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1" r:id="rId1"/>
  </p:sldMasterIdLst>
  <p:notesMasterIdLst>
    <p:notesMasterId r:id="rId11"/>
  </p:notesMasterIdLst>
  <p:sldIdLst>
    <p:sldId id="256" r:id="rId2"/>
    <p:sldId id="260" r:id="rId3"/>
    <p:sldId id="258" r:id="rId4"/>
    <p:sldId id="283" r:id="rId5"/>
    <p:sldId id="263" r:id="rId6"/>
    <p:sldId id="291" r:id="rId7"/>
    <p:sldId id="284" r:id="rId8"/>
    <p:sldId id="292" r:id="rId9"/>
    <p:sldId id="267" r:id="rId10"/>
  </p:sldIdLst>
  <p:sldSz cx="9144000" cy="5143500" type="screen16x9"/>
  <p:notesSz cx="6858000" cy="9144000"/>
  <p:embeddedFontLst>
    <p:embeddedFont>
      <p:font typeface="Anton" pitchFamily="2" charset="0"/>
      <p:regular r:id="rId12"/>
    </p:embeddedFont>
    <p:embeddedFont>
      <p:font typeface="Creepster" panose="020B0604020202020204" charset="0"/>
      <p:regular r:id="rId13"/>
    </p:embeddedFont>
    <p:embeddedFont>
      <p:font typeface="Epilogue" panose="020B0604020202020204" charset="0"/>
      <p:regular r:id="rId14"/>
      <p:bold r:id="rId15"/>
      <p:italic r:id="rId16"/>
      <p:boldItalic r:id="rId17"/>
    </p:embeddedFont>
    <p:embeddedFont>
      <p:font typeface="Kreon"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EDBF0B-9D9F-4325-A249-BE0DF8AF3595}">
  <a:tblStyle styleId="{43EDBF0B-9D9F-4325-A249-BE0DF8AF35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14A4A05-BFEC-40D2-BFEB-78E4EF2D7FA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91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2"/>
        <p:cNvGrpSpPr/>
        <p:nvPr/>
      </p:nvGrpSpPr>
      <p:grpSpPr>
        <a:xfrm>
          <a:off x="0" y="0"/>
          <a:ext cx="0" cy="0"/>
          <a:chOff x="0" y="0"/>
          <a:chExt cx="0" cy="0"/>
        </a:xfrm>
      </p:grpSpPr>
      <p:sp>
        <p:nvSpPr>
          <p:cNvPr id="2503" name="Google Shape;2503;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4" name="Google Shape;2504;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0"/>
        <p:cNvGrpSpPr/>
        <p:nvPr/>
      </p:nvGrpSpPr>
      <p:grpSpPr>
        <a:xfrm>
          <a:off x="0" y="0"/>
          <a:ext cx="0" cy="0"/>
          <a:chOff x="0" y="0"/>
          <a:chExt cx="0" cy="0"/>
        </a:xfrm>
      </p:grpSpPr>
      <p:sp>
        <p:nvSpPr>
          <p:cNvPr id="2611" name="Google Shape;2611;g24e329a46f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2" name="Google Shape;2612;g24e329a46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5" name="Google Shape;258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9"/>
        <p:cNvGrpSpPr/>
        <p:nvPr/>
      </p:nvGrpSpPr>
      <p:grpSpPr>
        <a:xfrm>
          <a:off x="0" y="0"/>
          <a:ext cx="0" cy="0"/>
          <a:chOff x="0" y="0"/>
          <a:chExt cx="0" cy="0"/>
        </a:xfrm>
      </p:grpSpPr>
      <p:sp>
        <p:nvSpPr>
          <p:cNvPr id="3280" name="Google Shape;3280;g24e329a46f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1" name="Google Shape;3281;g24e329a46f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7"/>
        <p:cNvGrpSpPr/>
        <p:nvPr/>
      </p:nvGrpSpPr>
      <p:grpSpPr>
        <a:xfrm>
          <a:off x="0" y="0"/>
          <a:ext cx="0" cy="0"/>
          <a:chOff x="0" y="0"/>
          <a:chExt cx="0" cy="0"/>
        </a:xfrm>
      </p:grpSpPr>
      <p:sp>
        <p:nvSpPr>
          <p:cNvPr id="2698" name="Google Shape;269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9" name="Google Shape;269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0"/>
        <p:cNvGrpSpPr/>
        <p:nvPr/>
      </p:nvGrpSpPr>
      <p:grpSpPr>
        <a:xfrm>
          <a:off x="0" y="0"/>
          <a:ext cx="0" cy="0"/>
          <a:chOff x="0" y="0"/>
          <a:chExt cx="0" cy="0"/>
        </a:xfrm>
      </p:grpSpPr>
      <p:sp>
        <p:nvSpPr>
          <p:cNvPr id="2611" name="Google Shape;2611;g24e329a46f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2" name="Google Shape;2612;g24e329a46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18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7"/>
        <p:cNvGrpSpPr/>
        <p:nvPr/>
      </p:nvGrpSpPr>
      <p:grpSpPr>
        <a:xfrm>
          <a:off x="0" y="0"/>
          <a:ext cx="0" cy="0"/>
          <a:chOff x="0" y="0"/>
          <a:chExt cx="0" cy="0"/>
        </a:xfrm>
      </p:grpSpPr>
      <p:sp>
        <p:nvSpPr>
          <p:cNvPr id="3288" name="Google Shape;3288;g24e329a46f0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9" name="Google Shape;3289;g24e329a46f0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9"/>
        <p:cNvGrpSpPr/>
        <p:nvPr/>
      </p:nvGrpSpPr>
      <p:grpSpPr>
        <a:xfrm>
          <a:off x="0" y="0"/>
          <a:ext cx="0" cy="0"/>
          <a:chOff x="0" y="0"/>
          <a:chExt cx="0" cy="0"/>
        </a:xfrm>
      </p:grpSpPr>
      <p:sp>
        <p:nvSpPr>
          <p:cNvPr id="3280" name="Google Shape;3280;g24e329a46f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1" name="Google Shape;3281;g24e329a46f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32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0"/>
        <p:cNvGrpSpPr/>
        <p:nvPr/>
      </p:nvGrpSpPr>
      <p:grpSpPr>
        <a:xfrm>
          <a:off x="0" y="0"/>
          <a:ext cx="0" cy="0"/>
          <a:chOff x="0" y="0"/>
          <a:chExt cx="0" cy="0"/>
        </a:xfrm>
      </p:grpSpPr>
      <p:sp>
        <p:nvSpPr>
          <p:cNvPr id="2841" name="Google Shape;2841;g24e329a46f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2" name="Google Shape;2842;g24e329a46f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36675" y="600600"/>
            <a:ext cx="4592700" cy="2757900"/>
          </a:xfrm>
          <a:prstGeom prst="rect">
            <a:avLst/>
          </a:prstGeom>
          <a:noFill/>
        </p:spPr>
        <p:txBody>
          <a:bodyPr spcFirstLastPara="1" wrap="square" lIns="91425" tIns="91425" rIns="91425" bIns="91425" anchor="t" anchorCtr="0">
            <a:noAutofit/>
          </a:bodyPr>
          <a:lstStyle>
            <a:lvl1pPr lvl="0">
              <a:lnSpc>
                <a:spcPct val="90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3835375" y="3415188"/>
            <a:ext cx="4599300" cy="365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p:nvPr/>
        </p:nvSpPr>
        <p:spPr>
          <a:xfrm>
            <a:off x="5263299" y="3837785"/>
            <a:ext cx="342618" cy="563168"/>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rgbClr val="3C1220">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630590">
            <a:off x="4359508" y="3925043"/>
            <a:ext cx="759457" cy="388641"/>
            <a:chOff x="3791225" y="3867975"/>
            <a:chExt cx="759475" cy="388650"/>
          </a:xfrm>
        </p:grpSpPr>
        <p:sp>
          <p:nvSpPr>
            <p:cNvPr id="13" name="Google Shape;13;p2"/>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rgbClr val="3C1220">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rgbClr val="3C1220">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rgbClr val="3C1220">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rot="4500040" flipH="1">
            <a:off x="-1570238" y="1724269"/>
            <a:ext cx="2820641" cy="1356284"/>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3482" y="-534525"/>
            <a:ext cx="9186005" cy="1651968"/>
          </a:xfrm>
          <a:custGeom>
            <a:avLst/>
            <a:gdLst/>
            <a:ahLst/>
            <a:cxnLst/>
            <a:rect l="l" t="t" r="r" b="b"/>
            <a:pathLst>
              <a:path w="150788" h="27117" extrusionOk="0">
                <a:moveTo>
                  <a:pt x="150788" y="0"/>
                </a:moveTo>
                <a:lnTo>
                  <a:pt x="150088" y="202"/>
                </a:lnTo>
                <a:lnTo>
                  <a:pt x="149278" y="460"/>
                </a:lnTo>
                <a:lnTo>
                  <a:pt x="148210" y="828"/>
                </a:lnTo>
                <a:lnTo>
                  <a:pt x="146940" y="1307"/>
                </a:lnTo>
                <a:lnTo>
                  <a:pt x="146241" y="1602"/>
                </a:lnTo>
                <a:lnTo>
                  <a:pt x="145523" y="1896"/>
                </a:lnTo>
                <a:lnTo>
                  <a:pt x="144768" y="2246"/>
                </a:lnTo>
                <a:lnTo>
                  <a:pt x="143976" y="2614"/>
                </a:lnTo>
                <a:lnTo>
                  <a:pt x="143185" y="3001"/>
                </a:lnTo>
                <a:lnTo>
                  <a:pt x="142375" y="3424"/>
                </a:lnTo>
                <a:lnTo>
                  <a:pt x="141565" y="3884"/>
                </a:lnTo>
                <a:lnTo>
                  <a:pt x="140773" y="4363"/>
                </a:lnTo>
                <a:lnTo>
                  <a:pt x="139963" y="4878"/>
                </a:lnTo>
                <a:lnTo>
                  <a:pt x="139172" y="5412"/>
                </a:lnTo>
                <a:lnTo>
                  <a:pt x="138398" y="6001"/>
                </a:lnTo>
                <a:lnTo>
                  <a:pt x="137644" y="6590"/>
                </a:lnTo>
                <a:lnTo>
                  <a:pt x="137294" y="6922"/>
                </a:lnTo>
                <a:lnTo>
                  <a:pt x="136926" y="7235"/>
                </a:lnTo>
                <a:lnTo>
                  <a:pt x="136594" y="7566"/>
                </a:lnTo>
                <a:lnTo>
                  <a:pt x="136245" y="7897"/>
                </a:lnTo>
                <a:lnTo>
                  <a:pt x="135913" y="8247"/>
                </a:lnTo>
                <a:lnTo>
                  <a:pt x="135600" y="8597"/>
                </a:lnTo>
                <a:lnTo>
                  <a:pt x="135306" y="8965"/>
                </a:lnTo>
                <a:lnTo>
                  <a:pt x="135011" y="9333"/>
                </a:lnTo>
                <a:lnTo>
                  <a:pt x="134735" y="9702"/>
                </a:lnTo>
                <a:lnTo>
                  <a:pt x="134459" y="10088"/>
                </a:lnTo>
                <a:lnTo>
                  <a:pt x="134220" y="10475"/>
                </a:lnTo>
                <a:lnTo>
                  <a:pt x="133980" y="10880"/>
                </a:lnTo>
                <a:lnTo>
                  <a:pt x="133759" y="11285"/>
                </a:lnTo>
                <a:lnTo>
                  <a:pt x="133557" y="11708"/>
                </a:lnTo>
                <a:lnTo>
                  <a:pt x="133373" y="12132"/>
                </a:lnTo>
                <a:lnTo>
                  <a:pt x="133189" y="12573"/>
                </a:lnTo>
                <a:lnTo>
                  <a:pt x="133041" y="13015"/>
                </a:lnTo>
                <a:lnTo>
                  <a:pt x="132913" y="13457"/>
                </a:lnTo>
                <a:lnTo>
                  <a:pt x="132802" y="13917"/>
                </a:lnTo>
                <a:lnTo>
                  <a:pt x="132710" y="14377"/>
                </a:lnTo>
                <a:lnTo>
                  <a:pt x="132397" y="14322"/>
                </a:lnTo>
                <a:lnTo>
                  <a:pt x="132029" y="14267"/>
                </a:lnTo>
                <a:lnTo>
                  <a:pt x="131550" y="14193"/>
                </a:lnTo>
                <a:lnTo>
                  <a:pt x="130961" y="14138"/>
                </a:lnTo>
                <a:lnTo>
                  <a:pt x="130280" y="14101"/>
                </a:lnTo>
                <a:lnTo>
                  <a:pt x="129157" y="14101"/>
                </a:lnTo>
                <a:lnTo>
                  <a:pt x="128752" y="14138"/>
                </a:lnTo>
                <a:lnTo>
                  <a:pt x="128329" y="14175"/>
                </a:lnTo>
                <a:lnTo>
                  <a:pt x="127924" y="14230"/>
                </a:lnTo>
                <a:lnTo>
                  <a:pt x="127500" y="14285"/>
                </a:lnTo>
                <a:lnTo>
                  <a:pt x="127077" y="14377"/>
                </a:lnTo>
                <a:lnTo>
                  <a:pt x="126654" y="14488"/>
                </a:lnTo>
                <a:lnTo>
                  <a:pt x="126230" y="14617"/>
                </a:lnTo>
                <a:lnTo>
                  <a:pt x="125807" y="14764"/>
                </a:lnTo>
                <a:lnTo>
                  <a:pt x="125383" y="14948"/>
                </a:lnTo>
                <a:lnTo>
                  <a:pt x="124978" y="15151"/>
                </a:lnTo>
                <a:lnTo>
                  <a:pt x="124592" y="15372"/>
                </a:lnTo>
                <a:lnTo>
                  <a:pt x="124205" y="15629"/>
                </a:lnTo>
                <a:lnTo>
                  <a:pt x="123837" y="15924"/>
                </a:lnTo>
                <a:lnTo>
                  <a:pt x="123487" y="16237"/>
                </a:lnTo>
                <a:lnTo>
                  <a:pt x="123156" y="16587"/>
                </a:lnTo>
                <a:lnTo>
                  <a:pt x="122843" y="16973"/>
                </a:lnTo>
                <a:lnTo>
                  <a:pt x="122548" y="17397"/>
                </a:lnTo>
                <a:lnTo>
                  <a:pt x="122107" y="17341"/>
                </a:lnTo>
                <a:lnTo>
                  <a:pt x="121591" y="17286"/>
                </a:lnTo>
                <a:lnTo>
                  <a:pt x="120892" y="17231"/>
                </a:lnTo>
                <a:lnTo>
                  <a:pt x="120063" y="17194"/>
                </a:lnTo>
                <a:lnTo>
                  <a:pt x="119106" y="17176"/>
                </a:lnTo>
                <a:lnTo>
                  <a:pt x="118038" y="17194"/>
                </a:lnTo>
                <a:lnTo>
                  <a:pt x="117467" y="17231"/>
                </a:lnTo>
                <a:lnTo>
                  <a:pt x="116878" y="17268"/>
                </a:lnTo>
                <a:lnTo>
                  <a:pt x="116289" y="17323"/>
                </a:lnTo>
                <a:lnTo>
                  <a:pt x="115682" y="17397"/>
                </a:lnTo>
                <a:lnTo>
                  <a:pt x="115056" y="17489"/>
                </a:lnTo>
                <a:lnTo>
                  <a:pt x="114430" y="17599"/>
                </a:lnTo>
                <a:lnTo>
                  <a:pt x="113786" y="17728"/>
                </a:lnTo>
                <a:lnTo>
                  <a:pt x="113160" y="17894"/>
                </a:lnTo>
                <a:lnTo>
                  <a:pt x="112515" y="18078"/>
                </a:lnTo>
                <a:lnTo>
                  <a:pt x="111890" y="18280"/>
                </a:lnTo>
                <a:lnTo>
                  <a:pt x="111264" y="18501"/>
                </a:lnTo>
                <a:lnTo>
                  <a:pt x="110656" y="18777"/>
                </a:lnTo>
                <a:lnTo>
                  <a:pt x="110049" y="19072"/>
                </a:lnTo>
                <a:lnTo>
                  <a:pt x="109460" y="19385"/>
                </a:lnTo>
                <a:lnTo>
                  <a:pt x="108889" y="19753"/>
                </a:lnTo>
                <a:lnTo>
                  <a:pt x="108337" y="20139"/>
                </a:lnTo>
                <a:lnTo>
                  <a:pt x="108061" y="20342"/>
                </a:lnTo>
                <a:lnTo>
                  <a:pt x="107803" y="20563"/>
                </a:lnTo>
                <a:lnTo>
                  <a:pt x="107545" y="20802"/>
                </a:lnTo>
                <a:lnTo>
                  <a:pt x="107287" y="21042"/>
                </a:lnTo>
                <a:lnTo>
                  <a:pt x="74298" y="23748"/>
                </a:lnTo>
                <a:lnTo>
                  <a:pt x="94364" y="20287"/>
                </a:lnTo>
                <a:lnTo>
                  <a:pt x="62701" y="19808"/>
                </a:lnTo>
                <a:lnTo>
                  <a:pt x="62462" y="19624"/>
                </a:lnTo>
                <a:lnTo>
                  <a:pt x="62167" y="19440"/>
                </a:lnTo>
                <a:lnTo>
                  <a:pt x="61762" y="19182"/>
                </a:lnTo>
                <a:lnTo>
                  <a:pt x="61247" y="18906"/>
                </a:lnTo>
                <a:lnTo>
                  <a:pt x="60621" y="18593"/>
                </a:lnTo>
                <a:lnTo>
                  <a:pt x="60271" y="18446"/>
                </a:lnTo>
                <a:lnTo>
                  <a:pt x="59903" y="18299"/>
                </a:lnTo>
                <a:lnTo>
                  <a:pt x="59498" y="18151"/>
                </a:lnTo>
                <a:lnTo>
                  <a:pt x="59074" y="18022"/>
                </a:lnTo>
                <a:lnTo>
                  <a:pt x="58632" y="17875"/>
                </a:lnTo>
                <a:lnTo>
                  <a:pt x="58172" y="17765"/>
                </a:lnTo>
                <a:lnTo>
                  <a:pt x="57675" y="17654"/>
                </a:lnTo>
                <a:lnTo>
                  <a:pt x="57160" y="17562"/>
                </a:lnTo>
                <a:lnTo>
                  <a:pt x="56626" y="17489"/>
                </a:lnTo>
                <a:lnTo>
                  <a:pt x="56074" y="17415"/>
                </a:lnTo>
                <a:lnTo>
                  <a:pt x="55485" y="17378"/>
                </a:lnTo>
                <a:lnTo>
                  <a:pt x="54895" y="17360"/>
                </a:lnTo>
                <a:lnTo>
                  <a:pt x="54270" y="17378"/>
                </a:lnTo>
                <a:lnTo>
                  <a:pt x="53625" y="17397"/>
                </a:lnTo>
                <a:lnTo>
                  <a:pt x="52963" y="17470"/>
                </a:lnTo>
                <a:lnTo>
                  <a:pt x="52281" y="17562"/>
                </a:lnTo>
                <a:lnTo>
                  <a:pt x="51600" y="17691"/>
                </a:lnTo>
                <a:lnTo>
                  <a:pt x="50882" y="17857"/>
                </a:lnTo>
                <a:lnTo>
                  <a:pt x="50146" y="18041"/>
                </a:lnTo>
                <a:lnTo>
                  <a:pt x="49391" y="18280"/>
                </a:lnTo>
                <a:lnTo>
                  <a:pt x="49097" y="18133"/>
                </a:lnTo>
                <a:lnTo>
                  <a:pt x="48765" y="17986"/>
                </a:lnTo>
                <a:lnTo>
                  <a:pt x="48305" y="17802"/>
                </a:lnTo>
                <a:lnTo>
                  <a:pt x="47734" y="17599"/>
                </a:lnTo>
                <a:lnTo>
                  <a:pt x="47090" y="17397"/>
                </a:lnTo>
                <a:lnTo>
                  <a:pt x="46722" y="17323"/>
                </a:lnTo>
                <a:lnTo>
                  <a:pt x="46335" y="17231"/>
                </a:lnTo>
                <a:lnTo>
                  <a:pt x="45949" y="17157"/>
                </a:lnTo>
                <a:lnTo>
                  <a:pt x="45525" y="17102"/>
                </a:lnTo>
                <a:lnTo>
                  <a:pt x="45102" y="17065"/>
                </a:lnTo>
                <a:lnTo>
                  <a:pt x="44660" y="17047"/>
                </a:lnTo>
                <a:lnTo>
                  <a:pt x="44200" y="17047"/>
                </a:lnTo>
                <a:lnTo>
                  <a:pt x="43740" y="17065"/>
                </a:lnTo>
                <a:lnTo>
                  <a:pt x="43261" y="17102"/>
                </a:lnTo>
                <a:lnTo>
                  <a:pt x="42782" y="17157"/>
                </a:lnTo>
                <a:lnTo>
                  <a:pt x="42285" y="17268"/>
                </a:lnTo>
                <a:lnTo>
                  <a:pt x="41807" y="17397"/>
                </a:lnTo>
                <a:lnTo>
                  <a:pt x="41291" y="17544"/>
                </a:lnTo>
                <a:lnTo>
                  <a:pt x="40794" y="17746"/>
                </a:lnTo>
                <a:lnTo>
                  <a:pt x="40297" y="17986"/>
                </a:lnTo>
                <a:lnTo>
                  <a:pt x="39800" y="18262"/>
                </a:lnTo>
                <a:lnTo>
                  <a:pt x="39303" y="18575"/>
                </a:lnTo>
                <a:lnTo>
                  <a:pt x="38806" y="18943"/>
                </a:lnTo>
                <a:lnTo>
                  <a:pt x="38309" y="19348"/>
                </a:lnTo>
                <a:lnTo>
                  <a:pt x="37830" y="19808"/>
                </a:lnTo>
                <a:lnTo>
                  <a:pt x="37481" y="19477"/>
                </a:lnTo>
                <a:lnTo>
                  <a:pt x="37076" y="19109"/>
                </a:lnTo>
                <a:lnTo>
                  <a:pt x="36523" y="18648"/>
                </a:lnTo>
                <a:lnTo>
                  <a:pt x="35824" y="18096"/>
                </a:lnTo>
                <a:lnTo>
                  <a:pt x="35419" y="17802"/>
                </a:lnTo>
                <a:lnTo>
                  <a:pt x="34977" y="17507"/>
                </a:lnTo>
                <a:lnTo>
                  <a:pt x="34517" y="17212"/>
                </a:lnTo>
                <a:lnTo>
                  <a:pt x="34020" y="16899"/>
                </a:lnTo>
                <a:lnTo>
                  <a:pt x="33504" y="16587"/>
                </a:lnTo>
                <a:lnTo>
                  <a:pt x="32952" y="16292"/>
                </a:lnTo>
                <a:lnTo>
                  <a:pt x="32363" y="15997"/>
                </a:lnTo>
                <a:lnTo>
                  <a:pt x="31755" y="15721"/>
                </a:lnTo>
                <a:lnTo>
                  <a:pt x="31130" y="15464"/>
                </a:lnTo>
                <a:lnTo>
                  <a:pt x="30467" y="15224"/>
                </a:lnTo>
                <a:lnTo>
                  <a:pt x="29786" y="14985"/>
                </a:lnTo>
                <a:lnTo>
                  <a:pt x="29086" y="14801"/>
                </a:lnTo>
                <a:lnTo>
                  <a:pt x="28368" y="14617"/>
                </a:lnTo>
                <a:lnTo>
                  <a:pt x="27632" y="14488"/>
                </a:lnTo>
                <a:lnTo>
                  <a:pt x="26877" y="14377"/>
                </a:lnTo>
                <a:lnTo>
                  <a:pt x="26085" y="14322"/>
                </a:lnTo>
                <a:lnTo>
                  <a:pt x="25699" y="14304"/>
                </a:lnTo>
                <a:lnTo>
                  <a:pt x="24889" y="14304"/>
                </a:lnTo>
                <a:lnTo>
                  <a:pt x="24484" y="14322"/>
                </a:lnTo>
                <a:lnTo>
                  <a:pt x="24079" y="14359"/>
                </a:lnTo>
                <a:lnTo>
                  <a:pt x="23655" y="14396"/>
                </a:lnTo>
                <a:lnTo>
                  <a:pt x="23232" y="14451"/>
                </a:lnTo>
                <a:lnTo>
                  <a:pt x="22827" y="14525"/>
                </a:lnTo>
                <a:lnTo>
                  <a:pt x="22385" y="14598"/>
                </a:lnTo>
                <a:lnTo>
                  <a:pt x="21962" y="14709"/>
                </a:lnTo>
                <a:lnTo>
                  <a:pt x="21538" y="14819"/>
                </a:lnTo>
                <a:lnTo>
                  <a:pt x="21097" y="14948"/>
                </a:lnTo>
                <a:lnTo>
                  <a:pt x="20876" y="14562"/>
                </a:lnTo>
                <a:lnTo>
                  <a:pt x="20581" y="14120"/>
                </a:lnTo>
                <a:lnTo>
                  <a:pt x="20176" y="13567"/>
                </a:lnTo>
                <a:lnTo>
                  <a:pt x="19661" y="12905"/>
                </a:lnTo>
                <a:lnTo>
                  <a:pt x="19366" y="12555"/>
                </a:lnTo>
                <a:lnTo>
                  <a:pt x="19035" y="12187"/>
                </a:lnTo>
                <a:lnTo>
                  <a:pt x="18667" y="11819"/>
                </a:lnTo>
                <a:lnTo>
                  <a:pt x="18280" y="11432"/>
                </a:lnTo>
                <a:lnTo>
                  <a:pt x="17857" y="11045"/>
                </a:lnTo>
                <a:lnTo>
                  <a:pt x="17415" y="10659"/>
                </a:lnTo>
                <a:lnTo>
                  <a:pt x="16936" y="10291"/>
                </a:lnTo>
                <a:lnTo>
                  <a:pt x="16421" y="9922"/>
                </a:lnTo>
                <a:lnTo>
                  <a:pt x="15887" y="9554"/>
                </a:lnTo>
                <a:lnTo>
                  <a:pt x="15316" y="9223"/>
                </a:lnTo>
                <a:lnTo>
                  <a:pt x="14727" y="8892"/>
                </a:lnTo>
                <a:lnTo>
                  <a:pt x="14101" y="8597"/>
                </a:lnTo>
                <a:lnTo>
                  <a:pt x="13457" y="8321"/>
                </a:lnTo>
                <a:lnTo>
                  <a:pt x="12776" y="8063"/>
                </a:lnTo>
                <a:lnTo>
                  <a:pt x="12058" y="7861"/>
                </a:lnTo>
                <a:lnTo>
                  <a:pt x="11690" y="7769"/>
                </a:lnTo>
                <a:lnTo>
                  <a:pt x="11322" y="7695"/>
                </a:lnTo>
                <a:lnTo>
                  <a:pt x="10935" y="7621"/>
                </a:lnTo>
                <a:lnTo>
                  <a:pt x="10548" y="7548"/>
                </a:lnTo>
                <a:lnTo>
                  <a:pt x="10162" y="7492"/>
                </a:lnTo>
                <a:lnTo>
                  <a:pt x="9757" y="7456"/>
                </a:lnTo>
                <a:lnTo>
                  <a:pt x="9352" y="7437"/>
                </a:lnTo>
                <a:lnTo>
                  <a:pt x="8928" y="7419"/>
                </a:lnTo>
                <a:lnTo>
                  <a:pt x="8505" y="7419"/>
                </a:lnTo>
                <a:lnTo>
                  <a:pt x="8082" y="7437"/>
                </a:lnTo>
                <a:lnTo>
                  <a:pt x="7640" y="7456"/>
                </a:lnTo>
                <a:lnTo>
                  <a:pt x="7179" y="7492"/>
                </a:lnTo>
                <a:lnTo>
                  <a:pt x="6738" y="7548"/>
                </a:lnTo>
                <a:lnTo>
                  <a:pt x="6277" y="7621"/>
                </a:lnTo>
                <a:lnTo>
                  <a:pt x="6241" y="7400"/>
                </a:lnTo>
                <a:lnTo>
                  <a:pt x="6185" y="7143"/>
                </a:lnTo>
                <a:lnTo>
                  <a:pt x="6112" y="6811"/>
                </a:lnTo>
                <a:lnTo>
                  <a:pt x="5983" y="6406"/>
                </a:lnTo>
                <a:lnTo>
                  <a:pt x="5817" y="5946"/>
                </a:lnTo>
                <a:lnTo>
                  <a:pt x="5578" y="5431"/>
                </a:lnTo>
                <a:lnTo>
                  <a:pt x="5449" y="5173"/>
                </a:lnTo>
                <a:lnTo>
                  <a:pt x="5302" y="4897"/>
                </a:lnTo>
                <a:lnTo>
                  <a:pt x="5136" y="4621"/>
                </a:lnTo>
                <a:lnTo>
                  <a:pt x="4952" y="4326"/>
                </a:lnTo>
                <a:lnTo>
                  <a:pt x="4750" y="4032"/>
                </a:lnTo>
                <a:lnTo>
                  <a:pt x="4529" y="3755"/>
                </a:lnTo>
                <a:lnTo>
                  <a:pt x="4271" y="3461"/>
                </a:lnTo>
                <a:lnTo>
                  <a:pt x="4013" y="3166"/>
                </a:lnTo>
                <a:lnTo>
                  <a:pt x="3719" y="2890"/>
                </a:lnTo>
                <a:lnTo>
                  <a:pt x="3424" y="2596"/>
                </a:lnTo>
                <a:lnTo>
                  <a:pt x="3074" y="2320"/>
                </a:lnTo>
                <a:lnTo>
                  <a:pt x="2725" y="2062"/>
                </a:lnTo>
                <a:lnTo>
                  <a:pt x="2338" y="1786"/>
                </a:lnTo>
                <a:lnTo>
                  <a:pt x="1933" y="1546"/>
                </a:lnTo>
                <a:lnTo>
                  <a:pt x="1491" y="1307"/>
                </a:lnTo>
                <a:lnTo>
                  <a:pt x="1031" y="1068"/>
                </a:lnTo>
                <a:lnTo>
                  <a:pt x="534" y="865"/>
                </a:lnTo>
                <a:lnTo>
                  <a:pt x="0" y="663"/>
                </a:lnTo>
                <a:lnTo>
                  <a:pt x="37" y="21042"/>
                </a:lnTo>
                <a:lnTo>
                  <a:pt x="46280" y="21042"/>
                </a:lnTo>
                <a:lnTo>
                  <a:pt x="19532" y="24005"/>
                </a:lnTo>
                <a:lnTo>
                  <a:pt x="107748" y="27117"/>
                </a:lnTo>
                <a:lnTo>
                  <a:pt x="86209" y="23766"/>
                </a:lnTo>
                <a:lnTo>
                  <a:pt x="150788" y="18280"/>
                </a:lnTo>
                <a:lnTo>
                  <a:pt x="1507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6953605" y="3993885"/>
            <a:ext cx="342551" cy="285947"/>
            <a:chOff x="4228875" y="-2932575"/>
            <a:chExt cx="1813400" cy="1513750"/>
          </a:xfrm>
        </p:grpSpPr>
        <p:sp>
          <p:nvSpPr>
            <p:cNvPr id="19" name="Google Shape;19;p2"/>
            <p:cNvSpPr/>
            <p:nvPr/>
          </p:nvSpPr>
          <p:spPr>
            <a:xfrm>
              <a:off x="4228875" y="-2932575"/>
              <a:ext cx="1813400" cy="1513750"/>
            </a:xfrm>
            <a:custGeom>
              <a:avLst/>
              <a:gdLst/>
              <a:ahLst/>
              <a:cxnLst/>
              <a:rect l="l" t="t" r="r" b="b"/>
              <a:pathLst>
                <a:path w="72536" h="60550" extrusionOk="0">
                  <a:moveTo>
                    <a:pt x="41326" y="0"/>
                  </a:moveTo>
                  <a:lnTo>
                    <a:pt x="41112" y="117"/>
                  </a:lnTo>
                  <a:lnTo>
                    <a:pt x="40898" y="253"/>
                  </a:lnTo>
                  <a:lnTo>
                    <a:pt x="40684" y="389"/>
                  </a:lnTo>
                  <a:lnTo>
                    <a:pt x="40490" y="565"/>
                  </a:lnTo>
                  <a:lnTo>
                    <a:pt x="40276" y="759"/>
                  </a:lnTo>
                  <a:lnTo>
                    <a:pt x="40081" y="954"/>
                  </a:lnTo>
                  <a:lnTo>
                    <a:pt x="39672" y="1401"/>
                  </a:lnTo>
                  <a:lnTo>
                    <a:pt x="39303" y="1888"/>
                  </a:lnTo>
                  <a:lnTo>
                    <a:pt x="38933" y="2432"/>
                  </a:lnTo>
                  <a:lnTo>
                    <a:pt x="38583" y="2997"/>
                  </a:lnTo>
                  <a:lnTo>
                    <a:pt x="38252" y="3600"/>
                  </a:lnTo>
                  <a:lnTo>
                    <a:pt x="37941" y="4203"/>
                  </a:lnTo>
                  <a:lnTo>
                    <a:pt x="37649" y="4826"/>
                  </a:lnTo>
                  <a:lnTo>
                    <a:pt x="37377" y="5448"/>
                  </a:lnTo>
                  <a:lnTo>
                    <a:pt x="37143" y="6051"/>
                  </a:lnTo>
                  <a:lnTo>
                    <a:pt x="36910" y="6655"/>
                  </a:lnTo>
                  <a:lnTo>
                    <a:pt x="36715" y="7219"/>
                  </a:lnTo>
                  <a:lnTo>
                    <a:pt x="36559" y="7744"/>
                  </a:lnTo>
                  <a:lnTo>
                    <a:pt x="36404" y="8250"/>
                  </a:lnTo>
                  <a:lnTo>
                    <a:pt x="36326" y="8561"/>
                  </a:lnTo>
                  <a:lnTo>
                    <a:pt x="36268" y="8892"/>
                  </a:lnTo>
                  <a:lnTo>
                    <a:pt x="36229" y="9223"/>
                  </a:lnTo>
                  <a:lnTo>
                    <a:pt x="36190" y="9534"/>
                  </a:lnTo>
                  <a:lnTo>
                    <a:pt x="36190" y="9845"/>
                  </a:lnTo>
                  <a:lnTo>
                    <a:pt x="36190" y="10157"/>
                  </a:lnTo>
                  <a:lnTo>
                    <a:pt x="36190" y="10468"/>
                  </a:lnTo>
                  <a:lnTo>
                    <a:pt x="36209" y="10760"/>
                  </a:lnTo>
                  <a:lnTo>
                    <a:pt x="36287" y="11363"/>
                  </a:lnTo>
                  <a:lnTo>
                    <a:pt x="36404" y="11947"/>
                  </a:lnTo>
                  <a:lnTo>
                    <a:pt x="36540" y="12530"/>
                  </a:lnTo>
                  <a:lnTo>
                    <a:pt x="36715" y="13114"/>
                  </a:lnTo>
                  <a:lnTo>
                    <a:pt x="37046" y="14282"/>
                  </a:lnTo>
                  <a:lnTo>
                    <a:pt x="37221" y="14865"/>
                  </a:lnTo>
                  <a:lnTo>
                    <a:pt x="37377" y="15449"/>
                  </a:lnTo>
                  <a:lnTo>
                    <a:pt x="37513" y="16052"/>
                  </a:lnTo>
                  <a:lnTo>
                    <a:pt x="37629" y="16655"/>
                  </a:lnTo>
                  <a:lnTo>
                    <a:pt x="37707" y="17278"/>
                  </a:lnTo>
                  <a:lnTo>
                    <a:pt x="37727" y="17589"/>
                  </a:lnTo>
                  <a:lnTo>
                    <a:pt x="37746" y="17920"/>
                  </a:lnTo>
                  <a:lnTo>
                    <a:pt x="37727" y="18329"/>
                  </a:lnTo>
                  <a:lnTo>
                    <a:pt x="37707" y="18796"/>
                  </a:lnTo>
                  <a:lnTo>
                    <a:pt x="37668" y="19321"/>
                  </a:lnTo>
                  <a:lnTo>
                    <a:pt x="37610" y="19866"/>
                  </a:lnTo>
                  <a:lnTo>
                    <a:pt x="37532" y="20449"/>
                  </a:lnTo>
                  <a:lnTo>
                    <a:pt x="37415" y="21033"/>
                  </a:lnTo>
                  <a:lnTo>
                    <a:pt x="37279" y="21617"/>
                  </a:lnTo>
                  <a:lnTo>
                    <a:pt x="37104" y="22162"/>
                  </a:lnTo>
                  <a:lnTo>
                    <a:pt x="36910" y="22687"/>
                  </a:lnTo>
                  <a:lnTo>
                    <a:pt x="36793" y="22940"/>
                  </a:lnTo>
                  <a:lnTo>
                    <a:pt x="36657" y="23173"/>
                  </a:lnTo>
                  <a:lnTo>
                    <a:pt x="36540" y="23387"/>
                  </a:lnTo>
                  <a:lnTo>
                    <a:pt x="36384" y="23601"/>
                  </a:lnTo>
                  <a:lnTo>
                    <a:pt x="36248" y="23796"/>
                  </a:lnTo>
                  <a:lnTo>
                    <a:pt x="36073" y="23952"/>
                  </a:lnTo>
                  <a:lnTo>
                    <a:pt x="35917" y="24107"/>
                  </a:lnTo>
                  <a:lnTo>
                    <a:pt x="35723" y="24224"/>
                  </a:lnTo>
                  <a:lnTo>
                    <a:pt x="35528" y="24321"/>
                  </a:lnTo>
                  <a:lnTo>
                    <a:pt x="35334" y="24399"/>
                  </a:lnTo>
                  <a:lnTo>
                    <a:pt x="35120" y="24438"/>
                  </a:lnTo>
                  <a:lnTo>
                    <a:pt x="34886" y="24458"/>
                  </a:lnTo>
                  <a:lnTo>
                    <a:pt x="34653" y="24438"/>
                  </a:lnTo>
                  <a:lnTo>
                    <a:pt x="34400" y="24399"/>
                  </a:lnTo>
                  <a:lnTo>
                    <a:pt x="34225" y="24341"/>
                  </a:lnTo>
                  <a:lnTo>
                    <a:pt x="34069" y="24282"/>
                  </a:lnTo>
                  <a:lnTo>
                    <a:pt x="33913" y="24205"/>
                  </a:lnTo>
                  <a:lnTo>
                    <a:pt x="33777" y="24107"/>
                  </a:lnTo>
                  <a:lnTo>
                    <a:pt x="33641" y="23991"/>
                  </a:lnTo>
                  <a:lnTo>
                    <a:pt x="33524" y="23893"/>
                  </a:lnTo>
                  <a:lnTo>
                    <a:pt x="33427" y="23757"/>
                  </a:lnTo>
                  <a:lnTo>
                    <a:pt x="33330" y="23621"/>
                  </a:lnTo>
                  <a:lnTo>
                    <a:pt x="33154" y="23329"/>
                  </a:lnTo>
                  <a:lnTo>
                    <a:pt x="32999" y="22998"/>
                  </a:lnTo>
                  <a:lnTo>
                    <a:pt x="32882" y="22648"/>
                  </a:lnTo>
                  <a:lnTo>
                    <a:pt x="32804" y="22278"/>
                  </a:lnTo>
                  <a:lnTo>
                    <a:pt x="32726" y="21909"/>
                  </a:lnTo>
                  <a:lnTo>
                    <a:pt x="32668" y="21520"/>
                  </a:lnTo>
                  <a:lnTo>
                    <a:pt x="32610" y="20722"/>
                  </a:lnTo>
                  <a:lnTo>
                    <a:pt x="32571" y="19963"/>
                  </a:lnTo>
                  <a:lnTo>
                    <a:pt x="32532" y="19282"/>
                  </a:lnTo>
                  <a:lnTo>
                    <a:pt x="32279" y="19477"/>
                  </a:lnTo>
                  <a:lnTo>
                    <a:pt x="32065" y="19691"/>
                  </a:lnTo>
                  <a:lnTo>
                    <a:pt x="31870" y="19924"/>
                  </a:lnTo>
                  <a:lnTo>
                    <a:pt x="31676" y="20158"/>
                  </a:lnTo>
                  <a:lnTo>
                    <a:pt x="31501" y="20410"/>
                  </a:lnTo>
                  <a:lnTo>
                    <a:pt x="31345" y="20663"/>
                  </a:lnTo>
                  <a:lnTo>
                    <a:pt x="31209" y="20936"/>
                  </a:lnTo>
                  <a:lnTo>
                    <a:pt x="31073" y="21208"/>
                  </a:lnTo>
                  <a:lnTo>
                    <a:pt x="30956" y="21481"/>
                  </a:lnTo>
                  <a:lnTo>
                    <a:pt x="30859" y="21772"/>
                  </a:lnTo>
                  <a:lnTo>
                    <a:pt x="30761" y="22064"/>
                  </a:lnTo>
                  <a:lnTo>
                    <a:pt x="30683" y="22376"/>
                  </a:lnTo>
                  <a:lnTo>
                    <a:pt x="30547" y="22979"/>
                  </a:lnTo>
                  <a:lnTo>
                    <a:pt x="30430" y="23621"/>
                  </a:lnTo>
                  <a:lnTo>
                    <a:pt x="30353" y="24263"/>
                  </a:lnTo>
                  <a:lnTo>
                    <a:pt x="30294" y="24924"/>
                  </a:lnTo>
                  <a:lnTo>
                    <a:pt x="30197" y="26228"/>
                  </a:lnTo>
                  <a:lnTo>
                    <a:pt x="30100" y="27512"/>
                  </a:lnTo>
                  <a:lnTo>
                    <a:pt x="30041" y="28135"/>
                  </a:lnTo>
                  <a:lnTo>
                    <a:pt x="29944" y="28738"/>
                  </a:lnTo>
                  <a:lnTo>
                    <a:pt x="29866" y="29166"/>
                  </a:lnTo>
                  <a:lnTo>
                    <a:pt x="29749" y="29652"/>
                  </a:lnTo>
                  <a:lnTo>
                    <a:pt x="29594" y="30139"/>
                  </a:lnTo>
                  <a:lnTo>
                    <a:pt x="29497" y="30372"/>
                  </a:lnTo>
                  <a:lnTo>
                    <a:pt x="29399" y="30586"/>
                  </a:lnTo>
                  <a:lnTo>
                    <a:pt x="29283" y="30800"/>
                  </a:lnTo>
                  <a:lnTo>
                    <a:pt x="29146" y="30976"/>
                  </a:lnTo>
                  <a:lnTo>
                    <a:pt x="29010" y="31112"/>
                  </a:lnTo>
                  <a:lnTo>
                    <a:pt x="28854" y="31228"/>
                  </a:lnTo>
                  <a:lnTo>
                    <a:pt x="28777" y="31267"/>
                  </a:lnTo>
                  <a:lnTo>
                    <a:pt x="28679" y="31287"/>
                  </a:lnTo>
                  <a:lnTo>
                    <a:pt x="28602" y="31306"/>
                  </a:lnTo>
                  <a:lnTo>
                    <a:pt x="28407" y="31306"/>
                  </a:lnTo>
                  <a:lnTo>
                    <a:pt x="28310" y="31287"/>
                  </a:lnTo>
                  <a:lnTo>
                    <a:pt x="28193" y="31248"/>
                  </a:lnTo>
                  <a:lnTo>
                    <a:pt x="28096" y="31190"/>
                  </a:lnTo>
                  <a:lnTo>
                    <a:pt x="27901" y="31073"/>
                  </a:lnTo>
                  <a:lnTo>
                    <a:pt x="27745" y="30917"/>
                  </a:lnTo>
                  <a:lnTo>
                    <a:pt x="27609" y="30762"/>
                  </a:lnTo>
                  <a:lnTo>
                    <a:pt x="27531" y="30586"/>
                  </a:lnTo>
                  <a:lnTo>
                    <a:pt x="27473" y="30392"/>
                  </a:lnTo>
                  <a:lnTo>
                    <a:pt x="27434" y="30197"/>
                  </a:lnTo>
                  <a:lnTo>
                    <a:pt x="27434" y="30003"/>
                  </a:lnTo>
                  <a:lnTo>
                    <a:pt x="27434" y="29789"/>
                  </a:lnTo>
                  <a:lnTo>
                    <a:pt x="27473" y="29575"/>
                  </a:lnTo>
                  <a:lnTo>
                    <a:pt x="27512" y="29361"/>
                  </a:lnTo>
                  <a:lnTo>
                    <a:pt x="27629" y="28933"/>
                  </a:lnTo>
                  <a:lnTo>
                    <a:pt x="27765" y="28524"/>
                  </a:lnTo>
                  <a:lnTo>
                    <a:pt x="27901" y="28154"/>
                  </a:lnTo>
                  <a:lnTo>
                    <a:pt x="28076" y="27571"/>
                  </a:lnTo>
                  <a:lnTo>
                    <a:pt x="28251" y="26987"/>
                  </a:lnTo>
                  <a:lnTo>
                    <a:pt x="28388" y="26364"/>
                  </a:lnTo>
                  <a:lnTo>
                    <a:pt x="28485" y="25761"/>
                  </a:lnTo>
                  <a:lnTo>
                    <a:pt x="28582" y="25119"/>
                  </a:lnTo>
                  <a:lnTo>
                    <a:pt x="28640" y="24496"/>
                  </a:lnTo>
                  <a:lnTo>
                    <a:pt x="28660" y="23854"/>
                  </a:lnTo>
                  <a:lnTo>
                    <a:pt x="28660" y="23212"/>
                  </a:lnTo>
                  <a:lnTo>
                    <a:pt x="28640" y="22570"/>
                  </a:lnTo>
                  <a:lnTo>
                    <a:pt x="28602" y="21928"/>
                  </a:lnTo>
                  <a:lnTo>
                    <a:pt x="28524" y="21286"/>
                  </a:lnTo>
                  <a:lnTo>
                    <a:pt x="28426" y="20663"/>
                  </a:lnTo>
                  <a:lnTo>
                    <a:pt x="28290" y="20041"/>
                  </a:lnTo>
                  <a:lnTo>
                    <a:pt x="28154" y="19418"/>
                  </a:lnTo>
                  <a:lnTo>
                    <a:pt x="27959" y="18815"/>
                  </a:lnTo>
                  <a:lnTo>
                    <a:pt x="27765" y="18231"/>
                  </a:lnTo>
                  <a:lnTo>
                    <a:pt x="27531" y="17648"/>
                  </a:lnTo>
                  <a:lnTo>
                    <a:pt x="27259" y="17103"/>
                  </a:lnTo>
                  <a:lnTo>
                    <a:pt x="26987" y="16558"/>
                  </a:lnTo>
                  <a:lnTo>
                    <a:pt x="26675" y="16033"/>
                  </a:lnTo>
                  <a:lnTo>
                    <a:pt x="26345" y="15546"/>
                  </a:lnTo>
                  <a:lnTo>
                    <a:pt x="25975" y="15079"/>
                  </a:lnTo>
                  <a:lnTo>
                    <a:pt x="25586" y="14632"/>
                  </a:lnTo>
                  <a:lnTo>
                    <a:pt x="25158" y="14223"/>
                  </a:lnTo>
                  <a:lnTo>
                    <a:pt x="24730" y="13834"/>
                  </a:lnTo>
                  <a:lnTo>
                    <a:pt x="24263" y="13503"/>
                  </a:lnTo>
                  <a:lnTo>
                    <a:pt x="23757" y="13192"/>
                  </a:lnTo>
                  <a:lnTo>
                    <a:pt x="23231" y="12900"/>
                  </a:lnTo>
                  <a:lnTo>
                    <a:pt x="22979" y="12783"/>
                  </a:lnTo>
                  <a:lnTo>
                    <a:pt x="22687" y="12667"/>
                  </a:lnTo>
                  <a:lnTo>
                    <a:pt x="22414" y="12569"/>
                  </a:lnTo>
                  <a:lnTo>
                    <a:pt x="22122" y="12472"/>
                  </a:lnTo>
                  <a:lnTo>
                    <a:pt x="21831" y="12394"/>
                  </a:lnTo>
                  <a:lnTo>
                    <a:pt x="21519" y="12316"/>
                  </a:lnTo>
                  <a:lnTo>
                    <a:pt x="21208" y="12258"/>
                  </a:lnTo>
                  <a:lnTo>
                    <a:pt x="20897" y="12219"/>
                  </a:lnTo>
                  <a:lnTo>
                    <a:pt x="21169" y="12550"/>
                  </a:lnTo>
                  <a:lnTo>
                    <a:pt x="21441" y="12900"/>
                  </a:lnTo>
                  <a:lnTo>
                    <a:pt x="21694" y="13270"/>
                  </a:lnTo>
                  <a:lnTo>
                    <a:pt x="21947" y="13620"/>
                  </a:lnTo>
                  <a:lnTo>
                    <a:pt x="22161" y="13990"/>
                  </a:lnTo>
                  <a:lnTo>
                    <a:pt x="22375" y="14359"/>
                  </a:lnTo>
                  <a:lnTo>
                    <a:pt x="22570" y="14749"/>
                  </a:lnTo>
                  <a:lnTo>
                    <a:pt x="22764" y="15138"/>
                  </a:lnTo>
                  <a:lnTo>
                    <a:pt x="22920" y="15527"/>
                  </a:lnTo>
                  <a:lnTo>
                    <a:pt x="23095" y="15916"/>
                  </a:lnTo>
                  <a:lnTo>
                    <a:pt x="23231" y="16325"/>
                  </a:lnTo>
                  <a:lnTo>
                    <a:pt x="23368" y="16733"/>
                  </a:lnTo>
                  <a:lnTo>
                    <a:pt x="23484" y="17142"/>
                  </a:lnTo>
                  <a:lnTo>
                    <a:pt x="23601" y="17550"/>
                  </a:lnTo>
                  <a:lnTo>
                    <a:pt x="23796" y="18387"/>
                  </a:lnTo>
                  <a:lnTo>
                    <a:pt x="23932" y="19243"/>
                  </a:lnTo>
                  <a:lnTo>
                    <a:pt x="24049" y="20119"/>
                  </a:lnTo>
                  <a:lnTo>
                    <a:pt x="24126" y="20994"/>
                  </a:lnTo>
                  <a:lnTo>
                    <a:pt x="24165" y="21870"/>
                  </a:lnTo>
                  <a:lnTo>
                    <a:pt x="24165" y="22784"/>
                  </a:lnTo>
                  <a:lnTo>
                    <a:pt x="24146" y="23679"/>
                  </a:lnTo>
                  <a:lnTo>
                    <a:pt x="24107" y="24594"/>
                  </a:lnTo>
                  <a:lnTo>
                    <a:pt x="24049" y="25508"/>
                  </a:lnTo>
                  <a:lnTo>
                    <a:pt x="23990" y="25917"/>
                  </a:lnTo>
                  <a:lnTo>
                    <a:pt x="23912" y="26306"/>
                  </a:lnTo>
                  <a:lnTo>
                    <a:pt x="23796" y="26715"/>
                  </a:lnTo>
                  <a:lnTo>
                    <a:pt x="23640" y="27104"/>
                  </a:lnTo>
                  <a:lnTo>
                    <a:pt x="23484" y="27493"/>
                  </a:lnTo>
                  <a:lnTo>
                    <a:pt x="23290" y="27862"/>
                  </a:lnTo>
                  <a:lnTo>
                    <a:pt x="23095" y="28252"/>
                  </a:lnTo>
                  <a:lnTo>
                    <a:pt x="22881" y="28621"/>
                  </a:lnTo>
                  <a:lnTo>
                    <a:pt x="22025" y="30119"/>
                  </a:lnTo>
                  <a:lnTo>
                    <a:pt x="21811" y="30489"/>
                  </a:lnTo>
                  <a:lnTo>
                    <a:pt x="21617" y="30859"/>
                  </a:lnTo>
                  <a:lnTo>
                    <a:pt x="21441" y="31228"/>
                  </a:lnTo>
                  <a:lnTo>
                    <a:pt x="21286" y="31618"/>
                  </a:lnTo>
                  <a:lnTo>
                    <a:pt x="21111" y="32065"/>
                  </a:lnTo>
                  <a:lnTo>
                    <a:pt x="20974" y="32493"/>
                  </a:lnTo>
                  <a:lnTo>
                    <a:pt x="20838" y="32941"/>
                  </a:lnTo>
                  <a:lnTo>
                    <a:pt x="20722" y="33369"/>
                  </a:lnTo>
                  <a:lnTo>
                    <a:pt x="20605" y="33816"/>
                  </a:lnTo>
                  <a:lnTo>
                    <a:pt x="20527" y="34264"/>
                  </a:lnTo>
                  <a:lnTo>
                    <a:pt x="20449" y="34711"/>
                  </a:lnTo>
                  <a:lnTo>
                    <a:pt x="20391" y="35178"/>
                  </a:lnTo>
                  <a:lnTo>
                    <a:pt x="20332" y="35626"/>
                  </a:lnTo>
                  <a:lnTo>
                    <a:pt x="20313" y="36073"/>
                  </a:lnTo>
                  <a:lnTo>
                    <a:pt x="20293" y="36540"/>
                  </a:lnTo>
                  <a:lnTo>
                    <a:pt x="20293" y="37007"/>
                  </a:lnTo>
                  <a:lnTo>
                    <a:pt x="20293" y="37455"/>
                  </a:lnTo>
                  <a:lnTo>
                    <a:pt x="20313" y="37922"/>
                  </a:lnTo>
                  <a:lnTo>
                    <a:pt x="20371" y="38389"/>
                  </a:lnTo>
                  <a:lnTo>
                    <a:pt x="20410" y="38856"/>
                  </a:lnTo>
                  <a:lnTo>
                    <a:pt x="20546" y="39634"/>
                  </a:lnTo>
                  <a:lnTo>
                    <a:pt x="20683" y="40373"/>
                  </a:lnTo>
                  <a:lnTo>
                    <a:pt x="20858" y="41074"/>
                  </a:lnTo>
                  <a:lnTo>
                    <a:pt x="21052" y="41794"/>
                  </a:lnTo>
                  <a:lnTo>
                    <a:pt x="21266" y="42475"/>
                  </a:lnTo>
                  <a:lnTo>
                    <a:pt x="21500" y="43175"/>
                  </a:lnTo>
                  <a:lnTo>
                    <a:pt x="21986" y="44595"/>
                  </a:lnTo>
                  <a:lnTo>
                    <a:pt x="22064" y="44887"/>
                  </a:lnTo>
                  <a:lnTo>
                    <a:pt x="22142" y="45179"/>
                  </a:lnTo>
                  <a:lnTo>
                    <a:pt x="22220" y="45490"/>
                  </a:lnTo>
                  <a:lnTo>
                    <a:pt x="22259" y="45782"/>
                  </a:lnTo>
                  <a:lnTo>
                    <a:pt x="22298" y="46094"/>
                  </a:lnTo>
                  <a:lnTo>
                    <a:pt x="22317" y="46385"/>
                  </a:lnTo>
                  <a:lnTo>
                    <a:pt x="22336" y="47008"/>
                  </a:lnTo>
                  <a:lnTo>
                    <a:pt x="22317" y="47611"/>
                  </a:lnTo>
                  <a:lnTo>
                    <a:pt x="22259" y="48234"/>
                  </a:lnTo>
                  <a:lnTo>
                    <a:pt x="22200" y="48837"/>
                  </a:lnTo>
                  <a:lnTo>
                    <a:pt x="22122" y="49440"/>
                  </a:lnTo>
                  <a:lnTo>
                    <a:pt x="22045" y="49888"/>
                  </a:lnTo>
                  <a:lnTo>
                    <a:pt x="21967" y="50374"/>
                  </a:lnTo>
                  <a:lnTo>
                    <a:pt x="21869" y="50880"/>
                  </a:lnTo>
                  <a:lnTo>
                    <a:pt x="21753" y="51366"/>
                  </a:lnTo>
                  <a:lnTo>
                    <a:pt x="21617" y="51892"/>
                  </a:lnTo>
                  <a:lnTo>
                    <a:pt x="21461" y="52398"/>
                  </a:lnTo>
                  <a:lnTo>
                    <a:pt x="21286" y="52884"/>
                  </a:lnTo>
                  <a:lnTo>
                    <a:pt x="21072" y="53351"/>
                  </a:lnTo>
                  <a:lnTo>
                    <a:pt x="20838" y="53818"/>
                  </a:lnTo>
                  <a:lnTo>
                    <a:pt x="20585" y="54226"/>
                  </a:lnTo>
                  <a:lnTo>
                    <a:pt x="20430" y="54421"/>
                  </a:lnTo>
                  <a:lnTo>
                    <a:pt x="20293" y="54616"/>
                  </a:lnTo>
                  <a:lnTo>
                    <a:pt x="20118" y="54791"/>
                  </a:lnTo>
                  <a:lnTo>
                    <a:pt x="19963" y="54946"/>
                  </a:lnTo>
                  <a:lnTo>
                    <a:pt x="19788" y="55102"/>
                  </a:lnTo>
                  <a:lnTo>
                    <a:pt x="19612" y="55238"/>
                  </a:lnTo>
                  <a:lnTo>
                    <a:pt x="19418" y="55355"/>
                  </a:lnTo>
                  <a:lnTo>
                    <a:pt x="19204" y="55452"/>
                  </a:lnTo>
                  <a:lnTo>
                    <a:pt x="19009" y="55550"/>
                  </a:lnTo>
                  <a:lnTo>
                    <a:pt x="18776" y="55627"/>
                  </a:lnTo>
                  <a:lnTo>
                    <a:pt x="18562" y="55686"/>
                  </a:lnTo>
                  <a:lnTo>
                    <a:pt x="18309" y="55705"/>
                  </a:lnTo>
                  <a:lnTo>
                    <a:pt x="18017" y="55725"/>
                  </a:lnTo>
                  <a:lnTo>
                    <a:pt x="17745" y="55705"/>
                  </a:lnTo>
                  <a:lnTo>
                    <a:pt x="17492" y="55647"/>
                  </a:lnTo>
                  <a:lnTo>
                    <a:pt x="17258" y="55550"/>
                  </a:lnTo>
                  <a:lnTo>
                    <a:pt x="17044" y="55413"/>
                  </a:lnTo>
                  <a:lnTo>
                    <a:pt x="16869" y="55258"/>
                  </a:lnTo>
                  <a:lnTo>
                    <a:pt x="16713" y="55063"/>
                  </a:lnTo>
                  <a:lnTo>
                    <a:pt x="16558" y="54849"/>
                  </a:lnTo>
                  <a:lnTo>
                    <a:pt x="16441" y="54616"/>
                  </a:lnTo>
                  <a:lnTo>
                    <a:pt x="16324" y="54343"/>
                  </a:lnTo>
                  <a:lnTo>
                    <a:pt x="16246" y="54071"/>
                  </a:lnTo>
                  <a:lnTo>
                    <a:pt x="16169" y="53759"/>
                  </a:lnTo>
                  <a:lnTo>
                    <a:pt x="16110" y="53448"/>
                  </a:lnTo>
                  <a:lnTo>
                    <a:pt x="16052" y="53117"/>
                  </a:lnTo>
                  <a:lnTo>
                    <a:pt x="16013" y="52787"/>
                  </a:lnTo>
                  <a:lnTo>
                    <a:pt x="15994" y="52436"/>
                  </a:lnTo>
                  <a:lnTo>
                    <a:pt x="15974" y="51717"/>
                  </a:lnTo>
                  <a:lnTo>
                    <a:pt x="15974" y="50977"/>
                  </a:lnTo>
                  <a:lnTo>
                    <a:pt x="16013" y="50238"/>
                  </a:lnTo>
                  <a:lnTo>
                    <a:pt x="16052" y="49537"/>
                  </a:lnTo>
                  <a:lnTo>
                    <a:pt x="16149" y="48253"/>
                  </a:lnTo>
                  <a:lnTo>
                    <a:pt x="16188" y="47708"/>
                  </a:lnTo>
                  <a:lnTo>
                    <a:pt x="16188" y="47241"/>
                  </a:lnTo>
                  <a:lnTo>
                    <a:pt x="16188" y="46074"/>
                  </a:lnTo>
                  <a:lnTo>
                    <a:pt x="16169" y="45510"/>
                  </a:lnTo>
                  <a:lnTo>
                    <a:pt x="16130" y="44946"/>
                  </a:lnTo>
                  <a:lnTo>
                    <a:pt x="16091" y="44401"/>
                  </a:lnTo>
                  <a:lnTo>
                    <a:pt x="16013" y="43856"/>
                  </a:lnTo>
                  <a:lnTo>
                    <a:pt x="15935" y="43331"/>
                  </a:lnTo>
                  <a:lnTo>
                    <a:pt x="15818" y="42805"/>
                  </a:lnTo>
                  <a:lnTo>
                    <a:pt x="15682" y="42299"/>
                  </a:lnTo>
                  <a:lnTo>
                    <a:pt x="15527" y="41813"/>
                  </a:lnTo>
                  <a:lnTo>
                    <a:pt x="15332" y="41346"/>
                  </a:lnTo>
                  <a:lnTo>
                    <a:pt x="15098" y="40879"/>
                  </a:lnTo>
                  <a:lnTo>
                    <a:pt x="14826" y="40432"/>
                  </a:lnTo>
                  <a:lnTo>
                    <a:pt x="14515" y="39984"/>
                  </a:lnTo>
                  <a:lnTo>
                    <a:pt x="14165" y="39575"/>
                  </a:lnTo>
                  <a:lnTo>
                    <a:pt x="13756" y="39167"/>
                  </a:lnTo>
                  <a:lnTo>
                    <a:pt x="13737" y="39673"/>
                  </a:lnTo>
                  <a:lnTo>
                    <a:pt x="13737" y="40140"/>
                  </a:lnTo>
                  <a:lnTo>
                    <a:pt x="13756" y="41093"/>
                  </a:lnTo>
                  <a:lnTo>
                    <a:pt x="13737" y="41560"/>
                  </a:lnTo>
                  <a:lnTo>
                    <a:pt x="13698" y="42027"/>
                  </a:lnTo>
                  <a:lnTo>
                    <a:pt x="13620" y="42494"/>
                  </a:lnTo>
                  <a:lnTo>
                    <a:pt x="13561" y="42747"/>
                  </a:lnTo>
                  <a:lnTo>
                    <a:pt x="13484" y="43000"/>
                  </a:lnTo>
                  <a:lnTo>
                    <a:pt x="13386" y="43331"/>
                  </a:lnTo>
                  <a:lnTo>
                    <a:pt x="13250" y="43661"/>
                  </a:lnTo>
                  <a:lnTo>
                    <a:pt x="13094" y="43992"/>
                  </a:lnTo>
                  <a:lnTo>
                    <a:pt x="12939" y="44323"/>
                  </a:lnTo>
                  <a:lnTo>
                    <a:pt x="12764" y="44654"/>
                  </a:lnTo>
                  <a:lnTo>
                    <a:pt x="12569" y="44965"/>
                  </a:lnTo>
                  <a:lnTo>
                    <a:pt x="12161" y="45607"/>
                  </a:lnTo>
                  <a:lnTo>
                    <a:pt x="11732" y="46230"/>
                  </a:lnTo>
                  <a:lnTo>
                    <a:pt x="11285" y="46833"/>
                  </a:lnTo>
                  <a:lnTo>
                    <a:pt x="10429" y="47961"/>
                  </a:lnTo>
                  <a:lnTo>
                    <a:pt x="9962" y="48565"/>
                  </a:lnTo>
                  <a:lnTo>
                    <a:pt x="9495" y="49129"/>
                  </a:lnTo>
                  <a:lnTo>
                    <a:pt x="9047" y="49674"/>
                  </a:lnTo>
                  <a:lnTo>
                    <a:pt x="8619" y="50218"/>
                  </a:lnTo>
                  <a:lnTo>
                    <a:pt x="8425" y="50510"/>
                  </a:lnTo>
                  <a:lnTo>
                    <a:pt x="8230" y="50802"/>
                  </a:lnTo>
                  <a:lnTo>
                    <a:pt x="8036" y="51113"/>
                  </a:lnTo>
                  <a:lnTo>
                    <a:pt x="7880" y="51425"/>
                  </a:lnTo>
                  <a:lnTo>
                    <a:pt x="7705" y="51755"/>
                  </a:lnTo>
                  <a:lnTo>
                    <a:pt x="7569" y="52106"/>
                  </a:lnTo>
                  <a:lnTo>
                    <a:pt x="7433" y="52475"/>
                  </a:lnTo>
                  <a:lnTo>
                    <a:pt x="7316" y="52884"/>
                  </a:lnTo>
                  <a:lnTo>
                    <a:pt x="7180" y="53448"/>
                  </a:lnTo>
                  <a:lnTo>
                    <a:pt x="7082" y="54012"/>
                  </a:lnTo>
                  <a:lnTo>
                    <a:pt x="7024" y="54577"/>
                  </a:lnTo>
                  <a:lnTo>
                    <a:pt x="6985" y="55141"/>
                  </a:lnTo>
                  <a:lnTo>
                    <a:pt x="6927" y="56269"/>
                  </a:lnTo>
                  <a:lnTo>
                    <a:pt x="6868" y="57437"/>
                  </a:lnTo>
                  <a:lnTo>
                    <a:pt x="6713" y="57067"/>
                  </a:lnTo>
                  <a:lnTo>
                    <a:pt x="6576" y="56697"/>
                  </a:lnTo>
                  <a:lnTo>
                    <a:pt x="6323" y="55958"/>
                  </a:lnTo>
                  <a:lnTo>
                    <a:pt x="6071" y="55219"/>
                  </a:lnTo>
                  <a:lnTo>
                    <a:pt x="5818" y="54479"/>
                  </a:lnTo>
                  <a:lnTo>
                    <a:pt x="5662" y="54110"/>
                  </a:lnTo>
                  <a:lnTo>
                    <a:pt x="5506" y="53759"/>
                  </a:lnTo>
                  <a:lnTo>
                    <a:pt x="5351" y="53409"/>
                  </a:lnTo>
                  <a:lnTo>
                    <a:pt x="5156" y="53059"/>
                  </a:lnTo>
                  <a:lnTo>
                    <a:pt x="4942" y="52709"/>
                  </a:lnTo>
                  <a:lnTo>
                    <a:pt x="4689" y="52378"/>
                  </a:lnTo>
                  <a:lnTo>
                    <a:pt x="4417" y="52047"/>
                  </a:lnTo>
                  <a:lnTo>
                    <a:pt x="4125" y="51736"/>
                  </a:lnTo>
                  <a:lnTo>
                    <a:pt x="3580" y="51191"/>
                  </a:lnTo>
                  <a:lnTo>
                    <a:pt x="3327" y="50919"/>
                  </a:lnTo>
                  <a:lnTo>
                    <a:pt x="3094" y="50666"/>
                  </a:lnTo>
                  <a:lnTo>
                    <a:pt x="2899" y="50413"/>
                  </a:lnTo>
                  <a:lnTo>
                    <a:pt x="2704" y="50141"/>
                  </a:lnTo>
                  <a:lnTo>
                    <a:pt x="2529" y="49868"/>
                  </a:lnTo>
                  <a:lnTo>
                    <a:pt x="2393" y="49596"/>
                  </a:lnTo>
                  <a:lnTo>
                    <a:pt x="2257" y="49304"/>
                  </a:lnTo>
                  <a:lnTo>
                    <a:pt x="2160" y="48993"/>
                  </a:lnTo>
                  <a:lnTo>
                    <a:pt x="2082" y="48681"/>
                  </a:lnTo>
                  <a:lnTo>
                    <a:pt x="2043" y="48350"/>
                  </a:lnTo>
                  <a:lnTo>
                    <a:pt x="2004" y="47981"/>
                  </a:lnTo>
                  <a:lnTo>
                    <a:pt x="2004" y="47611"/>
                  </a:lnTo>
                  <a:lnTo>
                    <a:pt x="2043" y="47203"/>
                  </a:lnTo>
                  <a:lnTo>
                    <a:pt x="2101" y="46774"/>
                  </a:lnTo>
                  <a:lnTo>
                    <a:pt x="1907" y="46930"/>
                  </a:lnTo>
                  <a:lnTo>
                    <a:pt x="1732" y="47105"/>
                  </a:lnTo>
                  <a:lnTo>
                    <a:pt x="1557" y="47300"/>
                  </a:lnTo>
                  <a:lnTo>
                    <a:pt x="1420" y="47475"/>
                  </a:lnTo>
                  <a:lnTo>
                    <a:pt x="1265" y="47670"/>
                  </a:lnTo>
                  <a:lnTo>
                    <a:pt x="1148" y="47884"/>
                  </a:lnTo>
                  <a:lnTo>
                    <a:pt x="1031" y="48098"/>
                  </a:lnTo>
                  <a:lnTo>
                    <a:pt x="934" y="48312"/>
                  </a:lnTo>
                  <a:lnTo>
                    <a:pt x="837" y="48526"/>
                  </a:lnTo>
                  <a:lnTo>
                    <a:pt x="759" y="48759"/>
                  </a:lnTo>
                  <a:lnTo>
                    <a:pt x="623" y="49226"/>
                  </a:lnTo>
                  <a:lnTo>
                    <a:pt x="525" y="49693"/>
                  </a:lnTo>
                  <a:lnTo>
                    <a:pt x="467" y="50199"/>
                  </a:lnTo>
                  <a:lnTo>
                    <a:pt x="428" y="50685"/>
                  </a:lnTo>
                  <a:lnTo>
                    <a:pt x="448" y="51191"/>
                  </a:lnTo>
                  <a:lnTo>
                    <a:pt x="467" y="51697"/>
                  </a:lnTo>
                  <a:lnTo>
                    <a:pt x="525" y="52203"/>
                  </a:lnTo>
                  <a:lnTo>
                    <a:pt x="603" y="52709"/>
                  </a:lnTo>
                  <a:lnTo>
                    <a:pt x="720" y="53195"/>
                  </a:lnTo>
                  <a:lnTo>
                    <a:pt x="837" y="53682"/>
                  </a:lnTo>
                  <a:lnTo>
                    <a:pt x="973" y="54129"/>
                  </a:lnTo>
                  <a:lnTo>
                    <a:pt x="1090" y="54538"/>
                  </a:lnTo>
                  <a:lnTo>
                    <a:pt x="1206" y="54985"/>
                  </a:lnTo>
                  <a:lnTo>
                    <a:pt x="1323" y="55433"/>
                  </a:lnTo>
                  <a:lnTo>
                    <a:pt x="1401" y="55880"/>
                  </a:lnTo>
                  <a:lnTo>
                    <a:pt x="1479" y="56347"/>
                  </a:lnTo>
                  <a:lnTo>
                    <a:pt x="1537" y="56814"/>
                  </a:lnTo>
                  <a:lnTo>
                    <a:pt x="1576" y="57281"/>
                  </a:lnTo>
                  <a:lnTo>
                    <a:pt x="1557" y="57748"/>
                  </a:lnTo>
                  <a:lnTo>
                    <a:pt x="1537" y="58196"/>
                  </a:lnTo>
                  <a:lnTo>
                    <a:pt x="1459" y="58624"/>
                  </a:lnTo>
                  <a:lnTo>
                    <a:pt x="1401" y="58818"/>
                  </a:lnTo>
                  <a:lnTo>
                    <a:pt x="1343" y="59013"/>
                  </a:lnTo>
                  <a:lnTo>
                    <a:pt x="1265" y="59207"/>
                  </a:lnTo>
                  <a:lnTo>
                    <a:pt x="1187" y="59402"/>
                  </a:lnTo>
                  <a:lnTo>
                    <a:pt x="1070" y="59577"/>
                  </a:lnTo>
                  <a:lnTo>
                    <a:pt x="973" y="59752"/>
                  </a:lnTo>
                  <a:lnTo>
                    <a:pt x="837" y="59908"/>
                  </a:lnTo>
                  <a:lnTo>
                    <a:pt x="700" y="60064"/>
                  </a:lnTo>
                  <a:lnTo>
                    <a:pt x="545" y="60200"/>
                  </a:lnTo>
                  <a:lnTo>
                    <a:pt x="370" y="60336"/>
                  </a:lnTo>
                  <a:lnTo>
                    <a:pt x="195" y="60453"/>
                  </a:lnTo>
                  <a:lnTo>
                    <a:pt x="0" y="60550"/>
                  </a:lnTo>
                  <a:lnTo>
                    <a:pt x="72360" y="60550"/>
                  </a:lnTo>
                  <a:lnTo>
                    <a:pt x="72418" y="60258"/>
                  </a:lnTo>
                  <a:lnTo>
                    <a:pt x="72477" y="59947"/>
                  </a:lnTo>
                  <a:lnTo>
                    <a:pt x="72516" y="59616"/>
                  </a:lnTo>
                  <a:lnTo>
                    <a:pt x="72535" y="59266"/>
                  </a:lnTo>
                  <a:lnTo>
                    <a:pt x="72535" y="58916"/>
                  </a:lnTo>
                  <a:lnTo>
                    <a:pt x="72535" y="58546"/>
                  </a:lnTo>
                  <a:lnTo>
                    <a:pt x="72496" y="57748"/>
                  </a:lnTo>
                  <a:lnTo>
                    <a:pt x="72399" y="56931"/>
                  </a:lnTo>
                  <a:lnTo>
                    <a:pt x="72282" y="56094"/>
                  </a:lnTo>
                  <a:lnTo>
                    <a:pt x="72126" y="55219"/>
                  </a:lnTo>
                  <a:lnTo>
                    <a:pt x="71932" y="54363"/>
                  </a:lnTo>
                  <a:lnTo>
                    <a:pt x="71718" y="53507"/>
                  </a:lnTo>
                  <a:lnTo>
                    <a:pt x="71484" y="52650"/>
                  </a:lnTo>
                  <a:lnTo>
                    <a:pt x="71212" y="51853"/>
                  </a:lnTo>
                  <a:lnTo>
                    <a:pt x="70940" y="51074"/>
                  </a:lnTo>
                  <a:lnTo>
                    <a:pt x="70667" y="50355"/>
                  </a:lnTo>
                  <a:lnTo>
                    <a:pt x="70395" y="49693"/>
                  </a:lnTo>
                  <a:lnTo>
                    <a:pt x="70103" y="49109"/>
                  </a:lnTo>
                  <a:lnTo>
                    <a:pt x="69831" y="48603"/>
                  </a:lnTo>
                  <a:lnTo>
                    <a:pt x="69519" y="48117"/>
                  </a:lnTo>
                  <a:lnTo>
                    <a:pt x="69208" y="47650"/>
                  </a:lnTo>
                  <a:lnTo>
                    <a:pt x="68566" y="46736"/>
                  </a:lnTo>
                  <a:lnTo>
                    <a:pt x="67943" y="45841"/>
                  </a:lnTo>
                  <a:lnTo>
                    <a:pt x="67651" y="45374"/>
                  </a:lnTo>
                  <a:lnTo>
                    <a:pt x="67398" y="44926"/>
                  </a:lnTo>
                  <a:lnTo>
                    <a:pt x="67165" y="44459"/>
                  </a:lnTo>
                  <a:lnTo>
                    <a:pt x="66951" y="43992"/>
                  </a:lnTo>
                  <a:lnTo>
                    <a:pt x="66795" y="43506"/>
                  </a:lnTo>
                  <a:lnTo>
                    <a:pt x="66737" y="43253"/>
                  </a:lnTo>
                  <a:lnTo>
                    <a:pt x="66679" y="42980"/>
                  </a:lnTo>
                  <a:lnTo>
                    <a:pt x="66640" y="42727"/>
                  </a:lnTo>
                  <a:lnTo>
                    <a:pt x="66601" y="42455"/>
                  </a:lnTo>
                  <a:lnTo>
                    <a:pt x="66601" y="42183"/>
                  </a:lnTo>
                  <a:lnTo>
                    <a:pt x="66601" y="41910"/>
                  </a:lnTo>
                  <a:lnTo>
                    <a:pt x="66620" y="41618"/>
                  </a:lnTo>
                  <a:lnTo>
                    <a:pt x="66640" y="41327"/>
                  </a:lnTo>
                  <a:lnTo>
                    <a:pt x="66698" y="41015"/>
                  </a:lnTo>
                  <a:lnTo>
                    <a:pt x="66756" y="40704"/>
                  </a:lnTo>
                  <a:lnTo>
                    <a:pt x="66445" y="40782"/>
                  </a:lnTo>
                  <a:lnTo>
                    <a:pt x="66114" y="40879"/>
                  </a:lnTo>
                  <a:lnTo>
                    <a:pt x="65764" y="41015"/>
                  </a:lnTo>
                  <a:lnTo>
                    <a:pt x="65414" y="41171"/>
                  </a:lnTo>
                  <a:lnTo>
                    <a:pt x="64674" y="41482"/>
                  </a:lnTo>
                  <a:lnTo>
                    <a:pt x="64305" y="41638"/>
                  </a:lnTo>
                  <a:lnTo>
                    <a:pt x="63935" y="41774"/>
                  </a:lnTo>
                  <a:lnTo>
                    <a:pt x="63565" y="41910"/>
                  </a:lnTo>
                  <a:lnTo>
                    <a:pt x="63196" y="42008"/>
                  </a:lnTo>
                  <a:lnTo>
                    <a:pt x="62846" y="42066"/>
                  </a:lnTo>
                  <a:lnTo>
                    <a:pt x="62476" y="42085"/>
                  </a:lnTo>
                  <a:lnTo>
                    <a:pt x="62320" y="42085"/>
                  </a:lnTo>
                  <a:lnTo>
                    <a:pt x="62145" y="42066"/>
                  </a:lnTo>
                  <a:lnTo>
                    <a:pt x="61970" y="42027"/>
                  </a:lnTo>
                  <a:lnTo>
                    <a:pt x="61814" y="41988"/>
                  </a:lnTo>
                  <a:lnTo>
                    <a:pt x="61659" y="41930"/>
                  </a:lnTo>
                  <a:lnTo>
                    <a:pt x="61503" y="41852"/>
                  </a:lnTo>
                  <a:lnTo>
                    <a:pt x="61347" y="41755"/>
                  </a:lnTo>
                  <a:lnTo>
                    <a:pt x="61211" y="41638"/>
                  </a:lnTo>
                  <a:lnTo>
                    <a:pt x="60997" y="41443"/>
                  </a:lnTo>
                  <a:lnTo>
                    <a:pt x="60803" y="41229"/>
                  </a:lnTo>
                  <a:lnTo>
                    <a:pt x="60608" y="41015"/>
                  </a:lnTo>
                  <a:lnTo>
                    <a:pt x="60433" y="40782"/>
                  </a:lnTo>
                  <a:lnTo>
                    <a:pt x="60102" y="40315"/>
                  </a:lnTo>
                  <a:lnTo>
                    <a:pt x="59791" y="39809"/>
                  </a:lnTo>
                  <a:lnTo>
                    <a:pt x="59499" y="39264"/>
                  </a:lnTo>
                  <a:lnTo>
                    <a:pt x="59246" y="38719"/>
                  </a:lnTo>
                  <a:lnTo>
                    <a:pt x="58993" y="38136"/>
                  </a:lnTo>
                  <a:lnTo>
                    <a:pt x="58740" y="37571"/>
                  </a:lnTo>
                  <a:lnTo>
                    <a:pt x="58254" y="36404"/>
                  </a:lnTo>
                  <a:lnTo>
                    <a:pt x="58001" y="35820"/>
                  </a:lnTo>
                  <a:lnTo>
                    <a:pt x="57728" y="35276"/>
                  </a:lnTo>
                  <a:lnTo>
                    <a:pt x="57456" y="34731"/>
                  </a:lnTo>
                  <a:lnTo>
                    <a:pt x="57145" y="34205"/>
                  </a:lnTo>
                  <a:lnTo>
                    <a:pt x="56814" y="33719"/>
                  </a:lnTo>
                  <a:lnTo>
                    <a:pt x="56639" y="33485"/>
                  </a:lnTo>
                  <a:lnTo>
                    <a:pt x="56464" y="33252"/>
                  </a:lnTo>
                  <a:lnTo>
                    <a:pt x="56172" y="32960"/>
                  </a:lnTo>
                  <a:lnTo>
                    <a:pt x="55802" y="32629"/>
                  </a:lnTo>
                  <a:lnTo>
                    <a:pt x="55335" y="32240"/>
                  </a:lnTo>
                  <a:lnTo>
                    <a:pt x="54810" y="31812"/>
                  </a:lnTo>
                  <a:lnTo>
                    <a:pt x="53604" y="30878"/>
                  </a:lnTo>
                  <a:lnTo>
                    <a:pt x="52981" y="30372"/>
                  </a:lnTo>
                  <a:lnTo>
                    <a:pt x="52339" y="29867"/>
                  </a:lnTo>
                  <a:lnTo>
                    <a:pt x="51716" y="29341"/>
                  </a:lnTo>
                  <a:lnTo>
                    <a:pt x="51133" y="28816"/>
                  </a:lnTo>
                  <a:lnTo>
                    <a:pt x="50607" y="28291"/>
                  </a:lnTo>
                  <a:lnTo>
                    <a:pt x="50140" y="27765"/>
                  </a:lnTo>
                  <a:lnTo>
                    <a:pt x="49926" y="27532"/>
                  </a:lnTo>
                  <a:lnTo>
                    <a:pt x="49751" y="27279"/>
                  </a:lnTo>
                  <a:lnTo>
                    <a:pt x="49595" y="27045"/>
                  </a:lnTo>
                  <a:lnTo>
                    <a:pt x="49459" y="26812"/>
                  </a:lnTo>
                  <a:lnTo>
                    <a:pt x="49343" y="26578"/>
                  </a:lnTo>
                  <a:lnTo>
                    <a:pt x="49284" y="26364"/>
                  </a:lnTo>
                  <a:lnTo>
                    <a:pt x="49245" y="26150"/>
                  </a:lnTo>
                  <a:lnTo>
                    <a:pt x="49226" y="25956"/>
                  </a:lnTo>
                  <a:lnTo>
                    <a:pt x="49187" y="26831"/>
                  </a:lnTo>
                  <a:lnTo>
                    <a:pt x="49128" y="28038"/>
                  </a:lnTo>
                  <a:lnTo>
                    <a:pt x="49090" y="28719"/>
                  </a:lnTo>
                  <a:lnTo>
                    <a:pt x="49012" y="29419"/>
                  </a:lnTo>
                  <a:lnTo>
                    <a:pt x="48914" y="30139"/>
                  </a:lnTo>
                  <a:lnTo>
                    <a:pt x="48798" y="30859"/>
                  </a:lnTo>
                  <a:lnTo>
                    <a:pt x="48642" y="31520"/>
                  </a:lnTo>
                  <a:lnTo>
                    <a:pt x="48564" y="31851"/>
                  </a:lnTo>
                  <a:lnTo>
                    <a:pt x="48447" y="32143"/>
                  </a:lnTo>
                  <a:lnTo>
                    <a:pt x="48350" y="32435"/>
                  </a:lnTo>
                  <a:lnTo>
                    <a:pt x="48233" y="32707"/>
                  </a:lnTo>
                  <a:lnTo>
                    <a:pt x="48097" y="32960"/>
                  </a:lnTo>
                  <a:lnTo>
                    <a:pt x="47942" y="33174"/>
                  </a:lnTo>
                  <a:lnTo>
                    <a:pt x="47786" y="33369"/>
                  </a:lnTo>
                  <a:lnTo>
                    <a:pt x="47611" y="33544"/>
                  </a:lnTo>
                  <a:lnTo>
                    <a:pt x="47436" y="33680"/>
                  </a:lnTo>
                  <a:lnTo>
                    <a:pt x="47222" y="33777"/>
                  </a:lnTo>
                  <a:lnTo>
                    <a:pt x="47008" y="33855"/>
                  </a:lnTo>
                  <a:lnTo>
                    <a:pt x="46794" y="33875"/>
                  </a:lnTo>
                  <a:lnTo>
                    <a:pt x="46541" y="33875"/>
                  </a:lnTo>
                  <a:lnTo>
                    <a:pt x="46268" y="33816"/>
                  </a:lnTo>
                  <a:lnTo>
                    <a:pt x="46132" y="33777"/>
                  </a:lnTo>
                  <a:lnTo>
                    <a:pt x="46015" y="33719"/>
                  </a:lnTo>
                  <a:lnTo>
                    <a:pt x="45899" y="33641"/>
                  </a:lnTo>
                  <a:lnTo>
                    <a:pt x="45782" y="33544"/>
                  </a:lnTo>
                  <a:lnTo>
                    <a:pt x="45685" y="33447"/>
                  </a:lnTo>
                  <a:lnTo>
                    <a:pt x="45587" y="33330"/>
                  </a:lnTo>
                  <a:lnTo>
                    <a:pt x="45432" y="33077"/>
                  </a:lnTo>
                  <a:lnTo>
                    <a:pt x="45295" y="32785"/>
                  </a:lnTo>
                  <a:lnTo>
                    <a:pt x="45179" y="32474"/>
                  </a:lnTo>
                  <a:lnTo>
                    <a:pt x="45081" y="32124"/>
                  </a:lnTo>
                  <a:lnTo>
                    <a:pt x="45004" y="31773"/>
                  </a:lnTo>
                  <a:lnTo>
                    <a:pt x="44945" y="31404"/>
                  </a:lnTo>
                  <a:lnTo>
                    <a:pt x="44906" y="31034"/>
                  </a:lnTo>
                  <a:lnTo>
                    <a:pt x="44867" y="30314"/>
                  </a:lnTo>
                  <a:lnTo>
                    <a:pt x="44848" y="29672"/>
                  </a:lnTo>
                  <a:lnTo>
                    <a:pt x="44829" y="29127"/>
                  </a:lnTo>
                  <a:lnTo>
                    <a:pt x="44848" y="28660"/>
                  </a:lnTo>
                  <a:lnTo>
                    <a:pt x="44867" y="28193"/>
                  </a:lnTo>
                  <a:lnTo>
                    <a:pt x="44926" y="27765"/>
                  </a:lnTo>
                  <a:lnTo>
                    <a:pt x="45004" y="27357"/>
                  </a:lnTo>
                  <a:lnTo>
                    <a:pt x="45081" y="26967"/>
                  </a:lnTo>
                  <a:lnTo>
                    <a:pt x="45198" y="26578"/>
                  </a:lnTo>
                  <a:lnTo>
                    <a:pt x="45315" y="26209"/>
                  </a:lnTo>
                  <a:lnTo>
                    <a:pt x="45471" y="25858"/>
                  </a:lnTo>
                  <a:lnTo>
                    <a:pt x="45782" y="25139"/>
                  </a:lnTo>
                  <a:lnTo>
                    <a:pt x="46132" y="24419"/>
                  </a:lnTo>
                  <a:lnTo>
                    <a:pt x="46502" y="23660"/>
                  </a:lnTo>
                  <a:lnTo>
                    <a:pt x="46891" y="22862"/>
                  </a:lnTo>
                  <a:lnTo>
                    <a:pt x="47066" y="22434"/>
                  </a:lnTo>
                  <a:lnTo>
                    <a:pt x="47241" y="21986"/>
                  </a:lnTo>
                  <a:lnTo>
                    <a:pt x="47397" y="21520"/>
                  </a:lnTo>
                  <a:lnTo>
                    <a:pt x="47533" y="21072"/>
                  </a:lnTo>
                  <a:lnTo>
                    <a:pt x="47650" y="20605"/>
                  </a:lnTo>
                  <a:lnTo>
                    <a:pt x="47747" y="20119"/>
                  </a:lnTo>
                  <a:lnTo>
                    <a:pt x="47844" y="19652"/>
                  </a:lnTo>
                  <a:lnTo>
                    <a:pt x="47903" y="19165"/>
                  </a:lnTo>
                  <a:lnTo>
                    <a:pt x="47961" y="18679"/>
                  </a:lnTo>
                  <a:lnTo>
                    <a:pt x="48019" y="18192"/>
                  </a:lnTo>
                  <a:lnTo>
                    <a:pt x="48039" y="17706"/>
                  </a:lnTo>
                  <a:lnTo>
                    <a:pt x="48058" y="17220"/>
                  </a:lnTo>
                  <a:lnTo>
                    <a:pt x="48058" y="16733"/>
                  </a:lnTo>
                  <a:lnTo>
                    <a:pt x="48058" y="16247"/>
                  </a:lnTo>
                  <a:lnTo>
                    <a:pt x="48000" y="15293"/>
                  </a:lnTo>
                  <a:lnTo>
                    <a:pt x="47961" y="14826"/>
                  </a:lnTo>
                  <a:lnTo>
                    <a:pt x="47883" y="14398"/>
                  </a:lnTo>
                  <a:lnTo>
                    <a:pt x="47786" y="13990"/>
                  </a:lnTo>
                  <a:lnTo>
                    <a:pt x="47689" y="13620"/>
                  </a:lnTo>
                  <a:lnTo>
                    <a:pt x="47552" y="13270"/>
                  </a:lnTo>
                  <a:lnTo>
                    <a:pt x="47416" y="12959"/>
                  </a:lnTo>
                  <a:lnTo>
                    <a:pt x="47241" y="12647"/>
                  </a:lnTo>
                  <a:lnTo>
                    <a:pt x="47066" y="12355"/>
                  </a:lnTo>
                  <a:lnTo>
                    <a:pt x="46852" y="12083"/>
                  </a:lnTo>
                  <a:lnTo>
                    <a:pt x="46638" y="11811"/>
                  </a:lnTo>
                  <a:lnTo>
                    <a:pt x="46405" y="11558"/>
                  </a:lnTo>
                  <a:lnTo>
                    <a:pt x="46152" y="11305"/>
                  </a:lnTo>
                  <a:lnTo>
                    <a:pt x="45607" y="10799"/>
                  </a:lnTo>
                  <a:lnTo>
                    <a:pt x="44984" y="10254"/>
                  </a:lnTo>
                  <a:lnTo>
                    <a:pt x="44478" y="9787"/>
                  </a:lnTo>
                  <a:lnTo>
                    <a:pt x="43992" y="9281"/>
                  </a:lnTo>
                  <a:lnTo>
                    <a:pt x="43525" y="8756"/>
                  </a:lnTo>
                  <a:lnTo>
                    <a:pt x="43097" y="8192"/>
                  </a:lnTo>
                  <a:lnTo>
                    <a:pt x="42688" y="7588"/>
                  </a:lnTo>
                  <a:lnTo>
                    <a:pt x="42299" y="6966"/>
                  </a:lnTo>
                  <a:lnTo>
                    <a:pt x="41968" y="6324"/>
                  </a:lnTo>
                  <a:lnTo>
                    <a:pt x="41813" y="5993"/>
                  </a:lnTo>
                  <a:lnTo>
                    <a:pt x="41677" y="5662"/>
                  </a:lnTo>
                  <a:lnTo>
                    <a:pt x="41540" y="5312"/>
                  </a:lnTo>
                  <a:lnTo>
                    <a:pt x="41424" y="4981"/>
                  </a:lnTo>
                  <a:lnTo>
                    <a:pt x="41307" y="4631"/>
                  </a:lnTo>
                  <a:lnTo>
                    <a:pt x="41229" y="4281"/>
                  </a:lnTo>
                  <a:lnTo>
                    <a:pt x="41151" y="3931"/>
                  </a:lnTo>
                  <a:lnTo>
                    <a:pt x="41073" y="3580"/>
                  </a:lnTo>
                  <a:lnTo>
                    <a:pt x="41034" y="3211"/>
                  </a:lnTo>
                  <a:lnTo>
                    <a:pt x="40996" y="2860"/>
                  </a:lnTo>
                  <a:lnTo>
                    <a:pt x="40976" y="2510"/>
                  </a:lnTo>
                  <a:lnTo>
                    <a:pt x="40976" y="2141"/>
                  </a:lnTo>
                  <a:lnTo>
                    <a:pt x="40976" y="1790"/>
                  </a:lnTo>
                  <a:lnTo>
                    <a:pt x="41015" y="1421"/>
                  </a:lnTo>
                  <a:lnTo>
                    <a:pt x="41054" y="1070"/>
                  </a:lnTo>
                  <a:lnTo>
                    <a:pt x="41132" y="720"/>
                  </a:lnTo>
                  <a:lnTo>
                    <a:pt x="41210" y="351"/>
                  </a:lnTo>
                  <a:lnTo>
                    <a:pt x="41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228875" y="-2932575"/>
              <a:ext cx="1813400" cy="1513750"/>
            </a:xfrm>
            <a:custGeom>
              <a:avLst/>
              <a:gdLst/>
              <a:ahLst/>
              <a:cxnLst/>
              <a:rect l="l" t="t" r="r" b="b"/>
              <a:pathLst>
                <a:path w="72536" h="60550" fill="none" extrusionOk="0">
                  <a:moveTo>
                    <a:pt x="0" y="60550"/>
                  </a:moveTo>
                  <a:lnTo>
                    <a:pt x="0" y="60550"/>
                  </a:lnTo>
                  <a:lnTo>
                    <a:pt x="195" y="60453"/>
                  </a:lnTo>
                  <a:lnTo>
                    <a:pt x="370" y="60336"/>
                  </a:lnTo>
                  <a:lnTo>
                    <a:pt x="545" y="60200"/>
                  </a:lnTo>
                  <a:lnTo>
                    <a:pt x="700" y="60064"/>
                  </a:lnTo>
                  <a:lnTo>
                    <a:pt x="837" y="59908"/>
                  </a:lnTo>
                  <a:lnTo>
                    <a:pt x="973" y="59752"/>
                  </a:lnTo>
                  <a:lnTo>
                    <a:pt x="1070" y="59577"/>
                  </a:lnTo>
                  <a:lnTo>
                    <a:pt x="1187" y="59402"/>
                  </a:lnTo>
                  <a:lnTo>
                    <a:pt x="1265" y="59207"/>
                  </a:lnTo>
                  <a:lnTo>
                    <a:pt x="1343" y="59013"/>
                  </a:lnTo>
                  <a:lnTo>
                    <a:pt x="1401" y="58818"/>
                  </a:lnTo>
                  <a:lnTo>
                    <a:pt x="1459" y="58624"/>
                  </a:lnTo>
                  <a:lnTo>
                    <a:pt x="1537" y="58196"/>
                  </a:lnTo>
                  <a:lnTo>
                    <a:pt x="1557" y="57748"/>
                  </a:lnTo>
                  <a:lnTo>
                    <a:pt x="1576" y="57281"/>
                  </a:lnTo>
                  <a:lnTo>
                    <a:pt x="1537" y="56814"/>
                  </a:lnTo>
                  <a:lnTo>
                    <a:pt x="1479" y="56347"/>
                  </a:lnTo>
                  <a:lnTo>
                    <a:pt x="1401" y="55880"/>
                  </a:lnTo>
                  <a:lnTo>
                    <a:pt x="1323" y="55433"/>
                  </a:lnTo>
                  <a:lnTo>
                    <a:pt x="1206" y="54985"/>
                  </a:lnTo>
                  <a:lnTo>
                    <a:pt x="1090" y="54538"/>
                  </a:lnTo>
                  <a:lnTo>
                    <a:pt x="973" y="54129"/>
                  </a:lnTo>
                  <a:lnTo>
                    <a:pt x="973" y="54129"/>
                  </a:lnTo>
                  <a:lnTo>
                    <a:pt x="837" y="53682"/>
                  </a:lnTo>
                  <a:lnTo>
                    <a:pt x="720" y="53195"/>
                  </a:lnTo>
                  <a:lnTo>
                    <a:pt x="603" y="52709"/>
                  </a:lnTo>
                  <a:lnTo>
                    <a:pt x="525" y="52203"/>
                  </a:lnTo>
                  <a:lnTo>
                    <a:pt x="467" y="51697"/>
                  </a:lnTo>
                  <a:lnTo>
                    <a:pt x="448" y="51191"/>
                  </a:lnTo>
                  <a:lnTo>
                    <a:pt x="428" y="50685"/>
                  </a:lnTo>
                  <a:lnTo>
                    <a:pt x="467" y="50199"/>
                  </a:lnTo>
                  <a:lnTo>
                    <a:pt x="525" y="49693"/>
                  </a:lnTo>
                  <a:lnTo>
                    <a:pt x="623" y="49226"/>
                  </a:lnTo>
                  <a:lnTo>
                    <a:pt x="759" y="48759"/>
                  </a:lnTo>
                  <a:lnTo>
                    <a:pt x="837" y="48526"/>
                  </a:lnTo>
                  <a:lnTo>
                    <a:pt x="934" y="48312"/>
                  </a:lnTo>
                  <a:lnTo>
                    <a:pt x="1031" y="48098"/>
                  </a:lnTo>
                  <a:lnTo>
                    <a:pt x="1148" y="47884"/>
                  </a:lnTo>
                  <a:lnTo>
                    <a:pt x="1265" y="47670"/>
                  </a:lnTo>
                  <a:lnTo>
                    <a:pt x="1420" y="47475"/>
                  </a:lnTo>
                  <a:lnTo>
                    <a:pt x="1557" y="47300"/>
                  </a:lnTo>
                  <a:lnTo>
                    <a:pt x="1732" y="47105"/>
                  </a:lnTo>
                  <a:lnTo>
                    <a:pt x="1907" y="46930"/>
                  </a:lnTo>
                  <a:lnTo>
                    <a:pt x="2101" y="46774"/>
                  </a:lnTo>
                  <a:lnTo>
                    <a:pt x="2101" y="46774"/>
                  </a:lnTo>
                  <a:lnTo>
                    <a:pt x="2043" y="47203"/>
                  </a:lnTo>
                  <a:lnTo>
                    <a:pt x="2004" y="47611"/>
                  </a:lnTo>
                  <a:lnTo>
                    <a:pt x="2004" y="47981"/>
                  </a:lnTo>
                  <a:lnTo>
                    <a:pt x="2043" y="48350"/>
                  </a:lnTo>
                  <a:lnTo>
                    <a:pt x="2082" y="48681"/>
                  </a:lnTo>
                  <a:lnTo>
                    <a:pt x="2160" y="48993"/>
                  </a:lnTo>
                  <a:lnTo>
                    <a:pt x="2257" y="49304"/>
                  </a:lnTo>
                  <a:lnTo>
                    <a:pt x="2393" y="49596"/>
                  </a:lnTo>
                  <a:lnTo>
                    <a:pt x="2529" y="49868"/>
                  </a:lnTo>
                  <a:lnTo>
                    <a:pt x="2704" y="50141"/>
                  </a:lnTo>
                  <a:lnTo>
                    <a:pt x="2899" y="50413"/>
                  </a:lnTo>
                  <a:lnTo>
                    <a:pt x="3094" y="50666"/>
                  </a:lnTo>
                  <a:lnTo>
                    <a:pt x="3327" y="50919"/>
                  </a:lnTo>
                  <a:lnTo>
                    <a:pt x="3580" y="51191"/>
                  </a:lnTo>
                  <a:lnTo>
                    <a:pt x="4125" y="51736"/>
                  </a:lnTo>
                  <a:lnTo>
                    <a:pt x="4125" y="51736"/>
                  </a:lnTo>
                  <a:lnTo>
                    <a:pt x="4417" y="52047"/>
                  </a:lnTo>
                  <a:lnTo>
                    <a:pt x="4689" y="52378"/>
                  </a:lnTo>
                  <a:lnTo>
                    <a:pt x="4942" y="52709"/>
                  </a:lnTo>
                  <a:lnTo>
                    <a:pt x="5156" y="53059"/>
                  </a:lnTo>
                  <a:lnTo>
                    <a:pt x="5351" y="53409"/>
                  </a:lnTo>
                  <a:lnTo>
                    <a:pt x="5506" y="53759"/>
                  </a:lnTo>
                  <a:lnTo>
                    <a:pt x="5662" y="54110"/>
                  </a:lnTo>
                  <a:lnTo>
                    <a:pt x="5818" y="54479"/>
                  </a:lnTo>
                  <a:lnTo>
                    <a:pt x="6071" y="55219"/>
                  </a:lnTo>
                  <a:lnTo>
                    <a:pt x="6323" y="55958"/>
                  </a:lnTo>
                  <a:lnTo>
                    <a:pt x="6576" y="56697"/>
                  </a:lnTo>
                  <a:lnTo>
                    <a:pt x="6713" y="57067"/>
                  </a:lnTo>
                  <a:lnTo>
                    <a:pt x="6868" y="57437"/>
                  </a:lnTo>
                  <a:lnTo>
                    <a:pt x="6868" y="57437"/>
                  </a:lnTo>
                  <a:lnTo>
                    <a:pt x="6927" y="56269"/>
                  </a:lnTo>
                  <a:lnTo>
                    <a:pt x="6985" y="55141"/>
                  </a:lnTo>
                  <a:lnTo>
                    <a:pt x="7024" y="54577"/>
                  </a:lnTo>
                  <a:lnTo>
                    <a:pt x="7082" y="54012"/>
                  </a:lnTo>
                  <a:lnTo>
                    <a:pt x="7180" y="53448"/>
                  </a:lnTo>
                  <a:lnTo>
                    <a:pt x="7316" y="52884"/>
                  </a:lnTo>
                  <a:lnTo>
                    <a:pt x="7316" y="52884"/>
                  </a:lnTo>
                  <a:lnTo>
                    <a:pt x="7433" y="52475"/>
                  </a:lnTo>
                  <a:lnTo>
                    <a:pt x="7569" y="52106"/>
                  </a:lnTo>
                  <a:lnTo>
                    <a:pt x="7705" y="51755"/>
                  </a:lnTo>
                  <a:lnTo>
                    <a:pt x="7880" y="51425"/>
                  </a:lnTo>
                  <a:lnTo>
                    <a:pt x="8036" y="51113"/>
                  </a:lnTo>
                  <a:lnTo>
                    <a:pt x="8230" y="50802"/>
                  </a:lnTo>
                  <a:lnTo>
                    <a:pt x="8425" y="50510"/>
                  </a:lnTo>
                  <a:lnTo>
                    <a:pt x="8619" y="50218"/>
                  </a:lnTo>
                  <a:lnTo>
                    <a:pt x="9047" y="49674"/>
                  </a:lnTo>
                  <a:lnTo>
                    <a:pt x="9495" y="49129"/>
                  </a:lnTo>
                  <a:lnTo>
                    <a:pt x="9962" y="48565"/>
                  </a:lnTo>
                  <a:lnTo>
                    <a:pt x="10429" y="47961"/>
                  </a:lnTo>
                  <a:lnTo>
                    <a:pt x="10429" y="47961"/>
                  </a:lnTo>
                  <a:lnTo>
                    <a:pt x="11285" y="46833"/>
                  </a:lnTo>
                  <a:lnTo>
                    <a:pt x="11732" y="46230"/>
                  </a:lnTo>
                  <a:lnTo>
                    <a:pt x="12161" y="45607"/>
                  </a:lnTo>
                  <a:lnTo>
                    <a:pt x="12569" y="44965"/>
                  </a:lnTo>
                  <a:lnTo>
                    <a:pt x="12764" y="44654"/>
                  </a:lnTo>
                  <a:lnTo>
                    <a:pt x="12939" y="44323"/>
                  </a:lnTo>
                  <a:lnTo>
                    <a:pt x="13094" y="43992"/>
                  </a:lnTo>
                  <a:lnTo>
                    <a:pt x="13250" y="43661"/>
                  </a:lnTo>
                  <a:lnTo>
                    <a:pt x="13386" y="43331"/>
                  </a:lnTo>
                  <a:lnTo>
                    <a:pt x="13484" y="43000"/>
                  </a:lnTo>
                  <a:lnTo>
                    <a:pt x="13484" y="43000"/>
                  </a:lnTo>
                  <a:lnTo>
                    <a:pt x="13561" y="42747"/>
                  </a:lnTo>
                  <a:lnTo>
                    <a:pt x="13620" y="42494"/>
                  </a:lnTo>
                  <a:lnTo>
                    <a:pt x="13698" y="42027"/>
                  </a:lnTo>
                  <a:lnTo>
                    <a:pt x="13737" y="41560"/>
                  </a:lnTo>
                  <a:lnTo>
                    <a:pt x="13756" y="41093"/>
                  </a:lnTo>
                  <a:lnTo>
                    <a:pt x="13737" y="40140"/>
                  </a:lnTo>
                  <a:lnTo>
                    <a:pt x="13737" y="39673"/>
                  </a:lnTo>
                  <a:lnTo>
                    <a:pt x="13756" y="39167"/>
                  </a:lnTo>
                  <a:lnTo>
                    <a:pt x="13756" y="39167"/>
                  </a:lnTo>
                  <a:lnTo>
                    <a:pt x="14165" y="39575"/>
                  </a:lnTo>
                  <a:lnTo>
                    <a:pt x="14515" y="39984"/>
                  </a:lnTo>
                  <a:lnTo>
                    <a:pt x="14826" y="40432"/>
                  </a:lnTo>
                  <a:lnTo>
                    <a:pt x="15098" y="40879"/>
                  </a:lnTo>
                  <a:lnTo>
                    <a:pt x="15332" y="41346"/>
                  </a:lnTo>
                  <a:lnTo>
                    <a:pt x="15527" y="41813"/>
                  </a:lnTo>
                  <a:lnTo>
                    <a:pt x="15682" y="42299"/>
                  </a:lnTo>
                  <a:lnTo>
                    <a:pt x="15818" y="42805"/>
                  </a:lnTo>
                  <a:lnTo>
                    <a:pt x="15935" y="43331"/>
                  </a:lnTo>
                  <a:lnTo>
                    <a:pt x="16013" y="43856"/>
                  </a:lnTo>
                  <a:lnTo>
                    <a:pt x="16091" y="44401"/>
                  </a:lnTo>
                  <a:lnTo>
                    <a:pt x="16130" y="44946"/>
                  </a:lnTo>
                  <a:lnTo>
                    <a:pt x="16169" y="45510"/>
                  </a:lnTo>
                  <a:lnTo>
                    <a:pt x="16188" y="46074"/>
                  </a:lnTo>
                  <a:lnTo>
                    <a:pt x="16188" y="47241"/>
                  </a:lnTo>
                  <a:lnTo>
                    <a:pt x="16188" y="47241"/>
                  </a:lnTo>
                  <a:lnTo>
                    <a:pt x="16188" y="47708"/>
                  </a:lnTo>
                  <a:lnTo>
                    <a:pt x="16149" y="48253"/>
                  </a:lnTo>
                  <a:lnTo>
                    <a:pt x="16052" y="49537"/>
                  </a:lnTo>
                  <a:lnTo>
                    <a:pt x="16013" y="50238"/>
                  </a:lnTo>
                  <a:lnTo>
                    <a:pt x="15974" y="50977"/>
                  </a:lnTo>
                  <a:lnTo>
                    <a:pt x="15974" y="51717"/>
                  </a:lnTo>
                  <a:lnTo>
                    <a:pt x="15994" y="52436"/>
                  </a:lnTo>
                  <a:lnTo>
                    <a:pt x="16013" y="52787"/>
                  </a:lnTo>
                  <a:lnTo>
                    <a:pt x="16052" y="53117"/>
                  </a:lnTo>
                  <a:lnTo>
                    <a:pt x="16110" y="53448"/>
                  </a:lnTo>
                  <a:lnTo>
                    <a:pt x="16169" y="53759"/>
                  </a:lnTo>
                  <a:lnTo>
                    <a:pt x="16246" y="54071"/>
                  </a:lnTo>
                  <a:lnTo>
                    <a:pt x="16324" y="54343"/>
                  </a:lnTo>
                  <a:lnTo>
                    <a:pt x="16441" y="54616"/>
                  </a:lnTo>
                  <a:lnTo>
                    <a:pt x="16558" y="54849"/>
                  </a:lnTo>
                  <a:lnTo>
                    <a:pt x="16713" y="55063"/>
                  </a:lnTo>
                  <a:lnTo>
                    <a:pt x="16869" y="55258"/>
                  </a:lnTo>
                  <a:lnTo>
                    <a:pt x="17044" y="55413"/>
                  </a:lnTo>
                  <a:lnTo>
                    <a:pt x="17258" y="55550"/>
                  </a:lnTo>
                  <a:lnTo>
                    <a:pt x="17492" y="55647"/>
                  </a:lnTo>
                  <a:lnTo>
                    <a:pt x="17745" y="55705"/>
                  </a:lnTo>
                  <a:lnTo>
                    <a:pt x="18017" y="55725"/>
                  </a:lnTo>
                  <a:lnTo>
                    <a:pt x="18309" y="55705"/>
                  </a:lnTo>
                  <a:lnTo>
                    <a:pt x="18309" y="55705"/>
                  </a:lnTo>
                  <a:lnTo>
                    <a:pt x="18562" y="55686"/>
                  </a:lnTo>
                  <a:lnTo>
                    <a:pt x="18776" y="55627"/>
                  </a:lnTo>
                  <a:lnTo>
                    <a:pt x="19009" y="55550"/>
                  </a:lnTo>
                  <a:lnTo>
                    <a:pt x="19204" y="55452"/>
                  </a:lnTo>
                  <a:lnTo>
                    <a:pt x="19418" y="55355"/>
                  </a:lnTo>
                  <a:lnTo>
                    <a:pt x="19612" y="55238"/>
                  </a:lnTo>
                  <a:lnTo>
                    <a:pt x="19788" y="55102"/>
                  </a:lnTo>
                  <a:lnTo>
                    <a:pt x="19963" y="54946"/>
                  </a:lnTo>
                  <a:lnTo>
                    <a:pt x="20118" y="54791"/>
                  </a:lnTo>
                  <a:lnTo>
                    <a:pt x="20293" y="54616"/>
                  </a:lnTo>
                  <a:lnTo>
                    <a:pt x="20430" y="54421"/>
                  </a:lnTo>
                  <a:lnTo>
                    <a:pt x="20585" y="54226"/>
                  </a:lnTo>
                  <a:lnTo>
                    <a:pt x="20838" y="53818"/>
                  </a:lnTo>
                  <a:lnTo>
                    <a:pt x="21072" y="53351"/>
                  </a:lnTo>
                  <a:lnTo>
                    <a:pt x="21286" y="52884"/>
                  </a:lnTo>
                  <a:lnTo>
                    <a:pt x="21461" y="52398"/>
                  </a:lnTo>
                  <a:lnTo>
                    <a:pt x="21617" y="51892"/>
                  </a:lnTo>
                  <a:lnTo>
                    <a:pt x="21753" y="51366"/>
                  </a:lnTo>
                  <a:lnTo>
                    <a:pt x="21869" y="50880"/>
                  </a:lnTo>
                  <a:lnTo>
                    <a:pt x="21967" y="50374"/>
                  </a:lnTo>
                  <a:lnTo>
                    <a:pt x="22045" y="49888"/>
                  </a:lnTo>
                  <a:lnTo>
                    <a:pt x="22122" y="49440"/>
                  </a:lnTo>
                  <a:lnTo>
                    <a:pt x="22122" y="49440"/>
                  </a:lnTo>
                  <a:lnTo>
                    <a:pt x="22200" y="48837"/>
                  </a:lnTo>
                  <a:lnTo>
                    <a:pt x="22259" y="48234"/>
                  </a:lnTo>
                  <a:lnTo>
                    <a:pt x="22317" y="47611"/>
                  </a:lnTo>
                  <a:lnTo>
                    <a:pt x="22336" y="47008"/>
                  </a:lnTo>
                  <a:lnTo>
                    <a:pt x="22317" y="46385"/>
                  </a:lnTo>
                  <a:lnTo>
                    <a:pt x="22298" y="46094"/>
                  </a:lnTo>
                  <a:lnTo>
                    <a:pt x="22259" y="45782"/>
                  </a:lnTo>
                  <a:lnTo>
                    <a:pt x="22220" y="45490"/>
                  </a:lnTo>
                  <a:lnTo>
                    <a:pt x="22142" y="45179"/>
                  </a:lnTo>
                  <a:lnTo>
                    <a:pt x="22064" y="44887"/>
                  </a:lnTo>
                  <a:lnTo>
                    <a:pt x="21986" y="44595"/>
                  </a:lnTo>
                  <a:lnTo>
                    <a:pt x="21986" y="44595"/>
                  </a:lnTo>
                  <a:lnTo>
                    <a:pt x="21500" y="43175"/>
                  </a:lnTo>
                  <a:lnTo>
                    <a:pt x="21266" y="42475"/>
                  </a:lnTo>
                  <a:lnTo>
                    <a:pt x="21052" y="41794"/>
                  </a:lnTo>
                  <a:lnTo>
                    <a:pt x="20858" y="41074"/>
                  </a:lnTo>
                  <a:lnTo>
                    <a:pt x="20683" y="40373"/>
                  </a:lnTo>
                  <a:lnTo>
                    <a:pt x="20546" y="39634"/>
                  </a:lnTo>
                  <a:lnTo>
                    <a:pt x="20410" y="38856"/>
                  </a:lnTo>
                  <a:lnTo>
                    <a:pt x="20410" y="38856"/>
                  </a:lnTo>
                  <a:lnTo>
                    <a:pt x="20371" y="38389"/>
                  </a:lnTo>
                  <a:lnTo>
                    <a:pt x="20313" y="37922"/>
                  </a:lnTo>
                  <a:lnTo>
                    <a:pt x="20293" y="37455"/>
                  </a:lnTo>
                  <a:lnTo>
                    <a:pt x="20293" y="37007"/>
                  </a:lnTo>
                  <a:lnTo>
                    <a:pt x="20293" y="36540"/>
                  </a:lnTo>
                  <a:lnTo>
                    <a:pt x="20313" y="36073"/>
                  </a:lnTo>
                  <a:lnTo>
                    <a:pt x="20332" y="35626"/>
                  </a:lnTo>
                  <a:lnTo>
                    <a:pt x="20391" y="35178"/>
                  </a:lnTo>
                  <a:lnTo>
                    <a:pt x="20449" y="34711"/>
                  </a:lnTo>
                  <a:lnTo>
                    <a:pt x="20527" y="34264"/>
                  </a:lnTo>
                  <a:lnTo>
                    <a:pt x="20605" y="33816"/>
                  </a:lnTo>
                  <a:lnTo>
                    <a:pt x="20722" y="33369"/>
                  </a:lnTo>
                  <a:lnTo>
                    <a:pt x="20838" y="32941"/>
                  </a:lnTo>
                  <a:lnTo>
                    <a:pt x="20974" y="32493"/>
                  </a:lnTo>
                  <a:lnTo>
                    <a:pt x="21111" y="32065"/>
                  </a:lnTo>
                  <a:lnTo>
                    <a:pt x="21286" y="31618"/>
                  </a:lnTo>
                  <a:lnTo>
                    <a:pt x="21286" y="31618"/>
                  </a:lnTo>
                  <a:lnTo>
                    <a:pt x="21441" y="31228"/>
                  </a:lnTo>
                  <a:lnTo>
                    <a:pt x="21617" y="30859"/>
                  </a:lnTo>
                  <a:lnTo>
                    <a:pt x="21811" y="30489"/>
                  </a:lnTo>
                  <a:lnTo>
                    <a:pt x="22025" y="30119"/>
                  </a:lnTo>
                  <a:lnTo>
                    <a:pt x="22881" y="28621"/>
                  </a:lnTo>
                  <a:lnTo>
                    <a:pt x="23095" y="28252"/>
                  </a:lnTo>
                  <a:lnTo>
                    <a:pt x="23290" y="27862"/>
                  </a:lnTo>
                  <a:lnTo>
                    <a:pt x="23484" y="27493"/>
                  </a:lnTo>
                  <a:lnTo>
                    <a:pt x="23640" y="27104"/>
                  </a:lnTo>
                  <a:lnTo>
                    <a:pt x="23796" y="26715"/>
                  </a:lnTo>
                  <a:lnTo>
                    <a:pt x="23912" y="26306"/>
                  </a:lnTo>
                  <a:lnTo>
                    <a:pt x="23990" y="25917"/>
                  </a:lnTo>
                  <a:lnTo>
                    <a:pt x="24049" y="25508"/>
                  </a:lnTo>
                  <a:lnTo>
                    <a:pt x="24049" y="25508"/>
                  </a:lnTo>
                  <a:lnTo>
                    <a:pt x="24107" y="24594"/>
                  </a:lnTo>
                  <a:lnTo>
                    <a:pt x="24146" y="23679"/>
                  </a:lnTo>
                  <a:lnTo>
                    <a:pt x="24165" y="22784"/>
                  </a:lnTo>
                  <a:lnTo>
                    <a:pt x="24165" y="21870"/>
                  </a:lnTo>
                  <a:lnTo>
                    <a:pt x="24126" y="20994"/>
                  </a:lnTo>
                  <a:lnTo>
                    <a:pt x="24049" y="20119"/>
                  </a:lnTo>
                  <a:lnTo>
                    <a:pt x="23932" y="19243"/>
                  </a:lnTo>
                  <a:lnTo>
                    <a:pt x="23796" y="18387"/>
                  </a:lnTo>
                  <a:lnTo>
                    <a:pt x="23601" y="17550"/>
                  </a:lnTo>
                  <a:lnTo>
                    <a:pt x="23484" y="17142"/>
                  </a:lnTo>
                  <a:lnTo>
                    <a:pt x="23368" y="16733"/>
                  </a:lnTo>
                  <a:lnTo>
                    <a:pt x="23231" y="16325"/>
                  </a:lnTo>
                  <a:lnTo>
                    <a:pt x="23095" y="15916"/>
                  </a:lnTo>
                  <a:lnTo>
                    <a:pt x="22920" y="15527"/>
                  </a:lnTo>
                  <a:lnTo>
                    <a:pt x="22764" y="15138"/>
                  </a:lnTo>
                  <a:lnTo>
                    <a:pt x="22570" y="14749"/>
                  </a:lnTo>
                  <a:lnTo>
                    <a:pt x="22375" y="14359"/>
                  </a:lnTo>
                  <a:lnTo>
                    <a:pt x="22161" y="13990"/>
                  </a:lnTo>
                  <a:lnTo>
                    <a:pt x="21947" y="13620"/>
                  </a:lnTo>
                  <a:lnTo>
                    <a:pt x="21694" y="13270"/>
                  </a:lnTo>
                  <a:lnTo>
                    <a:pt x="21441" y="12900"/>
                  </a:lnTo>
                  <a:lnTo>
                    <a:pt x="21169" y="12550"/>
                  </a:lnTo>
                  <a:lnTo>
                    <a:pt x="20897" y="12219"/>
                  </a:lnTo>
                  <a:lnTo>
                    <a:pt x="20897" y="12219"/>
                  </a:lnTo>
                  <a:lnTo>
                    <a:pt x="21208" y="12258"/>
                  </a:lnTo>
                  <a:lnTo>
                    <a:pt x="21519" y="12316"/>
                  </a:lnTo>
                  <a:lnTo>
                    <a:pt x="21831" y="12394"/>
                  </a:lnTo>
                  <a:lnTo>
                    <a:pt x="22122" y="12472"/>
                  </a:lnTo>
                  <a:lnTo>
                    <a:pt x="22414" y="12569"/>
                  </a:lnTo>
                  <a:lnTo>
                    <a:pt x="22687" y="12667"/>
                  </a:lnTo>
                  <a:lnTo>
                    <a:pt x="22979" y="12783"/>
                  </a:lnTo>
                  <a:lnTo>
                    <a:pt x="23231" y="12900"/>
                  </a:lnTo>
                  <a:lnTo>
                    <a:pt x="23757" y="13192"/>
                  </a:lnTo>
                  <a:lnTo>
                    <a:pt x="24263" y="13503"/>
                  </a:lnTo>
                  <a:lnTo>
                    <a:pt x="24730" y="13834"/>
                  </a:lnTo>
                  <a:lnTo>
                    <a:pt x="25158" y="14223"/>
                  </a:lnTo>
                  <a:lnTo>
                    <a:pt x="25586" y="14632"/>
                  </a:lnTo>
                  <a:lnTo>
                    <a:pt x="25975" y="15079"/>
                  </a:lnTo>
                  <a:lnTo>
                    <a:pt x="26345" y="15546"/>
                  </a:lnTo>
                  <a:lnTo>
                    <a:pt x="26675" y="16033"/>
                  </a:lnTo>
                  <a:lnTo>
                    <a:pt x="26987" y="16558"/>
                  </a:lnTo>
                  <a:lnTo>
                    <a:pt x="27259" y="17103"/>
                  </a:lnTo>
                  <a:lnTo>
                    <a:pt x="27531" y="17648"/>
                  </a:lnTo>
                  <a:lnTo>
                    <a:pt x="27765" y="18231"/>
                  </a:lnTo>
                  <a:lnTo>
                    <a:pt x="27959" y="18815"/>
                  </a:lnTo>
                  <a:lnTo>
                    <a:pt x="28154" y="19418"/>
                  </a:lnTo>
                  <a:lnTo>
                    <a:pt x="28290" y="20041"/>
                  </a:lnTo>
                  <a:lnTo>
                    <a:pt x="28426" y="20663"/>
                  </a:lnTo>
                  <a:lnTo>
                    <a:pt x="28524" y="21286"/>
                  </a:lnTo>
                  <a:lnTo>
                    <a:pt x="28602" y="21928"/>
                  </a:lnTo>
                  <a:lnTo>
                    <a:pt x="28640" y="22570"/>
                  </a:lnTo>
                  <a:lnTo>
                    <a:pt x="28660" y="23212"/>
                  </a:lnTo>
                  <a:lnTo>
                    <a:pt x="28660" y="23854"/>
                  </a:lnTo>
                  <a:lnTo>
                    <a:pt x="28640" y="24496"/>
                  </a:lnTo>
                  <a:lnTo>
                    <a:pt x="28582" y="25119"/>
                  </a:lnTo>
                  <a:lnTo>
                    <a:pt x="28485" y="25761"/>
                  </a:lnTo>
                  <a:lnTo>
                    <a:pt x="28388" y="26364"/>
                  </a:lnTo>
                  <a:lnTo>
                    <a:pt x="28251" y="26987"/>
                  </a:lnTo>
                  <a:lnTo>
                    <a:pt x="28076" y="27571"/>
                  </a:lnTo>
                  <a:lnTo>
                    <a:pt x="27901" y="28154"/>
                  </a:lnTo>
                  <a:lnTo>
                    <a:pt x="27901" y="28154"/>
                  </a:lnTo>
                  <a:lnTo>
                    <a:pt x="27765" y="28524"/>
                  </a:lnTo>
                  <a:lnTo>
                    <a:pt x="27629" y="28933"/>
                  </a:lnTo>
                  <a:lnTo>
                    <a:pt x="27512" y="29361"/>
                  </a:lnTo>
                  <a:lnTo>
                    <a:pt x="27473" y="29575"/>
                  </a:lnTo>
                  <a:lnTo>
                    <a:pt x="27434" y="29789"/>
                  </a:lnTo>
                  <a:lnTo>
                    <a:pt x="27434" y="30003"/>
                  </a:lnTo>
                  <a:lnTo>
                    <a:pt x="27434" y="30197"/>
                  </a:lnTo>
                  <a:lnTo>
                    <a:pt x="27473" y="30392"/>
                  </a:lnTo>
                  <a:lnTo>
                    <a:pt x="27531" y="30586"/>
                  </a:lnTo>
                  <a:lnTo>
                    <a:pt x="27609" y="30762"/>
                  </a:lnTo>
                  <a:lnTo>
                    <a:pt x="27745" y="30917"/>
                  </a:lnTo>
                  <a:lnTo>
                    <a:pt x="27901" y="31073"/>
                  </a:lnTo>
                  <a:lnTo>
                    <a:pt x="28096" y="31190"/>
                  </a:lnTo>
                  <a:lnTo>
                    <a:pt x="28096" y="31190"/>
                  </a:lnTo>
                  <a:lnTo>
                    <a:pt x="28193" y="31248"/>
                  </a:lnTo>
                  <a:lnTo>
                    <a:pt x="28310" y="31287"/>
                  </a:lnTo>
                  <a:lnTo>
                    <a:pt x="28407" y="31306"/>
                  </a:lnTo>
                  <a:lnTo>
                    <a:pt x="28504" y="31306"/>
                  </a:lnTo>
                  <a:lnTo>
                    <a:pt x="28602" y="31306"/>
                  </a:lnTo>
                  <a:lnTo>
                    <a:pt x="28679" y="31287"/>
                  </a:lnTo>
                  <a:lnTo>
                    <a:pt x="28777" y="31267"/>
                  </a:lnTo>
                  <a:lnTo>
                    <a:pt x="28854" y="31228"/>
                  </a:lnTo>
                  <a:lnTo>
                    <a:pt x="29010" y="31112"/>
                  </a:lnTo>
                  <a:lnTo>
                    <a:pt x="29146" y="30976"/>
                  </a:lnTo>
                  <a:lnTo>
                    <a:pt x="29283" y="30800"/>
                  </a:lnTo>
                  <a:lnTo>
                    <a:pt x="29399" y="30586"/>
                  </a:lnTo>
                  <a:lnTo>
                    <a:pt x="29497" y="30372"/>
                  </a:lnTo>
                  <a:lnTo>
                    <a:pt x="29594" y="30139"/>
                  </a:lnTo>
                  <a:lnTo>
                    <a:pt x="29749" y="29652"/>
                  </a:lnTo>
                  <a:lnTo>
                    <a:pt x="29866" y="29166"/>
                  </a:lnTo>
                  <a:lnTo>
                    <a:pt x="29944" y="28738"/>
                  </a:lnTo>
                  <a:lnTo>
                    <a:pt x="29944" y="28738"/>
                  </a:lnTo>
                  <a:lnTo>
                    <a:pt x="30041" y="28135"/>
                  </a:lnTo>
                  <a:lnTo>
                    <a:pt x="30100" y="27512"/>
                  </a:lnTo>
                  <a:lnTo>
                    <a:pt x="30197" y="26228"/>
                  </a:lnTo>
                  <a:lnTo>
                    <a:pt x="30294" y="24924"/>
                  </a:lnTo>
                  <a:lnTo>
                    <a:pt x="30353" y="24263"/>
                  </a:lnTo>
                  <a:lnTo>
                    <a:pt x="30430" y="23621"/>
                  </a:lnTo>
                  <a:lnTo>
                    <a:pt x="30547" y="22979"/>
                  </a:lnTo>
                  <a:lnTo>
                    <a:pt x="30683" y="22376"/>
                  </a:lnTo>
                  <a:lnTo>
                    <a:pt x="30761" y="22064"/>
                  </a:lnTo>
                  <a:lnTo>
                    <a:pt x="30859" y="21772"/>
                  </a:lnTo>
                  <a:lnTo>
                    <a:pt x="30956" y="21481"/>
                  </a:lnTo>
                  <a:lnTo>
                    <a:pt x="31073" y="21208"/>
                  </a:lnTo>
                  <a:lnTo>
                    <a:pt x="31209" y="20936"/>
                  </a:lnTo>
                  <a:lnTo>
                    <a:pt x="31345" y="20663"/>
                  </a:lnTo>
                  <a:lnTo>
                    <a:pt x="31501" y="20410"/>
                  </a:lnTo>
                  <a:lnTo>
                    <a:pt x="31676" y="20158"/>
                  </a:lnTo>
                  <a:lnTo>
                    <a:pt x="31870" y="19924"/>
                  </a:lnTo>
                  <a:lnTo>
                    <a:pt x="32065" y="19691"/>
                  </a:lnTo>
                  <a:lnTo>
                    <a:pt x="32279" y="19477"/>
                  </a:lnTo>
                  <a:lnTo>
                    <a:pt x="32532" y="19282"/>
                  </a:lnTo>
                  <a:lnTo>
                    <a:pt x="32532" y="19282"/>
                  </a:lnTo>
                  <a:lnTo>
                    <a:pt x="32571" y="19963"/>
                  </a:lnTo>
                  <a:lnTo>
                    <a:pt x="32610" y="20722"/>
                  </a:lnTo>
                  <a:lnTo>
                    <a:pt x="32668" y="21520"/>
                  </a:lnTo>
                  <a:lnTo>
                    <a:pt x="32726" y="21909"/>
                  </a:lnTo>
                  <a:lnTo>
                    <a:pt x="32804" y="22278"/>
                  </a:lnTo>
                  <a:lnTo>
                    <a:pt x="32882" y="22648"/>
                  </a:lnTo>
                  <a:lnTo>
                    <a:pt x="32999" y="22998"/>
                  </a:lnTo>
                  <a:lnTo>
                    <a:pt x="33154" y="23329"/>
                  </a:lnTo>
                  <a:lnTo>
                    <a:pt x="33330" y="23621"/>
                  </a:lnTo>
                  <a:lnTo>
                    <a:pt x="33427" y="23757"/>
                  </a:lnTo>
                  <a:lnTo>
                    <a:pt x="33524" y="23893"/>
                  </a:lnTo>
                  <a:lnTo>
                    <a:pt x="33641" y="23991"/>
                  </a:lnTo>
                  <a:lnTo>
                    <a:pt x="33777" y="24107"/>
                  </a:lnTo>
                  <a:lnTo>
                    <a:pt x="33913" y="24205"/>
                  </a:lnTo>
                  <a:lnTo>
                    <a:pt x="34069" y="24282"/>
                  </a:lnTo>
                  <a:lnTo>
                    <a:pt x="34225" y="24341"/>
                  </a:lnTo>
                  <a:lnTo>
                    <a:pt x="34400" y="24399"/>
                  </a:lnTo>
                  <a:lnTo>
                    <a:pt x="34400" y="24399"/>
                  </a:lnTo>
                  <a:lnTo>
                    <a:pt x="34653" y="24438"/>
                  </a:lnTo>
                  <a:lnTo>
                    <a:pt x="34886" y="24458"/>
                  </a:lnTo>
                  <a:lnTo>
                    <a:pt x="35120" y="24438"/>
                  </a:lnTo>
                  <a:lnTo>
                    <a:pt x="35334" y="24399"/>
                  </a:lnTo>
                  <a:lnTo>
                    <a:pt x="35528" y="24321"/>
                  </a:lnTo>
                  <a:lnTo>
                    <a:pt x="35723" y="24224"/>
                  </a:lnTo>
                  <a:lnTo>
                    <a:pt x="35917" y="24107"/>
                  </a:lnTo>
                  <a:lnTo>
                    <a:pt x="36073" y="23952"/>
                  </a:lnTo>
                  <a:lnTo>
                    <a:pt x="36248" y="23796"/>
                  </a:lnTo>
                  <a:lnTo>
                    <a:pt x="36384" y="23601"/>
                  </a:lnTo>
                  <a:lnTo>
                    <a:pt x="36540" y="23387"/>
                  </a:lnTo>
                  <a:lnTo>
                    <a:pt x="36657" y="23173"/>
                  </a:lnTo>
                  <a:lnTo>
                    <a:pt x="36793" y="22940"/>
                  </a:lnTo>
                  <a:lnTo>
                    <a:pt x="36910" y="22687"/>
                  </a:lnTo>
                  <a:lnTo>
                    <a:pt x="37104" y="22162"/>
                  </a:lnTo>
                  <a:lnTo>
                    <a:pt x="37279" y="21617"/>
                  </a:lnTo>
                  <a:lnTo>
                    <a:pt x="37415" y="21033"/>
                  </a:lnTo>
                  <a:lnTo>
                    <a:pt x="37532" y="20449"/>
                  </a:lnTo>
                  <a:lnTo>
                    <a:pt x="37610" y="19866"/>
                  </a:lnTo>
                  <a:lnTo>
                    <a:pt x="37668" y="19321"/>
                  </a:lnTo>
                  <a:lnTo>
                    <a:pt x="37707" y="18796"/>
                  </a:lnTo>
                  <a:lnTo>
                    <a:pt x="37727" y="18329"/>
                  </a:lnTo>
                  <a:lnTo>
                    <a:pt x="37746" y="17920"/>
                  </a:lnTo>
                  <a:lnTo>
                    <a:pt x="37746" y="17920"/>
                  </a:lnTo>
                  <a:lnTo>
                    <a:pt x="37727" y="17589"/>
                  </a:lnTo>
                  <a:lnTo>
                    <a:pt x="37707" y="17278"/>
                  </a:lnTo>
                  <a:lnTo>
                    <a:pt x="37629" y="16655"/>
                  </a:lnTo>
                  <a:lnTo>
                    <a:pt x="37513" y="16052"/>
                  </a:lnTo>
                  <a:lnTo>
                    <a:pt x="37377" y="15449"/>
                  </a:lnTo>
                  <a:lnTo>
                    <a:pt x="37221" y="14865"/>
                  </a:lnTo>
                  <a:lnTo>
                    <a:pt x="37046" y="14282"/>
                  </a:lnTo>
                  <a:lnTo>
                    <a:pt x="36715" y="13114"/>
                  </a:lnTo>
                  <a:lnTo>
                    <a:pt x="36540" y="12530"/>
                  </a:lnTo>
                  <a:lnTo>
                    <a:pt x="36404" y="11947"/>
                  </a:lnTo>
                  <a:lnTo>
                    <a:pt x="36287" y="11363"/>
                  </a:lnTo>
                  <a:lnTo>
                    <a:pt x="36209" y="10760"/>
                  </a:lnTo>
                  <a:lnTo>
                    <a:pt x="36190" y="10468"/>
                  </a:lnTo>
                  <a:lnTo>
                    <a:pt x="36190" y="10157"/>
                  </a:lnTo>
                  <a:lnTo>
                    <a:pt x="36190" y="9845"/>
                  </a:lnTo>
                  <a:lnTo>
                    <a:pt x="36190" y="9534"/>
                  </a:lnTo>
                  <a:lnTo>
                    <a:pt x="36229" y="9223"/>
                  </a:lnTo>
                  <a:lnTo>
                    <a:pt x="36268" y="8892"/>
                  </a:lnTo>
                  <a:lnTo>
                    <a:pt x="36326" y="8561"/>
                  </a:lnTo>
                  <a:lnTo>
                    <a:pt x="36404" y="8250"/>
                  </a:lnTo>
                  <a:lnTo>
                    <a:pt x="36404" y="8250"/>
                  </a:lnTo>
                  <a:lnTo>
                    <a:pt x="36559" y="7744"/>
                  </a:lnTo>
                  <a:lnTo>
                    <a:pt x="36715" y="7219"/>
                  </a:lnTo>
                  <a:lnTo>
                    <a:pt x="36910" y="6655"/>
                  </a:lnTo>
                  <a:lnTo>
                    <a:pt x="37143" y="6051"/>
                  </a:lnTo>
                  <a:lnTo>
                    <a:pt x="37377" y="5448"/>
                  </a:lnTo>
                  <a:lnTo>
                    <a:pt x="37649" y="4826"/>
                  </a:lnTo>
                  <a:lnTo>
                    <a:pt x="37941" y="4203"/>
                  </a:lnTo>
                  <a:lnTo>
                    <a:pt x="38252" y="3600"/>
                  </a:lnTo>
                  <a:lnTo>
                    <a:pt x="38583" y="2997"/>
                  </a:lnTo>
                  <a:lnTo>
                    <a:pt x="38933" y="2432"/>
                  </a:lnTo>
                  <a:lnTo>
                    <a:pt x="39303" y="1888"/>
                  </a:lnTo>
                  <a:lnTo>
                    <a:pt x="39672" y="1401"/>
                  </a:lnTo>
                  <a:lnTo>
                    <a:pt x="40081" y="954"/>
                  </a:lnTo>
                  <a:lnTo>
                    <a:pt x="40276" y="759"/>
                  </a:lnTo>
                  <a:lnTo>
                    <a:pt x="40490" y="565"/>
                  </a:lnTo>
                  <a:lnTo>
                    <a:pt x="40684" y="389"/>
                  </a:lnTo>
                  <a:lnTo>
                    <a:pt x="40898" y="253"/>
                  </a:lnTo>
                  <a:lnTo>
                    <a:pt x="41112" y="117"/>
                  </a:lnTo>
                  <a:lnTo>
                    <a:pt x="41326" y="0"/>
                  </a:lnTo>
                  <a:lnTo>
                    <a:pt x="41326" y="0"/>
                  </a:lnTo>
                  <a:lnTo>
                    <a:pt x="41210" y="351"/>
                  </a:lnTo>
                  <a:lnTo>
                    <a:pt x="41132" y="720"/>
                  </a:lnTo>
                  <a:lnTo>
                    <a:pt x="41054" y="1070"/>
                  </a:lnTo>
                  <a:lnTo>
                    <a:pt x="41015" y="1421"/>
                  </a:lnTo>
                  <a:lnTo>
                    <a:pt x="40976" y="1790"/>
                  </a:lnTo>
                  <a:lnTo>
                    <a:pt x="40976" y="2141"/>
                  </a:lnTo>
                  <a:lnTo>
                    <a:pt x="40976" y="2510"/>
                  </a:lnTo>
                  <a:lnTo>
                    <a:pt x="40996" y="2860"/>
                  </a:lnTo>
                  <a:lnTo>
                    <a:pt x="41034" y="3211"/>
                  </a:lnTo>
                  <a:lnTo>
                    <a:pt x="41073" y="3580"/>
                  </a:lnTo>
                  <a:lnTo>
                    <a:pt x="41151" y="3931"/>
                  </a:lnTo>
                  <a:lnTo>
                    <a:pt x="41229" y="4281"/>
                  </a:lnTo>
                  <a:lnTo>
                    <a:pt x="41307" y="4631"/>
                  </a:lnTo>
                  <a:lnTo>
                    <a:pt x="41424" y="4981"/>
                  </a:lnTo>
                  <a:lnTo>
                    <a:pt x="41540" y="5312"/>
                  </a:lnTo>
                  <a:lnTo>
                    <a:pt x="41677" y="5662"/>
                  </a:lnTo>
                  <a:lnTo>
                    <a:pt x="41813" y="5993"/>
                  </a:lnTo>
                  <a:lnTo>
                    <a:pt x="41968" y="6324"/>
                  </a:lnTo>
                  <a:lnTo>
                    <a:pt x="42299" y="6966"/>
                  </a:lnTo>
                  <a:lnTo>
                    <a:pt x="42688" y="7588"/>
                  </a:lnTo>
                  <a:lnTo>
                    <a:pt x="43097" y="8192"/>
                  </a:lnTo>
                  <a:lnTo>
                    <a:pt x="43525" y="8756"/>
                  </a:lnTo>
                  <a:lnTo>
                    <a:pt x="43992" y="9281"/>
                  </a:lnTo>
                  <a:lnTo>
                    <a:pt x="44478" y="9787"/>
                  </a:lnTo>
                  <a:lnTo>
                    <a:pt x="44984" y="10254"/>
                  </a:lnTo>
                  <a:lnTo>
                    <a:pt x="44984" y="10254"/>
                  </a:lnTo>
                  <a:lnTo>
                    <a:pt x="45607" y="10799"/>
                  </a:lnTo>
                  <a:lnTo>
                    <a:pt x="46152" y="11305"/>
                  </a:lnTo>
                  <a:lnTo>
                    <a:pt x="46405" y="11558"/>
                  </a:lnTo>
                  <a:lnTo>
                    <a:pt x="46638" y="11811"/>
                  </a:lnTo>
                  <a:lnTo>
                    <a:pt x="46852" y="12083"/>
                  </a:lnTo>
                  <a:lnTo>
                    <a:pt x="47066" y="12355"/>
                  </a:lnTo>
                  <a:lnTo>
                    <a:pt x="47241" y="12647"/>
                  </a:lnTo>
                  <a:lnTo>
                    <a:pt x="47416" y="12959"/>
                  </a:lnTo>
                  <a:lnTo>
                    <a:pt x="47552" y="13270"/>
                  </a:lnTo>
                  <a:lnTo>
                    <a:pt x="47689" y="13620"/>
                  </a:lnTo>
                  <a:lnTo>
                    <a:pt x="47786" y="13990"/>
                  </a:lnTo>
                  <a:lnTo>
                    <a:pt x="47883" y="14398"/>
                  </a:lnTo>
                  <a:lnTo>
                    <a:pt x="47961" y="14826"/>
                  </a:lnTo>
                  <a:lnTo>
                    <a:pt x="48000" y="15293"/>
                  </a:lnTo>
                  <a:lnTo>
                    <a:pt x="48000" y="15293"/>
                  </a:lnTo>
                  <a:lnTo>
                    <a:pt x="48058" y="16247"/>
                  </a:lnTo>
                  <a:lnTo>
                    <a:pt x="48058" y="16733"/>
                  </a:lnTo>
                  <a:lnTo>
                    <a:pt x="48058" y="17220"/>
                  </a:lnTo>
                  <a:lnTo>
                    <a:pt x="48039" y="17706"/>
                  </a:lnTo>
                  <a:lnTo>
                    <a:pt x="48019" y="18192"/>
                  </a:lnTo>
                  <a:lnTo>
                    <a:pt x="47961" y="18679"/>
                  </a:lnTo>
                  <a:lnTo>
                    <a:pt x="47903" y="19165"/>
                  </a:lnTo>
                  <a:lnTo>
                    <a:pt x="47844" y="19652"/>
                  </a:lnTo>
                  <a:lnTo>
                    <a:pt x="47747" y="20119"/>
                  </a:lnTo>
                  <a:lnTo>
                    <a:pt x="47650" y="20605"/>
                  </a:lnTo>
                  <a:lnTo>
                    <a:pt x="47533" y="21072"/>
                  </a:lnTo>
                  <a:lnTo>
                    <a:pt x="47397" y="21520"/>
                  </a:lnTo>
                  <a:lnTo>
                    <a:pt x="47241" y="21986"/>
                  </a:lnTo>
                  <a:lnTo>
                    <a:pt x="47066" y="22434"/>
                  </a:lnTo>
                  <a:lnTo>
                    <a:pt x="46891" y="22862"/>
                  </a:lnTo>
                  <a:lnTo>
                    <a:pt x="46891" y="22862"/>
                  </a:lnTo>
                  <a:lnTo>
                    <a:pt x="46502" y="23660"/>
                  </a:lnTo>
                  <a:lnTo>
                    <a:pt x="46132" y="24419"/>
                  </a:lnTo>
                  <a:lnTo>
                    <a:pt x="45782" y="25139"/>
                  </a:lnTo>
                  <a:lnTo>
                    <a:pt x="45471" y="25858"/>
                  </a:lnTo>
                  <a:lnTo>
                    <a:pt x="45315" y="26209"/>
                  </a:lnTo>
                  <a:lnTo>
                    <a:pt x="45198" y="26578"/>
                  </a:lnTo>
                  <a:lnTo>
                    <a:pt x="45081" y="26967"/>
                  </a:lnTo>
                  <a:lnTo>
                    <a:pt x="45004" y="27357"/>
                  </a:lnTo>
                  <a:lnTo>
                    <a:pt x="44926" y="27765"/>
                  </a:lnTo>
                  <a:lnTo>
                    <a:pt x="44867" y="28193"/>
                  </a:lnTo>
                  <a:lnTo>
                    <a:pt x="44848" y="28660"/>
                  </a:lnTo>
                  <a:lnTo>
                    <a:pt x="44829" y="29127"/>
                  </a:lnTo>
                  <a:lnTo>
                    <a:pt x="44829" y="29127"/>
                  </a:lnTo>
                  <a:lnTo>
                    <a:pt x="44848" y="29672"/>
                  </a:lnTo>
                  <a:lnTo>
                    <a:pt x="44867" y="30314"/>
                  </a:lnTo>
                  <a:lnTo>
                    <a:pt x="44906" y="31034"/>
                  </a:lnTo>
                  <a:lnTo>
                    <a:pt x="44945" y="31404"/>
                  </a:lnTo>
                  <a:lnTo>
                    <a:pt x="45004" y="31773"/>
                  </a:lnTo>
                  <a:lnTo>
                    <a:pt x="45081" y="32124"/>
                  </a:lnTo>
                  <a:lnTo>
                    <a:pt x="45179" y="32474"/>
                  </a:lnTo>
                  <a:lnTo>
                    <a:pt x="45295" y="32785"/>
                  </a:lnTo>
                  <a:lnTo>
                    <a:pt x="45432" y="33077"/>
                  </a:lnTo>
                  <a:lnTo>
                    <a:pt x="45587" y="33330"/>
                  </a:lnTo>
                  <a:lnTo>
                    <a:pt x="45685" y="33447"/>
                  </a:lnTo>
                  <a:lnTo>
                    <a:pt x="45782" y="33544"/>
                  </a:lnTo>
                  <a:lnTo>
                    <a:pt x="45899" y="33641"/>
                  </a:lnTo>
                  <a:lnTo>
                    <a:pt x="46015" y="33719"/>
                  </a:lnTo>
                  <a:lnTo>
                    <a:pt x="46132" y="33777"/>
                  </a:lnTo>
                  <a:lnTo>
                    <a:pt x="46268" y="33816"/>
                  </a:lnTo>
                  <a:lnTo>
                    <a:pt x="46268" y="33816"/>
                  </a:lnTo>
                  <a:lnTo>
                    <a:pt x="46541" y="33875"/>
                  </a:lnTo>
                  <a:lnTo>
                    <a:pt x="46794" y="33875"/>
                  </a:lnTo>
                  <a:lnTo>
                    <a:pt x="47008" y="33855"/>
                  </a:lnTo>
                  <a:lnTo>
                    <a:pt x="47222" y="33777"/>
                  </a:lnTo>
                  <a:lnTo>
                    <a:pt x="47436" y="33680"/>
                  </a:lnTo>
                  <a:lnTo>
                    <a:pt x="47611" y="33544"/>
                  </a:lnTo>
                  <a:lnTo>
                    <a:pt x="47786" y="33369"/>
                  </a:lnTo>
                  <a:lnTo>
                    <a:pt x="47942" y="33174"/>
                  </a:lnTo>
                  <a:lnTo>
                    <a:pt x="48097" y="32960"/>
                  </a:lnTo>
                  <a:lnTo>
                    <a:pt x="48233" y="32707"/>
                  </a:lnTo>
                  <a:lnTo>
                    <a:pt x="48350" y="32435"/>
                  </a:lnTo>
                  <a:lnTo>
                    <a:pt x="48447" y="32143"/>
                  </a:lnTo>
                  <a:lnTo>
                    <a:pt x="48564" y="31851"/>
                  </a:lnTo>
                  <a:lnTo>
                    <a:pt x="48642" y="31520"/>
                  </a:lnTo>
                  <a:lnTo>
                    <a:pt x="48798" y="30859"/>
                  </a:lnTo>
                  <a:lnTo>
                    <a:pt x="48914" y="30139"/>
                  </a:lnTo>
                  <a:lnTo>
                    <a:pt x="49012" y="29419"/>
                  </a:lnTo>
                  <a:lnTo>
                    <a:pt x="49090" y="28719"/>
                  </a:lnTo>
                  <a:lnTo>
                    <a:pt x="49128" y="28038"/>
                  </a:lnTo>
                  <a:lnTo>
                    <a:pt x="49187" y="26831"/>
                  </a:lnTo>
                  <a:lnTo>
                    <a:pt x="49226" y="25956"/>
                  </a:lnTo>
                  <a:lnTo>
                    <a:pt x="49226" y="25956"/>
                  </a:lnTo>
                  <a:lnTo>
                    <a:pt x="49245" y="26150"/>
                  </a:lnTo>
                  <a:lnTo>
                    <a:pt x="49284" y="26364"/>
                  </a:lnTo>
                  <a:lnTo>
                    <a:pt x="49343" y="26578"/>
                  </a:lnTo>
                  <a:lnTo>
                    <a:pt x="49459" y="26812"/>
                  </a:lnTo>
                  <a:lnTo>
                    <a:pt x="49595" y="27045"/>
                  </a:lnTo>
                  <a:lnTo>
                    <a:pt x="49751" y="27279"/>
                  </a:lnTo>
                  <a:lnTo>
                    <a:pt x="49926" y="27532"/>
                  </a:lnTo>
                  <a:lnTo>
                    <a:pt x="50140" y="27765"/>
                  </a:lnTo>
                  <a:lnTo>
                    <a:pt x="50607" y="28291"/>
                  </a:lnTo>
                  <a:lnTo>
                    <a:pt x="51133" y="28816"/>
                  </a:lnTo>
                  <a:lnTo>
                    <a:pt x="51716" y="29341"/>
                  </a:lnTo>
                  <a:lnTo>
                    <a:pt x="52339" y="29867"/>
                  </a:lnTo>
                  <a:lnTo>
                    <a:pt x="52981" y="30372"/>
                  </a:lnTo>
                  <a:lnTo>
                    <a:pt x="53604" y="30878"/>
                  </a:lnTo>
                  <a:lnTo>
                    <a:pt x="54810" y="31812"/>
                  </a:lnTo>
                  <a:lnTo>
                    <a:pt x="55335" y="32240"/>
                  </a:lnTo>
                  <a:lnTo>
                    <a:pt x="55802" y="32629"/>
                  </a:lnTo>
                  <a:lnTo>
                    <a:pt x="56172" y="32960"/>
                  </a:lnTo>
                  <a:lnTo>
                    <a:pt x="56464" y="33252"/>
                  </a:lnTo>
                  <a:lnTo>
                    <a:pt x="56464" y="33252"/>
                  </a:lnTo>
                  <a:lnTo>
                    <a:pt x="56639" y="33485"/>
                  </a:lnTo>
                  <a:lnTo>
                    <a:pt x="56814" y="33719"/>
                  </a:lnTo>
                  <a:lnTo>
                    <a:pt x="57145" y="34205"/>
                  </a:lnTo>
                  <a:lnTo>
                    <a:pt x="57456" y="34731"/>
                  </a:lnTo>
                  <a:lnTo>
                    <a:pt x="57728" y="35276"/>
                  </a:lnTo>
                  <a:lnTo>
                    <a:pt x="58001" y="35820"/>
                  </a:lnTo>
                  <a:lnTo>
                    <a:pt x="58254" y="36404"/>
                  </a:lnTo>
                  <a:lnTo>
                    <a:pt x="58740" y="37571"/>
                  </a:lnTo>
                  <a:lnTo>
                    <a:pt x="58993" y="38136"/>
                  </a:lnTo>
                  <a:lnTo>
                    <a:pt x="59246" y="38719"/>
                  </a:lnTo>
                  <a:lnTo>
                    <a:pt x="59499" y="39264"/>
                  </a:lnTo>
                  <a:lnTo>
                    <a:pt x="59791" y="39809"/>
                  </a:lnTo>
                  <a:lnTo>
                    <a:pt x="60102" y="40315"/>
                  </a:lnTo>
                  <a:lnTo>
                    <a:pt x="60433" y="40782"/>
                  </a:lnTo>
                  <a:lnTo>
                    <a:pt x="60608" y="41015"/>
                  </a:lnTo>
                  <a:lnTo>
                    <a:pt x="60803" y="41229"/>
                  </a:lnTo>
                  <a:lnTo>
                    <a:pt x="60997" y="41443"/>
                  </a:lnTo>
                  <a:lnTo>
                    <a:pt x="61211" y="41638"/>
                  </a:lnTo>
                  <a:lnTo>
                    <a:pt x="61211" y="41638"/>
                  </a:lnTo>
                  <a:lnTo>
                    <a:pt x="61347" y="41755"/>
                  </a:lnTo>
                  <a:lnTo>
                    <a:pt x="61503" y="41852"/>
                  </a:lnTo>
                  <a:lnTo>
                    <a:pt x="61659" y="41930"/>
                  </a:lnTo>
                  <a:lnTo>
                    <a:pt x="61814" y="41988"/>
                  </a:lnTo>
                  <a:lnTo>
                    <a:pt x="61970" y="42027"/>
                  </a:lnTo>
                  <a:lnTo>
                    <a:pt x="62145" y="42066"/>
                  </a:lnTo>
                  <a:lnTo>
                    <a:pt x="62320" y="42085"/>
                  </a:lnTo>
                  <a:lnTo>
                    <a:pt x="62476" y="42085"/>
                  </a:lnTo>
                  <a:lnTo>
                    <a:pt x="62846" y="42066"/>
                  </a:lnTo>
                  <a:lnTo>
                    <a:pt x="63196" y="42008"/>
                  </a:lnTo>
                  <a:lnTo>
                    <a:pt x="63565" y="41910"/>
                  </a:lnTo>
                  <a:lnTo>
                    <a:pt x="63935" y="41774"/>
                  </a:lnTo>
                  <a:lnTo>
                    <a:pt x="64305" y="41638"/>
                  </a:lnTo>
                  <a:lnTo>
                    <a:pt x="64674" y="41482"/>
                  </a:lnTo>
                  <a:lnTo>
                    <a:pt x="65414" y="41171"/>
                  </a:lnTo>
                  <a:lnTo>
                    <a:pt x="65764" y="41015"/>
                  </a:lnTo>
                  <a:lnTo>
                    <a:pt x="66114" y="40879"/>
                  </a:lnTo>
                  <a:lnTo>
                    <a:pt x="66445" y="40782"/>
                  </a:lnTo>
                  <a:lnTo>
                    <a:pt x="66756" y="40704"/>
                  </a:lnTo>
                  <a:lnTo>
                    <a:pt x="66756" y="40704"/>
                  </a:lnTo>
                  <a:lnTo>
                    <a:pt x="66698" y="41015"/>
                  </a:lnTo>
                  <a:lnTo>
                    <a:pt x="66640" y="41327"/>
                  </a:lnTo>
                  <a:lnTo>
                    <a:pt x="66620" y="41618"/>
                  </a:lnTo>
                  <a:lnTo>
                    <a:pt x="66601" y="41910"/>
                  </a:lnTo>
                  <a:lnTo>
                    <a:pt x="66601" y="42183"/>
                  </a:lnTo>
                  <a:lnTo>
                    <a:pt x="66601" y="42455"/>
                  </a:lnTo>
                  <a:lnTo>
                    <a:pt x="66640" y="42727"/>
                  </a:lnTo>
                  <a:lnTo>
                    <a:pt x="66679" y="42980"/>
                  </a:lnTo>
                  <a:lnTo>
                    <a:pt x="66737" y="43253"/>
                  </a:lnTo>
                  <a:lnTo>
                    <a:pt x="66795" y="43506"/>
                  </a:lnTo>
                  <a:lnTo>
                    <a:pt x="66951" y="43992"/>
                  </a:lnTo>
                  <a:lnTo>
                    <a:pt x="67165" y="44459"/>
                  </a:lnTo>
                  <a:lnTo>
                    <a:pt x="67398" y="44926"/>
                  </a:lnTo>
                  <a:lnTo>
                    <a:pt x="67651" y="45374"/>
                  </a:lnTo>
                  <a:lnTo>
                    <a:pt x="67943" y="45841"/>
                  </a:lnTo>
                  <a:lnTo>
                    <a:pt x="68566" y="46736"/>
                  </a:lnTo>
                  <a:lnTo>
                    <a:pt x="69208" y="47650"/>
                  </a:lnTo>
                  <a:lnTo>
                    <a:pt x="69519" y="48117"/>
                  </a:lnTo>
                  <a:lnTo>
                    <a:pt x="69831" y="48603"/>
                  </a:lnTo>
                  <a:lnTo>
                    <a:pt x="69831" y="48603"/>
                  </a:lnTo>
                  <a:lnTo>
                    <a:pt x="70103" y="49109"/>
                  </a:lnTo>
                  <a:lnTo>
                    <a:pt x="70395" y="49693"/>
                  </a:lnTo>
                  <a:lnTo>
                    <a:pt x="70667" y="50355"/>
                  </a:lnTo>
                  <a:lnTo>
                    <a:pt x="70940" y="51074"/>
                  </a:lnTo>
                  <a:lnTo>
                    <a:pt x="71212" y="51853"/>
                  </a:lnTo>
                  <a:lnTo>
                    <a:pt x="71484" y="52650"/>
                  </a:lnTo>
                  <a:lnTo>
                    <a:pt x="71718" y="53507"/>
                  </a:lnTo>
                  <a:lnTo>
                    <a:pt x="71932" y="54363"/>
                  </a:lnTo>
                  <a:lnTo>
                    <a:pt x="72126" y="55219"/>
                  </a:lnTo>
                  <a:lnTo>
                    <a:pt x="72282" y="56094"/>
                  </a:lnTo>
                  <a:lnTo>
                    <a:pt x="72399" y="56931"/>
                  </a:lnTo>
                  <a:lnTo>
                    <a:pt x="72496" y="57748"/>
                  </a:lnTo>
                  <a:lnTo>
                    <a:pt x="72535" y="58546"/>
                  </a:lnTo>
                  <a:lnTo>
                    <a:pt x="72535" y="58916"/>
                  </a:lnTo>
                  <a:lnTo>
                    <a:pt x="72535" y="59266"/>
                  </a:lnTo>
                  <a:lnTo>
                    <a:pt x="72516" y="59616"/>
                  </a:lnTo>
                  <a:lnTo>
                    <a:pt x="72477" y="59947"/>
                  </a:lnTo>
                  <a:lnTo>
                    <a:pt x="72418" y="60258"/>
                  </a:lnTo>
                  <a:lnTo>
                    <a:pt x="72360" y="60550"/>
                  </a:lnTo>
                  <a:lnTo>
                    <a:pt x="0" y="6055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84325" y="-2587700"/>
              <a:ext cx="1678175" cy="1168875"/>
            </a:xfrm>
            <a:custGeom>
              <a:avLst/>
              <a:gdLst/>
              <a:ahLst/>
              <a:cxnLst/>
              <a:rect l="l" t="t" r="r" b="b"/>
              <a:pathLst>
                <a:path w="67127" h="46755" extrusionOk="0">
                  <a:moveTo>
                    <a:pt x="38563" y="0"/>
                  </a:move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618" y="30995"/>
                  </a:lnTo>
                  <a:lnTo>
                    <a:pt x="36462" y="31345"/>
                  </a:lnTo>
                  <a:lnTo>
                    <a:pt x="36287" y="31715"/>
                  </a:lnTo>
                  <a:lnTo>
                    <a:pt x="36092" y="32065"/>
                  </a:lnTo>
                  <a:lnTo>
                    <a:pt x="35898" y="32396"/>
                  </a:lnTo>
                  <a:lnTo>
                    <a:pt x="35684" y="32688"/>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771" y="38058"/>
                  </a:lnTo>
                  <a:lnTo>
                    <a:pt x="11694" y="37669"/>
                  </a:lnTo>
                  <a:lnTo>
                    <a:pt x="11596" y="37299"/>
                  </a:lnTo>
                  <a:lnTo>
                    <a:pt x="11460" y="36929"/>
                  </a:lnTo>
                  <a:lnTo>
                    <a:pt x="11188" y="36209"/>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561"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355" y="30022"/>
                  </a:lnTo>
                  <a:lnTo>
                    <a:pt x="54810" y="29244"/>
                  </a:lnTo>
                  <a:lnTo>
                    <a:pt x="53740" y="27648"/>
                  </a:lnTo>
                  <a:lnTo>
                    <a:pt x="53195" y="26851"/>
                  </a:lnTo>
                  <a:lnTo>
                    <a:pt x="52650" y="26072"/>
                  </a:lnTo>
                  <a:lnTo>
                    <a:pt x="52067" y="25294"/>
                  </a:lnTo>
                  <a:lnTo>
                    <a:pt x="51483" y="24535"/>
                  </a:lnTo>
                  <a:lnTo>
                    <a:pt x="50705" y="23621"/>
                  </a:lnTo>
                  <a:lnTo>
                    <a:pt x="49946" y="22706"/>
                  </a:lnTo>
                  <a:lnTo>
                    <a:pt x="49576" y="22239"/>
                  </a:lnTo>
                  <a:lnTo>
                    <a:pt x="49206" y="21772"/>
                  </a:lnTo>
                  <a:lnTo>
                    <a:pt x="48856" y="21286"/>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599" y="26247"/>
                  </a:lnTo>
                  <a:lnTo>
                    <a:pt x="46346" y="26753"/>
                  </a:lnTo>
                  <a:lnTo>
                    <a:pt x="45782" y="27707"/>
                  </a:lnTo>
                  <a:lnTo>
                    <a:pt x="45237" y="28680"/>
                  </a:lnTo>
                  <a:lnTo>
                    <a:pt x="44965" y="29166"/>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994975" y="-2013725"/>
              <a:ext cx="1475" cy="4875"/>
            </a:xfrm>
            <a:custGeom>
              <a:avLst/>
              <a:gdLst/>
              <a:ahLst/>
              <a:cxnLst/>
              <a:rect l="l" t="t" r="r" b="b"/>
              <a:pathLst>
                <a:path w="59" h="195" fill="none" extrusionOk="0">
                  <a:moveTo>
                    <a:pt x="0" y="0"/>
                  </a:moveTo>
                  <a:lnTo>
                    <a:pt x="0" y="0"/>
                  </a:lnTo>
                  <a:lnTo>
                    <a:pt x="59" y="195"/>
                  </a:lnTo>
                  <a:lnTo>
                    <a:pt x="59" y="19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84325" y="-2587700"/>
              <a:ext cx="1678175" cy="1168875"/>
            </a:xfrm>
            <a:custGeom>
              <a:avLst/>
              <a:gdLst/>
              <a:ahLst/>
              <a:cxnLst/>
              <a:rect l="l" t="t" r="r" b="b"/>
              <a:pathLst>
                <a:path w="67127" h="46755" fill="none" extrusionOk="0">
                  <a:moveTo>
                    <a:pt x="38563" y="0"/>
                  </a:moveTo>
                  <a:lnTo>
                    <a:pt x="38563" y="0"/>
                  </a:ln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890" y="30314"/>
                  </a:lnTo>
                  <a:lnTo>
                    <a:pt x="36618" y="30995"/>
                  </a:lnTo>
                  <a:lnTo>
                    <a:pt x="36462" y="31345"/>
                  </a:lnTo>
                  <a:lnTo>
                    <a:pt x="36287" y="31715"/>
                  </a:lnTo>
                  <a:lnTo>
                    <a:pt x="36092" y="32065"/>
                  </a:lnTo>
                  <a:lnTo>
                    <a:pt x="35898" y="32396"/>
                  </a:lnTo>
                  <a:lnTo>
                    <a:pt x="35684" y="32688"/>
                  </a:lnTo>
                  <a:lnTo>
                    <a:pt x="35470" y="32960"/>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830" y="38486"/>
                  </a:lnTo>
                  <a:lnTo>
                    <a:pt x="11771" y="38058"/>
                  </a:lnTo>
                  <a:lnTo>
                    <a:pt x="11694" y="37669"/>
                  </a:lnTo>
                  <a:lnTo>
                    <a:pt x="11596" y="37299"/>
                  </a:lnTo>
                  <a:lnTo>
                    <a:pt x="11460" y="36929"/>
                  </a:lnTo>
                  <a:lnTo>
                    <a:pt x="11188" y="36209"/>
                  </a:lnTo>
                  <a:lnTo>
                    <a:pt x="10896" y="35470"/>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775" y="35840"/>
                  </a:lnTo>
                  <a:lnTo>
                    <a:pt x="61561" y="35801"/>
                  </a:lnTo>
                  <a:lnTo>
                    <a:pt x="61367" y="35801"/>
                  </a:lnTo>
                  <a:lnTo>
                    <a:pt x="61367"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938" y="30800"/>
                  </a:lnTo>
                  <a:lnTo>
                    <a:pt x="55355" y="30022"/>
                  </a:lnTo>
                  <a:lnTo>
                    <a:pt x="54810" y="29244"/>
                  </a:lnTo>
                  <a:lnTo>
                    <a:pt x="53740" y="27648"/>
                  </a:lnTo>
                  <a:lnTo>
                    <a:pt x="53195" y="26851"/>
                  </a:lnTo>
                  <a:lnTo>
                    <a:pt x="52650" y="26072"/>
                  </a:lnTo>
                  <a:lnTo>
                    <a:pt x="52067" y="25294"/>
                  </a:lnTo>
                  <a:lnTo>
                    <a:pt x="51483" y="24535"/>
                  </a:lnTo>
                  <a:lnTo>
                    <a:pt x="51483" y="24535"/>
                  </a:lnTo>
                  <a:lnTo>
                    <a:pt x="50705" y="23621"/>
                  </a:lnTo>
                  <a:lnTo>
                    <a:pt x="49946" y="22706"/>
                  </a:lnTo>
                  <a:lnTo>
                    <a:pt x="49576" y="22239"/>
                  </a:lnTo>
                  <a:lnTo>
                    <a:pt x="49206" y="21772"/>
                  </a:lnTo>
                  <a:lnTo>
                    <a:pt x="48856" y="21286"/>
                  </a:lnTo>
                  <a:lnTo>
                    <a:pt x="48525" y="20780"/>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852" y="25742"/>
                  </a:lnTo>
                  <a:lnTo>
                    <a:pt x="46599" y="26247"/>
                  </a:lnTo>
                  <a:lnTo>
                    <a:pt x="46346" y="26753"/>
                  </a:lnTo>
                  <a:lnTo>
                    <a:pt x="45782" y="27707"/>
                  </a:lnTo>
                  <a:lnTo>
                    <a:pt x="45237" y="28680"/>
                  </a:lnTo>
                  <a:lnTo>
                    <a:pt x="44965" y="29166"/>
                  </a:lnTo>
                  <a:lnTo>
                    <a:pt x="44731" y="29672"/>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44350" y="-2437900"/>
              <a:ext cx="209675" cy="396475"/>
            </a:xfrm>
            <a:custGeom>
              <a:avLst/>
              <a:gdLst/>
              <a:ahLst/>
              <a:cxnLst/>
              <a:rect l="l" t="t" r="r" b="b"/>
              <a:pathLst>
                <a:path w="8387" h="15859" extrusionOk="0">
                  <a:moveTo>
                    <a:pt x="1654" y="1"/>
                  </a:moveTo>
                  <a:lnTo>
                    <a:pt x="1654" y="176"/>
                  </a:lnTo>
                  <a:lnTo>
                    <a:pt x="1596" y="371"/>
                  </a:lnTo>
                  <a:lnTo>
                    <a:pt x="1537" y="585"/>
                  </a:lnTo>
                  <a:lnTo>
                    <a:pt x="1440" y="838"/>
                  </a:lnTo>
                  <a:lnTo>
                    <a:pt x="1168" y="1363"/>
                  </a:lnTo>
                  <a:lnTo>
                    <a:pt x="856" y="1927"/>
                  </a:lnTo>
                  <a:lnTo>
                    <a:pt x="545" y="2530"/>
                  </a:lnTo>
                  <a:lnTo>
                    <a:pt x="390" y="2842"/>
                  </a:lnTo>
                  <a:lnTo>
                    <a:pt x="273" y="3133"/>
                  </a:lnTo>
                  <a:lnTo>
                    <a:pt x="156" y="3425"/>
                  </a:lnTo>
                  <a:lnTo>
                    <a:pt x="78" y="3717"/>
                  </a:lnTo>
                  <a:lnTo>
                    <a:pt x="20" y="3990"/>
                  </a:lnTo>
                  <a:lnTo>
                    <a:pt x="0" y="4262"/>
                  </a:lnTo>
                  <a:lnTo>
                    <a:pt x="20" y="4593"/>
                  </a:lnTo>
                  <a:lnTo>
                    <a:pt x="59" y="4904"/>
                  </a:lnTo>
                  <a:lnTo>
                    <a:pt x="117" y="5235"/>
                  </a:lnTo>
                  <a:lnTo>
                    <a:pt x="175" y="5546"/>
                  </a:lnTo>
                  <a:lnTo>
                    <a:pt x="253" y="5857"/>
                  </a:lnTo>
                  <a:lnTo>
                    <a:pt x="351" y="6169"/>
                  </a:lnTo>
                  <a:lnTo>
                    <a:pt x="565" y="6772"/>
                  </a:lnTo>
                  <a:lnTo>
                    <a:pt x="818" y="7375"/>
                  </a:lnTo>
                  <a:lnTo>
                    <a:pt x="1090" y="7978"/>
                  </a:lnTo>
                  <a:lnTo>
                    <a:pt x="1654" y="9146"/>
                  </a:lnTo>
                  <a:lnTo>
                    <a:pt x="1810" y="9496"/>
                  </a:lnTo>
                  <a:lnTo>
                    <a:pt x="1946" y="9865"/>
                  </a:lnTo>
                  <a:lnTo>
                    <a:pt x="2199" y="10683"/>
                  </a:lnTo>
                  <a:lnTo>
                    <a:pt x="2452" y="11539"/>
                  </a:lnTo>
                  <a:lnTo>
                    <a:pt x="2724" y="12434"/>
                  </a:lnTo>
                  <a:lnTo>
                    <a:pt x="2880" y="12862"/>
                  </a:lnTo>
                  <a:lnTo>
                    <a:pt x="3036" y="13290"/>
                  </a:lnTo>
                  <a:lnTo>
                    <a:pt x="3211" y="13698"/>
                  </a:lnTo>
                  <a:lnTo>
                    <a:pt x="3405" y="14088"/>
                  </a:lnTo>
                  <a:lnTo>
                    <a:pt x="3619" y="14457"/>
                  </a:lnTo>
                  <a:lnTo>
                    <a:pt x="3853" y="14769"/>
                  </a:lnTo>
                  <a:lnTo>
                    <a:pt x="3989" y="14924"/>
                  </a:lnTo>
                  <a:lnTo>
                    <a:pt x="4125" y="15080"/>
                  </a:lnTo>
                  <a:lnTo>
                    <a:pt x="4261" y="15197"/>
                  </a:lnTo>
                  <a:lnTo>
                    <a:pt x="4417" y="15313"/>
                  </a:lnTo>
                  <a:lnTo>
                    <a:pt x="4670" y="15508"/>
                  </a:lnTo>
                  <a:lnTo>
                    <a:pt x="4942" y="15644"/>
                  </a:lnTo>
                  <a:lnTo>
                    <a:pt x="5195" y="15761"/>
                  </a:lnTo>
                  <a:lnTo>
                    <a:pt x="5429" y="15819"/>
                  </a:lnTo>
                  <a:lnTo>
                    <a:pt x="5662" y="15858"/>
                  </a:lnTo>
                  <a:lnTo>
                    <a:pt x="5876" y="15858"/>
                  </a:lnTo>
                  <a:lnTo>
                    <a:pt x="6090" y="15819"/>
                  </a:lnTo>
                  <a:lnTo>
                    <a:pt x="6304" y="15761"/>
                  </a:lnTo>
                  <a:lnTo>
                    <a:pt x="6499" y="15664"/>
                  </a:lnTo>
                  <a:lnTo>
                    <a:pt x="6674" y="15547"/>
                  </a:lnTo>
                  <a:lnTo>
                    <a:pt x="6869" y="15411"/>
                  </a:lnTo>
                  <a:lnTo>
                    <a:pt x="7024" y="15236"/>
                  </a:lnTo>
                  <a:lnTo>
                    <a:pt x="7180" y="15060"/>
                  </a:lnTo>
                  <a:lnTo>
                    <a:pt x="7336" y="14866"/>
                  </a:lnTo>
                  <a:lnTo>
                    <a:pt x="7472" y="14632"/>
                  </a:lnTo>
                  <a:lnTo>
                    <a:pt x="7608" y="14418"/>
                  </a:lnTo>
                  <a:lnTo>
                    <a:pt x="7725" y="14165"/>
                  </a:lnTo>
                  <a:lnTo>
                    <a:pt x="7841" y="13913"/>
                  </a:lnTo>
                  <a:lnTo>
                    <a:pt x="7939" y="13640"/>
                  </a:lnTo>
                  <a:lnTo>
                    <a:pt x="8017" y="13368"/>
                  </a:lnTo>
                  <a:lnTo>
                    <a:pt x="8172" y="12803"/>
                  </a:lnTo>
                  <a:lnTo>
                    <a:pt x="8289" y="12239"/>
                  </a:lnTo>
                  <a:lnTo>
                    <a:pt x="8367" y="11675"/>
                  </a:lnTo>
                  <a:lnTo>
                    <a:pt x="8386" y="11150"/>
                  </a:lnTo>
                  <a:lnTo>
                    <a:pt x="8386" y="10644"/>
                  </a:lnTo>
                  <a:lnTo>
                    <a:pt x="8367" y="10410"/>
                  </a:lnTo>
                  <a:lnTo>
                    <a:pt x="8328" y="10196"/>
                  </a:lnTo>
                  <a:lnTo>
                    <a:pt x="8250" y="9788"/>
                  </a:lnTo>
                  <a:lnTo>
                    <a:pt x="8153" y="9418"/>
                  </a:lnTo>
                  <a:lnTo>
                    <a:pt x="8017" y="9048"/>
                  </a:lnTo>
                  <a:lnTo>
                    <a:pt x="7861" y="8698"/>
                  </a:lnTo>
                  <a:lnTo>
                    <a:pt x="7686" y="8367"/>
                  </a:lnTo>
                  <a:lnTo>
                    <a:pt x="7491" y="8037"/>
                  </a:lnTo>
                  <a:lnTo>
                    <a:pt x="7297" y="7725"/>
                  </a:lnTo>
                  <a:lnTo>
                    <a:pt x="7063" y="7433"/>
                  </a:lnTo>
                  <a:lnTo>
                    <a:pt x="6830" y="7142"/>
                  </a:lnTo>
                  <a:lnTo>
                    <a:pt x="6577" y="6850"/>
                  </a:lnTo>
                  <a:lnTo>
                    <a:pt x="6051" y="6285"/>
                  </a:lnTo>
                  <a:lnTo>
                    <a:pt x="5507" y="5741"/>
                  </a:lnTo>
                  <a:lnTo>
                    <a:pt x="4942" y="5215"/>
                  </a:lnTo>
                  <a:lnTo>
                    <a:pt x="4378" y="4671"/>
                  </a:lnTo>
                  <a:lnTo>
                    <a:pt x="3833" y="4106"/>
                  </a:lnTo>
                  <a:lnTo>
                    <a:pt x="3561" y="3834"/>
                  </a:lnTo>
                  <a:lnTo>
                    <a:pt x="3308" y="3542"/>
                  </a:lnTo>
                  <a:lnTo>
                    <a:pt x="3075" y="3250"/>
                  </a:lnTo>
                  <a:lnTo>
                    <a:pt x="2841" y="2939"/>
                  </a:lnTo>
                  <a:lnTo>
                    <a:pt x="2627" y="2608"/>
                  </a:lnTo>
                  <a:lnTo>
                    <a:pt x="2413" y="2277"/>
                  </a:lnTo>
                  <a:lnTo>
                    <a:pt x="2238" y="1947"/>
                  </a:lnTo>
                  <a:lnTo>
                    <a:pt x="2063" y="1596"/>
                  </a:lnTo>
                  <a:lnTo>
                    <a:pt x="1927" y="1227"/>
                  </a:lnTo>
                  <a:lnTo>
                    <a:pt x="1810" y="838"/>
                  </a:lnTo>
                  <a:lnTo>
                    <a:pt x="1713" y="429"/>
                  </a:lnTo>
                  <a:lnTo>
                    <a:pt x="16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4350" y="-2437900"/>
              <a:ext cx="209675" cy="396475"/>
            </a:xfrm>
            <a:custGeom>
              <a:avLst/>
              <a:gdLst/>
              <a:ahLst/>
              <a:cxnLst/>
              <a:rect l="l" t="t" r="r" b="b"/>
              <a:pathLst>
                <a:path w="8387" h="15859" fill="none" extrusionOk="0">
                  <a:moveTo>
                    <a:pt x="8328" y="10196"/>
                  </a:moveTo>
                  <a:lnTo>
                    <a:pt x="8328" y="10196"/>
                  </a:lnTo>
                  <a:lnTo>
                    <a:pt x="8367" y="10410"/>
                  </a:lnTo>
                  <a:lnTo>
                    <a:pt x="8386" y="10644"/>
                  </a:lnTo>
                  <a:lnTo>
                    <a:pt x="8386" y="11150"/>
                  </a:lnTo>
                  <a:lnTo>
                    <a:pt x="8367" y="11675"/>
                  </a:lnTo>
                  <a:lnTo>
                    <a:pt x="8289" y="12239"/>
                  </a:lnTo>
                  <a:lnTo>
                    <a:pt x="8172" y="12803"/>
                  </a:lnTo>
                  <a:lnTo>
                    <a:pt x="8017" y="13368"/>
                  </a:lnTo>
                  <a:lnTo>
                    <a:pt x="7939" y="13640"/>
                  </a:lnTo>
                  <a:lnTo>
                    <a:pt x="7841" y="13913"/>
                  </a:lnTo>
                  <a:lnTo>
                    <a:pt x="7725" y="14165"/>
                  </a:lnTo>
                  <a:lnTo>
                    <a:pt x="7608" y="14418"/>
                  </a:lnTo>
                  <a:lnTo>
                    <a:pt x="7472" y="14632"/>
                  </a:lnTo>
                  <a:lnTo>
                    <a:pt x="7336" y="14866"/>
                  </a:lnTo>
                  <a:lnTo>
                    <a:pt x="7180" y="15060"/>
                  </a:lnTo>
                  <a:lnTo>
                    <a:pt x="7024" y="15236"/>
                  </a:lnTo>
                  <a:lnTo>
                    <a:pt x="6869" y="15411"/>
                  </a:lnTo>
                  <a:lnTo>
                    <a:pt x="6674" y="15547"/>
                  </a:lnTo>
                  <a:lnTo>
                    <a:pt x="6499" y="15664"/>
                  </a:lnTo>
                  <a:lnTo>
                    <a:pt x="6304" y="15761"/>
                  </a:lnTo>
                  <a:lnTo>
                    <a:pt x="6090" y="15819"/>
                  </a:lnTo>
                  <a:lnTo>
                    <a:pt x="5876" y="15858"/>
                  </a:lnTo>
                  <a:lnTo>
                    <a:pt x="5662" y="15858"/>
                  </a:lnTo>
                  <a:lnTo>
                    <a:pt x="5429" y="15819"/>
                  </a:lnTo>
                  <a:lnTo>
                    <a:pt x="5195" y="15761"/>
                  </a:lnTo>
                  <a:lnTo>
                    <a:pt x="4942" y="15644"/>
                  </a:lnTo>
                  <a:lnTo>
                    <a:pt x="4670" y="15508"/>
                  </a:lnTo>
                  <a:lnTo>
                    <a:pt x="4417" y="15313"/>
                  </a:lnTo>
                  <a:lnTo>
                    <a:pt x="4417" y="15313"/>
                  </a:lnTo>
                  <a:lnTo>
                    <a:pt x="4261" y="15197"/>
                  </a:lnTo>
                  <a:lnTo>
                    <a:pt x="4125" y="15080"/>
                  </a:lnTo>
                  <a:lnTo>
                    <a:pt x="3989" y="14924"/>
                  </a:lnTo>
                  <a:lnTo>
                    <a:pt x="3853" y="14769"/>
                  </a:lnTo>
                  <a:lnTo>
                    <a:pt x="3619" y="14457"/>
                  </a:lnTo>
                  <a:lnTo>
                    <a:pt x="3405" y="14088"/>
                  </a:lnTo>
                  <a:lnTo>
                    <a:pt x="3211" y="13698"/>
                  </a:lnTo>
                  <a:lnTo>
                    <a:pt x="3036" y="13290"/>
                  </a:lnTo>
                  <a:lnTo>
                    <a:pt x="2880" y="12862"/>
                  </a:lnTo>
                  <a:lnTo>
                    <a:pt x="2724" y="12434"/>
                  </a:lnTo>
                  <a:lnTo>
                    <a:pt x="2452" y="11539"/>
                  </a:lnTo>
                  <a:lnTo>
                    <a:pt x="2199" y="10683"/>
                  </a:lnTo>
                  <a:lnTo>
                    <a:pt x="1946" y="9865"/>
                  </a:lnTo>
                  <a:lnTo>
                    <a:pt x="1810" y="9496"/>
                  </a:lnTo>
                  <a:lnTo>
                    <a:pt x="1654" y="9146"/>
                  </a:lnTo>
                  <a:lnTo>
                    <a:pt x="1654" y="9146"/>
                  </a:lnTo>
                  <a:lnTo>
                    <a:pt x="1090" y="7978"/>
                  </a:lnTo>
                  <a:lnTo>
                    <a:pt x="818" y="7375"/>
                  </a:lnTo>
                  <a:lnTo>
                    <a:pt x="565" y="6772"/>
                  </a:lnTo>
                  <a:lnTo>
                    <a:pt x="351" y="6169"/>
                  </a:lnTo>
                  <a:lnTo>
                    <a:pt x="253" y="5857"/>
                  </a:lnTo>
                  <a:lnTo>
                    <a:pt x="175" y="5546"/>
                  </a:lnTo>
                  <a:lnTo>
                    <a:pt x="117" y="5235"/>
                  </a:lnTo>
                  <a:lnTo>
                    <a:pt x="59" y="4904"/>
                  </a:lnTo>
                  <a:lnTo>
                    <a:pt x="20" y="4593"/>
                  </a:lnTo>
                  <a:lnTo>
                    <a:pt x="0" y="4262"/>
                  </a:lnTo>
                  <a:lnTo>
                    <a:pt x="0" y="4262"/>
                  </a:lnTo>
                  <a:lnTo>
                    <a:pt x="20" y="3990"/>
                  </a:lnTo>
                  <a:lnTo>
                    <a:pt x="78" y="3717"/>
                  </a:lnTo>
                  <a:lnTo>
                    <a:pt x="156" y="3425"/>
                  </a:lnTo>
                  <a:lnTo>
                    <a:pt x="273" y="3133"/>
                  </a:lnTo>
                  <a:lnTo>
                    <a:pt x="390" y="2842"/>
                  </a:lnTo>
                  <a:lnTo>
                    <a:pt x="545" y="2530"/>
                  </a:lnTo>
                  <a:lnTo>
                    <a:pt x="856" y="1927"/>
                  </a:lnTo>
                  <a:lnTo>
                    <a:pt x="1168" y="1363"/>
                  </a:lnTo>
                  <a:lnTo>
                    <a:pt x="1440" y="838"/>
                  </a:lnTo>
                  <a:lnTo>
                    <a:pt x="1537" y="585"/>
                  </a:lnTo>
                  <a:lnTo>
                    <a:pt x="1596" y="371"/>
                  </a:lnTo>
                  <a:lnTo>
                    <a:pt x="1654" y="176"/>
                  </a:lnTo>
                  <a:lnTo>
                    <a:pt x="1654" y="1"/>
                  </a:lnTo>
                  <a:lnTo>
                    <a:pt x="1654" y="1"/>
                  </a:lnTo>
                  <a:lnTo>
                    <a:pt x="1713" y="429"/>
                  </a:lnTo>
                  <a:lnTo>
                    <a:pt x="1810" y="838"/>
                  </a:lnTo>
                  <a:lnTo>
                    <a:pt x="1927" y="1227"/>
                  </a:lnTo>
                  <a:lnTo>
                    <a:pt x="2063" y="1596"/>
                  </a:lnTo>
                  <a:lnTo>
                    <a:pt x="2238" y="1947"/>
                  </a:lnTo>
                  <a:lnTo>
                    <a:pt x="2413" y="2277"/>
                  </a:lnTo>
                  <a:lnTo>
                    <a:pt x="2627" y="2608"/>
                  </a:lnTo>
                  <a:lnTo>
                    <a:pt x="2841" y="2939"/>
                  </a:lnTo>
                  <a:lnTo>
                    <a:pt x="3075" y="3250"/>
                  </a:lnTo>
                  <a:lnTo>
                    <a:pt x="3308" y="3542"/>
                  </a:lnTo>
                  <a:lnTo>
                    <a:pt x="3561" y="3834"/>
                  </a:lnTo>
                  <a:lnTo>
                    <a:pt x="3833" y="4106"/>
                  </a:lnTo>
                  <a:lnTo>
                    <a:pt x="4378" y="4671"/>
                  </a:lnTo>
                  <a:lnTo>
                    <a:pt x="4942" y="5215"/>
                  </a:lnTo>
                  <a:lnTo>
                    <a:pt x="5507" y="5741"/>
                  </a:lnTo>
                  <a:lnTo>
                    <a:pt x="6051" y="6285"/>
                  </a:lnTo>
                  <a:lnTo>
                    <a:pt x="6577" y="6850"/>
                  </a:lnTo>
                  <a:lnTo>
                    <a:pt x="6830" y="7142"/>
                  </a:lnTo>
                  <a:lnTo>
                    <a:pt x="7063" y="7433"/>
                  </a:lnTo>
                  <a:lnTo>
                    <a:pt x="7297" y="7725"/>
                  </a:lnTo>
                  <a:lnTo>
                    <a:pt x="7491" y="8037"/>
                  </a:lnTo>
                  <a:lnTo>
                    <a:pt x="7686" y="8367"/>
                  </a:lnTo>
                  <a:lnTo>
                    <a:pt x="7861" y="8698"/>
                  </a:lnTo>
                  <a:lnTo>
                    <a:pt x="8017" y="9048"/>
                  </a:lnTo>
                  <a:lnTo>
                    <a:pt x="8153" y="9418"/>
                  </a:lnTo>
                  <a:lnTo>
                    <a:pt x="8250" y="9788"/>
                  </a:lnTo>
                  <a:lnTo>
                    <a:pt x="8328" y="10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509050" y="-2272500"/>
              <a:ext cx="103125" cy="189725"/>
            </a:xfrm>
            <a:custGeom>
              <a:avLst/>
              <a:gdLst/>
              <a:ahLst/>
              <a:cxnLst/>
              <a:rect l="l" t="t" r="r" b="b"/>
              <a:pathLst>
                <a:path w="4125" h="7589" extrusionOk="0">
                  <a:moveTo>
                    <a:pt x="253" y="0"/>
                  </a:move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479" y="4611"/>
                  </a:lnTo>
                  <a:lnTo>
                    <a:pt x="1596" y="4845"/>
                  </a:lnTo>
                  <a:lnTo>
                    <a:pt x="1693" y="5078"/>
                  </a:lnTo>
                  <a:lnTo>
                    <a:pt x="1790" y="5312"/>
                  </a:lnTo>
                  <a:lnTo>
                    <a:pt x="1946" y="5779"/>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977" y="7549"/>
                  </a:lnTo>
                  <a:lnTo>
                    <a:pt x="3113" y="7491"/>
                  </a:lnTo>
                  <a:lnTo>
                    <a:pt x="3269" y="7374"/>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09050" y="-2272500"/>
              <a:ext cx="103125" cy="189725"/>
            </a:xfrm>
            <a:custGeom>
              <a:avLst/>
              <a:gdLst/>
              <a:ahLst/>
              <a:cxnLst/>
              <a:rect l="l" t="t" r="r" b="b"/>
              <a:pathLst>
                <a:path w="4125" h="7589" fill="none" extrusionOk="0">
                  <a:moveTo>
                    <a:pt x="253" y="0"/>
                  </a:moveTo>
                  <a:lnTo>
                    <a:pt x="253" y="0"/>
                  </a:ln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343" y="4378"/>
                  </a:lnTo>
                  <a:lnTo>
                    <a:pt x="1479" y="4611"/>
                  </a:lnTo>
                  <a:lnTo>
                    <a:pt x="1596" y="4845"/>
                  </a:lnTo>
                  <a:lnTo>
                    <a:pt x="1693" y="5078"/>
                  </a:lnTo>
                  <a:lnTo>
                    <a:pt x="1790" y="5312"/>
                  </a:lnTo>
                  <a:lnTo>
                    <a:pt x="1946" y="5779"/>
                  </a:lnTo>
                  <a:lnTo>
                    <a:pt x="2082" y="6304"/>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841" y="7588"/>
                  </a:lnTo>
                  <a:lnTo>
                    <a:pt x="2977" y="7549"/>
                  </a:lnTo>
                  <a:lnTo>
                    <a:pt x="3113" y="7491"/>
                  </a:lnTo>
                  <a:lnTo>
                    <a:pt x="3269" y="7374"/>
                  </a:lnTo>
                  <a:lnTo>
                    <a:pt x="3444" y="7199"/>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496221">
            <a:off x="3497725" y="3729761"/>
            <a:ext cx="477185" cy="349699"/>
            <a:chOff x="3059900" y="-2587950"/>
            <a:chExt cx="1835300" cy="1344975"/>
          </a:xfrm>
        </p:grpSpPr>
        <p:sp>
          <p:nvSpPr>
            <p:cNvPr id="29" name="Google Shape;29;p2"/>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flipH="1">
            <a:off x="76202" y="559418"/>
            <a:ext cx="2551158" cy="1772615"/>
            <a:chOff x="-1975173" y="-7415332"/>
            <a:chExt cx="2551158" cy="1772615"/>
          </a:xfrm>
        </p:grpSpPr>
        <p:sp>
          <p:nvSpPr>
            <p:cNvPr id="34" name="Google Shape;34;p2"/>
            <p:cNvSpPr/>
            <p:nvPr/>
          </p:nvSpPr>
          <p:spPr>
            <a:xfrm>
              <a:off x="298104" y="-5677520"/>
              <a:ext cx="33336" cy="34803"/>
            </a:xfrm>
            <a:custGeom>
              <a:avLst/>
              <a:gdLst/>
              <a:ahLst/>
              <a:cxnLst/>
              <a:rect l="l" t="t" r="r" b="b"/>
              <a:pathLst>
                <a:path w="432" h="451" extrusionOk="0">
                  <a:moveTo>
                    <a:pt x="225" y="1"/>
                  </a:moveTo>
                  <a:lnTo>
                    <a:pt x="131" y="20"/>
                  </a:lnTo>
                  <a:lnTo>
                    <a:pt x="56" y="76"/>
                  </a:lnTo>
                  <a:lnTo>
                    <a:pt x="19" y="151"/>
                  </a:lnTo>
                  <a:lnTo>
                    <a:pt x="0" y="226"/>
                  </a:lnTo>
                  <a:lnTo>
                    <a:pt x="19" y="320"/>
                  </a:lnTo>
                  <a:lnTo>
                    <a:pt x="56" y="395"/>
                  </a:lnTo>
                  <a:lnTo>
                    <a:pt x="131" y="432"/>
                  </a:lnTo>
                  <a:lnTo>
                    <a:pt x="225" y="451"/>
                  </a:lnTo>
                  <a:lnTo>
                    <a:pt x="319" y="432"/>
                  </a:lnTo>
                  <a:lnTo>
                    <a:pt x="394" y="395"/>
                  </a:lnTo>
                  <a:lnTo>
                    <a:pt x="431" y="320"/>
                  </a:lnTo>
                  <a:lnTo>
                    <a:pt x="431"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6625" y="-6513861"/>
              <a:ext cx="29015" cy="29015"/>
            </a:xfrm>
            <a:custGeom>
              <a:avLst/>
              <a:gdLst/>
              <a:ahLst/>
              <a:cxnLst/>
              <a:rect l="l" t="t" r="r" b="b"/>
              <a:pathLst>
                <a:path w="376" h="376" extrusionOk="0">
                  <a:moveTo>
                    <a:pt x="188" y="0"/>
                  </a:moveTo>
                  <a:lnTo>
                    <a:pt x="113" y="19"/>
                  </a:lnTo>
                  <a:lnTo>
                    <a:pt x="56" y="57"/>
                  </a:lnTo>
                  <a:lnTo>
                    <a:pt x="19" y="132"/>
                  </a:lnTo>
                  <a:lnTo>
                    <a:pt x="0" y="188"/>
                  </a:lnTo>
                  <a:lnTo>
                    <a:pt x="19" y="263"/>
                  </a:lnTo>
                  <a:lnTo>
                    <a:pt x="56" y="319"/>
                  </a:lnTo>
                  <a:lnTo>
                    <a:pt x="113" y="357"/>
                  </a:lnTo>
                  <a:lnTo>
                    <a:pt x="188" y="375"/>
                  </a:lnTo>
                  <a:lnTo>
                    <a:pt x="263" y="357"/>
                  </a:lnTo>
                  <a:lnTo>
                    <a:pt x="319" y="319"/>
                  </a:lnTo>
                  <a:lnTo>
                    <a:pt x="356" y="263"/>
                  </a:lnTo>
                  <a:lnTo>
                    <a:pt x="375" y="188"/>
                  </a:lnTo>
                  <a:lnTo>
                    <a:pt x="356" y="132"/>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75173" y="-7344492"/>
              <a:ext cx="27549" cy="27626"/>
            </a:xfrm>
            <a:custGeom>
              <a:avLst/>
              <a:gdLst/>
              <a:ahLst/>
              <a:cxnLst/>
              <a:rect l="l" t="t" r="r" b="b"/>
              <a:pathLst>
                <a:path w="357" h="358" extrusionOk="0">
                  <a:moveTo>
                    <a:pt x="113" y="1"/>
                  </a:moveTo>
                  <a:lnTo>
                    <a:pt x="56" y="57"/>
                  </a:lnTo>
                  <a:lnTo>
                    <a:pt x="19" y="113"/>
                  </a:lnTo>
                  <a:lnTo>
                    <a:pt x="0" y="170"/>
                  </a:lnTo>
                  <a:lnTo>
                    <a:pt x="19" y="245"/>
                  </a:lnTo>
                  <a:lnTo>
                    <a:pt x="56" y="301"/>
                  </a:lnTo>
                  <a:lnTo>
                    <a:pt x="113" y="357"/>
                  </a:lnTo>
                  <a:lnTo>
                    <a:pt x="263" y="357"/>
                  </a:lnTo>
                  <a:lnTo>
                    <a:pt x="319" y="301"/>
                  </a:lnTo>
                  <a:lnTo>
                    <a:pt x="356" y="245"/>
                  </a:lnTo>
                  <a:lnTo>
                    <a:pt x="356" y="170"/>
                  </a:lnTo>
                  <a:lnTo>
                    <a:pt x="356" y="113"/>
                  </a:lnTo>
                  <a:lnTo>
                    <a:pt x="319" y="57"/>
                  </a:lnTo>
                  <a:lnTo>
                    <a:pt x="263"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95386" y="-7415332"/>
              <a:ext cx="33336" cy="34803"/>
            </a:xfrm>
            <a:custGeom>
              <a:avLst/>
              <a:gdLst/>
              <a:ahLst/>
              <a:cxnLst/>
              <a:rect l="l" t="t" r="r" b="b"/>
              <a:pathLst>
                <a:path w="432" h="451" extrusionOk="0">
                  <a:moveTo>
                    <a:pt x="225" y="0"/>
                  </a:moveTo>
                  <a:lnTo>
                    <a:pt x="131" y="19"/>
                  </a:lnTo>
                  <a:lnTo>
                    <a:pt x="56" y="56"/>
                  </a:lnTo>
                  <a:lnTo>
                    <a:pt x="19" y="131"/>
                  </a:lnTo>
                  <a:lnTo>
                    <a:pt x="0" y="225"/>
                  </a:lnTo>
                  <a:lnTo>
                    <a:pt x="19" y="300"/>
                  </a:lnTo>
                  <a:lnTo>
                    <a:pt x="56" y="375"/>
                  </a:lnTo>
                  <a:lnTo>
                    <a:pt x="131" y="431"/>
                  </a:lnTo>
                  <a:lnTo>
                    <a:pt x="225" y="450"/>
                  </a:lnTo>
                  <a:lnTo>
                    <a:pt x="319" y="431"/>
                  </a:lnTo>
                  <a:lnTo>
                    <a:pt x="394" y="375"/>
                  </a:lnTo>
                  <a:lnTo>
                    <a:pt x="431" y="300"/>
                  </a:lnTo>
                  <a:lnTo>
                    <a:pt x="431" y="225"/>
                  </a:lnTo>
                  <a:lnTo>
                    <a:pt x="431"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776" y="-6380747"/>
              <a:ext cx="34803" cy="34803"/>
            </a:xfrm>
            <a:custGeom>
              <a:avLst/>
              <a:gdLst/>
              <a:ahLst/>
              <a:cxnLst/>
              <a:rect l="l" t="t" r="r" b="b"/>
              <a:pathLst>
                <a:path w="451" h="451" extrusionOk="0">
                  <a:moveTo>
                    <a:pt x="225" y="0"/>
                  </a:moveTo>
                  <a:lnTo>
                    <a:pt x="131" y="19"/>
                  </a:lnTo>
                  <a:lnTo>
                    <a:pt x="56" y="75"/>
                  </a:lnTo>
                  <a:lnTo>
                    <a:pt x="19" y="150"/>
                  </a:lnTo>
                  <a:lnTo>
                    <a:pt x="0" y="226"/>
                  </a:lnTo>
                  <a:lnTo>
                    <a:pt x="19" y="319"/>
                  </a:lnTo>
                  <a:lnTo>
                    <a:pt x="56" y="376"/>
                  </a:lnTo>
                  <a:lnTo>
                    <a:pt x="131" y="432"/>
                  </a:lnTo>
                  <a:lnTo>
                    <a:pt x="225" y="451"/>
                  </a:lnTo>
                  <a:lnTo>
                    <a:pt x="319" y="432"/>
                  </a:lnTo>
                  <a:lnTo>
                    <a:pt x="394" y="376"/>
                  </a:lnTo>
                  <a:lnTo>
                    <a:pt x="431" y="319"/>
                  </a:lnTo>
                  <a:lnTo>
                    <a:pt x="450" y="226"/>
                  </a:lnTo>
                  <a:lnTo>
                    <a:pt x="431" y="150"/>
                  </a:lnTo>
                  <a:lnTo>
                    <a:pt x="394" y="75"/>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9498" y="-6848151"/>
              <a:ext cx="56487" cy="57953"/>
            </a:xfrm>
            <a:custGeom>
              <a:avLst/>
              <a:gdLst/>
              <a:ahLst/>
              <a:cxnLst/>
              <a:rect l="l" t="t" r="r" b="b"/>
              <a:pathLst>
                <a:path w="732" h="751" extrusionOk="0">
                  <a:moveTo>
                    <a:pt x="356" y="1"/>
                  </a:moveTo>
                  <a:lnTo>
                    <a:pt x="281" y="19"/>
                  </a:lnTo>
                  <a:lnTo>
                    <a:pt x="206" y="38"/>
                  </a:lnTo>
                  <a:lnTo>
                    <a:pt x="131" y="76"/>
                  </a:lnTo>
                  <a:lnTo>
                    <a:pt x="94" y="132"/>
                  </a:lnTo>
                  <a:lnTo>
                    <a:pt x="56" y="188"/>
                  </a:lnTo>
                  <a:lnTo>
                    <a:pt x="19" y="244"/>
                  </a:lnTo>
                  <a:lnTo>
                    <a:pt x="0" y="319"/>
                  </a:lnTo>
                  <a:lnTo>
                    <a:pt x="0" y="376"/>
                  </a:lnTo>
                  <a:lnTo>
                    <a:pt x="0" y="451"/>
                  </a:lnTo>
                  <a:lnTo>
                    <a:pt x="19" y="526"/>
                  </a:lnTo>
                  <a:lnTo>
                    <a:pt x="56" y="582"/>
                  </a:lnTo>
                  <a:lnTo>
                    <a:pt x="94" y="638"/>
                  </a:lnTo>
                  <a:lnTo>
                    <a:pt x="131" y="695"/>
                  </a:lnTo>
                  <a:lnTo>
                    <a:pt x="206" y="732"/>
                  </a:lnTo>
                  <a:lnTo>
                    <a:pt x="281" y="751"/>
                  </a:lnTo>
                  <a:lnTo>
                    <a:pt x="450" y="751"/>
                  </a:lnTo>
                  <a:lnTo>
                    <a:pt x="525" y="732"/>
                  </a:lnTo>
                  <a:lnTo>
                    <a:pt x="581" y="695"/>
                  </a:lnTo>
                  <a:lnTo>
                    <a:pt x="638" y="638"/>
                  </a:lnTo>
                  <a:lnTo>
                    <a:pt x="675" y="582"/>
                  </a:lnTo>
                  <a:lnTo>
                    <a:pt x="694" y="526"/>
                  </a:lnTo>
                  <a:lnTo>
                    <a:pt x="713" y="451"/>
                  </a:lnTo>
                  <a:lnTo>
                    <a:pt x="731" y="376"/>
                  </a:lnTo>
                  <a:lnTo>
                    <a:pt x="713" y="319"/>
                  </a:lnTo>
                  <a:lnTo>
                    <a:pt x="694" y="244"/>
                  </a:lnTo>
                  <a:lnTo>
                    <a:pt x="675" y="188"/>
                  </a:lnTo>
                  <a:lnTo>
                    <a:pt x="638" y="132"/>
                  </a:lnTo>
                  <a:lnTo>
                    <a:pt x="581" y="76"/>
                  </a:lnTo>
                  <a:lnTo>
                    <a:pt x="525" y="38"/>
                  </a:lnTo>
                  <a:lnTo>
                    <a:pt x="450" y="19"/>
                  </a:lnTo>
                  <a:lnTo>
                    <a:pt x="356"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519497" y="102106"/>
            <a:ext cx="6730164" cy="698983"/>
            <a:chOff x="519497" y="102106"/>
            <a:chExt cx="6730164" cy="698983"/>
          </a:xfrm>
        </p:grpSpPr>
        <p:sp>
          <p:nvSpPr>
            <p:cNvPr id="41" name="Google Shape;41;p2"/>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7634538" y="200552"/>
            <a:ext cx="1457231" cy="2490350"/>
            <a:chOff x="-4685450" y="-7405223"/>
            <a:chExt cx="1457231" cy="2490350"/>
          </a:xfrm>
        </p:grpSpPr>
        <p:sp>
          <p:nvSpPr>
            <p:cNvPr id="54" name="Google Shape;54;p2"/>
            <p:cNvSpPr/>
            <p:nvPr/>
          </p:nvSpPr>
          <p:spPr>
            <a:xfrm>
              <a:off x="-3650865" y="-6017520"/>
              <a:ext cx="34803" cy="34803"/>
            </a:xfrm>
            <a:custGeom>
              <a:avLst/>
              <a:gdLst/>
              <a:ahLst/>
              <a:cxnLst/>
              <a:rect l="l" t="t" r="r" b="b"/>
              <a:pathLst>
                <a:path w="451" h="451" extrusionOk="0">
                  <a:moveTo>
                    <a:pt x="226" y="0"/>
                  </a:moveTo>
                  <a:lnTo>
                    <a:pt x="132" y="19"/>
                  </a:lnTo>
                  <a:lnTo>
                    <a:pt x="57" y="75"/>
                  </a:lnTo>
                  <a:lnTo>
                    <a:pt x="20" y="150"/>
                  </a:lnTo>
                  <a:lnTo>
                    <a:pt x="1" y="225"/>
                  </a:lnTo>
                  <a:lnTo>
                    <a:pt x="20" y="300"/>
                  </a:lnTo>
                  <a:lnTo>
                    <a:pt x="57" y="375"/>
                  </a:lnTo>
                  <a:lnTo>
                    <a:pt x="132" y="431"/>
                  </a:lnTo>
                  <a:lnTo>
                    <a:pt x="226" y="450"/>
                  </a:lnTo>
                  <a:lnTo>
                    <a:pt x="320" y="431"/>
                  </a:lnTo>
                  <a:lnTo>
                    <a:pt x="395" y="375"/>
                  </a:lnTo>
                  <a:lnTo>
                    <a:pt x="432" y="300"/>
                  </a:lnTo>
                  <a:lnTo>
                    <a:pt x="451" y="225"/>
                  </a:lnTo>
                  <a:lnTo>
                    <a:pt x="432" y="150"/>
                  </a:lnTo>
                  <a:lnTo>
                    <a:pt x="395" y="75"/>
                  </a:lnTo>
                  <a:lnTo>
                    <a:pt x="320" y="19"/>
                  </a:lnTo>
                  <a:lnTo>
                    <a:pt x="226"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254238" y="-5664478"/>
              <a:ext cx="34803" cy="36269"/>
            </a:xfrm>
            <a:custGeom>
              <a:avLst/>
              <a:gdLst/>
              <a:ahLst/>
              <a:cxnLst/>
              <a:rect l="l" t="t" r="r" b="b"/>
              <a:pathLst>
                <a:path w="451" h="470" extrusionOk="0">
                  <a:moveTo>
                    <a:pt x="225" y="1"/>
                  </a:moveTo>
                  <a:lnTo>
                    <a:pt x="132" y="19"/>
                  </a:lnTo>
                  <a:lnTo>
                    <a:pt x="57" y="76"/>
                  </a:lnTo>
                  <a:lnTo>
                    <a:pt x="19" y="151"/>
                  </a:lnTo>
                  <a:lnTo>
                    <a:pt x="0" y="226"/>
                  </a:lnTo>
                  <a:lnTo>
                    <a:pt x="19" y="319"/>
                  </a:lnTo>
                  <a:lnTo>
                    <a:pt x="57" y="394"/>
                  </a:lnTo>
                  <a:lnTo>
                    <a:pt x="132" y="451"/>
                  </a:lnTo>
                  <a:lnTo>
                    <a:pt x="225" y="469"/>
                  </a:lnTo>
                  <a:lnTo>
                    <a:pt x="319" y="451"/>
                  </a:lnTo>
                  <a:lnTo>
                    <a:pt x="394" y="394"/>
                  </a:lnTo>
                  <a:lnTo>
                    <a:pt x="432" y="319"/>
                  </a:lnTo>
                  <a:lnTo>
                    <a:pt x="450" y="226"/>
                  </a:lnTo>
                  <a:lnTo>
                    <a:pt x="432" y="151"/>
                  </a:lnTo>
                  <a:lnTo>
                    <a:pt x="394" y="76"/>
                  </a:lnTo>
                  <a:lnTo>
                    <a:pt x="319" y="19"/>
                  </a:lnTo>
                  <a:lnTo>
                    <a:pt x="225" y="1"/>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685450" y="-7405223"/>
              <a:ext cx="33336" cy="36269"/>
            </a:xfrm>
            <a:custGeom>
              <a:avLst/>
              <a:gdLst/>
              <a:ahLst/>
              <a:cxnLst/>
              <a:rect l="l" t="t" r="r" b="b"/>
              <a:pathLst>
                <a:path w="432" h="470" extrusionOk="0">
                  <a:moveTo>
                    <a:pt x="225" y="0"/>
                  </a:moveTo>
                  <a:lnTo>
                    <a:pt x="132" y="19"/>
                  </a:lnTo>
                  <a:lnTo>
                    <a:pt x="57" y="75"/>
                  </a:lnTo>
                  <a:lnTo>
                    <a:pt x="19" y="150"/>
                  </a:lnTo>
                  <a:lnTo>
                    <a:pt x="0" y="244"/>
                  </a:lnTo>
                  <a:lnTo>
                    <a:pt x="19" y="319"/>
                  </a:lnTo>
                  <a:lnTo>
                    <a:pt x="57" y="394"/>
                  </a:lnTo>
                  <a:lnTo>
                    <a:pt x="132" y="450"/>
                  </a:lnTo>
                  <a:lnTo>
                    <a:pt x="225" y="469"/>
                  </a:lnTo>
                  <a:lnTo>
                    <a:pt x="319" y="450"/>
                  </a:lnTo>
                  <a:lnTo>
                    <a:pt x="394" y="394"/>
                  </a:lnTo>
                  <a:lnTo>
                    <a:pt x="432" y="319"/>
                  </a:lnTo>
                  <a:lnTo>
                    <a:pt x="432" y="244"/>
                  </a:lnTo>
                  <a:lnTo>
                    <a:pt x="432" y="150"/>
                  </a:lnTo>
                  <a:lnTo>
                    <a:pt x="394" y="75"/>
                  </a:lnTo>
                  <a:lnTo>
                    <a:pt x="319" y="19"/>
                  </a:lnTo>
                  <a:lnTo>
                    <a:pt x="225"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61119" y="-6500820"/>
              <a:ext cx="27549" cy="29015"/>
            </a:xfrm>
            <a:custGeom>
              <a:avLst/>
              <a:gdLst/>
              <a:ahLst/>
              <a:cxnLst/>
              <a:rect l="l" t="t" r="r" b="b"/>
              <a:pathLst>
                <a:path w="357" h="376" extrusionOk="0">
                  <a:moveTo>
                    <a:pt x="188" y="0"/>
                  </a:moveTo>
                  <a:lnTo>
                    <a:pt x="113" y="19"/>
                  </a:lnTo>
                  <a:lnTo>
                    <a:pt x="57" y="75"/>
                  </a:lnTo>
                  <a:lnTo>
                    <a:pt x="19" y="131"/>
                  </a:lnTo>
                  <a:lnTo>
                    <a:pt x="0" y="188"/>
                  </a:lnTo>
                  <a:lnTo>
                    <a:pt x="19" y="263"/>
                  </a:lnTo>
                  <a:lnTo>
                    <a:pt x="57" y="319"/>
                  </a:lnTo>
                  <a:lnTo>
                    <a:pt x="113" y="356"/>
                  </a:lnTo>
                  <a:lnTo>
                    <a:pt x="188" y="375"/>
                  </a:lnTo>
                  <a:lnTo>
                    <a:pt x="263" y="356"/>
                  </a:lnTo>
                  <a:lnTo>
                    <a:pt x="319" y="319"/>
                  </a:lnTo>
                  <a:lnTo>
                    <a:pt x="357" y="263"/>
                  </a:lnTo>
                  <a:lnTo>
                    <a:pt x="357" y="188"/>
                  </a:lnTo>
                  <a:lnTo>
                    <a:pt x="357" y="131"/>
                  </a:lnTo>
                  <a:lnTo>
                    <a:pt x="319" y="75"/>
                  </a:lnTo>
                  <a:lnTo>
                    <a:pt x="263" y="19"/>
                  </a:lnTo>
                  <a:lnTo>
                    <a:pt x="188" y="0"/>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53866" y="-4942422"/>
              <a:ext cx="27549" cy="27549"/>
            </a:xfrm>
            <a:custGeom>
              <a:avLst/>
              <a:gdLst/>
              <a:ahLst/>
              <a:cxnLst/>
              <a:rect l="l" t="t" r="r" b="b"/>
              <a:pathLst>
                <a:path w="357" h="357" extrusionOk="0">
                  <a:moveTo>
                    <a:pt x="169" y="1"/>
                  </a:moveTo>
                  <a:lnTo>
                    <a:pt x="94" y="19"/>
                  </a:lnTo>
                  <a:lnTo>
                    <a:pt x="38" y="57"/>
                  </a:lnTo>
                  <a:lnTo>
                    <a:pt x="0" y="113"/>
                  </a:lnTo>
                  <a:lnTo>
                    <a:pt x="0" y="188"/>
                  </a:lnTo>
                  <a:lnTo>
                    <a:pt x="0" y="244"/>
                  </a:lnTo>
                  <a:lnTo>
                    <a:pt x="38" y="301"/>
                  </a:lnTo>
                  <a:lnTo>
                    <a:pt x="94" y="357"/>
                  </a:lnTo>
                  <a:lnTo>
                    <a:pt x="263" y="357"/>
                  </a:lnTo>
                  <a:lnTo>
                    <a:pt x="300" y="301"/>
                  </a:lnTo>
                  <a:lnTo>
                    <a:pt x="338" y="244"/>
                  </a:lnTo>
                  <a:lnTo>
                    <a:pt x="356" y="188"/>
                  </a:lnTo>
                  <a:lnTo>
                    <a:pt x="338" y="113"/>
                  </a:lnTo>
                  <a:lnTo>
                    <a:pt x="300" y="57"/>
                  </a:lnTo>
                  <a:lnTo>
                    <a:pt x="263" y="19"/>
                  </a:lnTo>
                  <a:lnTo>
                    <a:pt x="169" y="1"/>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255845" y="-6987052"/>
              <a:ext cx="27626" cy="29015"/>
            </a:xfrm>
            <a:custGeom>
              <a:avLst/>
              <a:gdLst/>
              <a:ahLst/>
              <a:cxnLst/>
              <a:rect l="l" t="t" r="r" b="b"/>
              <a:pathLst>
                <a:path w="358" h="376" extrusionOk="0">
                  <a:moveTo>
                    <a:pt x="188" y="1"/>
                  </a:moveTo>
                  <a:lnTo>
                    <a:pt x="113" y="19"/>
                  </a:lnTo>
                  <a:lnTo>
                    <a:pt x="57" y="57"/>
                  </a:lnTo>
                  <a:lnTo>
                    <a:pt x="20" y="113"/>
                  </a:lnTo>
                  <a:lnTo>
                    <a:pt x="1" y="188"/>
                  </a:lnTo>
                  <a:lnTo>
                    <a:pt x="20" y="263"/>
                  </a:lnTo>
                  <a:lnTo>
                    <a:pt x="57" y="319"/>
                  </a:lnTo>
                  <a:lnTo>
                    <a:pt x="113" y="357"/>
                  </a:lnTo>
                  <a:lnTo>
                    <a:pt x="188" y="376"/>
                  </a:lnTo>
                  <a:lnTo>
                    <a:pt x="264" y="357"/>
                  </a:lnTo>
                  <a:lnTo>
                    <a:pt x="320" y="319"/>
                  </a:lnTo>
                  <a:lnTo>
                    <a:pt x="357" y="263"/>
                  </a:lnTo>
                  <a:lnTo>
                    <a:pt x="357" y="188"/>
                  </a:lnTo>
                  <a:lnTo>
                    <a:pt x="357" y="113"/>
                  </a:lnTo>
                  <a:lnTo>
                    <a:pt x="320" y="57"/>
                  </a:lnTo>
                  <a:lnTo>
                    <a:pt x="264" y="19"/>
                  </a:lnTo>
                  <a:lnTo>
                    <a:pt x="188" y="1"/>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768083" y="-6359063"/>
              <a:ext cx="56564" cy="57953"/>
            </a:xfrm>
            <a:custGeom>
              <a:avLst/>
              <a:gdLst/>
              <a:ahLst/>
              <a:cxnLst/>
              <a:rect l="l" t="t" r="r" b="b"/>
              <a:pathLst>
                <a:path w="733" h="751" extrusionOk="0">
                  <a:moveTo>
                    <a:pt x="282" y="1"/>
                  </a:moveTo>
                  <a:lnTo>
                    <a:pt x="207" y="38"/>
                  </a:lnTo>
                  <a:lnTo>
                    <a:pt x="151" y="76"/>
                  </a:lnTo>
                  <a:lnTo>
                    <a:pt x="95" y="113"/>
                  </a:lnTo>
                  <a:lnTo>
                    <a:pt x="57" y="170"/>
                  </a:lnTo>
                  <a:lnTo>
                    <a:pt x="38" y="245"/>
                  </a:lnTo>
                  <a:lnTo>
                    <a:pt x="20" y="301"/>
                  </a:lnTo>
                  <a:lnTo>
                    <a:pt x="1" y="376"/>
                  </a:lnTo>
                  <a:lnTo>
                    <a:pt x="20" y="451"/>
                  </a:lnTo>
                  <a:lnTo>
                    <a:pt x="38" y="507"/>
                  </a:lnTo>
                  <a:lnTo>
                    <a:pt x="57" y="582"/>
                  </a:lnTo>
                  <a:lnTo>
                    <a:pt x="95" y="638"/>
                  </a:lnTo>
                  <a:lnTo>
                    <a:pt x="151" y="676"/>
                  </a:lnTo>
                  <a:lnTo>
                    <a:pt x="207" y="713"/>
                  </a:lnTo>
                  <a:lnTo>
                    <a:pt x="282" y="751"/>
                  </a:lnTo>
                  <a:lnTo>
                    <a:pt x="451" y="751"/>
                  </a:lnTo>
                  <a:lnTo>
                    <a:pt x="526" y="713"/>
                  </a:lnTo>
                  <a:lnTo>
                    <a:pt x="601" y="676"/>
                  </a:lnTo>
                  <a:lnTo>
                    <a:pt x="638" y="638"/>
                  </a:lnTo>
                  <a:lnTo>
                    <a:pt x="676" y="582"/>
                  </a:lnTo>
                  <a:lnTo>
                    <a:pt x="713" y="507"/>
                  </a:lnTo>
                  <a:lnTo>
                    <a:pt x="732" y="451"/>
                  </a:lnTo>
                  <a:lnTo>
                    <a:pt x="732" y="376"/>
                  </a:lnTo>
                  <a:lnTo>
                    <a:pt x="732" y="301"/>
                  </a:lnTo>
                  <a:lnTo>
                    <a:pt x="713" y="245"/>
                  </a:lnTo>
                  <a:lnTo>
                    <a:pt x="676" y="170"/>
                  </a:lnTo>
                  <a:lnTo>
                    <a:pt x="638" y="113"/>
                  </a:lnTo>
                  <a:lnTo>
                    <a:pt x="601" y="76"/>
                  </a:lnTo>
                  <a:lnTo>
                    <a:pt x="526" y="38"/>
                  </a:lnTo>
                  <a:lnTo>
                    <a:pt x="451" y="1"/>
                  </a:lnTo>
                  <a:close/>
                </a:path>
              </a:pathLst>
            </a:custGeom>
            <a:solidFill>
              <a:srgbClr val="FFFFFF">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flipH="1">
            <a:off x="8465757" y="3492036"/>
            <a:ext cx="716642" cy="1007051"/>
            <a:chOff x="5735088" y="-1553100"/>
            <a:chExt cx="994922" cy="1398100"/>
          </a:xfrm>
        </p:grpSpPr>
        <p:sp>
          <p:nvSpPr>
            <p:cNvPr id="62" name="Google Shape;62;p2"/>
            <p:cNvSpPr/>
            <p:nvPr/>
          </p:nvSpPr>
          <p:spPr>
            <a:xfrm>
              <a:off x="5735088" y="-1553100"/>
              <a:ext cx="994922" cy="1398100"/>
            </a:xfrm>
            <a:custGeom>
              <a:avLst/>
              <a:gdLst/>
              <a:ahLst/>
              <a:cxnLst/>
              <a:rect l="l" t="t" r="r" b="b"/>
              <a:pathLst>
                <a:path w="25822" h="36286" extrusionOk="0">
                  <a:moveTo>
                    <a:pt x="15883" y="1"/>
                  </a:moveTo>
                  <a:lnTo>
                    <a:pt x="15864" y="19"/>
                  </a:lnTo>
                  <a:lnTo>
                    <a:pt x="15827" y="57"/>
                  </a:lnTo>
                  <a:lnTo>
                    <a:pt x="15752" y="207"/>
                  </a:lnTo>
                  <a:lnTo>
                    <a:pt x="15714" y="338"/>
                  </a:lnTo>
                  <a:lnTo>
                    <a:pt x="15658" y="488"/>
                  </a:lnTo>
                  <a:lnTo>
                    <a:pt x="15620" y="676"/>
                  </a:lnTo>
                  <a:lnTo>
                    <a:pt x="15564" y="882"/>
                  </a:lnTo>
                  <a:lnTo>
                    <a:pt x="15452" y="1538"/>
                  </a:lnTo>
                  <a:lnTo>
                    <a:pt x="15377" y="1876"/>
                  </a:lnTo>
                  <a:lnTo>
                    <a:pt x="15264" y="2270"/>
                  </a:lnTo>
                  <a:lnTo>
                    <a:pt x="15133" y="2738"/>
                  </a:lnTo>
                  <a:lnTo>
                    <a:pt x="15077" y="2982"/>
                  </a:lnTo>
                  <a:lnTo>
                    <a:pt x="15020" y="3263"/>
                  </a:lnTo>
                  <a:lnTo>
                    <a:pt x="14983" y="3582"/>
                  </a:lnTo>
                  <a:lnTo>
                    <a:pt x="14964" y="3901"/>
                  </a:lnTo>
                  <a:lnTo>
                    <a:pt x="14964" y="4070"/>
                  </a:lnTo>
                  <a:lnTo>
                    <a:pt x="15002" y="4257"/>
                  </a:lnTo>
                  <a:lnTo>
                    <a:pt x="15039" y="4426"/>
                  </a:lnTo>
                  <a:lnTo>
                    <a:pt x="15077" y="4614"/>
                  </a:lnTo>
                  <a:lnTo>
                    <a:pt x="15152" y="4782"/>
                  </a:lnTo>
                  <a:lnTo>
                    <a:pt x="15227" y="4951"/>
                  </a:lnTo>
                  <a:lnTo>
                    <a:pt x="15377" y="5289"/>
                  </a:lnTo>
                  <a:lnTo>
                    <a:pt x="15545" y="5589"/>
                  </a:lnTo>
                  <a:lnTo>
                    <a:pt x="15602" y="5739"/>
                  </a:lnTo>
                  <a:lnTo>
                    <a:pt x="15658" y="5870"/>
                  </a:lnTo>
                  <a:lnTo>
                    <a:pt x="15695" y="6020"/>
                  </a:lnTo>
                  <a:lnTo>
                    <a:pt x="15714" y="6151"/>
                  </a:lnTo>
                  <a:lnTo>
                    <a:pt x="15733" y="6301"/>
                  </a:lnTo>
                  <a:lnTo>
                    <a:pt x="15714" y="6432"/>
                  </a:lnTo>
                  <a:lnTo>
                    <a:pt x="15695" y="6508"/>
                  </a:lnTo>
                  <a:lnTo>
                    <a:pt x="15695" y="6601"/>
                  </a:lnTo>
                  <a:lnTo>
                    <a:pt x="15658" y="6770"/>
                  </a:lnTo>
                  <a:lnTo>
                    <a:pt x="15620" y="6901"/>
                  </a:lnTo>
                  <a:lnTo>
                    <a:pt x="15489" y="6676"/>
                  </a:lnTo>
                  <a:lnTo>
                    <a:pt x="15414" y="6545"/>
                  </a:lnTo>
                  <a:lnTo>
                    <a:pt x="15339" y="6357"/>
                  </a:lnTo>
                  <a:lnTo>
                    <a:pt x="15283" y="6226"/>
                  </a:lnTo>
                  <a:lnTo>
                    <a:pt x="15245" y="6076"/>
                  </a:lnTo>
                  <a:lnTo>
                    <a:pt x="15189" y="5701"/>
                  </a:lnTo>
                  <a:lnTo>
                    <a:pt x="15152" y="5514"/>
                  </a:lnTo>
                  <a:lnTo>
                    <a:pt x="15095" y="5307"/>
                  </a:lnTo>
                  <a:lnTo>
                    <a:pt x="15058" y="5195"/>
                  </a:lnTo>
                  <a:lnTo>
                    <a:pt x="15020" y="5082"/>
                  </a:lnTo>
                  <a:lnTo>
                    <a:pt x="14945" y="4970"/>
                  </a:lnTo>
                  <a:lnTo>
                    <a:pt x="14852" y="4876"/>
                  </a:lnTo>
                  <a:lnTo>
                    <a:pt x="14739" y="4820"/>
                  </a:lnTo>
                  <a:lnTo>
                    <a:pt x="14627" y="4764"/>
                  </a:lnTo>
                  <a:lnTo>
                    <a:pt x="14514" y="4745"/>
                  </a:lnTo>
                  <a:lnTo>
                    <a:pt x="14402" y="4726"/>
                  </a:lnTo>
                  <a:lnTo>
                    <a:pt x="14214" y="4726"/>
                  </a:lnTo>
                  <a:lnTo>
                    <a:pt x="14045" y="4689"/>
                  </a:lnTo>
                  <a:lnTo>
                    <a:pt x="13970" y="4670"/>
                  </a:lnTo>
                  <a:lnTo>
                    <a:pt x="13895" y="4614"/>
                  </a:lnTo>
                  <a:lnTo>
                    <a:pt x="13764" y="4520"/>
                  </a:lnTo>
                  <a:lnTo>
                    <a:pt x="13708" y="4464"/>
                  </a:lnTo>
                  <a:lnTo>
                    <a:pt x="13652" y="4389"/>
                  </a:lnTo>
                  <a:lnTo>
                    <a:pt x="13558" y="4276"/>
                  </a:lnTo>
                  <a:lnTo>
                    <a:pt x="13389" y="4070"/>
                  </a:lnTo>
                  <a:lnTo>
                    <a:pt x="13276" y="3901"/>
                  </a:lnTo>
                  <a:lnTo>
                    <a:pt x="13201" y="3732"/>
                  </a:lnTo>
                  <a:lnTo>
                    <a:pt x="13126" y="3620"/>
                  </a:lnTo>
                  <a:lnTo>
                    <a:pt x="13108" y="3582"/>
                  </a:lnTo>
                  <a:lnTo>
                    <a:pt x="13108" y="3620"/>
                  </a:lnTo>
                  <a:lnTo>
                    <a:pt x="13145" y="3751"/>
                  </a:lnTo>
                  <a:lnTo>
                    <a:pt x="13220" y="3920"/>
                  </a:lnTo>
                  <a:lnTo>
                    <a:pt x="13314" y="4107"/>
                  </a:lnTo>
                  <a:lnTo>
                    <a:pt x="13464" y="4351"/>
                  </a:lnTo>
                  <a:lnTo>
                    <a:pt x="13558" y="4482"/>
                  </a:lnTo>
                  <a:lnTo>
                    <a:pt x="13614" y="4557"/>
                  </a:lnTo>
                  <a:lnTo>
                    <a:pt x="13670" y="4614"/>
                  </a:lnTo>
                  <a:lnTo>
                    <a:pt x="13802" y="4745"/>
                  </a:lnTo>
                  <a:lnTo>
                    <a:pt x="13877" y="4820"/>
                  </a:lnTo>
                  <a:lnTo>
                    <a:pt x="13970" y="4857"/>
                  </a:lnTo>
                  <a:lnTo>
                    <a:pt x="14083" y="4895"/>
                  </a:lnTo>
                  <a:lnTo>
                    <a:pt x="14177" y="4932"/>
                  </a:lnTo>
                  <a:lnTo>
                    <a:pt x="14364" y="4951"/>
                  </a:lnTo>
                  <a:lnTo>
                    <a:pt x="14552" y="5007"/>
                  </a:lnTo>
                  <a:lnTo>
                    <a:pt x="14608" y="5045"/>
                  </a:lnTo>
                  <a:lnTo>
                    <a:pt x="14664" y="5082"/>
                  </a:lnTo>
                  <a:lnTo>
                    <a:pt x="14720" y="5139"/>
                  </a:lnTo>
                  <a:lnTo>
                    <a:pt x="14758" y="5214"/>
                  </a:lnTo>
                  <a:lnTo>
                    <a:pt x="14795" y="5364"/>
                  </a:lnTo>
                  <a:lnTo>
                    <a:pt x="14833" y="5551"/>
                  </a:lnTo>
                  <a:lnTo>
                    <a:pt x="14833" y="5739"/>
                  </a:lnTo>
                  <a:lnTo>
                    <a:pt x="14870" y="6132"/>
                  </a:lnTo>
                  <a:lnTo>
                    <a:pt x="14889" y="6320"/>
                  </a:lnTo>
                  <a:lnTo>
                    <a:pt x="14945" y="6508"/>
                  </a:lnTo>
                  <a:lnTo>
                    <a:pt x="14983" y="6658"/>
                  </a:lnTo>
                  <a:lnTo>
                    <a:pt x="15039" y="6808"/>
                  </a:lnTo>
                  <a:lnTo>
                    <a:pt x="15095" y="6939"/>
                  </a:lnTo>
                  <a:lnTo>
                    <a:pt x="15152" y="7033"/>
                  </a:lnTo>
                  <a:lnTo>
                    <a:pt x="15245" y="7201"/>
                  </a:lnTo>
                  <a:lnTo>
                    <a:pt x="15283" y="7295"/>
                  </a:lnTo>
                  <a:lnTo>
                    <a:pt x="15358" y="7370"/>
                  </a:lnTo>
                  <a:lnTo>
                    <a:pt x="15433" y="7426"/>
                  </a:lnTo>
                  <a:lnTo>
                    <a:pt x="15452" y="7445"/>
                  </a:lnTo>
                  <a:lnTo>
                    <a:pt x="15339" y="7689"/>
                  </a:lnTo>
                  <a:lnTo>
                    <a:pt x="15208" y="7933"/>
                  </a:lnTo>
                  <a:lnTo>
                    <a:pt x="15058" y="8139"/>
                  </a:lnTo>
                  <a:lnTo>
                    <a:pt x="14908" y="8326"/>
                  </a:lnTo>
                  <a:lnTo>
                    <a:pt x="14777" y="8439"/>
                  </a:lnTo>
                  <a:lnTo>
                    <a:pt x="14664" y="8533"/>
                  </a:lnTo>
                  <a:lnTo>
                    <a:pt x="14533" y="8608"/>
                  </a:lnTo>
                  <a:lnTo>
                    <a:pt x="14402" y="8664"/>
                  </a:lnTo>
                  <a:lnTo>
                    <a:pt x="14270" y="8701"/>
                  </a:lnTo>
                  <a:lnTo>
                    <a:pt x="14120" y="8739"/>
                  </a:lnTo>
                  <a:lnTo>
                    <a:pt x="13820" y="8739"/>
                  </a:lnTo>
                  <a:lnTo>
                    <a:pt x="13670" y="8720"/>
                  </a:lnTo>
                  <a:lnTo>
                    <a:pt x="13501" y="8701"/>
                  </a:lnTo>
                  <a:lnTo>
                    <a:pt x="13183" y="8608"/>
                  </a:lnTo>
                  <a:lnTo>
                    <a:pt x="13014" y="8533"/>
                  </a:lnTo>
                  <a:lnTo>
                    <a:pt x="12995" y="8533"/>
                  </a:lnTo>
                  <a:lnTo>
                    <a:pt x="12958" y="8514"/>
                  </a:lnTo>
                  <a:lnTo>
                    <a:pt x="12901" y="8495"/>
                  </a:lnTo>
                  <a:lnTo>
                    <a:pt x="12770" y="8458"/>
                  </a:lnTo>
                  <a:lnTo>
                    <a:pt x="12526" y="8383"/>
                  </a:lnTo>
                  <a:lnTo>
                    <a:pt x="12395" y="8345"/>
                  </a:lnTo>
                  <a:lnTo>
                    <a:pt x="12245" y="8326"/>
                  </a:lnTo>
                  <a:lnTo>
                    <a:pt x="11964" y="8289"/>
                  </a:lnTo>
                  <a:lnTo>
                    <a:pt x="11683" y="8270"/>
                  </a:lnTo>
                  <a:lnTo>
                    <a:pt x="11383" y="8308"/>
                  </a:lnTo>
                  <a:lnTo>
                    <a:pt x="11064" y="8383"/>
                  </a:lnTo>
                  <a:lnTo>
                    <a:pt x="10895" y="8439"/>
                  </a:lnTo>
                  <a:lnTo>
                    <a:pt x="10707" y="8514"/>
                  </a:lnTo>
                  <a:lnTo>
                    <a:pt x="10520" y="8608"/>
                  </a:lnTo>
                  <a:lnTo>
                    <a:pt x="10370" y="8720"/>
                  </a:lnTo>
                  <a:lnTo>
                    <a:pt x="10332" y="8645"/>
                  </a:lnTo>
                  <a:lnTo>
                    <a:pt x="10220" y="8401"/>
                  </a:lnTo>
                  <a:lnTo>
                    <a:pt x="10145" y="8176"/>
                  </a:lnTo>
                  <a:lnTo>
                    <a:pt x="10126" y="8045"/>
                  </a:lnTo>
                  <a:lnTo>
                    <a:pt x="10126" y="7933"/>
                  </a:lnTo>
                  <a:lnTo>
                    <a:pt x="10126" y="7914"/>
                  </a:lnTo>
                  <a:lnTo>
                    <a:pt x="10126" y="7895"/>
                  </a:lnTo>
                  <a:lnTo>
                    <a:pt x="10145" y="7876"/>
                  </a:lnTo>
                  <a:lnTo>
                    <a:pt x="10164" y="7839"/>
                  </a:lnTo>
                  <a:lnTo>
                    <a:pt x="10164" y="7820"/>
                  </a:lnTo>
                  <a:lnTo>
                    <a:pt x="10182" y="7801"/>
                  </a:lnTo>
                  <a:lnTo>
                    <a:pt x="10239" y="7764"/>
                  </a:lnTo>
                  <a:lnTo>
                    <a:pt x="10295" y="7745"/>
                  </a:lnTo>
                  <a:lnTo>
                    <a:pt x="10370" y="7708"/>
                  </a:lnTo>
                  <a:lnTo>
                    <a:pt x="10557" y="7689"/>
                  </a:lnTo>
                  <a:lnTo>
                    <a:pt x="10801" y="7670"/>
                  </a:lnTo>
                  <a:lnTo>
                    <a:pt x="10914" y="7651"/>
                  </a:lnTo>
                  <a:lnTo>
                    <a:pt x="11064" y="7614"/>
                  </a:lnTo>
                  <a:lnTo>
                    <a:pt x="11195" y="7558"/>
                  </a:lnTo>
                  <a:lnTo>
                    <a:pt x="11326" y="7464"/>
                  </a:lnTo>
                  <a:lnTo>
                    <a:pt x="11420" y="7370"/>
                  </a:lnTo>
                  <a:lnTo>
                    <a:pt x="11476" y="7314"/>
                  </a:lnTo>
                  <a:lnTo>
                    <a:pt x="11514" y="7258"/>
                  </a:lnTo>
                  <a:lnTo>
                    <a:pt x="11589" y="7126"/>
                  </a:lnTo>
                  <a:lnTo>
                    <a:pt x="11626" y="6995"/>
                  </a:lnTo>
                  <a:lnTo>
                    <a:pt x="11645" y="6864"/>
                  </a:lnTo>
                  <a:lnTo>
                    <a:pt x="11664" y="6733"/>
                  </a:lnTo>
                  <a:lnTo>
                    <a:pt x="11645" y="6489"/>
                  </a:lnTo>
                  <a:lnTo>
                    <a:pt x="11608" y="6245"/>
                  </a:lnTo>
                  <a:lnTo>
                    <a:pt x="11551" y="6039"/>
                  </a:lnTo>
                  <a:lnTo>
                    <a:pt x="11476" y="5832"/>
                  </a:lnTo>
                  <a:lnTo>
                    <a:pt x="11345" y="5476"/>
                  </a:lnTo>
                  <a:lnTo>
                    <a:pt x="11308" y="5401"/>
                  </a:lnTo>
                  <a:lnTo>
                    <a:pt x="11251" y="5326"/>
                  </a:lnTo>
                  <a:lnTo>
                    <a:pt x="11176" y="5195"/>
                  </a:lnTo>
                  <a:lnTo>
                    <a:pt x="11045" y="4989"/>
                  </a:lnTo>
                  <a:lnTo>
                    <a:pt x="10989" y="4857"/>
                  </a:lnTo>
                  <a:lnTo>
                    <a:pt x="10951" y="4820"/>
                  </a:lnTo>
                  <a:lnTo>
                    <a:pt x="10951" y="4726"/>
                  </a:lnTo>
                  <a:lnTo>
                    <a:pt x="10951" y="4707"/>
                  </a:lnTo>
                  <a:lnTo>
                    <a:pt x="10970" y="4689"/>
                  </a:lnTo>
                  <a:lnTo>
                    <a:pt x="11008" y="4670"/>
                  </a:lnTo>
                  <a:lnTo>
                    <a:pt x="10951" y="4670"/>
                  </a:lnTo>
                  <a:lnTo>
                    <a:pt x="10914" y="4689"/>
                  </a:lnTo>
                  <a:lnTo>
                    <a:pt x="10895" y="4726"/>
                  </a:lnTo>
                  <a:lnTo>
                    <a:pt x="10895" y="4782"/>
                  </a:lnTo>
                  <a:lnTo>
                    <a:pt x="10914" y="4820"/>
                  </a:lnTo>
                  <a:lnTo>
                    <a:pt x="10933" y="4876"/>
                  </a:lnTo>
                  <a:lnTo>
                    <a:pt x="10989" y="5026"/>
                  </a:lnTo>
                  <a:lnTo>
                    <a:pt x="11083" y="5251"/>
                  </a:lnTo>
                  <a:lnTo>
                    <a:pt x="11158" y="5382"/>
                  </a:lnTo>
                  <a:lnTo>
                    <a:pt x="11195" y="5457"/>
                  </a:lnTo>
                  <a:lnTo>
                    <a:pt x="11214" y="5532"/>
                  </a:lnTo>
                  <a:lnTo>
                    <a:pt x="11308" y="5889"/>
                  </a:lnTo>
                  <a:lnTo>
                    <a:pt x="11364" y="6095"/>
                  </a:lnTo>
                  <a:lnTo>
                    <a:pt x="11383" y="6301"/>
                  </a:lnTo>
                  <a:lnTo>
                    <a:pt x="11401" y="6508"/>
                  </a:lnTo>
                  <a:lnTo>
                    <a:pt x="11401" y="6714"/>
                  </a:lnTo>
                  <a:lnTo>
                    <a:pt x="11383" y="6808"/>
                  </a:lnTo>
                  <a:lnTo>
                    <a:pt x="11345" y="6920"/>
                  </a:lnTo>
                  <a:lnTo>
                    <a:pt x="11308" y="6995"/>
                  </a:lnTo>
                  <a:lnTo>
                    <a:pt x="11251" y="7070"/>
                  </a:lnTo>
                  <a:lnTo>
                    <a:pt x="11195" y="7145"/>
                  </a:lnTo>
                  <a:lnTo>
                    <a:pt x="11120" y="7201"/>
                  </a:lnTo>
                  <a:lnTo>
                    <a:pt x="11045" y="7239"/>
                  </a:lnTo>
                  <a:lnTo>
                    <a:pt x="10970" y="7258"/>
                  </a:lnTo>
                  <a:lnTo>
                    <a:pt x="10764" y="7276"/>
                  </a:lnTo>
                  <a:lnTo>
                    <a:pt x="10426" y="7276"/>
                  </a:lnTo>
                  <a:lnTo>
                    <a:pt x="10295" y="7295"/>
                  </a:lnTo>
                  <a:lnTo>
                    <a:pt x="10164" y="7314"/>
                  </a:lnTo>
                  <a:lnTo>
                    <a:pt x="10014" y="7370"/>
                  </a:lnTo>
                  <a:lnTo>
                    <a:pt x="9957" y="7408"/>
                  </a:lnTo>
                  <a:lnTo>
                    <a:pt x="9882" y="7445"/>
                  </a:lnTo>
                  <a:lnTo>
                    <a:pt x="9826" y="7501"/>
                  </a:lnTo>
                  <a:lnTo>
                    <a:pt x="9789" y="7558"/>
                  </a:lnTo>
                  <a:lnTo>
                    <a:pt x="9751" y="7595"/>
                  </a:lnTo>
                  <a:lnTo>
                    <a:pt x="9695" y="7670"/>
                  </a:lnTo>
                  <a:lnTo>
                    <a:pt x="9676" y="7745"/>
                  </a:lnTo>
                  <a:lnTo>
                    <a:pt x="9639" y="7801"/>
                  </a:lnTo>
                  <a:lnTo>
                    <a:pt x="9620" y="7933"/>
                  </a:lnTo>
                  <a:lnTo>
                    <a:pt x="9620" y="8045"/>
                  </a:lnTo>
                  <a:lnTo>
                    <a:pt x="9620" y="8251"/>
                  </a:lnTo>
                  <a:lnTo>
                    <a:pt x="9657" y="8420"/>
                  </a:lnTo>
                  <a:lnTo>
                    <a:pt x="9695" y="8570"/>
                  </a:lnTo>
                  <a:lnTo>
                    <a:pt x="9770" y="8776"/>
                  </a:lnTo>
                  <a:lnTo>
                    <a:pt x="9807" y="8889"/>
                  </a:lnTo>
                  <a:lnTo>
                    <a:pt x="9882" y="9001"/>
                  </a:lnTo>
                  <a:lnTo>
                    <a:pt x="9957" y="9095"/>
                  </a:lnTo>
                  <a:lnTo>
                    <a:pt x="9789" y="9320"/>
                  </a:lnTo>
                  <a:lnTo>
                    <a:pt x="9639" y="9564"/>
                  </a:lnTo>
                  <a:lnTo>
                    <a:pt x="9507" y="9789"/>
                  </a:lnTo>
                  <a:lnTo>
                    <a:pt x="9414" y="10033"/>
                  </a:lnTo>
                  <a:lnTo>
                    <a:pt x="9339" y="10295"/>
                  </a:lnTo>
                  <a:lnTo>
                    <a:pt x="9301" y="10427"/>
                  </a:lnTo>
                  <a:lnTo>
                    <a:pt x="9282" y="10483"/>
                  </a:lnTo>
                  <a:lnTo>
                    <a:pt x="9264" y="10539"/>
                  </a:lnTo>
                  <a:lnTo>
                    <a:pt x="9170" y="10970"/>
                  </a:lnTo>
                  <a:lnTo>
                    <a:pt x="9095" y="11383"/>
                  </a:lnTo>
                  <a:lnTo>
                    <a:pt x="9020" y="11795"/>
                  </a:lnTo>
                  <a:lnTo>
                    <a:pt x="8964" y="12208"/>
                  </a:lnTo>
                  <a:lnTo>
                    <a:pt x="8945" y="12302"/>
                  </a:lnTo>
                  <a:lnTo>
                    <a:pt x="8945" y="12358"/>
                  </a:lnTo>
                  <a:lnTo>
                    <a:pt x="8926" y="12414"/>
                  </a:lnTo>
                  <a:lnTo>
                    <a:pt x="8926" y="12583"/>
                  </a:lnTo>
                  <a:lnTo>
                    <a:pt x="8926" y="12902"/>
                  </a:lnTo>
                  <a:lnTo>
                    <a:pt x="8964" y="13258"/>
                  </a:lnTo>
                  <a:lnTo>
                    <a:pt x="8982" y="13427"/>
                  </a:lnTo>
                  <a:lnTo>
                    <a:pt x="9039" y="13577"/>
                  </a:lnTo>
                  <a:lnTo>
                    <a:pt x="9095" y="13746"/>
                  </a:lnTo>
                  <a:lnTo>
                    <a:pt x="9151" y="13877"/>
                  </a:lnTo>
                  <a:lnTo>
                    <a:pt x="9057" y="13727"/>
                  </a:lnTo>
                  <a:lnTo>
                    <a:pt x="8926" y="13577"/>
                  </a:lnTo>
                  <a:lnTo>
                    <a:pt x="8776" y="13427"/>
                  </a:lnTo>
                  <a:lnTo>
                    <a:pt x="8626" y="13277"/>
                  </a:lnTo>
                  <a:lnTo>
                    <a:pt x="8289" y="12996"/>
                  </a:lnTo>
                  <a:lnTo>
                    <a:pt x="7989" y="12752"/>
                  </a:lnTo>
                  <a:lnTo>
                    <a:pt x="7820" y="12602"/>
                  </a:lnTo>
                  <a:lnTo>
                    <a:pt x="7670" y="12489"/>
                  </a:lnTo>
                  <a:lnTo>
                    <a:pt x="7520" y="12339"/>
                  </a:lnTo>
                  <a:lnTo>
                    <a:pt x="7351" y="12152"/>
                  </a:lnTo>
                  <a:lnTo>
                    <a:pt x="7201" y="11908"/>
                  </a:lnTo>
                  <a:lnTo>
                    <a:pt x="7163" y="11852"/>
                  </a:lnTo>
                  <a:lnTo>
                    <a:pt x="7145" y="11795"/>
                  </a:lnTo>
                  <a:lnTo>
                    <a:pt x="7126" y="11739"/>
                  </a:lnTo>
                  <a:lnTo>
                    <a:pt x="7107" y="11683"/>
                  </a:lnTo>
                  <a:lnTo>
                    <a:pt x="7070" y="11533"/>
                  </a:lnTo>
                  <a:lnTo>
                    <a:pt x="7032" y="11364"/>
                  </a:lnTo>
                  <a:lnTo>
                    <a:pt x="7032" y="11177"/>
                  </a:lnTo>
                  <a:lnTo>
                    <a:pt x="7032" y="10970"/>
                  </a:lnTo>
                  <a:lnTo>
                    <a:pt x="7070" y="10502"/>
                  </a:lnTo>
                  <a:lnTo>
                    <a:pt x="7126" y="9883"/>
                  </a:lnTo>
                  <a:lnTo>
                    <a:pt x="7257" y="9752"/>
                  </a:lnTo>
                  <a:lnTo>
                    <a:pt x="7426" y="9620"/>
                  </a:lnTo>
                  <a:lnTo>
                    <a:pt x="7576" y="9508"/>
                  </a:lnTo>
                  <a:lnTo>
                    <a:pt x="7745" y="9414"/>
                  </a:lnTo>
                  <a:lnTo>
                    <a:pt x="7932" y="9358"/>
                  </a:lnTo>
                  <a:lnTo>
                    <a:pt x="8064" y="9320"/>
                  </a:lnTo>
                  <a:lnTo>
                    <a:pt x="8120" y="9283"/>
                  </a:lnTo>
                  <a:lnTo>
                    <a:pt x="8195" y="9245"/>
                  </a:lnTo>
                  <a:lnTo>
                    <a:pt x="8251" y="9189"/>
                  </a:lnTo>
                  <a:lnTo>
                    <a:pt x="8307" y="9133"/>
                  </a:lnTo>
                  <a:lnTo>
                    <a:pt x="8364" y="9020"/>
                  </a:lnTo>
                  <a:lnTo>
                    <a:pt x="8420" y="8908"/>
                  </a:lnTo>
                  <a:lnTo>
                    <a:pt x="8457" y="8795"/>
                  </a:lnTo>
                  <a:lnTo>
                    <a:pt x="8514" y="8589"/>
                  </a:lnTo>
                  <a:lnTo>
                    <a:pt x="8551" y="8383"/>
                  </a:lnTo>
                  <a:lnTo>
                    <a:pt x="8589" y="7989"/>
                  </a:lnTo>
                  <a:lnTo>
                    <a:pt x="8607" y="7633"/>
                  </a:lnTo>
                  <a:lnTo>
                    <a:pt x="8626" y="7108"/>
                  </a:lnTo>
                  <a:lnTo>
                    <a:pt x="8645" y="6920"/>
                  </a:lnTo>
                  <a:lnTo>
                    <a:pt x="8664" y="6770"/>
                  </a:lnTo>
                  <a:lnTo>
                    <a:pt x="8645" y="6714"/>
                  </a:lnTo>
                  <a:lnTo>
                    <a:pt x="8626" y="6770"/>
                  </a:lnTo>
                  <a:lnTo>
                    <a:pt x="8589" y="6901"/>
                  </a:lnTo>
                  <a:lnTo>
                    <a:pt x="8551" y="7108"/>
                  </a:lnTo>
                  <a:lnTo>
                    <a:pt x="8476" y="7614"/>
                  </a:lnTo>
                  <a:lnTo>
                    <a:pt x="8420" y="7970"/>
                  </a:lnTo>
                  <a:lnTo>
                    <a:pt x="8345" y="8345"/>
                  </a:lnTo>
                  <a:lnTo>
                    <a:pt x="8289" y="8533"/>
                  </a:lnTo>
                  <a:lnTo>
                    <a:pt x="8214" y="8720"/>
                  </a:lnTo>
                  <a:lnTo>
                    <a:pt x="8139" y="8889"/>
                  </a:lnTo>
                  <a:lnTo>
                    <a:pt x="8082" y="8964"/>
                  </a:lnTo>
                  <a:lnTo>
                    <a:pt x="8064" y="8983"/>
                  </a:lnTo>
                  <a:lnTo>
                    <a:pt x="8026" y="9001"/>
                  </a:lnTo>
                  <a:lnTo>
                    <a:pt x="7970" y="9020"/>
                  </a:lnTo>
                  <a:lnTo>
                    <a:pt x="7876" y="9039"/>
                  </a:lnTo>
                  <a:lnTo>
                    <a:pt x="7763" y="9058"/>
                  </a:lnTo>
                  <a:lnTo>
                    <a:pt x="7632" y="9095"/>
                  </a:lnTo>
                  <a:lnTo>
                    <a:pt x="7520" y="9133"/>
                  </a:lnTo>
                  <a:lnTo>
                    <a:pt x="7407" y="9189"/>
                  </a:lnTo>
                  <a:lnTo>
                    <a:pt x="7201" y="9302"/>
                  </a:lnTo>
                  <a:lnTo>
                    <a:pt x="7182" y="9320"/>
                  </a:lnTo>
                  <a:lnTo>
                    <a:pt x="7182" y="9058"/>
                  </a:lnTo>
                  <a:lnTo>
                    <a:pt x="7163" y="8776"/>
                  </a:lnTo>
                  <a:lnTo>
                    <a:pt x="7126" y="8608"/>
                  </a:lnTo>
                  <a:lnTo>
                    <a:pt x="7088" y="8420"/>
                  </a:lnTo>
                  <a:lnTo>
                    <a:pt x="7051" y="8251"/>
                  </a:lnTo>
                  <a:lnTo>
                    <a:pt x="6976" y="8083"/>
                  </a:lnTo>
                  <a:lnTo>
                    <a:pt x="6920" y="7970"/>
                  </a:lnTo>
                  <a:lnTo>
                    <a:pt x="6938" y="7933"/>
                  </a:lnTo>
                  <a:lnTo>
                    <a:pt x="6976" y="7876"/>
                  </a:lnTo>
                  <a:lnTo>
                    <a:pt x="7070" y="7689"/>
                  </a:lnTo>
                  <a:lnTo>
                    <a:pt x="7257" y="7445"/>
                  </a:lnTo>
                  <a:lnTo>
                    <a:pt x="7463" y="7164"/>
                  </a:lnTo>
                  <a:lnTo>
                    <a:pt x="7576" y="6995"/>
                  </a:lnTo>
                  <a:lnTo>
                    <a:pt x="7688" y="6808"/>
                  </a:lnTo>
                  <a:lnTo>
                    <a:pt x="7726" y="6695"/>
                  </a:lnTo>
                  <a:lnTo>
                    <a:pt x="7763" y="6601"/>
                  </a:lnTo>
                  <a:lnTo>
                    <a:pt x="7801" y="6470"/>
                  </a:lnTo>
                  <a:lnTo>
                    <a:pt x="7820" y="6357"/>
                  </a:lnTo>
                  <a:lnTo>
                    <a:pt x="7838" y="6151"/>
                  </a:lnTo>
                  <a:lnTo>
                    <a:pt x="7820" y="5926"/>
                  </a:lnTo>
                  <a:lnTo>
                    <a:pt x="7782" y="5495"/>
                  </a:lnTo>
                  <a:lnTo>
                    <a:pt x="7726" y="5101"/>
                  </a:lnTo>
                  <a:lnTo>
                    <a:pt x="7670" y="4745"/>
                  </a:lnTo>
                  <a:lnTo>
                    <a:pt x="7651" y="4407"/>
                  </a:lnTo>
                  <a:lnTo>
                    <a:pt x="7670" y="4145"/>
                  </a:lnTo>
                  <a:lnTo>
                    <a:pt x="7707" y="3939"/>
                  </a:lnTo>
                  <a:lnTo>
                    <a:pt x="7726" y="3807"/>
                  </a:lnTo>
                  <a:lnTo>
                    <a:pt x="7745" y="3751"/>
                  </a:lnTo>
                  <a:lnTo>
                    <a:pt x="7801" y="3620"/>
                  </a:lnTo>
                  <a:lnTo>
                    <a:pt x="7801" y="3582"/>
                  </a:lnTo>
                  <a:lnTo>
                    <a:pt x="7782" y="3620"/>
                  </a:lnTo>
                  <a:lnTo>
                    <a:pt x="7707" y="3732"/>
                  </a:lnTo>
                  <a:lnTo>
                    <a:pt x="7688" y="3789"/>
                  </a:lnTo>
                  <a:lnTo>
                    <a:pt x="7632" y="3920"/>
                  </a:lnTo>
                  <a:lnTo>
                    <a:pt x="7576" y="4126"/>
                  </a:lnTo>
                  <a:lnTo>
                    <a:pt x="7538" y="4407"/>
                  </a:lnTo>
                  <a:lnTo>
                    <a:pt x="7520" y="4745"/>
                  </a:lnTo>
                  <a:lnTo>
                    <a:pt x="7538" y="5120"/>
                  </a:lnTo>
                  <a:lnTo>
                    <a:pt x="7557" y="5514"/>
                  </a:lnTo>
                  <a:lnTo>
                    <a:pt x="7557" y="5926"/>
                  </a:lnTo>
                  <a:lnTo>
                    <a:pt x="7538" y="6114"/>
                  </a:lnTo>
                  <a:lnTo>
                    <a:pt x="7501" y="6320"/>
                  </a:lnTo>
                  <a:lnTo>
                    <a:pt x="7482" y="6395"/>
                  </a:lnTo>
                  <a:lnTo>
                    <a:pt x="7445" y="6489"/>
                  </a:lnTo>
                  <a:lnTo>
                    <a:pt x="7370" y="6639"/>
                  </a:lnTo>
                  <a:lnTo>
                    <a:pt x="7276" y="6789"/>
                  </a:lnTo>
                  <a:lnTo>
                    <a:pt x="7163" y="6920"/>
                  </a:lnTo>
                  <a:lnTo>
                    <a:pt x="6920" y="7164"/>
                  </a:lnTo>
                  <a:lnTo>
                    <a:pt x="6751" y="7351"/>
                  </a:lnTo>
                  <a:lnTo>
                    <a:pt x="6601" y="7539"/>
                  </a:lnTo>
                  <a:lnTo>
                    <a:pt x="6563" y="7483"/>
                  </a:lnTo>
                  <a:lnTo>
                    <a:pt x="6451" y="7370"/>
                  </a:lnTo>
                  <a:lnTo>
                    <a:pt x="6301" y="7258"/>
                  </a:lnTo>
                  <a:lnTo>
                    <a:pt x="6038" y="7070"/>
                  </a:lnTo>
                  <a:lnTo>
                    <a:pt x="5757" y="6920"/>
                  </a:lnTo>
                  <a:lnTo>
                    <a:pt x="5495" y="6808"/>
                  </a:lnTo>
                  <a:lnTo>
                    <a:pt x="5251" y="6676"/>
                  </a:lnTo>
                  <a:lnTo>
                    <a:pt x="5026" y="6564"/>
                  </a:lnTo>
                  <a:lnTo>
                    <a:pt x="4838" y="6414"/>
                  </a:lnTo>
                  <a:lnTo>
                    <a:pt x="4763" y="6339"/>
                  </a:lnTo>
                  <a:lnTo>
                    <a:pt x="4707" y="6264"/>
                  </a:lnTo>
                  <a:lnTo>
                    <a:pt x="4651" y="6170"/>
                  </a:lnTo>
                  <a:lnTo>
                    <a:pt x="4594" y="6076"/>
                  </a:lnTo>
                  <a:lnTo>
                    <a:pt x="4519" y="5851"/>
                  </a:lnTo>
                  <a:lnTo>
                    <a:pt x="4482" y="5626"/>
                  </a:lnTo>
                  <a:lnTo>
                    <a:pt x="4444" y="5382"/>
                  </a:lnTo>
                  <a:lnTo>
                    <a:pt x="4444" y="5139"/>
                  </a:lnTo>
                  <a:lnTo>
                    <a:pt x="4444" y="4895"/>
                  </a:lnTo>
                  <a:lnTo>
                    <a:pt x="4463" y="4445"/>
                  </a:lnTo>
                  <a:lnTo>
                    <a:pt x="4501" y="4014"/>
                  </a:lnTo>
                  <a:lnTo>
                    <a:pt x="4557" y="3601"/>
                  </a:lnTo>
                  <a:lnTo>
                    <a:pt x="4613" y="3245"/>
                  </a:lnTo>
                  <a:lnTo>
                    <a:pt x="4744" y="2682"/>
                  </a:lnTo>
                  <a:lnTo>
                    <a:pt x="4857" y="2176"/>
                  </a:lnTo>
                  <a:lnTo>
                    <a:pt x="4951" y="1801"/>
                  </a:lnTo>
                  <a:lnTo>
                    <a:pt x="4969" y="1707"/>
                  </a:lnTo>
                  <a:lnTo>
                    <a:pt x="4969" y="1670"/>
                  </a:lnTo>
                  <a:lnTo>
                    <a:pt x="4932" y="1688"/>
                  </a:lnTo>
                  <a:lnTo>
                    <a:pt x="4894" y="1782"/>
                  </a:lnTo>
                  <a:lnTo>
                    <a:pt x="4726" y="2138"/>
                  </a:lnTo>
                  <a:lnTo>
                    <a:pt x="4557" y="2626"/>
                  </a:lnTo>
                  <a:lnTo>
                    <a:pt x="4369" y="3188"/>
                  </a:lnTo>
                  <a:lnTo>
                    <a:pt x="4276" y="3545"/>
                  </a:lnTo>
                  <a:lnTo>
                    <a:pt x="4182" y="3957"/>
                  </a:lnTo>
                  <a:lnTo>
                    <a:pt x="4088" y="4389"/>
                  </a:lnTo>
                  <a:lnTo>
                    <a:pt x="4013" y="4876"/>
                  </a:lnTo>
                  <a:lnTo>
                    <a:pt x="3994" y="5120"/>
                  </a:lnTo>
                  <a:lnTo>
                    <a:pt x="3976" y="5401"/>
                  </a:lnTo>
                  <a:lnTo>
                    <a:pt x="3976" y="5664"/>
                  </a:lnTo>
                  <a:lnTo>
                    <a:pt x="3994" y="5964"/>
                  </a:lnTo>
                  <a:lnTo>
                    <a:pt x="4032" y="6114"/>
                  </a:lnTo>
                  <a:lnTo>
                    <a:pt x="4069" y="6264"/>
                  </a:lnTo>
                  <a:lnTo>
                    <a:pt x="4126" y="6414"/>
                  </a:lnTo>
                  <a:lnTo>
                    <a:pt x="4201" y="6564"/>
                  </a:lnTo>
                  <a:lnTo>
                    <a:pt x="4294" y="6714"/>
                  </a:lnTo>
                  <a:lnTo>
                    <a:pt x="4407" y="6845"/>
                  </a:lnTo>
                  <a:lnTo>
                    <a:pt x="4519" y="6976"/>
                  </a:lnTo>
                  <a:lnTo>
                    <a:pt x="4651" y="7070"/>
                  </a:lnTo>
                  <a:lnTo>
                    <a:pt x="4894" y="7258"/>
                  </a:lnTo>
                  <a:lnTo>
                    <a:pt x="5157" y="7426"/>
                  </a:lnTo>
                  <a:lnTo>
                    <a:pt x="5401" y="7576"/>
                  </a:lnTo>
                  <a:lnTo>
                    <a:pt x="5607" y="7708"/>
                  </a:lnTo>
                  <a:lnTo>
                    <a:pt x="5795" y="7876"/>
                  </a:lnTo>
                  <a:lnTo>
                    <a:pt x="5963" y="8045"/>
                  </a:lnTo>
                  <a:lnTo>
                    <a:pt x="6020" y="8139"/>
                  </a:lnTo>
                  <a:lnTo>
                    <a:pt x="6076" y="8233"/>
                  </a:lnTo>
                  <a:lnTo>
                    <a:pt x="6132" y="8308"/>
                  </a:lnTo>
                  <a:lnTo>
                    <a:pt x="6170" y="8420"/>
                  </a:lnTo>
                  <a:lnTo>
                    <a:pt x="6188" y="8551"/>
                  </a:lnTo>
                  <a:lnTo>
                    <a:pt x="6207" y="8701"/>
                  </a:lnTo>
                  <a:lnTo>
                    <a:pt x="6226" y="8851"/>
                  </a:lnTo>
                  <a:lnTo>
                    <a:pt x="6207" y="9001"/>
                  </a:lnTo>
                  <a:lnTo>
                    <a:pt x="6170" y="8964"/>
                  </a:lnTo>
                  <a:lnTo>
                    <a:pt x="6038" y="8851"/>
                  </a:lnTo>
                  <a:lnTo>
                    <a:pt x="5963" y="8814"/>
                  </a:lnTo>
                  <a:lnTo>
                    <a:pt x="5888" y="8758"/>
                  </a:lnTo>
                  <a:lnTo>
                    <a:pt x="5738" y="8664"/>
                  </a:lnTo>
                  <a:lnTo>
                    <a:pt x="5551" y="8589"/>
                  </a:lnTo>
                  <a:lnTo>
                    <a:pt x="5363" y="8514"/>
                  </a:lnTo>
                  <a:lnTo>
                    <a:pt x="4969" y="8383"/>
                  </a:lnTo>
                  <a:lnTo>
                    <a:pt x="4801" y="8308"/>
                  </a:lnTo>
                  <a:lnTo>
                    <a:pt x="4613" y="8214"/>
                  </a:lnTo>
                  <a:lnTo>
                    <a:pt x="4463" y="8101"/>
                  </a:lnTo>
                  <a:lnTo>
                    <a:pt x="4294" y="7970"/>
                  </a:lnTo>
                  <a:lnTo>
                    <a:pt x="4013" y="7651"/>
                  </a:lnTo>
                  <a:lnTo>
                    <a:pt x="3844" y="7483"/>
                  </a:lnTo>
                  <a:lnTo>
                    <a:pt x="3694" y="7351"/>
                  </a:lnTo>
                  <a:lnTo>
                    <a:pt x="3601" y="7276"/>
                  </a:lnTo>
                  <a:lnTo>
                    <a:pt x="3526" y="7220"/>
                  </a:lnTo>
                  <a:lnTo>
                    <a:pt x="3338" y="7126"/>
                  </a:lnTo>
                  <a:lnTo>
                    <a:pt x="3019" y="6995"/>
                  </a:lnTo>
                  <a:lnTo>
                    <a:pt x="2532" y="6808"/>
                  </a:lnTo>
                  <a:lnTo>
                    <a:pt x="2401" y="6751"/>
                  </a:lnTo>
                  <a:lnTo>
                    <a:pt x="2344" y="6714"/>
                  </a:lnTo>
                  <a:lnTo>
                    <a:pt x="2288" y="6676"/>
                  </a:lnTo>
                  <a:lnTo>
                    <a:pt x="2250" y="6639"/>
                  </a:lnTo>
                  <a:lnTo>
                    <a:pt x="2213" y="6583"/>
                  </a:lnTo>
                  <a:lnTo>
                    <a:pt x="2213" y="6601"/>
                  </a:lnTo>
                  <a:lnTo>
                    <a:pt x="2213" y="6639"/>
                  </a:lnTo>
                  <a:lnTo>
                    <a:pt x="2250" y="6695"/>
                  </a:lnTo>
                  <a:lnTo>
                    <a:pt x="2326" y="6770"/>
                  </a:lnTo>
                  <a:lnTo>
                    <a:pt x="2363" y="6789"/>
                  </a:lnTo>
                  <a:lnTo>
                    <a:pt x="2494" y="6864"/>
                  </a:lnTo>
                  <a:lnTo>
                    <a:pt x="2963" y="7108"/>
                  </a:lnTo>
                  <a:lnTo>
                    <a:pt x="3263" y="7276"/>
                  </a:lnTo>
                  <a:lnTo>
                    <a:pt x="3413" y="7370"/>
                  </a:lnTo>
                  <a:lnTo>
                    <a:pt x="3544" y="7501"/>
                  </a:lnTo>
                  <a:lnTo>
                    <a:pt x="3694" y="7651"/>
                  </a:lnTo>
                  <a:lnTo>
                    <a:pt x="3826" y="7801"/>
                  </a:lnTo>
                  <a:lnTo>
                    <a:pt x="4088" y="8158"/>
                  </a:lnTo>
                  <a:lnTo>
                    <a:pt x="4238" y="8326"/>
                  </a:lnTo>
                  <a:lnTo>
                    <a:pt x="4426" y="8495"/>
                  </a:lnTo>
                  <a:lnTo>
                    <a:pt x="4632" y="8626"/>
                  </a:lnTo>
                  <a:lnTo>
                    <a:pt x="4838" y="8739"/>
                  </a:lnTo>
                  <a:lnTo>
                    <a:pt x="5195" y="8908"/>
                  </a:lnTo>
                  <a:lnTo>
                    <a:pt x="5363" y="8983"/>
                  </a:lnTo>
                  <a:lnTo>
                    <a:pt x="5513" y="9058"/>
                  </a:lnTo>
                  <a:lnTo>
                    <a:pt x="5626" y="9151"/>
                  </a:lnTo>
                  <a:lnTo>
                    <a:pt x="5682" y="9189"/>
                  </a:lnTo>
                  <a:lnTo>
                    <a:pt x="5738" y="9245"/>
                  </a:lnTo>
                  <a:lnTo>
                    <a:pt x="5813" y="9320"/>
                  </a:lnTo>
                  <a:lnTo>
                    <a:pt x="5888" y="9395"/>
                  </a:lnTo>
                  <a:lnTo>
                    <a:pt x="6001" y="9527"/>
                  </a:lnTo>
                  <a:lnTo>
                    <a:pt x="6057" y="9602"/>
                  </a:lnTo>
                  <a:lnTo>
                    <a:pt x="6113" y="9677"/>
                  </a:lnTo>
                  <a:lnTo>
                    <a:pt x="5926" y="10520"/>
                  </a:lnTo>
                  <a:lnTo>
                    <a:pt x="5870" y="10952"/>
                  </a:lnTo>
                  <a:lnTo>
                    <a:pt x="5851" y="11177"/>
                  </a:lnTo>
                  <a:lnTo>
                    <a:pt x="5832" y="11402"/>
                  </a:lnTo>
                  <a:lnTo>
                    <a:pt x="5851" y="11683"/>
                  </a:lnTo>
                  <a:lnTo>
                    <a:pt x="5888" y="11964"/>
                  </a:lnTo>
                  <a:lnTo>
                    <a:pt x="5926" y="12096"/>
                  </a:lnTo>
                  <a:lnTo>
                    <a:pt x="5963" y="12246"/>
                  </a:lnTo>
                  <a:lnTo>
                    <a:pt x="6001" y="12358"/>
                  </a:lnTo>
                  <a:lnTo>
                    <a:pt x="6057" y="12489"/>
                  </a:lnTo>
                  <a:lnTo>
                    <a:pt x="6170" y="12696"/>
                  </a:lnTo>
                  <a:lnTo>
                    <a:pt x="6263" y="12883"/>
                  </a:lnTo>
                  <a:lnTo>
                    <a:pt x="6488" y="13202"/>
                  </a:lnTo>
                  <a:lnTo>
                    <a:pt x="6695" y="13446"/>
                  </a:lnTo>
                  <a:lnTo>
                    <a:pt x="6882" y="13633"/>
                  </a:lnTo>
                  <a:lnTo>
                    <a:pt x="7051" y="13783"/>
                  </a:lnTo>
                  <a:lnTo>
                    <a:pt x="6976" y="13802"/>
                  </a:lnTo>
                  <a:lnTo>
                    <a:pt x="6882" y="13821"/>
                  </a:lnTo>
                  <a:lnTo>
                    <a:pt x="6788" y="13821"/>
                  </a:lnTo>
                  <a:lnTo>
                    <a:pt x="6695" y="13839"/>
                  </a:lnTo>
                  <a:lnTo>
                    <a:pt x="6395" y="13839"/>
                  </a:lnTo>
                  <a:lnTo>
                    <a:pt x="6188" y="13821"/>
                  </a:lnTo>
                  <a:lnTo>
                    <a:pt x="5982" y="13783"/>
                  </a:lnTo>
                  <a:lnTo>
                    <a:pt x="5776" y="13727"/>
                  </a:lnTo>
                  <a:lnTo>
                    <a:pt x="5570" y="13652"/>
                  </a:lnTo>
                  <a:lnTo>
                    <a:pt x="5138" y="13483"/>
                  </a:lnTo>
                  <a:lnTo>
                    <a:pt x="4707" y="13277"/>
                  </a:lnTo>
                  <a:lnTo>
                    <a:pt x="4257" y="13089"/>
                  </a:lnTo>
                  <a:lnTo>
                    <a:pt x="4013" y="13014"/>
                  </a:lnTo>
                  <a:lnTo>
                    <a:pt x="3788" y="12939"/>
                  </a:lnTo>
                  <a:lnTo>
                    <a:pt x="3544" y="12883"/>
                  </a:lnTo>
                  <a:lnTo>
                    <a:pt x="3301" y="12846"/>
                  </a:lnTo>
                  <a:lnTo>
                    <a:pt x="3188" y="12827"/>
                  </a:lnTo>
                  <a:lnTo>
                    <a:pt x="3076" y="12827"/>
                  </a:lnTo>
                  <a:lnTo>
                    <a:pt x="2832" y="12808"/>
                  </a:lnTo>
                  <a:lnTo>
                    <a:pt x="2626" y="12827"/>
                  </a:lnTo>
                  <a:lnTo>
                    <a:pt x="2438" y="12808"/>
                  </a:lnTo>
                  <a:lnTo>
                    <a:pt x="2063" y="12789"/>
                  </a:lnTo>
                  <a:lnTo>
                    <a:pt x="1707" y="12733"/>
                  </a:lnTo>
                  <a:lnTo>
                    <a:pt x="1388" y="12658"/>
                  </a:lnTo>
                  <a:lnTo>
                    <a:pt x="1107" y="12546"/>
                  </a:lnTo>
                  <a:lnTo>
                    <a:pt x="882" y="12433"/>
                  </a:lnTo>
                  <a:lnTo>
                    <a:pt x="694" y="12339"/>
                  </a:lnTo>
                  <a:lnTo>
                    <a:pt x="544" y="12227"/>
                  </a:lnTo>
                  <a:lnTo>
                    <a:pt x="432" y="12152"/>
                  </a:lnTo>
                  <a:lnTo>
                    <a:pt x="338" y="12096"/>
                  </a:lnTo>
                  <a:lnTo>
                    <a:pt x="94" y="11889"/>
                  </a:lnTo>
                  <a:lnTo>
                    <a:pt x="19" y="11833"/>
                  </a:lnTo>
                  <a:lnTo>
                    <a:pt x="0" y="11833"/>
                  </a:lnTo>
                  <a:lnTo>
                    <a:pt x="0" y="11870"/>
                  </a:lnTo>
                  <a:lnTo>
                    <a:pt x="57" y="11927"/>
                  </a:lnTo>
                  <a:lnTo>
                    <a:pt x="132" y="12039"/>
                  </a:lnTo>
                  <a:lnTo>
                    <a:pt x="263" y="12171"/>
                  </a:lnTo>
                  <a:lnTo>
                    <a:pt x="357" y="12246"/>
                  </a:lnTo>
                  <a:lnTo>
                    <a:pt x="450" y="12339"/>
                  </a:lnTo>
                  <a:lnTo>
                    <a:pt x="600" y="12452"/>
                  </a:lnTo>
                  <a:lnTo>
                    <a:pt x="788" y="12602"/>
                  </a:lnTo>
                  <a:lnTo>
                    <a:pt x="1032" y="12733"/>
                  </a:lnTo>
                  <a:lnTo>
                    <a:pt x="1313" y="12883"/>
                  </a:lnTo>
                  <a:lnTo>
                    <a:pt x="1632" y="12996"/>
                  </a:lnTo>
                  <a:lnTo>
                    <a:pt x="2007" y="13089"/>
                  </a:lnTo>
                  <a:lnTo>
                    <a:pt x="2401" y="13164"/>
                  </a:lnTo>
                  <a:lnTo>
                    <a:pt x="2607" y="13202"/>
                  </a:lnTo>
                  <a:lnTo>
                    <a:pt x="2832" y="13221"/>
                  </a:lnTo>
                  <a:lnTo>
                    <a:pt x="3038" y="13239"/>
                  </a:lnTo>
                  <a:lnTo>
                    <a:pt x="3226" y="13277"/>
                  </a:lnTo>
                  <a:lnTo>
                    <a:pt x="3432" y="13333"/>
                  </a:lnTo>
                  <a:lnTo>
                    <a:pt x="3638" y="13408"/>
                  </a:lnTo>
                  <a:lnTo>
                    <a:pt x="3826" y="13483"/>
                  </a:lnTo>
                  <a:lnTo>
                    <a:pt x="4032" y="13596"/>
                  </a:lnTo>
                  <a:lnTo>
                    <a:pt x="4351" y="13764"/>
                  </a:lnTo>
                  <a:lnTo>
                    <a:pt x="4688" y="13952"/>
                  </a:lnTo>
                  <a:lnTo>
                    <a:pt x="4651" y="13971"/>
                  </a:lnTo>
                  <a:lnTo>
                    <a:pt x="4538" y="14046"/>
                  </a:lnTo>
                  <a:lnTo>
                    <a:pt x="4426" y="14121"/>
                  </a:lnTo>
                  <a:lnTo>
                    <a:pt x="4332" y="14233"/>
                  </a:lnTo>
                  <a:lnTo>
                    <a:pt x="4201" y="14421"/>
                  </a:lnTo>
                  <a:lnTo>
                    <a:pt x="4107" y="14589"/>
                  </a:lnTo>
                  <a:lnTo>
                    <a:pt x="3994" y="14739"/>
                  </a:lnTo>
                  <a:lnTo>
                    <a:pt x="3863" y="14871"/>
                  </a:lnTo>
                  <a:lnTo>
                    <a:pt x="3713" y="15021"/>
                  </a:lnTo>
                  <a:lnTo>
                    <a:pt x="3544" y="15152"/>
                  </a:lnTo>
                  <a:lnTo>
                    <a:pt x="3357" y="15283"/>
                  </a:lnTo>
                  <a:lnTo>
                    <a:pt x="3169" y="15396"/>
                  </a:lnTo>
                  <a:lnTo>
                    <a:pt x="2982" y="15490"/>
                  </a:lnTo>
                  <a:lnTo>
                    <a:pt x="2776" y="15602"/>
                  </a:lnTo>
                  <a:lnTo>
                    <a:pt x="2588" y="15677"/>
                  </a:lnTo>
                  <a:lnTo>
                    <a:pt x="2382" y="15752"/>
                  </a:lnTo>
                  <a:lnTo>
                    <a:pt x="2175" y="15790"/>
                  </a:lnTo>
                  <a:lnTo>
                    <a:pt x="1988" y="15808"/>
                  </a:lnTo>
                  <a:lnTo>
                    <a:pt x="1219" y="15808"/>
                  </a:lnTo>
                  <a:lnTo>
                    <a:pt x="1050" y="15827"/>
                  </a:lnTo>
                  <a:lnTo>
                    <a:pt x="882" y="15846"/>
                  </a:lnTo>
                  <a:lnTo>
                    <a:pt x="750" y="15883"/>
                  </a:lnTo>
                  <a:lnTo>
                    <a:pt x="619" y="15940"/>
                  </a:lnTo>
                  <a:lnTo>
                    <a:pt x="432" y="16033"/>
                  </a:lnTo>
                  <a:lnTo>
                    <a:pt x="338" y="16108"/>
                  </a:lnTo>
                  <a:lnTo>
                    <a:pt x="300" y="16127"/>
                  </a:lnTo>
                  <a:lnTo>
                    <a:pt x="244" y="16165"/>
                  </a:lnTo>
                  <a:lnTo>
                    <a:pt x="225" y="16183"/>
                  </a:lnTo>
                  <a:lnTo>
                    <a:pt x="225" y="16240"/>
                  </a:lnTo>
                  <a:lnTo>
                    <a:pt x="244" y="16258"/>
                  </a:lnTo>
                  <a:lnTo>
                    <a:pt x="263" y="16277"/>
                  </a:lnTo>
                  <a:lnTo>
                    <a:pt x="282" y="16258"/>
                  </a:lnTo>
                  <a:lnTo>
                    <a:pt x="300" y="16240"/>
                  </a:lnTo>
                  <a:lnTo>
                    <a:pt x="338" y="16202"/>
                  </a:lnTo>
                  <a:lnTo>
                    <a:pt x="375" y="16165"/>
                  </a:lnTo>
                  <a:lnTo>
                    <a:pt x="488" y="16108"/>
                  </a:lnTo>
                  <a:lnTo>
                    <a:pt x="657" y="16033"/>
                  </a:lnTo>
                  <a:lnTo>
                    <a:pt x="769" y="15996"/>
                  </a:lnTo>
                  <a:lnTo>
                    <a:pt x="900" y="15977"/>
                  </a:lnTo>
                  <a:lnTo>
                    <a:pt x="1219" y="15977"/>
                  </a:lnTo>
                  <a:lnTo>
                    <a:pt x="1575" y="16015"/>
                  </a:lnTo>
                  <a:lnTo>
                    <a:pt x="1782" y="16052"/>
                  </a:lnTo>
                  <a:lnTo>
                    <a:pt x="2213" y="16052"/>
                  </a:lnTo>
                  <a:lnTo>
                    <a:pt x="2438" y="16033"/>
                  </a:lnTo>
                  <a:lnTo>
                    <a:pt x="2682" y="15977"/>
                  </a:lnTo>
                  <a:lnTo>
                    <a:pt x="2907" y="15902"/>
                  </a:lnTo>
                  <a:lnTo>
                    <a:pt x="3132" y="15827"/>
                  </a:lnTo>
                  <a:lnTo>
                    <a:pt x="3357" y="15733"/>
                  </a:lnTo>
                  <a:lnTo>
                    <a:pt x="3563" y="15621"/>
                  </a:lnTo>
                  <a:lnTo>
                    <a:pt x="3788" y="15508"/>
                  </a:lnTo>
                  <a:lnTo>
                    <a:pt x="3976" y="15377"/>
                  </a:lnTo>
                  <a:lnTo>
                    <a:pt x="4182" y="15246"/>
                  </a:lnTo>
                  <a:lnTo>
                    <a:pt x="4369" y="15077"/>
                  </a:lnTo>
                  <a:lnTo>
                    <a:pt x="4538" y="14890"/>
                  </a:lnTo>
                  <a:lnTo>
                    <a:pt x="4651" y="14721"/>
                  </a:lnTo>
                  <a:lnTo>
                    <a:pt x="4763" y="14608"/>
                  </a:lnTo>
                  <a:lnTo>
                    <a:pt x="4857" y="14533"/>
                  </a:lnTo>
                  <a:lnTo>
                    <a:pt x="4951" y="14496"/>
                  </a:lnTo>
                  <a:lnTo>
                    <a:pt x="5082" y="14477"/>
                  </a:lnTo>
                  <a:lnTo>
                    <a:pt x="5213" y="14458"/>
                  </a:lnTo>
                  <a:lnTo>
                    <a:pt x="5326" y="14458"/>
                  </a:lnTo>
                  <a:lnTo>
                    <a:pt x="5420" y="14477"/>
                  </a:lnTo>
                  <a:lnTo>
                    <a:pt x="5588" y="14514"/>
                  </a:lnTo>
                  <a:lnTo>
                    <a:pt x="5813" y="14589"/>
                  </a:lnTo>
                  <a:lnTo>
                    <a:pt x="5945" y="14608"/>
                  </a:lnTo>
                  <a:lnTo>
                    <a:pt x="6095" y="14627"/>
                  </a:lnTo>
                  <a:lnTo>
                    <a:pt x="6245" y="14608"/>
                  </a:lnTo>
                  <a:lnTo>
                    <a:pt x="6301" y="14608"/>
                  </a:lnTo>
                  <a:lnTo>
                    <a:pt x="6563" y="14646"/>
                  </a:lnTo>
                  <a:lnTo>
                    <a:pt x="7088" y="14646"/>
                  </a:lnTo>
                  <a:lnTo>
                    <a:pt x="7351" y="14608"/>
                  </a:lnTo>
                  <a:lnTo>
                    <a:pt x="7595" y="14552"/>
                  </a:lnTo>
                  <a:lnTo>
                    <a:pt x="7820" y="14496"/>
                  </a:lnTo>
                  <a:lnTo>
                    <a:pt x="7970" y="14458"/>
                  </a:lnTo>
                  <a:lnTo>
                    <a:pt x="8082" y="14458"/>
                  </a:lnTo>
                  <a:lnTo>
                    <a:pt x="8195" y="14477"/>
                  </a:lnTo>
                  <a:lnTo>
                    <a:pt x="8307" y="14514"/>
                  </a:lnTo>
                  <a:lnTo>
                    <a:pt x="8514" y="14589"/>
                  </a:lnTo>
                  <a:lnTo>
                    <a:pt x="8682" y="14702"/>
                  </a:lnTo>
                  <a:lnTo>
                    <a:pt x="8814" y="14833"/>
                  </a:lnTo>
                  <a:lnTo>
                    <a:pt x="8945" y="14983"/>
                  </a:lnTo>
                  <a:lnTo>
                    <a:pt x="9057" y="15133"/>
                  </a:lnTo>
                  <a:lnTo>
                    <a:pt x="9132" y="15302"/>
                  </a:lnTo>
                  <a:lnTo>
                    <a:pt x="9207" y="15471"/>
                  </a:lnTo>
                  <a:lnTo>
                    <a:pt x="9282" y="15658"/>
                  </a:lnTo>
                  <a:lnTo>
                    <a:pt x="9376" y="16052"/>
                  </a:lnTo>
                  <a:lnTo>
                    <a:pt x="9451" y="16446"/>
                  </a:lnTo>
                  <a:lnTo>
                    <a:pt x="9526" y="16821"/>
                  </a:lnTo>
                  <a:lnTo>
                    <a:pt x="9620" y="17177"/>
                  </a:lnTo>
                  <a:lnTo>
                    <a:pt x="9657" y="17327"/>
                  </a:lnTo>
                  <a:lnTo>
                    <a:pt x="9676" y="17383"/>
                  </a:lnTo>
                  <a:lnTo>
                    <a:pt x="9695" y="17458"/>
                  </a:lnTo>
                  <a:lnTo>
                    <a:pt x="9714" y="17759"/>
                  </a:lnTo>
                  <a:lnTo>
                    <a:pt x="9714" y="18077"/>
                  </a:lnTo>
                  <a:lnTo>
                    <a:pt x="9695" y="18677"/>
                  </a:lnTo>
                  <a:lnTo>
                    <a:pt x="9657" y="19277"/>
                  </a:lnTo>
                  <a:lnTo>
                    <a:pt x="9639" y="19877"/>
                  </a:lnTo>
                  <a:lnTo>
                    <a:pt x="9657" y="20234"/>
                  </a:lnTo>
                  <a:lnTo>
                    <a:pt x="9695" y="20590"/>
                  </a:lnTo>
                  <a:lnTo>
                    <a:pt x="9751" y="20928"/>
                  </a:lnTo>
                  <a:lnTo>
                    <a:pt x="9845" y="21265"/>
                  </a:lnTo>
                  <a:lnTo>
                    <a:pt x="9939" y="21603"/>
                  </a:lnTo>
                  <a:lnTo>
                    <a:pt x="10070" y="21921"/>
                  </a:lnTo>
                  <a:lnTo>
                    <a:pt x="10220" y="22240"/>
                  </a:lnTo>
                  <a:lnTo>
                    <a:pt x="10389" y="22559"/>
                  </a:lnTo>
                  <a:lnTo>
                    <a:pt x="10595" y="22878"/>
                  </a:lnTo>
                  <a:lnTo>
                    <a:pt x="10820" y="23196"/>
                  </a:lnTo>
                  <a:lnTo>
                    <a:pt x="11064" y="23515"/>
                  </a:lnTo>
                  <a:lnTo>
                    <a:pt x="11270" y="23853"/>
                  </a:lnTo>
                  <a:lnTo>
                    <a:pt x="11476" y="24209"/>
                  </a:lnTo>
                  <a:lnTo>
                    <a:pt x="11645" y="24584"/>
                  </a:lnTo>
                  <a:lnTo>
                    <a:pt x="11795" y="24978"/>
                  </a:lnTo>
                  <a:lnTo>
                    <a:pt x="11945" y="25372"/>
                  </a:lnTo>
                  <a:lnTo>
                    <a:pt x="12058" y="25765"/>
                  </a:lnTo>
                  <a:lnTo>
                    <a:pt x="12170" y="26159"/>
                  </a:lnTo>
                  <a:lnTo>
                    <a:pt x="12358" y="26984"/>
                  </a:lnTo>
                  <a:lnTo>
                    <a:pt x="12470" y="27378"/>
                  </a:lnTo>
                  <a:lnTo>
                    <a:pt x="12583" y="27772"/>
                  </a:lnTo>
                  <a:lnTo>
                    <a:pt x="12733" y="28166"/>
                  </a:lnTo>
                  <a:lnTo>
                    <a:pt x="12901" y="28541"/>
                  </a:lnTo>
                  <a:lnTo>
                    <a:pt x="12995" y="28728"/>
                  </a:lnTo>
                  <a:lnTo>
                    <a:pt x="13108" y="28878"/>
                  </a:lnTo>
                  <a:lnTo>
                    <a:pt x="13220" y="29028"/>
                  </a:lnTo>
                  <a:lnTo>
                    <a:pt x="13351" y="29178"/>
                  </a:lnTo>
                  <a:lnTo>
                    <a:pt x="13633" y="29441"/>
                  </a:lnTo>
                  <a:lnTo>
                    <a:pt x="13914" y="29685"/>
                  </a:lnTo>
                  <a:lnTo>
                    <a:pt x="14195" y="29947"/>
                  </a:lnTo>
                  <a:lnTo>
                    <a:pt x="14439" y="30228"/>
                  </a:lnTo>
                  <a:lnTo>
                    <a:pt x="14552" y="30378"/>
                  </a:lnTo>
                  <a:lnTo>
                    <a:pt x="14664" y="30528"/>
                  </a:lnTo>
                  <a:lnTo>
                    <a:pt x="14758" y="30697"/>
                  </a:lnTo>
                  <a:lnTo>
                    <a:pt x="14833" y="30885"/>
                  </a:lnTo>
                  <a:lnTo>
                    <a:pt x="14945" y="31241"/>
                  </a:lnTo>
                  <a:lnTo>
                    <a:pt x="15039" y="31616"/>
                  </a:lnTo>
                  <a:lnTo>
                    <a:pt x="15133" y="31972"/>
                  </a:lnTo>
                  <a:lnTo>
                    <a:pt x="15245" y="32347"/>
                  </a:lnTo>
                  <a:lnTo>
                    <a:pt x="15320" y="32535"/>
                  </a:lnTo>
                  <a:lnTo>
                    <a:pt x="15395" y="32741"/>
                  </a:lnTo>
                  <a:lnTo>
                    <a:pt x="15602" y="33097"/>
                  </a:lnTo>
                  <a:lnTo>
                    <a:pt x="15827" y="33454"/>
                  </a:lnTo>
                  <a:lnTo>
                    <a:pt x="16108" y="33791"/>
                  </a:lnTo>
                  <a:lnTo>
                    <a:pt x="16539" y="34279"/>
                  </a:lnTo>
                  <a:lnTo>
                    <a:pt x="17008" y="34766"/>
                  </a:lnTo>
                  <a:lnTo>
                    <a:pt x="17252" y="34991"/>
                  </a:lnTo>
                  <a:lnTo>
                    <a:pt x="17514" y="35216"/>
                  </a:lnTo>
                  <a:lnTo>
                    <a:pt x="17777" y="35423"/>
                  </a:lnTo>
                  <a:lnTo>
                    <a:pt x="18039" y="35610"/>
                  </a:lnTo>
                  <a:lnTo>
                    <a:pt x="18321" y="35798"/>
                  </a:lnTo>
                  <a:lnTo>
                    <a:pt x="18621" y="35948"/>
                  </a:lnTo>
                  <a:lnTo>
                    <a:pt x="18921" y="36079"/>
                  </a:lnTo>
                  <a:lnTo>
                    <a:pt x="19240" y="36173"/>
                  </a:lnTo>
                  <a:lnTo>
                    <a:pt x="19558" y="36248"/>
                  </a:lnTo>
                  <a:lnTo>
                    <a:pt x="19877" y="36266"/>
                  </a:lnTo>
                  <a:lnTo>
                    <a:pt x="20196" y="36285"/>
                  </a:lnTo>
                  <a:lnTo>
                    <a:pt x="20533" y="36248"/>
                  </a:lnTo>
                  <a:lnTo>
                    <a:pt x="20740" y="36210"/>
                  </a:lnTo>
                  <a:lnTo>
                    <a:pt x="20927" y="36135"/>
                  </a:lnTo>
                  <a:lnTo>
                    <a:pt x="21115" y="36079"/>
                  </a:lnTo>
                  <a:lnTo>
                    <a:pt x="21302" y="35985"/>
                  </a:lnTo>
                  <a:lnTo>
                    <a:pt x="21640" y="35779"/>
                  </a:lnTo>
                  <a:lnTo>
                    <a:pt x="21958" y="35554"/>
                  </a:lnTo>
                  <a:lnTo>
                    <a:pt x="22690" y="35048"/>
                  </a:lnTo>
                  <a:lnTo>
                    <a:pt x="23046" y="34804"/>
                  </a:lnTo>
                  <a:lnTo>
                    <a:pt x="23421" y="34560"/>
                  </a:lnTo>
                  <a:lnTo>
                    <a:pt x="23702" y="34391"/>
                  </a:lnTo>
                  <a:lnTo>
                    <a:pt x="23984" y="34204"/>
                  </a:lnTo>
                  <a:lnTo>
                    <a:pt x="24246" y="33997"/>
                  </a:lnTo>
                  <a:lnTo>
                    <a:pt x="24490" y="33772"/>
                  </a:lnTo>
                  <a:lnTo>
                    <a:pt x="24734" y="33547"/>
                  </a:lnTo>
                  <a:lnTo>
                    <a:pt x="24959" y="33304"/>
                  </a:lnTo>
                  <a:lnTo>
                    <a:pt x="25165" y="33041"/>
                  </a:lnTo>
                  <a:lnTo>
                    <a:pt x="25371" y="32779"/>
                  </a:lnTo>
                  <a:lnTo>
                    <a:pt x="25503" y="32572"/>
                  </a:lnTo>
                  <a:lnTo>
                    <a:pt x="25634" y="32347"/>
                  </a:lnTo>
                  <a:lnTo>
                    <a:pt x="25746" y="32104"/>
                  </a:lnTo>
                  <a:lnTo>
                    <a:pt x="25784" y="31991"/>
                  </a:lnTo>
                  <a:lnTo>
                    <a:pt x="25821" y="31860"/>
                  </a:lnTo>
                  <a:lnTo>
                    <a:pt x="25821" y="31729"/>
                  </a:lnTo>
                  <a:lnTo>
                    <a:pt x="25821" y="31578"/>
                  </a:lnTo>
                  <a:lnTo>
                    <a:pt x="25784" y="31447"/>
                  </a:lnTo>
                  <a:lnTo>
                    <a:pt x="25709" y="31335"/>
                  </a:lnTo>
                  <a:lnTo>
                    <a:pt x="25653" y="31222"/>
                  </a:lnTo>
                  <a:lnTo>
                    <a:pt x="25559" y="31110"/>
                  </a:lnTo>
                  <a:lnTo>
                    <a:pt x="25371" y="30903"/>
                  </a:lnTo>
                  <a:lnTo>
                    <a:pt x="25165" y="30697"/>
                  </a:lnTo>
                  <a:lnTo>
                    <a:pt x="24940" y="30510"/>
                  </a:lnTo>
                  <a:lnTo>
                    <a:pt x="24490" y="30172"/>
                  </a:lnTo>
                  <a:lnTo>
                    <a:pt x="24021" y="29835"/>
                  </a:lnTo>
                  <a:lnTo>
                    <a:pt x="23777" y="29647"/>
                  </a:lnTo>
                  <a:lnTo>
                    <a:pt x="23552" y="29478"/>
                  </a:lnTo>
                  <a:lnTo>
                    <a:pt x="23234" y="29197"/>
                  </a:lnTo>
                  <a:lnTo>
                    <a:pt x="22934" y="28897"/>
                  </a:lnTo>
                  <a:lnTo>
                    <a:pt x="22652" y="28578"/>
                  </a:lnTo>
                  <a:lnTo>
                    <a:pt x="22371" y="28259"/>
                  </a:lnTo>
                  <a:lnTo>
                    <a:pt x="21846" y="27584"/>
                  </a:lnTo>
                  <a:lnTo>
                    <a:pt x="21340" y="26909"/>
                  </a:lnTo>
                  <a:lnTo>
                    <a:pt x="20833" y="26216"/>
                  </a:lnTo>
                  <a:lnTo>
                    <a:pt x="20308" y="25522"/>
                  </a:lnTo>
                  <a:lnTo>
                    <a:pt x="19783" y="24865"/>
                  </a:lnTo>
                  <a:lnTo>
                    <a:pt x="19202" y="24228"/>
                  </a:lnTo>
                  <a:lnTo>
                    <a:pt x="18921" y="23928"/>
                  </a:lnTo>
                  <a:lnTo>
                    <a:pt x="18621" y="23647"/>
                  </a:lnTo>
                  <a:lnTo>
                    <a:pt x="18302" y="23384"/>
                  </a:lnTo>
                  <a:lnTo>
                    <a:pt x="17983" y="23121"/>
                  </a:lnTo>
                  <a:lnTo>
                    <a:pt x="17627" y="22859"/>
                  </a:lnTo>
                  <a:lnTo>
                    <a:pt x="17271" y="22578"/>
                  </a:lnTo>
                  <a:lnTo>
                    <a:pt x="16952" y="22278"/>
                  </a:lnTo>
                  <a:lnTo>
                    <a:pt x="16802" y="22109"/>
                  </a:lnTo>
                  <a:lnTo>
                    <a:pt x="16652" y="21940"/>
                  </a:lnTo>
                  <a:lnTo>
                    <a:pt x="16258" y="21415"/>
                  </a:lnTo>
                  <a:lnTo>
                    <a:pt x="15902" y="20871"/>
                  </a:lnTo>
                  <a:lnTo>
                    <a:pt x="15902" y="20834"/>
                  </a:lnTo>
                  <a:lnTo>
                    <a:pt x="15995" y="20628"/>
                  </a:lnTo>
                  <a:lnTo>
                    <a:pt x="16145" y="20346"/>
                  </a:lnTo>
                  <a:lnTo>
                    <a:pt x="16370" y="20046"/>
                  </a:lnTo>
                  <a:lnTo>
                    <a:pt x="16521" y="19877"/>
                  </a:lnTo>
                  <a:lnTo>
                    <a:pt x="16671" y="19690"/>
                  </a:lnTo>
                  <a:lnTo>
                    <a:pt x="16858" y="19521"/>
                  </a:lnTo>
                  <a:lnTo>
                    <a:pt x="17064" y="19352"/>
                  </a:lnTo>
                  <a:lnTo>
                    <a:pt x="17196" y="19259"/>
                  </a:lnTo>
                  <a:lnTo>
                    <a:pt x="17364" y="19109"/>
                  </a:lnTo>
                  <a:lnTo>
                    <a:pt x="17458" y="19052"/>
                  </a:lnTo>
                  <a:lnTo>
                    <a:pt x="17552" y="18959"/>
                  </a:lnTo>
                  <a:lnTo>
                    <a:pt x="17646" y="18865"/>
                  </a:lnTo>
                  <a:lnTo>
                    <a:pt x="17683" y="18865"/>
                  </a:lnTo>
                  <a:lnTo>
                    <a:pt x="17908" y="18902"/>
                  </a:lnTo>
                  <a:lnTo>
                    <a:pt x="18246" y="18977"/>
                  </a:lnTo>
                  <a:lnTo>
                    <a:pt x="18658" y="19090"/>
                  </a:lnTo>
                  <a:lnTo>
                    <a:pt x="19183" y="19202"/>
                  </a:lnTo>
                  <a:lnTo>
                    <a:pt x="19465" y="19240"/>
                  </a:lnTo>
                  <a:lnTo>
                    <a:pt x="19765" y="19259"/>
                  </a:lnTo>
                  <a:lnTo>
                    <a:pt x="20083" y="19259"/>
                  </a:lnTo>
                  <a:lnTo>
                    <a:pt x="20252" y="19221"/>
                  </a:lnTo>
                  <a:lnTo>
                    <a:pt x="20421" y="19202"/>
                  </a:lnTo>
                  <a:lnTo>
                    <a:pt x="20571" y="19146"/>
                  </a:lnTo>
                  <a:lnTo>
                    <a:pt x="20740" y="19090"/>
                  </a:lnTo>
                  <a:lnTo>
                    <a:pt x="21021" y="18940"/>
                  </a:lnTo>
                  <a:lnTo>
                    <a:pt x="21283" y="18790"/>
                  </a:lnTo>
                  <a:lnTo>
                    <a:pt x="21527" y="18621"/>
                  </a:lnTo>
                  <a:lnTo>
                    <a:pt x="22015" y="18302"/>
                  </a:lnTo>
                  <a:lnTo>
                    <a:pt x="22240" y="18171"/>
                  </a:lnTo>
                  <a:lnTo>
                    <a:pt x="22465" y="18040"/>
                  </a:lnTo>
                  <a:lnTo>
                    <a:pt x="22671" y="17965"/>
                  </a:lnTo>
                  <a:lnTo>
                    <a:pt x="22896" y="17890"/>
                  </a:lnTo>
                  <a:lnTo>
                    <a:pt x="23084" y="17871"/>
                  </a:lnTo>
                  <a:lnTo>
                    <a:pt x="23271" y="17871"/>
                  </a:lnTo>
                  <a:lnTo>
                    <a:pt x="23421" y="17890"/>
                  </a:lnTo>
                  <a:lnTo>
                    <a:pt x="23552" y="17927"/>
                  </a:lnTo>
                  <a:lnTo>
                    <a:pt x="23740" y="18002"/>
                  </a:lnTo>
                  <a:lnTo>
                    <a:pt x="23796" y="18040"/>
                  </a:lnTo>
                  <a:lnTo>
                    <a:pt x="23890" y="18096"/>
                  </a:lnTo>
                  <a:lnTo>
                    <a:pt x="23965" y="18134"/>
                  </a:lnTo>
                  <a:lnTo>
                    <a:pt x="24021" y="18171"/>
                  </a:lnTo>
                  <a:lnTo>
                    <a:pt x="24021" y="18171"/>
                  </a:lnTo>
                  <a:lnTo>
                    <a:pt x="23984" y="18115"/>
                  </a:lnTo>
                  <a:lnTo>
                    <a:pt x="23927" y="18059"/>
                  </a:lnTo>
                  <a:lnTo>
                    <a:pt x="23834" y="17965"/>
                  </a:lnTo>
                  <a:lnTo>
                    <a:pt x="23777" y="17927"/>
                  </a:lnTo>
                  <a:lnTo>
                    <a:pt x="23590" y="17834"/>
                  </a:lnTo>
                  <a:lnTo>
                    <a:pt x="23459" y="17777"/>
                  </a:lnTo>
                  <a:lnTo>
                    <a:pt x="23290" y="17740"/>
                  </a:lnTo>
                  <a:lnTo>
                    <a:pt x="23084" y="17721"/>
                  </a:lnTo>
                  <a:lnTo>
                    <a:pt x="22859" y="17721"/>
                  </a:lnTo>
                  <a:lnTo>
                    <a:pt x="22634" y="17777"/>
                  </a:lnTo>
                  <a:lnTo>
                    <a:pt x="22371" y="17852"/>
                  </a:lnTo>
                  <a:lnTo>
                    <a:pt x="22127" y="17946"/>
                  </a:lnTo>
                  <a:lnTo>
                    <a:pt x="21865" y="18059"/>
                  </a:lnTo>
                  <a:lnTo>
                    <a:pt x="21358" y="18321"/>
                  </a:lnTo>
                  <a:lnTo>
                    <a:pt x="21096" y="18471"/>
                  </a:lnTo>
                  <a:lnTo>
                    <a:pt x="20833" y="18584"/>
                  </a:lnTo>
                  <a:lnTo>
                    <a:pt x="20571" y="18696"/>
                  </a:lnTo>
                  <a:lnTo>
                    <a:pt x="20458" y="18734"/>
                  </a:lnTo>
                  <a:lnTo>
                    <a:pt x="20327" y="18752"/>
                  </a:lnTo>
                  <a:lnTo>
                    <a:pt x="20196" y="18752"/>
                  </a:lnTo>
                  <a:lnTo>
                    <a:pt x="20065" y="18771"/>
                  </a:lnTo>
                  <a:lnTo>
                    <a:pt x="19933" y="18752"/>
                  </a:lnTo>
                  <a:lnTo>
                    <a:pt x="19802" y="18752"/>
                  </a:lnTo>
                  <a:lnTo>
                    <a:pt x="19558" y="18696"/>
                  </a:lnTo>
                  <a:lnTo>
                    <a:pt x="19296" y="18640"/>
                  </a:lnTo>
                  <a:lnTo>
                    <a:pt x="18846" y="18490"/>
                  </a:lnTo>
                  <a:lnTo>
                    <a:pt x="18452" y="18359"/>
                  </a:lnTo>
                  <a:lnTo>
                    <a:pt x="18114" y="18246"/>
                  </a:lnTo>
                  <a:lnTo>
                    <a:pt x="18227" y="18040"/>
                  </a:lnTo>
                  <a:lnTo>
                    <a:pt x="18302" y="17815"/>
                  </a:lnTo>
                  <a:lnTo>
                    <a:pt x="18396" y="17515"/>
                  </a:lnTo>
                  <a:lnTo>
                    <a:pt x="18433" y="17215"/>
                  </a:lnTo>
                  <a:lnTo>
                    <a:pt x="18433" y="16915"/>
                  </a:lnTo>
                  <a:lnTo>
                    <a:pt x="18396" y="16633"/>
                  </a:lnTo>
                  <a:lnTo>
                    <a:pt x="18339" y="16371"/>
                  </a:lnTo>
                  <a:lnTo>
                    <a:pt x="18283" y="16127"/>
                  </a:lnTo>
                  <a:lnTo>
                    <a:pt x="18114" y="15677"/>
                  </a:lnTo>
                  <a:lnTo>
                    <a:pt x="17964" y="15302"/>
                  </a:lnTo>
                  <a:lnTo>
                    <a:pt x="18058" y="15227"/>
                  </a:lnTo>
                  <a:lnTo>
                    <a:pt x="18171" y="15152"/>
                  </a:lnTo>
                  <a:lnTo>
                    <a:pt x="18302" y="15077"/>
                  </a:lnTo>
                  <a:lnTo>
                    <a:pt x="18452" y="15002"/>
                  </a:lnTo>
                  <a:lnTo>
                    <a:pt x="18639" y="14946"/>
                  </a:lnTo>
                  <a:lnTo>
                    <a:pt x="18846" y="14890"/>
                  </a:lnTo>
                  <a:lnTo>
                    <a:pt x="19315" y="14796"/>
                  </a:lnTo>
                  <a:lnTo>
                    <a:pt x="19802" y="14721"/>
                  </a:lnTo>
                  <a:lnTo>
                    <a:pt x="20065" y="14683"/>
                  </a:lnTo>
                  <a:lnTo>
                    <a:pt x="20196" y="14664"/>
                  </a:lnTo>
                  <a:lnTo>
                    <a:pt x="20327" y="14646"/>
                  </a:lnTo>
                  <a:lnTo>
                    <a:pt x="20608" y="14571"/>
                  </a:lnTo>
                  <a:lnTo>
                    <a:pt x="20740" y="14533"/>
                  </a:lnTo>
                  <a:lnTo>
                    <a:pt x="20871" y="14458"/>
                  </a:lnTo>
                  <a:lnTo>
                    <a:pt x="21002" y="14383"/>
                  </a:lnTo>
                  <a:lnTo>
                    <a:pt x="21096" y="14289"/>
                  </a:lnTo>
                  <a:lnTo>
                    <a:pt x="21190" y="14196"/>
                  </a:lnTo>
                  <a:lnTo>
                    <a:pt x="21283" y="14083"/>
                  </a:lnTo>
                  <a:lnTo>
                    <a:pt x="21415" y="13877"/>
                  </a:lnTo>
                  <a:lnTo>
                    <a:pt x="21433" y="13821"/>
                  </a:lnTo>
                  <a:lnTo>
                    <a:pt x="21471" y="13764"/>
                  </a:lnTo>
                  <a:lnTo>
                    <a:pt x="21508" y="13652"/>
                  </a:lnTo>
                  <a:lnTo>
                    <a:pt x="21621" y="13239"/>
                  </a:lnTo>
                  <a:lnTo>
                    <a:pt x="21677" y="13071"/>
                  </a:lnTo>
                  <a:lnTo>
                    <a:pt x="21733" y="12921"/>
                  </a:lnTo>
                  <a:lnTo>
                    <a:pt x="21808" y="12808"/>
                  </a:lnTo>
                  <a:lnTo>
                    <a:pt x="21865" y="12714"/>
                  </a:lnTo>
                  <a:lnTo>
                    <a:pt x="21940" y="12639"/>
                  </a:lnTo>
                  <a:lnTo>
                    <a:pt x="21996" y="12602"/>
                  </a:lnTo>
                  <a:lnTo>
                    <a:pt x="22052" y="12564"/>
                  </a:lnTo>
                  <a:lnTo>
                    <a:pt x="22127" y="12546"/>
                  </a:lnTo>
                  <a:lnTo>
                    <a:pt x="22202" y="12527"/>
                  </a:lnTo>
                  <a:lnTo>
                    <a:pt x="22259" y="12508"/>
                  </a:lnTo>
                  <a:lnTo>
                    <a:pt x="22202" y="12489"/>
                  </a:lnTo>
                  <a:lnTo>
                    <a:pt x="22127" y="12489"/>
                  </a:lnTo>
                  <a:lnTo>
                    <a:pt x="22015" y="12527"/>
                  </a:lnTo>
                  <a:lnTo>
                    <a:pt x="21958" y="12546"/>
                  </a:lnTo>
                  <a:lnTo>
                    <a:pt x="21902" y="12583"/>
                  </a:lnTo>
                  <a:lnTo>
                    <a:pt x="21808" y="12658"/>
                  </a:lnTo>
                  <a:lnTo>
                    <a:pt x="21715" y="12752"/>
                  </a:lnTo>
                  <a:lnTo>
                    <a:pt x="21640" y="12864"/>
                  </a:lnTo>
                  <a:lnTo>
                    <a:pt x="21565" y="13014"/>
                  </a:lnTo>
                  <a:lnTo>
                    <a:pt x="21490" y="13202"/>
                  </a:lnTo>
                  <a:lnTo>
                    <a:pt x="21321" y="13577"/>
                  </a:lnTo>
                  <a:lnTo>
                    <a:pt x="21283" y="13671"/>
                  </a:lnTo>
                  <a:lnTo>
                    <a:pt x="21265" y="13708"/>
                  </a:lnTo>
                  <a:lnTo>
                    <a:pt x="21227" y="13764"/>
                  </a:lnTo>
                  <a:lnTo>
                    <a:pt x="21077" y="13933"/>
                  </a:lnTo>
                  <a:lnTo>
                    <a:pt x="20927" y="14083"/>
                  </a:lnTo>
                  <a:lnTo>
                    <a:pt x="20833" y="14158"/>
                  </a:lnTo>
                  <a:lnTo>
                    <a:pt x="20740" y="14196"/>
                  </a:lnTo>
                  <a:lnTo>
                    <a:pt x="20627" y="14233"/>
                  </a:lnTo>
                  <a:lnTo>
                    <a:pt x="20515" y="14271"/>
                  </a:lnTo>
                  <a:lnTo>
                    <a:pt x="20290" y="14289"/>
                  </a:lnTo>
                  <a:lnTo>
                    <a:pt x="20158" y="14308"/>
                  </a:lnTo>
                  <a:lnTo>
                    <a:pt x="20027" y="14308"/>
                  </a:lnTo>
                  <a:lnTo>
                    <a:pt x="19765" y="14327"/>
                  </a:lnTo>
                  <a:lnTo>
                    <a:pt x="19258" y="14346"/>
                  </a:lnTo>
                  <a:lnTo>
                    <a:pt x="18846" y="14383"/>
                  </a:lnTo>
                  <a:lnTo>
                    <a:pt x="18902" y="14196"/>
                  </a:lnTo>
                  <a:lnTo>
                    <a:pt x="18958" y="14083"/>
                  </a:lnTo>
                  <a:lnTo>
                    <a:pt x="19033" y="13933"/>
                  </a:lnTo>
                  <a:lnTo>
                    <a:pt x="19183" y="13727"/>
                  </a:lnTo>
                  <a:lnTo>
                    <a:pt x="19296" y="13614"/>
                  </a:lnTo>
                  <a:lnTo>
                    <a:pt x="19390" y="13521"/>
                  </a:lnTo>
                  <a:lnTo>
                    <a:pt x="19521" y="13408"/>
                  </a:lnTo>
                  <a:lnTo>
                    <a:pt x="19652" y="13314"/>
                  </a:lnTo>
                  <a:lnTo>
                    <a:pt x="19933" y="13146"/>
                  </a:lnTo>
                  <a:lnTo>
                    <a:pt x="20233" y="12977"/>
                  </a:lnTo>
                  <a:lnTo>
                    <a:pt x="20365" y="12864"/>
                  </a:lnTo>
                  <a:lnTo>
                    <a:pt x="20496" y="12752"/>
                  </a:lnTo>
                  <a:lnTo>
                    <a:pt x="20608" y="12602"/>
                  </a:lnTo>
                  <a:lnTo>
                    <a:pt x="20683" y="12471"/>
                  </a:lnTo>
                  <a:lnTo>
                    <a:pt x="20740" y="12339"/>
                  </a:lnTo>
                  <a:lnTo>
                    <a:pt x="20777" y="12208"/>
                  </a:lnTo>
                  <a:lnTo>
                    <a:pt x="20815" y="11983"/>
                  </a:lnTo>
                  <a:lnTo>
                    <a:pt x="20852" y="11795"/>
                  </a:lnTo>
                  <a:lnTo>
                    <a:pt x="20871" y="11645"/>
                  </a:lnTo>
                  <a:lnTo>
                    <a:pt x="20871" y="11533"/>
                  </a:lnTo>
                  <a:lnTo>
                    <a:pt x="20871" y="11495"/>
                  </a:lnTo>
                  <a:lnTo>
                    <a:pt x="20852" y="11533"/>
                  </a:lnTo>
                  <a:lnTo>
                    <a:pt x="20815" y="11645"/>
                  </a:lnTo>
                  <a:lnTo>
                    <a:pt x="20796" y="11795"/>
                  </a:lnTo>
                  <a:lnTo>
                    <a:pt x="20740" y="11964"/>
                  </a:lnTo>
                  <a:lnTo>
                    <a:pt x="20683" y="12171"/>
                  </a:lnTo>
                  <a:lnTo>
                    <a:pt x="20627" y="12302"/>
                  </a:lnTo>
                  <a:lnTo>
                    <a:pt x="20571" y="12414"/>
                  </a:lnTo>
                  <a:lnTo>
                    <a:pt x="20477" y="12527"/>
                  </a:lnTo>
                  <a:lnTo>
                    <a:pt x="20383" y="12639"/>
                  </a:lnTo>
                  <a:lnTo>
                    <a:pt x="20271" y="12733"/>
                  </a:lnTo>
                  <a:lnTo>
                    <a:pt x="20140" y="12808"/>
                  </a:lnTo>
                  <a:lnTo>
                    <a:pt x="19840" y="12958"/>
                  </a:lnTo>
                  <a:lnTo>
                    <a:pt x="19521" y="13089"/>
                  </a:lnTo>
                  <a:lnTo>
                    <a:pt x="19352" y="13183"/>
                  </a:lnTo>
                  <a:lnTo>
                    <a:pt x="19221" y="13277"/>
                  </a:lnTo>
                  <a:lnTo>
                    <a:pt x="19071" y="13389"/>
                  </a:lnTo>
                  <a:lnTo>
                    <a:pt x="18958" y="13502"/>
                  </a:lnTo>
                  <a:lnTo>
                    <a:pt x="18846" y="13614"/>
                  </a:lnTo>
                  <a:lnTo>
                    <a:pt x="18752" y="13746"/>
                  </a:lnTo>
                  <a:lnTo>
                    <a:pt x="18658" y="13858"/>
                  </a:lnTo>
                  <a:lnTo>
                    <a:pt x="18583" y="13971"/>
                  </a:lnTo>
                  <a:lnTo>
                    <a:pt x="18489" y="14177"/>
                  </a:lnTo>
                  <a:lnTo>
                    <a:pt x="18452" y="14327"/>
                  </a:lnTo>
                  <a:lnTo>
                    <a:pt x="18414" y="14421"/>
                  </a:lnTo>
                  <a:lnTo>
                    <a:pt x="18414" y="14458"/>
                  </a:lnTo>
                  <a:lnTo>
                    <a:pt x="18283" y="14496"/>
                  </a:lnTo>
                  <a:lnTo>
                    <a:pt x="18002" y="14589"/>
                  </a:lnTo>
                  <a:lnTo>
                    <a:pt x="17739" y="14721"/>
                  </a:lnTo>
                  <a:lnTo>
                    <a:pt x="17721" y="14683"/>
                  </a:lnTo>
                  <a:lnTo>
                    <a:pt x="17664" y="14514"/>
                  </a:lnTo>
                  <a:lnTo>
                    <a:pt x="17627" y="14346"/>
                  </a:lnTo>
                  <a:lnTo>
                    <a:pt x="17589" y="14177"/>
                  </a:lnTo>
                  <a:lnTo>
                    <a:pt x="17552" y="14027"/>
                  </a:lnTo>
                  <a:lnTo>
                    <a:pt x="17552" y="13858"/>
                  </a:lnTo>
                  <a:lnTo>
                    <a:pt x="17552" y="13708"/>
                  </a:lnTo>
                  <a:lnTo>
                    <a:pt x="17571" y="13558"/>
                  </a:lnTo>
                  <a:lnTo>
                    <a:pt x="17608" y="13408"/>
                  </a:lnTo>
                  <a:lnTo>
                    <a:pt x="17646" y="13258"/>
                  </a:lnTo>
                  <a:lnTo>
                    <a:pt x="17721" y="13127"/>
                  </a:lnTo>
                  <a:lnTo>
                    <a:pt x="17796" y="12977"/>
                  </a:lnTo>
                  <a:lnTo>
                    <a:pt x="17852" y="12902"/>
                  </a:lnTo>
                  <a:lnTo>
                    <a:pt x="17889" y="12846"/>
                  </a:lnTo>
                  <a:lnTo>
                    <a:pt x="17927" y="12827"/>
                  </a:lnTo>
                  <a:lnTo>
                    <a:pt x="17946" y="12808"/>
                  </a:lnTo>
                  <a:lnTo>
                    <a:pt x="18002" y="12752"/>
                  </a:lnTo>
                  <a:lnTo>
                    <a:pt x="18133" y="12639"/>
                  </a:lnTo>
                  <a:lnTo>
                    <a:pt x="18302" y="12508"/>
                  </a:lnTo>
                  <a:lnTo>
                    <a:pt x="18489" y="12377"/>
                  </a:lnTo>
                  <a:lnTo>
                    <a:pt x="18714" y="12227"/>
                  </a:lnTo>
                  <a:lnTo>
                    <a:pt x="18902" y="12058"/>
                  </a:lnTo>
                  <a:lnTo>
                    <a:pt x="19071" y="11889"/>
                  </a:lnTo>
                  <a:lnTo>
                    <a:pt x="19390" y="11608"/>
                  </a:lnTo>
                  <a:lnTo>
                    <a:pt x="19540" y="11477"/>
                  </a:lnTo>
                  <a:lnTo>
                    <a:pt x="19690" y="11364"/>
                  </a:lnTo>
                  <a:lnTo>
                    <a:pt x="19746" y="11327"/>
                  </a:lnTo>
                  <a:lnTo>
                    <a:pt x="19821" y="11289"/>
                  </a:lnTo>
                  <a:lnTo>
                    <a:pt x="19915" y="11252"/>
                  </a:lnTo>
                  <a:lnTo>
                    <a:pt x="19952" y="11233"/>
                  </a:lnTo>
                  <a:lnTo>
                    <a:pt x="20008" y="11195"/>
                  </a:lnTo>
                  <a:lnTo>
                    <a:pt x="20215" y="11102"/>
                  </a:lnTo>
                  <a:lnTo>
                    <a:pt x="20440" y="10989"/>
                  </a:lnTo>
                  <a:lnTo>
                    <a:pt x="20665" y="10839"/>
                  </a:lnTo>
                  <a:lnTo>
                    <a:pt x="20871" y="10689"/>
                  </a:lnTo>
                  <a:lnTo>
                    <a:pt x="21058" y="10502"/>
                  </a:lnTo>
                  <a:lnTo>
                    <a:pt x="21227" y="10295"/>
                  </a:lnTo>
                  <a:lnTo>
                    <a:pt x="21358" y="10070"/>
                  </a:lnTo>
                  <a:lnTo>
                    <a:pt x="21415" y="9939"/>
                  </a:lnTo>
                  <a:lnTo>
                    <a:pt x="21471" y="9808"/>
                  </a:lnTo>
                  <a:lnTo>
                    <a:pt x="21527" y="9564"/>
                  </a:lnTo>
                  <a:lnTo>
                    <a:pt x="21565" y="9320"/>
                  </a:lnTo>
                  <a:lnTo>
                    <a:pt x="21565" y="9133"/>
                  </a:lnTo>
                  <a:lnTo>
                    <a:pt x="21621" y="9058"/>
                  </a:lnTo>
                  <a:lnTo>
                    <a:pt x="21696" y="9020"/>
                  </a:lnTo>
                  <a:lnTo>
                    <a:pt x="21771" y="8983"/>
                  </a:lnTo>
                  <a:lnTo>
                    <a:pt x="21902" y="8945"/>
                  </a:lnTo>
                  <a:lnTo>
                    <a:pt x="22033" y="8926"/>
                  </a:lnTo>
                  <a:lnTo>
                    <a:pt x="22765" y="8926"/>
                  </a:lnTo>
                  <a:lnTo>
                    <a:pt x="22971" y="8908"/>
                  </a:lnTo>
                  <a:lnTo>
                    <a:pt x="23215" y="8889"/>
                  </a:lnTo>
                  <a:lnTo>
                    <a:pt x="23440" y="8795"/>
                  </a:lnTo>
                  <a:lnTo>
                    <a:pt x="23552" y="8739"/>
                  </a:lnTo>
                  <a:lnTo>
                    <a:pt x="23646" y="8683"/>
                  </a:lnTo>
                  <a:lnTo>
                    <a:pt x="23834" y="8533"/>
                  </a:lnTo>
                  <a:lnTo>
                    <a:pt x="23965" y="8364"/>
                  </a:lnTo>
                  <a:lnTo>
                    <a:pt x="24096" y="8176"/>
                  </a:lnTo>
                  <a:lnTo>
                    <a:pt x="24190" y="8008"/>
                  </a:lnTo>
                  <a:lnTo>
                    <a:pt x="24377" y="7670"/>
                  </a:lnTo>
                  <a:lnTo>
                    <a:pt x="24452" y="7520"/>
                  </a:lnTo>
                  <a:lnTo>
                    <a:pt x="24546" y="7389"/>
                  </a:lnTo>
                  <a:lnTo>
                    <a:pt x="24640" y="7276"/>
                  </a:lnTo>
                  <a:lnTo>
                    <a:pt x="24715" y="7183"/>
                  </a:lnTo>
                  <a:lnTo>
                    <a:pt x="24809" y="7108"/>
                  </a:lnTo>
                  <a:lnTo>
                    <a:pt x="24884" y="7051"/>
                  </a:lnTo>
                  <a:lnTo>
                    <a:pt x="25015" y="6995"/>
                  </a:lnTo>
                  <a:lnTo>
                    <a:pt x="25053" y="6976"/>
                  </a:lnTo>
                  <a:lnTo>
                    <a:pt x="25184" y="6939"/>
                  </a:lnTo>
                  <a:lnTo>
                    <a:pt x="25240" y="6920"/>
                  </a:lnTo>
                  <a:lnTo>
                    <a:pt x="25184" y="6901"/>
                  </a:lnTo>
                  <a:lnTo>
                    <a:pt x="25034" y="6939"/>
                  </a:lnTo>
                  <a:lnTo>
                    <a:pt x="24996" y="6939"/>
                  </a:lnTo>
                  <a:lnTo>
                    <a:pt x="24865" y="6995"/>
                  </a:lnTo>
                  <a:lnTo>
                    <a:pt x="24771" y="7051"/>
                  </a:lnTo>
                  <a:lnTo>
                    <a:pt x="24659" y="7108"/>
                  </a:lnTo>
                  <a:lnTo>
                    <a:pt x="24565" y="7201"/>
                  </a:lnTo>
                  <a:lnTo>
                    <a:pt x="24452" y="7314"/>
                  </a:lnTo>
                  <a:lnTo>
                    <a:pt x="24340" y="7445"/>
                  </a:lnTo>
                  <a:lnTo>
                    <a:pt x="24246" y="7576"/>
                  </a:lnTo>
                  <a:lnTo>
                    <a:pt x="24021" y="7895"/>
                  </a:lnTo>
                  <a:lnTo>
                    <a:pt x="23909" y="8064"/>
                  </a:lnTo>
                  <a:lnTo>
                    <a:pt x="23796" y="8214"/>
                  </a:lnTo>
                  <a:lnTo>
                    <a:pt x="23646" y="8345"/>
                  </a:lnTo>
                  <a:lnTo>
                    <a:pt x="23496" y="8439"/>
                  </a:lnTo>
                  <a:lnTo>
                    <a:pt x="23327" y="8514"/>
                  </a:lnTo>
                  <a:lnTo>
                    <a:pt x="23159" y="8570"/>
                  </a:lnTo>
                  <a:lnTo>
                    <a:pt x="22971" y="8570"/>
                  </a:lnTo>
                  <a:lnTo>
                    <a:pt x="22784" y="8551"/>
                  </a:lnTo>
                  <a:lnTo>
                    <a:pt x="22390" y="8514"/>
                  </a:lnTo>
                  <a:lnTo>
                    <a:pt x="22202" y="8495"/>
                  </a:lnTo>
                  <a:lnTo>
                    <a:pt x="21827" y="8495"/>
                  </a:lnTo>
                  <a:lnTo>
                    <a:pt x="21658" y="8533"/>
                  </a:lnTo>
                  <a:lnTo>
                    <a:pt x="21508" y="8570"/>
                  </a:lnTo>
                  <a:lnTo>
                    <a:pt x="21490" y="8439"/>
                  </a:lnTo>
                  <a:lnTo>
                    <a:pt x="21452" y="8251"/>
                  </a:lnTo>
                  <a:lnTo>
                    <a:pt x="21396" y="8064"/>
                  </a:lnTo>
                  <a:lnTo>
                    <a:pt x="21340" y="7726"/>
                  </a:lnTo>
                  <a:lnTo>
                    <a:pt x="21283" y="7389"/>
                  </a:lnTo>
                  <a:lnTo>
                    <a:pt x="21283" y="7089"/>
                  </a:lnTo>
                  <a:lnTo>
                    <a:pt x="21283" y="6939"/>
                  </a:lnTo>
                  <a:lnTo>
                    <a:pt x="21321" y="6808"/>
                  </a:lnTo>
                  <a:lnTo>
                    <a:pt x="21396" y="6545"/>
                  </a:lnTo>
                  <a:lnTo>
                    <a:pt x="21490" y="6282"/>
                  </a:lnTo>
                  <a:lnTo>
                    <a:pt x="21621" y="6057"/>
                  </a:lnTo>
                  <a:lnTo>
                    <a:pt x="21696" y="5964"/>
                  </a:lnTo>
                  <a:lnTo>
                    <a:pt x="21771" y="5851"/>
                  </a:lnTo>
                  <a:lnTo>
                    <a:pt x="21902" y="5664"/>
                  </a:lnTo>
                  <a:lnTo>
                    <a:pt x="22052" y="5495"/>
                  </a:lnTo>
                  <a:lnTo>
                    <a:pt x="22184" y="5345"/>
                  </a:lnTo>
                  <a:lnTo>
                    <a:pt x="22409" y="5082"/>
                  </a:lnTo>
                  <a:lnTo>
                    <a:pt x="22577" y="4895"/>
                  </a:lnTo>
                  <a:lnTo>
                    <a:pt x="22727" y="4745"/>
                  </a:lnTo>
                  <a:lnTo>
                    <a:pt x="23159" y="4332"/>
                  </a:lnTo>
                  <a:lnTo>
                    <a:pt x="23271" y="4220"/>
                  </a:lnTo>
                  <a:lnTo>
                    <a:pt x="23290" y="4182"/>
                  </a:lnTo>
                  <a:lnTo>
                    <a:pt x="23290" y="4164"/>
                  </a:lnTo>
                  <a:lnTo>
                    <a:pt x="23271" y="4164"/>
                  </a:lnTo>
                  <a:lnTo>
                    <a:pt x="23234" y="4182"/>
                  </a:lnTo>
                  <a:lnTo>
                    <a:pt x="23102" y="4239"/>
                  </a:lnTo>
                  <a:lnTo>
                    <a:pt x="22877" y="4370"/>
                  </a:lnTo>
                  <a:lnTo>
                    <a:pt x="22577" y="4595"/>
                  </a:lnTo>
                  <a:lnTo>
                    <a:pt x="22409" y="4726"/>
                  </a:lnTo>
                  <a:lnTo>
                    <a:pt x="22221" y="4895"/>
                  </a:lnTo>
                  <a:lnTo>
                    <a:pt x="21958" y="5139"/>
                  </a:lnTo>
                  <a:lnTo>
                    <a:pt x="21808" y="5289"/>
                  </a:lnTo>
                  <a:lnTo>
                    <a:pt x="21658" y="5439"/>
                  </a:lnTo>
                  <a:lnTo>
                    <a:pt x="21490" y="5626"/>
                  </a:lnTo>
                  <a:lnTo>
                    <a:pt x="21396" y="5720"/>
                  </a:lnTo>
                  <a:lnTo>
                    <a:pt x="21302" y="5832"/>
                  </a:lnTo>
                  <a:lnTo>
                    <a:pt x="21133" y="6076"/>
                  </a:lnTo>
                  <a:lnTo>
                    <a:pt x="21040" y="6207"/>
                  </a:lnTo>
                  <a:lnTo>
                    <a:pt x="20965" y="6357"/>
                  </a:lnTo>
                  <a:lnTo>
                    <a:pt x="20908" y="6508"/>
                  </a:lnTo>
                  <a:lnTo>
                    <a:pt x="20852" y="6676"/>
                  </a:lnTo>
                  <a:lnTo>
                    <a:pt x="20796" y="6864"/>
                  </a:lnTo>
                  <a:lnTo>
                    <a:pt x="20758" y="7033"/>
                  </a:lnTo>
                  <a:lnTo>
                    <a:pt x="20740" y="7220"/>
                  </a:lnTo>
                  <a:lnTo>
                    <a:pt x="20740" y="7408"/>
                  </a:lnTo>
                  <a:lnTo>
                    <a:pt x="20740" y="7801"/>
                  </a:lnTo>
                  <a:lnTo>
                    <a:pt x="20777" y="8176"/>
                  </a:lnTo>
                  <a:lnTo>
                    <a:pt x="20815" y="8551"/>
                  </a:lnTo>
                  <a:lnTo>
                    <a:pt x="20833" y="8908"/>
                  </a:lnTo>
                  <a:lnTo>
                    <a:pt x="20833" y="9076"/>
                  </a:lnTo>
                  <a:lnTo>
                    <a:pt x="20815" y="9245"/>
                  </a:lnTo>
                  <a:lnTo>
                    <a:pt x="20777" y="9395"/>
                  </a:lnTo>
                  <a:lnTo>
                    <a:pt x="20721" y="9545"/>
                  </a:lnTo>
                  <a:lnTo>
                    <a:pt x="20646" y="9677"/>
                  </a:lnTo>
                  <a:lnTo>
                    <a:pt x="20552" y="9789"/>
                  </a:lnTo>
                  <a:lnTo>
                    <a:pt x="20458" y="9902"/>
                  </a:lnTo>
                  <a:lnTo>
                    <a:pt x="20327" y="9995"/>
                  </a:lnTo>
                  <a:lnTo>
                    <a:pt x="20177" y="10070"/>
                  </a:lnTo>
                  <a:lnTo>
                    <a:pt x="20008" y="10164"/>
                  </a:lnTo>
                  <a:lnTo>
                    <a:pt x="19840" y="10220"/>
                  </a:lnTo>
                  <a:lnTo>
                    <a:pt x="19652" y="10295"/>
                  </a:lnTo>
                  <a:lnTo>
                    <a:pt x="19615" y="10314"/>
                  </a:lnTo>
                  <a:lnTo>
                    <a:pt x="19558" y="10333"/>
                  </a:lnTo>
                  <a:lnTo>
                    <a:pt x="19427" y="10370"/>
                  </a:lnTo>
                  <a:lnTo>
                    <a:pt x="19296" y="10427"/>
                  </a:lnTo>
                  <a:lnTo>
                    <a:pt x="19183" y="10483"/>
                  </a:lnTo>
                  <a:lnTo>
                    <a:pt x="18939" y="10614"/>
                  </a:lnTo>
                  <a:lnTo>
                    <a:pt x="18733" y="10764"/>
                  </a:lnTo>
                  <a:lnTo>
                    <a:pt x="18358" y="11045"/>
                  </a:lnTo>
                  <a:lnTo>
                    <a:pt x="18189" y="11177"/>
                  </a:lnTo>
                  <a:lnTo>
                    <a:pt x="18021" y="11289"/>
                  </a:lnTo>
                  <a:lnTo>
                    <a:pt x="17664" y="11495"/>
                  </a:lnTo>
                  <a:lnTo>
                    <a:pt x="17458" y="11608"/>
                  </a:lnTo>
                  <a:lnTo>
                    <a:pt x="17214" y="11777"/>
                  </a:lnTo>
                  <a:lnTo>
                    <a:pt x="17102" y="11870"/>
                  </a:lnTo>
                  <a:lnTo>
                    <a:pt x="17046" y="11908"/>
                  </a:lnTo>
                  <a:lnTo>
                    <a:pt x="16989" y="11964"/>
                  </a:lnTo>
                  <a:lnTo>
                    <a:pt x="16877" y="12077"/>
                  </a:lnTo>
                  <a:lnTo>
                    <a:pt x="16783" y="12189"/>
                  </a:lnTo>
                  <a:lnTo>
                    <a:pt x="16596" y="12414"/>
                  </a:lnTo>
                  <a:lnTo>
                    <a:pt x="16521" y="12546"/>
                  </a:lnTo>
                  <a:lnTo>
                    <a:pt x="16446" y="12658"/>
                  </a:lnTo>
                  <a:lnTo>
                    <a:pt x="16314" y="12939"/>
                  </a:lnTo>
                  <a:lnTo>
                    <a:pt x="16220" y="13221"/>
                  </a:lnTo>
                  <a:lnTo>
                    <a:pt x="16145" y="13502"/>
                  </a:lnTo>
                  <a:lnTo>
                    <a:pt x="16108" y="13802"/>
                  </a:lnTo>
                  <a:lnTo>
                    <a:pt x="16108" y="14083"/>
                  </a:lnTo>
                  <a:lnTo>
                    <a:pt x="16108" y="14364"/>
                  </a:lnTo>
                  <a:lnTo>
                    <a:pt x="16145" y="14627"/>
                  </a:lnTo>
                  <a:lnTo>
                    <a:pt x="16202" y="14890"/>
                  </a:lnTo>
                  <a:lnTo>
                    <a:pt x="16258" y="15152"/>
                  </a:lnTo>
                  <a:lnTo>
                    <a:pt x="16314" y="15377"/>
                  </a:lnTo>
                  <a:lnTo>
                    <a:pt x="16558" y="16183"/>
                  </a:lnTo>
                  <a:lnTo>
                    <a:pt x="16633" y="16540"/>
                  </a:lnTo>
                  <a:lnTo>
                    <a:pt x="16671" y="16840"/>
                  </a:lnTo>
                  <a:lnTo>
                    <a:pt x="16671" y="16952"/>
                  </a:lnTo>
                  <a:lnTo>
                    <a:pt x="16652" y="17046"/>
                  </a:lnTo>
                  <a:lnTo>
                    <a:pt x="16633" y="17140"/>
                  </a:lnTo>
                  <a:lnTo>
                    <a:pt x="16614" y="17196"/>
                  </a:lnTo>
                  <a:lnTo>
                    <a:pt x="16521" y="17327"/>
                  </a:lnTo>
                  <a:lnTo>
                    <a:pt x="16389" y="17458"/>
                  </a:lnTo>
                  <a:lnTo>
                    <a:pt x="16295" y="17533"/>
                  </a:lnTo>
                  <a:lnTo>
                    <a:pt x="16258" y="17552"/>
                  </a:lnTo>
                  <a:lnTo>
                    <a:pt x="16202" y="17590"/>
                  </a:lnTo>
                  <a:lnTo>
                    <a:pt x="16089" y="17665"/>
                  </a:lnTo>
                  <a:lnTo>
                    <a:pt x="15958" y="17740"/>
                  </a:lnTo>
                  <a:lnTo>
                    <a:pt x="15639" y="17965"/>
                  </a:lnTo>
                  <a:lnTo>
                    <a:pt x="15339" y="18190"/>
                  </a:lnTo>
                  <a:lnTo>
                    <a:pt x="15077" y="18415"/>
                  </a:lnTo>
                  <a:lnTo>
                    <a:pt x="14833" y="18659"/>
                  </a:lnTo>
                  <a:lnTo>
                    <a:pt x="14627" y="18884"/>
                  </a:lnTo>
                  <a:lnTo>
                    <a:pt x="14420" y="19127"/>
                  </a:lnTo>
                  <a:lnTo>
                    <a:pt x="14364" y="19221"/>
                  </a:lnTo>
                  <a:lnTo>
                    <a:pt x="13727" y="18790"/>
                  </a:lnTo>
                  <a:lnTo>
                    <a:pt x="13408" y="18565"/>
                  </a:lnTo>
                  <a:lnTo>
                    <a:pt x="13108" y="18321"/>
                  </a:lnTo>
                  <a:lnTo>
                    <a:pt x="13051" y="18265"/>
                  </a:lnTo>
                  <a:lnTo>
                    <a:pt x="12995" y="18134"/>
                  </a:lnTo>
                  <a:lnTo>
                    <a:pt x="12883" y="17927"/>
                  </a:lnTo>
                  <a:lnTo>
                    <a:pt x="12789" y="17740"/>
                  </a:lnTo>
                  <a:lnTo>
                    <a:pt x="12751" y="17702"/>
                  </a:lnTo>
                  <a:lnTo>
                    <a:pt x="12751" y="17665"/>
                  </a:lnTo>
                  <a:lnTo>
                    <a:pt x="12714" y="17515"/>
                  </a:lnTo>
                  <a:lnTo>
                    <a:pt x="12714" y="17346"/>
                  </a:lnTo>
                  <a:lnTo>
                    <a:pt x="12714" y="17158"/>
                  </a:lnTo>
                  <a:lnTo>
                    <a:pt x="12733" y="16952"/>
                  </a:lnTo>
                  <a:lnTo>
                    <a:pt x="12770" y="16727"/>
                  </a:lnTo>
                  <a:lnTo>
                    <a:pt x="12845" y="16483"/>
                  </a:lnTo>
                  <a:lnTo>
                    <a:pt x="12958" y="16258"/>
                  </a:lnTo>
                  <a:lnTo>
                    <a:pt x="13089" y="16052"/>
                  </a:lnTo>
                  <a:lnTo>
                    <a:pt x="13164" y="15958"/>
                  </a:lnTo>
                  <a:lnTo>
                    <a:pt x="13258" y="15865"/>
                  </a:lnTo>
                  <a:lnTo>
                    <a:pt x="13314" y="15827"/>
                  </a:lnTo>
                  <a:lnTo>
                    <a:pt x="13370" y="15790"/>
                  </a:lnTo>
                  <a:lnTo>
                    <a:pt x="13501" y="15715"/>
                  </a:lnTo>
                  <a:lnTo>
                    <a:pt x="13764" y="15527"/>
                  </a:lnTo>
                  <a:lnTo>
                    <a:pt x="14045" y="15340"/>
                  </a:lnTo>
                  <a:lnTo>
                    <a:pt x="14308" y="15133"/>
                  </a:lnTo>
                  <a:lnTo>
                    <a:pt x="14439" y="15021"/>
                  </a:lnTo>
                  <a:lnTo>
                    <a:pt x="14552" y="14890"/>
                  </a:lnTo>
                  <a:lnTo>
                    <a:pt x="14664" y="14758"/>
                  </a:lnTo>
                  <a:lnTo>
                    <a:pt x="14758" y="14627"/>
                  </a:lnTo>
                  <a:lnTo>
                    <a:pt x="14908" y="14346"/>
                  </a:lnTo>
                  <a:lnTo>
                    <a:pt x="15039" y="14083"/>
                  </a:lnTo>
                  <a:lnTo>
                    <a:pt x="15095" y="13952"/>
                  </a:lnTo>
                  <a:lnTo>
                    <a:pt x="15114" y="13877"/>
                  </a:lnTo>
                  <a:lnTo>
                    <a:pt x="15152" y="13802"/>
                  </a:lnTo>
                  <a:lnTo>
                    <a:pt x="15302" y="13333"/>
                  </a:lnTo>
                  <a:lnTo>
                    <a:pt x="15433" y="12921"/>
                  </a:lnTo>
                  <a:lnTo>
                    <a:pt x="15545" y="12602"/>
                  </a:lnTo>
                  <a:lnTo>
                    <a:pt x="15639" y="12339"/>
                  </a:lnTo>
                  <a:lnTo>
                    <a:pt x="15714" y="12133"/>
                  </a:lnTo>
                  <a:lnTo>
                    <a:pt x="15733" y="12058"/>
                  </a:lnTo>
                  <a:lnTo>
                    <a:pt x="15677" y="12114"/>
                  </a:lnTo>
                  <a:lnTo>
                    <a:pt x="15564" y="12321"/>
                  </a:lnTo>
                  <a:lnTo>
                    <a:pt x="15452" y="12564"/>
                  </a:lnTo>
                  <a:lnTo>
                    <a:pt x="15302" y="12864"/>
                  </a:lnTo>
                  <a:lnTo>
                    <a:pt x="15133" y="13258"/>
                  </a:lnTo>
                  <a:lnTo>
                    <a:pt x="14927" y="13727"/>
                  </a:lnTo>
                  <a:lnTo>
                    <a:pt x="14908" y="13783"/>
                  </a:lnTo>
                  <a:lnTo>
                    <a:pt x="14870" y="13839"/>
                  </a:lnTo>
                  <a:lnTo>
                    <a:pt x="14795" y="13971"/>
                  </a:lnTo>
                  <a:lnTo>
                    <a:pt x="14645" y="14196"/>
                  </a:lnTo>
                  <a:lnTo>
                    <a:pt x="14477" y="14439"/>
                  </a:lnTo>
                  <a:lnTo>
                    <a:pt x="14289" y="14646"/>
                  </a:lnTo>
                  <a:lnTo>
                    <a:pt x="14064" y="14833"/>
                  </a:lnTo>
                  <a:lnTo>
                    <a:pt x="13820" y="14983"/>
                  </a:lnTo>
                  <a:lnTo>
                    <a:pt x="13258" y="15283"/>
                  </a:lnTo>
                  <a:lnTo>
                    <a:pt x="13108" y="15358"/>
                  </a:lnTo>
                  <a:lnTo>
                    <a:pt x="13033" y="15396"/>
                  </a:lnTo>
                  <a:lnTo>
                    <a:pt x="12958" y="15452"/>
                  </a:lnTo>
                  <a:lnTo>
                    <a:pt x="12808" y="15565"/>
                  </a:lnTo>
                  <a:lnTo>
                    <a:pt x="12676" y="15677"/>
                  </a:lnTo>
                  <a:lnTo>
                    <a:pt x="12564" y="15808"/>
                  </a:lnTo>
                  <a:lnTo>
                    <a:pt x="12470" y="15940"/>
                  </a:lnTo>
                  <a:lnTo>
                    <a:pt x="12320" y="16183"/>
                  </a:lnTo>
                  <a:lnTo>
                    <a:pt x="12133" y="15977"/>
                  </a:lnTo>
                  <a:lnTo>
                    <a:pt x="12189" y="15808"/>
                  </a:lnTo>
                  <a:lnTo>
                    <a:pt x="12245" y="15640"/>
                  </a:lnTo>
                  <a:lnTo>
                    <a:pt x="12264" y="15433"/>
                  </a:lnTo>
                  <a:lnTo>
                    <a:pt x="12264" y="15415"/>
                  </a:lnTo>
                  <a:lnTo>
                    <a:pt x="12264" y="15396"/>
                  </a:lnTo>
                  <a:lnTo>
                    <a:pt x="12283" y="15321"/>
                  </a:lnTo>
                  <a:lnTo>
                    <a:pt x="12264" y="15302"/>
                  </a:lnTo>
                  <a:lnTo>
                    <a:pt x="12264" y="15283"/>
                  </a:lnTo>
                  <a:lnTo>
                    <a:pt x="12264" y="15190"/>
                  </a:lnTo>
                  <a:lnTo>
                    <a:pt x="12264" y="15077"/>
                  </a:lnTo>
                  <a:lnTo>
                    <a:pt x="12245" y="15021"/>
                  </a:lnTo>
                  <a:lnTo>
                    <a:pt x="12245" y="14983"/>
                  </a:lnTo>
                  <a:lnTo>
                    <a:pt x="12226" y="14890"/>
                  </a:lnTo>
                  <a:lnTo>
                    <a:pt x="12189" y="14739"/>
                  </a:lnTo>
                  <a:lnTo>
                    <a:pt x="12151" y="14589"/>
                  </a:lnTo>
                  <a:lnTo>
                    <a:pt x="12039" y="14346"/>
                  </a:lnTo>
                  <a:lnTo>
                    <a:pt x="11926" y="14139"/>
                  </a:lnTo>
                  <a:lnTo>
                    <a:pt x="11814" y="13971"/>
                  </a:lnTo>
                  <a:lnTo>
                    <a:pt x="11608" y="13671"/>
                  </a:lnTo>
                  <a:lnTo>
                    <a:pt x="11570" y="13614"/>
                  </a:lnTo>
                  <a:lnTo>
                    <a:pt x="11514" y="13539"/>
                  </a:lnTo>
                  <a:lnTo>
                    <a:pt x="11383" y="13371"/>
                  </a:lnTo>
                  <a:lnTo>
                    <a:pt x="11176" y="13089"/>
                  </a:lnTo>
                  <a:lnTo>
                    <a:pt x="11008" y="12864"/>
                  </a:lnTo>
                  <a:lnTo>
                    <a:pt x="10914" y="12696"/>
                  </a:lnTo>
                  <a:lnTo>
                    <a:pt x="10858" y="12583"/>
                  </a:lnTo>
                  <a:lnTo>
                    <a:pt x="10858" y="12564"/>
                  </a:lnTo>
                  <a:lnTo>
                    <a:pt x="10858" y="12546"/>
                  </a:lnTo>
                  <a:lnTo>
                    <a:pt x="10858" y="12508"/>
                  </a:lnTo>
                  <a:lnTo>
                    <a:pt x="10858" y="12452"/>
                  </a:lnTo>
                  <a:lnTo>
                    <a:pt x="10858" y="12377"/>
                  </a:lnTo>
                  <a:lnTo>
                    <a:pt x="10876" y="12002"/>
                  </a:lnTo>
                  <a:lnTo>
                    <a:pt x="10895" y="11627"/>
                  </a:lnTo>
                  <a:lnTo>
                    <a:pt x="10933" y="11252"/>
                  </a:lnTo>
                  <a:lnTo>
                    <a:pt x="10989" y="10877"/>
                  </a:lnTo>
                  <a:lnTo>
                    <a:pt x="10989" y="10820"/>
                  </a:lnTo>
                  <a:lnTo>
                    <a:pt x="10989" y="10783"/>
                  </a:lnTo>
                  <a:lnTo>
                    <a:pt x="11008" y="10708"/>
                  </a:lnTo>
                  <a:lnTo>
                    <a:pt x="11026" y="10558"/>
                  </a:lnTo>
                  <a:lnTo>
                    <a:pt x="11064" y="10427"/>
                  </a:lnTo>
                  <a:lnTo>
                    <a:pt x="11120" y="10314"/>
                  </a:lnTo>
                  <a:lnTo>
                    <a:pt x="11176" y="10202"/>
                  </a:lnTo>
                  <a:lnTo>
                    <a:pt x="11233" y="10089"/>
                  </a:lnTo>
                  <a:lnTo>
                    <a:pt x="11308" y="10014"/>
                  </a:lnTo>
                  <a:lnTo>
                    <a:pt x="11383" y="9939"/>
                  </a:lnTo>
                  <a:lnTo>
                    <a:pt x="11458" y="9883"/>
                  </a:lnTo>
                  <a:lnTo>
                    <a:pt x="11551" y="9827"/>
                  </a:lnTo>
                  <a:lnTo>
                    <a:pt x="11664" y="9789"/>
                  </a:lnTo>
                  <a:lnTo>
                    <a:pt x="11795" y="9770"/>
                  </a:lnTo>
                  <a:lnTo>
                    <a:pt x="11926" y="9752"/>
                  </a:lnTo>
                  <a:lnTo>
                    <a:pt x="12151" y="9752"/>
                  </a:lnTo>
                  <a:lnTo>
                    <a:pt x="12226" y="9770"/>
                  </a:lnTo>
                  <a:lnTo>
                    <a:pt x="12376" y="9789"/>
                  </a:lnTo>
                  <a:lnTo>
                    <a:pt x="12470" y="9808"/>
                  </a:lnTo>
                  <a:lnTo>
                    <a:pt x="12508" y="9827"/>
                  </a:lnTo>
                  <a:lnTo>
                    <a:pt x="12526" y="9827"/>
                  </a:lnTo>
                  <a:lnTo>
                    <a:pt x="12564" y="9845"/>
                  </a:lnTo>
                  <a:lnTo>
                    <a:pt x="12808" y="9902"/>
                  </a:lnTo>
                  <a:lnTo>
                    <a:pt x="13051" y="9958"/>
                  </a:lnTo>
                  <a:lnTo>
                    <a:pt x="13314" y="9995"/>
                  </a:lnTo>
                  <a:lnTo>
                    <a:pt x="13577" y="10014"/>
                  </a:lnTo>
                  <a:lnTo>
                    <a:pt x="13839" y="10014"/>
                  </a:lnTo>
                  <a:lnTo>
                    <a:pt x="14045" y="9995"/>
                  </a:lnTo>
                  <a:lnTo>
                    <a:pt x="14233" y="9958"/>
                  </a:lnTo>
                  <a:lnTo>
                    <a:pt x="14439" y="9902"/>
                  </a:lnTo>
                  <a:lnTo>
                    <a:pt x="14627" y="9845"/>
                  </a:lnTo>
                  <a:lnTo>
                    <a:pt x="14664" y="9864"/>
                  </a:lnTo>
                  <a:lnTo>
                    <a:pt x="14720" y="9883"/>
                  </a:lnTo>
                  <a:lnTo>
                    <a:pt x="14739" y="9902"/>
                  </a:lnTo>
                  <a:lnTo>
                    <a:pt x="14758" y="9902"/>
                  </a:lnTo>
                  <a:lnTo>
                    <a:pt x="14964" y="10014"/>
                  </a:lnTo>
                  <a:lnTo>
                    <a:pt x="15264" y="10164"/>
                  </a:lnTo>
                  <a:lnTo>
                    <a:pt x="15358" y="10202"/>
                  </a:lnTo>
                  <a:lnTo>
                    <a:pt x="15470" y="10239"/>
                  </a:lnTo>
                  <a:lnTo>
                    <a:pt x="15620" y="10239"/>
                  </a:lnTo>
                  <a:lnTo>
                    <a:pt x="15752" y="10220"/>
                  </a:lnTo>
                  <a:lnTo>
                    <a:pt x="15864" y="10164"/>
                  </a:lnTo>
                  <a:lnTo>
                    <a:pt x="15958" y="10108"/>
                  </a:lnTo>
                  <a:lnTo>
                    <a:pt x="16145" y="9977"/>
                  </a:lnTo>
                  <a:lnTo>
                    <a:pt x="16295" y="9827"/>
                  </a:lnTo>
                  <a:lnTo>
                    <a:pt x="16446" y="9677"/>
                  </a:lnTo>
                  <a:lnTo>
                    <a:pt x="16596" y="9508"/>
                  </a:lnTo>
                  <a:lnTo>
                    <a:pt x="16727" y="9339"/>
                  </a:lnTo>
                  <a:lnTo>
                    <a:pt x="16858" y="9170"/>
                  </a:lnTo>
                  <a:lnTo>
                    <a:pt x="16971" y="9039"/>
                  </a:lnTo>
                  <a:lnTo>
                    <a:pt x="17121" y="8926"/>
                  </a:lnTo>
                  <a:lnTo>
                    <a:pt x="17196" y="8870"/>
                  </a:lnTo>
                  <a:lnTo>
                    <a:pt x="17271" y="8851"/>
                  </a:lnTo>
                  <a:lnTo>
                    <a:pt x="17346" y="8833"/>
                  </a:lnTo>
                  <a:lnTo>
                    <a:pt x="17439" y="8814"/>
                  </a:lnTo>
                  <a:lnTo>
                    <a:pt x="17589" y="8833"/>
                  </a:lnTo>
                  <a:lnTo>
                    <a:pt x="17927" y="8908"/>
                  </a:lnTo>
                  <a:lnTo>
                    <a:pt x="18077" y="8945"/>
                  </a:lnTo>
                  <a:lnTo>
                    <a:pt x="18208" y="8945"/>
                  </a:lnTo>
                  <a:lnTo>
                    <a:pt x="18283" y="8926"/>
                  </a:lnTo>
                  <a:lnTo>
                    <a:pt x="18339" y="8908"/>
                  </a:lnTo>
                  <a:lnTo>
                    <a:pt x="18396" y="8870"/>
                  </a:lnTo>
                  <a:lnTo>
                    <a:pt x="18433" y="8833"/>
                  </a:lnTo>
                  <a:lnTo>
                    <a:pt x="18471" y="8758"/>
                  </a:lnTo>
                  <a:lnTo>
                    <a:pt x="18471" y="8683"/>
                  </a:lnTo>
                  <a:lnTo>
                    <a:pt x="18489" y="8645"/>
                  </a:lnTo>
                  <a:lnTo>
                    <a:pt x="18489" y="8495"/>
                  </a:lnTo>
                  <a:lnTo>
                    <a:pt x="18471" y="8439"/>
                  </a:lnTo>
                  <a:lnTo>
                    <a:pt x="18452" y="8495"/>
                  </a:lnTo>
                  <a:lnTo>
                    <a:pt x="18433" y="8626"/>
                  </a:lnTo>
                  <a:lnTo>
                    <a:pt x="18433" y="8683"/>
                  </a:lnTo>
                  <a:lnTo>
                    <a:pt x="18414" y="8739"/>
                  </a:lnTo>
                  <a:lnTo>
                    <a:pt x="18377" y="8795"/>
                  </a:lnTo>
                  <a:lnTo>
                    <a:pt x="18302" y="8833"/>
                  </a:lnTo>
                  <a:lnTo>
                    <a:pt x="18208" y="8851"/>
                  </a:lnTo>
                  <a:lnTo>
                    <a:pt x="18096" y="8833"/>
                  </a:lnTo>
                  <a:lnTo>
                    <a:pt x="17946" y="8795"/>
                  </a:lnTo>
                  <a:lnTo>
                    <a:pt x="17627" y="8683"/>
                  </a:lnTo>
                  <a:lnTo>
                    <a:pt x="17552" y="8664"/>
                  </a:lnTo>
                  <a:lnTo>
                    <a:pt x="17439" y="8645"/>
                  </a:lnTo>
                  <a:lnTo>
                    <a:pt x="17327" y="8645"/>
                  </a:lnTo>
                  <a:lnTo>
                    <a:pt x="17214" y="8664"/>
                  </a:lnTo>
                  <a:lnTo>
                    <a:pt x="17121" y="8683"/>
                  </a:lnTo>
                  <a:lnTo>
                    <a:pt x="17008" y="8739"/>
                  </a:lnTo>
                  <a:lnTo>
                    <a:pt x="16914" y="8795"/>
                  </a:lnTo>
                  <a:lnTo>
                    <a:pt x="16821" y="8851"/>
                  </a:lnTo>
                  <a:lnTo>
                    <a:pt x="16652" y="9001"/>
                  </a:lnTo>
                  <a:lnTo>
                    <a:pt x="16521" y="9170"/>
                  </a:lnTo>
                  <a:lnTo>
                    <a:pt x="16370" y="9320"/>
                  </a:lnTo>
                  <a:lnTo>
                    <a:pt x="16239" y="9452"/>
                  </a:lnTo>
                  <a:lnTo>
                    <a:pt x="16070" y="9564"/>
                  </a:lnTo>
                  <a:lnTo>
                    <a:pt x="15920" y="9677"/>
                  </a:lnTo>
                  <a:lnTo>
                    <a:pt x="15770" y="9770"/>
                  </a:lnTo>
                  <a:lnTo>
                    <a:pt x="15639" y="9827"/>
                  </a:lnTo>
                  <a:lnTo>
                    <a:pt x="15564" y="9827"/>
                  </a:lnTo>
                  <a:lnTo>
                    <a:pt x="15452" y="9770"/>
                  </a:lnTo>
                  <a:lnTo>
                    <a:pt x="15208" y="9620"/>
                  </a:lnTo>
                  <a:lnTo>
                    <a:pt x="15152" y="9583"/>
                  </a:lnTo>
                  <a:lnTo>
                    <a:pt x="15320" y="9452"/>
                  </a:lnTo>
                  <a:lnTo>
                    <a:pt x="15470" y="9320"/>
                  </a:lnTo>
                  <a:lnTo>
                    <a:pt x="15602" y="9189"/>
                  </a:lnTo>
                  <a:lnTo>
                    <a:pt x="15733" y="9039"/>
                  </a:lnTo>
                  <a:lnTo>
                    <a:pt x="15883" y="8833"/>
                  </a:lnTo>
                  <a:lnTo>
                    <a:pt x="15995" y="8626"/>
                  </a:lnTo>
                  <a:lnTo>
                    <a:pt x="16108" y="8420"/>
                  </a:lnTo>
                  <a:lnTo>
                    <a:pt x="16202" y="8195"/>
                  </a:lnTo>
                  <a:lnTo>
                    <a:pt x="16277" y="7989"/>
                  </a:lnTo>
                  <a:lnTo>
                    <a:pt x="16352" y="7764"/>
                  </a:lnTo>
                  <a:lnTo>
                    <a:pt x="16446" y="7333"/>
                  </a:lnTo>
                  <a:lnTo>
                    <a:pt x="16521" y="6920"/>
                  </a:lnTo>
                  <a:lnTo>
                    <a:pt x="16539" y="6714"/>
                  </a:lnTo>
                  <a:lnTo>
                    <a:pt x="16558" y="6601"/>
                  </a:lnTo>
                  <a:lnTo>
                    <a:pt x="16558" y="6489"/>
                  </a:lnTo>
                  <a:lnTo>
                    <a:pt x="16539" y="6264"/>
                  </a:lnTo>
                  <a:lnTo>
                    <a:pt x="16521" y="6020"/>
                  </a:lnTo>
                  <a:lnTo>
                    <a:pt x="16521" y="6001"/>
                  </a:lnTo>
                  <a:lnTo>
                    <a:pt x="16558" y="5889"/>
                  </a:lnTo>
                  <a:lnTo>
                    <a:pt x="16596" y="5682"/>
                  </a:lnTo>
                  <a:lnTo>
                    <a:pt x="16652" y="5514"/>
                  </a:lnTo>
                  <a:lnTo>
                    <a:pt x="16727" y="5289"/>
                  </a:lnTo>
                  <a:lnTo>
                    <a:pt x="16858" y="5045"/>
                  </a:lnTo>
                  <a:lnTo>
                    <a:pt x="17027" y="4801"/>
                  </a:lnTo>
                  <a:lnTo>
                    <a:pt x="17121" y="4689"/>
                  </a:lnTo>
                  <a:lnTo>
                    <a:pt x="17214" y="4576"/>
                  </a:lnTo>
                  <a:lnTo>
                    <a:pt x="17252" y="4539"/>
                  </a:lnTo>
                  <a:lnTo>
                    <a:pt x="17289" y="4501"/>
                  </a:lnTo>
                  <a:lnTo>
                    <a:pt x="17346" y="4464"/>
                  </a:lnTo>
                  <a:lnTo>
                    <a:pt x="17477" y="4407"/>
                  </a:lnTo>
                  <a:lnTo>
                    <a:pt x="17627" y="4351"/>
                  </a:lnTo>
                  <a:lnTo>
                    <a:pt x="17796" y="4295"/>
                  </a:lnTo>
                  <a:lnTo>
                    <a:pt x="17871" y="4239"/>
                  </a:lnTo>
                  <a:lnTo>
                    <a:pt x="17964" y="4201"/>
                  </a:lnTo>
                  <a:lnTo>
                    <a:pt x="18021" y="4126"/>
                  </a:lnTo>
                  <a:lnTo>
                    <a:pt x="18039" y="4107"/>
                  </a:lnTo>
                  <a:lnTo>
                    <a:pt x="18058" y="4089"/>
                  </a:lnTo>
                  <a:lnTo>
                    <a:pt x="18096" y="4051"/>
                  </a:lnTo>
                  <a:lnTo>
                    <a:pt x="18152" y="3901"/>
                  </a:lnTo>
                  <a:lnTo>
                    <a:pt x="18208" y="3751"/>
                  </a:lnTo>
                  <a:lnTo>
                    <a:pt x="18283" y="3488"/>
                  </a:lnTo>
                  <a:lnTo>
                    <a:pt x="18339" y="3076"/>
                  </a:lnTo>
                  <a:lnTo>
                    <a:pt x="18377" y="2926"/>
                  </a:lnTo>
                  <a:lnTo>
                    <a:pt x="18396" y="2776"/>
                  </a:lnTo>
                  <a:lnTo>
                    <a:pt x="18377" y="2813"/>
                  </a:lnTo>
                  <a:lnTo>
                    <a:pt x="18339" y="2926"/>
                  </a:lnTo>
                  <a:lnTo>
                    <a:pt x="18283" y="3076"/>
                  </a:lnTo>
                  <a:lnTo>
                    <a:pt x="18189" y="3451"/>
                  </a:lnTo>
                  <a:lnTo>
                    <a:pt x="18096" y="3714"/>
                  </a:lnTo>
                  <a:lnTo>
                    <a:pt x="18021" y="3845"/>
                  </a:lnTo>
                  <a:lnTo>
                    <a:pt x="17946" y="3957"/>
                  </a:lnTo>
                  <a:lnTo>
                    <a:pt x="17908" y="4014"/>
                  </a:lnTo>
                  <a:lnTo>
                    <a:pt x="17852" y="4051"/>
                  </a:lnTo>
                  <a:lnTo>
                    <a:pt x="17721" y="4107"/>
                  </a:lnTo>
                  <a:lnTo>
                    <a:pt x="17571" y="4145"/>
                  </a:lnTo>
                  <a:lnTo>
                    <a:pt x="17402" y="4182"/>
                  </a:lnTo>
                  <a:lnTo>
                    <a:pt x="17308" y="4220"/>
                  </a:lnTo>
                  <a:lnTo>
                    <a:pt x="17214" y="4257"/>
                  </a:lnTo>
                  <a:lnTo>
                    <a:pt x="17121" y="4314"/>
                  </a:lnTo>
                  <a:lnTo>
                    <a:pt x="17102" y="4332"/>
                  </a:lnTo>
                  <a:lnTo>
                    <a:pt x="17064" y="4370"/>
                  </a:lnTo>
                  <a:lnTo>
                    <a:pt x="16914" y="4482"/>
                  </a:lnTo>
                  <a:lnTo>
                    <a:pt x="16783" y="4614"/>
                  </a:lnTo>
                  <a:lnTo>
                    <a:pt x="16577" y="4876"/>
                  </a:lnTo>
                  <a:lnTo>
                    <a:pt x="16408" y="5139"/>
                  </a:lnTo>
                  <a:lnTo>
                    <a:pt x="16277" y="5401"/>
                  </a:lnTo>
                  <a:lnTo>
                    <a:pt x="16127" y="5157"/>
                  </a:lnTo>
                  <a:lnTo>
                    <a:pt x="15977" y="4932"/>
                  </a:lnTo>
                  <a:lnTo>
                    <a:pt x="15789" y="4651"/>
                  </a:lnTo>
                  <a:lnTo>
                    <a:pt x="15658" y="4389"/>
                  </a:lnTo>
                  <a:lnTo>
                    <a:pt x="15564" y="4126"/>
                  </a:lnTo>
                  <a:lnTo>
                    <a:pt x="15508" y="3864"/>
                  </a:lnTo>
                  <a:lnTo>
                    <a:pt x="15508" y="3601"/>
                  </a:lnTo>
                  <a:lnTo>
                    <a:pt x="15508" y="3338"/>
                  </a:lnTo>
                  <a:lnTo>
                    <a:pt x="15527" y="3076"/>
                  </a:lnTo>
                  <a:lnTo>
                    <a:pt x="15564" y="2813"/>
                  </a:lnTo>
                  <a:lnTo>
                    <a:pt x="15639" y="2345"/>
                  </a:lnTo>
                  <a:lnTo>
                    <a:pt x="15714" y="1932"/>
                  </a:lnTo>
                  <a:lnTo>
                    <a:pt x="15752" y="1576"/>
                  </a:lnTo>
                  <a:lnTo>
                    <a:pt x="15808" y="920"/>
                  </a:lnTo>
                  <a:lnTo>
                    <a:pt x="15845" y="526"/>
                  </a:lnTo>
                  <a:lnTo>
                    <a:pt x="15864" y="376"/>
                  </a:lnTo>
                  <a:lnTo>
                    <a:pt x="15883" y="244"/>
                  </a:lnTo>
                  <a:lnTo>
                    <a:pt x="15883" y="76"/>
                  </a:lnTo>
                  <a:lnTo>
                    <a:pt x="15883" y="19"/>
                  </a:lnTo>
                  <a:lnTo>
                    <a:pt x="158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735088" y="-1553100"/>
              <a:ext cx="994922" cy="1398100"/>
            </a:xfrm>
            <a:custGeom>
              <a:avLst/>
              <a:gdLst/>
              <a:ahLst/>
              <a:cxnLst/>
              <a:rect l="l" t="t" r="r" b="b"/>
              <a:pathLst>
                <a:path w="25822" h="36286" extrusionOk="0">
                  <a:moveTo>
                    <a:pt x="15883" y="1"/>
                  </a:moveTo>
                  <a:lnTo>
                    <a:pt x="15864" y="19"/>
                  </a:lnTo>
                  <a:lnTo>
                    <a:pt x="15827" y="57"/>
                  </a:lnTo>
                  <a:lnTo>
                    <a:pt x="15752" y="207"/>
                  </a:lnTo>
                  <a:lnTo>
                    <a:pt x="15714" y="338"/>
                  </a:lnTo>
                  <a:lnTo>
                    <a:pt x="15658" y="488"/>
                  </a:lnTo>
                  <a:lnTo>
                    <a:pt x="15620" y="676"/>
                  </a:lnTo>
                  <a:lnTo>
                    <a:pt x="15564" y="882"/>
                  </a:lnTo>
                  <a:lnTo>
                    <a:pt x="15452" y="1538"/>
                  </a:lnTo>
                  <a:lnTo>
                    <a:pt x="15377" y="1876"/>
                  </a:lnTo>
                  <a:lnTo>
                    <a:pt x="15264" y="2270"/>
                  </a:lnTo>
                  <a:lnTo>
                    <a:pt x="15133" y="2738"/>
                  </a:lnTo>
                  <a:lnTo>
                    <a:pt x="15077" y="2982"/>
                  </a:lnTo>
                  <a:lnTo>
                    <a:pt x="15020" y="3263"/>
                  </a:lnTo>
                  <a:lnTo>
                    <a:pt x="14983" y="3582"/>
                  </a:lnTo>
                  <a:lnTo>
                    <a:pt x="14964" y="3901"/>
                  </a:lnTo>
                  <a:lnTo>
                    <a:pt x="14964" y="4070"/>
                  </a:lnTo>
                  <a:lnTo>
                    <a:pt x="15002" y="4257"/>
                  </a:lnTo>
                  <a:lnTo>
                    <a:pt x="15039" y="4426"/>
                  </a:lnTo>
                  <a:lnTo>
                    <a:pt x="15077" y="4614"/>
                  </a:lnTo>
                  <a:lnTo>
                    <a:pt x="15152" y="4782"/>
                  </a:lnTo>
                  <a:lnTo>
                    <a:pt x="15227" y="4951"/>
                  </a:lnTo>
                  <a:lnTo>
                    <a:pt x="15377" y="5289"/>
                  </a:lnTo>
                  <a:lnTo>
                    <a:pt x="15545" y="5589"/>
                  </a:lnTo>
                  <a:lnTo>
                    <a:pt x="15602" y="5739"/>
                  </a:lnTo>
                  <a:lnTo>
                    <a:pt x="15658" y="5870"/>
                  </a:lnTo>
                  <a:lnTo>
                    <a:pt x="15695" y="6020"/>
                  </a:lnTo>
                  <a:lnTo>
                    <a:pt x="15714" y="6151"/>
                  </a:lnTo>
                  <a:lnTo>
                    <a:pt x="15733" y="6301"/>
                  </a:lnTo>
                  <a:lnTo>
                    <a:pt x="15714" y="6432"/>
                  </a:lnTo>
                  <a:lnTo>
                    <a:pt x="15695" y="6508"/>
                  </a:lnTo>
                  <a:lnTo>
                    <a:pt x="15695" y="6601"/>
                  </a:lnTo>
                  <a:lnTo>
                    <a:pt x="15658" y="6770"/>
                  </a:lnTo>
                  <a:lnTo>
                    <a:pt x="15620" y="6901"/>
                  </a:lnTo>
                  <a:lnTo>
                    <a:pt x="15489" y="6676"/>
                  </a:lnTo>
                  <a:lnTo>
                    <a:pt x="15414" y="6545"/>
                  </a:lnTo>
                  <a:lnTo>
                    <a:pt x="15339" y="6357"/>
                  </a:lnTo>
                  <a:lnTo>
                    <a:pt x="15283" y="6226"/>
                  </a:lnTo>
                  <a:lnTo>
                    <a:pt x="15245" y="6076"/>
                  </a:lnTo>
                  <a:lnTo>
                    <a:pt x="15189" y="5701"/>
                  </a:lnTo>
                  <a:lnTo>
                    <a:pt x="15152" y="5514"/>
                  </a:lnTo>
                  <a:lnTo>
                    <a:pt x="15095" y="5307"/>
                  </a:lnTo>
                  <a:lnTo>
                    <a:pt x="15058" y="5195"/>
                  </a:lnTo>
                  <a:lnTo>
                    <a:pt x="15020" y="5082"/>
                  </a:lnTo>
                  <a:lnTo>
                    <a:pt x="14945" y="4970"/>
                  </a:lnTo>
                  <a:lnTo>
                    <a:pt x="14852" y="4876"/>
                  </a:lnTo>
                  <a:lnTo>
                    <a:pt x="14739" y="4820"/>
                  </a:lnTo>
                  <a:lnTo>
                    <a:pt x="14627" y="4764"/>
                  </a:lnTo>
                  <a:lnTo>
                    <a:pt x="14514" y="4745"/>
                  </a:lnTo>
                  <a:lnTo>
                    <a:pt x="14402" y="4726"/>
                  </a:lnTo>
                  <a:lnTo>
                    <a:pt x="14214" y="4726"/>
                  </a:lnTo>
                  <a:lnTo>
                    <a:pt x="14045" y="4689"/>
                  </a:lnTo>
                  <a:lnTo>
                    <a:pt x="13970" y="4670"/>
                  </a:lnTo>
                  <a:lnTo>
                    <a:pt x="13895" y="4614"/>
                  </a:lnTo>
                  <a:lnTo>
                    <a:pt x="13764" y="4520"/>
                  </a:lnTo>
                  <a:lnTo>
                    <a:pt x="13708" y="4464"/>
                  </a:lnTo>
                  <a:lnTo>
                    <a:pt x="13652" y="4389"/>
                  </a:lnTo>
                  <a:lnTo>
                    <a:pt x="13558" y="4276"/>
                  </a:lnTo>
                  <a:lnTo>
                    <a:pt x="13389" y="4070"/>
                  </a:lnTo>
                  <a:lnTo>
                    <a:pt x="13276" y="3901"/>
                  </a:lnTo>
                  <a:lnTo>
                    <a:pt x="13201" y="3732"/>
                  </a:lnTo>
                  <a:lnTo>
                    <a:pt x="13126" y="3620"/>
                  </a:lnTo>
                  <a:lnTo>
                    <a:pt x="13108" y="3582"/>
                  </a:lnTo>
                  <a:lnTo>
                    <a:pt x="13108" y="3620"/>
                  </a:lnTo>
                  <a:lnTo>
                    <a:pt x="13145" y="3751"/>
                  </a:lnTo>
                  <a:lnTo>
                    <a:pt x="13220" y="3920"/>
                  </a:lnTo>
                  <a:lnTo>
                    <a:pt x="13314" y="4107"/>
                  </a:lnTo>
                  <a:lnTo>
                    <a:pt x="13464" y="4351"/>
                  </a:lnTo>
                  <a:lnTo>
                    <a:pt x="13558" y="4482"/>
                  </a:lnTo>
                  <a:lnTo>
                    <a:pt x="13614" y="4557"/>
                  </a:lnTo>
                  <a:lnTo>
                    <a:pt x="13670" y="4614"/>
                  </a:lnTo>
                  <a:lnTo>
                    <a:pt x="13802" y="4745"/>
                  </a:lnTo>
                  <a:lnTo>
                    <a:pt x="13877" y="4820"/>
                  </a:lnTo>
                  <a:lnTo>
                    <a:pt x="13970" y="4857"/>
                  </a:lnTo>
                  <a:lnTo>
                    <a:pt x="14083" y="4895"/>
                  </a:lnTo>
                  <a:lnTo>
                    <a:pt x="14177" y="4932"/>
                  </a:lnTo>
                  <a:lnTo>
                    <a:pt x="14364" y="4951"/>
                  </a:lnTo>
                  <a:lnTo>
                    <a:pt x="14552" y="5007"/>
                  </a:lnTo>
                  <a:lnTo>
                    <a:pt x="14608" y="5045"/>
                  </a:lnTo>
                  <a:lnTo>
                    <a:pt x="14664" y="5082"/>
                  </a:lnTo>
                  <a:lnTo>
                    <a:pt x="14720" y="5139"/>
                  </a:lnTo>
                  <a:lnTo>
                    <a:pt x="14758" y="5214"/>
                  </a:lnTo>
                  <a:lnTo>
                    <a:pt x="14795" y="5364"/>
                  </a:lnTo>
                  <a:lnTo>
                    <a:pt x="14833" y="5551"/>
                  </a:lnTo>
                  <a:lnTo>
                    <a:pt x="14833" y="5739"/>
                  </a:lnTo>
                  <a:lnTo>
                    <a:pt x="14870" y="6132"/>
                  </a:lnTo>
                  <a:lnTo>
                    <a:pt x="14889" y="6320"/>
                  </a:lnTo>
                  <a:lnTo>
                    <a:pt x="14945" y="6508"/>
                  </a:lnTo>
                  <a:lnTo>
                    <a:pt x="14983" y="6658"/>
                  </a:lnTo>
                  <a:lnTo>
                    <a:pt x="15039" y="6808"/>
                  </a:lnTo>
                  <a:lnTo>
                    <a:pt x="15095" y="6939"/>
                  </a:lnTo>
                  <a:lnTo>
                    <a:pt x="15152" y="7033"/>
                  </a:lnTo>
                  <a:lnTo>
                    <a:pt x="15245" y="7201"/>
                  </a:lnTo>
                  <a:lnTo>
                    <a:pt x="15283" y="7295"/>
                  </a:lnTo>
                  <a:lnTo>
                    <a:pt x="15358" y="7370"/>
                  </a:lnTo>
                  <a:lnTo>
                    <a:pt x="15433" y="7426"/>
                  </a:lnTo>
                  <a:lnTo>
                    <a:pt x="15452" y="7445"/>
                  </a:lnTo>
                  <a:lnTo>
                    <a:pt x="15339" y="7689"/>
                  </a:lnTo>
                  <a:lnTo>
                    <a:pt x="15208" y="7933"/>
                  </a:lnTo>
                  <a:lnTo>
                    <a:pt x="15058" y="8139"/>
                  </a:lnTo>
                  <a:lnTo>
                    <a:pt x="14908" y="8326"/>
                  </a:lnTo>
                  <a:lnTo>
                    <a:pt x="14777" y="8439"/>
                  </a:lnTo>
                  <a:lnTo>
                    <a:pt x="14664" y="8533"/>
                  </a:lnTo>
                  <a:lnTo>
                    <a:pt x="14533" y="8608"/>
                  </a:lnTo>
                  <a:lnTo>
                    <a:pt x="14402" y="8664"/>
                  </a:lnTo>
                  <a:lnTo>
                    <a:pt x="14270" y="8701"/>
                  </a:lnTo>
                  <a:lnTo>
                    <a:pt x="14120" y="8739"/>
                  </a:lnTo>
                  <a:lnTo>
                    <a:pt x="13820" y="8739"/>
                  </a:lnTo>
                  <a:lnTo>
                    <a:pt x="13670" y="8720"/>
                  </a:lnTo>
                  <a:lnTo>
                    <a:pt x="13501" y="8701"/>
                  </a:lnTo>
                  <a:lnTo>
                    <a:pt x="13183" y="8608"/>
                  </a:lnTo>
                  <a:lnTo>
                    <a:pt x="13014" y="8533"/>
                  </a:lnTo>
                  <a:lnTo>
                    <a:pt x="12995" y="8533"/>
                  </a:lnTo>
                  <a:lnTo>
                    <a:pt x="12958" y="8514"/>
                  </a:lnTo>
                  <a:lnTo>
                    <a:pt x="12901" y="8495"/>
                  </a:lnTo>
                  <a:lnTo>
                    <a:pt x="12770" y="8458"/>
                  </a:lnTo>
                  <a:lnTo>
                    <a:pt x="12526" y="8383"/>
                  </a:lnTo>
                  <a:lnTo>
                    <a:pt x="12395" y="8345"/>
                  </a:lnTo>
                  <a:lnTo>
                    <a:pt x="12245" y="8326"/>
                  </a:lnTo>
                  <a:lnTo>
                    <a:pt x="11964" y="8289"/>
                  </a:lnTo>
                  <a:lnTo>
                    <a:pt x="11683" y="8270"/>
                  </a:lnTo>
                  <a:lnTo>
                    <a:pt x="11383" y="8308"/>
                  </a:lnTo>
                  <a:lnTo>
                    <a:pt x="11064" y="8383"/>
                  </a:lnTo>
                  <a:lnTo>
                    <a:pt x="10895" y="8439"/>
                  </a:lnTo>
                  <a:lnTo>
                    <a:pt x="10707" y="8514"/>
                  </a:lnTo>
                  <a:lnTo>
                    <a:pt x="10520" y="8608"/>
                  </a:lnTo>
                  <a:lnTo>
                    <a:pt x="10370" y="8720"/>
                  </a:lnTo>
                  <a:lnTo>
                    <a:pt x="10332" y="8645"/>
                  </a:lnTo>
                  <a:lnTo>
                    <a:pt x="10220" y="8401"/>
                  </a:lnTo>
                  <a:lnTo>
                    <a:pt x="10145" y="8176"/>
                  </a:lnTo>
                  <a:lnTo>
                    <a:pt x="10126" y="8045"/>
                  </a:lnTo>
                  <a:lnTo>
                    <a:pt x="10126" y="7933"/>
                  </a:lnTo>
                  <a:lnTo>
                    <a:pt x="10126" y="7914"/>
                  </a:lnTo>
                  <a:lnTo>
                    <a:pt x="10126" y="7895"/>
                  </a:lnTo>
                  <a:lnTo>
                    <a:pt x="10145" y="7876"/>
                  </a:lnTo>
                  <a:lnTo>
                    <a:pt x="10164" y="7839"/>
                  </a:lnTo>
                  <a:lnTo>
                    <a:pt x="10164" y="7820"/>
                  </a:lnTo>
                  <a:lnTo>
                    <a:pt x="10182" y="7801"/>
                  </a:lnTo>
                  <a:lnTo>
                    <a:pt x="10239" y="7764"/>
                  </a:lnTo>
                  <a:lnTo>
                    <a:pt x="10295" y="7745"/>
                  </a:lnTo>
                  <a:lnTo>
                    <a:pt x="10370" y="7708"/>
                  </a:lnTo>
                  <a:lnTo>
                    <a:pt x="10557" y="7689"/>
                  </a:lnTo>
                  <a:lnTo>
                    <a:pt x="10801" y="7670"/>
                  </a:lnTo>
                  <a:lnTo>
                    <a:pt x="10914" y="7651"/>
                  </a:lnTo>
                  <a:lnTo>
                    <a:pt x="11064" y="7614"/>
                  </a:lnTo>
                  <a:lnTo>
                    <a:pt x="11195" y="7558"/>
                  </a:lnTo>
                  <a:lnTo>
                    <a:pt x="11326" y="7464"/>
                  </a:lnTo>
                  <a:lnTo>
                    <a:pt x="11420" y="7370"/>
                  </a:lnTo>
                  <a:lnTo>
                    <a:pt x="11476" y="7314"/>
                  </a:lnTo>
                  <a:lnTo>
                    <a:pt x="11514" y="7258"/>
                  </a:lnTo>
                  <a:lnTo>
                    <a:pt x="11589" y="7126"/>
                  </a:lnTo>
                  <a:lnTo>
                    <a:pt x="11626" y="6995"/>
                  </a:lnTo>
                  <a:lnTo>
                    <a:pt x="11645" y="6864"/>
                  </a:lnTo>
                  <a:lnTo>
                    <a:pt x="11664" y="6733"/>
                  </a:lnTo>
                  <a:lnTo>
                    <a:pt x="11645" y="6489"/>
                  </a:lnTo>
                  <a:lnTo>
                    <a:pt x="11608" y="6245"/>
                  </a:lnTo>
                  <a:lnTo>
                    <a:pt x="11551" y="6039"/>
                  </a:lnTo>
                  <a:lnTo>
                    <a:pt x="11476" y="5832"/>
                  </a:lnTo>
                  <a:lnTo>
                    <a:pt x="11345" y="5476"/>
                  </a:lnTo>
                  <a:lnTo>
                    <a:pt x="11308" y="5401"/>
                  </a:lnTo>
                  <a:lnTo>
                    <a:pt x="11251" y="5326"/>
                  </a:lnTo>
                  <a:lnTo>
                    <a:pt x="11176" y="5195"/>
                  </a:lnTo>
                  <a:lnTo>
                    <a:pt x="11045" y="4989"/>
                  </a:lnTo>
                  <a:lnTo>
                    <a:pt x="10989" y="4857"/>
                  </a:lnTo>
                  <a:lnTo>
                    <a:pt x="10951" y="4820"/>
                  </a:lnTo>
                  <a:lnTo>
                    <a:pt x="10951" y="4726"/>
                  </a:lnTo>
                  <a:lnTo>
                    <a:pt x="10951" y="4707"/>
                  </a:lnTo>
                  <a:lnTo>
                    <a:pt x="10970" y="4689"/>
                  </a:lnTo>
                  <a:lnTo>
                    <a:pt x="11008" y="4670"/>
                  </a:lnTo>
                  <a:lnTo>
                    <a:pt x="10951" y="4670"/>
                  </a:lnTo>
                  <a:lnTo>
                    <a:pt x="10914" y="4689"/>
                  </a:lnTo>
                  <a:lnTo>
                    <a:pt x="10895" y="4726"/>
                  </a:lnTo>
                  <a:lnTo>
                    <a:pt x="10895" y="4782"/>
                  </a:lnTo>
                  <a:lnTo>
                    <a:pt x="10914" y="4820"/>
                  </a:lnTo>
                  <a:lnTo>
                    <a:pt x="10933" y="4876"/>
                  </a:lnTo>
                  <a:lnTo>
                    <a:pt x="10989" y="5026"/>
                  </a:lnTo>
                  <a:lnTo>
                    <a:pt x="11083" y="5251"/>
                  </a:lnTo>
                  <a:lnTo>
                    <a:pt x="11158" y="5382"/>
                  </a:lnTo>
                  <a:lnTo>
                    <a:pt x="11195" y="5457"/>
                  </a:lnTo>
                  <a:lnTo>
                    <a:pt x="11214" y="5532"/>
                  </a:lnTo>
                  <a:lnTo>
                    <a:pt x="11308" y="5889"/>
                  </a:lnTo>
                  <a:lnTo>
                    <a:pt x="11364" y="6095"/>
                  </a:lnTo>
                  <a:lnTo>
                    <a:pt x="11383" y="6301"/>
                  </a:lnTo>
                  <a:lnTo>
                    <a:pt x="11401" y="6508"/>
                  </a:lnTo>
                  <a:lnTo>
                    <a:pt x="11401" y="6714"/>
                  </a:lnTo>
                  <a:lnTo>
                    <a:pt x="11383" y="6808"/>
                  </a:lnTo>
                  <a:lnTo>
                    <a:pt x="11345" y="6920"/>
                  </a:lnTo>
                  <a:lnTo>
                    <a:pt x="11308" y="6995"/>
                  </a:lnTo>
                  <a:lnTo>
                    <a:pt x="11251" y="7070"/>
                  </a:lnTo>
                  <a:lnTo>
                    <a:pt x="11195" y="7145"/>
                  </a:lnTo>
                  <a:lnTo>
                    <a:pt x="11120" y="7201"/>
                  </a:lnTo>
                  <a:lnTo>
                    <a:pt x="11045" y="7239"/>
                  </a:lnTo>
                  <a:lnTo>
                    <a:pt x="10970" y="7258"/>
                  </a:lnTo>
                  <a:lnTo>
                    <a:pt x="10764" y="7276"/>
                  </a:lnTo>
                  <a:lnTo>
                    <a:pt x="10426" y="7276"/>
                  </a:lnTo>
                  <a:lnTo>
                    <a:pt x="10295" y="7295"/>
                  </a:lnTo>
                  <a:lnTo>
                    <a:pt x="10164" y="7314"/>
                  </a:lnTo>
                  <a:lnTo>
                    <a:pt x="10014" y="7370"/>
                  </a:lnTo>
                  <a:lnTo>
                    <a:pt x="9957" y="7408"/>
                  </a:lnTo>
                  <a:lnTo>
                    <a:pt x="9882" y="7445"/>
                  </a:lnTo>
                  <a:lnTo>
                    <a:pt x="9826" y="7501"/>
                  </a:lnTo>
                  <a:lnTo>
                    <a:pt x="9789" y="7558"/>
                  </a:lnTo>
                  <a:lnTo>
                    <a:pt x="9751" y="7595"/>
                  </a:lnTo>
                  <a:lnTo>
                    <a:pt x="9695" y="7670"/>
                  </a:lnTo>
                  <a:lnTo>
                    <a:pt x="9676" y="7745"/>
                  </a:lnTo>
                  <a:lnTo>
                    <a:pt x="9639" y="7801"/>
                  </a:lnTo>
                  <a:lnTo>
                    <a:pt x="9620" y="7933"/>
                  </a:lnTo>
                  <a:lnTo>
                    <a:pt x="9620" y="8045"/>
                  </a:lnTo>
                  <a:lnTo>
                    <a:pt x="9620" y="8251"/>
                  </a:lnTo>
                  <a:lnTo>
                    <a:pt x="9657" y="8420"/>
                  </a:lnTo>
                  <a:lnTo>
                    <a:pt x="9695" y="8570"/>
                  </a:lnTo>
                  <a:lnTo>
                    <a:pt x="9770" y="8776"/>
                  </a:lnTo>
                  <a:lnTo>
                    <a:pt x="9807" y="8889"/>
                  </a:lnTo>
                  <a:lnTo>
                    <a:pt x="9882" y="9001"/>
                  </a:lnTo>
                  <a:lnTo>
                    <a:pt x="9957" y="9095"/>
                  </a:lnTo>
                  <a:lnTo>
                    <a:pt x="9789" y="9320"/>
                  </a:lnTo>
                  <a:lnTo>
                    <a:pt x="9639" y="9564"/>
                  </a:lnTo>
                  <a:lnTo>
                    <a:pt x="9507" y="9789"/>
                  </a:lnTo>
                  <a:lnTo>
                    <a:pt x="9414" y="10033"/>
                  </a:lnTo>
                  <a:lnTo>
                    <a:pt x="9339" y="10295"/>
                  </a:lnTo>
                  <a:lnTo>
                    <a:pt x="9301" y="10427"/>
                  </a:lnTo>
                  <a:lnTo>
                    <a:pt x="9282" y="10483"/>
                  </a:lnTo>
                  <a:lnTo>
                    <a:pt x="9264" y="10539"/>
                  </a:lnTo>
                  <a:lnTo>
                    <a:pt x="9170" y="10970"/>
                  </a:lnTo>
                  <a:lnTo>
                    <a:pt x="9095" y="11383"/>
                  </a:lnTo>
                  <a:lnTo>
                    <a:pt x="9020" y="11795"/>
                  </a:lnTo>
                  <a:lnTo>
                    <a:pt x="8964" y="12208"/>
                  </a:lnTo>
                  <a:lnTo>
                    <a:pt x="8945" y="12302"/>
                  </a:lnTo>
                  <a:lnTo>
                    <a:pt x="8945" y="12358"/>
                  </a:lnTo>
                  <a:lnTo>
                    <a:pt x="8926" y="12414"/>
                  </a:lnTo>
                  <a:lnTo>
                    <a:pt x="8926" y="12583"/>
                  </a:lnTo>
                  <a:lnTo>
                    <a:pt x="8926" y="12902"/>
                  </a:lnTo>
                  <a:lnTo>
                    <a:pt x="8964" y="13258"/>
                  </a:lnTo>
                  <a:lnTo>
                    <a:pt x="8982" y="13427"/>
                  </a:lnTo>
                  <a:lnTo>
                    <a:pt x="9039" y="13577"/>
                  </a:lnTo>
                  <a:lnTo>
                    <a:pt x="9095" y="13746"/>
                  </a:lnTo>
                  <a:lnTo>
                    <a:pt x="9151" y="13877"/>
                  </a:lnTo>
                  <a:lnTo>
                    <a:pt x="9057" y="13727"/>
                  </a:lnTo>
                  <a:lnTo>
                    <a:pt x="8926" y="13577"/>
                  </a:lnTo>
                  <a:lnTo>
                    <a:pt x="8776" y="13427"/>
                  </a:lnTo>
                  <a:lnTo>
                    <a:pt x="8626" y="13277"/>
                  </a:lnTo>
                  <a:lnTo>
                    <a:pt x="8289" y="12996"/>
                  </a:lnTo>
                  <a:lnTo>
                    <a:pt x="7989" y="12752"/>
                  </a:lnTo>
                  <a:lnTo>
                    <a:pt x="7820" y="12602"/>
                  </a:lnTo>
                  <a:lnTo>
                    <a:pt x="7670" y="12489"/>
                  </a:lnTo>
                  <a:lnTo>
                    <a:pt x="7520" y="12339"/>
                  </a:lnTo>
                  <a:lnTo>
                    <a:pt x="7351" y="12152"/>
                  </a:lnTo>
                  <a:lnTo>
                    <a:pt x="7201" y="11908"/>
                  </a:lnTo>
                  <a:lnTo>
                    <a:pt x="7163" y="11852"/>
                  </a:lnTo>
                  <a:lnTo>
                    <a:pt x="7145" y="11795"/>
                  </a:lnTo>
                  <a:lnTo>
                    <a:pt x="7126" y="11739"/>
                  </a:lnTo>
                  <a:lnTo>
                    <a:pt x="7107" y="11683"/>
                  </a:lnTo>
                  <a:lnTo>
                    <a:pt x="7070" y="11533"/>
                  </a:lnTo>
                  <a:lnTo>
                    <a:pt x="7032" y="11364"/>
                  </a:lnTo>
                  <a:lnTo>
                    <a:pt x="7032" y="11177"/>
                  </a:lnTo>
                  <a:lnTo>
                    <a:pt x="7032" y="10970"/>
                  </a:lnTo>
                  <a:lnTo>
                    <a:pt x="7070" y="10502"/>
                  </a:lnTo>
                  <a:lnTo>
                    <a:pt x="7126" y="9883"/>
                  </a:lnTo>
                  <a:lnTo>
                    <a:pt x="7257" y="9752"/>
                  </a:lnTo>
                  <a:lnTo>
                    <a:pt x="7426" y="9620"/>
                  </a:lnTo>
                  <a:lnTo>
                    <a:pt x="7576" y="9508"/>
                  </a:lnTo>
                  <a:lnTo>
                    <a:pt x="7745" y="9414"/>
                  </a:lnTo>
                  <a:lnTo>
                    <a:pt x="7932" y="9358"/>
                  </a:lnTo>
                  <a:lnTo>
                    <a:pt x="8064" y="9320"/>
                  </a:lnTo>
                  <a:lnTo>
                    <a:pt x="8120" y="9283"/>
                  </a:lnTo>
                  <a:lnTo>
                    <a:pt x="8195" y="9245"/>
                  </a:lnTo>
                  <a:lnTo>
                    <a:pt x="8251" y="9189"/>
                  </a:lnTo>
                  <a:lnTo>
                    <a:pt x="8307" y="9133"/>
                  </a:lnTo>
                  <a:lnTo>
                    <a:pt x="8364" y="9020"/>
                  </a:lnTo>
                  <a:lnTo>
                    <a:pt x="8420" y="8908"/>
                  </a:lnTo>
                  <a:lnTo>
                    <a:pt x="8457" y="8795"/>
                  </a:lnTo>
                  <a:lnTo>
                    <a:pt x="8514" y="8589"/>
                  </a:lnTo>
                  <a:lnTo>
                    <a:pt x="8551" y="8383"/>
                  </a:lnTo>
                  <a:lnTo>
                    <a:pt x="8589" y="7989"/>
                  </a:lnTo>
                  <a:lnTo>
                    <a:pt x="8607" y="7633"/>
                  </a:lnTo>
                  <a:lnTo>
                    <a:pt x="8626" y="7108"/>
                  </a:lnTo>
                  <a:lnTo>
                    <a:pt x="8645" y="6920"/>
                  </a:lnTo>
                  <a:lnTo>
                    <a:pt x="8664" y="6770"/>
                  </a:lnTo>
                  <a:lnTo>
                    <a:pt x="8645" y="6714"/>
                  </a:lnTo>
                  <a:lnTo>
                    <a:pt x="8626" y="6770"/>
                  </a:lnTo>
                  <a:lnTo>
                    <a:pt x="8589" y="6901"/>
                  </a:lnTo>
                  <a:lnTo>
                    <a:pt x="8551" y="7108"/>
                  </a:lnTo>
                  <a:lnTo>
                    <a:pt x="8476" y="7614"/>
                  </a:lnTo>
                  <a:lnTo>
                    <a:pt x="8420" y="7970"/>
                  </a:lnTo>
                  <a:lnTo>
                    <a:pt x="8345" y="8345"/>
                  </a:lnTo>
                  <a:lnTo>
                    <a:pt x="8289" y="8533"/>
                  </a:lnTo>
                  <a:lnTo>
                    <a:pt x="8214" y="8720"/>
                  </a:lnTo>
                  <a:lnTo>
                    <a:pt x="8139" y="8889"/>
                  </a:lnTo>
                  <a:lnTo>
                    <a:pt x="8082" y="8964"/>
                  </a:lnTo>
                  <a:lnTo>
                    <a:pt x="8064" y="8983"/>
                  </a:lnTo>
                  <a:lnTo>
                    <a:pt x="8026" y="9001"/>
                  </a:lnTo>
                  <a:lnTo>
                    <a:pt x="7970" y="9020"/>
                  </a:lnTo>
                  <a:lnTo>
                    <a:pt x="7876" y="9039"/>
                  </a:lnTo>
                  <a:lnTo>
                    <a:pt x="7763" y="9058"/>
                  </a:lnTo>
                  <a:lnTo>
                    <a:pt x="7632" y="9095"/>
                  </a:lnTo>
                  <a:lnTo>
                    <a:pt x="7520" y="9133"/>
                  </a:lnTo>
                  <a:lnTo>
                    <a:pt x="7407" y="9189"/>
                  </a:lnTo>
                  <a:lnTo>
                    <a:pt x="7201" y="9302"/>
                  </a:lnTo>
                  <a:lnTo>
                    <a:pt x="7182" y="9320"/>
                  </a:lnTo>
                  <a:lnTo>
                    <a:pt x="7182" y="9058"/>
                  </a:lnTo>
                  <a:lnTo>
                    <a:pt x="7163" y="8776"/>
                  </a:lnTo>
                  <a:lnTo>
                    <a:pt x="7126" y="8608"/>
                  </a:lnTo>
                  <a:lnTo>
                    <a:pt x="7088" y="8420"/>
                  </a:lnTo>
                  <a:lnTo>
                    <a:pt x="7051" y="8251"/>
                  </a:lnTo>
                  <a:lnTo>
                    <a:pt x="6976" y="8083"/>
                  </a:lnTo>
                  <a:lnTo>
                    <a:pt x="6920" y="7970"/>
                  </a:lnTo>
                  <a:lnTo>
                    <a:pt x="6938" y="7933"/>
                  </a:lnTo>
                  <a:lnTo>
                    <a:pt x="6976" y="7876"/>
                  </a:lnTo>
                  <a:lnTo>
                    <a:pt x="7070" y="7689"/>
                  </a:lnTo>
                  <a:lnTo>
                    <a:pt x="7257" y="7445"/>
                  </a:lnTo>
                  <a:lnTo>
                    <a:pt x="7463" y="7164"/>
                  </a:lnTo>
                  <a:lnTo>
                    <a:pt x="7576" y="6995"/>
                  </a:lnTo>
                  <a:lnTo>
                    <a:pt x="7688" y="6808"/>
                  </a:lnTo>
                  <a:lnTo>
                    <a:pt x="7726" y="6695"/>
                  </a:lnTo>
                  <a:lnTo>
                    <a:pt x="7763" y="6601"/>
                  </a:lnTo>
                  <a:lnTo>
                    <a:pt x="7801" y="6470"/>
                  </a:lnTo>
                  <a:lnTo>
                    <a:pt x="7820" y="6357"/>
                  </a:lnTo>
                  <a:lnTo>
                    <a:pt x="7838" y="6151"/>
                  </a:lnTo>
                  <a:lnTo>
                    <a:pt x="7820" y="5926"/>
                  </a:lnTo>
                  <a:lnTo>
                    <a:pt x="7782" y="5495"/>
                  </a:lnTo>
                  <a:lnTo>
                    <a:pt x="7726" y="5101"/>
                  </a:lnTo>
                  <a:lnTo>
                    <a:pt x="7670" y="4745"/>
                  </a:lnTo>
                  <a:lnTo>
                    <a:pt x="7651" y="4407"/>
                  </a:lnTo>
                  <a:lnTo>
                    <a:pt x="7670" y="4145"/>
                  </a:lnTo>
                  <a:lnTo>
                    <a:pt x="7707" y="3939"/>
                  </a:lnTo>
                  <a:lnTo>
                    <a:pt x="7726" y="3807"/>
                  </a:lnTo>
                  <a:lnTo>
                    <a:pt x="7745" y="3751"/>
                  </a:lnTo>
                  <a:lnTo>
                    <a:pt x="7801" y="3620"/>
                  </a:lnTo>
                  <a:lnTo>
                    <a:pt x="7801" y="3582"/>
                  </a:lnTo>
                  <a:lnTo>
                    <a:pt x="7782" y="3620"/>
                  </a:lnTo>
                  <a:lnTo>
                    <a:pt x="7707" y="3732"/>
                  </a:lnTo>
                  <a:lnTo>
                    <a:pt x="7688" y="3789"/>
                  </a:lnTo>
                  <a:lnTo>
                    <a:pt x="7632" y="3920"/>
                  </a:lnTo>
                  <a:lnTo>
                    <a:pt x="7576" y="4126"/>
                  </a:lnTo>
                  <a:lnTo>
                    <a:pt x="7538" y="4407"/>
                  </a:lnTo>
                  <a:lnTo>
                    <a:pt x="7520" y="4745"/>
                  </a:lnTo>
                  <a:lnTo>
                    <a:pt x="7538" y="5120"/>
                  </a:lnTo>
                  <a:lnTo>
                    <a:pt x="7557" y="5514"/>
                  </a:lnTo>
                  <a:lnTo>
                    <a:pt x="7557" y="5926"/>
                  </a:lnTo>
                  <a:lnTo>
                    <a:pt x="7538" y="6114"/>
                  </a:lnTo>
                  <a:lnTo>
                    <a:pt x="7501" y="6320"/>
                  </a:lnTo>
                  <a:lnTo>
                    <a:pt x="7482" y="6395"/>
                  </a:lnTo>
                  <a:lnTo>
                    <a:pt x="7445" y="6489"/>
                  </a:lnTo>
                  <a:lnTo>
                    <a:pt x="7370" y="6639"/>
                  </a:lnTo>
                  <a:lnTo>
                    <a:pt x="7276" y="6789"/>
                  </a:lnTo>
                  <a:lnTo>
                    <a:pt x="7163" y="6920"/>
                  </a:lnTo>
                  <a:lnTo>
                    <a:pt x="6920" y="7164"/>
                  </a:lnTo>
                  <a:lnTo>
                    <a:pt x="6751" y="7351"/>
                  </a:lnTo>
                  <a:lnTo>
                    <a:pt x="6601" y="7539"/>
                  </a:lnTo>
                  <a:lnTo>
                    <a:pt x="6563" y="7483"/>
                  </a:lnTo>
                  <a:lnTo>
                    <a:pt x="6451" y="7370"/>
                  </a:lnTo>
                  <a:lnTo>
                    <a:pt x="6301" y="7258"/>
                  </a:lnTo>
                  <a:lnTo>
                    <a:pt x="6038" y="7070"/>
                  </a:lnTo>
                  <a:lnTo>
                    <a:pt x="5757" y="6920"/>
                  </a:lnTo>
                  <a:lnTo>
                    <a:pt x="5495" y="6808"/>
                  </a:lnTo>
                  <a:lnTo>
                    <a:pt x="5251" y="6676"/>
                  </a:lnTo>
                  <a:lnTo>
                    <a:pt x="5026" y="6564"/>
                  </a:lnTo>
                  <a:lnTo>
                    <a:pt x="4838" y="6414"/>
                  </a:lnTo>
                  <a:lnTo>
                    <a:pt x="4763" y="6339"/>
                  </a:lnTo>
                  <a:lnTo>
                    <a:pt x="4707" y="6264"/>
                  </a:lnTo>
                  <a:lnTo>
                    <a:pt x="4651" y="6170"/>
                  </a:lnTo>
                  <a:lnTo>
                    <a:pt x="4594" y="6076"/>
                  </a:lnTo>
                  <a:lnTo>
                    <a:pt x="4519" y="5851"/>
                  </a:lnTo>
                  <a:lnTo>
                    <a:pt x="4482" y="5626"/>
                  </a:lnTo>
                  <a:lnTo>
                    <a:pt x="4444" y="5382"/>
                  </a:lnTo>
                  <a:lnTo>
                    <a:pt x="4444" y="5139"/>
                  </a:lnTo>
                  <a:lnTo>
                    <a:pt x="4444" y="4895"/>
                  </a:lnTo>
                  <a:lnTo>
                    <a:pt x="4463" y="4445"/>
                  </a:lnTo>
                  <a:lnTo>
                    <a:pt x="4501" y="4014"/>
                  </a:lnTo>
                  <a:lnTo>
                    <a:pt x="4557" y="3601"/>
                  </a:lnTo>
                  <a:lnTo>
                    <a:pt x="4613" y="3245"/>
                  </a:lnTo>
                  <a:lnTo>
                    <a:pt x="4744" y="2682"/>
                  </a:lnTo>
                  <a:lnTo>
                    <a:pt x="4857" y="2176"/>
                  </a:lnTo>
                  <a:lnTo>
                    <a:pt x="4951" y="1801"/>
                  </a:lnTo>
                  <a:lnTo>
                    <a:pt x="4969" y="1707"/>
                  </a:lnTo>
                  <a:lnTo>
                    <a:pt x="4969" y="1670"/>
                  </a:lnTo>
                  <a:lnTo>
                    <a:pt x="4932" y="1688"/>
                  </a:lnTo>
                  <a:lnTo>
                    <a:pt x="4894" y="1782"/>
                  </a:lnTo>
                  <a:lnTo>
                    <a:pt x="4726" y="2138"/>
                  </a:lnTo>
                  <a:lnTo>
                    <a:pt x="4557" y="2626"/>
                  </a:lnTo>
                  <a:lnTo>
                    <a:pt x="4369" y="3188"/>
                  </a:lnTo>
                  <a:lnTo>
                    <a:pt x="4276" y="3545"/>
                  </a:lnTo>
                  <a:lnTo>
                    <a:pt x="4182" y="3957"/>
                  </a:lnTo>
                  <a:lnTo>
                    <a:pt x="4088" y="4389"/>
                  </a:lnTo>
                  <a:lnTo>
                    <a:pt x="4013" y="4876"/>
                  </a:lnTo>
                  <a:lnTo>
                    <a:pt x="3994" y="5120"/>
                  </a:lnTo>
                  <a:lnTo>
                    <a:pt x="3976" y="5401"/>
                  </a:lnTo>
                  <a:lnTo>
                    <a:pt x="3976" y="5664"/>
                  </a:lnTo>
                  <a:lnTo>
                    <a:pt x="3994" y="5964"/>
                  </a:lnTo>
                  <a:lnTo>
                    <a:pt x="4032" y="6114"/>
                  </a:lnTo>
                  <a:lnTo>
                    <a:pt x="4069" y="6264"/>
                  </a:lnTo>
                  <a:lnTo>
                    <a:pt x="4126" y="6414"/>
                  </a:lnTo>
                  <a:lnTo>
                    <a:pt x="4201" y="6564"/>
                  </a:lnTo>
                  <a:lnTo>
                    <a:pt x="4294" y="6714"/>
                  </a:lnTo>
                  <a:lnTo>
                    <a:pt x="4407" y="6845"/>
                  </a:lnTo>
                  <a:lnTo>
                    <a:pt x="4519" y="6976"/>
                  </a:lnTo>
                  <a:lnTo>
                    <a:pt x="4651" y="7070"/>
                  </a:lnTo>
                  <a:lnTo>
                    <a:pt x="4894" y="7258"/>
                  </a:lnTo>
                  <a:lnTo>
                    <a:pt x="5157" y="7426"/>
                  </a:lnTo>
                  <a:lnTo>
                    <a:pt x="5401" y="7576"/>
                  </a:lnTo>
                  <a:lnTo>
                    <a:pt x="5607" y="7708"/>
                  </a:lnTo>
                  <a:lnTo>
                    <a:pt x="5795" y="7876"/>
                  </a:lnTo>
                  <a:lnTo>
                    <a:pt x="5963" y="8045"/>
                  </a:lnTo>
                  <a:lnTo>
                    <a:pt x="6020" y="8139"/>
                  </a:lnTo>
                  <a:lnTo>
                    <a:pt x="6076" y="8233"/>
                  </a:lnTo>
                  <a:lnTo>
                    <a:pt x="6132" y="8308"/>
                  </a:lnTo>
                  <a:lnTo>
                    <a:pt x="6170" y="8420"/>
                  </a:lnTo>
                  <a:lnTo>
                    <a:pt x="6188" y="8551"/>
                  </a:lnTo>
                  <a:lnTo>
                    <a:pt x="6207" y="8701"/>
                  </a:lnTo>
                  <a:lnTo>
                    <a:pt x="6226" y="8851"/>
                  </a:lnTo>
                  <a:lnTo>
                    <a:pt x="6207" y="9001"/>
                  </a:lnTo>
                  <a:lnTo>
                    <a:pt x="6170" y="8964"/>
                  </a:lnTo>
                  <a:lnTo>
                    <a:pt x="6038" y="8851"/>
                  </a:lnTo>
                  <a:lnTo>
                    <a:pt x="5963" y="8814"/>
                  </a:lnTo>
                  <a:lnTo>
                    <a:pt x="5888" y="8758"/>
                  </a:lnTo>
                  <a:lnTo>
                    <a:pt x="5738" y="8664"/>
                  </a:lnTo>
                  <a:lnTo>
                    <a:pt x="5551" y="8589"/>
                  </a:lnTo>
                  <a:lnTo>
                    <a:pt x="5363" y="8514"/>
                  </a:lnTo>
                  <a:lnTo>
                    <a:pt x="4969" y="8383"/>
                  </a:lnTo>
                  <a:lnTo>
                    <a:pt x="4801" y="8308"/>
                  </a:lnTo>
                  <a:lnTo>
                    <a:pt x="4613" y="8214"/>
                  </a:lnTo>
                  <a:lnTo>
                    <a:pt x="4463" y="8101"/>
                  </a:lnTo>
                  <a:lnTo>
                    <a:pt x="4294" y="7970"/>
                  </a:lnTo>
                  <a:lnTo>
                    <a:pt x="4013" y="7651"/>
                  </a:lnTo>
                  <a:lnTo>
                    <a:pt x="3844" y="7483"/>
                  </a:lnTo>
                  <a:lnTo>
                    <a:pt x="3694" y="7351"/>
                  </a:lnTo>
                  <a:lnTo>
                    <a:pt x="3601" y="7276"/>
                  </a:lnTo>
                  <a:lnTo>
                    <a:pt x="3526" y="7220"/>
                  </a:lnTo>
                  <a:lnTo>
                    <a:pt x="3338" y="7126"/>
                  </a:lnTo>
                  <a:lnTo>
                    <a:pt x="3019" y="6995"/>
                  </a:lnTo>
                  <a:lnTo>
                    <a:pt x="2532" y="6808"/>
                  </a:lnTo>
                  <a:lnTo>
                    <a:pt x="2401" y="6751"/>
                  </a:lnTo>
                  <a:lnTo>
                    <a:pt x="2344" y="6714"/>
                  </a:lnTo>
                  <a:lnTo>
                    <a:pt x="2288" y="6676"/>
                  </a:lnTo>
                  <a:lnTo>
                    <a:pt x="2250" y="6639"/>
                  </a:lnTo>
                  <a:lnTo>
                    <a:pt x="2213" y="6583"/>
                  </a:lnTo>
                  <a:lnTo>
                    <a:pt x="2213" y="6601"/>
                  </a:lnTo>
                  <a:lnTo>
                    <a:pt x="2213" y="6639"/>
                  </a:lnTo>
                  <a:lnTo>
                    <a:pt x="2250" y="6695"/>
                  </a:lnTo>
                  <a:lnTo>
                    <a:pt x="2326" y="6770"/>
                  </a:lnTo>
                  <a:lnTo>
                    <a:pt x="2363" y="6789"/>
                  </a:lnTo>
                  <a:lnTo>
                    <a:pt x="2494" y="6864"/>
                  </a:lnTo>
                  <a:lnTo>
                    <a:pt x="2963" y="7108"/>
                  </a:lnTo>
                  <a:lnTo>
                    <a:pt x="3263" y="7276"/>
                  </a:lnTo>
                  <a:lnTo>
                    <a:pt x="3413" y="7370"/>
                  </a:lnTo>
                  <a:lnTo>
                    <a:pt x="3544" y="7501"/>
                  </a:lnTo>
                  <a:lnTo>
                    <a:pt x="3694" y="7651"/>
                  </a:lnTo>
                  <a:lnTo>
                    <a:pt x="3826" y="7801"/>
                  </a:lnTo>
                  <a:lnTo>
                    <a:pt x="4088" y="8158"/>
                  </a:lnTo>
                  <a:lnTo>
                    <a:pt x="4238" y="8326"/>
                  </a:lnTo>
                  <a:lnTo>
                    <a:pt x="4426" y="8495"/>
                  </a:lnTo>
                  <a:lnTo>
                    <a:pt x="4632" y="8626"/>
                  </a:lnTo>
                  <a:lnTo>
                    <a:pt x="4838" y="8739"/>
                  </a:lnTo>
                  <a:lnTo>
                    <a:pt x="5195" y="8908"/>
                  </a:lnTo>
                  <a:lnTo>
                    <a:pt x="5363" y="8983"/>
                  </a:lnTo>
                  <a:lnTo>
                    <a:pt x="5513" y="9058"/>
                  </a:lnTo>
                  <a:lnTo>
                    <a:pt x="5626" y="9151"/>
                  </a:lnTo>
                  <a:lnTo>
                    <a:pt x="5682" y="9189"/>
                  </a:lnTo>
                  <a:lnTo>
                    <a:pt x="5738" y="9245"/>
                  </a:lnTo>
                  <a:lnTo>
                    <a:pt x="5813" y="9320"/>
                  </a:lnTo>
                  <a:lnTo>
                    <a:pt x="5888" y="9395"/>
                  </a:lnTo>
                  <a:lnTo>
                    <a:pt x="6001" y="9527"/>
                  </a:lnTo>
                  <a:lnTo>
                    <a:pt x="6057" y="9602"/>
                  </a:lnTo>
                  <a:lnTo>
                    <a:pt x="6113" y="9677"/>
                  </a:lnTo>
                  <a:lnTo>
                    <a:pt x="5926" y="10520"/>
                  </a:lnTo>
                  <a:lnTo>
                    <a:pt x="5870" y="10952"/>
                  </a:lnTo>
                  <a:lnTo>
                    <a:pt x="5851" y="11177"/>
                  </a:lnTo>
                  <a:lnTo>
                    <a:pt x="5832" y="11402"/>
                  </a:lnTo>
                  <a:lnTo>
                    <a:pt x="5851" y="11683"/>
                  </a:lnTo>
                  <a:lnTo>
                    <a:pt x="5888" y="11964"/>
                  </a:lnTo>
                  <a:lnTo>
                    <a:pt x="5926" y="12096"/>
                  </a:lnTo>
                  <a:lnTo>
                    <a:pt x="5963" y="12246"/>
                  </a:lnTo>
                  <a:lnTo>
                    <a:pt x="6001" y="12358"/>
                  </a:lnTo>
                  <a:lnTo>
                    <a:pt x="6057" y="12489"/>
                  </a:lnTo>
                  <a:lnTo>
                    <a:pt x="6170" y="12696"/>
                  </a:lnTo>
                  <a:lnTo>
                    <a:pt x="6263" y="12883"/>
                  </a:lnTo>
                  <a:lnTo>
                    <a:pt x="6488" y="13202"/>
                  </a:lnTo>
                  <a:lnTo>
                    <a:pt x="6695" y="13446"/>
                  </a:lnTo>
                  <a:lnTo>
                    <a:pt x="6882" y="13633"/>
                  </a:lnTo>
                  <a:lnTo>
                    <a:pt x="7051" y="13783"/>
                  </a:lnTo>
                  <a:lnTo>
                    <a:pt x="6976" y="13802"/>
                  </a:lnTo>
                  <a:lnTo>
                    <a:pt x="6882" y="13821"/>
                  </a:lnTo>
                  <a:lnTo>
                    <a:pt x="6788" y="13821"/>
                  </a:lnTo>
                  <a:lnTo>
                    <a:pt x="6695" y="13839"/>
                  </a:lnTo>
                  <a:lnTo>
                    <a:pt x="6395" y="13839"/>
                  </a:lnTo>
                  <a:lnTo>
                    <a:pt x="6188" y="13821"/>
                  </a:lnTo>
                  <a:lnTo>
                    <a:pt x="5982" y="13783"/>
                  </a:lnTo>
                  <a:lnTo>
                    <a:pt x="5776" y="13727"/>
                  </a:lnTo>
                  <a:lnTo>
                    <a:pt x="5570" y="13652"/>
                  </a:lnTo>
                  <a:lnTo>
                    <a:pt x="5138" y="13483"/>
                  </a:lnTo>
                  <a:lnTo>
                    <a:pt x="4707" y="13277"/>
                  </a:lnTo>
                  <a:lnTo>
                    <a:pt x="4257" y="13089"/>
                  </a:lnTo>
                  <a:lnTo>
                    <a:pt x="4013" y="13014"/>
                  </a:lnTo>
                  <a:lnTo>
                    <a:pt x="3788" y="12939"/>
                  </a:lnTo>
                  <a:lnTo>
                    <a:pt x="3544" y="12883"/>
                  </a:lnTo>
                  <a:lnTo>
                    <a:pt x="3301" y="12846"/>
                  </a:lnTo>
                  <a:lnTo>
                    <a:pt x="3188" y="12827"/>
                  </a:lnTo>
                  <a:lnTo>
                    <a:pt x="3076" y="12827"/>
                  </a:lnTo>
                  <a:lnTo>
                    <a:pt x="2832" y="12808"/>
                  </a:lnTo>
                  <a:lnTo>
                    <a:pt x="2626" y="12827"/>
                  </a:lnTo>
                  <a:lnTo>
                    <a:pt x="2438" y="12808"/>
                  </a:lnTo>
                  <a:lnTo>
                    <a:pt x="2063" y="12789"/>
                  </a:lnTo>
                  <a:lnTo>
                    <a:pt x="1707" y="12733"/>
                  </a:lnTo>
                  <a:lnTo>
                    <a:pt x="1388" y="12658"/>
                  </a:lnTo>
                  <a:lnTo>
                    <a:pt x="1107" y="12546"/>
                  </a:lnTo>
                  <a:lnTo>
                    <a:pt x="882" y="12433"/>
                  </a:lnTo>
                  <a:lnTo>
                    <a:pt x="694" y="12339"/>
                  </a:lnTo>
                  <a:lnTo>
                    <a:pt x="544" y="12227"/>
                  </a:lnTo>
                  <a:lnTo>
                    <a:pt x="432" y="12152"/>
                  </a:lnTo>
                  <a:lnTo>
                    <a:pt x="338" y="12096"/>
                  </a:lnTo>
                  <a:lnTo>
                    <a:pt x="94" y="11889"/>
                  </a:lnTo>
                  <a:lnTo>
                    <a:pt x="19" y="11833"/>
                  </a:lnTo>
                  <a:lnTo>
                    <a:pt x="0" y="11833"/>
                  </a:lnTo>
                  <a:lnTo>
                    <a:pt x="0" y="11870"/>
                  </a:lnTo>
                  <a:lnTo>
                    <a:pt x="57" y="11927"/>
                  </a:lnTo>
                  <a:lnTo>
                    <a:pt x="132" y="12039"/>
                  </a:lnTo>
                  <a:lnTo>
                    <a:pt x="263" y="12171"/>
                  </a:lnTo>
                  <a:lnTo>
                    <a:pt x="357" y="12246"/>
                  </a:lnTo>
                  <a:lnTo>
                    <a:pt x="450" y="12339"/>
                  </a:lnTo>
                  <a:lnTo>
                    <a:pt x="600" y="12452"/>
                  </a:lnTo>
                  <a:lnTo>
                    <a:pt x="788" y="12602"/>
                  </a:lnTo>
                  <a:lnTo>
                    <a:pt x="1032" y="12733"/>
                  </a:lnTo>
                  <a:lnTo>
                    <a:pt x="1313" y="12883"/>
                  </a:lnTo>
                  <a:lnTo>
                    <a:pt x="1632" y="12996"/>
                  </a:lnTo>
                  <a:lnTo>
                    <a:pt x="2007" y="13089"/>
                  </a:lnTo>
                  <a:lnTo>
                    <a:pt x="2401" y="13164"/>
                  </a:lnTo>
                  <a:lnTo>
                    <a:pt x="2607" y="13202"/>
                  </a:lnTo>
                  <a:lnTo>
                    <a:pt x="2832" y="13221"/>
                  </a:lnTo>
                  <a:lnTo>
                    <a:pt x="3038" y="13239"/>
                  </a:lnTo>
                  <a:lnTo>
                    <a:pt x="3226" y="13277"/>
                  </a:lnTo>
                  <a:lnTo>
                    <a:pt x="3432" y="13333"/>
                  </a:lnTo>
                  <a:lnTo>
                    <a:pt x="3638" y="13408"/>
                  </a:lnTo>
                  <a:lnTo>
                    <a:pt x="3826" y="13483"/>
                  </a:lnTo>
                  <a:lnTo>
                    <a:pt x="4032" y="13596"/>
                  </a:lnTo>
                  <a:lnTo>
                    <a:pt x="4351" y="13764"/>
                  </a:lnTo>
                  <a:lnTo>
                    <a:pt x="4688" y="13952"/>
                  </a:lnTo>
                  <a:lnTo>
                    <a:pt x="4651" y="13971"/>
                  </a:lnTo>
                  <a:lnTo>
                    <a:pt x="4538" y="14046"/>
                  </a:lnTo>
                  <a:lnTo>
                    <a:pt x="4426" y="14121"/>
                  </a:lnTo>
                  <a:lnTo>
                    <a:pt x="4332" y="14233"/>
                  </a:lnTo>
                  <a:lnTo>
                    <a:pt x="4201" y="14421"/>
                  </a:lnTo>
                  <a:lnTo>
                    <a:pt x="4107" y="14589"/>
                  </a:lnTo>
                  <a:lnTo>
                    <a:pt x="3994" y="14739"/>
                  </a:lnTo>
                  <a:lnTo>
                    <a:pt x="3863" y="14871"/>
                  </a:lnTo>
                  <a:lnTo>
                    <a:pt x="3713" y="15021"/>
                  </a:lnTo>
                  <a:lnTo>
                    <a:pt x="3544" y="15152"/>
                  </a:lnTo>
                  <a:lnTo>
                    <a:pt x="3357" y="15283"/>
                  </a:lnTo>
                  <a:lnTo>
                    <a:pt x="3169" y="15396"/>
                  </a:lnTo>
                  <a:lnTo>
                    <a:pt x="2982" y="15490"/>
                  </a:lnTo>
                  <a:lnTo>
                    <a:pt x="2776" y="15602"/>
                  </a:lnTo>
                  <a:lnTo>
                    <a:pt x="2588" y="15677"/>
                  </a:lnTo>
                  <a:lnTo>
                    <a:pt x="2382" y="15752"/>
                  </a:lnTo>
                  <a:lnTo>
                    <a:pt x="2175" y="15790"/>
                  </a:lnTo>
                  <a:lnTo>
                    <a:pt x="1988" y="15808"/>
                  </a:lnTo>
                  <a:lnTo>
                    <a:pt x="1219" y="15808"/>
                  </a:lnTo>
                  <a:lnTo>
                    <a:pt x="1050" y="15827"/>
                  </a:lnTo>
                  <a:lnTo>
                    <a:pt x="882" y="15846"/>
                  </a:lnTo>
                  <a:lnTo>
                    <a:pt x="750" y="15883"/>
                  </a:lnTo>
                  <a:lnTo>
                    <a:pt x="619" y="15940"/>
                  </a:lnTo>
                  <a:lnTo>
                    <a:pt x="432" y="16033"/>
                  </a:lnTo>
                  <a:lnTo>
                    <a:pt x="338" y="16108"/>
                  </a:lnTo>
                  <a:lnTo>
                    <a:pt x="300" y="16127"/>
                  </a:lnTo>
                  <a:lnTo>
                    <a:pt x="244" y="16165"/>
                  </a:lnTo>
                  <a:lnTo>
                    <a:pt x="225" y="16183"/>
                  </a:lnTo>
                  <a:lnTo>
                    <a:pt x="225" y="16240"/>
                  </a:lnTo>
                  <a:lnTo>
                    <a:pt x="244" y="16258"/>
                  </a:lnTo>
                  <a:lnTo>
                    <a:pt x="263" y="16277"/>
                  </a:lnTo>
                  <a:lnTo>
                    <a:pt x="282" y="16258"/>
                  </a:lnTo>
                  <a:lnTo>
                    <a:pt x="300" y="16240"/>
                  </a:lnTo>
                  <a:lnTo>
                    <a:pt x="338" y="16202"/>
                  </a:lnTo>
                  <a:lnTo>
                    <a:pt x="375" y="16165"/>
                  </a:lnTo>
                  <a:lnTo>
                    <a:pt x="488" y="16108"/>
                  </a:lnTo>
                  <a:lnTo>
                    <a:pt x="657" y="16033"/>
                  </a:lnTo>
                  <a:lnTo>
                    <a:pt x="769" y="15996"/>
                  </a:lnTo>
                  <a:lnTo>
                    <a:pt x="900" y="15977"/>
                  </a:lnTo>
                  <a:lnTo>
                    <a:pt x="1219" y="15977"/>
                  </a:lnTo>
                  <a:lnTo>
                    <a:pt x="1575" y="16015"/>
                  </a:lnTo>
                  <a:lnTo>
                    <a:pt x="1782" y="16052"/>
                  </a:lnTo>
                  <a:lnTo>
                    <a:pt x="2213" y="16052"/>
                  </a:lnTo>
                  <a:lnTo>
                    <a:pt x="2438" y="16033"/>
                  </a:lnTo>
                  <a:lnTo>
                    <a:pt x="2682" y="15977"/>
                  </a:lnTo>
                  <a:lnTo>
                    <a:pt x="2907" y="15902"/>
                  </a:lnTo>
                  <a:lnTo>
                    <a:pt x="3132" y="15827"/>
                  </a:lnTo>
                  <a:lnTo>
                    <a:pt x="3357" y="15733"/>
                  </a:lnTo>
                  <a:lnTo>
                    <a:pt x="3563" y="15621"/>
                  </a:lnTo>
                  <a:lnTo>
                    <a:pt x="3788" y="15508"/>
                  </a:lnTo>
                  <a:lnTo>
                    <a:pt x="3976" y="15377"/>
                  </a:lnTo>
                  <a:lnTo>
                    <a:pt x="4182" y="15246"/>
                  </a:lnTo>
                  <a:lnTo>
                    <a:pt x="4369" y="15077"/>
                  </a:lnTo>
                  <a:lnTo>
                    <a:pt x="4538" y="14890"/>
                  </a:lnTo>
                  <a:lnTo>
                    <a:pt x="4651" y="14721"/>
                  </a:lnTo>
                  <a:lnTo>
                    <a:pt x="4763" y="14608"/>
                  </a:lnTo>
                  <a:lnTo>
                    <a:pt x="4857" y="14533"/>
                  </a:lnTo>
                  <a:lnTo>
                    <a:pt x="4951" y="14496"/>
                  </a:lnTo>
                  <a:lnTo>
                    <a:pt x="5082" y="14477"/>
                  </a:lnTo>
                  <a:lnTo>
                    <a:pt x="5213" y="14458"/>
                  </a:lnTo>
                  <a:lnTo>
                    <a:pt x="5326" y="14458"/>
                  </a:lnTo>
                  <a:lnTo>
                    <a:pt x="5420" y="14477"/>
                  </a:lnTo>
                  <a:lnTo>
                    <a:pt x="5588" y="14514"/>
                  </a:lnTo>
                  <a:lnTo>
                    <a:pt x="5813" y="14589"/>
                  </a:lnTo>
                  <a:lnTo>
                    <a:pt x="5945" y="14608"/>
                  </a:lnTo>
                  <a:lnTo>
                    <a:pt x="6095" y="14627"/>
                  </a:lnTo>
                  <a:lnTo>
                    <a:pt x="6245" y="14608"/>
                  </a:lnTo>
                  <a:lnTo>
                    <a:pt x="6301" y="14608"/>
                  </a:lnTo>
                  <a:lnTo>
                    <a:pt x="6563" y="14646"/>
                  </a:lnTo>
                  <a:lnTo>
                    <a:pt x="7088" y="14646"/>
                  </a:lnTo>
                  <a:lnTo>
                    <a:pt x="7351" y="14608"/>
                  </a:lnTo>
                  <a:lnTo>
                    <a:pt x="7595" y="14552"/>
                  </a:lnTo>
                  <a:lnTo>
                    <a:pt x="7820" y="14496"/>
                  </a:lnTo>
                  <a:lnTo>
                    <a:pt x="7970" y="14458"/>
                  </a:lnTo>
                  <a:lnTo>
                    <a:pt x="8082" y="14458"/>
                  </a:lnTo>
                  <a:lnTo>
                    <a:pt x="8195" y="14477"/>
                  </a:lnTo>
                  <a:lnTo>
                    <a:pt x="8307" y="14514"/>
                  </a:lnTo>
                  <a:lnTo>
                    <a:pt x="8514" y="14589"/>
                  </a:lnTo>
                  <a:lnTo>
                    <a:pt x="8682" y="14702"/>
                  </a:lnTo>
                  <a:lnTo>
                    <a:pt x="8814" y="14833"/>
                  </a:lnTo>
                  <a:lnTo>
                    <a:pt x="8945" y="14983"/>
                  </a:lnTo>
                  <a:lnTo>
                    <a:pt x="9057" y="15133"/>
                  </a:lnTo>
                  <a:lnTo>
                    <a:pt x="9132" y="15302"/>
                  </a:lnTo>
                  <a:lnTo>
                    <a:pt x="9207" y="15471"/>
                  </a:lnTo>
                  <a:lnTo>
                    <a:pt x="9282" y="15658"/>
                  </a:lnTo>
                  <a:lnTo>
                    <a:pt x="9376" y="16052"/>
                  </a:lnTo>
                  <a:lnTo>
                    <a:pt x="9451" y="16446"/>
                  </a:lnTo>
                  <a:lnTo>
                    <a:pt x="9526" y="16821"/>
                  </a:lnTo>
                  <a:lnTo>
                    <a:pt x="9620" y="17177"/>
                  </a:lnTo>
                  <a:lnTo>
                    <a:pt x="9657" y="17327"/>
                  </a:lnTo>
                  <a:lnTo>
                    <a:pt x="9676" y="17383"/>
                  </a:lnTo>
                  <a:lnTo>
                    <a:pt x="9695" y="17458"/>
                  </a:lnTo>
                  <a:lnTo>
                    <a:pt x="9714" y="17759"/>
                  </a:lnTo>
                  <a:lnTo>
                    <a:pt x="9714" y="18077"/>
                  </a:lnTo>
                  <a:lnTo>
                    <a:pt x="9695" y="18677"/>
                  </a:lnTo>
                  <a:lnTo>
                    <a:pt x="9657" y="19277"/>
                  </a:lnTo>
                  <a:lnTo>
                    <a:pt x="9639" y="19877"/>
                  </a:lnTo>
                  <a:lnTo>
                    <a:pt x="9657" y="20234"/>
                  </a:lnTo>
                  <a:lnTo>
                    <a:pt x="9695" y="20590"/>
                  </a:lnTo>
                  <a:lnTo>
                    <a:pt x="9751" y="20928"/>
                  </a:lnTo>
                  <a:lnTo>
                    <a:pt x="9845" y="21265"/>
                  </a:lnTo>
                  <a:lnTo>
                    <a:pt x="9939" y="21603"/>
                  </a:lnTo>
                  <a:lnTo>
                    <a:pt x="10070" y="21921"/>
                  </a:lnTo>
                  <a:lnTo>
                    <a:pt x="10220" y="22240"/>
                  </a:lnTo>
                  <a:lnTo>
                    <a:pt x="10389" y="22559"/>
                  </a:lnTo>
                  <a:lnTo>
                    <a:pt x="10595" y="22878"/>
                  </a:lnTo>
                  <a:lnTo>
                    <a:pt x="10820" y="23196"/>
                  </a:lnTo>
                  <a:lnTo>
                    <a:pt x="11064" y="23515"/>
                  </a:lnTo>
                  <a:lnTo>
                    <a:pt x="11270" y="23853"/>
                  </a:lnTo>
                  <a:lnTo>
                    <a:pt x="11476" y="24209"/>
                  </a:lnTo>
                  <a:lnTo>
                    <a:pt x="11645" y="24584"/>
                  </a:lnTo>
                  <a:lnTo>
                    <a:pt x="11795" y="24978"/>
                  </a:lnTo>
                  <a:lnTo>
                    <a:pt x="11945" y="25372"/>
                  </a:lnTo>
                  <a:lnTo>
                    <a:pt x="12058" y="25765"/>
                  </a:lnTo>
                  <a:lnTo>
                    <a:pt x="12170" y="26159"/>
                  </a:lnTo>
                  <a:lnTo>
                    <a:pt x="12358" y="26984"/>
                  </a:lnTo>
                  <a:lnTo>
                    <a:pt x="12470" y="27378"/>
                  </a:lnTo>
                  <a:lnTo>
                    <a:pt x="12583" y="27772"/>
                  </a:lnTo>
                  <a:lnTo>
                    <a:pt x="12733" y="28166"/>
                  </a:lnTo>
                  <a:lnTo>
                    <a:pt x="12901" y="28541"/>
                  </a:lnTo>
                  <a:lnTo>
                    <a:pt x="12995" y="28728"/>
                  </a:lnTo>
                  <a:lnTo>
                    <a:pt x="13108" y="28878"/>
                  </a:lnTo>
                  <a:lnTo>
                    <a:pt x="13220" y="29028"/>
                  </a:lnTo>
                  <a:lnTo>
                    <a:pt x="13351" y="29178"/>
                  </a:lnTo>
                  <a:lnTo>
                    <a:pt x="13633" y="29441"/>
                  </a:lnTo>
                  <a:lnTo>
                    <a:pt x="13914" y="29685"/>
                  </a:lnTo>
                  <a:lnTo>
                    <a:pt x="14195" y="29947"/>
                  </a:lnTo>
                  <a:lnTo>
                    <a:pt x="14439" y="30228"/>
                  </a:lnTo>
                  <a:lnTo>
                    <a:pt x="14552" y="30378"/>
                  </a:lnTo>
                  <a:lnTo>
                    <a:pt x="14664" y="30528"/>
                  </a:lnTo>
                  <a:lnTo>
                    <a:pt x="14758" y="30697"/>
                  </a:lnTo>
                  <a:lnTo>
                    <a:pt x="14833" y="30885"/>
                  </a:lnTo>
                  <a:lnTo>
                    <a:pt x="14945" y="31241"/>
                  </a:lnTo>
                  <a:lnTo>
                    <a:pt x="15039" y="31616"/>
                  </a:lnTo>
                  <a:lnTo>
                    <a:pt x="15133" y="31972"/>
                  </a:lnTo>
                  <a:lnTo>
                    <a:pt x="15245" y="32347"/>
                  </a:lnTo>
                  <a:lnTo>
                    <a:pt x="15320" y="32535"/>
                  </a:lnTo>
                  <a:lnTo>
                    <a:pt x="15395" y="32741"/>
                  </a:lnTo>
                  <a:lnTo>
                    <a:pt x="15602" y="33097"/>
                  </a:lnTo>
                  <a:lnTo>
                    <a:pt x="15827" y="33454"/>
                  </a:lnTo>
                  <a:lnTo>
                    <a:pt x="16108" y="33791"/>
                  </a:lnTo>
                  <a:lnTo>
                    <a:pt x="16539" y="34279"/>
                  </a:lnTo>
                  <a:lnTo>
                    <a:pt x="17008" y="34766"/>
                  </a:lnTo>
                  <a:lnTo>
                    <a:pt x="17252" y="34991"/>
                  </a:lnTo>
                  <a:lnTo>
                    <a:pt x="17514" y="35216"/>
                  </a:lnTo>
                  <a:lnTo>
                    <a:pt x="17777" y="35423"/>
                  </a:lnTo>
                  <a:lnTo>
                    <a:pt x="18039" y="35610"/>
                  </a:lnTo>
                  <a:lnTo>
                    <a:pt x="18321" y="35798"/>
                  </a:lnTo>
                  <a:lnTo>
                    <a:pt x="18621" y="35948"/>
                  </a:lnTo>
                  <a:lnTo>
                    <a:pt x="18921" y="36079"/>
                  </a:lnTo>
                  <a:lnTo>
                    <a:pt x="19240" y="36173"/>
                  </a:lnTo>
                  <a:lnTo>
                    <a:pt x="19558" y="36248"/>
                  </a:lnTo>
                  <a:lnTo>
                    <a:pt x="19877" y="36266"/>
                  </a:lnTo>
                  <a:lnTo>
                    <a:pt x="20196" y="36285"/>
                  </a:lnTo>
                  <a:lnTo>
                    <a:pt x="20533" y="36248"/>
                  </a:lnTo>
                  <a:lnTo>
                    <a:pt x="20740" y="36210"/>
                  </a:lnTo>
                  <a:lnTo>
                    <a:pt x="20927" y="36135"/>
                  </a:lnTo>
                  <a:lnTo>
                    <a:pt x="21115" y="36079"/>
                  </a:lnTo>
                  <a:lnTo>
                    <a:pt x="21302" y="35985"/>
                  </a:lnTo>
                  <a:lnTo>
                    <a:pt x="21640" y="35779"/>
                  </a:lnTo>
                  <a:lnTo>
                    <a:pt x="21958" y="35554"/>
                  </a:lnTo>
                  <a:lnTo>
                    <a:pt x="22690" y="35048"/>
                  </a:lnTo>
                  <a:lnTo>
                    <a:pt x="23046" y="34804"/>
                  </a:lnTo>
                  <a:lnTo>
                    <a:pt x="23421" y="34560"/>
                  </a:lnTo>
                  <a:lnTo>
                    <a:pt x="23702" y="34391"/>
                  </a:lnTo>
                  <a:lnTo>
                    <a:pt x="23984" y="34204"/>
                  </a:lnTo>
                  <a:lnTo>
                    <a:pt x="24246" y="33997"/>
                  </a:lnTo>
                  <a:lnTo>
                    <a:pt x="24490" y="33772"/>
                  </a:lnTo>
                  <a:lnTo>
                    <a:pt x="24734" y="33547"/>
                  </a:lnTo>
                  <a:lnTo>
                    <a:pt x="24959" y="33304"/>
                  </a:lnTo>
                  <a:lnTo>
                    <a:pt x="25165" y="33041"/>
                  </a:lnTo>
                  <a:lnTo>
                    <a:pt x="25371" y="32779"/>
                  </a:lnTo>
                  <a:lnTo>
                    <a:pt x="25503" y="32572"/>
                  </a:lnTo>
                  <a:lnTo>
                    <a:pt x="25634" y="32347"/>
                  </a:lnTo>
                  <a:lnTo>
                    <a:pt x="25746" y="32104"/>
                  </a:lnTo>
                  <a:lnTo>
                    <a:pt x="25784" y="31991"/>
                  </a:lnTo>
                  <a:lnTo>
                    <a:pt x="25821" y="31860"/>
                  </a:lnTo>
                  <a:lnTo>
                    <a:pt x="25821" y="31729"/>
                  </a:lnTo>
                  <a:lnTo>
                    <a:pt x="25821" y="31578"/>
                  </a:lnTo>
                  <a:lnTo>
                    <a:pt x="25784" y="31447"/>
                  </a:lnTo>
                  <a:lnTo>
                    <a:pt x="25709" y="31335"/>
                  </a:lnTo>
                  <a:lnTo>
                    <a:pt x="25653" y="31222"/>
                  </a:lnTo>
                  <a:lnTo>
                    <a:pt x="25559" y="31110"/>
                  </a:lnTo>
                  <a:lnTo>
                    <a:pt x="25371" y="30903"/>
                  </a:lnTo>
                  <a:lnTo>
                    <a:pt x="25165" y="30697"/>
                  </a:lnTo>
                  <a:lnTo>
                    <a:pt x="24940" y="30510"/>
                  </a:lnTo>
                  <a:lnTo>
                    <a:pt x="24490" y="30172"/>
                  </a:lnTo>
                  <a:lnTo>
                    <a:pt x="24021" y="29835"/>
                  </a:lnTo>
                  <a:lnTo>
                    <a:pt x="23777" y="29647"/>
                  </a:lnTo>
                  <a:lnTo>
                    <a:pt x="23552" y="29478"/>
                  </a:lnTo>
                  <a:lnTo>
                    <a:pt x="23234" y="29197"/>
                  </a:lnTo>
                  <a:lnTo>
                    <a:pt x="22934" y="28897"/>
                  </a:lnTo>
                  <a:lnTo>
                    <a:pt x="22652" y="28578"/>
                  </a:lnTo>
                  <a:lnTo>
                    <a:pt x="22371" y="28259"/>
                  </a:lnTo>
                  <a:lnTo>
                    <a:pt x="21846" y="27584"/>
                  </a:lnTo>
                  <a:lnTo>
                    <a:pt x="21340" y="26909"/>
                  </a:lnTo>
                  <a:lnTo>
                    <a:pt x="20833" y="26216"/>
                  </a:lnTo>
                  <a:lnTo>
                    <a:pt x="20308" y="25522"/>
                  </a:lnTo>
                  <a:lnTo>
                    <a:pt x="19783" y="24865"/>
                  </a:lnTo>
                  <a:lnTo>
                    <a:pt x="19202" y="24228"/>
                  </a:lnTo>
                  <a:lnTo>
                    <a:pt x="18921" y="23928"/>
                  </a:lnTo>
                  <a:lnTo>
                    <a:pt x="18621" y="23647"/>
                  </a:lnTo>
                  <a:lnTo>
                    <a:pt x="18302" y="23384"/>
                  </a:lnTo>
                  <a:lnTo>
                    <a:pt x="17983" y="23121"/>
                  </a:lnTo>
                  <a:lnTo>
                    <a:pt x="17627" y="22859"/>
                  </a:lnTo>
                  <a:lnTo>
                    <a:pt x="17271" y="22578"/>
                  </a:lnTo>
                  <a:lnTo>
                    <a:pt x="16952" y="22278"/>
                  </a:lnTo>
                  <a:lnTo>
                    <a:pt x="16802" y="22109"/>
                  </a:lnTo>
                  <a:lnTo>
                    <a:pt x="16652" y="21940"/>
                  </a:lnTo>
                  <a:lnTo>
                    <a:pt x="16258" y="21415"/>
                  </a:lnTo>
                  <a:lnTo>
                    <a:pt x="15902" y="20871"/>
                  </a:lnTo>
                  <a:lnTo>
                    <a:pt x="15902" y="20834"/>
                  </a:lnTo>
                  <a:lnTo>
                    <a:pt x="15995" y="20628"/>
                  </a:lnTo>
                  <a:lnTo>
                    <a:pt x="16145" y="20346"/>
                  </a:lnTo>
                  <a:lnTo>
                    <a:pt x="16370" y="20046"/>
                  </a:lnTo>
                  <a:lnTo>
                    <a:pt x="16521" y="19877"/>
                  </a:lnTo>
                  <a:lnTo>
                    <a:pt x="16671" y="19690"/>
                  </a:lnTo>
                  <a:lnTo>
                    <a:pt x="16858" y="19521"/>
                  </a:lnTo>
                  <a:lnTo>
                    <a:pt x="17064" y="19352"/>
                  </a:lnTo>
                  <a:lnTo>
                    <a:pt x="17196" y="19259"/>
                  </a:lnTo>
                  <a:lnTo>
                    <a:pt x="17364" y="19109"/>
                  </a:lnTo>
                  <a:lnTo>
                    <a:pt x="17458" y="19052"/>
                  </a:lnTo>
                  <a:lnTo>
                    <a:pt x="17552" y="18959"/>
                  </a:lnTo>
                  <a:lnTo>
                    <a:pt x="17646" y="18865"/>
                  </a:lnTo>
                  <a:lnTo>
                    <a:pt x="17683" y="18865"/>
                  </a:lnTo>
                  <a:lnTo>
                    <a:pt x="17908" y="18902"/>
                  </a:lnTo>
                  <a:lnTo>
                    <a:pt x="18246" y="18977"/>
                  </a:lnTo>
                  <a:lnTo>
                    <a:pt x="18658" y="19090"/>
                  </a:lnTo>
                  <a:lnTo>
                    <a:pt x="19183" y="19202"/>
                  </a:lnTo>
                  <a:lnTo>
                    <a:pt x="19465" y="19240"/>
                  </a:lnTo>
                  <a:lnTo>
                    <a:pt x="19765" y="19259"/>
                  </a:lnTo>
                  <a:lnTo>
                    <a:pt x="20083" y="19259"/>
                  </a:lnTo>
                  <a:lnTo>
                    <a:pt x="20252" y="19221"/>
                  </a:lnTo>
                  <a:lnTo>
                    <a:pt x="20421" y="19202"/>
                  </a:lnTo>
                  <a:lnTo>
                    <a:pt x="20571" y="19146"/>
                  </a:lnTo>
                  <a:lnTo>
                    <a:pt x="20740" y="19090"/>
                  </a:lnTo>
                  <a:lnTo>
                    <a:pt x="21021" y="18940"/>
                  </a:lnTo>
                  <a:lnTo>
                    <a:pt x="21283" y="18790"/>
                  </a:lnTo>
                  <a:lnTo>
                    <a:pt x="21527" y="18621"/>
                  </a:lnTo>
                  <a:lnTo>
                    <a:pt x="22015" y="18302"/>
                  </a:lnTo>
                  <a:lnTo>
                    <a:pt x="22240" y="18171"/>
                  </a:lnTo>
                  <a:lnTo>
                    <a:pt x="22465" y="18040"/>
                  </a:lnTo>
                  <a:lnTo>
                    <a:pt x="22671" y="17965"/>
                  </a:lnTo>
                  <a:lnTo>
                    <a:pt x="22896" y="17890"/>
                  </a:lnTo>
                  <a:lnTo>
                    <a:pt x="23084" y="17871"/>
                  </a:lnTo>
                  <a:lnTo>
                    <a:pt x="23271" y="17871"/>
                  </a:lnTo>
                  <a:lnTo>
                    <a:pt x="23421" y="17890"/>
                  </a:lnTo>
                  <a:lnTo>
                    <a:pt x="23552" y="17927"/>
                  </a:lnTo>
                  <a:lnTo>
                    <a:pt x="23740" y="18002"/>
                  </a:lnTo>
                  <a:lnTo>
                    <a:pt x="23796" y="18040"/>
                  </a:lnTo>
                  <a:lnTo>
                    <a:pt x="23890" y="18096"/>
                  </a:lnTo>
                  <a:lnTo>
                    <a:pt x="23965" y="18134"/>
                  </a:lnTo>
                  <a:lnTo>
                    <a:pt x="24021" y="18171"/>
                  </a:lnTo>
                  <a:lnTo>
                    <a:pt x="24021" y="18171"/>
                  </a:lnTo>
                  <a:lnTo>
                    <a:pt x="23984" y="18115"/>
                  </a:lnTo>
                  <a:lnTo>
                    <a:pt x="23927" y="18059"/>
                  </a:lnTo>
                  <a:lnTo>
                    <a:pt x="23834" y="17965"/>
                  </a:lnTo>
                  <a:lnTo>
                    <a:pt x="23777" y="17927"/>
                  </a:lnTo>
                  <a:lnTo>
                    <a:pt x="23590" y="17834"/>
                  </a:lnTo>
                  <a:lnTo>
                    <a:pt x="23459" y="17777"/>
                  </a:lnTo>
                  <a:lnTo>
                    <a:pt x="23290" y="17740"/>
                  </a:lnTo>
                  <a:lnTo>
                    <a:pt x="23084" y="17721"/>
                  </a:lnTo>
                  <a:lnTo>
                    <a:pt x="22859" y="17721"/>
                  </a:lnTo>
                  <a:lnTo>
                    <a:pt x="22634" y="17777"/>
                  </a:lnTo>
                  <a:lnTo>
                    <a:pt x="22371" y="17852"/>
                  </a:lnTo>
                  <a:lnTo>
                    <a:pt x="22127" y="17946"/>
                  </a:lnTo>
                  <a:lnTo>
                    <a:pt x="21865" y="18059"/>
                  </a:lnTo>
                  <a:lnTo>
                    <a:pt x="21358" y="18321"/>
                  </a:lnTo>
                  <a:lnTo>
                    <a:pt x="21096" y="18471"/>
                  </a:lnTo>
                  <a:lnTo>
                    <a:pt x="20833" y="18584"/>
                  </a:lnTo>
                  <a:lnTo>
                    <a:pt x="20571" y="18696"/>
                  </a:lnTo>
                  <a:lnTo>
                    <a:pt x="20458" y="18734"/>
                  </a:lnTo>
                  <a:lnTo>
                    <a:pt x="20327" y="18752"/>
                  </a:lnTo>
                  <a:lnTo>
                    <a:pt x="20196" y="18752"/>
                  </a:lnTo>
                  <a:lnTo>
                    <a:pt x="20065" y="18771"/>
                  </a:lnTo>
                  <a:lnTo>
                    <a:pt x="19933" y="18752"/>
                  </a:lnTo>
                  <a:lnTo>
                    <a:pt x="19802" y="18752"/>
                  </a:lnTo>
                  <a:lnTo>
                    <a:pt x="19558" y="18696"/>
                  </a:lnTo>
                  <a:lnTo>
                    <a:pt x="19296" y="18640"/>
                  </a:lnTo>
                  <a:lnTo>
                    <a:pt x="18846" y="18490"/>
                  </a:lnTo>
                  <a:lnTo>
                    <a:pt x="18452" y="18359"/>
                  </a:lnTo>
                  <a:lnTo>
                    <a:pt x="18114" y="18246"/>
                  </a:lnTo>
                  <a:lnTo>
                    <a:pt x="18227" y="18040"/>
                  </a:lnTo>
                  <a:lnTo>
                    <a:pt x="18302" y="17815"/>
                  </a:lnTo>
                  <a:lnTo>
                    <a:pt x="18396" y="17515"/>
                  </a:lnTo>
                  <a:lnTo>
                    <a:pt x="18433" y="17215"/>
                  </a:lnTo>
                  <a:lnTo>
                    <a:pt x="18433" y="16915"/>
                  </a:lnTo>
                  <a:lnTo>
                    <a:pt x="18396" y="16633"/>
                  </a:lnTo>
                  <a:lnTo>
                    <a:pt x="18339" y="16371"/>
                  </a:lnTo>
                  <a:lnTo>
                    <a:pt x="18283" y="16127"/>
                  </a:lnTo>
                  <a:lnTo>
                    <a:pt x="18114" y="15677"/>
                  </a:lnTo>
                  <a:lnTo>
                    <a:pt x="17964" y="15302"/>
                  </a:lnTo>
                  <a:lnTo>
                    <a:pt x="18058" y="15227"/>
                  </a:lnTo>
                  <a:lnTo>
                    <a:pt x="18171" y="15152"/>
                  </a:lnTo>
                  <a:lnTo>
                    <a:pt x="18302" y="15077"/>
                  </a:lnTo>
                  <a:lnTo>
                    <a:pt x="18452" y="15002"/>
                  </a:lnTo>
                  <a:lnTo>
                    <a:pt x="18639" y="14946"/>
                  </a:lnTo>
                  <a:lnTo>
                    <a:pt x="18846" y="14890"/>
                  </a:lnTo>
                  <a:lnTo>
                    <a:pt x="19315" y="14796"/>
                  </a:lnTo>
                  <a:lnTo>
                    <a:pt x="19802" y="14721"/>
                  </a:lnTo>
                  <a:lnTo>
                    <a:pt x="20065" y="14683"/>
                  </a:lnTo>
                  <a:lnTo>
                    <a:pt x="20196" y="14664"/>
                  </a:lnTo>
                  <a:lnTo>
                    <a:pt x="20327" y="14646"/>
                  </a:lnTo>
                  <a:lnTo>
                    <a:pt x="20608" y="14571"/>
                  </a:lnTo>
                  <a:lnTo>
                    <a:pt x="20740" y="14533"/>
                  </a:lnTo>
                  <a:lnTo>
                    <a:pt x="20871" y="14458"/>
                  </a:lnTo>
                  <a:lnTo>
                    <a:pt x="21002" y="14383"/>
                  </a:lnTo>
                  <a:lnTo>
                    <a:pt x="21096" y="14289"/>
                  </a:lnTo>
                  <a:lnTo>
                    <a:pt x="21190" y="14196"/>
                  </a:lnTo>
                  <a:lnTo>
                    <a:pt x="21283" y="14083"/>
                  </a:lnTo>
                  <a:lnTo>
                    <a:pt x="21415" y="13877"/>
                  </a:lnTo>
                  <a:lnTo>
                    <a:pt x="21433" y="13821"/>
                  </a:lnTo>
                  <a:lnTo>
                    <a:pt x="21471" y="13764"/>
                  </a:lnTo>
                  <a:lnTo>
                    <a:pt x="21508" y="13652"/>
                  </a:lnTo>
                  <a:lnTo>
                    <a:pt x="21621" y="13239"/>
                  </a:lnTo>
                  <a:lnTo>
                    <a:pt x="21677" y="13071"/>
                  </a:lnTo>
                  <a:lnTo>
                    <a:pt x="21733" y="12921"/>
                  </a:lnTo>
                  <a:lnTo>
                    <a:pt x="21808" y="12808"/>
                  </a:lnTo>
                  <a:lnTo>
                    <a:pt x="21865" y="12714"/>
                  </a:lnTo>
                  <a:lnTo>
                    <a:pt x="21940" y="12639"/>
                  </a:lnTo>
                  <a:lnTo>
                    <a:pt x="21996" y="12602"/>
                  </a:lnTo>
                  <a:lnTo>
                    <a:pt x="22052" y="12564"/>
                  </a:lnTo>
                  <a:lnTo>
                    <a:pt x="22127" y="12546"/>
                  </a:lnTo>
                  <a:lnTo>
                    <a:pt x="22202" y="12527"/>
                  </a:lnTo>
                  <a:lnTo>
                    <a:pt x="22259" y="12508"/>
                  </a:lnTo>
                  <a:lnTo>
                    <a:pt x="22202" y="12489"/>
                  </a:lnTo>
                  <a:lnTo>
                    <a:pt x="22127" y="12489"/>
                  </a:lnTo>
                  <a:lnTo>
                    <a:pt x="22015" y="12527"/>
                  </a:lnTo>
                  <a:lnTo>
                    <a:pt x="21958" y="12546"/>
                  </a:lnTo>
                  <a:lnTo>
                    <a:pt x="21902" y="12583"/>
                  </a:lnTo>
                  <a:lnTo>
                    <a:pt x="21808" y="12658"/>
                  </a:lnTo>
                  <a:lnTo>
                    <a:pt x="21715" y="12752"/>
                  </a:lnTo>
                  <a:lnTo>
                    <a:pt x="21640" y="12864"/>
                  </a:lnTo>
                  <a:lnTo>
                    <a:pt x="21565" y="13014"/>
                  </a:lnTo>
                  <a:lnTo>
                    <a:pt x="21490" y="13202"/>
                  </a:lnTo>
                  <a:lnTo>
                    <a:pt x="21321" y="13577"/>
                  </a:lnTo>
                  <a:lnTo>
                    <a:pt x="21283" y="13671"/>
                  </a:lnTo>
                  <a:lnTo>
                    <a:pt x="21265" y="13708"/>
                  </a:lnTo>
                  <a:lnTo>
                    <a:pt x="21227" y="13764"/>
                  </a:lnTo>
                  <a:lnTo>
                    <a:pt x="21077" y="13933"/>
                  </a:lnTo>
                  <a:lnTo>
                    <a:pt x="20927" y="14083"/>
                  </a:lnTo>
                  <a:lnTo>
                    <a:pt x="20833" y="14158"/>
                  </a:lnTo>
                  <a:lnTo>
                    <a:pt x="20740" y="14196"/>
                  </a:lnTo>
                  <a:lnTo>
                    <a:pt x="20627" y="14233"/>
                  </a:lnTo>
                  <a:lnTo>
                    <a:pt x="20515" y="14271"/>
                  </a:lnTo>
                  <a:lnTo>
                    <a:pt x="20290" y="14289"/>
                  </a:lnTo>
                  <a:lnTo>
                    <a:pt x="20158" y="14308"/>
                  </a:lnTo>
                  <a:lnTo>
                    <a:pt x="20027" y="14308"/>
                  </a:lnTo>
                  <a:lnTo>
                    <a:pt x="19765" y="14327"/>
                  </a:lnTo>
                  <a:lnTo>
                    <a:pt x="19258" y="14346"/>
                  </a:lnTo>
                  <a:lnTo>
                    <a:pt x="18846" y="14383"/>
                  </a:lnTo>
                  <a:lnTo>
                    <a:pt x="18902" y="14196"/>
                  </a:lnTo>
                  <a:lnTo>
                    <a:pt x="18958" y="14083"/>
                  </a:lnTo>
                  <a:lnTo>
                    <a:pt x="19033" y="13933"/>
                  </a:lnTo>
                  <a:lnTo>
                    <a:pt x="19183" y="13727"/>
                  </a:lnTo>
                  <a:lnTo>
                    <a:pt x="19296" y="13614"/>
                  </a:lnTo>
                  <a:lnTo>
                    <a:pt x="19390" y="13521"/>
                  </a:lnTo>
                  <a:lnTo>
                    <a:pt x="19521" y="13408"/>
                  </a:lnTo>
                  <a:lnTo>
                    <a:pt x="19652" y="13314"/>
                  </a:lnTo>
                  <a:lnTo>
                    <a:pt x="19933" y="13146"/>
                  </a:lnTo>
                  <a:lnTo>
                    <a:pt x="20233" y="12977"/>
                  </a:lnTo>
                  <a:lnTo>
                    <a:pt x="20365" y="12864"/>
                  </a:lnTo>
                  <a:lnTo>
                    <a:pt x="20496" y="12752"/>
                  </a:lnTo>
                  <a:lnTo>
                    <a:pt x="20608" y="12602"/>
                  </a:lnTo>
                  <a:lnTo>
                    <a:pt x="20683" y="12471"/>
                  </a:lnTo>
                  <a:lnTo>
                    <a:pt x="20740" y="12339"/>
                  </a:lnTo>
                  <a:lnTo>
                    <a:pt x="20777" y="12208"/>
                  </a:lnTo>
                  <a:lnTo>
                    <a:pt x="20815" y="11983"/>
                  </a:lnTo>
                  <a:lnTo>
                    <a:pt x="20852" y="11795"/>
                  </a:lnTo>
                  <a:lnTo>
                    <a:pt x="20871" y="11645"/>
                  </a:lnTo>
                  <a:lnTo>
                    <a:pt x="20871" y="11533"/>
                  </a:lnTo>
                  <a:lnTo>
                    <a:pt x="20871" y="11495"/>
                  </a:lnTo>
                  <a:lnTo>
                    <a:pt x="20852" y="11533"/>
                  </a:lnTo>
                  <a:lnTo>
                    <a:pt x="20815" y="11645"/>
                  </a:lnTo>
                  <a:lnTo>
                    <a:pt x="20796" y="11795"/>
                  </a:lnTo>
                  <a:lnTo>
                    <a:pt x="20740" y="11964"/>
                  </a:lnTo>
                  <a:lnTo>
                    <a:pt x="20683" y="12171"/>
                  </a:lnTo>
                  <a:lnTo>
                    <a:pt x="20627" y="12302"/>
                  </a:lnTo>
                  <a:lnTo>
                    <a:pt x="20571" y="12414"/>
                  </a:lnTo>
                  <a:lnTo>
                    <a:pt x="20477" y="12527"/>
                  </a:lnTo>
                  <a:lnTo>
                    <a:pt x="20383" y="12639"/>
                  </a:lnTo>
                  <a:lnTo>
                    <a:pt x="20271" y="12733"/>
                  </a:lnTo>
                  <a:lnTo>
                    <a:pt x="20140" y="12808"/>
                  </a:lnTo>
                  <a:lnTo>
                    <a:pt x="19840" y="12958"/>
                  </a:lnTo>
                  <a:lnTo>
                    <a:pt x="19521" y="13089"/>
                  </a:lnTo>
                  <a:lnTo>
                    <a:pt x="19352" y="13183"/>
                  </a:lnTo>
                  <a:lnTo>
                    <a:pt x="19221" y="13277"/>
                  </a:lnTo>
                  <a:lnTo>
                    <a:pt x="19071" y="13389"/>
                  </a:lnTo>
                  <a:lnTo>
                    <a:pt x="18958" y="13502"/>
                  </a:lnTo>
                  <a:lnTo>
                    <a:pt x="18846" y="13614"/>
                  </a:lnTo>
                  <a:lnTo>
                    <a:pt x="18752" y="13746"/>
                  </a:lnTo>
                  <a:lnTo>
                    <a:pt x="18658" y="13858"/>
                  </a:lnTo>
                  <a:lnTo>
                    <a:pt x="18583" y="13971"/>
                  </a:lnTo>
                  <a:lnTo>
                    <a:pt x="18489" y="14177"/>
                  </a:lnTo>
                  <a:lnTo>
                    <a:pt x="18452" y="14327"/>
                  </a:lnTo>
                  <a:lnTo>
                    <a:pt x="18414" y="14421"/>
                  </a:lnTo>
                  <a:lnTo>
                    <a:pt x="18414" y="14458"/>
                  </a:lnTo>
                  <a:lnTo>
                    <a:pt x="18283" y="14496"/>
                  </a:lnTo>
                  <a:lnTo>
                    <a:pt x="18002" y="14589"/>
                  </a:lnTo>
                  <a:lnTo>
                    <a:pt x="17739" y="14721"/>
                  </a:lnTo>
                  <a:lnTo>
                    <a:pt x="17721" y="14683"/>
                  </a:lnTo>
                  <a:lnTo>
                    <a:pt x="17664" y="14514"/>
                  </a:lnTo>
                  <a:lnTo>
                    <a:pt x="17627" y="14346"/>
                  </a:lnTo>
                  <a:lnTo>
                    <a:pt x="17589" y="14177"/>
                  </a:lnTo>
                  <a:lnTo>
                    <a:pt x="17552" y="14027"/>
                  </a:lnTo>
                  <a:lnTo>
                    <a:pt x="17552" y="13858"/>
                  </a:lnTo>
                  <a:lnTo>
                    <a:pt x="17552" y="13708"/>
                  </a:lnTo>
                  <a:lnTo>
                    <a:pt x="17571" y="13558"/>
                  </a:lnTo>
                  <a:lnTo>
                    <a:pt x="17608" y="13408"/>
                  </a:lnTo>
                  <a:lnTo>
                    <a:pt x="17646" y="13258"/>
                  </a:lnTo>
                  <a:lnTo>
                    <a:pt x="17721" y="13127"/>
                  </a:lnTo>
                  <a:lnTo>
                    <a:pt x="17796" y="12977"/>
                  </a:lnTo>
                  <a:lnTo>
                    <a:pt x="17852" y="12902"/>
                  </a:lnTo>
                  <a:lnTo>
                    <a:pt x="17889" y="12846"/>
                  </a:lnTo>
                  <a:lnTo>
                    <a:pt x="17927" y="12827"/>
                  </a:lnTo>
                  <a:lnTo>
                    <a:pt x="17946" y="12808"/>
                  </a:lnTo>
                  <a:lnTo>
                    <a:pt x="18002" y="12752"/>
                  </a:lnTo>
                  <a:lnTo>
                    <a:pt x="18133" y="12639"/>
                  </a:lnTo>
                  <a:lnTo>
                    <a:pt x="18302" y="12508"/>
                  </a:lnTo>
                  <a:lnTo>
                    <a:pt x="18489" y="12377"/>
                  </a:lnTo>
                  <a:lnTo>
                    <a:pt x="18714" y="12227"/>
                  </a:lnTo>
                  <a:lnTo>
                    <a:pt x="18902" y="12058"/>
                  </a:lnTo>
                  <a:lnTo>
                    <a:pt x="19071" y="11889"/>
                  </a:lnTo>
                  <a:lnTo>
                    <a:pt x="19390" y="11608"/>
                  </a:lnTo>
                  <a:lnTo>
                    <a:pt x="19540" y="11477"/>
                  </a:lnTo>
                  <a:lnTo>
                    <a:pt x="19690" y="11364"/>
                  </a:lnTo>
                  <a:lnTo>
                    <a:pt x="19746" y="11327"/>
                  </a:lnTo>
                  <a:lnTo>
                    <a:pt x="19821" y="11289"/>
                  </a:lnTo>
                  <a:lnTo>
                    <a:pt x="19915" y="11252"/>
                  </a:lnTo>
                  <a:lnTo>
                    <a:pt x="19952" y="11233"/>
                  </a:lnTo>
                  <a:lnTo>
                    <a:pt x="20008" y="11195"/>
                  </a:lnTo>
                  <a:lnTo>
                    <a:pt x="20215" y="11102"/>
                  </a:lnTo>
                  <a:lnTo>
                    <a:pt x="20440" y="10989"/>
                  </a:lnTo>
                  <a:lnTo>
                    <a:pt x="20665" y="10839"/>
                  </a:lnTo>
                  <a:lnTo>
                    <a:pt x="20871" y="10689"/>
                  </a:lnTo>
                  <a:lnTo>
                    <a:pt x="21058" y="10502"/>
                  </a:lnTo>
                  <a:lnTo>
                    <a:pt x="21227" y="10295"/>
                  </a:lnTo>
                  <a:lnTo>
                    <a:pt x="21358" y="10070"/>
                  </a:lnTo>
                  <a:lnTo>
                    <a:pt x="21415" y="9939"/>
                  </a:lnTo>
                  <a:lnTo>
                    <a:pt x="21471" y="9808"/>
                  </a:lnTo>
                  <a:lnTo>
                    <a:pt x="21527" y="9564"/>
                  </a:lnTo>
                  <a:lnTo>
                    <a:pt x="21565" y="9320"/>
                  </a:lnTo>
                  <a:lnTo>
                    <a:pt x="21565" y="9133"/>
                  </a:lnTo>
                  <a:lnTo>
                    <a:pt x="21621" y="9058"/>
                  </a:lnTo>
                  <a:lnTo>
                    <a:pt x="21696" y="9020"/>
                  </a:lnTo>
                  <a:lnTo>
                    <a:pt x="21771" y="8983"/>
                  </a:lnTo>
                  <a:lnTo>
                    <a:pt x="21902" y="8945"/>
                  </a:lnTo>
                  <a:lnTo>
                    <a:pt x="22033" y="8926"/>
                  </a:lnTo>
                  <a:lnTo>
                    <a:pt x="22765" y="8926"/>
                  </a:lnTo>
                  <a:lnTo>
                    <a:pt x="22971" y="8908"/>
                  </a:lnTo>
                  <a:lnTo>
                    <a:pt x="23215" y="8889"/>
                  </a:lnTo>
                  <a:lnTo>
                    <a:pt x="23440" y="8795"/>
                  </a:lnTo>
                  <a:lnTo>
                    <a:pt x="23552" y="8739"/>
                  </a:lnTo>
                  <a:lnTo>
                    <a:pt x="23646" y="8683"/>
                  </a:lnTo>
                  <a:lnTo>
                    <a:pt x="23834" y="8533"/>
                  </a:lnTo>
                  <a:lnTo>
                    <a:pt x="23965" y="8364"/>
                  </a:lnTo>
                  <a:lnTo>
                    <a:pt x="24096" y="8176"/>
                  </a:lnTo>
                  <a:lnTo>
                    <a:pt x="24190" y="8008"/>
                  </a:lnTo>
                  <a:lnTo>
                    <a:pt x="24377" y="7670"/>
                  </a:lnTo>
                  <a:lnTo>
                    <a:pt x="24452" y="7520"/>
                  </a:lnTo>
                  <a:lnTo>
                    <a:pt x="24546" y="7389"/>
                  </a:lnTo>
                  <a:lnTo>
                    <a:pt x="24640" y="7276"/>
                  </a:lnTo>
                  <a:lnTo>
                    <a:pt x="24715" y="7183"/>
                  </a:lnTo>
                  <a:lnTo>
                    <a:pt x="24809" y="7108"/>
                  </a:lnTo>
                  <a:lnTo>
                    <a:pt x="24884" y="7051"/>
                  </a:lnTo>
                  <a:lnTo>
                    <a:pt x="25015" y="6995"/>
                  </a:lnTo>
                  <a:lnTo>
                    <a:pt x="25053" y="6976"/>
                  </a:lnTo>
                  <a:lnTo>
                    <a:pt x="25184" y="6939"/>
                  </a:lnTo>
                  <a:lnTo>
                    <a:pt x="25240" y="6920"/>
                  </a:lnTo>
                  <a:lnTo>
                    <a:pt x="25184" y="6901"/>
                  </a:lnTo>
                  <a:lnTo>
                    <a:pt x="25034" y="6939"/>
                  </a:lnTo>
                  <a:lnTo>
                    <a:pt x="24996" y="6939"/>
                  </a:lnTo>
                  <a:lnTo>
                    <a:pt x="24865" y="6995"/>
                  </a:lnTo>
                  <a:lnTo>
                    <a:pt x="24771" y="7051"/>
                  </a:lnTo>
                  <a:lnTo>
                    <a:pt x="24659" y="7108"/>
                  </a:lnTo>
                  <a:lnTo>
                    <a:pt x="24565" y="7201"/>
                  </a:lnTo>
                  <a:lnTo>
                    <a:pt x="24452" y="7314"/>
                  </a:lnTo>
                  <a:lnTo>
                    <a:pt x="24340" y="7445"/>
                  </a:lnTo>
                  <a:lnTo>
                    <a:pt x="24246" y="7576"/>
                  </a:lnTo>
                  <a:lnTo>
                    <a:pt x="24021" y="7895"/>
                  </a:lnTo>
                  <a:lnTo>
                    <a:pt x="23909" y="8064"/>
                  </a:lnTo>
                  <a:lnTo>
                    <a:pt x="23796" y="8214"/>
                  </a:lnTo>
                  <a:lnTo>
                    <a:pt x="23646" y="8345"/>
                  </a:lnTo>
                  <a:lnTo>
                    <a:pt x="23496" y="8439"/>
                  </a:lnTo>
                  <a:lnTo>
                    <a:pt x="23327" y="8514"/>
                  </a:lnTo>
                  <a:lnTo>
                    <a:pt x="23159" y="8570"/>
                  </a:lnTo>
                  <a:lnTo>
                    <a:pt x="22971" y="8570"/>
                  </a:lnTo>
                  <a:lnTo>
                    <a:pt x="22784" y="8551"/>
                  </a:lnTo>
                  <a:lnTo>
                    <a:pt x="22390" y="8514"/>
                  </a:lnTo>
                  <a:lnTo>
                    <a:pt x="22202" y="8495"/>
                  </a:lnTo>
                  <a:lnTo>
                    <a:pt x="21827" y="8495"/>
                  </a:lnTo>
                  <a:lnTo>
                    <a:pt x="21658" y="8533"/>
                  </a:lnTo>
                  <a:lnTo>
                    <a:pt x="21508" y="8570"/>
                  </a:lnTo>
                  <a:lnTo>
                    <a:pt x="21490" y="8439"/>
                  </a:lnTo>
                  <a:lnTo>
                    <a:pt x="21452" y="8251"/>
                  </a:lnTo>
                  <a:lnTo>
                    <a:pt x="21396" y="8064"/>
                  </a:lnTo>
                  <a:lnTo>
                    <a:pt x="21340" y="7726"/>
                  </a:lnTo>
                  <a:lnTo>
                    <a:pt x="21283" y="7389"/>
                  </a:lnTo>
                  <a:lnTo>
                    <a:pt x="21283" y="7089"/>
                  </a:lnTo>
                  <a:lnTo>
                    <a:pt x="21283" y="6939"/>
                  </a:lnTo>
                  <a:lnTo>
                    <a:pt x="21321" y="6808"/>
                  </a:lnTo>
                  <a:lnTo>
                    <a:pt x="21396" y="6545"/>
                  </a:lnTo>
                  <a:lnTo>
                    <a:pt x="21490" y="6282"/>
                  </a:lnTo>
                  <a:lnTo>
                    <a:pt x="21621" y="6057"/>
                  </a:lnTo>
                  <a:lnTo>
                    <a:pt x="21696" y="5964"/>
                  </a:lnTo>
                  <a:lnTo>
                    <a:pt x="21771" y="5851"/>
                  </a:lnTo>
                  <a:lnTo>
                    <a:pt x="21902" y="5664"/>
                  </a:lnTo>
                  <a:lnTo>
                    <a:pt x="22052" y="5495"/>
                  </a:lnTo>
                  <a:lnTo>
                    <a:pt x="22184" y="5345"/>
                  </a:lnTo>
                  <a:lnTo>
                    <a:pt x="22409" y="5082"/>
                  </a:lnTo>
                  <a:lnTo>
                    <a:pt x="22577" y="4895"/>
                  </a:lnTo>
                  <a:lnTo>
                    <a:pt x="22727" y="4745"/>
                  </a:lnTo>
                  <a:lnTo>
                    <a:pt x="23159" y="4332"/>
                  </a:lnTo>
                  <a:lnTo>
                    <a:pt x="23271" y="4220"/>
                  </a:lnTo>
                  <a:lnTo>
                    <a:pt x="23290" y="4182"/>
                  </a:lnTo>
                  <a:lnTo>
                    <a:pt x="23290" y="4164"/>
                  </a:lnTo>
                  <a:lnTo>
                    <a:pt x="23271" y="4164"/>
                  </a:lnTo>
                  <a:lnTo>
                    <a:pt x="23234" y="4182"/>
                  </a:lnTo>
                  <a:lnTo>
                    <a:pt x="23102" y="4239"/>
                  </a:lnTo>
                  <a:lnTo>
                    <a:pt x="22877" y="4370"/>
                  </a:lnTo>
                  <a:lnTo>
                    <a:pt x="22577" y="4595"/>
                  </a:lnTo>
                  <a:lnTo>
                    <a:pt x="22409" y="4726"/>
                  </a:lnTo>
                  <a:lnTo>
                    <a:pt x="22221" y="4895"/>
                  </a:lnTo>
                  <a:lnTo>
                    <a:pt x="21958" y="5139"/>
                  </a:lnTo>
                  <a:lnTo>
                    <a:pt x="21808" y="5289"/>
                  </a:lnTo>
                  <a:lnTo>
                    <a:pt x="21658" y="5439"/>
                  </a:lnTo>
                  <a:lnTo>
                    <a:pt x="21490" y="5626"/>
                  </a:lnTo>
                  <a:lnTo>
                    <a:pt x="21396" y="5720"/>
                  </a:lnTo>
                  <a:lnTo>
                    <a:pt x="21302" y="5832"/>
                  </a:lnTo>
                  <a:lnTo>
                    <a:pt x="21133" y="6076"/>
                  </a:lnTo>
                  <a:lnTo>
                    <a:pt x="21040" y="6207"/>
                  </a:lnTo>
                  <a:lnTo>
                    <a:pt x="20965" y="6357"/>
                  </a:lnTo>
                  <a:lnTo>
                    <a:pt x="20908" y="6508"/>
                  </a:lnTo>
                  <a:lnTo>
                    <a:pt x="20852" y="6676"/>
                  </a:lnTo>
                  <a:lnTo>
                    <a:pt x="20796" y="6864"/>
                  </a:lnTo>
                  <a:lnTo>
                    <a:pt x="20758" y="7033"/>
                  </a:lnTo>
                  <a:lnTo>
                    <a:pt x="20740" y="7220"/>
                  </a:lnTo>
                  <a:lnTo>
                    <a:pt x="20740" y="7408"/>
                  </a:lnTo>
                  <a:lnTo>
                    <a:pt x="20740" y="7801"/>
                  </a:lnTo>
                  <a:lnTo>
                    <a:pt x="20777" y="8176"/>
                  </a:lnTo>
                  <a:lnTo>
                    <a:pt x="20815" y="8551"/>
                  </a:lnTo>
                  <a:lnTo>
                    <a:pt x="20833" y="8908"/>
                  </a:lnTo>
                  <a:lnTo>
                    <a:pt x="20833" y="9076"/>
                  </a:lnTo>
                  <a:lnTo>
                    <a:pt x="20815" y="9245"/>
                  </a:lnTo>
                  <a:lnTo>
                    <a:pt x="20777" y="9395"/>
                  </a:lnTo>
                  <a:lnTo>
                    <a:pt x="20721" y="9545"/>
                  </a:lnTo>
                  <a:lnTo>
                    <a:pt x="20646" y="9677"/>
                  </a:lnTo>
                  <a:lnTo>
                    <a:pt x="20552" y="9789"/>
                  </a:lnTo>
                  <a:lnTo>
                    <a:pt x="20458" y="9902"/>
                  </a:lnTo>
                  <a:lnTo>
                    <a:pt x="20327" y="9995"/>
                  </a:lnTo>
                  <a:lnTo>
                    <a:pt x="20177" y="10070"/>
                  </a:lnTo>
                  <a:lnTo>
                    <a:pt x="20008" y="10164"/>
                  </a:lnTo>
                  <a:lnTo>
                    <a:pt x="19840" y="10220"/>
                  </a:lnTo>
                  <a:lnTo>
                    <a:pt x="19652" y="10295"/>
                  </a:lnTo>
                  <a:lnTo>
                    <a:pt x="19615" y="10314"/>
                  </a:lnTo>
                  <a:lnTo>
                    <a:pt x="19558" y="10333"/>
                  </a:lnTo>
                  <a:lnTo>
                    <a:pt x="19427" y="10370"/>
                  </a:lnTo>
                  <a:lnTo>
                    <a:pt x="19296" y="10427"/>
                  </a:lnTo>
                  <a:lnTo>
                    <a:pt x="19183" y="10483"/>
                  </a:lnTo>
                  <a:lnTo>
                    <a:pt x="18939" y="10614"/>
                  </a:lnTo>
                  <a:lnTo>
                    <a:pt x="18733" y="10764"/>
                  </a:lnTo>
                  <a:lnTo>
                    <a:pt x="18358" y="11045"/>
                  </a:lnTo>
                  <a:lnTo>
                    <a:pt x="18189" y="11177"/>
                  </a:lnTo>
                  <a:lnTo>
                    <a:pt x="18021" y="11289"/>
                  </a:lnTo>
                  <a:lnTo>
                    <a:pt x="17664" y="11495"/>
                  </a:lnTo>
                  <a:lnTo>
                    <a:pt x="17458" y="11608"/>
                  </a:lnTo>
                  <a:lnTo>
                    <a:pt x="17214" y="11777"/>
                  </a:lnTo>
                  <a:lnTo>
                    <a:pt x="17102" y="11870"/>
                  </a:lnTo>
                  <a:lnTo>
                    <a:pt x="17046" y="11908"/>
                  </a:lnTo>
                  <a:lnTo>
                    <a:pt x="16989" y="11964"/>
                  </a:lnTo>
                  <a:lnTo>
                    <a:pt x="16877" y="12077"/>
                  </a:lnTo>
                  <a:lnTo>
                    <a:pt x="16783" y="12189"/>
                  </a:lnTo>
                  <a:lnTo>
                    <a:pt x="16596" y="12414"/>
                  </a:lnTo>
                  <a:lnTo>
                    <a:pt x="16521" y="12546"/>
                  </a:lnTo>
                  <a:lnTo>
                    <a:pt x="16446" y="12658"/>
                  </a:lnTo>
                  <a:lnTo>
                    <a:pt x="16314" y="12939"/>
                  </a:lnTo>
                  <a:lnTo>
                    <a:pt x="16220" y="13221"/>
                  </a:lnTo>
                  <a:lnTo>
                    <a:pt x="16145" y="13502"/>
                  </a:lnTo>
                  <a:lnTo>
                    <a:pt x="16108" y="13802"/>
                  </a:lnTo>
                  <a:lnTo>
                    <a:pt x="16108" y="14083"/>
                  </a:lnTo>
                  <a:lnTo>
                    <a:pt x="16108" y="14364"/>
                  </a:lnTo>
                  <a:lnTo>
                    <a:pt x="16145" y="14627"/>
                  </a:lnTo>
                  <a:lnTo>
                    <a:pt x="16202" y="14890"/>
                  </a:lnTo>
                  <a:lnTo>
                    <a:pt x="16258" y="15152"/>
                  </a:lnTo>
                  <a:lnTo>
                    <a:pt x="16314" y="15377"/>
                  </a:lnTo>
                  <a:lnTo>
                    <a:pt x="16558" y="16183"/>
                  </a:lnTo>
                  <a:lnTo>
                    <a:pt x="16633" y="16540"/>
                  </a:lnTo>
                  <a:lnTo>
                    <a:pt x="16671" y="16840"/>
                  </a:lnTo>
                  <a:lnTo>
                    <a:pt x="16671" y="16952"/>
                  </a:lnTo>
                  <a:lnTo>
                    <a:pt x="16652" y="17046"/>
                  </a:lnTo>
                  <a:lnTo>
                    <a:pt x="16633" y="17140"/>
                  </a:lnTo>
                  <a:lnTo>
                    <a:pt x="16614" y="17196"/>
                  </a:lnTo>
                  <a:lnTo>
                    <a:pt x="16521" y="17327"/>
                  </a:lnTo>
                  <a:lnTo>
                    <a:pt x="16389" y="17458"/>
                  </a:lnTo>
                  <a:lnTo>
                    <a:pt x="16295" y="17533"/>
                  </a:lnTo>
                  <a:lnTo>
                    <a:pt x="16258" y="17552"/>
                  </a:lnTo>
                  <a:lnTo>
                    <a:pt x="16202" y="17590"/>
                  </a:lnTo>
                  <a:lnTo>
                    <a:pt x="16089" y="17665"/>
                  </a:lnTo>
                  <a:lnTo>
                    <a:pt x="15958" y="17740"/>
                  </a:lnTo>
                  <a:lnTo>
                    <a:pt x="15639" y="17965"/>
                  </a:lnTo>
                  <a:lnTo>
                    <a:pt x="15339" y="18190"/>
                  </a:lnTo>
                  <a:lnTo>
                    <a:pt x="15077" y="18415"/>
                  </a:lnTo>
                  <a:lnTo>
                    <a:pt x="14833" y="18659"/>
                  </a:lnTo>
                  <a:lnTo>
                    <a:pt x="14627" y="18884"/>
                  </a:lnTo>
                  <a:lnTo>
                    <a:pt x="14420" y="19127"/>
                  </a:lnTo>
                  <a:lnTo>
                    <a:pt x="14364" y="19221"/>
                  </a:lnTo>
                  <a:lnTo>
                    <a:pt x="13727" y="18790"/>
                  </a:lnTo>
                  <a:lnTo>
                    <a:pt x="13408" y="18565"/>
                  </a:lnTo>
                  <a:lnTo>
                    <a:pt x="13108" y="18321"/>
                  </a:lnTo>
                  <a:lnTo>
                    <a:pt x="13051" y="18265"/>
                  </a:lnTo>
                  <a:lnTo>
                    <a:pt x="12995" y="18134"/>
                  </a:lnTo>
                  <a:lnTo>
                    <a:pt x="12883" y="17927"/>
                  </a:lnTo>
                  <a:lnTo>
                    <a:pt x="12789" y="17740"/>
                  </a:lnTo>
                  <a:lnTo>
                    <a:pt x="12751" y="17702"/>
                  </a:lnTo>
                  <a:lnTo>
                    <a:pt x="12751" y="17665"/>
                  </a:lnTo>
                  <a:lnTo>
                    <a:pt x="12714" y="17515"/>
                  </a:lnTo>
                  <a:lnTo>
                    <a:pt x="12714" y="17346"/>
                  </a:lnTo>
                  <a:lnTo>
                    <a:pt x="12714" y="17158"/>
                  </a:lnTo>
                  <a:lnTo>
                    <a:pt x="12733" y="16952"/>
                  </a:lnTo>
                  <a:lnTo>
                    <a:pt x="12770" y="16727"/>
                  </a:lnTo>
                  <a:lnTo>
                    <a:pt x="12845" y="16483"/>
                  </a:lnTo>
                  <a:lnTo>
                    <a:pt x="12958" y="16258"/>
                  </a:lnTo>
                  <a:lnTo>
                    <a:pt x="13089" y="16052"/>
                  </a:lnTo>
                  <a:lnTo>
                    <a:pt x="13164" y="15958"/>
                  </a:lnTo>
                  <a:lnTo>
                    <a:pt x="13258" y="15865"/>
                  </a:lnTo>
                  <a:lnTo>
                    <a:pt x="13314" y="15827"/>
                  </a:lnTo>
                  <a:lnTo>
                    <a:pt x="13370" y="15790"/>
                  </a:lnTo>
                  <a:lnTo>
                    <a:pt x="13501" y="15715"/>
                  </a:lnTo>
                  <a:lnTo>
                    <a:pt x="13764" y="15527"/>
                  </a:lnTo>
                  <a:lnTo>
                    <a:pt x="14045" y="15340"/>
                  </a:lnTo>
                  <a:lnTo>
                    <a:pt x="14308" y="15133"/>
                  </a:lnTo>
                  <a:lnTo>
                    <a:pt x="14439" y="15021"/>
                  </a:lnTo>
                  <a:lnTo>
                    <a:pt x="14552" y="14890"/>
                  </a:lnTo>
                  <a:lnTo>
                    <a:pt x="14664" y="14758"/>
                  </a:lnTo>
                  <a:lnTo>
                    <a:pt x="14758" y="14627"/>
                  </a:lnTo>
                  <a:lnTo>
                    <a:pt x="14908" y="14346"/>
                  </a:lnTo>
                  <a:lnTo>
                    <a:pt x="15039" y="14083"/>
                  </a:lnTo>
                  <a:lnTo>
                    <a:pt x="15095" y="13952"/>
                  </a:lnTo>
                  <a:lnTo>
                    <a:pt x="15114" y="13877"/>
                  </a:lnTo>
                  <a:lnTo>
                    <a:pt x="15152" y="13802"/>
                  </a:lnTo>
                  <a:lnTo>
                    <a:pt x="15302" y="13333"/>
                  </a:lnTo>
                  <a:lnTo>
                    <a:pt x="15433" y="12921"/>
                  </a:lnTo>
                  <a:lnTo>
                    <a:pt x="15545" y="12602"/>
                  </a:lnTo>
                  <a:lnTo>
                    <a:pt x="15639" y="12339"/>
                  </a:lnTo>
                  <a:lnTo>
                    <a:pt x="15714" y="12133"/>
                  </a:lnTo>
                  <a:lnTo>
                    <a:pt x="15733" y="12058"/>
                  </a:lnTo>
                  <a:lnTo>
                    <a:pt x="15677" y="12114"/>
                  </a:lnTo>
                  <a:lnTo>
                    <a:pt x="15564" y="12321"/>
                  </a:lnTo>
                  <a:lnTo>
                    <a:pt x="15452" y="12564"/>
                  </a:lnTo>
                  <a:lnTo>
                    <a:pt x="15302" y="12864"/>
                  </a:lnTo>
                  <a:lnTo>
                    <a:pt x="15133" y="13258"/>
                  </a:lnTo>
                  <a:lnTo>
                    <a:pt x="14927" y="13727"/>
                  </a:lnTo>
                  <a:lnTo>
                    <a:pt x="14908" y="13783"/>
                  </a:lnTo>
                  <a:lnTo>
                    <a:pt x="14870" y="13839"/>
                  </a:lnTo>
                  <a:lnTo>
                    <a:pt x="14795" y="13971"/>
                  </a:lnTo>
                  <a:lnTo>
                    <a:pt x="14645" y="14196"/>
                  </a:lnTo>
                  <a:lnTo>
                    <a:pt x="14477" y="14439"/>
                  </a:lnTo>
                  <a:lnTo>
                    <a:pt x="14289" y="14646"/>
                  </a:lnTo>
                  <a:lnTo>
                    <a:pt x="14064" y="14833"/>
                  </a:lnTo>
                  <a:lnTo>
                    <a:pt x="13820" y="14983"/>
                  </a:lnTo>
                  <a:lnTo>
                    <a:pt x="13258" y="15283"/>
                  </a:lnTo>
                  <a:lnTo>
                    <a:pt x="13108" y="15358"/>
                  </a:lnTo>
                  <a:lnTo>
                    <a:pt x="13033" y="15396"/>
                  </a:lnTo>
                  <a:lnTo>
                    <a:pt x="12958" y="15452"/>
                  </a:lnTo>
                  <a:lnTo>
                    <a:pt x="12808" y="15565"/>
                  </a:lnTo>
                  <a:lnTo>
                    <a:pt x="12676" y="15677"/>
                  </a:lnTo>
                  <a:lnTo>
                    <a:pt x="12564" y="15808"/>
                  </a:lnTo>
                  <a:lnTo>
                    <a:pt x="12470" y="15940"/>
                  </a:lnTo>
                  <a:lnTo>
                    <a:pt x="12320" y="16183"/>
                  </a:lnTo>
                  <a:lnTo>
                    <a:pt x="12133" y="15977"/>
                  </a:lnTo>
                  <a:lnTo>
                    <a:pt x="12189" y="15808"/>
                  </a:lnTo>
                  <a:lnTo>
                    <a:pt x="12245" y="15640"/>
                  </a:lnTo>
                  <a:lnTo>
                    <a:pt x="12264" y="15433"/>
                  </a:lnTo>
                  <a:lnTo>
                    <a:pt x="12264" y="15415"/>
                  </a:lnTo>
                  <a:lnTo>
                    <a:pt x="12264" y="15396"/>
                  </a:lnTo>
                  <a:lnTo>
                    <a:pt x="12283" y="15321"/>
                  </a:lnTo>
                  <a:lnTo>
                    <a:pt x="12264" y="15302"/>
                  </a:lnTo>
                  <a:lnTo>
                    <a:pt x="12264" y="15283"/>
                  </a:lnTo>
                  <a:lnTo>
                    <a:pt x="12264" y="15190"/>
                  </a:lnTo>
                  <a:lnTo>
                    <a:pt x="12264" y="15077"/>
                  </a:lnTo>
                  <a:lnTo>
                    <a:pt x="12245" y="15021"/>
                  </a:lnTo>
                  <a:lnTo>
                    <a:pt x="12245" y="14983"/>
                  </a:lnTo>
                  <a:lnTo>
                    <a:pt x="12226" y="14890"/>
                  </a:lnTo>
                  <a:lnTo>
                    <a:pt x="12189" y="14739"/>
                  </a:lnTo>
                  <a:lnTo>
                    <a:pt x="12151" y="14589"/>
                  </a:lnTo>
                  <a:lnTo>
                    <a:pt x="12039" y="14346"/>
                  </a:lnTo>
                  <a:lnTo>
                    <a:pt x="11926" y="14139"/>
                  </a:lnTo>
                  <a:lnTo>
                    <a:pt x="11814" y="13971"/>
                  </a:lnTo>
                  <a:lnTo>
                    <a:pt x="11608" y="13671"/>
                  </a:lnTo>
                  <a:lnTo>
                    <a:pt x="11570" y="13614"/>
                  </a:lnTo>
                  <a:lnTo>
                    <a:pt x="11514" y="13539"/>
                  </a:lnTo>
                  <a:lnTo>
                    <a:pt x="11383" y="13371"/>
                  </a:lnTo>
                  <a:lnTo>
                    <a:pt x="11176" y="13089"/>
                  </a:lnTo>
                  <a:lnTo>
                    <a:pt x="11008" y="12864"/>
                  </a:lnTo>
                  <a:lnTo>
                    <a:pt x="10914" y="12696"/>
                  </a:lnTo>
                  <a:lnTo>
                    <a:pt x="10858" y="12583"/>
                  </a:lnTo>
                  <a:lnTo>
                    <a:pt x="10858" y="12564"/>
                  </a:lnTo>
                  <a:lnTo>
                    <a:pt x="10858" y="12546"/>
                  </a:lnTo>
                  <a:lnTo>
                    <a:pt x="10858" y="12508"/>
                  </a:lnTo>
                  <a:lnTo>
                    <a:pt x="10858" y="12452"/>
                  </a:lnTo>
                  <a:lnTo>
                    <a:pt x="10858" y="12377"/>
                  </a:lnTo>
                  <a:lnTo>
                    <a:pt x="10876" y="12002"/>
                  </a:lnTo>
                  <a:lnTo>
                    <a:pt x="10895" y="11627"/>
                  </a:lnTo>
                  <a:lnTo>
                    <a:pt x="10933" y="11252"/>
                  </a:lnTo>
                  <a:lnTo>
                    <a:pt x="10989" y="10877"/>
                  </a:lnTo>
                  <a:lnTo>
                    <a:pt x="10989" y="10820"/>
                  </a:lnTo>
                  <a:lnTo>
                    <a:pt x="10989" y="10783"/>
                  </a:lnTo>
                  <a:lnTo>
                    <a:pt x="11008" y="10708"/>
                  </a:lnTo>
                  <a:lnTo>
                    <a:pt x="11026" y="10558"/>
                  </a:lnTo>
                  <a:lnTo>
                    <a:pt x="11064" y="10427"/>
                  </a:lnTo>
                  <a:lnTo>
                    <a:pt x="11120" y="10314"/>
                  </a:lnTo>
                  <a:lnTo>
                    <a:pt x="11176" y="10202"/>
                  </a:lnTo>
                  <a:lnTo>
                    <a:pt x="11233" y="10089"/>
                  </a:lnTo>
                  <a:lnTo>
                    <a:pt x="11308" y="10014"/>
                  </a:lnTo>
                  <a:lnTo>
                    <a:pt x="11383" y="9939"/>
                  </a:lnTo>
                  <a:lnTo>
                    <a:pt x="11458" y="9883"/>
                  </a:lnTo>
                  <a:lnTo>
                    <a:pt x="11551" y="9827"/>
                  </a:lnTo>
                  <a:lnTo>
                    <a:pt x="11664" y="9789"/>
                  </a:lnTo>
                  <a:lnTo>
                    <a:pt x="11795" y="9770"/>
                  </a:lnTo>
                  <a:lnTo>
                    <a:pt x="11926" y="9752"/>
                  </a:lnTo>
                  <a:lnTo>
                    <a:pt x="12151" y="9752"/>
                  </a:lnTo>
                  <a:lnTo>
                    <a:pt x="12226" y="9770"/>
                  </a:lnTo>
                  <a:lnTo>
                    <a:pt x="12376" y="9789"/>
                  </a:lnTo>
                  <a:lnTo>
                    <a:pt x="12470" y="9808"/>
                  </a:lnTo>
                  <a:lnTo>
                    <a:pt x="12508" y="9827"/>
                  </a:lnTo>
                  <a:lnTo>
                    <a:pt x="12526" y="9827"/>
                  </a:lnTo>
                  <a:lnTo>
                    <a:pt x="12564" y="9845"/>
                  </a:lnTo>
                  <a:lnTo>
                    <a:pt x="12808" y="9902"/>
                  </a:lnTo>
                  <a:lnTo>
                    <a:pt x="13051" y="9958"/>
                  </a:lnTo>
                  <a:lnTo>
                    <a:pt x="13314" y="9995"/>
                  </a:lnTo>
                  <a:lnTo>
                    <a:pt x="13577" y="10014"/>
                  </a:lnTo>
                  <a:lnTo>
                    <a:pt x="13839" y="10014"/>
                  </a:lnTo>
                  <a:lnTo>
                    <a:pt x="14045" y="9995"/>
                  </a:lnTo>
                  <a:lnTo>
                    <a:pt x="14233" y="9958"/>
                  </a:lnTo>
                  <a:lnTo>
                    <a:pt x="14439" y="9902"/>
                  </a:lnTo>
                  <a:lnTo>
                    <a:pt x="14627" y="9845"/>
                  </a:lnTo>
                  <a:lnTo>
                    <a:pt x="14664" y="9864"/>
                  </a:lnTo>
                  <a:lnTo>
                    <a:pt x="14720" y="9883"/>
                  </a:lnTo>
                  <a:lnTo>
                    <a:pt x="14739" y="9902"/>
                  </a:lnTo>
                  <a:lnTo>
                    <a:pt x="14758" y="9902"/>
                  </a:lnTo>
                  <a:lnTo>
                    <a:pt x="14964" y="10014"/>
                  </a:lnTo>
                  <a:lnTo>
                    <a:pt x="15264" y="10164"/>
                  </a:lnTo>
                  <a:lnTo>
                    <a:pt x="15358" y="10202"/>
                  </a:lnTo>
                  <a:lnTo>
                    <a:pt x="15470" y="10239"/>
                  </a:lnTo>
                  <a:lnTo>
                    <a:pt x="15620" y="10239"/>
                  </a:lnTo>
                  <a:lnTo>
                    <a:pt x="15752" y="10220"/>
                  </a:lnTo>
                  <a:lnTo>
                    <a:pt x="15864" y="10164"/>
                  </a:lnTo>
                  <a:lnTo>
                    <a:pt x="15958" y="10108"/>
                  </a:lnTo>
                  <a:lnTo>
                    <a:pt x="16145" y="9977"/>
                  </a:lnTo>
                  <a:lnTo>
                    <a:pt x="16295" y="9827"/>
                  </a:lnTo>
                  <a:lnTo>
                    <a:pt x="16446" y="9677"/>
                  </a:lnTo>
                  <a:lnTo>
                    <a:pt x="16596" y="9508"/>
                  </a:lnTo>
                  <a:lnTo>
                    <a:pt x="16727" y="9339"/>
                  </a:lnTo>
                  <a:lnTo>
                    <a:pt x="16858" y="9170"/>
                  </a:lnTo>
                  <a:lnTo>
                    <a:pt x="16971" y="9039"/>
                  </a:lnTo>
                  <a:lnTo>
                    <a:pt x="17121" y="8926"/>
                  </a:lnTo>
                  <a:lnTo>
                    <a:pt x="17196" y="8870"/>
                  </a:lnTo>
                  <a:lnTo>
                    <a:pt x="17271" y="8851"/>
                  </a:lnTo>
                  <a:lnTo>
                    <a:pt x="17346" y="8833"/>
                  </a:lnTo>
                  <a:lnTo>
                    <a:pt x="17439" y="8814"/>
                  </a:lnTo>
                  <a:lnTo>
                    <a:pt x="17589" y="8833"/>
                  </a:lnTo>
                  <a:lnTo>
                    <a:pt x="17927" y="8908"/>
                  </a:lnTo>
                  <a:lnTo>
                    <a:pt x="18077" y="8945"/>
                  </a:lnTo>
                  <a:lnTo>
                    <a:pt x="18208" y="8945"/>
                  </a:lnTo>
                  <a:lnTo>
                    <a:pt x="18283" y="8926"/>
                  </a:lnTo>
                  <a:lnTo>
                    <a:pt x="18339" y="8908"/>
                  </a:lnTo>
                  <a:lnTo>
                    <a:pt x="18396" y="8870"/>
                  </a:lnTo>
                  <a:lnTo>
                    <a:pt x="18433" y="8833"/>
                  </a:lnTo>
                  <a:lnTo>
                    <a:pt x="18471" y="8758"/>
                  </a:lnTo>
                  <a:lnTo>
                    <a:pt x="18471" y="8683"/>
                  </a:lnTo>
                  <a:lnTo>
                    <a:pt x="18489" y="8645"/>
                  </a:lnTo>
                  <a:lnTo>
                    <a:pt x="18489" y="8495"/>
                  </a:lnTo>
                  <a:lnTo>
                    <a:pt x="18471" y="8439"/>
                  </a:lnTo>
                  <a:lnTo>
                    <a:pt x="18452" y="8495"/>
                  </a:lnTo>
                  <a:lnTo>
                    <a:pt x="18433" y="8626"/>
                  </a:lnTo>
                  <a:lnTo>
                    <a:pt x="18433" y="8683"/>
                  </a:lnTo>
                  <a:lnTo>
                    <a:pt x="18414" y="8739"/>
                  </a:lnTo>
                  <a:lnTo>
                    <a:pt x="18377" y="8795"/>
                  </a:lnTo>
                  <a:lnTo>
                    <a:pt x="18302" y="8833"/>
                  </a:lnTo>
                  <a:lnTo>
                    <a:pt x="18208" y="8851"/>
                  </a:lnTo>
                  <a:lnTo>
                    <a:pt x="18096" y="8833"/>
                  </a:lnTo>
                  <a:lnTo>
                    <a:pt x="17946" y="8795"/>
                  </a:lnTo>
                  <a:lnTo>
                    <a:pt x="17627" y="8683"/>
                  </a:lnTo>
                  <a:lnTo>
                    <a:pt x="17552" y="8664"/>
                  </a:lnTo>
                  <a:lnTo>
                    <a:pt x="17439" y="8645"/>
                  </a:lnTo>
                  <a:lnTo>
                    <a:pt x="17327" y="8645"/>
                  </a:lnTo>
                  <a:lnTo>
                    <a:pt x="17214" y="8664"/>
                  </a:lnTo>
                  <a:lnTo>
                    <a:pt x="17121" y="8683"/>
                  </a:lnTo>
                  <a:lnTo>
                    <a:pt x="17008" y="8739"/>
                  </a:lnTo>
                  <a:lnTo>
                    <a:pt x="16914" y="8795"/>
                  </a:lnTo>
                  <a:lnTo>
                    <a:pt x="16821" y="8851"/>
                  </a:lnTo>
                  <a:lnTo>
                    <a:pt x="16652" y="9001"/>
                  </a:lnTo>
                  <a:lnTo>
                    <a:pt x="16521" y="9170"/>
                  </a:lnTo>
                  <a:lnTo>
                    <a:pt x="16370" y="9320"/>
                  </a:lnTo>
                  <a:lnTo>
                    <a:pt x="16239" y="9452"/>
                  </a:lnTo>
                  <a:lnTo>
                    <a:pt x="16070" y="9564"/>
                  </a:lnTo>
                  <a:lnTo>
                    <a:pt x="15920" y="9677"/>
                  </a:lnTo>
                  <a:lnTo>
                    <a:pt x="15770" y="9770"/>
                  </a:lnTo>
                  <a:lnTo>
                    <a:pt x="15639" y="9827"/>
                  </a:lnTo>
                  <a:lnTo>
                    <a:pt x="15564" y="9827"/>
                  </a:lnTo>
                  <a:lnTo>
                    <a:pt x="15452" y="9770"/>
                  </a:lnTo>
                  <a:lnTo>
                    <a:pt x="15208" y="9620"/>
                  </a:lnTo>
                  <a:lnTo>
                    <a:pt x="15152" y="9583"/>
                  </a:lnTo>
                  <a:lnTo>
                    <a:pt x="15320" y="9452"/>
                  </a:lnTo>
                  <a:lnTo>
                    <a:pt x="15470" y="9320"/>
                  </a:lnTo>
                  <a:lnTo>
                    <a:pt x="15602" y="9189"/>
                  </a:lnTo>
                  <a:lnTo>
                    <a:pt x="15733" y="9039"/>
                  </a:lnTo>
                  <a:lnTo>
                    <a:pt x="15883" y="8833"/>
                  </a:lnTo>
                  <a:lnTo>
                    <a:pt x="15995" y="8626"/>
                  </a:lnTo>
                  <a:lnTo>
                    <a:pt x="16108" y="8420"/>
                  </a:lnTo>
                  <a:lnTo>
                    <a:pt x="16202" y="8195"/>
                  </a:lnTo>
                  <a:lnTo>
                    <a:pt x="16277" y="7989"/>
                  </a:lnTo>
                  <a:lnTo>
                    <a:pt x="16352" y="7764"/>
                  </a:lnTo>
                  <a:lnTo>
                    <a:pt x="16446" y="7333"/>
                  </a:lnTo>
                  <a:lnTo>
                    <a:pt x="16521" y="6920"/>
                  </a:lnTo>
                  <a:lnTo>
                    <a:pt x="16539" y="6714"/>
                  </a:lnTo>
                  <a:lnTo>
                    <a:pt x="16558" y="6601"/>
                  </a:lnTo>
                  <a:lnTo>
                    <a:pt x="16558" y="6489"/>
                  </a:lnTo>
                  <a:lnTo>
                    <a:pt x="16539" y="6264"/>
                  </a:lnTo>
                  <a:lnTo>
                    <a:pt x="16521" y="6020"/>
                  </a:lnTo>
                  <a:lnTo>
                    <a:pt x="16521" y="6001"/>
                  </a:lnTo>
                  <a:lnTo>
                    <a:pt x="16558" y="5889"/>
                  </a:lnTo>
                  <a:lnTo>
                    <a:pt x="16596" y="5682"/>
                  </a:lnTo>
                  <a:lnTo>
                    <a:pt x="16652" y="5514"/>
                  </a:lnTo>
                  <a:lnTo>
                    <a:pt x="16727" y="5289"/>
                  </a:lnTo>
                  <a:lnTo>
                    <a:pt x="16858" y="5045"/>
                  </a:lnTo>
                  <a:lnTo>
                    <a:pt x="17027" y="4801"/>
                  </a:lnTo>
                  <a:lnTo>
                    <a:pt x="17121" y="4689"/>
                  </a:lnTo>
                  <a:lnTo>
                    <a:pt x="17214" y="4576"/>
                  </a:lnTo>
                  <a:lnTo>
                    <a:pt x="17252" y="4539"/>
                  </a:lnTo>
                  <a:lnTo>
                    <a:pt x="17289" y="4501"/>
                  </a:lnTo>
                  <a:lnTo>
                    <a:pt x="17346" y="4464"/>
                  </a:lnTo>
                  <a:lnTo>
                    <a:pt x="17477" y="4407"/>
                  </a:lnTo>
                  <a:lnTo>
                    <a:pt x="17627" y="4351"/>
                  </a:lnTo>
                  <a:lnTo>
                    <a:pt x="17796" y="4295"/>
                  </a:lnTo>
                  <a:lnTo>
                    <a:pt x="17871" y="4239"/>
                  </a:lnTo>
                  <a:lnTo>
                    <a:pt x="17964" y="4201"/>
                  </a:lnTo>
                  <a:lnTo>
                    <a:pt x="18021" y="4126"/>
                  </a:lnTo>
                  <a:lnTo>
                    <a:pt x="18039" y="4107"/>
                  </a:lnTo>
                  <a:lnTo>
                    <a:pt x="18058" y="4089"/>
                  </a:lnTo>
                  <a:lnTo>
                    <a:pt x="18096" y="4051"/>
                  </a:lnTo>
                  <a:lnTo>
                    <a:pt x="18152" y="3901"/>
                  </a:lnTo>
                  <a:lnTo>
                    <a:pt x="18208" y="3751"/>
                  </a:lnTo>
                  <a:lnTo>
                    <a:pt x="18283" y="3488"/>
                  </a:lnTo>
                  <a:lnTo>
                    <a:pt x="18339" y="3076"/>
                  </a:lnTo>
                  <a:lnTo>
                    <a:pt x="18377" y="2926"/>
                  </a:lnTo>
                  <a:lnTo>
                    <a:pt x="18396" y="2776"/>
                  </a:lnTo>
                  <a:lnTo>
                    <a:pt x="18377" y="2813"/>
                  </a:lnTo>
                  <a:lnTo>
                    <a:pt x="18339" y="2926"/>
                  </a:lnTo>
                  <a:lnTo>
                    <a:pt x="18283" y="3076"/>
                  </a:lnTo>
                  <a:lnTo>
                    <a:pt x="18189" y="3451"/>
                  </a:lnTo>
                  <a:lnTo>
                    <a:pt x="18096" y="3714"/>
                  </a:lnTo>
                  <a:lnTo>
                    <a:pt x="18021" y="3845"/>
                  </a:lnTo>
                  <a:lnTo>
                    <a:pt x="17946" y="3957"/>
                  </a:lnTo>
                  <a:lnTo>
                    <a:pt x="17908" y="4014"/>
                  </a:lnTo>
                  <a:lnTo>
                    <a:pt x="17852" y="4051"/>
                  </a:lnTo>
                  <a:lnTo>
                    <a:pt x="17721" y="4107"/>
                  </a:lnTo>
                  <a:lnTo>
                    <a:pt x="17571" y="4145"/>
                  </a:lnTo>
                  <a:lnTo>
                    <a:pt x="17402" y="4182"/>
                  </a:lnTo>
                  <a:lnTo>
                    <a:pt x="17308" y="4220"/>
                  </a:lnTo>
                  <a:lnTo>
                    <a:pt x="17214" y="4257"/>
                  </a:lnTo>
                  <a:lnTo>
                    <a:pt x="17121" y="4314"/>
                  </a:lnTo>
                  <a:lnTo>
                    <a:pt x="17102" y="4332"/>
                  </a:lnTo>
                  <a:lnTo>
                    <a:pt x="17064" y="4370"/>
                  </a:lnTo>
                  <a:lnTo>
                    <a:pt x="16914" y="4482"/>
                  </a:lnTo>
                  <a:lnTo>
                    <a:pt x="16783" y="4614"/>
                  </a:lnTo>
                  <a:lnTo>
                    <a:pt x="16577" y="4876"/>
                  </a:lnTo>
                  <a:lnTo>
                    <a:pt x="16408" y="5139"/>
                  </a:lnTo>
                  <a:lnTo>
                    <a:pt x="16277" y="5401"/>
                  </a:lnTo>
                  <a:lnTo>
                    <a:pt x="16127" y="5157"/>
                  </a:lnTo>
                  <a:lnTo>
                    <a:pt x="15977" y="4932"/>
                  </a:lnTo>
                  <a:lnTo>
                    <a:pt x="15789" y="4651"/>
                  </a:lnTo>
                  <a:lnTo>
                    <a:pt x="15658" y="4389"/>
                  </a:lnTo>
                  <a:lnTo>
                    <a:pt x="15564" y="4126"/>
                  </a:lnTo>
                  <a:lnTo>
                    <a:pt x="15508" y="3864"/>
                  </a:lnTo>
                  <a:lnTo>
                    <a:pt x="15508" y="3601"/>
                  </a:lnTo>
                  <a:lnTo>
                    <a:pt x="15508" y="3338"/>
                  </a:lnTo>
                  <a:lnTo>
                    <a:pt x="15527" y="3076"/>
                  </a:lnTo>
                  <a:lnTo>
                    <a:pt x="15564" y="2813"/>
                  </a:lnTo>
                  <a:lnTo>
                    <a:pt x="15639" y="2345"/>
                  </a:lnTo>
                  <a:lnTo>
                    <a:pt x="15714" y="1932"/>
                  </a:lnTo>
                  <a:lnTo>
                    <a:pt x="15752" y="1576"/>
                  </a:lnTo>
                  <a:lnTo>
                    <a:pt x="15808" y="920"/>
                  </a:lnTo>
                  <a:lnTo>
                    <a:pt x="15845" y="526"/>
                  </a:lnTo>
                  <a:lnTo>
                    <a:pt x="15864" y="376"/>
                  </a:lnTo>
                  <a:lnTo>
                    <a:pt x="15883" y="244"/>
                  </a:lnTo>
                  <a:lnTo>
                    <a:pt x="15883" y="76"/>
                  </a:lnTo>
                  <a:lnTo>
                    <a:pt x="15883" y="19"/>
                  </a:lnTo>
                  <a:lnTo>
                    <a:pt x="1588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flipH="1">
            <a:off x="-187175" y="3268275"/>
            <a:ext cx="9507548" cy="2092814"/>
            <a:chOff x="1896425" y="-2847975"/>
            <a:chExt cx="9507548" cy="2092814"/>
          </a:xfrm>
        </p:grpSpPr>
        <p:sp>
          <p:nvSpPr>
            <p:cNvPr id="65" name="Google Shape;65;p2"/>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2"/>
          <p:cNvGrpSpPr/>
          <p:nvPr/>
        </p:nvGrpSpPr>
        <p:grpSpPr>
          <a:xfrm flipH="1">
            <a:off x="-3509" y="3055040"/>
            <a:ext cx="942091" cy="1323860"/>
            <a:chOff x="5735088" y="-1553100"/>
            <a:chExt cx="994922" cy="1398100"/>
          </a:xfrm>
        </p:grpSpPr>
        <p:sp>
          <p:nvSpPr>
            <p:cNvPr id="68" name="Google Shape;68;p2"/>
            <p:cNvSpPr/>
            <p:nvPr/>
          </p:nvSpPr>
          <p:spPr>
            <a:xfrm>
              <a:off x="5735088" y="-1553100"/>
              <a:ext cx="994922" cy="1398100"/>
            </a:xfrm>
            <a:custGeom>
              <a:avLst/>
              <a:gdLst/>
              <a:ahLst/>
              <a:cxnLst/>
              <a:rect l="l" t="t" r="r" b="b"/>
              <a:pathLst>
                <a:path w="25822" h="36286" extrusionOk="0">
                  <a:moveTo>
                    <a:pt x="15883" y="1"/>
                  </a:moveTo>
                  <a:lnTo>
                    <a:pt x="15864" y="19"/>
                  </a:lnTo>
                  <a:lnTo>
                    <a:pt x="15827" y="57"/>
                  </a:lnTo>
                  <a:lnTo>
                    <a:pt x="15752" y="207"/>
                  </a:lnTo>
                  <a:lnTo>
                    <a:pt x="15714" y="338"/>
                  </a:lnTo>
                  <a:lnTo>
                    <a:pt x="15658" y="488"/>
                  </a:lnTo>
                  <a:lnTo>
                    <a:pt x="15620" y="676"/>
                  </a:lnTo>
                  <a:lnTo>
                    <a:pt x="15564" y="882"/>
                  </a:lnTo>
                  <a:lnTo>
                    <a:pt x="15452" y="1538"/>
                  </a:lnTo>
                  <a:lnTo>
                    <a:pt x="15377" y="1876"/>
                  </a:lnTo>
                  <a:lnTo>
                    <a:pt x="15264" y="2270"/>
                  </a:lnTo>
                  <a:lnTo>
                    <a:pt x="15133" y="2738"/>
                  </a:lnTo>
                  <a:lnTo>
                    <a:pt x="15077" y="2982"/>
                  </a:lnTo>
                  <a:lnTo>
                    <a:pt x="15020" y="3263"/>
                  </a:lnTo>
                  <a:lnTo>
                    <a:pt x="14983" y="3582"/>
                  </a:lnTo>
                  <a:lnTo>
                    <a:pt x="14964" y="3901"/>
                  </a:lnTo>
                  <a:lnTo>
                    <a:pt x="14964" y="4070"/>
                  </a:lnTo>
                  <a:lnTo>
                    <a:pt x="15002" y="4257"/>
                  </a:lnTo>
                  <a:lnTo>
                    <a:pt x="15039" y="4426"/>
                  </a:lnTo>
                  <a:lnTo>
                    <a:pt x="15077" y="4614"/>
                  </a:lnTo>
                  <a:lnTo>
                    <a:pt x="15152" y="4782"/>
                  </a:lnTo>
                  <a:lnTo>
                    <a:pt x="15227" y="4951"/>
                  </a:lnTo>
                  <a:lnTo>
                    <a:pt x="15377" y="5289"/>
                  </a:lnTo>
                  <a:lnTo>
                    <a:pt x="15545" y="5589"/>
                  </a:lnTo>
                  <a:lnTo>
                    <a:pt x="15602" y="5739"/>
                  </a:lnTo>
                  <a:lnTo>
                    <a:pt x="15658" y="5870"/>
                  </a:lnTo>
                  <a:lnTo>
                    <a:pt x="15695" y="6020"/>
                  </a:lnTo>
                  <a:lnTo>
                    <a:pt x="15714" y="6151"/>
                  </a:lnTo>
                  <a:lnTo>
                    <a:pt x="15733" y="6301"/>
                  </a:lnTo>
                  <a:lnTo>
                    <a:pt x="15714" y="6432"/>
                  </a:lnTo>
                  <a:lnTo>
                    <a:pt x="15695" y="6508"/>
                  </a:lnTo>
                  <a:lnTo>
                    <a:pt x="15695" y="6601"/>
                  </a:lnTo>
                  <a:lnTo>
                    <a:pt x="15658" y="6770"/>
                  </a:lnTo>
                  <a:lnTo>
                    <a:pt x="15620" y="6901"/>
                  </a:lnTo>
                  <a:lnTo>
                    <a:pt x="15489" y="6676"/>
                  </a:lnTo>
                  <a:lnTo>
                    <a:pt x="15414" y="6545"/>
                  </a:lnTo>
                  <a:lnTo>
                    <a:pt x="15339" y="6357"/>
                  </a:lnTo>
                  <a:lnTo>
                    <a:pt x="15283" y="6226"/>
                  </a:lnTo>
                  <a:lnTo>
                    <a:pt x="15245" y="6076"/>
                  </a:lnTo>
                  <a:lnTo>
                    <a:pt x="15189" y="5701"/>
                  </a:lnTo>
                  <a:lnTo>
                    <a:pt x="15152" y="5514"/>
                  </a:lnTo>
                  <a:lnTo>
                    <a:pt x="15095" y="5307"/>
                  </a:lnTo>
                  <a:lnTo>
                    <a:pt x="15058" y="5195"/>
                  </a:lnTo>
                  <a:lnTo>
                    <a:pt x="15020" y="5082"/>
                  </a:lnTo>
                  <a:lnTo>
                    <a:pt x="14945" y="4970"/>
                  </a:lnTo>
                  <a:lnTo>
                    <a:pt x="14852" y="4876"/>
                  </a:lnTo>
                  <a:lnTo>
                    <a:pt x="14739" y="4820"/>
                  </a:lnTo>
                  <a:lnTo>
                    <a:pt x="14627" y="4764"/>
                  </a:lnTo>
                  <a:lnTo>
                    <a:pt x="14514" y="4745"/>
                  </a:lnTo>
                  <a:lnTo>
                    <a:pt x="14402" y="4726"/>
                  </a:lnTo>
                  <a:lnTo>
                    <a:pt x="14214" y="4726"/>
                  </a:lnTo>
                  <a:lnTo>
                    <a:pt x="14045" y="4689"/>
                  </a:lnTo>
                  <a:lnTo>
                    <a:pt x="13970" y="4670"/>
                  </a:lnTo>
                  <a:lnTo>
                    <a:pt x="13895" y="4614"/>
                  </a:lnTo>
                  <a:lnTo>
                    <a:pt x="13764" y="4520"/>
                  </a:lnTo>
                  <a:lnTo>
                    <a:pt x="13708" y="4464"/>
                  </a:lnTo>
                  <a:lnTo>
                    <a:pt x="13652" y="4389"/>
                  </a:lnTo>
                  <a:lnTo>
                    <a:pt x="13558" y="4276"/>
                  </a:lnTo>
                  <a:lnTo>
                    <a:pt x="13389" y="4070"/>
                  </a:lnTo>
                  <a:lnTo>
                    <a:pt x="13276" y="3901"/>
                  </a:lnTo>
                  <a:lnTo>
                    <a:pt x="13201" y="3732"/>
                  </a:lnTo>
                  <a:lnTo>
                    <a:pt x="13126" y="3620"/>
                  </a:lnTo>
                  <a:lnTo>
                    <a:pt x="13108" y="3582"/>
                  </a:lnTo>
                  <a:lnTo>
                    <a:pt x="13108" y="3620"/>
                  </a:lnTo>
                  <a:lnTo>
                    <a:pt x="13145" y="3751"/>
                  </a:lnTo>
                  <a:lnTo>
                    <a:pt x="13220" y="3920"/>
                  </a:lnTo>
                  <a:lnTo>
                    <a:pt x="13314" y="4107"/>
                  </a:lnTo>
                  <a:lnTo>
                    <a:pt x="13464" y="4351"/>
                  </a:lnTo>
                  <a:lnTo>
                    <a:pt x="13558" y="4482"/>
                  </a:lnTo>
                  <a:lnTo>
                    <a:pt x="13614" y="4557"/>
                  </a:lnTo>
                  <a:lnTo>
                    <a:pt x="13670" y="4614"/>
                  </a:lnTo>
                  <a:lnTo>
                    <a:pt x="13802" y="4745"/>
                  </a:lnTo>
                  <a:lnTo>
                    <a:pt x="13877" y="4820"/>
                  </a:lnTo>
                  <a:lnTo>
                    <a:pt x="13970" y="4857"/>
                  </a:lnTo>
                  <a:lnTo>
                    <a:pt x="14083" y="4895"/>
                  </a:lnTo>
                  <a:lnTo>
                    <a:pt x="14177" y="4932"/>
                  </a:lnTo>
                  <a:lnTo>
                    <a:pt x="14364" y="4951"/>
                  </a:lnTo>
                  <a:lnTo>
                    <a:pt x="14552" y="5007"/>
                  </a:lnTo>
                  <a:lnTo>
                    <a:pt x="14608" y="5045"/>
                  </a:lnTo>
                  <a:lnTo>
                    <a:pt x="14664" y="5082"/>
                  </a:lnTo>
                  <a:lnTo>
                    <a:pt x="14720" y="5139"/>
                  </a:lnTo>
                  <a:lnTo>
                    <a:pt x="14758" y="5214"/>
                  </a:lnTo>
                  <a:lnTo>
                    <a:pt x="14795" y="5364"/>
                  </a:lnTo>
                  <a:lnTo>
                    <a:pt x="14833" y="5551"/>
                  </a:lnTo>
                  <a:lnTo>
                    <a:pt x="14833" y="5739"/>
                  </a:lnTo>
                  <a:lnTo>
                    <a:pt x="14870" y="6132"/>
                  </a:lnTo>
                  <a:lnTo>
                    <a:pt x="14889" y="6320"/>
                  </a:lnTo>
                  <a:lnTo>
                    <a:pt x="14945" y="6508"/>
                  </a:lnTo>
                  <a:lnTo>
                    <a:pt x="14983" y="6658"/>
                  </a:lnTo>
                  <a:lnTo>
                    <a:pt x="15039" y="6808"/>
                  </a:lnTo>
                  <a:lnTo>
                    <a:pt x="15095" y="6939"/>
                  </a:lnTo>
                  <a:lnTo>
                    <a:pt x="15152" y="7033"/>
                  </a:lnTo>
                  <a:lnTo>
                    <a:pt x="15245" y="7201"/>
                  </a:lnTo>
                  <a:lnTo>
                    <a:pt x="15283" y="7295"/>
                  </a:lnTo>
                  <a:lnTo>
                    <a:pt x="15358" y="7370"/>
                  </a:lnTo>
                  <a:lnTo>
                    <a:pt x="15433" y="7426"/>
                  </a:lnTo>
                  <a:lnTo>
                    <a:pt x="15452" y="7445"/>
                  </a:lnTo>
                  <a:lnTo>
                    <a:pt x="15339" y="7689"/>
                  </a:lnTo>
                  <a:lnTo>
                    <a:pt x="15208" y="7933"/>
                  </a:lnTo>
                  <a:lnTo>
                    <a:pt x="15058" y="8139"/>
                  </a:lnTo>
                  <a:lnTo>
                    <a:pt x="14908" y="8326"/>
                  </a:lnTo>
                  <a:lnTo>
                    <a:pt x="14777" y="8439"/>
                  </a:lnTo>
                  <a:lnTo>
                    <a:pt x="14664" y="8533"/>
                  </a:lnTo>
                  <a:lnTo>
                    <a:pt x="14533" y="8608"/>
                  </a:lnTo>
                  <a:lnTo>
                    <a:pt x="14402" y="8664"/>
                  </a:lnTo>
                  <a:lnTo>
                    <a:pt x="14270" y="8701"/>
                  </a:lnTo>
                  <a:lnTo>
                    <a:pt x="14120" y="8739"/>
                  </a:lnTo>
                  <a:lnTo>
                    <a:pt x="13820" y="8739"/>
                  </a:lnTo>
                  <a:lnTo>
                    <a:pt x="13670" y="8720"/>
                  </a:lnTo>
                  <a:lnTo>
                    <a:pt x="13501" y="8701"/>
                  </a:lnTo>
                  <a:lnTo>
                    <a:pt x="13183" y="8608"/>
                  </a:lnTo>
                  <a:lnTo>
                    <a:pt x="13014" y="8533"/>
                  </a:lnTo>
                  <a:lnTo>
                    <a:pt x="12995" y="8533"/>
                  </a:lnTo>
                  <a:lnTo>
                    <a:pt x="12958" y="8514"/>
                  </a:lnTo>
                  <a:lnTo>
                    <a:pt x="12901" y="8495"/>
                  </a:lnTo>
                  <a:lnTo>
                    <a:pt x="12770" y="8458"/>
                  </a:lnTo>
                  <a:lnTo>
                    <a:pt x="12526" y="8383"/>
                  </a:lnTo>
                  <a:lnTo>
                    <a:pt x="12395" y="8345"/>
                  </a:lnTo>
                  <a:lnTo>
                    <a:pt x="12245" y="8326"/>
                  </a:lnTo>
                  <a:lnTo>
                    <a:pt x="11964" y="8289"/>
                  </a:lnTo>
                  <a:lnTo>
                    <a:pt x="11683" y="8270"/>
                  </a:lnTo>
                  <a:lnTo>
                    <a:pt x="11383" y="8308"/>
                  </a:lnTo>
                  <a:lnTo>
                    <a:pt x="11064" y="8383"/>
                  </a:lnTo>
                  <a:lnTo>
                    <a:pt x="10895" y="8439"/>
                  </a:lnTo>
                  <a:lnTo>
                    <a:pt x="10707" y="8514"/>
                  </a:lnTo>
                  <a:lnTo>
                    <a:pt x="10520" y="8608"/>
                  </a:lnTo>
                  <a:lnTo>
                    <a:pt x="10370" y="8720"/>
                  </a:lnTo>
                  <a:lnTo>
                    <a:pt x="10332" y="8645"/>
                  </a:lnTo>
                  <a:lnTo>
                    <a:pt x="10220" y="8401"/>
                  </a:lnTo>
                  <a:lnTo>
                    <a:pt x="10145" y="8176"/>
                  </a:lnTo>
                  <a:lnTo>
                    <a:pt x="10126" y="8045"/>
                  </a:lnTo>
                  <a:lnTo>
                    <a:pt x="10126" y="7933"/>
                  </a:lnTo>
                  <a:lnTo>
                    <a:pt x="10126" y="7914"/>
                  </a:lnTo>
                  <a:lnTo>
                    <a:pt x="10126" y="7895"/>
                  </a:lnTo>
                  <a:lnTo>
                    <a:pt x="10145" y="7876"/>
                  </a:lnTo>
                  <a:lnTo>
                    <a:pt x="10164" y="7839"/>
                  </a:lnTo>
                  <a:lnTo>
                    <a:pt x="10164" y="7820"/>
                  </a:lnTo>
                  <a:lnTo>
                    <a:pt x="10182" y="7801"/>
                  </a:lnTo>
                  <a:lnTo>
                    <a:pt x="10239" y="7764"/>
                  </a:lnTo>
                  <a:lnTo>
                    <a:pt x="10295" y="7745"/>
                  </a:lnTo>
                  <a:lnTo>
                    <a:pt x="10370" y="7708"/>
                  </a:lnTo>
                  <a:lnTo>
                    <a:pt x="10557" y="7689"/>
                  </a:lnTo>
                  <a:lnTo>
                    <a:pt x="10801" y="7670"/>
                  </a:lnTo>
                  <a:lnTo>
                    <a:pt x="10914" y="7651"/>
                  </a:lnTo>
                  <a:lnTo>
                    <a:pt x="11064" y="7614"/>
                  </a:lnTo>
                  <a:lnTo>
                    <a:pt x="11195" y="7558"/>
                  </a:lnTo>
                  <a:lnTo>
                    <a:pt x="11326" y="7464"/>
                  </a:lnTo>
                  <a:lnTo>
                    <a:pt x="11420" y="7370"/>
                  </a:lnTo>
                  <a:lnTo>
                    <a:pt x="11476" y="7314"/>
                  </a:lnTo>
                  <a:lnTo>
                    <a:pt x="11514" y="7258"/>
                  </a:lnTo>
                  <a:lnTo>
                    <a:pt x="11589" y="7126"/>
                  </a:lnTo>
                  <a:lnTo>
                    <a:pt x="11626" y="6995"/>
                  </a:lnTo>
                  <a:lnTo>
                    <a:pt x="11645" y="6864"/>
                  </a:lnTo>
                  <a:lnTo>
                    <a:pt x="11664" y="6733"/>
                  </a:lnTo>
                  <a:lnTo>
                    <a:pt x="11645" y="6489"/>
                  </a:lnTo>
                  <a:lnTo>
                    <a:pt x="11608" y="6245"/>
                  </a:lnTo>
                  <a:lnTo>
                    <a:pt x="11551" y="6039"/>
                  </a:lnTo>
                  <a:lnTo>
                    <a:pt x="11476" y="5832"/>
                  </a:lnTo>
                  <a:lnTo>
                    <a:pt x="11345" y="5476"/>
                  </a:lnTo>
                  <a:lnTo>
                    <a:pt x="11308" y="5401"/>
                  </a:lnTo>
                  <a:lnTo>
                    <a:pt x="11251" y="5326"/>
                  </a:lnTo>
                  <a:lnTo>
                    <a:pt x="11176" y="5195"/>
                  </a:lnTo>
                  <a:lnTo>
                    <a:pt x="11045" y="4989"/>
                  </a:lnTo>
                  <a:lnTo>
                    <a:pt x="10989" y="4857"/>
                  </a:lnTo>
                  <a:lnTo>
                    <a:pt x="10951" y="4820"/>
                  </a:lnTo>
                  <a:lnTo>
                    <a:pt x="10951" y="4726"/>
                  </a:lnTo>
                  <a:lnTo>
                    <a:pt x="10951" y="4707"/>
                  </a:lnTo>
                  <a:lnTo>
                    <a:pt x="10970" y="4689"/>
                  </a:lnTo>
                  <a:lnTo>
                    <a:pt x="11008" y="4670"/>
                  </a:lnTo>
                  <a:lnTo>
                    <a:pt x="10951" y="4670"/>
                  </a:lnTo>
                  <a:lnTo>
                    <a:pt x="10914" y="4689"/>
                  </a:lnTo>
                  <a:lnTo>
                    <a:pt x="10895" y="4726"/>
                  </a:lnTo>
                  <a:lnTo>
                    <a:pt x="10895" y="4782"/>
                  </a:lnTo>
                  <a:lnTo>
                    <a:pt x="10914" y="4820"/>
                  </a:lnTo>
                  <a:lnTo>
                    <a:pt x="10933" y="4876"/>
                  </a:lnTo>
                  <a:lnTo>
                    <a:pt x="10989" y="5026"/>
                  </a:lnTo>
                  <a:lnTo>
                    <a:pt x="11083" y="5251"/>
                  </a:lnTo>
                  <a:lnTo>
                    <a:pt x="11158" y="5382"/>
                  </a:lnTo>
                  <a:lnTo>
                    <a:pt x="11195" y="5457"/>
                  </a:lnTo>
                  <a:lnTo>
                    <a:pt x="11214" y="5532"/>
                  </a:lnTo>
                  <a:lnTo>
                    <a:pt x="11308" y="5889"/>
                  </a:lnTo>
                  <a:lnTo>
                    <a:pt x="11364" y="6095"/>
                  </a:lnTo>
                  <a:lnTo>
                    <a:pt x="11383" y="6301"/>
                  </a:lnTo>
                  <a:lnTo>
                    <a:pt x="11401" y="6508"/>
                  </a:lnTo>
                  <a:lnTo>
                    <a:pt x="11401" y="6714"/>
                  </a:lnTo>
                  <a:lnTo>
                    <a:pt x="11383" y="6808"/>
                  </a:lnTo>
                  <a:lnTo>
                    <a:pt x="11345" y="6920"/>
                  </a:lnTo>
                  <a:lnTo>
                    <a:pt x="11308" y="6995"/>
                  </a:lnTo>
                  <a:lnTo>
                    <a:pt x="11251" y="7070"/>
                  </a:lnTo>
                  <a:lnTo>
                    <a:pt x="11195" y="7145"/>
                  </a:lnTo>
                  <a:lnTo>
                    <a:pt x="11120" y="7201"/>
                  </a:lnTo>
                  <a:lnTo>
                    <a:pt x="11045" y="7239"/>
                  </a:lnTo>
                  <a:lnTo>
                    <a:pt x="10970" y="7258"/>
                  </a:lnTo>
                  <a:lnTo>
                    <a:pt x="10764" y="7276"/>
                  </a:lnTo>
                  <a:lnTo>
                    <a:pt x="10426" y="7276"/>
                  </a:lnTo>
                  <a:lnTo>
                    <a:pt x="10295" y="7295"/>
                  </a:lnTo>
                  <a:lnTo>
                    <a:pt x="10164" y="7314"/>
                  </a:lnTo>
                  <a:lnTo>
                    <a:pt x="10014" y="7370"/>
                  </a:lnTo>
                  <a:lnTo>
                    <a:pt x="9957" y="7408"/>
                  </a:lnTo>
                  <a:lnTo>
                    <a:pt x="9882" y="7445"/>
                  </a:lnTo>
                  <a:lnTo>
                    <a:pt x="9826" y="7501"/>
                  </a:lnTo>
                  <a:lnTo>
                    <a:pt x="9789" y="7558"/>
                  </a:lnTo>
                  <a:lnTo>
                    <a:pt x="9751" y="7595"/>
                  </a:lnTo>
                  <a:lnTo>
                    <a:pt x="9695" y="7670"/>
                  </a:lnTo>
                  <a:lnTo>
                    <a:pt x="9676" y="7745"/>
                  </a:lnTo>
                  <a:lnTo>
                    <a:pt x="9639" y="7801"/>
                  </a:lnTo>
                  <a:lnTo>
                    <a:pt x="9620" y="7933"/>
                  </a:lnTo>
                  <a:lnTo>
                    <a:pt x="9620" y="8045"/>
                  </a:lnTo>
                  <a:lnTo>
                    <a:pt x="9620" y="8251"/>
                  </a:lnTo>
                  <a:lnTo>
                    <a:pt x="9657" y="8420"/>
                  </a:lnTo>
                  <a:lnTo>
                    <a:pt x="9695" y="8570"/>
                  </a:lnTo>
                  <a:lnTo>
                    <a:pt x="9770" y="8776"/>
                  </a:lnTo>
                  <a:lnTo>
                    <a:pt x="9807" y="8889"/>
                  </a:lnTo>
                  <a:lnTo>
                    <a:pt x="9882" y="9001"/>
                  </a:lnTo>
                  <a:lnTo>
                    <a:pt x="9957" y="9095"/>
                  </a:lnTo>
                  <a:lnTo>
                    <a:pt x="9789" y="9320"/>
                  </a:lnTo>
                  <a:lnTo>
                    <a:pt x="9639" y="9564"/>
                  </a:lnTo>
                  <a:lnTo>
                    <a:pt x="9507" y="9789"/>
                  </a:lnTo>
                  <a:lnTo>
                    <a:pt x="9414" y="10033"/>
                  </a:lnTo>
                  <a:lnTo>
                    <a:pt x="9339" y="10295"/>
                  </a:lnTo>
                  <a:lnTo>
                    <a:pt x="9301" y="10427"/>
                  </a:lnTo>
                  <a:lnTo>
                    <a:pt x="9282" y="10483"/>
                  </a:lnTo>
                  <a:lnTo>
                    <a:pt x="9264" y="10539"/>
                  </a:lnTo>
                  <a:lnTo>
                    <a:pt x="9170" y="10970"/>
                  </a:lnTo>
                  <a:lnTo>
                    <a:pt x="9095" y="11383"/>
                  </a:lnTo>
                  <a:lnTo>
                    <a:pt x="9020" y="11795"/>
                  </a:lnTo>
                  <a:lnTo>
                    <a:pt x="8964" y="12208"/>
                  </a:lnTo>
                  <a:lnTo>
                    <a:pt x="8945" y="12302"/>
                  </a:lnTo>
                  <a:lnTo>
                    <a:pt x="8945" y="12358"/>
                  </a:lnTo>
                  <a:lnTo>
                    <a:pt x="8926" y="12414"/>
                  </a:lnTo>
                  <a:lnTo>
                    <a:pt x="8926" y="12583"/>
                  </a:lnTo>
                  <a:lnTo>
                    <a:pt x="8926" y="12902"/>
                  </a:lnTo>
                  <a:lnTo>
                    <a:pt x="8964" y="13258"/>
                  </a:lnTo>
                  <a:lnTo>
                    <a:pt x="8982" y="13427"/>
                  </a:lnTo>
                  <a:lnTo>
                    <a:pt x="9039" y="13577"/>
                  </a:lnTo>
                  <a:lnTo>
                    <a:pt x="9095" y="13746"/>
                  </a:lnTo>
                  <a:lnTo>
                    <a:pt x="9151" y="13877"/>
                  </a:lnTo>
                  <a:lnTo>
                    <a:pt x="9057" y="13727"/>
                  </a:lnTo>
                  <a:lnTo>
                    <a:pt x="8926" y="13577"/>
                  </a:lnTo>
                  <a:lnTo>
                    <a:pt x="8776" y="13427"/>
                  </a:lnTo>
                  <a:lnTo>
                    <a:pt x="8626" y="13277"/>
                  </a:lnTo>
                  <a:lnTo>
                    <a:pt x="8289" y="12996"/>
                  </a:lnTo>
                  <a:lnTo>
                    <a:pt x="7989" y="12752"/>
                  </a:lnTo>
                  <a:lnTo>
                    <a:pt x="7820" y="12602"/>
                  </a:lnTo>
                  <a:lnTo>
                    <a:pt x="7670" y="12489"/>
                  </a:lnTo>
                  <a:lnTo>
                    <a:pt x="7520" y="12339"/>
                  </a:lnTo>
                  <a:lnTo>
                    <a:pt x="7351" y="12152"/>
                  </a:lnTo>
                  <a:lnTo>
                    <a:pt x="7201" y="11908"/>
                  </a:lnTo>
                  <a:lnTo>
                    <a:pt x="7163" y="11852"/>
                  </a:lnTo>
                  <a:lnTo>
                    <a:pt x="7145" y="11795"/>
                  </a:lnTo>
                  <a:lnTo>
                    <a:pt x="7126" y="11739"/>
                  </a:lnTo>
                  <a:lnTo>
                    <a:pt x="7107" y="11683"/>
                  </a:lnTo>
                  <a:lnTo>
                    <a:pt x="7070" y="11533"/>
                  </a:lnTo>
                  <a:lnTo>
                    <a:pt x="7032" y="11364"/>
                  </a:lnTo>
                  <a:lnTo>
                    <a:pt x="7032" y="11177"/>
                  </a:lnTo>
                  <a:lnTo>
                    <a:pt x="7032" y="10970"/>
                  </a:lnTo>
                  <a:lnTo>
                    <a:pt x="7070" y="10502"/>
                  </a:lnTo>
                  <a:lnTo>
                    <a:pt x="7126" y="9883"/>
                  </a:lnTo>
                  <a:lnTo>
                    <a:pt x="7257" y="9752"/>
                  </a:lnTo>
                  <a:lnTo>
                    <a:pt x="7426" y="9620"/>
                  </a:lnTo>
                  <a:lnTo>
                    <a:pt x="7576" y="9508"/>
                  </a:lnTo>
                  <a:lnTo>
                    <a:pt x="7745" y="9414"/>
                  </a:lnTo>
                  <a:lnTo>
                    <a:pt x="7932" y="9358"/>
                  </a:lnTo>
                  <a:lnTo>
                    <a:pt x="8064" y="9320"/>
                  </a:lnTo>
                  <a:lnTo>
                    <a:pt x="8120" y="9283"/>
                  </a:lnTo>
                  <a:lnTo>
                    <a:pt x="8195" y="9245"/>
                  </a:lnTo>
                  <a:lnTo>
                    <a:pt x="8251" y="9189"/>
                  </a:lnTo>
                  <a:lnTo>
                    <a:pt x="8307" y="9133"/>
                  </a:lnTo>
                  <a:lnTo>
                    <a:pt x="8364" y="9020"/>
                  </a:lnTo>
                  <a:lnTo>
                    <a:pt x="8420" y="8908"/>
                  </a:lnTo>
                  <a:lnTo>
                    <a:pt x="8457" y="8795"/>
                  </a:lnTo>
                  <a:lnTo>
                    <a:pt x="8514" y="8589"/>
                  </a:lnTo>
                  <a:lnTo>
                    <a:pt x="8551" y="8383"/>
                  </a:lnTo>
                  <a:lnTo>
                    <a:pt x="8589" y="7989"/>
                  </a:lnTo>
                  <a:lnTo>
                    <a:pt x="8607" y="7633"/>
                  </a:lnTo>
                  <a:lnTo>
                    <a:pt x="8626" y="7108"/>
                  </a:lnTo>
                  <a:lnTo>
                    <a:pt x="8645" y="6920"/>
                  </a:lnTo>
                  <a:lnTo>
                    <a:pt x="8664" y="6770"/>
                  </a:lnTo>
                  <a:lnTo>
                    <a:pt x="8645" y="6714"/>
                  </a:lnTo>
                  <a:lnTo>
                    <a:pt x="8626" y="6770"/>
                  </a:lnTo>
                  <a:lnTo>
                    <a:pt x="8589" y="6901"/>
                  </a:lnTo>
                  <a:lnTo>
                    <a:pt x="8551" y="7108"/>
                  </a:lnTo>
                  <a:lnTo>
                    <a:pt x="8476" y="7614"/>
                  </a:lnTo>
                  <a:lnTo>
                    <a:pt x="8420" y="7970"/>
                  </a:lnTo>
                  <a:lnTo>
                    <a:pt x="8345" y="8345"/>
                  </a:lnTo>
                  <a:lnTo>
                    <a:pt x="8289" y="8533"/>
                  </a:lnTo>
                  <a:lnTo>
                    <a:pt x="8214" y="8720"/>
                  </a:lnTo>
                  <a:lnTo>
                    <a:pt x="8139" y="8889"/>
                  </a:lnTo>
                  <a:lnTo>
                    <a:pt x="8082" y="8964"/>
                  </a:lnTo>
                  <a:lnTo>
                    <a:pt x="8064" y="8983"/>
                  </a:lnTo>
                  <a:lnTo>
                    <a:pt x="8026" y="9001"/>
                  </a:lnTo>
                  <a:lnTo>
                    <a:pt x="7970" y="9020"/>
                  </a:lnTo>
                  <a:lnTo>
                    <a:pt x="7876" y="9039"/>
                  </a:lnTo>
                  <a:lnTo>
                    <a:pt x="7763" y="9058"/>
                  </a:lnTo>
                  <a:lnTo>
                    <a:pt x="7632" y="9095"/>
                  </a:lnTo>
                  <a:lnTo>
                    <a:pt x="7520" y="9133"/>
                  </a:lnTo>
                  <a:lnTo>
                    <a:pt x="7407" y="9189"/>
                  </a:lnTo>
                  <a:lnTo>
                    <a:pt x="7201" y="9302"/>
                  </a:lnTo>
                  <a:lnTo>
                    <a:pt x="7182" y="9320"/>
                  </a:lnTo>
                  <a:lnTo>
                    <a:pt x="7182" y="9058"/>
                  </a:lnTo>
                  <a:lnTo>
                    <a:pt x="7163" y="8776"/>
                  </a:lnTo>
                  <a:lnTo>
                    <a:pt x="7126" y="8608"/>
                  </a:lnTo>
                  <a:lnTo>
                    <a:pt x="7088" y="8420"/>
                  </a:lnTo>
                  <a:lnTo>
                    <a:pt x="7051" y="8251"/>
                  </a:lnTo>
                  <a:lnTo>
                    <a:pt x="6976" y="8083"/>
                  </a:lnTo>
                  <a:lnTo>
                    <a:pt x="6920" y="7970"/>
                  </a:lnTo>
                  <a:lnTo>
                    <a:pt x="6938" y="7933"/>
                  </a:lnTo>
                  <a:lnTo>
                    <a:pt x="6976" y="7876"/>
                  </a:lnTo>
                  <a:lnTo>
                    <a:pt x="7070" y="7689"/>
                  </a:lnTo>
                  <a:lnTo>
                    <a:pt x="7257" y="7445"/>
                  </a:lnTo>
                  <a:lnTo>
                    <a:pt x="7463" y="7164"/>
                  </a:lnTo>
                  <a:lnTo>
                    <a:pt x="7576" y="6995"/>
                  </a:lnTo>
                  <a:lnTo>
                    <a:pt x="7688" y="6808"/>
                  </a:lnTo>
                  <a:lnTo>
                    <a:pt x="7726" y="6695"/>
                  </a:lnTo>
                  <a:lnTo>
                    <a:pt x="7763" y="6601"/>
                  </a:lnTo>
                  <a:lnTo>
                    <a:pt x="7801" y="6470"/>
                  </a:lnTo>
                  <a:lnTo>
                    <a:pt x="7820" y="6357"/>
                  </a:lnTo>
                  <a:lnTo>
                    <a:pt x="7838" y="6151"/>
                  </a:lnTo>
                  <a:lnTo>
                    <a:pt x="7820" y="5926"/>
                  </a:lnTo>
                  <a:lnTo>
                    <a:pt x="7782" y="5495"/>
                  </a:lnTo>
                  <a:lnTo>
                    <a:pt x="7726" y="5101"/>
                  </a:lnTo>
                  <a:lnTo>
                    <a:pt x="7670" y="4745"/>
                  </a:lnTo>
                  <a:lnTo>
                    <a:pt x="7651" y="4407"/>
                  </a:lnTo>
                  <a:lnTo>
                    <a:pt x="7670" y="4145"/>
                  </a:lnTo>
                  <a:lnTo>
                    <a:pt x="7707" y="3939"/>
                  </a:lnTo>
                  <a:lnTo>
                    <a:pt x="7726" y="3807"/>
                  </a:lnTo>
                  <a:lnTo>
                    <a:pt x="7745" y="3751"/>
                  </a:lnTo>
                  <a:lnTo>
                    <a:pt x="7801" y="3620"/>
                  </a:lnTo>
                  <a:lnTo>
                    <a:pt x="7801" y="3582"/>
                  </a:lnTo>
                  <a:lnTo>
                    <a:pt x="7782" y="3620"/>
                  </a:lnTo>
                  <a:lnTo>
                    <a:pt x="7707" y="3732"/>
                  </a:lnTo>
                  <a:lnTo>
                    <a:pt x="7688" y="3789"/>
                  </a:lnTo>
                  <a:lnTo>
                    <a:pt x="7632" y="3920"/>
                  </a:lnTo>
                  <a:lnTo>
                    <a:pt x="7576" y="4126"/>
                  </a:lnTo>
                  <a:lnTo>
                    <a:pt x="7538" y="4407"/>
                  </a:lnTo>
                  <a:lnTo>
                    <a:pt x="7520" y="4745"/>
                  </a:lnTo>
                  <a:lnTo>
                    <a:pt x="7538" y="5120"/>
                  </a:lnTo>
                  <a:lnTo>
                    <a:pt x="7557" y="5514"/>
                  </a:lnTo>
                  <a:lnTo>
                    <a:pt x="7557" y="5926"/>
                  </a:lnTo>
                  <a:lnTo>
                    <a:pt x="7538" y="6114"/>
                  </a:lnTo>
                  <a:lnTo>
                    <a:pt x="7501" y="6320"/>
                  </a:lnTo>
                  <a:lnTo>
                    <a:pt x="7482" y="6395"/>
                  </a:lnTo>
                  <a:lnTo>
                    <a:pt x="7445" y="6489"/>
                  </a:lnTo>
                  <a:lnTo>
                    <a:pt x="7370" y="6639"/>
                  </a:lnTo>
                  <a:lnTo>
                    <a:pt x="7276" y="6789"/>
                  </a:lnTo>
                  <a:lnTo>
                    <a:pt x="7163" y="6920"/>
                  </a:lnTo>
                  <a:lnTo>
                    <a:pt x="6920" y="7164"/>
                  </a:lnTo>
                  <a:lnTo>
                    <a:pt x="6751" y="7351"/>
                  </a:lnTo>
                  <a:lnTo>
                    <a:pt x="6601" y="7539"/>
                  </a:lnTo>
                  <a:lnTo>
                    <a:pt x="6563" y="7483"/>
                  </a:lnTo>
                  <a:lnTo>
                    <a:pt x="6451" y="7370"/>
                  </a:lnTo>
                  <a:lnTo>
                    <a:pt x="6301" y="7258"/>
                  </a:lnTo>
                  <a:lnTo>
                    <a:pt x="6038" y="7070"/>
                  </a:lnTo>
                  <a:lnTo>
                    <a:pt x="5757" y="6920"/>
                  </a:lnTo>
                  <a:lnTo>
                    <a:pt x="5495" y="6808"/>
                  </a:lnTo>
                  <a:lnTo>
                    <a:pt x="5251" y="6676"/>
                  </a:lnTo>
                  <a:lnTo>
                    <a:pt x="5026" y="6564"/>
                  </a:lnTo>
                  <a:lnTo>
                    <a:pt x="4838" y="6414"/>
                  </a:lnTo>
                  <a:lnTo>
                    <a:pt x="4763" y="6339"/>
                  </a:lnTo>
                  <a:lnTo>
                    <a:pt x="4707" y="6264"/>
                  </a:lnTo>
                  <a:lnTo>
                    <a:pt x="4651" y="6170"/>
                  </a:lnTo>
                  <a:lnTo>
                    <a:pt x="4594" y="6076"/>
                  </a:lnTo>
                  <a:lnTo>
                    <a:pt x="4519" y="5851"/>
                  </a:lnTo>
                  <a:lnTo>
                    <a:pt x="4482" y="5626"/>
                  </a:lnTo>
                  <a:lnTo>
                    <a:pt x="4444" y="5382"/>
                  </a:lnTo>
                  <a:lnTo>
                    <a:pt x="4444" y="5139"/>
                  </a:lnTo>
                  <a:lnTo>
                    <a:pt x="4444" y="4895"/>
                  </a:lnTo>
                  <a:lnTo>
                    <a:pt x="4463" y="4445"/>
                  </a:lnTo>
                  <a:lnTo>
                    <a:pt x="4501" y="4014"/>
                  </a:lnTo>
                  <a:lnTo>
                    <a:pt x="4557" y="3601"/>
                  </a:lnTo>
                  <a:lnTo>
                    <a:pt x="4613" y="3245"/>
                  </a:lnTo>
                  <a:lnTo>
                    <a:pt x="4744" y="2682"/>
                  </a:lnTo>
                  <a:lnTo>
                    <a:pt x="4857" y="2176"/>
                  </a:lnTo>
                  <a:lnTo>
                    <a:pt x="4951" y="1801"/>
                  </a:lnTo>
                  <a:lnTo>
                    <a:pt x="4969" y="1707"/>
                  </a:lnTo>
                  <a:lnTo>
                    <a:pt x="4969" y="1670"/>
                  </a:lnTo>
                  <a:lnTo>
                    <a:pt x="4932" y="1688"/>
                  </a:lnTo>
                  <a:lnTo>
                    <a:pt x="4894" y="1782"/>
                  </a:lnTo>
                  <a:lnTo>
                    <a:pt x="4726" y="2138"/>
                  </a:lnTo>
                  <a:lnTo>
                    <a:pt x="4557" y="2626"/>
                  </a:lnTo>
                  <a:lnTo>
                    <a:pt x="4369" y="3188"/>
                  </a:lnTo>
                  <a:lnTo>
                    <a:pt x="4276" y="3545"/>
                  </a:lnTo>
                  <a:lnTo>
                    <a:pt x="4182" y="3957"/>
                  </a:lnTo>
                  <a:lnTo>
                    <a:pt x="4088" y="4389"/>
                  </a:lnTo>
                  <a:lnTo>
                    <a:pt x="4013" y="4876"/>
                  </a:lnTo>
                  <a:lnTo>
                    <a:pt x="3994" y="5120"/>
                  </a:lnTo>
                  <a:lnTo>
                    <a:pt x="3976" y="5401"/>
                  </a:lnTo>
                  <a:lnTo>
                    <a:pt x="3976" y="5664"/>
                  </a:lnTo>
                  <a:lnTo>
                    <a:pt x="3994" y="5964"/>
                  </a:lnTo>
                  <a:lnTo>
                    <a:pt x="4032" y="6114"/>
                  </a:lnTo>
                  <a:lnTo>
                    <a:pt x="4069" y="6264"/>
                  </a:lnTo>
                  <a:lnTo>
                    <a:pt x="4126" y="6414"/>
                  </a:lnTo>
                  <a:lnTo>
                    <a:pt x="4201" y="6564"/>
                  </a:lnTo>
                  <a:lnTo>
                    <a:pt x="4294" y="6714"/>
                  </a:lnTo>
                  <a:lnTo>
                    <a:pt x="4407" y="6845"/>
                  </a:lnTo>
                  <a:lnTo>
                    <a:pt x="4519" y="6976"/>
                  </a:lnTo>
                  <a:lnTo>
                    <a:pt x="4651" y="7070"/>
                  </a:lnTo>
                  <a:lnTo>
                    <a:pt x="4894" y="7258"/>
                  </a:lnTo>
                  <a:lnTo>
                    <a:pt x="5157" y="7426"/>
                  </a:lnTo>
                  <a:lnTo>
                    <a:pt x="5401" y="7576"/>
                  </a:lnTo>
                  <a:lnTo>
                    <a:pt x="5607" y="7708"/>
                  </a:lnTo>
                  <a:lnTo>
                    <a:pt x="5795" y="7876"/>
                  </a:lnTo>
                  <a:lnTo>
                    <a:pt x="5963" y="8045"/>
                  </a:lnTo>
                  <a:lnTo>
                    <a:pt x="6020" y="8139"/>
                  </a:lnTo>
                  <a:lnTo>
                    <a:pt x="6076" y="8233"/>
                  </a:lnTo>
                  <a:lnTo>
                    <a:pt x="6132" y="8308"/>
                  </a:lnTo>
                  <a:lnTo>
                    <a:pt x="6170" y="8420"/>
                  </a:lnTo>
                  <a:lnTo>
                    <a:pt x="6188" y="8551"/>
                  </a:lnTo>
                  <a:lnTo>
                    <a:pt x="6207" y="8701"/>
                  </a:lnTo>
                  <a:lnTo>
                    <a:pt x="6226" y="8851"/>
                  </a:lnTo>
                  <a:lnTo>
                    <a:pt x="6207" y="9001"/>
                  </a:lnTo>
                  <a:lnTo>
                    <a:pt x="6170" y="8964"/>
                  </a:lnTo>
                  <a:lnTo>
                    <a:pt x="6038" y="8851"/>
                  </a:lnTo>
                  <a:lnTo>
                    <a:pt x="5963" y="8814"/>
                  </a:lnTo>
                  <a:lnTo>
                    <a:pt x="5888" y="8758"/>
                  </a:lnTo>
                  <a:lnTo>
                    <a:pt x="5738" y="8664"/>
                  </a:lnTo>
                  <a:lnTo>
                    <a:pt x="5551" y="8589"/>
                  </a:lnTo>
                  <a:lnTo>
                    <a:pt x="5363" y="8514"/>
                  </a:lnTo>
                  <a:lnTo>
                    <a:pt x="4969" y="8383"/>
                  </a:lnTo>
                  <a:lnTo>
                    <a:pt x="4801" y="8308"/>
                  </a:lnTo>
                  <a:lnTo>
                    <a:pt x="4613" y="8214"/>
                  </a:lnTo>
                  <a:lnTo>
                    <a:pt x="4463" y="8101"/>
                  </a:lnTo>
                  <a:lnTo>
                    <a:pt x="4294" y="7970"/>
                  </a:lnTo>
                  <a:lnTo>
                    <a:pt x="4013" y="7651"/>
                  </a:lnTo>
                  <a:lnTo>
                    <a:pt x="3844" y="7483"/>
                  </a:lnTo>
                  <a:lnTo>
                    <a:pt x="3694" y="7351"/>
                  </a:lnTo>
                  <a:lnTo>
                    <a:pt x="3601" y="7276"/>
                  </a:lnTo>
                  <a:lnTo>
                    <a:pt x="3526" y="7220"/>
                  </a:lnTo>
                  <a:lnTo>
                    <a:pt x="3338" y="7126"/>
                  </a:lnTo>
                  <a:lnTo>
                    <a:pt x="3019" y="6995"/>
                  </a:lnTo>
                  <a:lnTo>
                    <a:pt x="2532" y="6808"/>
                  </a:lnTo>
                  <a:lnTo>
                    <a:pt x="2401" y="6751"/>
                  </a:lnTo>
                  <a:lnTo>
                    <a:pt x="2344" y="6714"/>
                  </a:lnTo>
                  <a:lnTo>
                    <a:pt x="2288" y="6676"/>
                  </a:lnTo>
                  <a:lnTo>
                    <a:pt x="2250" y="6639"/>
                  </a:lnTo>
                  <a:lnTo>
                    <a:pt x="2213" y="6583"/>
                  </a:lnTo>
                  <a:lnTo>
                    <a:pt x="2213" y="6601"/>
                  </a:lnTo>
                  <a:lnTo>
                    <a:pt x="2213" y="6639"/>
                  </a:lnTo>
                  <a:lnTo>
                    <a:pt x="2250" y="6695"/>
                  </a:lnTo>
                  <a:lnTo>
                    <a:pt x="2326" y="6770"/>
                  </a:lnTo>
                  <a:lnTo>
                    <a:pt x="2363" y="6789"/>
                  </a:lnTo>
                  <a:lnTo>
                    <a:pt x="2494" y="6864"/>
                  </a:lnTo>
                  <a:lnTo>
                    <a:pt x="2963" y="7108"/>
                  </a:lnTo>
                  <a:lnTo>
                    <a:pt x="3263" y="7276"/>
                  </a:lnTo>
                  <a:lnTo>
                    <a:pt x="3413" y="7370"/>
                  </a:lnTo>
                  <a:lnTo>
                    <a:pt x="3544" y="7501"/>
                  </a:lnTo>
                  <a:lnTo>
                    <a:pt x="3694" y="7651"/>
                  </a:lnTo>
                  <a:lnTo>
                    <a:pt x="3826" y="7801"/>
                  </a:lnTo>
                  <a:lnTo>
                    <a:pt x="4088" y="8158"/>
                  </a:lnTo>
                  <a:lnTo>
                    <a:pt x="4238" y="8326"/>
                  </a:lnTo>
                  <a:lnTo>
                    <a:pt x="4426" y="8495"/>
                  </a:lnTo>
                  <a:lnTo>
                    <a:pt x="4632" y="8626"/>
                  </a:lnTo>
                  <a:lnTo>
                    <a:pt x="4838" y="8739"/>
                  </a:lnTo>
                  <a:lnTo>
                    <a:pt x="5195" y="8908"/>
                  </a:lnTo>
                  <a:lnTo>
                    <a:pt x="5363" y="8983"/>
                  </a:lnTo>
                  <a:lnTo>
                    <a:pt x="5513" y="9058"/>
                  </a:lnTo>
                  <a:lnTo>
                    <a:pt x="5626" y="9151"/>
                  </a:lnTo>
                  <a:lnTo>
                    <a:pt x="5682" y="9189"/>
                  </a:lnTo>
                  <a:lnTo>
                    <a:pt x="5738" y="9245"/>
                  </a:lnTo>
                  <a:lnTo>
                    <a:pt x="5813" y="9320"/>
                  </a:lnTo>
                  <a:lnTo>
                    <a:pt x="5888" y="9395"/>
                  </a:lnTo>
                  <a:lnTo>
                    <a:pt x="6001" y="9527"/>
                  </a:lnTo>
                  <a:lnTo>
                    <a:pt x="6057" y="9602"/>
                  </a:lnTo>
                  <a:lnTo>
                    <a:pt x="6113" y="9677"/>
                  </a:lnTo>
                  <a:lnTo>
                    <a:pt x="5926" y="10520"/>
                  </a:lnTo>
                  <a:lnTo>
                    <a:pt x="5870" y="10952"/>
                  </a:lnTo>
                  <a:lnTo>
                    <a:pt x="5851" y="11177"/>
                  </a:lnTo>
                  <a:lnTo>
                    <a:pt x="5832" y="11402"/>
                  </a:lnTo>
                  <a:lnTo>
                    <a:pt x="5851" y="11683"/>
                  </a:lnTo>
                  <a:lnTo>
                    <a:pt x="5888" y="11964"/>
                  </a:lnTo>
                  <a:lnTo>
                    <a:pt x="5926" y="12096"/>
                  </a:lnTo>
                  <a:lnTo>
                    <a:pt x="5963" y="12246"/>
                  </a:lnTo>
                  <a:lnTo>
                    <a:pt x="6001" y="12358"/>
                  </a:lnTo>
                  <a:lnTo>
                    <a:pt x="6057" y="12489"/>
                  </a:lnTo>
                  <a:lnTo>
                    <a:pt x="6170" y="12696"/>
                  </a:lnTo>
                  <a:lnTo>
                    <a:pt x="6263" y="12883"/>
                  </a:lnTo>
                  <a:lnTo>
                    <a:pt x="6488" y="13202"/>
                  </a:lnTo>
                  <a:lnTo>
                    <a:pt x="6695" y="13446"/>
                  </a:lnTo>
                  <a:lnTo>
                    <a:pt x="6882" y="13633"/>
                  </a:lnTo>
                  <a:lnTo>
                    <a:pt x="7051" y="13783"/>
                  </a:lnTo>
                  <a:lnTo>
                    <a:pt x="6976" y="13802"/>
                  </a:lnTo>
                  <a:lnTo>
                    <a:pt x="6882" y="13821"/>
                  </a:lnTo>
                  <a:lnTo>
                    <a:pt x="6788" y="13821"/>
                  </a:lnTo>
                  <a:lnTo>
                    <a:pt x="6695" y="13839"/>
                  </a:lnTo>
                  <a:lnTo>
                    <a:pt x="6395" y="13839"/>
                  </a:lnTo>
                  <a:lnTo>
                    <a:pt x="6188" y="13821"/>
                  </a:lnTo>
                  <a:lnTo>
                    <a:pt x="5982" y="13783"/>
                  </a:lnTo>
                  <a:lnTo>
                    <a:pt x="5776" y="13727"/>
                  </a:lnTo>
                  <a:lnTo>
                    <a:pt x="5570" y="13652"/>
                  </a:lnTo>
                  <a:lnTo>
                    <a:pt x="5138" y="13483"/>
                  </a:lnTo>
                  <a:lnTo>
                    <a:pt x="4707" y="13277"/>
                  </a:lnTo>
                  <a:lnTo>
                    <a:pt x="4257" y="13089"/>
                  </a:lnTo>
                  <a:lnTo>
                    <a:pt x="4013" y="13014"/>
                  </a:lnTo>
                  <a:lnTo>
                    <a:pt x="3788" y="12939"/>
                  </a:lnTo>
                  <a:lnTo>
                    <a:pt x="3544" y="12883"/>
                  </a:lnTo>
                  <a:lnTo>
                    <a:pt x="3301" y="12846"/>
                  </a:lnTo>
                  <a:lnTo>
                    <a:pt x="3188" y="12827"/>
                  </a:lnTo>
                  <a:lnTo>
                    <a:pt x="3076" y="12827"/>
                  </a:lnTo>
                  <a:lnTo>
                    <a:pt x="2832" y="12808"/>
                  </a:lnTo>
                  <a:lnTo>
                    <a:pt x="2626" y="12827"/>
                  </a:lnTo>
                  <a:lnTo>
                    <a:pt x="2438" y="12808"/>
                  </a:lnTo>
                  <a:lnTo>
                    <a:pt x="2063" y="12789"/>
                  </a:lnTo>
                  <a:lnTo>
                    <a:pt x="1707" y="12733"/>
                  </a:lnTo>
                  <a:lnTo>
                    <a:pt x="1388" y="12658"/>
                  </a:lnTo>
                  <a:lnTo>
                    <a:pt x="1107" y="12546"/>
                  </a:lnTo>
                  <a:lnTo>
                    <a:pt x="882" y="12433"/>
                  </a:lnTo>
                  <a:lnTo>
                    <a:pt x="694" y="12339"/>
                  </a:lnTo>
                  <a:lnTo>
                    <a:pt x="544" y="12227"/>
                  </a:lnTo>
                  <a:lnTo>
                    <a:pt x="432" y="12152"/>
                  </a:lnTo>
                  <a:lnTo>
                    <a:pt x="338" y="12096"/>
                  </a:lnTo>
                  <a:lnTo>
                    <a:pt x="94" y="11889"/>
                  </a:lnTo>
                  <a:lnTo>
                    <a:pt x="19" y="11833"/>
                  </a:lnTo>
                  <a:lnTo>
                    <a:pt x="0" y="11833"/>
                  </a:lnTo>
                  <a:lnTo>
                    <a:pt x="0" y="11870"/>
                  </a:lnTo>
                  <a:lnTo>
                    <a:pt x="57" y="11927"/>
                  </a:lnTo>
                  <a:lnTo>
                    <a:pt x="132" y="12039"/>
                  </a:lnTo>
                  <a:lnTo>
                    <a:pt x="263" y="12171"/>
                  </a:lnTo>
                  <a:lnTo>
                    <a:pt x="357" y="12246"/>
                  </a:lnTo>
                  <a:lnTo>
                    <a:pt x="450" y="12339"/>
                  </a:lnTo>
                  <a:lnTo>
                    <a:pt x="600" y="12452"/>
                  </a:lnTo>
                  <a:lnTo>
                    <a:pt x="788" y="12602"/>
                  </a:lnTo>
                  <a:lnTo>
                    <a:pt x="1032" y="12733"/>
                  </a:lnTo>
                  <a:lnTo>
                    <a:pt x="1313" y="12883"/>
                  </a:lnTo>
                  <a:lnTo>
                    <a:pt x="1632" y="12996"/>
                  </a:lnTo>
                  <a:lnTo>
                    <a:pt x="2007" y="13089"/>
                  </a:lnTo>
                  <a:lnTo>
                    <a:pt x="2401" y="13164"/>
                  </a:lnTo>
                  <a:lnTo>
                    <a:pt x="2607" y="13202"/>
                  </a:lnTo>
                  <a:lnTo>
                    <a:pt x="2832" y="13221"/>
                  </a:lnTo>
                  <a:lnTo>
                    <a:pt x="3038" y="13239"/>
                  </a:lnTo>
                  <a:lnTo>
                    <a:pt x="3226" y="13277"/>
                  </a:lnTo>
                  <a:lnTo>
                    <a:pt x="3432" y="13333"/>
                  </a:lnTo>
                  <a:lnTo>
                    <a:pt x="3638" y="13408"/>
                  </a:lnTo>
                  <a:lnTo>
                    <a:pt x="3826" y="13483"/>
                  </a:lnTo>
                  <a:lnTo>
                    <a:pt x="4032" y="13596"/>
                  </a:lnTo>
                  <a:lnTo>
                    <a:pt x="4351" y="13764"/>
                  </a:lnTo>
                  <a:lnTo>
                    <a:pt x="4688" y="13952"/>
                  </a:lnTo>
                  <a:lnTo>
                    <a:pt x="4651" y="13971"/>
                  </a:lnTo>
                  <a:lnTo>
                    <a:pt x="4538" y="14046"/>
                  </a:lnTo>
                  <a:lnTo>
                    <a:pt x="4426" y="14121"/>
                  </a:lnTo>
                  <a:lnTo>
                    <a:pt x="4332" y="14233"/>
                  </a:lnTo>
                  <a:lnTo>
                    <a:pt x="4201" y="14421"/>
                  </a:lnTo>
                  <a:lnTo>
                    <a:pt x="4107" y="14589"/>
                  </a:lnTo>
                  <a:lnTo>
                    <a:pt x="3994" y="14739"/>
                  </a:lnTo>
                  <a:lnTo>
                    <a:pt x="3863" y="14871"/>
                  </a:lnTo>
                  <a:lnTo>
                    <a:pt x="3713" y="15021"/>
                  </a:lnTo>
                  <a:lnTo>
                    <a:pt x="3544" y="15152"/>
                  </a:lnTo>
                  <a:lnTo>
                    <a:pt x="3357" y="15283"/>
                  </a:lnTo>
                  <a:lnTo>
                    <a:pt x="3169" y="15396"/>
                  </a:lnTo>
                  <a:lnTo>
                    <a:pt x="2982" y="15490"/>
                  </a:lnTo>
                  <a:lnTo>
                    <a:pt x="2776" y="15602"/>
                  </a:lnTo>
                  <a:lnTo>
                    <a:pt x="2588" y="15677"/>
                  </a:lnTo>
                  <a:lnTo>
                    <a:pt x="2382" y="15752"/>
                  </a:lnTo>
                  <a:lnTo>
                    <a:pt x="2175" y="15790"/>
                  </a:lnTo>
                  <a:lnTo>
                    <a:pt x="1988" y="15808"/>
                  </a:lnTo>
                  <a:lnTo>
                    <a:pt x="1219" y="15808"/>
                  </a:lnTo>
                  <a:lnTo>
                    <a:pt x="1050" y="15827"/>
                  </a:lnTo>
                  <a:lnTo>
                    <a:pt x="882" y="15846"/>
                  </a:lnTo>
                  <a:lnTo>
                    <a:pt x="750" y="15883"/>
                  </a:lnTo>
                  <a:lnTo>
                    <a:pt x="619" y="15940"/>
                  </a:lnTo>
                  <a:lnTo>
                    <a:pt x="432" y="16033"/>
                  </a:lnTo>
                  <a:lnTo>
                    <a:pt x="338" y="16108"/>
                  </a:lnTo>
                  <a:lnTo>
                    <a:pt x="300" y="16127"/>
                  </a:lnTo>
                  <a:lnTo>
                    <a:pt x="244" y="16165"/>
                  </a:lnTo>
                  <a:lnTo>
                    <a:pt x="225" y="16183"/>
                  </a:lnTo>
                  <a:lnTo>
                    <a:pt x="225" y="16240"/>
                  </a:lnTo>
                  <a:lnTo>
                    <a:pt x="244" y="16258"/>
                  </a:lnTo>
                  <a:lnTo>
                    <a:pt x="263" y="16277"/>
                  </a:lnTo>
                  <a:lnTo>
                    <a:pt x="282" y="16258"/>
                  </a:lnTo>
                  <a:lnTo>
                    <a:pt x="300" y="16240"/>
                  </a:lnTo>
                  <a:lnTo>
                    <a:pt x="338" y="16202"/>
                  </a:lnTo>
                  <a:lnTo>
                    <a:pt x="375" y="16165"/>
                  </a:lnTo>
                  <a:lnTo>
                    <a:pt x="488" y="16108"/>
                  </a:lnTo>
                  <a:lnTo>
                    <a:pt x="657" y="16033"/>
                  </a:lnTo>
                  <a:lnTo>
                    <a:pt x="769" y="15996"/>
                  </a:lnTo>
                  <a:lnTo>
                    <a:pt x="900" y="15977"/>
                  </a:lnTo>
                  <a:lnTo>
                    <a:pt x="1219" y="15977"/>
                  </a:lnTo>
                  <a:lnTo>
                    <a:pt x="1575" y="16015"/>
                  </a:lnTo>
                  <a:lnTo>
                    <a:pt x="1782" y="16052"/>
                  </a:lnTo>
                  <a:lnTo>
                    <a:pt x="2213" y="16052"/>
                  </a:lnTo>
                  <a:lnTo>
                    <a:pt x="2438" y="16033"/>
                  </a:lnTo>
                  <a:lnTo>
                    <a:pt x="2682" y="15977"/>
                  </a:lnTo>
                  <a:lnTo>
                    <a:pt x="2907" y="15902"/>
                  </a:lnTo>
                  <a:lnTo>
                    <a:pt x="3132" y="15827"/>
                  </a:lnTo>
                  <a:lnTo>
                    <a:pt x="3357" y="15733"/>
                  </a:lnTo>
                  <a:lnTo>
                    <a:pt x="3563" y="15621"/>
                  </a:lnTo>
                  <a:lnTo>
                    <a:pt x="3788" y="15508"/>
                  </a:lnTo>
                  <a:lnTo>
                    <a:pt x="3976" y="15377"/>
                  </a:lnTo>
                  <a:lnTo>
                    <a:pt x="4182" y="15246"/>
                  </a:lnTo>
                  <a:lnTo>
                    <a:pt x="4369" y="15077"/>
                  </a:lnTo>
                  <a:lnTo>
                    <a:pt x="4538" y="14890"/>
                  </a:lnTo>
                  <a:lnTo>
                    <a:pt x="4651" y="14721"/>
                  </a:lnTo>
                  <a:lnTo>
                    <a:pt x="4763" y="14608"/>
                  </a:lnTo>
                  <a:lnTo>
                    <a:pt x="4857" y="14533"/>
                  </a:lnTo>
                  <a:lnTo>
                    <a:pt x="4951" y="14496"/>
                  </a:lnTo>
                  <a:lnTo>
                    <a:pt x="5082" y="14477"/>
                  </a:lnTo>
                  <a:lnTo>
                    <a:pt x="5213" y="14458"/>
                  </a:lnTo>
                  <a:lnTo>
                    <a:pt x="5326" y="14458"/>
                  </a:lnTo>
                  <a:lnTo>
                    <a:pt x="5420" y="14477"/>
                  </a:lnTo>
                  <a:lnTo>
                    <a:pt x="5588" y="14514"/>
                  </a:lnTo>
                  <a:lnTo>
                    <a:pt x="5813" y="14589"/>
                  </a:lnTo>
                  <a:lnTo>
                    <a:pt x="5945" y="14608"/>
                  </a:lnTo>
                  <a:lnTo>
                    <a:pt x="6095" y="14627"/>
                  </a:lnTo>
                  <a:lnTo>
                    <a:pt x="6245" y="14608"/>
                  </a:lnTo>
                  <a:lnTo>
                    <a:pt x="6301" y="14608"/>
                  </a:lnTo>
                  <a:lnTo>
                    <a:pt x="6563" y="14646"/>
                  </a:lnTo>
                  <a:lnTo>
                    <a:pt x="7088" y="14646"/>
                  </a:lnTo>
                  <a:lnTo>
                    <a:pt x="7351" y="14608"/>
                  </a:lnTo>
                  <a:lnTo>
                    <a:pt x="7595" y="14552"/>
                  </a:lnTo>
                  <a:lnTo>
                    <a:pt x="7820" y="14496"/>
                  </a:lnTo>
                  <a:lnTo>
                    <a:pt x="7970" y="14458"/>
                  </a:lnTo>
                  <a:lnTo>
                    <a:pt x="8082" y="14458"/>
                  </a:lnTo>
                  <a:lnTo>
                    <a:pt x="8195" y="14477"/>
                  </a:lnTo>
                  <a:lnTo>
                    <a:pt x="8307" y="14514"/>
                  </a:lnTo>
                  <a:lnTo>
                    <a:pt x="8514" y="14589"/>
                  </a:lnTo>
                  <a:lnTo>
                    <a:pt x="8682" y="14702"/>
                  </a:lnTo>
                  <a:lnTo>
                    <a:pt x="8814" y="14833"/>
                  </a:lnTo>
                  <a:lnTo>
                    <a:pt x="8945" y="14983"/>
                  </a:lnTo>
                  <a:lnTo>
                    <a:pt x="9057" y="15133"/>
                  </a:lnTo>
                  <a:lnTo>
                    <a:pt x="9132" y="15302"/>
                  </a:lnTo>
                  <a:lnTo>
                    <a:pt x="9207" y="15471"/>
                  </a:lnTo>
                  <a:lnTo>
                    <a:pt x="9282" y="15658"/>
                  </a:lnTo>
                  <a:lnTo>
                    <a:pt x="9376" y="16052"/>
                  </a:lnTo>
                  <a:lnTo>
                    <a:pt x="9451" y="16446"/>
                  </a:lnTo>
                  <a:lnTo>
                    <a:pt x="9526" y="16821"/>
                  </a:lnTo>
                  <a:lnTo>
                    <a:pt x="9620" y="17177"/>
                  </a:lnTo>
                  <a:lnTo>
                    <a:pt x="9657" y="17327"/>
                  </a:lnTo>
                  <a:lnTo>
                    <a:pt x="9676" y="17383"/>
                  </a:lnTo>
                  <a:lnTo>
                    <a:pt x="9695" y="17458"/>
                  </a:lnTo>
                  <a:lnTo>
                    <a:pt x="9714" y="17759"/>
                  </a:lnTo>
                  <a:lnTo>
                    <a:pt x="9714" y="18077"/>
                  </a:lnTo>
                  <a:lnTo>
                    <a:pt x="9695" y="18677"/>
                  </a:lnTo>
                  <a:lnTo>
                    <a:pt x="9657" y="19277"/>
                  </a:lnTo>
                  <a:lnTo>
                    <a:pt x="9639" y="19877"/>
                  </a:lnTo>
                  <a:lnTo>
                    <a:pt x="9657" y="20234"/>
                  </a:lnTo>
                  <a:lnTo>
                    <a:pt x="9695" y="20590"/>
                  </a:lnTo>
                  <a:lnTo>
                    <a:pt x="9751" y="20928"/>
                  </a:lnTo>
                  <a:lnTo>
                    <a:pt x="9845" y="21265"/>
                  </a:lnTo>
                  <a:lnTo>
                    <a:pt x="9939" y="21603"/>
                  </a:lnTo>
                  <a:lnTo>
                    <a:pt x="10070" y="21921"/>
                  </a:lnTo>
                  <a:lnTo>
                    <a:pt x="10220" y="22240"/>
                  </a:lnTo>
                  <a:lnTo>
                    <a:pt x="10389" y="22559"/>
                  </a:lnTo>
                  <a:lnTo>
                    <a:pt x="10595" y="22878"/>
                  </a:lnTo>
                  <a:lnTo>
                    <a:pt x="10820" y="23196"/>
                  </a:lnTo>
                  <a:lnTo>
                    <a:pt x="11064" y="23515"/>
                  </a:lnTo>
                  <a:lnTo>
                    <a:pt x="11270" y="23853"/>
                  </a:lnTo>
                  <a:lnTo>
                    <a:pt x="11476" y="24209"/>
                  </a:lnTo>
                  <a:lnTo>
                    <a:pt x="11645" y="24584"/>
                  </a:lnTo>
                  <a:lnTo>
                    <a:pt x="11795" y="24978"/>
                  </a:lnTo>
                  <a:lnTo>
                    <a:pt x="11945" y="25372"/>
                  </a:lnTo>
                  <a:lnTo>
                    <a:pt x="12058" y="25765"/>
                  </a:lnTo>
                  <a:lnTo>
                    <a:pt x="12170" y="26159"/>
                  </a:lnTo>
                  <a:lnTo>
                    <a:pt x="12358" y="26984"/>
                  </a:lnTo>
                  <a:lnTo>
                    <a:pt x="12470" y="27378"/>
                  </a:lnTo>
                  <a:lnTo>
                    <a:pt x="12583" y="27772"/>
                  </a:lnTo>
                  <a:lnTo>
                    <a:pt x="12733" y="28166"/>
                  </a:lnTo>
                  <a:lnTo>
                    <a:pt x="12901" y="28541"/>
                  </a:lnTo>
                  <a:lnTo>
                    <a:pt x="12995" y="28728"/>
                  </a:lnTo>
                  <a:lnTo>
                    <a:pt x="13108" y="28878"/>
                  </a:lnTo>
                  <a:lnTo>
                    <a:pt x="13220" y="29028"/>
                  </a:lnTo>
                  <a:lnTo>
                    <a:pt x="13351" y="29178"/>
                  </a:lnTo>
                  <a:lnTo>
                    <a:pt x="13633" y="29441"/>
                  </a:lnTo>
                  <a:lnTo>
                    <a:pt x="13914" y="29685"/>
                  </a:lnTo>
                  <a:lnTo>
                    <a:pt x="14195" y="29947"/>
                  </a:lnTo>
                  <a:lnTo>
                    <a:pt x="14439" y="30228"/>
                  </a:lnTo>
                  <a:lnTo>
                    <a:pt x="14552" y="30378"/>
                  </a:lnTo>
                  <a:lnTo>
                    <a:pt x="14664" y="30528"/>
                  </a:lnTo>
                  <a:lnTo>
                    <a:pt x="14758" y="30697"/>
                  </a:lnTo>
                  <a:lnTo>
                    <a:pt x="14833" y="30885"/>
                  </a:lnTo>
                  <a:lnTo>
                    <a:pt x="14945" y="31241"/>
                  </a:lnTo>
                  <a:lnTo>
                    <a:pt x="15039" y="31616"/>
                  </a:lnTo>
                  <a:lnTo>
                    <a:pt x="15133" y="31972"/>
                  </a:lnTo>
                  <a:lnTo>
                    <a:pt x="15245" y="32347"/>
                  </a:lnTo>
                  <a:lnTo>
                    <a:pt x="15320" y="32535"/>
                  </a:lnTo>
                  <a:lnTo>
                    <a:pt x="15395" y="32741"/>
                  </a:lnTo>
                  <a:lnTo>
                    <a:pt x="15602" y="33097"/>
                  </a:lnTo>
                  <a:lnTo>
                    <a:pt x="15827" y="33454"/>
                  </a:lnTo>
                  <a:lnTo>
                    <a:pt x="16108" y="33791"/>
                  </a:lnTo>
                  <a:lnTo>
                    <a:pt x="16539" y="34279"/>
                  </a:lnTo>
                  <a:lnTo>
                    <a:pt x="17008" y="34766"/>
                  </a:lnTo>
                  <a:lnTo>
                    <a:pt x="17252" y="34991"/>
                  </a:lnTo>
                  <a:lnTo>
                    <a:pt x="17514" y="35216"/>
                  </a:lnTo>
                  <a:lnTo>
                    <a:pt x="17777" y="35423"/>
                  </a:lnTo>
                  <a:lnTo>
                    <a:pt x="18039" y="35610"/>
                  </a:lnTo>
                  <a:lnTo>
                    <a:pt x="18321" y="35798"/>
                  </a:lnTo>
                  <a:lnTo>
                    <a:pt x="18621" y="35948"/>
                  </a:lnTo>
                  <a:lnTo>
                    <a:pt x="18921" y="36079"/>
                  </a:lnTo>
                  <a:lnTo>
                    <a:pt x="19240" y="36173"/>
                  </a:lnTo>
                  <a:lnTo>
                    <a:pt x="19558" y="36248"/>
                  </a:lnTo>
                  <a:lnTo>
                    <a:pt x="19877" y="36266"/>
                  </a:lnTo>
                  <a:lnTo>
                    <a:pt x="20196" y="36285"/>
                  </a:lnTo>
                  <a:lnTo>
                    <a:pt x="20533" y="36248"/>
                  </a:lnTo>
                  <a:lnTo>
                    <a:pt x="20740" y="36210"/>
                  </a:lnTo>
                  <a:lnTo>
                    <a:pt x="20927" y="36135"/>
                  </a:lnTo>
                  <a:lnTo>
                    <a:pt x="21115" y="36079"/>
                  </a:lnTo>
                  <a:lnTo>
                    <a:pt x="21302" y="35985"/>
                  </a:lnTo>
                  <a:lnTo>
                    <a:pt x="21640" y="35779"/>
                  </a:lnTo>
                  <a:lnTo>
                    <a:pt x="21958" y="35554"/>
                  </a:lnTo>
                  <a:lnTo>
                    <a:pt x="22690" y="35048"/>
                  </a:lnTo>
                  <a:lnTo>
                    <a:pt x="23046" y="34804"/>
                  </a:lnTo>
                  <a:lnTo>
                    <a:pt x="23421" y="34560"/>
                  </a:lnTo>
                  <a:lnTo>
                    <a:pt x="23702" y="34391"/>
                  </a:lnTo>
                  <a:lnTo>
                    <a:pt x="23984" y="34204"/>
                  </a:lnTo>
                  <a:lnTo>
                    <a:pt x="24246" y="33997"/>
                  </a:lnTo>
                  <a:lnTo>
                    <a:pt x="24490" y="33772"/>
                  </a:lnTo>
                  <a:lnTo>
                    <a:pt x="24734" y="33547"/>
                  </a:lnTo>
                  <a:lnTo>
                    <a:pt x="24959" y="33304"/>
                  </a:lnTo>
                  <a:lnTo>
                    <a:pt x="25165" y="33041"/>
                  </a:lnTo>
                  <a:lnTo>
                    <a:pt x="25371" y="32779"/>
                  </a:lnTo>
                  <a:lnTo>
                    <a:pt x="25503" y="32572"/>
                  </a:lnTo>
                  <a:lnTo>
                    <a:pt x="25634" y="32347"/>
                  </a:lnTo>
                  <a:lnTo>
                    <a:pt x="25746" y="32104"/>
                  </a:lnTo>
                  <a:lnTo>
                    <a:pt x="25784" y="31991"/>
                  </a:lnTo>
                  <a:lnTo>
                    <a:pt x="25821" y="31860"/>
                  </a:lnTo>
                  <a:lnTo>
                    <a:pt x="25821" y="31729"/>
                  </a:lnTo>
                  <a:lnTo>
                    <a:pt x="25821" y="31578"/>
                  </a:lnTo>
                  <a:lnTo>
                    <a:pt x="25784" y="31447"/>
                  </a:lnTo>
                  <a:lnTo>
                    <a:pt x="25709" y="31335"/>
                  </a:lnTo>
                  <a:lnTo>
                    <a:pt x="25653" y="31222"/>
                  </a:lnTo>
                  <a:lnTo>
                    <a:pt x="25559" y="31110"/>
                  </a:lnTo>
                  <a:lnTo>
                    <a:pt x="25371" y="30903"/>
                  </a:lnTo>
                  <a:lnTo>
                    <a:pt x="25165" y="30697"/>
                  </a:lnTo>
                  <a:lnTo>
                    <a:pt x="24940" y="30510"/>
                  </a:lnTo>
                  <a:lnTo>
                    <a:pt x="24490" y="30172"/>
                  </a:lnTo>
                  <a:lnTo>
                    <a:pt x="24021" y="29835"/>
                  </a:lnTo>
                  <a:lnTo>
                    <a:pt x="23777" y="29647"/>
                  </a:lnTo>
                  <a:lnTo>
                    <a:pt x="23552" y="29478"/>
                  </a:lnTo>
                  <a:lnTo>
                    <a:pt x="23234" y="29197"/>
                  </a:lnTo>
                  <a:lnTo>
                    <a:pt x="22934" y="28897"/>
                  </a:lnTo>
                  <a:lnTo>
                    <a:pt x="22652" y="28578"/>
                  </a:lnTo>
                  <a:lnTo>
                    <a:pt x="22371" y="28259"/>
                  </a:lnTo>
                  <a:lnTo>
                    <a:pt x="21846" y="27584"/>
                  </a:lnTo>
                  <a:lnTo>
                    <a:pt x="21340" y="26909"/>
                  </a:lnTo>
                  <a:lnTo>
                    <a:pt x="20833" y="26216"/>
                  </a:lnTo>
                  <a:lnTo>
                    <a:pt x="20308" y="25522"/>
                  </a:lnTo>
                  <a:lnTo>
                    <a:pt x="19783" y="24865"/>
                  </a:lnTo>
                  <a:lnTo>
                    <a:pt x="19202" y="24228"/>
                  </a:lnTo>
                  <a:lnTo>
                    <a:pt x="18921" y="23928"/>
                  </a:lnTo>
                  <a:lnTo>
                    <a:pt x="18621" y="23647"/>
                  </a:lnTo>
                  <a:lnTo>
                    <a:pt x="18302" y="23384"/>
                  </a:lnTo>
                  <a:lnTo>
                    <a:pt x="17983" y="23121"/>
                  </a:lnTo>
                  <a:lnTo>
                    <a:pt x="17627" y="22859"/>
                  </a:lnTo>
                  <a:lnTo>
                    <a:pt x="17271" y="22578"/>
                  </a:lnTo>
                  <a:lnTo>
                    <a:pt x="16952" y="22278"/>
                  </a:lnTo>
                  <a:lnTo>
                    <a:pt x="16802" y="22109"/>
                  </a:lnTo>
                  <a:lnTo>
                    <a:pt x="16652" y="21940"/>
                  </a:lnTo>
                  <a:lnTo>
                    <a:pt x="16258" y="21415"/>
                  </a:lnTo>
                  <a:lnTo>
                    <a:pt x="15902" y="20871"/>
                  </a:lnTo>
                  <a:lnTo>
                    <a:pt x="15902" y="20834"/>
                  </a:lnTo>
                  <a:lnTo>
                    <a:pt x="15995" y="20628"/>
                  </a:lnTo>
                  <a:lnTo>
                    <a:pt x="16145" y="20346"/>
                  </a:lnTo>
                  <a:lnTo>
                    <a:pt x="16370" y="20046"/>
                  </a:lnTo>
                  <a:lnTo>
                    <a:pt x="16521" y="19877"/>
                  </a:lnTo>
                  <a:lnTo>
                    <a:pt x="16671" y="19690"/>
                  </a:lnTo>
                  <a:lnTo>
                    <a:pt x="16858" y="19521"/>
                  </a:lnTo>
                  <a:lnTo>
                    <a:pt x="17064" y="19352"/>
                  </a:lnTo>
                  <a:lnTo>
                    <a:pt x="17196" y="19259"/>
                  </a:lnTo>
                  <a:lnTo>
                    <a:pt x="17364" y="19109"/>
                  </a:lnTo>
                  <a:lnTo>
                    <a:pt x="17458" y="19052"/>
                  </a:lnTo>
                  <a:lnTo>
                    <a:pt x="17552" y="18959"/>
                  </a:lnTo>
                  <a:lnTo>
                    <a:pt x="17646" y="18865"/>
                  </a:lnTo>
                  <a:lnTo>
                    <a:pt x="17683" y="18865"/>
                  </a:lnTo>
                  <a:lnTo>
                    <a:pt x="17908" y="18902"/>
                  </a:lnTo>
                  <a:lnTo>
                    <a:pt x="18246" y="18977"/>
                  </a:lnTo>
                  <a:lnTo>
                    <a:pt x="18658" y="19090"/>
                  </a:lnTo>
                  <a:lnTo>
                    <a:pt x="19183" y="19202"/>
                  </a:lnTo>
                  <a:lnTo>
                    <a:pt x="19465" y="19240"/>
                  </a:lnTo>
                  <a:lnTo>
                    <a:pt x="19765" y="19259"/>
                  </a:lnTo>
                  <a:lnTo>
                    <a:pt x="20083" y="19259"/>
                  </a:lnTo>
                  <a:lnTo>
                    <a:pt x="20252" y="19221"/>
                  </a:lnTo>
                  <a:lnTo>
                    <a:pt x="20421" y="19202"/>
                  </a:lnTo>
                  <a:lnTo>
                    <a:pt x="20571" y="19146"/>
                  </a:lnTo>
                  <a:lnTo>
                    <a:pt x="20740" y="19090"/>
                  </a:lnTo>
                  <a:lnTo>
                    <a:pt x="21021" y="18940"/>
                  </a:lnTo>
                  <a:lnTo>
                    <a:pt x="21283" y="18790"/>
                  </a:lnTo>
                  <a:lnTo>
                    <a:pt x="21527" y="18621"/>
                  </a:lnTo>
                  <a:lnTo>
                    <a:pt x="22015" y="18302"/>
                  </a:lnTo>
                  <a:lnTo>
                    <a:pt x="22240" y="18171"/>
                  </a:lnTo>
                  <a:lnTo>
                    <a:pt x="22465" y="18040"/>
                  </a:lnTo>
                  <a:lnTo>
                    <a:pt x="22671" y="17965"/>
                  </a:lnTo>
                  <a:lnTo>
                    <a:pt x="22896" y="17890"/>
                  </a:lnTo>
                  <a:lnTo>
                    <a:pt x="23084" y="17871"/>
                  </a:lnTo>
                  <a:lnTo>
                    <a:pt x="23271" y="17871"/>
                  </a:lnTo>
                  <a:lnTo>
                    <a:pt x="23421" y="17890"/>
                  </a:lnTo>
                  <a:lnTo>
                    <a:pt x="23552" y="17927"/>
                  </a:lnTo>
                  <a:lnTo>
                    <a:pt x="23740" y="18002"/>
                  </a:lnTo>
                  <a:lnTo>
                    <a:pt x="23796" y="18040"/>
                  </a:lnTo>
                  <a:lnTo>
                    <a:pt x="23890" y="18096"/>
                  </a:lnTo>
                  <a:lnTo>
                    <a:pt x="23965" y="18134"/>
                  </a:lnTo>
                  <a:lnTo>
                    <a:pt x="24021" y="18171"/>
                  </a:lnTo>
                  <a:lnTo>
                    <a:pt x="24021" y="18171"/>
                  </a:lnTo>
                  <a:lnTo>
                    <a:pt x="23984" y="18115"/>
                  </a:lnTo>
                  <a:lnTo>
                    <a:pt x="23927" y="18059"/>
                  </a:lnTo>
                  <a:lnTo>
                    <a:pt x="23834" y="17965"/>
                  </a:lnTo>
                  <a:lnTo>
                    <a:pt x="23777" y="17927"/>
                  </a:lnTo>
                  <a:lnTo>
                    <a:pt x="23590" y="17834"/>
                  </a:lnTo>
                  <a:lnTo>
                    <a:pt x="23459" y="17777"/>
                  </a:lnTo>
                  <a:lnTo>
                    <a:pt x="23290" y="17740"/>
                  </a:lnTo>
                  <a:lnTo>
                    <a:pt x="23084" y="17721"/>
                  </a:lnTo>
                  <a:lnTo>
                    <a:pt x="22859" y="17721"/>
                  </a:lnTo>
                  <a:lnTo>
                    <a:pt x="22634" y="17777"/>
                  </a:lnTo>
                  <a:lnTo>
                    <a:pt x="22371" y="17852"/>
                  </a:lnTo>
                  <a:lnTo>
                    <a:pt x="22127" y="17946"/>
                  </a:lnTo>
                  <a:lnTo>
                    <a:pt x="21865" y="18059"/>
                  </a:lnTo>
                  <a:lnTo>
                    <a:pt x="21358" y="18321"/>
                  </a:lnTo>
                  <a:lnTo>
                    <a:pt x="21096" y="18471"/>
                  </a:lnTo>
                  <a:lnTo>
                    <a:pt x="20833" y="18584"/>
                  </a:lnTo>
                  <a:lnTo>
                    <a:pt x="20571" y="18696"/>
                  </a:lnTo>
                  <a:lnTo>
                    <a:pt x="20458" y="18734"/>
                  </a:lnTo>
                  <a:lnTo>
                    <a:pt x="20327" y="18752"/>
                  </a:lnTo>
                  <a:lnTo>
                    <a:pt x="20196" y="18752"/>
                  </a:lnTo>
                  <a:lnTo>
                    <a:pt x="20065" y="18771"/>
                  </a:lnTo>
                  <a:lnTo>
                    <a:pt x="19933" y="18752"/>
                  </a:lnTo>
                  <a:lnTo>
                    <a:pt x="19802" y="18752"/>
                  </a:lnTo>
                  <a:lnTo>
                    <a:pt x="19558" y="18696"/>
                  </a:lnTo>
                  <a:lnTo>
                    <a:pt x="19296" y="18640"/>
                  </a:lnTo>
                  <a:lnTo>
                    <a:pt x="18846" y="18490"/>
                  </a:lnTo>
                  <a:lnTo>
                    <a:pt x="18452" y="18359"/>
                  </a:lnTo>
                  <a:lnTo>
                    <a:pt x="18114" y="18246"/>
                  </a:lnTo>
                  <a:lnTo>
                    <a:pt x="18227" y="18040"/>
                  </a:lnTo>
                  <a:lnTo>
                    <a:pt x="18302" y="17815"/>
                  </a:lnTo>
                  <a:lnTo>
                    <a:pt x="18396" y="17515"/>
                  </a:lnTo>
                  <a:lnTo>
                    <a:pt x="18433" y="17215"/>
                  </a:lnTo>
                  <a:lnTo>
                    <a:pt x="18433" y="16915"/>
                  </a:lnTo>
                  <a:lnTo>
                    <a:pt x="18396" y="16633"/>
                  </a:lnTo>
                  <a:lnTo>
                    <a:pt x="18339" y="16371"/>
                  </a:lnTo>
                  <a:lnTo>
                    <a:pt x="18283" y="16127"/>
                  </a:lnTo>
                  <a:lnTo>
                    <a:pt x="18114" y="15677"/>
                  </a:lnTo>
                  <a:lnTo>
                    <a:pt x="17964" y="15302"/>
                  </a:lnTo>
                  <a:lnTo>
                    <a:pt x="18058" y="15227"/>
                  </a:lnTo>
                  <a:lnTo>
                    <a:pt x="18171" y="15152"/>
                  </a:lnTo>
                  <a:lnTo>
                    <a:pt x="18302" y="15077"/>
                  </a:lnTo>
                  <a:lnTo>
                    <a:pt x="18452" y="15002"/>
                  </a:lnTo>
                  <a:lnTo>
                    <a:pt x="18639" y="14946"/>
                  </a:lnTo>
                  <a:lnTo>
                    <a:pt x="18846" y="14890"/>
                  </a:lnTo>
                  <a:lnTo>
                    <a:pt x="19315" y="14796"/>
                  </a:lnTo>
                  <a:lnTo>
                    <a:pt x="19802" y="14721"/>
                  </a:lnTo>
                  <a:lnTo>
                    <a:pt x="20065" y="14683"/>
                  </a:lnTo>
                  <a:lnTo>
                    <a:pt x="20196" y="14664"/>
                  </a:lnTo>
                  <a:lnTo>
                    <a:pt x="20327" y="14646"/>
                  </a:lnTo>
                  <a:lnTo>
                    <a:pt x="20608" y="14571"/>
                  </a:lnTo>
                  <a:lnTo>
                    <a:pt x="20740" y="14533"/>
                  </a:lnTo>
                  <a:lnTo>
                    <a:pt x="20871" y="14458"/>
                  </a:lnTo>
                  <a:lnTo>
                    <a:pt x="21002" y="14383"/>
                  </a:lnTo>
                  <a:lnTo>
                    <a:pt x="21096" y="14289"/>
                  </a:lnTo>
                  <a:lnTo>
                    <a:pt x="21190" y="14196"/>
                  </a:lnTo>
                  <a:lnTo>
                    <a:pt x="21283" y="14083"/>
                  </a:lnTo>
                  <a:lnTo>
                    <a:pt x="21415" y="13877"/>
                  </a:lnTo>
                  <a:lnTo>
                    <a:pt x="21433" y="13821"/>
                  </a:lnTo>
                  <a:lnTo>
                    <a:pt x="21471" y="13764"/>
                  </a:lnTo>
                  <a:lnTo>
                    <a:pt x="21508" y="13652"/>
                  </a:lnTo>
                  <a:lnTo>
                    <a:pt x="21621" y="13239"/>
                  </a:lnTo>
                  <a:lnTo>
                    <a:pt x="21677" y="13071"/>
                  </a:lnTo>
                  <a:lnTo>
                    <a:pt x="21733" y="12921"/>
                  </a:lnTo>
                  <a:lnTo>
                    <a:pt x="21808" y="12808"/>
                  </a:lnTo>
                  <a:lnTo>
                    <a:pt x="21865" y="12714"/>
                  </a:lnTo>
                  <a:lnTo>
                    <a:pt x="21940" y="12639"/>
                  </a:lnTo>
                  <a:lnTo>
                    <a:pt x="21996" y="12602"/>
                  </a:lnTo>
                  <a:lnTo>
                    <a:pt x="22052" y="12564"/>
                  </a:lnTo>
                  <a:lnTo>
                    <a:pt x="22127" y="12546"/>
                  </a:lnTo>
                  <a:lnTo>
                    <a:pt x="22202" y="12527"/>
                  </a:lnTo>
                  <a:lnTo>
                    <a:pt x="22259" y="12508"/>
                  </a:lnTo>
                  <a:lnTo>
                    <a:pt x="22202" y="12489"/>
                  </a:lnTo>
                  <a:lnTo>
                    <a:pt x="22127" y="12489"/>
                  </a:lnTo>
                  <a:lnTo>
                    <a:pt x="22015" y="12527"/>
                  </a:lnTo>
                  <a:lnTo>
                    <a:pt x="21958" y="12546"/>
                  </a:lnTo>
                  <a:lnTo>
                    <a:pt x="21902" y="12583"/>
                  </a:lnTo>
                  <a:lnTo>
                    <a:pt x="21808" y="12658"/>
                  </a:lnTo>
                  <a:lnTo>
                    <a:pt x="21715" y="12752"/>
                  </a:lnTo>
                  <a:lnTo>
                    <a:pt x="21640" y="12864"/>
                  </a:lnTo>
                  <a:lnTo>
                    <a:pt x="21565" y="13014"/>
                  </a:lnTo>
                  <a:lnTo>
                    <a:pt x="21490" y="13202"/>
                  </a:lnTo>
                  <a:lnTo>
                    <a:pt x="21321" y="13577"/>
                  </a:lnTo>
                  <a:lnTo>
                    <a:pt x="21283" y="13671"/>
                  </a:lnTo>
                  <a:lnTo>
                    <a:pt x="21265" y="13708"/>
                  </a:lnTo>
                  <a:lnTo>
                    <a:pt x="21227" y="13764"/>
                  </a:lnTo>
                  <a:lnTo>
                    <a:pt x="21077" y="13933"/>
                  </a:lnTo>
                  <a:lnTo>
                    <a:pt x="20927" y="14083"/>
                  </a:lnTo>
                  <a:lnTo>
                    <a:pt x="20833" y="14158"/>
                  </a:lnTo>
                  <a:lnTo>
                    <a:pt x="20740" y="14196"/>
                  </a:lnTo>
                  <a:lnTo>
                    <a:pt x="20627" y="14233"/>
                  </a:lnTo>
                  <a:lnTo>
                    <a:pt x="20515" y="14271"/>
                  </a:lnTo>
                  <a:lnTo>
                    <a:pt x="20290" y="14289"/>
                  </a:lnTo>
                  <a:lnTo>
                    <a:pt x="20158" y="14308"/>
                  </a:lnTo>
                  <a:lnTo>
                    <a:pt x="20027" y="14308"/>
                  </a:lnTo>
                  <a:lnTo>
                    <a:pt x="19765" y="14327"/>
                  </a:lnTo>
                  <a:lnTo>
                    <a:pt x="19258" y="14346"/>
                  </a:lnTo>
                  <a:lnTo>
                    <a:pt x="18846" y="14383"/>
                  </a:lnTo>
                  <a:lnTo>
                    <a:pt x="18902" y="14196"/>
                  </a:lnTo>
                  <a:lnTo>
                    <a:pt x="18958" y="14083"/>
                  </a:lnTo>
                  <a:lnTo>
                    <a:pt x="19033" y="13933"/>
                  </a:lnTo>
                  <a:lnTo>
                    <a:pt x="19183" y="13727"/>
                  </a:lnTo>
                  <a:lnTo>
                    <a:pt x="19296" y="13614"/>
                  </a:lnTo>
                  <a:lnTo>
                    <a:pt x="19390" y="13521"/>
                  </a:lnTo>
                  <a:lnTo>
                    <a:pt x="19521" y="13408"/>
                  </a:lnTo>
                  <a:lnTo>
                    <a:pt x="19652" y="13314"/>
                  </a:lnTo>
                  <a:lnTo>
                    <a:pt x="19933" y="13146"/>
                  </a:lnTo>
                  <a:lnTo>
                    <a:pt x="20233" y="12977"/>
                  </a:lnTo>
                  <a:lnTo>
                    <a:pt x="20365" y="12864"/>
                  </a:lnTo>
                  <a:lnTo>
                    <a:pt x="20496" y="12752"/>
                  </a:lnTo>
                  <a:lnTo>
                    <a:pt x="20608" y="12602"/>
                  </a:lnTo>
                  <a:lnTo>
                    <a:pt x="20683" y="12471"/>
                  </a:lnTo>
                  <a:lnTo>
                    <a:pt x="20740" y="12339"/>
                  </a:lnTo>
                  <a:lnTo>
                    <a:pt x="20777" y="12208"/>
                  </a:lnTo>
                  <a:lnTo>
                    <a:pt x="20815" y="11983"/>
                  </a:lnTo>
                  <a:lnTo>
                    <a:pt x="20852" y="11795"/>
                  </a:lnTo>
                  <a:lnTo>
                    <a:pt x="20871" y="11645"/>
                  </a:lnTo>
                  <a:lnTo>
                    <a:pt x="20871" y="11533"/>
                  </a:lnTo>
                  <a:lnTo>
                    <a:pt x="20871" y="11495"/>
                  </a:lnTo>
                  <a:lnTo>
                    <a:pt x="20852" y="11533"/>
                  </a:lnTo>
                  <a:lnTo>
                    <a:pt x="20815" y="11645"/>
                  </a:lnTo>
                  <a:lnTo>
                    <a:pt x="20796" y="11795"/>
                  </a:lnTo>
                  <a:lnTo>
                    <a:pt x="20740" y="11964"/>
                  </a:lnTo>
                  <a:lnTo>
                    <a:pt x="20683" y="12171"/>
                  </a:lnTo>
                  <a:lnTo>
                    <a:pt x="20627" y="12302"/>
                  </a:lnTo>
                  <a:lnTo>
                    <a:pt x="20571" y="12414"/>
                  </a:lnTo>
                  <a:lnTo>
                    <a:pt x="20477" y="12527"/>
                  </a:lnTo>
                  <a:lnTo>
                    <a:pt x="20383" y="12639"/>
                  </a:lnTo>
                  <a:lnTo>
                    <a:pt x="20271" y="12733"/>
                  </a:lnTo>
                  <a:lnTo>
                    <a:pt x="20140" y="12808"/>
                  </a:lnTo>
                  <a:lnTo>
                    <a:pt x="19840" y="12958"/>
                  </a:lnTo>
                  <a:lnTo>
                    <a:pt x="19521" y="13089"/>
                  </a:lnTo>
                  <a:lnTo>
                    <a:pt x="19352" y="13183"/>
                  </a:lnTo>
                  <a:lnTo>
                    <a:pt x="19221" y="13277"/>
                  </a:lnTo>
                  <a:lnTo>
                    <a:pt x="19071" y="13389"/>
                  </a:lnTo>
                  <a:lnTo>
                    <a:pt x="18958" y="13502"/>
                  </a:lnTo>
                  <a:lnTo>
                    <a:pt x="18846" y="13614"/>
                  </a:lnTo>
                  <a:lnTo>
                    <a:pt x="18752" y="13746"/>
                  </a:lnTo>
                  <a:lnTo>
                    <a:pt x="18658" y="13858"/>
                  </a:lnTo>
                  <a:lnTo>
                    <a:pt x="18583" y="13971"/>
                  </a:lnTo>
                  <a:lnTo>
                    <a:pt x="18489" y="14177"/>
                  </a:lnTo>
                  <a:lnTo>
                    <a:pt x="18452" y="14327"/>
                  </a:lnTo>
                  <a:lnTo>
                    <a:pt x="18414" y="14421"/>
                  </a:lnTo>
                  <a:lnTo>
                    <a:pt x="18414" y="14458"/>
                  </a:lnTo>
                  <a:lnTo>
                    <a:pt x="18283" y="14496"/>
                  </a:lnTo>
                  <a:lnTo>
                    <a:pt x="18002" y="14589"/>
                  </a:lnTo>
                  <a:lnTo>
                    <a:pt x="17739" y="14721"/>
                  </a:lnTo>
                  <a:lnTo>
                    <a:pt x="17721" y="14683"/>
                  </a:lnTo>
                  <a:lnTo>
                    <a:pt x="17664" y="14514"/>
                  </a:lnTo>
                  <a:lnTo>
                    <a:pt x="17627" y="14346"/>
                  </a:lnTo>
                  <a:lnTo>
                    <a:pt x="17589" y="14177"/>
                  </a:lnTo>
                  <a:lnTo>
                    <a:pt x="17552" y="14027"/>
                  </a:lnTo>
                  <a:lnTo>
                    <a:pt x="17552" y="13858"/>
                  </a:lnTo>
                  <a:lnTo>
                    <a:pt x="17552" y="13708"/>
                  </a:lnTo>
                  <a:lnTo>
                    <a:pt x="17571" y="13558"/>
                  </a:lnTo>
                  <a:lnTo>
                    <a:pt x="17608" y="13408"/>
                  </a:lnTo>
                  <a:lnTo>
                    <a:pt x="17646" y="13258"/>
                  </a:lnTo>
                  <a:lnTo>
                    <a:pt x="17721" y="13127"/>
                  </a:lnTo>
                  <a:lnTo>
                    <a:pt x="17796" y="12977"/>
                  </a:lnTo>
                  <a:lnTo>
                    <a:pt x="17852" y="12902"/>
                  </a:lnTo>
                  <a:lnTo>
                    <a:pt x="17889" y="12846"/>
                  </a:lnTo>
                  <a:lnTo>
                    <a:pt x="17927" y="12827"/>
                  </a:lnTo>
                  <a:lnTo>
                    <a:pt x="17946" y="12808"/>
                  </a:lnTo>
                  <a:lnTo>
                    <a:pt x="18002" y="12752"/>
                  </a:lnTo>
                  <a:lnTo>
                    <a:pt x="18133" y="12639"/>
                  </a:lnTo>
                  <a:lnTo>
                    <a:pt x="18302" y="12508"/>
                  </a:lnTo>
                  <a:lnTo>
                    <a:pt x="18489" y="12377"/>
                  </a:lnTo>
                  <a:lnTo>
                    <a:pt x="18714" y="12227"/>
                  </a:lnTo>
                  <a:lnTo>
                    <a:pt x="18902" y="12058"/>
                  </a:lnTo>
                  <a:lnTo>
                    <a:pt x="19071" y="11889"/>
                  </a:lnTo>
                  <a:lnTo>
                    <a:pt x="19390" y="11608"/>
                  </a:lnTo>
                  <a:lnTo>
                    <a:pt x="19540" y="11477"/>
                  </a:lnTo>
                  <a:lnTo>
                    <a:pt x="19690" y="11364"/>
                  </a:lnTo>
                  <a:lnTo>
                    <a:pt x="19746" y="11327"/>
                  </a:lnTo>
                  <a:lnTo>
                    <a:pt x="19821" y="11289"/>
                  </a:lnTo>
                  <a:lnTo>
                    <a:pt x="19915" y="11252"/>
                  </a:lnTo>
                  <a:lnTo>
                    <a:pt x="19952" y="11233"/>
                  </a:lnTo>
                  <a:lnTo>
                    <a:pt x="20008" y="11195"/>
                  </a:lnTo>
                  <a:lnTo>
                    <a:pt x="20215" y="11102"/>
                  </a:lnTo>
                  <a:lnTo>
                    <a:pt x="20440" y="10989"/>
                  </a:lnTo>
                  <a:lnTo>
                    <a:pt x="20665" y="10839"/>
                  </a:lnTo>
                  <a:lnTo>
                    <a:pt x="20871" y="10689"/>
                  </a:lnTo>
                  <a:lnTo>
                    <a:pt x="21058" y="10502"/>
                  </a:lnTo>
                  <a:lnTo>
                    <a:pt x="21227" y="10295"/>
                  </a:lnTo>
                  <a:lnTo>
                    <a:pt x="21358" y="10070"/>
                  </a:lnTo>
                  <a:lnTo>
                    <a:pt x="21415" y="9939"/>
                  </a:lnTo>
                  <a:lnTo>
                    <a:pt x="21471" y="9808"/>
                  </a:lnTo>
                  <a:lnTo>
                    <a:pt x="21527" y="9564"/>
                  </a:lnTo>
                  <a:lnTo>
                    <a:pt x="21565" y="9320"/>
                  </a:lnTo>
                  <a:lnTo>
                    <a:pt x="21565" y="9133"/>
                  </a:lnTo>
                  <a:lnTo>
                    <a:pt x="21621" y="9058"/>
                  </a:lnTo>
                  <a:lnTo>
                    <a:pt x="21696" y="9020"/>
                  </a:lnTo>
                  <a:lnTo>
                    <a:pt x="21771" y="8983"/>
                  </a:lnTo>
                  <a:lnTo>
                    <a:pt x="21902" y="8945"/>
                  </a:lnTo>
                  <a:lnTo>
                    <a:pt x="22033" y="8926"/>
                  </a:lnTo>
                  <a:lnTo>
                    <a:pt x="22765" y="8926"/>
                  </a:lnTo>
                  <a:lnTo>
                    <a:pt x="22971" y="8908"/>
                  </a:lnTo>
                  <a:lnTo>
                    <a:pt x="23215" y="8889"/>
                  </a:lnTo>
                  <a:lnTo>
                    <a:pt x="23440" y="8795"/>
                  </a:lnTo>
                  <a:lnTo>
                    <a:pt x="23552" y="8739"/>
                  </a:lnTo>
                  <a:lnTo>
                    <a:pt x="23646" y="8683"/>
                  </a:lnTo>
                  <a:lnTo>
                    <a:pt x="23834" y="8533"/>
                  </a:lnTo>
                  <a:lnTo>
                    <a:pt x="23965" y="8364"/>
                  </a:lnTo>
                  <a:lnTo>
                    <a:pt x="24096" y="8176"/>
                  </a:lnTo>
                  <a:lnTo>
                    <a:pt x="24190" y="8008"/>
                  </a:lnTo>
                  <a:lnTo>
                    <a:pt x="24377" y="7670"/>
                  </a:lnTo>
                  <a:lnTo>
                    <a:pt x="24452" y="7520"/>
                  </a:lnTo>
                  <a:lnTo>
                    <a:pt x="24546" y="7389"/>
                  </a:lnTo>
                  <a:lnTo>
                    <a:pt x="24640" y="7276"/>
                  </a:lnTo>
                  <a:lnTo>
                    <a:pt x="24715" y="7183"/>
                  </a:lnTo>
                  <a:lnTo>
                    <a:pt x="24809" y="7108"/>
                  </a:lnTo>
                  <a:lnTo>
                    <a:pt x="24884" y="7051"/>
                  </a:lnTo>
                  <a:lnTo>
                    <a:pt x="25015" y="6995"/>
                  </a:lnTo>
                  <a:lnTo>
                    <a:pt x="25053" y="6976"/>
                  </a:lnTo>
                  <a:lnTo>
                    <a:pt x="25184" y="6939"/>
                  </a:lnTo>
                  <a:lnTo>
                    <a:pt x="25240" y="6920"/>
                  </a:lnTo>
                  <a:lnTo>
                    <a:pt x="25184" y="6901"/>
                  </a:lnTo>
                  <a:lnTo>
                    <a:pt x="25034" y="6939"/>
                  </a:lnTo>
                  <a:lnTo>
                    <a:pt x="24996" y="6939"/>
                  </a:lnTo>
                  <a:lnTo>
                    <a:pt x="24865" y="6995"/>
                  </a:lnTo>
                  <a:lnTo>
                    <a:pt x="24771" y="7051"/>
                  </a:lnTo>
                  <a:lnTo>
                    <a:pt x="24659" y="7108"/>
                  </a:lnTo>
                  <a:lnTo>
                    <a:pt x="24565" y="7201"/>
                  </a:lnTo>
                  <a:lnTo>
                    <a:pt x="24452" y="7314"/>
                  </a:lnTo>
                  <a:lnTo>
                    <a:pt x="24340" y="7445"/>
                  </a:lnTo>
                  <a:lnTo>
                    <a:pt x="24246" y="7576"/>
                  </a:lnTo>
                  <a:lnTo>
                    <a:pt x="24021" y="7895"/>
                  </a:lnTo>
                  <a:lnTo>
                    <a:pt x="23909" y="8064"/>
                  </a:lnTo>
                  <a:lnTo>
                    <a:pt x="23796" y="8214"/>
                  </a:lnTo>
                  <a:lnTo>
                    <a:pt x="23646" y="8345"/>
                  </a:lnTo>
                  <a:lnTo>
                    <a:pt x="23496" y="8439"/>
                  </a:lnTo>
                  <a:lnTo>
                    <a:pt x="23327" y="8514"/>
                  </a:lnTo>
                  <a:lnTo>
                    <a:pt x="23159" y="8570"/>
                  </a:lnTo>
                  <a:lnTo>
                    <a:pt x="22971" y="8570"/>
                  </a:lnTo>
                  <a:lnTo>
                    <a:pt x="22784" y="8551"/>
                  </a:lnTo>
                  <a:lnTo>
                    <a:pt x="22390" y="8514"/>
                  </a:lnTo>
                  <a:lnTo>
                    <a:pt x="22202" y="8495"/>
                  </a:lnTo>
                  <a:lnTo>
                    <a:pt x="21827" y="8495"/>
                  </a:lnTo>
                  <a:lnTo>
                    <a:pt x="21658" y="8533"/>
                  </a:lnTo>
                  <a:lnTo>
                    <a:pt x="21508" y="8570"/>
                  </a:lnTo>
                  <a:lnTo>
                    <a:pt x="21490" y="8439"/>
                  </a:lnTo>
                  <a:lnTo>
                    <a:pt x="21452" y="8251"/>
                  </a:lnTo>
                  <a:lnTo>
                    <a:pt x="21396" y="8064"/>
                  </a:lnTo>
                  <a:lnTo>
                    <a:pt x="21340" y="7726"/>
                  </a:lnTo>
                  <a:lnTo>
                    <a:pt x="21283" y="7389"/>
                  </a:lnTo>
                  <a:lnTo>
                    <a:pt x="21283" y="7089"/>
                  </a:lnTo>
                  <a:lnTo>
                    <a:pt x="21283" y="6939"/>
                  </a:lnTo>
                  <a:lnTo>
                    <a:pt x="21321" y="6808"/>
                  </a:lnTo>
                  <a:lnTo>
                    <a:pt x="21396" y="6545"/>
                  </a:lnTo>
                  <a:lnTo>
                    <a:pt x="21490" y="6282"/>
                  </a:lnTo>
                  <a:lnTo>
                    <a:pt x="21621" y="6057"/>
                  </a:lnTo>
                  <a:lnTo>
                    <a:pt x="21696" y="5964"/>
                  </a:lnTo>
                  <a:lnTo>
                    <a:pt x="21771" y="5851"/>
                  </a:lnTo>
                  <a:lnTo>
                    <a:pt x="21902" y="5664"/>
                  </a:lnTo>
                  <a:lnTo>
                    <a:pt x="22052" y="5495"/>
                  </a:lnTo>
                  <a:lnTo>
                    <a:pt x="22184" y="5345"/>
                  </a:lnTo>
                  <a:lnTo>
                    <a:pt x="22409" y="5082"/>
                  </a:lnTo>
                  <a:lnTo>
                    <a:pt x="22577" y="4895"/>
                  </a:lnTo>
                  <a:lnTo>
                    <a:pt x="22727" y="4745"/>
                  </a:lnTo>
                  <a:lnTo>
                    <a:pt x="23159" y="4332"/>
                  </a:lnTo>
                  <a:lnTo>
                    <a:pt x="23271" y="4220"/>
                  </a:lnTo>
                  <a:lnTo>
                    <a:pt x="23290" y="4182"/>
                  </a:lnTo>
                  <a:lnTo>
                    <a:pt x="23290" y="4164"/>
                  </a:lnTo>
                  <a:lnTo>
                    <a:pt x="23271" y="4164"/>
                  </a:lnTo>
                  <a:lnTo>
                    <a:pt x="23234" y="4182"/>
                  </a:lnTo>
                  <a:lnTo>
                    <a:pt x="23102" y="4239"/>
                  </a:lnTo>
                  <a:lnTo>
                    <a:pt x="22877" y="4370"/>
                  </a:lnTo>
                  <a:lnTo>
                    <a:pt x="22577" y="4595"/>
                  </a:lnTo>
                  <a:lnTo>
                    <a:pt x="22409" y="4726"/>
                  </a:lnTo>
                  <a:lnTo>
                    <a:pt x="22221" y="4895"/>
                  </a:lnTo>
                  <a:lnTo>
                    <a:pt x="21958" y="5139"/>
                  </a:lnTo>
                  <a:lnTo>
                    <a:pt x="21808" y="5289"/>
                  </a:lnTo>
                  <a:lnTo>
                    <a:pt x="21658" y="5439"/>
                  </a:lnTo>
                  <a:lnTo>
                    <a:pt x="21490" y="5626"/>
                  </a:lnTo>
                  <a:lnTo>
                    <a:pt x="21396" y="5720"/>
                  </a:lnTo>
                  <a:lnTo>
                    <a:pt x="21302" y="5832"/>
                  </a:lnTo>
                  <a:lnTo>
                    <a:pt x="21133" y="6076"/>
                  </a:lnTo>
                  <a:lnTo>
                    <a:pt x="21040" y="6207"/>
                  </a:lnTo>
                  <a:lnTo>
                    <a:pt x="20965" y="6357"/>
                  </a:lnTo>
                  <a:lnTo>
                    <a:pt x="20908" y="6508"/>
                  </a:lnTo>
                  <a:lnTo>
                    <a:pt x="20852" y="6676"/>
                  </a:lnTo>
                  <a:lnTo>
                    <a:pt x="20796" y="6864"/>
                  </a:lnTo>
                  <a:lnTo>
                    <a:pt x="20758" y="7033"/>
                  </a:lnTo>
                  <a:lnTo>
                    <a:pt x="20740" y="7220"/>
                  </a:lnTo>
                  <a:lnTo>
                    <a:pt x="20740" y="7408"/>
                  </a:lnTo>
                  <a:lnTo>
                    <a:pt x="20740" y="7801"/>
                  </a:lnTo>
                  <a:lnTo>
                    <a:pt x="20777" y="8176"/>
                  </a:lnTo>
                  <a:lnTo>
                    <a:pt x="20815" y="8551"/>
                  </a:lnTo>
                  <a:lnTo>
                    <a:pt x="20833" y="8908"/>
                  </a:lnTo>
                  <a:lnTo>
                    <a:pt x="20833" y="9076"/>
                  </a:lnTo>
                  <a:lnTo>
                    <a:pt x="20815" y="9245"/>
                  </a:lnTo>
                  <a:lnTo>
                    <a:pt x="20777" y="9395"/>
                  </a:lnTo>
                  <a:lnTo>
                    <a:pt x="20721" y="9545"/>
                  </a:lnTo>
                  <a:lnTo>
                    <a:pt x="20646" y="9677"/>
                  </a:lnTo>
                  <a:lnTo>
                    <a:pt x="20552" y="9789"/>
                  </a:lnTo>
                  <a:lnTo>
                    <a:pt x="20458" y="9902"/>
                  </a:lnTo>
                  <a:lnTo>
                    <a:pt x="20327" y="9995"/>
                  </a:lnTo>
                  <a:lnTo>
                    <a:pt x="20177" y="10070"/>
                  </a:lnTo>
                  <a:lnTo>
                    <a:pt x="20008" y="10164"/>
                  </a:lnTo>
                  <a:lnTo>
                    <a:pt x="19840" y="10220"/>
                  </a:lnTo>
                  <a:lnTo>
                    <a:pt x="19652" y="10295"/>
                  </a:lnTo>
                  <a:lnTo>
                    <a:pt x="19615" y="10314"/>
                  </a:lnTo>
                  <a:lnTo>
                    <a:pt x="19558" y="10333"/>
                  </a:lnTo>
                  <a:lnTo>
                    <a:pt x="19427" y="10370"/>
                  </a:lnTo>
                  <a:lnTo>
                    <a:pt x="19296" y="10427"/>
                  </a:lnTo>
                  <a:lnTo>
                    <a:pt x="19183" y="10483"/>
                  </a:lnTo>
                  <a:lnTo>
                    <a:pt x="18939" y="10614"/>
                  </a:lnTo>
                  <a:lnTo>
                    <a:pt x="18733" y="10764"/>
                  </a:lnTo>
                  <a:lnTo>
                    <a:pt x="18358" y="11045"/>
                  </a:lnTo>
                  <a:lnTo>
                    <a:pt x="18189" y="11177"/>
                  </a:lnTo>
                  <a:lnTo>
                    <a:pt x="18021" y="11289"/>
                  </a:lnTo>
                  <a:lnTo>
                    <a:pt x="17664" y="11495"/>
                  </a:lnTo>
                  <a:lnTo>
                    <a:pt x="17458" y="11608"/>
                  </a:lnTo>
                  <a:lnTo>
                    <a:pt x="17214" y="11777"/>
                  </a:lnTo>
                  <a:lnTo>
                    <a:pt x="17102" y="11870"/>
                  </a:lnTo>
                  <a:lnTo>
                    <a:pt x="17046" y="11908"/>
                  </a:lnTo>
                  <a:lnTo>
                    <a:pt x="16989" y="11964"/>
                  </a:lnTo>
                  <a:lnTo>
                    <a:pt x="16877" y="12077"/>
                  </a:lnTo>
                  <a:lnTo>
                    <a:pt x="16783" y="12189"/>
                  </a:lnTo>
                  <a:lnTo>
                    <a:pt x="16596" y="12414"/>
                  </a:lnTo>
                  <a:lnTo>
                    <a:pt x="16521" y="12546"/>
                  </a:lnTo>
                  <a:lnTo>
                    <a:pt x="16446" y="12658"/>
                  </a:lnTo>
                  <a:lnTo>
                    <a:pt x="16314" y="12939"/>
                  </a:lnTo>
                  <a:lnTo>
                    <a:pt x="16220" y="13221"/>
                  </a:lnTo>
                  <a:lnTo>
                    <a:pt x="16145" y="13502"/>
                  </a:lnTo>
                  <a:lnTo>
                    <a:pt x="16108" y="13802"/>
                  </a:lnTo>
                  <a:lnTo>
                    <a:pt x="16108" y="14083"/>
                  </a:lnTo>
                  <a:lnTo>
                    <a:pt x="16108" y="14364"/>
                  </a:lnTo>
                  <a:lnTo>
                    <a:pt x="16145" y="14627"/>
                  </a:lnTo>
                  <a:lnTo>
                    <a:pt x="16202" y="14890"/>
                  </a:lnTo>
                  <a:lnTo>
                    <a:pt x="16258" y="15152"/>
                  </a:lnTo>
                  <a:lnTo>
                    <a:pt x="16314" y="15377"/>
                  </a:lnTo>
                  <a:lnTo>
                    <a:pt x="16558" y="16183"/>
                  </a:lnTo>
                  <a:lnTo>
                    <a:pt x="16633" y="16540"/>
                  </a:lnTo>
                  <a:lnTo>
                    <a:pt x="16671" y="16840"/>
                  </a:lnTo>
                  <a:lnTo>
                    <a:pt x="16671" y="16952"/>
                  </a:lnTo>
                  <a:lnTo>
                    <a:pt x="16652" y="17046"/>
                  </a:lnTo>
                  <a:lnTo>
                    <a:pt x="16633" y="17140"/>
                  </a:lnTo>
                  <a:lnTo>
                    <a:pt x="16614" y="17196"/>
                  </a:lnTo>
                  <a:lnTo>
                    <a:pt x="16521" y="17327"/>
                  </a:lnTo>
                  <a:lnTo>
                    <a:pt x="16389" y="17458"/>
                  </a:lnTo>
                  <a:lnTo>
                    <a:pt x="16295" y="17533"/>
                  </a:lnTo>
                  <a:lnTo>
                    <a:pt x="16258" y="17552"/>
                  </a:lnTo>
                  <a:lnTo>
                    <a:pt x="16202" y="17590"/>
                  </a:lnTo>
                  <a:lnTo>
                    <a:pt x="16089" y="17665"/>
                  </a:lnTo>
                  <a:lnTo>
                    <a:pt x="15958" y="17740"/>
                  </a:lnTo>
                  <a:lnTo>
                    <a:pt x="15639" y="17965"/>
                  </a:lnTo>
                  <a:lnTo>
                    <a:pt x="15339" y="18190"/>
                  </a:lnTo>
                  <a:lnTo>
                    <a:pt x="15077" y="18415"/>
                  </a:lnTo>
                  <a:lnTo>
                    <a:pt x="14833" y="18659"/>
                  </a:lnTo>
                  <a:lnTo>
                    <a:pt x="14627" y="18884"/>
                  </a:lnTo>
                  <a:lnTo>
                    <a:pt x="14420" y="19127"/>
                  </a:lnTo>
                  <a:lnTo>
                    <a:pt x="14364" y="19221"/>
                  </a:lnTo>
                  <a:lnTo>
                    <a:pt x="13727" y="18790"/>
                  </a:lnTo>
                  <a:lnTo>
                    <a:pt x="13408" y="18565"/>
                  </a:lnTo>
                  <a:lnTo>
                    <a:pt x="13108" y="18321"/>
                  </a:lnTo>
                  <a:lnTo>
                    <a:pt x="13051" y="18265"/>
                  </a:lnTo>
                  <a:lnTo>
                    <a:pt x="12995" y="18134"/>
                  </a:lnTo>
                  <a:lnTo>
                    <a:pt x="12883" y="17927"/>
                  </a:lnTo>
                  <a:lnTo>
                    <a:pt x="12789" y="17740"/>
                  </a:lnTo>
                  <a:lnTo>
                    <a:pt x="12751" y="17702"/>
                  </a:lnTo>
                  <a:lnTo>
                    <a:pt x="12751" y="17665"/>
                  </a:lnTo>
                  <a:lnTo>
                    <a:pt x="12714" y="17515"/>
                  </a:lnTo>
                  <a:lnTo>
                    <a:pt x="12714" y="17346"/>
                  </a:lnTo>
                  <a:lnTo>
                    <a:pt x="12714" y="17158"/>
                  </a:lnTo>
                  <a:lnTo>
                    <a:pt x="12733" y="16952"/>
                  </a:lnTo>
                  <a:lnTo>
                    <a:pt x="12770" y="16727"/>
                  </a:lnTo>
                  <a:lnTo>
                    <a:pt x="12845" y="16483"/>
                  </a:lnTo>
                  <a:lnTo>
                    <a:pt x="12958" y="16258"/>
                  </a:lnTo>
                  <a:lnTo>
                    <a:pt x="13089" y="16052"/>
                  </a:lnTo>
                  <a:lnTo>
                    <a:pt x="13164" y="15958"/>
                  </a:lnTo>
                  <a:lnTo>
                    <a:pt x="13258" y="15865"/>
                  </a:lnTo>
                  <a:lnTo>
                    <a:pt x="13314" y="15827"/>
                  </a:lnTo>
                  <a:lnTo>
                    <a:pt x="13370" y="15790"/>
                  </a:lnTo>
                  <a:lnTo>
                    <a:pt x="13501" y="15715"/>
                  </a:lnTo>
                  <a:lnTo>
                    <a:pt x="13764" y="15527"/>
                  </a:lnTo>
                  <a:lnTo>
                    <a:pt x="14045" y="15340"/>
                  </a:lnTo>
                  <a:lnTo>
                    <a:pt x="14308" y="15133"/>
                  </a:lnTo>
                  <a:lnTo>
                    <a:pt x="14439" y="15021"/>
                  </a:lnTo>
                  <a:lnTo>
                    <a:pt x="14552" y="14890"/>
                  </a:lnTo>
                  <a:lnTo>
                    <a:pt x="14664" y="14758"/>
                  </a:lnTo>
                  <a:lnTo>
                    <a:pt x="14758" y="14627"/>
                  </a:lnTo>
                  <a:lnTo>
                    <a:pt x="14908" y="14346"/>
                  </a:lnTo>
                  <a:lnTo>
                    <a:pt x="15039" y="14083"/>
                  </a:lnTo>
                  <a:lnTo>
                    <a:pt x="15095" y="13952"/>
                  </a:lnTo>
                  <a:lnTo>
                    <a:pt x="15114" y="13877"/>
                  </a:lnTo>
                  <a:lnTo>
                    <a:pt x="15152" y="13802"/>
                  </a:lnTo>
                  <a:lnTo>
                    <a:pt x="15302" y="13333"/>
                  </a:lnTo>
                  <a:lnTo>
                    <a:pt x="15433" y="12921"/>
                  </a:lnTo>
                  <a:lnTo>
                    <a:pt x="15545" y="12602"/>
                  </a:lnTo>
                  <a:lnTo>
                    <a:pt x="15639" y="12339"/>
                  </a:lnTo>
                  <a:lnTo>
                    <a:pt x="15714" y="12133"/>
                  </a:lnTo>
                  <a:lnTo>
                    <a:pt x="15733" y="12058"/>
                  </a:lnTo>
                  <a:lnTo>
                    <a:pt x="15677" y="12114"/>
                  </a:lnTo>
                  <a:lnTo>
                    <a:pt x="15564" y="12321"/>
                  </a:lnTo>
                  <a:lnTo>
                    <a:pt x="15452" y="12564"/>
                  </a:lnTo>
                  <a:lnTo>
                    <a:pt x="15302" y="12864"/>
                  </a:lnTo>
                  <a:lnTo>
                    <a:pt x="15133" y="13258"/>
                  </a:lnTo>
                  <a:lnTo>
                    <a:pt x="14927" y="13727"/>
                  </a:lnTo>
                  <a:lnTo>
                    <a:pt x="14908" y="13783"/>
                  </a:lnTo>
                  <a:lnTo>
                    <a:pt x="14870" y="13839"/>
                  </a:lnTo>
                  <a:lnTo>
                    <a:pt x="14795" y="13971"/>
                  </a:lnTo>
                  <a:lnTo>
                    <a:pt x="14645" y="14196"/>
                  </a:lnTo>
                  <a:lnTo>
                    <a:pt x="14477" y="14439"/>
                  </a:lnTo>
                  <a:lnTo>
                    <a:pt x="14289" y="14646"/>
                  </a:lnTo>
                  <a:lnTo>
                    <a:pt x="14064" y="14833"/>
                  </a:lnTo>
                  <a:lnTo>
                    <a:pt x="13820" y="14983"/>
                  </a:lnTo>
                  <a:lnTo>
                    <a:pt x="13258" y="15283"/>
                  </a:lnTo>
                  <a:lnTo>
                    <a:pt x="13108" y="15358"/>
                  </a:lnTo>
                  <a:lnTo>
                    <a:pt x="13033" y="15396"/>
                  </a:lnTo>
                  <a:lnTo>
                    <a:pt x="12958" y="15452"/>
                  </a:lnTo>
                  <a:lnTo>
                    <a:pt x="12808" y="15565"/>
                  </a:lnTo>
                  <a:lnTo>
                    <a:pt x="12676" y="15677"/>
                  </a:lnTo>
                  <a:lnTo>
                    <a:pt x="12564" y="15808"/>
                  </a:lnTo>
                  <a:lnTo>
                    <a:pt x="12470" y="15940"/>
                  </a:lnTo>
                  <a:lnTo>
                    <a:pt x="12320" y="16183"/>
                  </a:lnTo>
                  <a:lnTo>
                    <a:pt x="12133" y="15977"/>
                  </a:lnTo>
                  <a:lnTo>
                    <a:pt x="12189" y="15808"/>
                  </a:lnTo>
                  <a:lnTo>
                    <a:pt x="12245" y="15640"/>
                  </a:lnTo>
                  <a:lnTo>
                    <a:pt x="12264" y="15433"/>
                  </a:lnTo>
                  <a:lnTo>
                    <a:pt x="12264" y="15415"/>
                  </a:lnTo>
                  <a:lnTo>
                    <a:pt x="12264" y="15396"/>
                  </a:lnTo>
                  <a:lnTo>
                    <a:pt x="12283" y="15321"/>
                  </a:lnTo>
                  <a:lnTo>
                    <a:pt x="12264" y="15302"/>
                  </a:lnTo>
                  <a:lnTo>
                    <a:pt x="12264" y="15283"/>
                  </a:lnTo>
                  <a:lnTo>
                    <a:pt x="12264" y="15190"/>
                  </a:lnTo>
                  <a:lnTo>
                    <a:pt x="12264" y="15077"/>
                  </a:lnTo>
                  <a:lnTo>
                    <a:pt x="12245" y="15021"/>
                  </a:lnTo>
                  <a:lnTo>
                    <a:pt x="12245" y="14983"/>
                  </a:lnTo>
                  <a:lnTo>
                    <a:pt x="12226" y="14890"/>
                  </a:lnTo>
                  <a:lnTo>
                    <a:pt x="12189" y="14739"/>
                  </a:lnTo>
                  <a:lnTo>
                    <a:pt x="12151" y="14589"/>
                  </a:lnTo>
                  <a:lnTo>
                    <a:pt x="12039" y="14346"/>
                  </a:lnTo>
                  <a:lnTo>
                    <a:pt x="11926" y="14139"/>
                  </a:lnTo>
                  <a:lnTo>
                    <a:pt x="11814" y="13971"/>
                  </a:lnTo>
                  <a:lnTo>
                    <a:pt x="11608" y="13671"/>
                  </a:lnTo>
                  <a:lnTo>
                    <a:pt x="11570" y="13614"/>
                  </a:lnTo>
                  <a:lnTo>
                    <a:pt x="11514" y="13539"/>
                  </a:lnTo>
                  <a:lnTo>
                    <a:pt x="11383" y="13371"/>
                  </a:lnTo>
                  <a:lnTo>
                    <a:pt x="11176" y="13089"/>
                  </a:lnTo>
                  <a:lnTo>
                    <a:pt x="11008" y="12864"/>
                  </a:lnTo>
                  <a:lnTo>
                    <a:pt x="10914" y="12696"/>
                  </a:lnTo>
                  <a:lnTo>
                    <a:pt x="10858" y="12583"/>
                  </a:lnTo>
                  <a:lnTo>
                    <a:pt x="10858" y="12564"/>
                  </a:lnTo>
                  <a:lnTo>
                    <a:pt x="10858" y="12546"/>
                  </a:lnTo>
                  <a:lnTo>
                    <a:pt x="10858" y="12508"/>
                  </a:lnTo>
                  <a:lnTo>
                    <a:pt x="10858" y="12452"/>
                  </a:lnTo>
                  <a:lnTo>
                    <a:pt x="10858" y="12377"/>
                  </a:lnTo>
                  <a:lnTo>
                    <a:pt x="10876" y="12002"/>
                  </a:lnTo>
                  <a:lnTo>
                    <a:pt x="10895" y="11627"/>
                  </a:lnTo>
                  <a:lnTo>
                    <a:pt x="10933" y="11252"/>
                  </a:lnTo>
                  <a:lnTo>
                    <a:pt x="10989" y="10877"/>
                  </a:lnTo>
                  <a:lnTo>
                    <a:pt x="10989" y="10820"/>
                  </a:lnTo>
                  <a:lnTo>
                    <a:pt x="10989" y="10783"/>
                  </a:lnTo>
                  <a:lnTo>
                    <a:pt x="11008" y="10708"/>
                  </a:lnTo>
                  <a:lnTo>
                    <a:pt x="11026" y="10558"/>
                  </a:lnTo>
                  <a:lnTo>
                    <a:pt x="11064" y="10427"/>
                  </a:lnTo>
                  <a:lnTo>
                    <a:pt x="11120" y="10314"/>
                  </a:lnTo>
                  <a:lnTo>
                    <a:pt x="11176" y="10202"/>
                  </a:lnTo>
                  <a:lnTo>
                    <a:pt x="11233" y="10089"/>
                  </a:lnTo>
                  <a:lnTo>
                    <a:pt x="11308" y="10014"/>
                  </a:lnTo>
                  <a:lnTo>
                    <a:pt x="11383" y="9939"/>
                  </a:lnTo>
                  <a:lnTo>
                    <a:pt x="11458" y="9883"/>
                  </a:lnTo>
                  <a:lnTo>
                    <a:pt x="11551" y="9827"/>
                  </a:lnTo>
                  <a:lnTo>
                    <a:pt x="11664" y="9789"/>
                  </a:lnTo>
                  <a:lnTo>
                    <a:pt x="11795" y="9770"/>
                  </a:lnTo>
                  <a:lnTo>
                    <a:pt x="11926" y="9752"/>
                  </a:lnTo>
                  <a:lnTo>
                    <a:pt x="12151" y="9752"/>
                  </a:lnTo>
                  <a:lnTo>
                    <a:pt x="12226" y="9770"/>
                  </a:lnTo>
                  <a:lnTo>
                    <a:pt x="12376" y="9789"/>
                  </a:lnTo>
                  <a:lnTo>
                    <a:pt x="12470" y="9808"/>
                  </a:lnTo>
                  <a:lnTo>
                    <a:pt x="12508" y="9827"/>
                  </a:lnTo>
                  <a:lnTo>
                    <a:pt x="12526" y="9827"/>
                  </a:lnTo>
                  <a:lnTo>
                    <a:pt x="12564" y="9845"/>
                  </a:lnTo>
                  <a:lnTo>
                    <a:pt x="12808" y="9902"/>
                  </a:lnTo>
                  <a:lnTo>
                    <a:pt x="13051" y="9958"/>
                  </a:lnTo>
                  <a:lnTo>
                    <a:pt x="13314" y="9995"/>
                  </a:lnTo>
                  <a:lnTo>
                    <a:pt x="13577" y="10014"/>
                  </a:lnTo>
                  <a:lnTo>
                    <a:pt x="13839" y="10014"/>
                  </a:lnTo>
                  <a:lnTo>
                    <a:pt x="14045" y="9995"/>
                  </a:lnTo>
                  <a:lnTo>
                    <a:pt x="14233" y="9958"/>
                  </a:lnTo>
                  <a:lnTo>
                    <a:pt x="14439" y="9902"/>
                  </a:lnTo>
                  <a:lnTo>
                    <a:pt x="14627" y="9845"/>
                  </a:lnTo>
                  <a:lnTo>
                    <a:pt x="14664" y="9864"/>
                  </a:lnTo>
                  <a:lnTo>
                    <a:pt x="14720" y="9883"/>
                  </a:lnTo>
                  <a:lnTo>
                    <a:pt x="14739" y="9902"/>
                  </a:lnTo>
                  <a:lnTo>
                    <a:pt x="14758" y="9902"/>
                  </a:lnTo>
                  <a:lnTo>
                    <a:pt x="14964" y="10014"/>
                  </a:lnTo>
                  <a:lnTo>
                    <a:pt x="15264" y="10164"/>
                  </a:lnTo>
                  <a:lnTo>
                    <a:pt x="15358" y="10202"/>
                  </a:lnTo>
                  <a:lnTo>
                    <a:pt x="15470" y="10239"/>
                  </a:lnTo>
                  <a:lnTo>
                    <a:pt x="15620" y="10239"/>
                  </a:lnTo>
                  <a:lnTo>
                    <a:pt x="15752" y="10220"/>
                  </a:lnTo>
                  <a:lnTo>
                    <a:pt x="15864" y="10164"/>
                  </a:lnTo>
                  <a:lnTo>
                    <a:pt x="15958" y="10108"/>
                  </a:lnTo>
                  <a:lnTo>
                    <a:pt x="16145" y="9977"/>
                  </a:lnTo>
                  <a:lnTo>
                    <a:pt x="16295" y="9827"/>
                  </a:lnTo>
                  <a:lnTo>
                    <a:pt x="16446" y="9677"/>
                  </a:lnTo>
                  <a:lnTo>
                    <a:pt x="16596" y="9508"/>
                  </a:lnTo>
                  <a:lnTo>
                    <a:pt x="16727" y="9339"/>
                  </a:lnTo>
                  <a:lnTo>
                    <a:pt x="16858" y="9170"/>
                  </a:lnTo>
                  <a:lnTo>
                    <a:pt x="16971" y="9039"/>
                  </a:lnTo>
                  <a:lnTo>
                    <a:pt x="17121" y="8926"/>
                  </a:lnTo>
                  <a:lnTo>
                    <a:pt x="17196" y="8870"/>
                  </a:lnTo>
                  <a:lnTo>
                    <a:pt x="17271" y="8851"/>
                  </a:lnTo>
                  <a:lnTo>
                    <a:pt x="17346" y="8833"/>
                  </a:lnTo>
                  <a:lnTo>
                    <a:pt x="17439" y="8814"/>
                  </a:lnTo>
                  <a:lnTo>
                    <a:pt x="17589" y="8833"/>
                  </a:lnTo>
                  <a:lnTo>
                    <a:pt x="17927" y="8908"/>
                  </a:lnTo>
                  <a:lnTo>
                    <a:pt x="18077" y="8945"/>
                  </a:lnTo>
                  <a:lnTo>
                    <a:pt x="18208" y="8945"/>
                  </a:lnTo>
                  <a:lnTo>
                    <a:pt x="18283" y="8926"/>
                  </a:lnTo>
                  <a:lnTo>
                    <a:pt x="18339" y="8908"/>
                  </a:lnTo>
                  <a:lnTo>
                    <a:pt x="18396" y="8870"/>
                  </a:lnTo>
                  <a:lnTo>
                    <a:pt x="18433" y="8833"/>
                  </a:lnTo>
                  <a:lnTo>
                    <a:pt x="18471" y="8758"/>
                  </a:lnTo>
                  <a:lnTo>
                    <a:pt x="18471" y="8683"/>
                  </a:lnTo>
                  <a:lnTo>
                    <a:pt x="18489" y="8645"/>
                  </a:lnTo>
                  <a:lnTo>
                    <a:pt x="18489" y="8495"/>
                  </a:lnTo>
                  <a:lnTo>
                    <a:pt x="18471" y="8439"/>
                  </a:lnTo>
                  <a:lnTo>
                    <a:pt x="18452" y="8495"/>
                  </a:lnTo>
                  <a:lnTo>
                    <a:pt x="18433" y="8626"/>
                  </a:lnTo>
                  <a:lnTo>
                    <a:pt x="18433" y="8683"/>
                  </a:lnTo>
                  <a:lnTo>
                    <a:pt x="18414" y="8739"/>
                  </a:lnTo>
                  <a:lnTo>
                    <a:pt x="18377" y="8795"/>
                  </a:lnTo>
                  <a:lnTo>
                    <a:pt x="18302" y="8833"/>
                  </a:lnTo>
                  <a:lnTo>
                    <a:pt x="18208" y="8851"/>
                  </a:lnTo>
                  <a:lnTo>
                    <a:pt x="18096" y="8833"/>
                  </a:lnTo>
                  <a:lnTo>
                    <a:pt x="17946" y="8795"/>
                  </a:lnTo>
                  <a:lnTo>
                    <a:pt x="17627" y="8683"/>
                  </a:lnTo>
                  <a:lnTo>
                    <a:pt x="17552" y="8664"/>
                  </a:lnTo>
                  <a:lnTo>
                    <a:pt x="17439" y="8645"/>
                  </a:lnTo>
                  <a:lnTo>
                    <a:pt x="17327" y="8645"/>
                  </a:lnTo>
                  <a:lnTo>
                    <a:pt x="17214" y="8664"/>
                  </a:lnTo>
                  <a:lnTo>
                    <a:pt x="17121" y="8683"/>
                  </a:lnTo>
                  <a:lnTo>
                    <a:pt x="17008" y="8739"/>
                  </a:lnTo>
                  <a:lnTo>
                    <a:pt x="16914" y="8795"/>
                  </a:lnTo>
                  <a:lnTo>
                    <a:pt x="16821" y="8851"/>
                  </a:lnTo>
                  <a:lnTo>
                    <a:pt x="16652" y="9001"/>
                  </a:lnTo>
                  <a:lnTo>
                    <a:pt x="16521" y="9170"/>
                  </a:lnTo>
                  <a:lnTo>
                    <a:pt x="16370" y="9320"/>
                  </a:lnTo>
                  <a:lnTo>
                    <a:pt x="16239" y="9452"/>
                  </a:lnTo>
                  <a:lnTo>
                    <a:pt x="16070" y="9564"/>
                  </a:lnTo>
                  <a:lnTo>
                    <a:pt x="15920" y="9677"/>
                  </a:lnTo>
                  <a:lnTo>
                    <a:pt x="15770" y="9770"/>
                  </a:lnTo>
                  <a:lnTo>
                    <a:pt x="15639" y="9827"/>
                  </a:lnTo>
                  <a:lnTo>
                    <a:pt x="15564" y="9827"/>
                  </a:lnTo>
                  <a:lnTo>
                    <a:pt x="15452" y="9770"/>
                  </a:lnTo>
                  <a:lnTo>
                    <a:pt x="15208" y="9620"/>
                  </a:lnTo>
                  <a:lnTo>
                    <a:pt x="15152" y="9583"/>
                  </a:lnTo>
                  <a:lnTo>
                    <a:pt x="15320" y="9452"/>
                  </a:lnTo>
                  <a:lnTo>
                    <a:pt x="15470" y="9320"/>
                  </a:lnTo>
                  <a:lnTo>
                    <a:pt x="15602" y="9189"/>
                  </a:lnTo>
                  <a:lnTo>
                    <a:pt x="15733" y="9039"/>
                  </a:lnTo>
                  <a:lnTo>
                    <a:pt x="15883" y="8833"/>
                  </a:lnTo>
                  <a:lnTo>
                    <a:pt x="15995" y="8626"/>
                  </a:lnTo>
                  <a:lnTo>
                    <a:pt x="16108" y="8420"/>
                  </a:lnTo>
                  <a:lnTo>
                    <a:pt x="16202" y="8195"/>
                  </a:lnTo>
                  <a:lnTo>
                    <a:pt x="16277" y="7989"/>
                  </a:lnTo>
                  <a:lnTo>
                    <a:pt x="16352" y="7764"/>
                  </a:lnTo>
                  <a:lnTo>
                    <a:pt x="16446" y="7333"/>
                  </a:lnTo>
                  <a:lnTo>
                    <a:pt x="16521" y="6920"/>
                  </a:lnTo>
                  <a:lnTo>
                    <a:pt x="16539" y="6714"/>
                  </a:lnTo>
                  <a:lnTo>
                    <a:pt x="16558" y="6601"/>
                  </a:lnTo>
                  <a:lnTo>
                    <a:pt x="16558" y="6489"/>
                  </a:lnTo>
                  <a:lnTo>
                    <a:pt x="16539" y="6264"/>
                  </a:lnTo>
                  <a:lnTo>
                    <a:pt x="16521" y="6020"/>
                  </a:lnTo>
                  <a:lnTo>
                    <a:pt x="16521" y="6001"/>
                  </a:lnTo>
                  <a:lnTo>
                    <a:pt x="16558" y="5889"/>
                  </a:lnTo>
                  <a:lnTo>
                    <a:pt x="16596" y="5682"/>
                  </a:lnTo>
                  <a:lnTo>
                    <a:pt x="16652" y="5514"/>
                  </a:lnTo>
                  <a:lnTo>
                    <a:pt x="16727" y="5289"/>
                  </a:lnTo>
                  <a:lnTo>
                    <a:pt x="16858" y="5045"/>
                  </a:lnTo>
                  <a:lnTo>
                    <a:pt x="17027" y="4801"/>
                  </a:lnTo>
                  <a:lnTo>
                    <a:pt x="17121" y="4689"/>
                  </a:lnTo>
                  <a:lnTo>
                    <a:pt x="17214" y="4576"/>
                  </a:lnTo>
                  <a:lnTo>
                    <a:pt x="17252" y="4539"/>
                  </a:lnTo>
                  <a:lnTo>
                    <a:pt x="17289" y="4501"/>
                  </a:lnTo>
                  <a:lnTo>
                    <a:pt x="17346" y="4464"/>
                  </a:lnTo>
                  <a:lnTo>
                    <a:pt x="17477" y="4407"/>
                  </a:lnTo>
                  <a:lnTo>
                    <a:pt x="17627" y="4351"/>
                  </a:lnTo>
                  <a:lnTo>
                    <a:pt x="17796" y="4295"/>
                  </a:lnTo>
                  <a:lnTo>
                    <a:pt x="17871" y="4239"/>
                  </a:lnTo>
                  <a:lnTo>
                    <a:pt x="17964" y="4201"/>
                  </a:lnTo>
                  <a:lnTo>
                    <a:pt x="18021" y="4126"/>
                  </a:lnTo>
                  <a:lnTo>
                    <a:pt x="18039" y="4107"/>
                  </a:lnTo>
                  <a:lnTo>
                    <a:pt x="18058" y="4089"/>
                  </a:lnTo>
                  <a:lnTo>
                    <a:pt x="18096" y="4051"/>
                  </a:lnTo>
                  <a:lnTo>
                    <a:pt x="18152" y="3901"/>
                  </a:lnTo>
                  <a:lnTo>
                    <a:pt x="18208" y="3751"/>
                  </a:lnTo>
                  <a:lnTo>
                    <a:pt x="18283" y="3488"/>
                  </a:lnTo>
                  <a:lnTo>
                    <a:pt x="18339" y="3076"/>
                  </a:lnTo>
                  <a:lnTo>
                    <a:pt x="18377" y="2926"/>
                  </a:lnTo>
                  <a:lnTo>
                    <a:pt x="18396" y="2776"/>
                  </a:lnTo>
                  <a:lnTo>
                    <a:pt x="18377" y="2813"/>
                  </a:lnTo>
                  <a:lnTo>
                    <a:pt x="18339" y="2926"/>
                  </a:lnTo>
                  <a:lnTo>
                    <a:pt x="18283" y="3076"/>
                  </a:lnTo>
                  <a:lnTo>
                    <a:pt x="18189" y="3451"/>
                  </a:lnTo>
                  <a:lnTo>
                    <a:pt x="18096" y="3714"/>
                  </a:lnTo>
                  <a:lnTo>
                    <a:pt x="18021" y="3845"/>
                  </a:lnTo>
                  <a:lnTo>
                    <a:pt x="17946" y="3957"/>
                  </a:lnTo>
                  <a:lnTo>
                    <a:pt x="17908" y="4014"/>
                  </a:lnTo>
                  <a:lnTo>
                    <a:pt x="17852" y="4051"/>
                  </a:lnTo>
                  <a:lnTo>
                    <a:pt x="17721" y="4107"/>
                  </a:lnTo>
                  <a:lnTo>
                    <a:pt x="17571" y="4145"/>
                  </a:lnTo>
                  <a:lnTo>
                    <a:pt x="17402" y="4182"/>
                  </a:lnTo>
                  <a:lnTo>
                    <a:pt x="17308" y="4220"/>
                  </a:lnTo>
                  <a:lnTo>
                    <a:pt x="17214" y="4257"/>
                  </a:lnTo>
                  <a:lnTo>
                    <a:pt x="17121" y="4314"/>
                  </a:lnTo>
                  <a:lnTo>
                    <a:pt x="17102" y="4332"/>
                  </a:lnTo>
                  <a:lnTo>
                    <a:pt x="17064" y="4370"/>
                  </a:lnTo>
                  <a:lnTo>
                    <a:pt x="16914" y="4482"/>
                  </a:lnTo>
                  <a:lnTo>
                    <a:pt x="16783" y="4614"/>
                  </a:lnTo>
                  <a:lnTo>
                    <a:pt x="16577" y="4876"/>
                  </a:lnTo>
                  <a:lnTo>
                    <a:pt x="16408" y="5139"/>
                  </a:lnTo>
                  <a:lnTo>
                    <a:pt x="16277" y="5401"/>
                  </a:lnTo>
                  <a:lnTo>
                    <a:pt x="16127" y="5157"/>
                  </a:lnTo>
                  <a:lnTo>
                    <a:pt x="15977" y="4932"/>
                  </a:lnTo>
                  <a:lnTo>
                    <a:pt x="15789" y="4651"/>
                  </a:lnTo>
                  <a:lnTo>
                    <a:pt x="15658" y="4389"/>
                  </a:lnTo>
                  <a:lnTo>
                    <a:pt x="15564" y="4126"/>
                  </a:lnTo>
                  <a:lnTo>
                    <a:pt x="15508" y="3864"/>
                  </a:lnTo>
                  <a:lnTo>
                    <a:pt x="15508" y="3601"/>
                  </a:lnTo>
                  <a:lnTo>
                    <a:pt x="15508" y="3338"/>
                  </a:lnTo>
                  <a:lnTo>
                    <a:pt x="15527" y="3076"/>
                  </a:lnTo>
                  <a:lnTo>
                    <a:pt x="15564" y="2813"/>
                  </a:lnTo>
                  <a:lnTo>
                    <a:pt x="15639" y="2345"/>
                  </a:lnTo>
                  <a:lnTo>
                    <a:pt x="15714" y="1932"/>
                  </a:lnTo>
                  <a:lnTo>
                    <a:pt x="15752" y="1576"/>
                  </a:lnTo>
                  <a:lnTo>
                    <a:pt x="15808" y="920"/>
                  </a:lnTo>
                  <a:lnTo>
                    <a:pt x="15845" y="526"/>
                  </a:lnTo>
                  <a:lnTo>
                    <a:pt x="15864" y="376"/>
                  </a:lnTo>
                  <a:lnTo>
                    <a:pt x="15883" y="244"/>
                  </a:lnTo>
                  <a:lnTo>
                    <a:pt x="15883" y="76"/>
                  </a:lnTo>
                  <a:lnTo>
                    <a:pt x="15883" y="19"/>
                  </a:lnTo>
                  <a:lnTo>
                    <a:pt x="158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735088" y="-1553100"/>
              <a:ext cx="994922" cy="1398100"/>
            </a:xfrm>
            <a:custGeom>
              <a:avLst/>
              <a:gdLst/>
              <a:ahLst/>
              <a:cxnLst/>
              <a:rect l="l" t="t" r="r" b="b"/>
              <a:pathLst>
                <a:path w="25822" h="36286" extrusionOk="0">
                  <a:moveTo>
                    <a:pt x="15883" y="1"/>
                  </a:moveTo>
                  <a:lnTo>
                    <a:pt x="15864" y="19"/>
                  </a:lnTo>
                  <a:lnTo>
                    <a:pt x="15827" y="57"/>
                  </a:lnTo>
                  <a:lnTo>
                    <a:pt x="15752" y="207"/>
                  </a:lnTo>
                  <a:lnTo>
                    <a:pt x="15714" y="338"/>
                  </a:lnTo>
                  <a:lnTo>
                    <a:pt x="15658" y="488"/>
                  </a:lnTo>
                  <a:lnTo>
                    <a:pt x="15620" y="676"/>
                  </a:lnTo>
                  <a:lnTo>
                    <a:pt x="15564" y="882"/>
                  </a:lnTo>
                  <a:lnTo>
                    <a:pt x="15452" y="1538"/>
                  </a:lnTo>
                  <a:lnTo>
                    <a:pt x="15377" y="1876"/>
                  </a:lnTo>
                  <a:lnTo>
                    <a:pt x="15264" y="2270"/>
                  </a:lnTo>
                  <a:lnTo>
                    <a:pt x="15133" y="2738"/>
                  </a:lnTo>
                  <a:lnTo>
                    <a:pt x="15077" y="2982"/>
                  </a:lnTo>
                  <a:lnTo>
                    <a:pt x="15020" y="3263"/>
                  </a:lnTo>
                  <a:lnTo>
                    <a:pt x="14983" y="3582"/>
                  </a:lnTo>
                  <a:lnTo>
                    <a:pt x="14964" y="3901"/>
                  </a:lnTo>
                  <a:lnTo>
                    <a:pt x="14964" y="4070"/>
                  </a:lnTo>
                  <a:lnTo>
                    <a:pt x="15002" y="4257"/>
                  </a:lnTo>
                  <a:lnTo>
                    <a:pt x="15039" y="4426"/>
                  </a:lnTo>
                  <a:lnTo>
                    <a:pt x="15077" y="4614"/>
                  </a:lnTo>
                  <a:lnTo>
                    <a:pt x="15152" y="4782"/>
                  </a:lnTo>
                  <a:lnTo>
                    <a:pt x="15227" y="4951"/>
                  </a:lnTo>
                  <a:lnTo>
                    <a:pt x="15377" y="5289"/>
                  </a:lnTo>
                  <a:lnTo>
                    <a:pt x="15545" y="5589"/>
                  </a:lnTo>
                  <a:lnTo>
                    <a:pt x="15602" y="5739"/>
                  </a:lnTo>
                  <a:lnTo>
                    <a:pt x="15658" y="5870"/>
                  </a:lnTo>
                  <a:lnTo>
                    <a:pt x="15695" y="6020"/>
                  </a:lnTo>
                  <a:lnTo>
                    <a:pt x="15714" y="6151"/>
                  </a:lnTo>
                  <a:lnTo>
                    <a:pt x="15733" y="6301"/>
                  </a:lnTo>
                  <a:lnTo>
                    <a:pt x="15714" y="6432"/>
                  </a:lnTo>
                  <a:lnTo>
                    <a:pt x="15695" y="6508"/>
                  </a:lnTo>
                  <a:lnTo>
                    <a:pt x="15695" y="6601"/>
                  </a:lnTo>
                  <a:lnTo>
                    <a:pt x="15658" y="6770"/>
                  </a:lnTo>
                  <a:lnTo>
                    <a:pt x="15620" y="6901"/>
                  </a:lnTo>
                  <a:lnTo>
                    <a:pt x="15489" y="6676"/>
                  </a:lnTo>
                  <a:lnTo>
                    <a:pt x="15414" y="6545"/>
                  </a:lnTo>
                  <a:lnTo>
                    <a:pt x="15339" y="6357"/>
                  </a:lnTo>
                  <a:lnTo>
                    <a:pt x="15283" y="6226"/>
                  </a:lnTo>
                  <a:lnTo>
                    <a:pt x="15245" y="6076"/>
                  </a:lnTo>
                  <a:lnTo>
                    <a:pt x="15189" y="5701"/>
                  </a:lnTo>
                  <a:lnTo>
                    <a:pt x="15152" y="5514"/>
                  </a:lnTo>
                  <a:lnTo>
                    <a:pt x="15095" y="5307"/>
                  </a:lnTo>
                  <a:lnTo>
                    <a:pt x="15058" y="5195"/>
                  </a:lnTo>
                  <a:lnTo>
                    <a:pt x="15020" y="5082"/>
                  </a:lnTo>
                  <a:lnTo>
                    <a:pt x="14945" y="4970"/>
                  </a:lnTo>
                  <a:lnTo>
                    <a:pt x="14852" y="4876"/>
                  </a:lnTo>
                  <a:lnTo>
                    <a:pt x="14739" y="4820"/>
                  </a:lnTo>
                  <a:lnTo>
                    <a:pt x="14627" y="4764"/>
                  </a:lnTo>
                  <a:lnTo>
                    <a:pt x="14514" y="4745"/>
                  </a:lnTo>
                  <a:lnTo>
                    <a:pt x="14402" y="4726"/>
                  </a:lnTo>
                  <a:lnTo>
                    <a:pt x="14214" y="4726"/>
                  </a:lnTo>
                  <a:lnTo>
                    <a:pt x="14045" y="4689"/>
                  </a:lnTo>
                  <a:lnTo>
                    <a:pt x="13970" y="4670"/>
                  </a:lnTo>
                  <a:lnTo>
                    <a:pt x="13895" y="4614"/>
                  </a:lnTo>
                  <a:lnTo>
                    <a:pt x="13764" y="4520"/>
                  </a:lnTo>
                  <a:lnTo>
                    <a:pt x="13708" y="4464"/>
                  </a:lnTo>
                  <a:lnTo>
                    <a:pt x="13652" y="4389"/>
                  </a:lnTo>
                  <a:lnTo>
                    <a:pt x="13558" y="4276"/>
                  </a:lnTo>
                  <a:lnTo>
                    <a:pt x="13389" y="4070"/>
                  </a:lnTo>
                  <a:lnTo>
                    <a:pt x="13276" y="3901"/>
                  </a:lnTo>
                  <a:lnTo>
                    <a:pt x="13201" y="3732"/>
                  </a:lnTo>
                  <a:lnTo>
                    <a:pt x="13126" y="3620"/>
                  </a:lnTo>
                  <a:lnTo>
                    <a:pt x="13108" y="3582"/>
                  </a:lnTo>
                  <a:lnTo>
                    <a:pt x="13108" y="3620"/>
                  </a:lnTo>
                  <a:lnTo>
                    <a:pt x="13145" y="3751"/>
                  </a:lnTo>
                  <a:lnTo>
                    <a:pt x="13220" y="3920"/>
                  </a:lnTo>
                  <a:lnTo>
                    <a:pt x="13314" y="4107"/>
                  </a:lnTo>
                  <a:lnTo>
                    <a:pt x="13464" y="4351"/>
                  </a:lnTo>
                  <a:lnTo>
                    <a:pt x="13558" y="4482"/>
                  </a:lnTo>
                  <a:lnTo>
                    <a:pt x="13614" y="4557"/>
                  </a:lnTo>
                  <a:lnTo>
                    <a:pt x="13670" y="4614"/>
                  </a:lnTo>
                  <a:lnTo>
                    <a:pt x="13802" y="4745"/>
                  </a:lnTo>
                  <a:lnTo>
                    <a:pt x="13877" y="4820"/>
                  </a:lnTo>
                  <a:lnTo>
                    <a:pt x="13970" y="4857"/>
                  </a:lnTo>
                  <a:lnTo>
                    <a:pt x="14083" y="4895"/>
                  </a:lnTo>
                  <a:lnTo>
                    <a:pt x="14177" y="4932"/>
                  </a:lnTo>
                  <a:lnTo>
                    <a:pt x="14364" y="4951"/>
                  </a:lnTo>
                  <a:lnTo>
                    <a:pt x="14552" y="5007"/>
                  </a:lnTo>
                  <a:lnTo>
                    <a:pt x="14608" y="5045"/>
                  </a:lnTo>
                  <a:lnTo>
                    <a:pt x="14664" y="5082"/>
                  </a:lnTo>
                  <a:lnTo>
                    <a:pt x="14720" y="5139"/>
                  </a:lnTo>
                  <a:lnTo>
                    <a:pt x="14758" y="5214"/>
                  </a:lnTo>
                  <a:lnTo>
                    <a:pt x="14795" y="5364"/>
                  </a:lnTo>
                  <a:lnTo>
                    <a:pt x="14833" y="5551"/>
                  </a:lnTo>
                  <a:lnTo>
                    <a:pt x="14833" y="5739"/>
                  </a:lnTo>
                  <a:lnTo>
                    <a:pt x="14870" y="6132"/>
                  </a:lnTo>
                  <a:lnTo>
                    <a:pt x="14889" y="6320"/>
                  </a:lnTo>
                  <a:lnTo>
                    <a:pt x="14945" y="6508"/>
                  </a:lnTo>
                  <a:lnTo>
                    <a:pt x="14983" y="6658"/>
                  </a:lnTo>
                  <a:lnTo>
                    <a:pt x="15039" y="6808"/>
                  </a:lnTo>
                  <a:lnTo>
                    <a:pt x="15095" y="6939"/>
                  </a:lnTo>
                  <a:lnTo>
                    <a:pt x="15152" y="7033"/>
                  </a:lnTo>
                  <a:lnTo>
                    <a:pt x="15245" y="7201"/>
                  </a:lnTo>
                  <a:lnTo>
                    <a:pt x="15283" y="7295"/>
                  </a:lnTo>
                  <a:lnTo>
                    <a:pt x="15358" y="7370"/>
                  </a:lnTo>
                  <a:lnTo>
                    <a:pt x="15433" y="7426"/>
                  </a:lnTo>
                  <a:lnTo>
                    <a:pt x="15452" y="7445"/>
                  </a:lnTo>
                  <a:lnTo>
                    <a:pt x="15339" y="7689"/>
                  </a:lnTo>
                  <a:lnTo>
                    <a:pt x="15208" y="7933"/>
                  </a:lnTo>
                  <a:lnTo>
                    <a:pt x="15058" y="8139"/>
                  </a:lnTo>
                  <a:lnTo>
                    <a:pt x="14908" y="8326"/>
                  </a:lnTo>
                  <a:lnTo>
                    <a:pt x="14777" y="8439"/>
                  </a:lnTo>
                  <a:lnTo>
                    <a:pt x="14664" y="8533"/>
                  </a:lnTo>
                  <a:lnTo>
                    <a:pt x="14533" y="8608"/>
                  </a:lnTo>
                  <a:lnTo>
                    <a:pt x="14402" y="8664"/>
                  </a:lnTo>
                  <a:lnTo>
                    <a:pt x="14270" y="8701"/>
                  </a:lnTo>
                  <a:lnTo>
                    <a:pt x="14120" y="8739"/>
                  </a:lnTo>
                  <a:lnTo>
                    <a:pt x="13820" y="8739"/>
                  </a:lnTo>
                  <a:lnTo>
                    <a:pt x="13670" y="8720"/>
                  </a:lnTo>
                  <a:lnTo>
                    <a:pt x="13501" y="8701"/>
                  </a:lnTo>
                  <a:lnTo>
                    <a:pt x="13183" y="8608"/>
                  </a:lnTo>
                  <a:lnTo>
                    <a:pt x="13014" y="8533"/>
                  </a:lnTo>
                  <a:lnTo>
                    <a:pt x="12995" y="8533"/>
                  </a:lnTo>
                  <a:lnTo>
                    <a:pt x="12958" y="8514"/>
                  </a:lnTo>
                  <a:lnTo>
                    <a:pt x="12901" y="8495"/>
                  </a:lnTo>
                  <a:lnTo>
                    <a:pt x="12770" y="8458"/>
                  </a:lnTo>
                  <a:lnTo>
                    <a:pt x="12526" y="8383"/>
                  </a:lnTo>
                  <a:lnTo>
                    <a:pt x="12395" y="8345"/>
                  </a:lnTo>
                  <a:lnTo>
                    <a:pt x="12245" y="8326"/>
                  </a:lnTo>
                  <a:lnTo>
                    <a:pt x="11964" y="8289"/>
                  </a:lnTo>
                  <a:lnTo>
                    <a:pt x="11683" y="8270"/>
                  </a:lnTo>
                  <a:lnTo>
                    <a:pt x="11383" y="8308"/>
                  </a:lnTo>
                  <a:lnTo>
                    <a:pt x="11064" y="8383"/>
                  </a:lnTo>
                  <a:lnTo>
                    <a:pt x="10895" y="8439"/>
                  </a:lnTo>
                  <a:lnTo>
                    <a:pt x="10707" y="8514"/>
                  </a:lnTo>
                  <a:lnTo>
                    <a:pt x="10520" y="8608"/>
                  </a:lnTo>
                  <a:lnTo>
                    <a:pt x="10370" y="8720"/>
                  </a:lnTo>
                  <a:lnTo>
                    <a:pt x="10332" y="8645"/>
                  </a:lnTo>
                  <a:lnTo>
                    <a:pt x="10220" y="8401"/>
                  </a:lnTo>
                  <a:lnTo>
                    <a:pt x="10145" y="8176"/>
                  </a:lnTo>
                  <a:lnTo>
                    <a:pt x="10126" y="8045"/>
                  </a:lnTo>
                  <a:lnTo>
                    <a:pt x="10126" y="7933"/>
                  </a:lnTo>
                  <a:lnTo>
                    <a:pt x="10126" y="7914"/>
                  </a:lnTo>
                  <a:lnTo>
                    <a:pt x="10126" y="7895"/>
                  </a:lnTo>
                  <a:lnTo>
                    <a:pt x="10145" y="7876"/>
                  </a:lnTo>
                  <a:lnTo>
                    <a:pt x="10164" y="7839"/>
                  </a:lnTo>
                  <a:lnTo>
                    <a:pt x="10164" y="7820"/>
                  </a:lnTo>
                  <a:lnTo>
                    <a:pt x="10182" y="7801"/>
                  </a:lnTo>
                  <a:lnTo>
                    <a:pt x="10239" y="7764"/>
                  </a:lnTo>
                  <a:lnTo>
                    <a:pt x="10295" y="7745"/>
                  </a:lnTo>
                  <a:lnTo>
                    <a:pt x="10370" y="7708"/>
                  </a:lnTo>
                  <a:lnTo>
                    <a:pt x="10557" y="7689"/>
                  </a:lnTo>
                  <a:lnTo>
                    <a:pt x="10801" y="7670"/>
                  </a:lnTo>
                  <a:lnTo>
                    <a:pt x="10914" y="7651"/>
                  </a:lnTo>
                  <a:lnTo>
                    <a:pt x="11064" y="7614"/>
                  </a:lnTo>
                  <a:lnTo>
                    <a:pt x="11195" y="7558"/>
                  </a:lnTo>
                  <a:lnTo>
                    <a:pt x="11326" y="7464"/>
                  </a:lnTo>
                  <a:lnTo>
                    <a:pt x="11420" y="7370"/>
                  </a:lnTo>
                  <a:lnTo>
                    <a:pt x="11476" y="7314"/>
                  </a:lnTo>
                  <a:lnTo>
                    <a:pt x="11514" y="7258"/>
                  </a:lnTo>
                  <a:lnTo>
                    <a:pt x="11589" y="7126"/>
                  </a:lnTo>
                  <a:lnTo>
                    <a:pt x="11626" y="6995"/>
                  </a:lnTo>
                  <a:lnTo>
                    <a:pt x="11645" y="6864"/>
                  </a:lnTo>
                  <a:lnTo>
                    <a:pt x="11664" y="6733"/>
                  </a:lnTo>
                  <a:lnTo>
                    <a:pt x="11645" y="6489"/>
                  </a:lnTo>
                  <a:lnTo>
                    <a:pt x="11608" y="6245"/>
                  </a:lnTo>
                  <a:lnTo>
                    <a:pt x="11551" y="6039"/>
                  </a:lnTo>
                  <a:lnTo>
                    <a:pt x="11476" y="5832"/>
                  </a:lnTo>
                  <a:lnTo>
                    <a:pt x="11345" y="5476"/>
                  </a:lnTo>
                  <a:lnTo>
                    <a:pt x="11308" y="5401"/>
                  </a:lnTo>
                  <a:lnTo>
                    <a:pt x="11251" y="5326"/>
                  </a:lnTo>
                  <a:lnTo>
                    <a:pt x="11176" y="5195"/>
                  </a:lnTo>
                  <a:lnTo>
                    <a:pt x="11045" y="4989"/>
                  </a:lnTo>
                  <a:lnTo>
                    <a:pt x="10989" y="4857"/>
                  </a:lnTo>
                  <a:lnTo>
                    <a:pt x="10951" y="4820"/>
                  </a:lnTo>
                  <a:lnTo>
                    <a:pt x="10951" y="4726"/>
                  </a:lnTo>
                  <a:lnTo>
                    <a:pt x="10951" y="4707"/>
                  </a:lnTo>
                  <a:lnTo>
                    <a:pt x="10970" y="4689"/>
                  </a:lnTo>
                  <a:lnTo>
                    <a:pt x="11008" y="4670"/>
                  </a:lnTo>
                  <a:lnTo>
                    <a:pt x="10951" y="4670"/>
                  </a:lnTo>
                  <a:lnTo>
                    <a:pt x="10914" y="4689"/>
                  </a:lnTo>
                  <a:lnTo>
                    <a:pt x="10895" y="4726"/>
                  </a:lnTo>
                  <a:lnTo>
                    <a:pt x="10895" y="4782"/>
                  </a:lnTo>
                  <a:lnTo>
                    <a:pt x="10914" y="4820"/>
                  </a:lnTo>
                  <a:lnTo>
                    <a:pt x="10933" y="4876"/>
                  </a:lnTo>
                  <a:lnTo>
                    <a:pt x="10989" y="5026"/>
                  </a:lnTo>
                  <a:lnTo>
                    <a:pt x="11083" y="5251"/>
                  </a:lnTo>
                  <a:lnTo>
                    <a:pt x="11158" y="5382"/>
                  </a:lnTo>
                  <a:lnTo>
                    <a:pt x="11195" y="5457"/>
                  </a:lnTo>
                  <a:lnTo>
                    <a:pt x="11214" y="5532"/>
                  </a:lnTo>
                  <a:lnTo>
                    <a:pt x="11308" y="5889"/>
                  </a:lnTo>
                  <a:lnTo>
                    <a:pt x="11364" y="6095"/>
                  </a:lnTo>
                  <a:lnTo>
                    <a:pt x="11383" y="6301"/>
                  </a:lnTo>
                  <a:lnTo>
                    <a:pt x="11401" y="6508"/>
                  </a:lnTo>
                  <a:lnTo>
                    <a:pt x="11401" y="6714"/>
                  </a:lnTo>
                  <a:lnTo>
                    <a:pt x="11383" y="6808"/>
                  </a:lnTo>
                  <a:lnTo>
                    <a:pt x="11345" y="6920"/>
                  </a:lnTo>
                  <a:lnTo>
                    <a:pt x="11308" y="6995"/>
                  </a:lnTo>
                  <a:lnTo>
                    <a:pt x="11251" y="7070"/>
                  </a:lnTo>
                  <a:lnTo>
                    <a:pt x="11195" y="7145"/>
                  </a:lnTo>
                  <a:lnTo>
                    <a:pt x="11120" y="7201"/>
                  </a:lnTo>
                  <a:lnTo>
                    <a:pt x="11045" y="7239"/>
                  </a:lnTo>
                  <a:lnTo>
                    <a:pt x="10970" y="7258"/>
                  </a:lnTo>
                  <a:lnTo>
                    <a:pt x="10764" y="7276"/>
                  </a:lnTo>
                  <a:lnTo>
                    <a:pt x="10426" y="7276"/>
                  </a:lnTo>
                  <a:lnTo>
                    <a:pt x="10295" y="7295"/>
                  </a:lnTo>
                  <a:lnTo>
                    <a:pt x="10164" y="7314"/>
                  </a:lnTo>
                  <a:lnTo>
                    <a:pt x="10014" y="7370"/>
                  </a:lnTo>
                  <a:lnTo>
                    <a:pt x="9957" y="7408"/>
                  </a:lnTo>
                  <a:lnTo>
                    <a:pt x="9882" y="7445"/>
                  </a:lnTo>
                  <a:lnTo>
                    <a:pt x="9826" y="7501"/>
                  </a:lnTo>
                  <a:lnTo>
                    <a:pt x="9789" y="7558"/>
                  </a:lnTo>
                  <a:lnTo>
                    <a:pt x="9751" y="7595"/>
                  </a:lnTo>
                  <a:lnTo>
                    <a:pt x="9695" y="7670"/>
                  </a:lnTo>
                  <a:lnTo>
                    <a:pt x="9676" y="7745"/>
                  </a:lnTo>
                  <a:lnTo>
                    <a:pt x="9639" y="7801"/>
                  </a:lnTo>
                  <a:lnTo>
                    <a:pt x="9620" y="7933"/>
                  </a:lnTo>
                  <a:lnTo>
                    <a:pt x="9620" y="8045"/>
                  </a:lnTo>
                  <a:lnTo>
                    <a:pt x="9620" y="8251"/>
                  </a:lnTo>
                  <a:lnTo>
                    <a:pt x="9657" y="8420"/>
                  </a:lnTo>
                  <a:lnTo>
                    <a:pt x="9695" y="8570"/>
                  </a:lnTo>
                  <a:lnTo>
                    <a:pt x="9770" y="8776"/>
                  </a:lnTo>
                  <a:lnTo>
                    <a:pt x="9807" y="8889"/>
                  </a:lnTo>
                  <a:lnTo>
                    <a:pt x="9882" y="9001"/>
                  </a:lnTo>
                  <a:lnTo>
                    <a:pt x="9957" y="9095"/>
                  </a:lnTo>
                  <a:lnTo>
                    <a:pt x="9789" y="9320"/>
                  </a:lnTo>
                  <a:lnTo>
                    <a:pt x="9639" y="9564"/>
                  </a:lnTo>
                  <a:lnTo>
                    <a:pt x="9507" y="9789"/>
                  </a:lnTo>
                  <a:lnTo>
                    <a:pt x="9414" y="10033"/>
                  </a:lnTo>
                  <a:lnTo>
                    <a:pt x="9339" y="10295"/>
                  </a:lnTo>
                  <a:lnTo>
                    <a:pt x="9301" y="10427"/>
                  </a:lnTo>
                  <a:lnTo>
                    <a:pt x="9282" y="10483"/>
                  </a:lnTo>
                  <a:lnTo>
                    <a:pt x="9264" y="10539"/>
                  </a:lnTo>
                  <a:lnTo>
                    <a:pt x="9170" y="10970"/>
                  </a:lnTo>
                  <a:lnTo>
                    <a:pt x="9095" y="11383"/>
                  </a:lnTo>
                  <a:lnTo>
                    <a:pt x="9020" y="11795"/>
                  </a:lnTo>
                  <a:lnTo>
                    <a:pt x="8964" y="12208"/>
                  </a:lnTo>
                  <a:lnTo>
                    <a:pt x="8945" y="12302"/>
                  </a:lnTo>
                  <a:lnTo>
                    <a:pt x="8945" y="12358"/>
                  </a:lnTo>
                  <a:lnTo>
                    <a:pt x="8926" y="12414"/>
                  </a:lnTo>
                  <a:lnTo>
                    <a:pt x="8926" y="12583"/>
                  </a:lnTo>
                  <a:lnTo>
                    <a:pt x="8926" y="12902"/>
                  </a:lnTo>
                  <a:lnTo>
                    <a:pt x="8964" y="13258"/>
                  </a:lnTo>
                  <a:lnTo>
                    <a:pt x="8982" y="13427"/>
                  </a:lnTo>
                  <a:lnTo>
                    <a:pt x="9039" y="13577"/>
                  </a:lnTo>
                  <a:lnTo>
                    <a:pt x="9095" y="13746"/>
                  </a:lnTo>
                  <a:lnTo>
                    <a:pt x="9151" y="13877"/>
                  </a:lnTo>
                  <a:lnTo>
                    <a:pt x="9057" y="13727"/>
                  </a:lnTo>
                  <a:lnTo>
                    <a:pt x="8926" y="13577"/>
                  </a:lnTo>
                  <a:lnTo>
                    <a:pt x="8776" y="13427"/>
                  </a:lnTo>
                  <a:lnTo>
                    <a:pt x="8626" y="13277"/>
                  </a:lnTo>
                  <a:lnTo>
                    <a:pt x="8289" y="12996"/>
                  </a:lnTo>
                  <a:lnTo>
                    <a:pt x="7989" y="12752"/>
                  </a:lnTo>
                  <a:lnTo>
                    <a:pt x="7820" y="12602"/>
                  </a:lnTo>
                  <a:lnTo>
                    <a:pt x="7670" y="12489"/>
                  </a:lnTo>
                  <a:lnTo>
                    <a:pt x="7520" y="12339"/>
                  </a:lnTo>
                  <a:lnTo>
                    <a:pt x="7351" y="12152"/>
                  </a:lnTo>
                  <a:lnTo>
                    <a:pt x="7201" y="11908"/>
                  </a:lnTo>
                  <a:lnTo>
                    <a:pt x="7163" y="11852"/>
                  </a:lnTo>
                  <a:lnTo>
                    <a:pt x="7145" y="11795"/>
                  </a:lnTo>
                  <a:lnTo>
                    <a:pt x="7126" y="11739"/>
                  </a:lnTo>
                  <a:lnTo>
                    <a:pt x="7107" y="11683"/>
                  </a:lnTo>
                  <a:lnTo>
                    <a:pt x="7070" y="11533"/>
                  </a:lnTo>
                  <a:lnTo>
                    <a:pt x="7032" y="11364"/>
                  </a:lnTo>
                  <a:lnTo>
                    <a:pt x="7032" y="11177"/>
                  </a:lnTo>
                  <a:lnTo>
                    <a:pt x="7032" y="10970"/>
                  </a:lnTo>
                  <a:lnTo>
                    <a:pt x="7070" y="10502"/>
                  </a:lnTo>
                  <a:lnTo>
                    <a:pt x="7126" y="9883"/>
                  </a:lnTo>
                  <a:lnTo>
                    <a:pt x="7257" y="9752"/>
                  </a:lnTo>
                  <a:lnTo>
                    <a:pt x="7426" y="9620"/>
                  </a:lnTo>
                  <a:lnTo>
                    <a:pt x="7576" y="9508"/>
                  </a:lnTo>
                  <a:lnTo>
                    <a:pt x="7745" y="9414"/>
                  </a:lnTo>
                  <a:lnTo>
                    <a:pt x="7932" y="9358"/>
                  </a:lnTo>
                  <a:lnTo>
                    <a:pt x="8064" y="9320"/>
                  </a:lnTo>
                  <a:lnTo>
                    <a:pt x="8120" y="9283"/>
                  </a:lnTo>
                  <a:lnTo>
                    <a:pt x="8195" y="9245"/>
                  </a:lnTo>
                  <a:lnTo>
                    <a:pt x="8251" y="9189"/>
                  </a:lnTo>
                  <a:lnTo>
                    <a:pt x="8307" y="9133"/>
                  </a:lnTo>
                  <a:lnTo>
                    <a:pt x="8364" y="9020"/>
                  </a:lnTo>
                  <a:lnTo>
                    <a:pt x="8420" y="8908"/>
                  </a:lnTo>
                  <a:lnTo>
                    <a:pt x="8457" y="8795"/>
                  </a:lnTo>
                  <a:lnTo>
                    <a:pt x="8514" y="8589"/>
                  </a:lnTo>
                  <a:lnTo>
                    <a:pt x="8551" y="8383"/>
                  </a:lnTo>
                  <a:lnTo>
                    <a:pt x="8589" y="7989"/>
                  </a:lnTo>
                  <a:lnTo>
                    <a:pt x="8607" y="7633"/>
                  </a:lnTo>
                  <a:lnTo>
                    <a:pt x="8626" y="7108"/>
                  </a:lnTo>
                  <a:lnTo>
                    <a:pt x="8645" y="6920"/>
                  </a:lnTo>
                  <a:lnTo>
                    <a:pt x="8664" y="6770"/>
                  </a:lnTo>
                  <a:lnTo>
                    <a:pt x="8645" y="6714"/>
                  </a:lnTo>
                  <a:lnTo>
                    <a:pt x="8626" y="6770"/>
                  </a:lnTo>
                  <a:lnTo>
                    <a:pt x="8589" y="6901"/>
                  </a:lnTo>
                  <a:lnTo>
                    <a:pt x="8551" y="7108"/>
                  </a:lnTo>
                  <a:lnTo>
                    <a:pt x="8476" y="7614"/>
                  </a:lnTo>
                  <a:lnTo>
                    <a:pt x="8420" y="7970"/>
                  </a:lnTo>
                  <a:lnTo>
                    <a:pt x="8345" y="8345"/>
                  </a:lnTo>
                  <a:lnTo>
                    <a:pt x="8289" y="8533"/>
                  </a:lnTo>
                  <a:lnTo>
                    <a:pt x="8214" y="8720"/>
                  </a:lnTo>
                  <a:lnTo>
                    <a:pt x="8139" y="8889"/>
                  </a:lnTo>
                  <a:lnTo>
                    <a:pt x="8082" y="8964"/>
                  </a:lnTo>
                  <a:lnTo>
                    <a:pt x="8064" y="8983"/>
                  </a:lnTo>
                  <a:lnTo>
                    <a:pt x="8026" y="9001"/>
                  </a:lnTo>
                  <a:lnTo>
                    <a:pt x="7970" y="9020"/>
                  </a:lnTo>
                  <a:lnTo>
                    <a:pt x="7876" y="9039"/>
                  </a:lnTo>
                  <a:lnTo>
                    <a:pt x="7763" y="9058"/>
                  </a:lnTo>
                  <a:lnTo>
                    <a:pt x="7632" y="9095"/>
                  </a:lnTo>
                  <a:lnTo>
                    <a:pt x="7520" y="9133"/>
                  </a:lnTo>
                  <a:lnTo>
                    <a:pt x="7407" y="9189"/>
                  </a:lnTo>
                  <a:lnTo>
                    <a:pt x="7201" y="9302"/>
                  </a:lnTo>
                  <a:lnTo>
                    <a:pt x="7182" y="9320"/>
                  </a:lnTo>
                  <a:lnTo>
                    <a:pt x="7182" y="9058"/>
                  </a:lnTo>
                  <a:lnTo>
                    <a:pt x="7163" y="8776"/>
                  </a:lnTo>
                  <a:lnTo>
                    <a:pt x="7126" y="8608"/>
                  </a:lnTo>
                  <a:lnTo>
                    <a:pt x="7088" y="8420"/>
                  </a:lnTo>
                  <a:lnTo>
                    <a:pt x="7051" y="8251"/>
                  </a:lnTo>
                  <a:lnTo>
                    <a:pt x="6976" y="8083"/>
                  </a:lnTo>
                  <a:lnTo>
                    <a:pt x="6920" y="7970"/>
                  </a:lnTo>
                  <a:lnTo>
                    <a:pt x="6938" y="7933"/>
                  </a:lnTo>
                  <a:lnTo>
                    <a:pt x="6976" y="7876"/>
                  </a:lnTo>
                  <a:lnTo>
                    <a:pt x="7070" y="7689"/>
                  </a:lnTo>
                  <a:lnTo>
                    <a:pt x="7257" y="7445"/>
                  </a:lnTo>
                  <a:lnTo>
                    <a:pt x="7463" y="7164"/>
                  </a:lnTo>
                  <a:lnTo>
                    <a:pt x="7576" y="6995"/>
                  </a:lnTo>
                  <a:lnTo>
                    <a:pt x="7688" y="6808"/>
                  </a:lnTo>
                  <a:lnTo>
                    <a:pt x="7726" y="6695"/>
                  </a:lnTo>
                  <a:lnTo>
                    <a:pt x="7763" y="6601"/>
                  </a:lnTo>
                  <a:lnTo>
                    <a:pt x="7801" y="6470"/>
                  </a:lnTo>
                  <a:lnTo>
                    <a:pt x="7820" y="6357"/>
                  </a:lnTo>
                  <a:lnTo>
                    <a:pt x="7838" y="6151"/>
                  </a:lnTo>
                  <a:lnTo>
                    <a:pt x="7820" y="5926"/>
                  </a:lnTo>
                  <a:lnTo>
                    <a:pt x="7782" y="5495"/>
                  </a:lnTo>
                  <a:lnTo>
                    <a:pt x="7726" y="5101"/>
                  </a:lnTo>
                  <a:lnTo>
                    <a:pt x="7670" y="4745"/>
                  </a:lnTo>
                  <a:lnTo>
                    <a:pt x="7651" y="4407"/>
                  </a:lnTo>
                  <a:lnTo>
                    <a:pt x="7670" y="4145"/>
                  </a:lnTo>
                  <a:lnTo>
                    <a:pt x="7707" y="3939"/>
                  </a:lnTo>
                  <a:lnTo>
                    <a:pt x="7726" y="3807"/>
                  </a:lnTo>
                  <a:lnTo>
                    <a:pt x="7745" y="3751"/>
                  </a:lnTo>
                  <a:lnTo>
                    <a:pt x="7801" y="3620"/>
                  </a:lnTo>
                  <a:lnTo>
                    <a:pt x="7801" y="3582"/>
                  </a:lnTo>
                  <a:lnTo>
                    <a:pt x="7782" y="3620"/>
                  </a:lnTo>
                  <a:lnTo>
                    <a:pt x="7707" y="3732"/>
                  </a:lnTo>
                  <a:lnTo>
                    <a:pt x="7688" y="3789"/>
                  </a:lnTo>
                  <a:lnTo>
                    <a:pt x="7632" y="3920"/>
                  </a:lnTo>
                  <a:lnTo>
                    <a:pt x="7576" y="4126"/>
                  </a:lnTo>
                  <a:lnTo>
                    <a:pt x="7538" y="4407"/>
                  </a:lnTo>
                  <a:lnTo>
                    <a:pt x="7520" y="4745"/>
                  </a:lnTo>
                  <a:lnTo>
                    <a:pt x="7538" y="5120"/>
                  </a:lnTo>
                  <a:lnTo>
                    <a:pt x="7557" y="5514"/>
                  </a:lnTo>
                  <a:lnTo>
                    <a:pt x="7557" y="5926"/>
                  </a:lnTo>
                  <a:lnTo>
                    <a:pt x="7538" y="6114"/>
                  </a:lnTo>
                  <a:lnTo>
                    <a:pt x="7501" y="6320"/>
                  </a:lnTo>
                  <a:lnTo>
                    <a:pt x="7482" y="6395"/>
                  </a:lnTo>
                  <a:lnTo>
                    <a:pt x="7445" y="6489"/>
                  </a:lnTo>
                  <a:lnTo>
                    <a:pt x="7370" y="6639"/>
                  </a:lnTo>
                  <a:lnTo>
                    <a:pt x="7276" y="6789"/>
                  </a:lnTo>
                  <a:lnTo>
                    <a:pt x="7163" y="6920"/>
                  </a:lnTo>
                  <a:lnTo>
                    <a:pt x="6920" y="7164"/>
                  </a:lnTo>
                  <a:lnTo>
                    <a:pt x="6751" y="7351"/>
                  </a:lnTo>
                  <a:lnTo>
                    <a:pt x="6601" y="7539"/>
                  </a:lnTo>
                  <a:lnTo>
                    <a:pt x="6563" y="7483"/>
                  </a:lnTo>
                  <a:lnTo>
                    <a:pt x="6451" y="7370"/>
                  </a:lnTo>
                  <a:lnTo>
                    <a:pt x="6301" y="7258"/>
                  </a:lnTo>
                  <a:lnTo>
                    <a:pt x="6038" y="7070"/>
                  </a:lnTo>
                  <a:lnTo>
                    <a:pt x="5757" y="6920"/>
                  </a:lnTo>
                  <a:lnTo>
                    <a:pt x="5495" y="6808"/>
                  </a:lnTo>
                  <a:lnTo>
                    <a:pt x="5251" y="6676"/>
                  </a:lnTo>
                  <a:lnTo>
                    <a:pt x="5026" y="6564"/>
                  </a:lnTo>
                  <a:lnTo>
                    <a:pt x="4838" y="6414"/>
                  </a:lnTo>
                  <a:lnTo>
                    <a:pt x="4763" y="6339"/>
                  </a:lnTo>
                  <a:lnTo>
                    <a:pt x="4707" y="6264"/>
                  </a:lnTo>
                  <a:lnTo>
                    <a:pt x="4651" y="6170"/>
                  </a:lnTo>
                  <a:lnTo>
                    <a:pt x="4594" y="6076"/>
                  </a:lnTo>
                  <a:lnTo>
                    <a:pt x="4519" y="5851"/>
                  </a:lnTo>
                  <a:lnTo>
                    <a:pt x="4482" y="5626"/>
                  </a:lnTo>
                  <a:lnTo>
                    <a:pt x="4444" y="5382"/>
                  </a:lnTo>
                  <a:lnTo>
                    <a:pt x="4444" y="5139"/>
                  </a:lnTo>
                  <a:lnTo>
                    <a:pt x="4444" y="4895"/>
                  </a:lnTo>
                  <a:lnTo>
                    <a:pt x="4463" y="4445"/>
                  </a:lnTo>
                  <a:lnTo>
                    <a:pt x="4501" y="4014"/>
                  </a:lnTo>
                  <a:lnTo>
                    <a:pt x="4557" y="3601"/>
                  </a:lnTo>
                  <a:lnTo>
                    <a:pt x="4613" y="3245"/>
                  </a:lnTo>
                  <a:lnTo>
                    <a:pt x="4744" y="2682"/>
                  </a:lnTo>
                  <a:lnTo>
                    <a:pt x="4857" y="2176"/>
                  </a:lnTo>
                  <a:lnTo>
                    <a:pt x="4951" y="1801"/>
                  </a:lnTo>
                  <a:lnTo>
                    <a:pt x="4969" y="1707"/>
                  </a:lnTo>
                  <a:lnTo>
                    <a:pt x="4969" y="1670"/>
                  </a:lnTo>
                  <a:lnTo>
                    <a:pt x="4932" y="1688"/>
                  </a:lnTo>
                  <a:lnTo>
                    <a:pt x="4894" y="1782"/>
                  </a:lnTo>
                  <a:lnTo>
                    <a:pt x="4726" y="2138"/>
                  </a:lnTo>
                  <a:lnTo>
                    <a:pt x="4557" y="2626"/>
                  </a:lnTo>
                  <a:lnTo>
                    <a:pt x="4369" y="3188"/>
                  </a:lnTo>
                  <a:lnTo>
                    <a:pt x="4276" y="3545"/>
                  </a:lnTo>
                  <a:lnTo>
                    <a:pt x="4182" y="3957"/>
                  </a:lnTo>
                  <a:lnTo>
                    <a:pt x="4088" y="4389"/>
                  </a:lnTo>
                  <a:lnTo>
                    <a:pt x="4013" y="4876"/>
                  </a:lnTo>
                  <a:lnTo>
                    <a:pt x="3994" y="5120"/>
                  </a:lnTo>
                  <a:lnTo>
                    <a:pt x="3976" y="5401"/>
                  </a:lnTo>
                  <a:lnTo>
                    <a:pt x="3976" y="5664"/>
                  </a:lnTo>
                  <a:lnTo>
                    <a:pt x="3994" y="5964"/>
                  </a:lnTo>
                  <a:lnTo>
                    <a:pt x="4032" y="6114"/>
                  </a:lnTo>
                  <a:lnTo>
                    <a:pt x="4069" y="6264"/>
                  </a:lnTo>
                  <a:lnTo>
                    <a:pt x="4126" y="6414"/>
                  </a:lnTo>
                  <a:lnTo>
                    <a:pt x="4201" y="6564"/>
                  </a:lnTo>
                  <a:lnTo>
                    <a:pt x="4294" y="6714"/>
                  </a:lnTo>
                  <a:lnTo>
                    <a:pt x="4407" y="6845"/>
                  </a:lnTo>
                  <a:lnTo>
                    <a:pt x="4519" y="6976"/>
                  </a:lnTo>
                  <a:lnTo>
                    <a:pt x="4651" y="7070"/>
                  </a:lnTo>
                  <a:lnTo>
                    <a:pt x="4894" y="7258"/>
                  </a:lnTo>
                  <a:lnTo>
                    <a:pt x="5157" y="7426"/>
                  </a:lnTo>
                  <a:lnTo>
                    <a:pt x="5401" y="7576"/>
                  </a:lnTo>
                  <a:lnTo>
                    <a:pt x="5607" y="7708"/>
                  </a:lnTo>
                  <a:lnTo>
                    <a:pt x="5795" y="7876"/>
                  </a:lnTo>
                  <a:lnTo>
                    <a:pt x="5963" y="8045"/>
                  </a:lnTo>
                  <a:lnTo>
                    <a:pt x="6020" y="8139"/>
                  </a:lnTo>
                  <a:lnTo>
                    <a:pt x="6076" y="8233"/>
                  </a:lnTo>
                  <a:lnTo>
                    <a:pt x="6132" y="8308"/>
                  </a:lnTo>
                  <a:lnTo>
                    <a:pt x="6170" y="8420"/>
                  </a:lnTo>
                  <a:lnTo>
                    <a:pt x="6188" y="8551"/>
                  </a:lnTo>
                  <a:lnTo>
                    <a:pt x="6207" y="8701"/>
                  </a:lnTo>
                  <a:lnTo>
                    <a:pt x="6226" y="8851"/>
                  </a:lnTo>
                  <a:lnTo>
                    <a:pt x="6207" y="9001"/>
                  </a:lnTo>
                  <a:lnTo>
                    <a:pt x="6170" y="8964"/>
                  </a:lnTo>
                  <a:lnTo>
                    <a:pt x="6038" y="8851"/>
                  </a:lnTo>
                  <a:lnTo>
                    <a:pt x="5963" y="8814"/>
                  </a:lnTo>
                  <a:lnTo>
                    <a:pt x="5888" y="8758"/>
                  </a:lnTo>
                  <a:lnTo>
                    <a:pt x="5738" y="8664"/>
                  </a:lnTo>
                  <a:lnTo>
                    <a:pt x="5551" y="8589"/>
                  </a:lnTo>
                  <a:lnTo>
                    <a:pt x="5363" y="8514"/>
                  </a:lnTo>
                  <a:lnTo>
                    <a:pt x="4969" y="8383"/>
                  </a:lnTo>
                  <a:lnTo>
                    <a:pt x="4801" y="8308"/>
                  </a:lnTo>
                  <a:lnTo>
                    <a:pt x="4613" y="8214"/>
                  </a:lnTo>
                  <a:lnTo>
                    <a:pt x="4463" y="8101"/>
                  </a:lnTo>
                  <a:lnTo>
                    <a:pt x="4294" y="7970"/>
                  </a:lnTo>
                  <a:lnTo>
                    <a:pt x="4013" y="7651"/>
                  </a:lnTo>
                  <a:lnTo>
                    <a:pt x="3844" y="7483"/>
                  </a:lnTo>
                  <a:lnTo>
                    <a:pt x="3694" y="7351"/>
                  </a:lnTo>
                  <a:lnTo>
                    <a:pt x="3601" y="7276"/>
                  </a:lnTo>
                  <a:lnTo>
                    <a:pt x="3526" y="7220"/>
                  </a:lnTo>
                  <a:lnTo>
                    <a:pt x="3338" y="7126"/>
                  </a:lnTo>
                  <a:lnTo>
                    <a:pt x="3019" y="6995"/>
                  </a:lnTo>
                  <a:lnTo>
                    <a:pt x="2532" y="6808"/>
                  </a:lnTo>
                  <a:lnTo>
                    <a:pt x="2401" y="6751"/>
                  </a:lnTo>
                  <a:lnTo>
                    <a:pt x="2344" y="6714"/>
                  </a:lnTo>
                  <a:lnTo>
                    <a:pt x="2288" y="6676"/>
                  </a:lnTo>
                  <a:lnTo>
                    <a:pt x="2250" y="6639"/>
                  </a:lnTo>
                  <a:lnTo>
                    <a:pt x="2213" y="6583"/>
                  </a:lnTo>
                  <a:lnTo>
                    <a:pt x="2213" y="6601"/>
                  </a:lnTo>
                  <a:lnTo>
                    <a:pt x="2213" y="6639"/>
                  </a:lnTo>
                  <a:lnTo>
                    <a:pt x="2250" y="6695"/>
                  </a:lnTo>
                  <a:lnTo>
                    <a:pt x="2326" y="6770"/>
                  </a:lnTo>
                  <a:lnTo>
                    <a:pt x="2363" y="6789"/>
                  </a:lnTo>
                  <a:lnTo>
                    <a:pt x="2494" y="6864"/>
                  </a:lnTo>
                  <a:lnTo>
                    <a:pt x="2963" y="7108"/>
                  </a:lnTo>
                  <a:lnTo>
                    <a:pt x="3263" y="7276"/>
                  </a:lnTo>
                  <a:lnTo>
                    <a:pt x="3413" y="7370"/>
                  </a:lnTo>
                  <a:lnTo>
                    <a:pt x="3544" y="7501"/>
                  </a:lnTo>
                  <a:lnTo>
                    <a:pt x="3694" y="7651"/>
                  </a:lnTo>
                  <a:lnTo>
                    <a:pt x="3826" y="7801"/>
                  </a:lnTo>
                  <a:lnTo>
                    <a:pt x="4088" y="8158"/>
                  </a:lnTo>
                  <a:lnTo>
                    <a:pt x="4238" y="8326"/>
                  </a:lnTo>
                  <a:lnTo>
                    <a:pt x="4426" y="8495"/>
                  </a:lnTo>
                  <a:lnTo>
                    <a:pt x="4632" y="8626"/>
                  </a:lnTo>
                  <a:lnTo>
                    <a:pt x="4838" y="8739"/>
                  </a:lnTo>
                  <a:lnTo>
                    <a:pt x="5195" y="8908"/>
                  </a:lnTo>
                  <a:lnTo>
                    <a:pt x="5363" y="8983"/>
                  </a:lnTo>
                  <a:lnTo>
                    <a:pt x="5513" y="9058"/>
                  </a:lnTo>
                  <a:lnTo>
                    <a:pt x="5626" y="9151"/>
                  </a:lnTo>
                  <a:lnTo>
                    <a:pt x="5682" y="9189"/>
                  </a:lnTo>
                  <a:lnTo>
                    <a:pt x="5738" y="9245"/>
                  </a:lnTo>
                  <a:lnTo>
                    <a:pt x="5813" y="9320"/>
                  </a:lnTo>
                  <a:lnTo>
                    <a:pt x="5888" y="9395"/>
                  </a:lnTo>
                  <a:lnTo>
                    <a:pt x="6001" y="9527"/>
                  </a:lnTo>
                  <a:lnTo>
                    <a:pt x="6057" y="9602"/>
                  </a:lnTo>
                  <a:lnTo>
                    <a:pt x="6113" y="9677"/>
                  </a:lnTo>
                  <a:lnTo>
                    <a:pt x="5926" y="10520"/>
                  </a:lnTo>
                  <a:lnTo>
                    <a:pt x="5870" y="10952"/>
                  </a:lnTo>
                  <a:lnTo>
                    <a:pt x="5851" y="11177"/>
                  </a:lnTo>
                  <a:lnTo>
                    <a:pt x="5832" y="11402"/>
                  </a:lnTo>
                  <a:lnTo>
                    <a:pt x="5851" y="11683"/>
                  </a:lnTo>
                  <a:lnTo>
                    <a:pt x="5888" y="11964"/>
                  </a:lnTo>
                  <a:lnTo>
                    <a:pt x="5926" y="12096"/>
                  </a:lnTo>
                  <a:lnTo>
                    <a:pt x="5963" y="12246"/>
                  </a:lnTo>
                  <a:lnTo>
                    <a:pt x="6001" y="12358"/>
                  </a:lnTo>
                  <a:lnTo>
                    <a:pt x="6057" y="12489"/>
                  </a:lnTo>
                  <a:lnTo>
                    <a:pt x="6170" y="12696"/>
                  </a:lnTo>
                  <a:lnTo>
                    <a:pt x="6263" y="12883"/>
                  </a:lnTo>
                  <a:lnTo>
                    <a:pt x="6488" y="13202"/>
                  </a:lnTo>
                  <a:lnTo>
                    <a:pt x="6695" y="13446"/>
                  </a:lnTo>
                  <a:lnTo>
                    <a:pt x="6882" y="13633"/>
                  </a:lnTo>
                  <a:lnTo>
                    <a:pt x="7051" y="13783"/>
                  </a:lnTo>
                  <a:lnTo>
                    <a:pt x="6976" y="13802"/>
                  </a:lnTo>
                  <a:lnTo>
                    <a:pt x="6882" y="13821"/>
                  </a:lnTo>
                  <a:lnTo>
                    <a:pt x="6788" y="13821"/>
                  </a:lnTo>
                  <a:lnTo>
                    <a:pt x="6695" y="13839"/>
                  </a:lnTo>
                  <a:lnTo>
                    <a:pt x="6395" y="13839"/>
                  </a:lnTo>
                  <a:lnTo>
                    <a:pt x="6188" y="13821"/>
                  </a:lnTo>
                  <a:lnTo>
                    <a:pt x="5982" y="13783"/>
                  </a:lnTo>
                  <a:lnTo>
                    <a:pt x="5776" y="13727"/>
                  </a:lnTo>
                  <a:lnTo>
                    <a:pt x="5570" y="13652"/>
                  </a:lnTo>
                  <a:lnTo>
                    <a:pt x="5138" y="13483"/>
                  </a:lnTo>
                  <a:lnTo>
                    <a:pt x="4707" y="13277"/>
                  </a:lnTo>
                  <a:lnTo>
                    <a:pt x="4257" y="13089"/>
                  </a:lnTo>
                  <a:lnTo>
                    <a:pt x="4013" y="13014"/>
                  </a:lnTo>
                  <a:lnTo>
                    <a:pt x="3788" y="12939"/>
                  </a:lnTo>
                  <a:lnTo>
                    <a:pt x="3544" y="12883"/>
                  </a:lnTo>
                  <a:lnTo>
                    <a:pt x="3301" y="12846"/>
                  </a:lnTo>
                  <a:lnTo>
                    <a:pt x="3188" y="12827"/>
                  </a:lnTo>
                  <a:lnTo>
                    <a:pt x="3076" y="12827"/>
                  </a:lnTo>
                  <a:lnTo>
                    <a:pt x="2832" y="12808"/>
                  </a:lnTo>
                  <a:lnTo>
                    <a:pt x="2626" y="12827"/>
                  </a:lnTo>
                  <a:lnTo>
                    <a:pt x="2438" y="12808"/>
                  </a:lnTo>
                  <a:lnTo>
                    <a:pt x="2063" y="12789"/>
                  </a:lnTo>
                  <a:lnTo>
                    <a:pt x="1707" y="12733"/>
                  </a:lnTo>
                  <a:lnTo>
                    <a:pt x="1388" y="12658"/>
                  </a:lnTo>
                  <a:lnTo>
                    <a:pt x="1107" y="12546"/>
                  </a:lnTo>
                  <a:lnTo>
                    <a:pt x="882" y="12433"/>
                  </a:lnTo>
                  <a:lnTo>
                    <a:pt x="694" y="12339"/>
                  </a:lnTo>
                  <a:lnTo>
                    <a:pt x="544" y="12227"/>
                  </a:lnTo>
                  <a:lnTo>
                    <a:pt x="432" y="12152"/>
                  </a:lnTo>
                  <a:lnTo>
                    <a:pt x="338" y="12096"/>
                  </a:lnTo>
                  <a:lnTo>
                    <a:pt x="94" y="11889"/>
                  </a:lnTo>
                  <a:lnTo>
                    <a:pt x="19" y="11833"/>
                  </a:lnTo>
                  <a:lnTo>
                    <a:pt x="0" y="11833"/>
                  </a:lnTo>
                  <a:lnTo>
                    <a:pt x="0" y="11870"/>
                  </a:lnTo>
                  <a:lnTo>
                    <a:pt x="57" y="11927"/>
                  </a:lnTo>
                  <a:lnTo>
                    <a:pt x="132" y="12039"/>
                  </a:lnTo>
                  <a:lnTo>
                    <a:pt x="263" y="12171"/>
                  </a:lnTo>
                  <a:lnTo>
                    <a:pt x="357" y="12246"/>
                  </a:lnTo>
                  <a:lnTo>
                    <a:pt x="450" y="12339"/>
                  </a:lnTo>
                  <a:lnTo>
                    <a:pt x="600" y="12452"/>
                  </a:lnTo>
                  <a:lnTo>
                    <a:pt x="788" y="12602"/>
                  </a:lnTo>
                  <a:lnTo>
                    <a:pt x="1032" y="12733"/>
                  </a:lnTo>
                  <a:lnTo>
                    <a:pt x="1313" y="12883"/>
                  </a:lnTo>
                  <a:lnTo>
                    <a:pt x="1632" y="12996"/>
                  </a:lnTo>
                  <a:lnTo>
                    <a:pt x="2007" y="13089"/>
                  </a:lnTo>
                  <a:lnTo>
                    <a:pt x="2401" y="13164"/>
                  </a:lnTo>
                  <a:lnTo>
                    <a:pt x="2607" y="13202"/>
                  </a:lnTo>
                  <a:lnTo>
                    <a:pt x="2832" y="13221"/>
                  </a:lnTo>
                  <a:lnTo>
                    <a:pt x="3038" y="13239"/>
                  </a:lnTo>
                  <a:lnTo>
                    <a:pt x="3226" y="13277"/>
                  </a:lnTo>
                  <a:lnTo>
                    <a:pt x="3432" y="13333"/>
                  </a:lnTo>
                  <a:lnTo>
                    <a:pt x="3638" y="13408"/>
                  </a:lnTo>
                  <a:lnTo>
                    <a:pt x="3826" y="13483"/>
                  </a:lnTo>
                  <a:lnTo>
                    <a:pt x="4032" y="13596"/>
                  </a:lnTo>
                  <a:lnTo>
                    <a:pt x="4351" y="13764"/>
                  </a:lnTo>
                  <a:lnTo>
                    <a:pt x="4688" y="13952"/>
                  </a:lnTo>
                  <a:lnTo>
                    <a:pt x="4651" y="13971"/>
                  </a:lnTo>
                  <a:lnTo>
                    <a:pt x="4538" y="14046"/>
                  </a:lnTo>
                  <a:lnTo>
                    <a:pt x="4426" y="14121"/>
                  </a:lnTo>
                  <a:lnTo>
                    <a:pt x="4332" y="14233"/>
                  </a:lnTo>
                  <a:lnTo>
                    <a:pt x="4201" y="14421"/>
                  </a:lnTo>
                  <a:lnTo>
                    <a:pt x="4107" y="14589"/>
                  </a:lnTo>
                  <a:lnTo>
                    <a:pt x="3994" y="14739"/>
                  </a:lnTo>
                  <a:lnTo>
                    <a:pt x="3863" y="14871"/>
                  </a:lnTo>
                  <a:lnTo>
                    <a:pt x="3713" y="15021"/>
                  </a:lnTo>
                  <a:lnTo>
                    <a:pt x="3544" y="15152"/>
                  </a:lnTo>
                  <a:lnTo>
                    <a:pt x="3357" y="15283"/>
                  </a:lnTo>
                  <a:lnTo>
                    <a:pt x="3169" y="15396"/>
                  </a:lnTo>
                  <a:lnTo>
                    <a:pt x="2982" y="15490"/>
                  </a:lnTo>
                  <a:lnTo>
                    <a:pt x="2776" y="15602"/>
                  </a:lnTo>
                  <a:lnTo>
                    <a:pt x="2588" y="15677"/>
                  </a:lnTo>
                  <a:lnTo>
                    <a:pt x="2382" y="15752"/>
                  </a:lnTo>
                  <a:lnTo>
                    <a:pt x="2175" y="15790"/>
                  </a:lnTo>
                  <a:lnTo>
                    <a:pt x="1988" y="15808"/>
                  </a:lnTo>
                  <a:lnTo>
                    <a:pt x="1219" y="15808"/>
                  </a:lnTo>
                  <a:lnTo>
                    <a:pt x="1050" y="15827"/>
                  </a:lnTo>
                  <a:lnTo>
                    <a:pt x="882" y="15846"/>
                  </a:lnTo>
                  <a:lnTo>
                    <a:pt x="750" y="15883"/>
                  </a:lnTo>
                  <a:lnTo>
                    <a:pt x="619" y="15940"/>
                  </a:lnTo>
                  <a:lnTo>
                    <a:pt x="432" y="16033"/>
                  </a:lnTo>
                  <a:lnTo>
                    <a:pt x="338" y="16108"/>
                  </a:lnTo>
                  <a:lnTo>
                    <a:pt x="300" y="16127"/>
                  </a:lnTo>
                  <a:lnTo>
                    <a:pt x="244" y="16165"/>
                  </a:lnTo>
                  <a:lnTo>
                    <a:pt x="225" y="16183"/>
                  </a:lnTo>
                  <a:lnTo>
                    <a:pt x="225" y="16240"/>
                  </a:lnTo>
                  <a:lnTo>
                    <a:pt x="244" y="16258"/>
                  </a:lnTo>
                  <a:lnTo>
                    <a:pt x="263" y="16277"/>
                  </a:lnTo>
                  <a:lnTo>
                    <a:pt x="282" y="16258"/>
                  </a:lnTo>
                  <a:lnTo>
                    <a:pt x="300" y="16240"/>
                  </a:lnTo>
                  <a:lnTo>
                    <a:pt x="338" y="16202"/>
                  </a:lnTo>
                  <a:lnTo>
                    <a:pt x="375" y="16165"/>
                  </a:lnTo>
                  <a:lnTo>
                    <a:pt x="488" y="16108"/>
                  </a:lnTo>
                  <a:lnTo>
                    <a:pt x="657" y="16033"/>
                  </a:lnTo>
                  <a:lnTo>
                    <a:pt x="769" y="15996"/>
                  </a:lnTo>
                  <a:lnTo>
                    <a:pt x="900" y="15977"/>
                  </a:lnTo>
                  <a:lnTo>
                    <a:pt x="1219" y="15977"/>
                  </a:lnTo>
                  <a:lnTo>
                    <a:pt x="1575" y="16015"/>
                  </a:lnTo>
                  <a:lnTo>
                    <a:pt x="1782" y="16052"/>
                  </a:lnTo>
                  <a:lnTo>
                    <a:pt x="2213" y="16052"/>
                  </a:lnTo>
                  <a:lnTo>
                    <a:pt x="2438" y="16033"/>
                  </a:lnTo>
                  <a:lnTo>
                    <a:pt x="2682" y="15977"/>
                  </a:lnTo>
                  <a:lnTo>
                    <a:pt x="2907" y="15902"/>
                  </a:lnTo>
                  <a:lnTo>
                    <a:pt x="3132" y="15827"/>
                  </a:lnTo>
                  <a:lnTo>
                    <a:pt x="3357" y="15733"/>
                  </a:lnTo>
                  <a:lnTo>
                    <a:pt x="3563" y="15621"/>
                  </a:lnTo>
                  <a:lnTo>
                    <a:pt x="3788" y="15508"/>
                  </a:lnTo>
                  <a:lnTo>
                    <a:pt x="3976" y="15377"/>
                  </a:lnTo>
                  <a:lnTo>
                    <a:pt x="4182" y="15246"/>
                  </a:lnTo>
                  <a:lnTo>
                    <a:pt x="4369" y="15077"/>
                  </a:lnTo>
                  <a:lnTo>
                    <a:pt x="4538" y="14890"/>
                  </a:lnTo>
                  <a:lnTo>
                    <a:pt x="4651" y="14721"/>
                  </a:lnTo>
                  <a:lnTo>
                    <a:pt x="4763" y="14608"/>
                  </a:lnTo>
                  <a:lnTo>
                    <a:pt x="4857" y="14533"/>
                  </a:lnTo>
                  <a:lnTo>
                    <a:pt x="4951" y="14496"/>
                  </a:lnTo>
                  <a:lnTo>
                    <a:pt x="5082" y="14477"/>
                  </a:lnTo>
                  <a:lnTo>
                    <a:pt x="5213" y="14458"/>
                  </a:lnTo>
                  <a:lnTo>
                    <a:pt x="5326" y="14458"/>
                  </a:lnTo>
                  <a:lnTo>
                    <a:pt x="5420" y="14477"/>
                  </a:lnTo>
                  <a:lnTo>
                    <a:pt x="5588" y="14514"/>
                  </a:lnTo>
                  <a:lnTo>
                    <a:pt x="5813" y="14589"/>
                  </a:lnTo>
                  <a:lnTo>
                    <a:pt x="5945" y="14608"/>
                  </a:lnTo>
                  <a:lnTo>
                    <a:pt x="6095" y="14627"/>
                  </a:lnTo>
                  <a:lnTo>
                    <a:pt x="6245" y="14608"/>
                  </a:lnTo>
                  <a:lnTo>
                    <a:pt x="6301" y="14608"/>
                  </a:lnTo>
                  <a:lnTo>
                    <a:pt x="6563" y="14646"/>
                  </a:lnTo>
                  <a:lnTo>
                    <a:pt x="7088" y="14646"/>
                  </a:lnTo>
                  <a:lnTo>
                    <a:pt x="7351" y="14608"/>
                  </a:lnTo>
                  <a:lnTo>
                    <a:pt x="7595" y="14552"/>
                  </a:lnTo>
                  <a:lnTo>
                    <a:pt x="7820" y="14496"/>
                  </a:lnTo>
                  <a:lnTo>
                    <a:pt x="7970" y="14458"/>
                  </a:lnTo>
                  <a:lnTo>
                    <a:pt x="8082" y="14458"/>
                  </a:lnTo>
                  <a:lnTo>
                    <a:pt x="8195" y="14477"/>
                  </a:lnTo>
                  <a:lnTo>
                    <a:pt x="8307" y="14514"/>
                  </a:lnTo>
                  <a:lnTo>
                    <a:pt x="8514" y="14589"/>
                  </a:lnTo>
                  <a:lnTo>
                    <a:pt x="8682" y="14702"/>
                  </a:lnTo>
                  <a:lnTo>
                    <a:pt x="8814" y="14833"/>
                  </a:lnTo>
                  <a:lnTo>
                    <a:pt x="8945" y="14983"/>
                  </a:lnTo>
                  <a:lnTo>
                    <a:pt x="9057" y="15133"/>
                  </a:lnTo>
                  <a:lnTo>
                    <a:pt x="9132" y="15302"/>
                  </a:lnTo>
                  <a:lnTo>
                    <a:pt x="9207" y="15471"/>
                  </a:lnTo>
                  <a:lnTo>
                    <a:pt x="9282" y="15658"/>
                  </a:lnTo>
                  <a:lnTo>
                    <a:pt x="9376" y="16052"/>
                  </a:lnTo>
                  <a:lnTo>
                    <a:pt x="9451" y="16446"/>
                  </a:lnTo>
                  <a:lnTo>
                    <a:pt x="9526" y="16821"/>
                  </a:lnTo>
                  <a:lnTo>
                    <a:pt x="9620" y="17177"/>
                  </a:lnTo>
                  <a:lnTo>
                    <a:pt x="9657" y="17327"/>
                  </a:lnTo>
                  <a:lnTo>
                    <a:pt x="9676" y="17383"/>
                  </a:lnTo>
                  <a:lnTo>
                    <a:pt x="9695" y="17458"/>
                  </a:lnTo>
                  <a:lnTo>
                    <a:pt x="9714" y="17759"/>
                  </a:lnTo>
                  <a:lnTo>
                    <a:pt x="9714" y="18077"/>
                  </a:lnTo>
                  <a:lnTo>
                    <a:pt x="9695" y="18677"/>
                  </a:lnTo>
                  <a:lnTo>
                    <a:pt x="9657" y="19277"/>
                  </a:lnTo>
                  <a:lnTo>
                    <a:pt x="9639" y="19877"/>
                  </a:lnTo>
                  <a:lnTo>
                    <a:pt x="9657" y="20234"/>
                  </a:lnTo>
                  <a:lnTo>
                    <a:pt x="9695" y="20590"/>
                  </a:lnTo>
                  <a:lnTo>
                    <a:pt x="9751" y="20928"/>
                  </a:lnTo>
                  <a:lnTo>
                    <a:pt x="9845" y="21265"/>
                  </a:lnTo>
                  <a:lnTo>
                    <a:pt x="9939" y="21603"/>
                  </a:lnTo>
                  <a:lnTo>
                    <a:pt x="10070" y="21921"/>
                  </a:lnTo>
                  <a:lnTo>
                    <a:pt x="10220" y="22240"/>
                  </a:lnTo>
                  <a:lnTo>
                    <a:pt x="10389" y="22559"/>
                  </a:lnTo>
                  <a:lnTo>
                    <a:pt x="10595" y="22878"/>
                  </a:lnTo>
                  <a:lnTo>
                    <a:pt x="10820" y="23196"/>
                  </a:lnTo>
                  <a:lnTo>
                    <a:pt x="11064" y="23515"/>
                  </a:lnTo>
                  <a:lnTo>
                    <a:pt x="11270" y="23853"/>
                  </a:lnTo>
                  <a:lnTo>
                    <a:pt x="11476" y="24209"/>
                  </a:lnTo>
                  <a:lnTo>
                    <a:pt x="11645" y="24584"/>
                  </a:lnTo>
                  <a:lnTo>
                    <a:pt x="11795" y="24978"/>
                  </a:lnTo>
                  <a:lnTo>
                    <a:pt x="11945" y="25372"/>
                  </a:lnTo>
                  <a:lnTo>
                    <a:pt x="12058" y="25765"/>
                  </a:lnTo>
                  <a:lnTo>
                    <a:pt x="12170" y="26159"/>
                  </a:lnTo>
                  <a:lnTo>
                    <a:pt x="12358" y="26984"/>
                  </a:lnTo>
                  <a:lnTo>
                    <a:pt x="12470" y="27378"/>
                  </a:lnTo>
                  <a:lnTo>
                    <a:pt x="12583" y="27772"/>
                  </a:lnTo>
                  <a:lnTo>
                    <a:pt x="12733" y="28166"/>
                  </a:lnTo>
                  <a:lnTo>
                    <a:pt x="12901" y="28541"/>
                  </a:lnTo>
                  <a:lnTo>
                    <a:pt x="12995" y="28728"/>
                  </a:lnTo>
                  <a:lnTo>
                    <a:pt x="13108" y="28878"/>
                  </a:lnTo>
                  <a:lnTo>
                    <a:pt x="13220" y="29028"/>
                  </a:lnTo>
                  <a:lnTo>
                    <a:pt x="13351" y="29178"/>
                  </a:lnTo>
                  <a:lnTo>
                    <a:pt x="13633" y="29441"/>
                  </a:lnTo>
                  <a:lnTo>
                    <a:pt x="13914" y="29685"/>
                  </a:lnTo>
                  <a:lnTo>
                    <a:pt x="14195" y="29947"/>
                  </a:lnTo>
                  <a:lnTo>
                    <a:pt x="14439" y="30228"/>
                  </a:lnTo>
                  <a:lnTo>
                    <a:pt x="14552" y="30378"/>
                  </a:lnTo>
                  <a:lnTo>
                    <a:pt x="14664" y="30528"/>
                  </a:lnTo>
                  <a:lnTo>
                    <a:pt x="14758" y="30697"/>
                  </a:lnTo>
                  <a:lnTo>
                    <a:pt x="14833" y="30885"/>
                  </a:lnTo>
                  <a:lnTo>
                    <a:pt x="14945" y="31241"/>
                  </a:lnTo>
                  <a:lnTo>
                    <a:pt x="15039" y="31616"/>
                  </a:lnTo>
                  <a:lnTo>
                    <a:pt x="15133" y="31972"/>
                  </a:lnTo>
                  <a:lnTo>
                    <a:pt x="15245" y="32347"/>
                  </a:lnTo>
                  <a:lnTo>
                    <a:pt x="15320" y="32535"/>
                  </a:lnTo>
                  <a:lnTo>
                    <a:pt x="15395" y="32741"/>
                  </a:lnTo>
                  <a:lnTo>
                    <a:pt x="15602" y="33097"/>
                  </a:lnTo>
                  <a:lnTo>
                    <a:pt x="15827" y="33454"/>
                  </a:lnTo>
                  <a:lnTo>
                    <a:pt x="16108" y="33791"/>
                  </a:lnTo>
                  <a:lnTo>
                    <a:pt x="16539" y="34279"/>
                  </a:lnTo>
                  <a:lnTo>
                    <a:pt x="17008" y="34766"/>
                  </a:lnTo>
                  <a:lnTo>
                    <a:pt x="17252" y="34991"/>
                  </a:lnTo>
                  <a:lnTo>
                    <a:pt x="17514" y="35216"/>
                  </a:lnTo>
                  <a:lnTo>
                    <a:pt x="17777" y="35423"/>
                  </a:lnTo>
                  <a:lnTo>
                    <a:pt x="18039" y="35610"/>
                  </a:lnTo>
                  <a:lnTo>
                    <a:pt x="18321" y="35798"/>
                  </a:lnTo>
                  <a:lnTo>
                    <a:pt x="18621" y="35948"/>
                  </a:lnTo>
                  <a:lnTo>
                    <a:pt x="18921" y="36079"/>
                  </a:lnTo>
                  <a:lnTo>
                    <a:pt x="19240" y="36173"/>
                  </a:lnTo>
                  <a:lnTo>
                    <a:pt x="19558" y="36248"/>
                  </a:lnTo>
                  <a:lnTo>
                    <a:pt x="19877" y="36266"/>
                  </a:lnTo>
                  <a:lnTo>
                    <a:pt x="20196" y="36285"/>
                  </a:lnTo>
                  <a:lnTo>
                    <a:pt x="20533" y="36248"/>
                  </a:lnTo>
                  <a:lnTo>
                    <a:pt x="20740" y="36210"/>
                  </a:lnTo>
                  <a:lnTo>
                    <a:pt x="20927" y="36135"/>
                  </a:lnTo>
                  <a:lnTo>
                    <a:pt x="21115" y="36079"/>
                  </a:lnTo>
                  <a:lnTo>
                    <a:pt x="21302" y="35985"/>
                  </a:lnTo>
                  <a:lnTo>
                    <a:pt x="21640" y="35779"/>
                  </a:lnTo>
                  <a:lnTo>
                    <a:pt x="21958" y="35554"/>
                  </a:lnTo>
                  <a:lnTo>
                    <a:pt x="22690" y="35048"/>
                  </a:lnTo>
                  <a:lnTo>
                    <a:pt x="23046" y="34804"/>
                  </a:lnTo>
                  <a:lnTo>
                    <a:pt x="23421" y="34560"/>
                  </a:lnTo>
                  <a:lnTo>
                    <a:pt x="23702" y="34391"/>
                  </a:lnTo>
                  <a:lnTo>
                    <a:pt x="23984" y="34204"/>
                  </a:lnTo>
                  <a:lnTo>
                    <a:pt x="24246" y="33997"/>
                  </a:lnTo>
                  <a:lnTo>
                    <a:pt x="24490" y="33772"/>
                  </a:lnTo>
                  <a:lnTo>
                    <a:pt x="24734" y="33547"/>
                  </a:lnTo>
                  <a:lnTo>
                    <a:pt x="24959" y="33304"/>
                  </a:lnTo>
                  <a:lnTo>
                    <a:pt x="25165" y="33041"/>
                  </a:lnTo>
                  <a:lnTo>
                    <a:pt x="25371" y="32779"/>
                  </a:lnTo>
                  <a:lnTo>
                    <a:pt x="25503" y="32572"/>
                  </a:lnTo>
                  <a:lnTo>
                    <a:pt x="25634" y="32347"/>
                  </a:lnTo>
                  <a:lnTo>
                    <a:pt x="25746" y="32104"/>
                  </a:lnTo>
                  <a:lnTo>
                    <a:pt x="25784" y="31991"/>
                  </a:lnTo>
                  <a:lnTo>
                    <a:pt x="25821" y="31860"/>
                  </a:lnTo>
                  <a:lnTo>
                    <a:pt x="25821" y="31729"/>
                  </a:lnTo>
                  <a:lnTo>
                    <a:pt x="25821" y="31578"/>
                  </a:lnTo>
                  <a:lnTo>
                    <a:pt x="25784" y="31447"/>
                  </a:lnTo>
                  <a:lnTo>
                    <a:pt x="25709" y="31335"/>
                  </a:lnTo>
                  <a:lnTo>
                    <a:pt x="25653" y="31222"/>
                  </a:lnTo>
                  <a:lnTo>
                    <a:pt x="25559" y="31110"/>
                  </a:lnTo>
                  <a:lnTo>
                    <a:pt x="25371" y="30903"/>
                  </a:lnTo>
                  <a:lnTo>
                    <a:pt x="25165" y="30697"/>
                  </a:lnTo>
                  <a:lnTo>
                    <a:pt x="24940" y="30510"/>
                  </a:lnTo>
                  <a:lnTo>
                    <a:pt x="24490" y="30172"/>
                  </a:lnTo>
                  <a:lnTo>
                    <a:pt x="24021" y="29835"/>
                  </a:lnTo>
                  <a:lnTo>
                    <a:pt x="23777" y="29647"/>
                  </a:lnTo>
                  <a:lnTo>
                    <a:pt x="23552" y="29478"/>
                  </a:lnTo>
                  <a:lnTo>
                    <a:pt x="23234" y="29197"/>
                  </a:lnTo>
                  <a:lnTo>
                    <a:pt x="22934" y="28897"/>
                  </a:lnTo>
                  <a:lnTo>
                    <a:pt x="22652" y="28578"/>
                  </a:lnTo>
                  <a:lnTo>
                    <a:pt x="22371" y="28259"/>
                  </a:lnTo>
                  <a:lnTo>
                    <a:pt x="21846" y="27584"/>
                  </a:lnTo>
                  <a:lnTo>
                    <a:pt x="21340" y="26909"/>
                  </a:lnTo>
                  <a:lnTo>
                    <a:pt x="20833" y="26216"/>
                  </a:lnTo>
                  <a:lnTo>
                    <a:pt x="20308" y="25522"/>
                  </a:lnTo>
                  <a:lnTo>
                    <a:pt x="19783" y="24865"/>
                  </a:lnTo>
                  <a:lnTo>
                    <a:pt x="19202" y="24228"/>
                  </a:lnTo>
                  <a:lnTo>
                    <a:pt x="18921" y="23928"/>
                  </a:lnTo>
                  <a:lnTo>
                    <a:pt x="18621" y="23647"/>
                  </a:lnTo>
                  <a:lnTo>
                    <a:pt x="18302" y="23384"/>
                  </a:lnTo>
                  <a:lnTo>
                    <a:pt x="17983" y="23121"/>
                  </a:lnTo>
                  <a:lnTo>
                    <a:pt x="17627" y="22859"/>
                  </a:lnTo>
                  <a:lnTo>
                    <a:pt x="17271" y="22578"/>
                  </a:lnTo>
                  <a:lnTo>
                    <a:pt x="16952" y="22278"/>
                  </a:lnTo>
                  <a:lnTo>
                    <a:pt x="16802" y="22109"/>
                  </a:lnTo>
                  <a:lnTo>
                    <a:pt x="16652" y="21940"/>
                  </a:lnTo>
                  <a:lnTo>
                    <a:pt x="16258" y="21415"/>
                  </a:lnTo>
                  <a:lnTo>
                    <a:pt x="15902" y="20871"/>
                  </a:lnTo>
                  <a:lnTo>
                    <a:pt x="15902" y="20834"/>
                  </a:lnTo>
                  <a:lnTo>
                    <a:pt x="15995" y="20628"/>
                  </a:lnTo>
                  <a:lnTo>
                    <a:pt x="16145" y="20346"/>
                  </a:lnTo>
                  <a:lnTo>
                    <a:pt x="16370" y="20046"/>
                  </a:lnTo>
                  <a:lnTo>
                    <a:pt x="16521" y="19877"/>
                  </a:lnTo>
                  <a:lnTo>
                    <a:pt x="16671" y="19690"/>
                  </a:lnTo>
                  <a:lnTo>
                    <a:pt x="16858" y="19521"/>
                  </a:lnTo>
                  <a:lnTo>
                    <a:pt x="17064" y="19352"/>
                  </a:lnTo>
                  <a:lnTo>
                    <a:pt x="17196" y="19259"/>
                  </a:lnTo>
                  <a:lnTo>
                    <a:pt x="17364" y="19109"/>
                  </a:lnTo>
                  <a:lnTo>
                    <a:pt x="17458" y="19052"/>
                  </a:lnTo>
                  <a:lnTo>
                    <a:pt x="17552" y="18959"/>
                  </a:lnTo>
                  <a:lnTo>
                    <a:pt x="17646" y="18865"/>
                  </a:lnTo>
                  <a:lnTo>
                    <a:pt x="17683" y="18865"/>
                  </a:lnTo>
                  <a:lnTo>
                    <a:pt x="17908" y="18902"/>
                  </a:lnTo>
                  <a:lnTo>
                    <a:pt x="18246" y="18977"/>
                  </a:lnTo>
                  <a:lnTo>
                    <a:pt x="18658" y="19090"/>
                  </a:lnTo>
                  <a:lnTo>
                    <a:pt x="19183" y="19202"/>
                  </a:lnTo>
                  <a:lnTo>
                    <a:pt x="19465" y="19240"/>
                  </a:lnTo>
                  <a:lnTo>
                    <a:pt x="19765" y="19259"/>
                  </a:lnTo>
                  <a:lnTo>
                    <a:pt x="20083" y="19259"/>
                  </a:lnTo>
                  <a:lnTo>
                    <a:pt x="20252" y="19221"/>
                  </a:lnTo>
                  <a:lnTo>
                    <a:pt x="20421" y="19202"/>
                  </a:lnTo>
                  <a:lnTo>
                    <a:pt x="20571" y="19146"/>
                  </a:lnTo>
                  <a:lnTo>
                    <a:pt x="20740" y="19090"/>
                  </a:lnTo>
                  <a:lnTo>
                    <a:pt x="21021" y="18940"/>
                  </a:lnTo>
                  <a:lnTo>
                    <a:pt x="21283" y="18790"/>
                  </a:lnTo>
                  <a:lnTo>
                    <a:pt x="21527" y="18621"/>
                  </a:lnTo>
                  <a:lnTo>
                    <a:pt x="22015" y="18302"/>
                  </a:lnTo>
                  <a:lnTo>
                    <a:pt x="22240" y="18171"/>
                  </a:lnTo>
                  <a:lnTo>
                    <a:pt x="22465" y="18040"/>
                  </a:lnTo>
                  <a:lnTo>
                    <a:pt x="22671" y="17965"/>
                  </a:lnTo>
                  <a:lnTo>
                    <a:pt x="22896" y="17890"/>
                  </a:lnTo>
                  <a:lnTo>
                    <a:pt x="23084" y="17871"/>
                  </a:lnTo>
                  <a:lnTo>
                    <a:pt x="23271" y="17871"/>
                  </a:lnTo>
                  <a:lnTo>
                    <a:pt x="23421" y="17890"/>
                  </a:lnTo>
                  <a:lnTo>
                    <a:pt x="23552" y="17927"/>
                  </a:lnTo>
                  <a:lnTo>
                    <a:pt x="23740" y="18002"/>
                  </a:lnTo>
                  <a:lnTo>
                    <a:pt x="23796" y="18040"/>
                  </a:lnTo>
                  <a:lnTo>
                    <a:pt x="23890" y="18096"/>
                  </a:lnTo>
                  <a:lnTo>
                    <a:pt x="23965" y="18134"/>
                  </a:lnTo>
                  <a:lnTo>
                    <a:pt x="24021" y="18171"/>
                  </a:lnTo>
                  <a:lnTo>
                    <a:pt x="24021" y="18171"/>
                  </a:lnTo>
                  <a:lnTo>
                    <a:pt x="23984" y="18115"/>
                  </a:lnTo>
                  <a:lnTo>
                    <a:pt x="23927" y="18059"/>
                  </a:lnTo>
                  <a:lnTo>
                    <a:pt x="23834" y="17965"/>
                  </a:lnTo>
                  <a:lnTo>
                    <a:pt x="23777" y="17927"/>
                  </a:lnTo>
                  <a:lnTo>
                    <a:pt x="23590" y="17834"/>
                  </a:lnTo>
                  <a:lnTo>
                    <a:pt x="23459" y="17777"/>
                  </a:lnTo>
                  <a:lnTo>
                    <a:pt x="23290" y="17740"/>
                  </a:lnTo>
                  <a:lnTo>
                    <a:pt x="23084" y="17721"/>
                  </a:lnTo>
                  <a:lnTo>
                    <a:pt x="22859" y="17721"/>
                  </a:lnTo>
                  <a:lnTo>
                    <a:pt x="22634" y="17777"/>
                  </a:lnTo>
                  <a:lnTo>
                    <a:pt x="22371" y="17852"/>
                  </a:lnTo>
                  <a:lnTo>
                    <a:pt x="22127" y="17946"/>
                  </a:lnTo>
                  <a:lnTo>
                    <a:pt x="21865" y="18059"/>
                  </a:lnTo>
                  <a:lnTo>
                    <a:pt x="21358" y="18321"/>
                  </a:lnTo>
                  <a:lnTo>
                    <a:pt x="21096" y="18471"/>
                  </a:lnTo>
                  <a:lnTo>
                    <a:pt x="20833" y="18584"/>
                  </a:lnTo>
                  <a:lnTo>
                    <a:pt x="20571" y="18696"/>
                  </a:lnTo>
                  <a:lnTo>
                    <a:pt x="20458" y="18734"/>
                  </a:lnTo>
                  <a:lnTo>
                    <a:pt x="20327" y="18752"/>
                  </a:lnTo>
                  <a:lnTo>
                    <a:pt x="20196" y="18752"/>
                  </a:lnTo>
                  <a:lnTo>
                    <a:pt x="20065" y="18771"/>
                  </a:lnTo>
                  <a:lnTo>
                    <a:pt x="19933" y="18752"/>
                  </a:lnTo>
                  <a:lnTo>
                    <a:pt x="19802" y="18752"/>
                  </a:lnTo>
                  <a:lnTo>
                    <a:pt x="19558" y="18696"/>
                  </a:lnTo>
                  <a:lnTo>
                    <a:pt x="19296" y="18640"/>
                  </a:lnTo>
                  <a:lnTo>
                    <a:pt x="18846" y="18490"/>
                  </a:lnTo>
                  <a:lnTo>
                    <a:pt x="18452" y="18359"/>
                  </a:lnTo>
                  <a:lnTo>
                    <a:pt x="18114" y="18246"/>
                  </a:lnTo>
                  <a:lnTo>
                    <a:pt x="18227" y="18040"/>
                  </a:lnTo>
                  <a:lnTo>
                    <a:pt x="18302" y="17815"/>
                  </a:lnTo>
                  <a:lnTo>
                    <a:pt x="18396" y="17515"/>
                  </a:lnTo>
                  <a:lnTo>
                    <a:pt x="18433" y="17215"/>
                  </a:lnTo>
                  <a:lnTo>
                    <a:pt x="18433" y="16915"/>
                  </a:lnTo>
                  <a:lnTo>
                    <a:pt x="18396" y="16633"/>
                  </a:lnTo>
                  <a:lnTo>
                    <a:pt x="18339" y="16371"/>
                  </a:lnTo>
                  <a:lnTo>
                    <a:pt x="18283" y="16127"/>
                  </a:lnTo>
                  <a:lnTo>
                    <a:pt x="18114" y="15677"/>
                  </a:lnTo>
                  <a:lnTo>
                    <a:pt x="17964" y="15302"/>
                  </a:lnTo>
                  <a:lnTo>
                    <a:pt x="18058" y="15227"/>
                  </a:lnTo>
                  <a:lnTo>
                    <a:pt x="18171" y="15152"/>
                  </a:lnTo>
                  <a:lnTo>
                    <a:pt x="18302" y="15077"/>
                  </a:lnTo>
                  <a:lnTo>
                    <a:pt x="18452" y="15002"/>
                  </a:lnTo>
                  <a:lnTo>
                    <a:pt x="18639" y="14946"/>
                  </a:lnTo>
                  <a:lnTo>
                    <a:pt x="18846" y="14890"/>
                  </a:lnTo>
                  <a:lnTo>
                    <a:pt x="19315" y="14796"/>
                  </a:lnTo>
                  <a:lnTo>
                    <a:pt x="19802" y="14721"/>
                  </a:lnTo>
                  <a:lnTo>
                    <a:pt x="20065" y="14683"/>
                  </a:lnTo>
                  <a:lnTo>
                    <a:pt x="20196" y="14664"/>
                  </a:lnTo>
                  <a:lnTo>
                    <a:pt x="20327" y="14646"/>
                  </a:lnTo>
                  <a:lnTo>
                    <a:pt x="20608" y="14571"/>
                  </a:lnTo>
                  <a:lnTo>
                    <a:pt x="20740" y="14533"/>
                  </a:lnTo>
                  <a:lnTo>
                    <a:pt x="20871" y="14458"/>
                  </a:lnTo>
                  <a:lnTo>
                    <a:pt x="21002" y="14383"/>
                  </a:lnTo>
                  <a:lnTo>
                    <a:pt x="21096" y="14289"/>
                  </a:lnTo>
                  <a:lnTo>
                    <a:pt x="21190" y="14196"/>
                  </a:lnTo>
                  <a:lnTo>
                    <a:pt x="21283" y="14083"/>
                  </a:lnTo>
                  <a:lnTo>
                    <a:pt x="21415" y="13877"/>
                  </a:lnTo>
                  <a:lnTo>
                    <a:pt x="21433" y="13821"/>
                  </a:lnTo>
                  <a:lnTo>
                    <a:pt x="21471" y="13764"/>
                  </a:lnTo>
                  <a:lnTo>
                    <a:pt x="21508" y="13652"/>
                  </a:lnTo>
                  <a:lnTo>
                    <a:pt x="21621" y="13239"/>
                  </a:lnTo>
                  <a:lnTo>
                    <a:pt x="21677" y="13071"/>
                  </a:lnTo>
                  <a:lnTo>
                    <a:pt x="21733" y="12921"/>
                  </a:lnTo>
                  <a:lnTo>
                    <a:pt x="21808" y="12808"/>
                  </a:lnTo>
                  <a:lnTo>
                    <a:pt x="21865" y="12714"/>
                  </a:lnTo>
                  <a:lnTo>
                    <a:pt x="21940" y="12639"/>
                  </a:lnTo>
                  <a:lnTo>
                    <a:pt x="21996" y="12602"/>
                  </a:lnTo>
                  <a:lnTo>
                    <a:pt x="22052" y="12564"/>
                  </a:lnTo>
                  <a:lnTo>
                    <a:pt x="22127" y="12546"/>
                  </a:lnTo>
                  <a:lnTo>
                    <a:pt x="22202" y="12527"/>
                  </a:lnTo>
                  <a:lnTo>
                    <a:pt x="22259" y="12508"/>
                  </a:lnTo>
                  <a:lnTo>
                    <a:pt x="22202" y="12489"/>
                  </a:lnTo>
                  <a:lnTo>
                    <a:pt x="22127" y="12489"/>
                  </a:lnTo>
                  <a:lnTo>
                    <a:pt x="22015" y="12527"/>
                  </a:lnTo>
                  <a:lnTo>
                    <a:pt x="21958" y="12546"/>
                  </a:lnTo>
                  <a:lnTo>
                    <a:pt x="21902" y="12583"/>
                  </a:lnTo>
                  <a:lnTo>
                    <a:pt x="21808" y="12658"/>
                  </a:lnTo>
                  <a:lnTo>
                    <a:pt x="21715" y="12752"/>
                  </a:lnTo>
                  <a:lnTo>
                    <a:pt x="21640" y="12864"/>
                  </a:lnTo>
                  <a:lnTo>
                    <a:pt x="21565" y="13014"/>
                  </a:lnTo>
                  <a:lnTo>
                    <a:pt x="21490" y="13202"/>
                  </a:lnTo>
                  <a:lnTo>
                    <a:pt x="21321" y="13577"/>
                  </a:lnTo>
                  <a:lnTo>
                    <a:pt x="21283" y="13671"/>
                  </a:lnTo>
                  <a:lnTo>
                    <a:pt x="21265" y="13708"/>
                  </a:lnTo>
                  <a:lnTo>
                    <a:pt x="21227" y="13764"/>
                  </a:lnTo>
                  <a:lnTo>
                    <a:pt x="21077" y="13933"/>
                  </a:lnTo>
                  <a:lnTo>
                    <a:pt x="20927" y="14083"/>
                  </a:lnTo>
                  <a:lnTo>
                    <a:pt x="20833" y="14158"/>
                  </a:lnTo>
                  <a:lnTo>
                    <a:pt x="20740" y="14196"/>
                  </a:lnTo>
                  <a:lnTo>
                    <a:pt x="20627" y="14233"/>
                  </a:lnTo>
                  <a:lnTo>
                    <a:pt x="20515" y="14271"/>
                  </a:lnTo>
                  <a:lnTo>
                    <a:pt x="20290" y="14289"/>
                  </a:lnTo>
                  <a:lnTo>
                    <a:pt x="20158" y="14308"/>
                  </a:lnTo>
                  <a:lnTo>
                    <a:pt x="20027" y="14308"/>
                  </a:lnTo>
                  <a:lnTo>
                    <a:pt x="19765" y="14327"/>
                  </a:lnTo>
                  <a:lnTo>
                    <a:pt x="19258" y="14346"/>
                  </a:lnTo>
                  <a:lnTo>
                    <a:pt x="18846" y="14383"/>
                  </a:lnTo>
                  <a:lnTo>
                    <a:pt x="18902" y="14196"/>
                  </a:lnTo>
                  <a:lnTo>
                    <a:pt x="18958" y="14083"/>
                  </a:lnTo>
                  <a:lnTo>
                    <a:pt x="19033" y="13933"/>
                  </a:lnTo>
                  <a:lnTo>
                    <a:pt x="19183" y="13727"/>
                  </a:lnTo>
                  <a:lnTo>
                    <a:pt x="19296" y="13614"/>
                  </a:lnTo>
                  <a:lnTo>
                    <a:pt x="19390" y="13521"/>
                  </a:lnTo>
                  <a:lnTo>
                    <a:pt x="19521" y="13408"/>
                  </a:lnTo>
                  <a:lnTo>
                    <a:pt x="19652" y="13314"/>
                  </a:lnTo>
                  <a:lnTo>
                    <a:pt x="19933" y="13146"/>
                  </a:lnTo>
                  <a:lnTo>
                    <a:pt x="20233" y="12977"/>
                  </a:lnTo>
                  <a:lnTo>
                    <a:pt x="20365" y="12864"/>
                  </a:lnTo>
                  <a:lnTo>
                    <a:pt x="20496" y="12752"/>
                  </a:lnTo>
                  <a:lnTo>
                    <a:pt x="20608" y="12602"/>
                  </a:lnTo>
                  <a:lnTo>
                    <a:pt x="20683" y="12471"/>
                  </a:lnTo>
                  <a:lnTo>
                    <a:pt x="20740" y="12339"/>
                  </a:lnTo>
                  <a:lnTo>
                    <a:pt x="20777" y="12208"/>
                  </a:lnTo>
                  <a:lnTo>
                    <a:pt x="20815" y="11983"/>
                  </a:lnTo>
                  <a:lnTo>
                    <a:pt x="20852" y="11795"/>
                  </a:lnTo>
                  <a:lnTo>
                    <a:pt x="20871" y="11645"/>
                  </a:lnTo>
                  <a:lnTo>
                    <a:pt x="20871" y="11533"/>
                  </a:lnTo>
                  <a:lnTo>
                    <a:pt x="20871" y="11495"/>
                  </a:lnTo>
                  <a:lnTo>
                    <a:pt x="20852" y="11533"/>
                  </a:lnTo>
                  <a:lnTo>
                    <a:pt x="20815" y="11645"/>
                  </a:lnTo>
                  <a:lnTo>
                    <a:pt x="20796" y="11795"/>
                  </a:lnTo>
                  <a:lnTo>
                    <a:pt x="20740" y="11964"/>
                  </a:lnTo>
                  <a:lnTo>
                    <a:pt x="20683" y="12171"/>
                  </a:lnTo>
                  <a:lnTo>
                    <a:pt x="20627" y="12302"/>
                  </a:lnTo>
                  <a:lnTo>
                    <a:pt x="20571" y="12414"/>
                  </a:lnTo>
                  <a:lnTo>
                    <a:pt x="20477" y="12527"/>
                  </a:lnTo>
                  <a:lnTo>
                    <a:pt x="20383" y="12639"/>
                  </a:lnTo>
                  <a:lnTo>
                    <a:pt x="20271" y="12733"/>
                  </a:lnTo>
                  <a:lnTo>
                    <a:pt x="20140" y="12808"/>
                  </a:lnTo>
                  <a:lnTo>
                    <a:pt x="19840" y="12958"/>
                  </a:lnTo>
                  <a:lnTo>
                    <a:pt x="19521" y="13089"/>
                  </a:lnTo>
                  <a:lnTo>
                    <a:pt x="19352" y="13183"/>
                  </a:lnTo>
                  <a:lnTo>
                    <a:pt x="19221" y="13277"/>
                  </a:lnTo>
                  <a:lnTo>
                    <a:pt x="19071" y="13389"/>
                  </a:lnTo>
                  <a:lnTo>
                    <a:pt x="18958" y="13502"/>
                  </a:lnTo>
                  <a:lnTo>
                    <a:pt x="18846" y="13614"/>
                  </a:lnTo>
                  <a:lnTo>
                    <a:pt x="18752" y="13746"/>
                  </a:lnTo>
                  <a:lnTo>
                    <a:pt x="18658" y="13858"/>
                  </a:lnTo>
                  <a:lnTo>
                    <a:pt x="18583" y="13971"/>
                  </a:lnTo>
                  <a:lnTo>
                    <a:pt x="18489" y="14177"/>
                  </a:lnTo>
                  <a:lnTo>
                    <a:pt x="18452" y="14327"/>
                  </a:lnTo>
                  <a:lnTo>
                    <a:pt x="18414" y="14421"/>
                  </a:lnTo>
                  <a:lnTo>
                    <a:pt x="18414" y="14458"/>
                  </a:lnTo>
                  <a:lnTo>
                    <a:pt x="18283" y="14496"/>
                  </a:lnTo>
                  <a:lnTo>
                    <a:pt x="18002" y="14589"/>
                  </a:lnTo>
                  <a:lnTo>
                    <a:pt x="17739" y="14721"/>
                  </a:lnTo>
                  <a:lnTo>
                    <a:pt x="17721" y="14683"/>
                  </a:lnTo>
                  <a:lnTo>
                    <a:pt x="17664" y="14514"/>
                  </a:lnTo>
                  <a:lnTo>
                    <a:pt x="17627" y="14346"/>
                  </a:lnTo>
                  <a:lnTo>
                    <a:pt x="17589" y="14177"/>
                  </a:lnTo>
                  <a:lnTo>
                    <a:pt x="17552" y="14027"/>
                  </a:lnTo>
                  <a:lnTo>
                    <a:pt x="17552" y="13858"/>
                  </a:lnTo>
                  <a:lnTo>
                    <a:pt x="17552" y="13708"/>
                  </a:lnTo>
                  <a:lnTo>
                    <a:pt x="17571" y="13558"/>
                  </a:lnTo>
                  <a:lnTo>
                    <a:pt x="17608" y="13408"/>
                  </a:lnTo>
                  <a:lnTo>
                    <a:pt x="17646" y="13258"/>
                  </a:lnTo>
                  <a:lnTo>
                    <a:pt x="17721" y="13127"/>
                  </a:lnTo>
                  <a:lnTo>
                    <a:pt x="17796" y="12977"/>
                  </a:lnTo>
                  <a:lnTo>
                    <a:pt x="17852" y="12902"/>
                  </a:lnTo>
                  <a:lnTo>
                    <a:pt x="17889" y="12846"/>
                  </a:lnTo>
                  <a:lnTo>
                    <a:pt x="17927" y="12827"/>
                  </a:lnTo>
                  <a:lnTo>
                    <a:pt x="17946" y="12808"/>
                  </a:lnTo>
                  <a:lnTo>
                    <a:pt x="18002" y="12752"/>
                  </a:lnTo>
                  <a:lnTo>
                    <a:pt x="18133" y="12639"/>
                  </a:lnTo>
                  <a:lnTo>
                    <a:pt x="18302" y="12508"/>
                  </a:lnTo>
                  <a:lnTo>
                    <a:pt x="18489" y="12377"/>
                  </a:lnTo>
                  <a:lnTo>
                    <a:pt x="18714" y="12227"/>
                  </a:lnTo>
                  <a:lnTo>
                    <a:pt x="18902" y="12058"/>
                  </a:lnTo>
                  <a:lnTo>
                    <a:pt x="19071" y="11889"/>
                  </a:lnTo>
                  <a:lnTo>
                    <a:pt x="19390" y="11608"/>
                  </a:lnTo>
                  <a:lnTo>
                    <a:pt x="19540" y="11477"/>
                  </a:lnTo>
                  <a:lnTo>
                    <a:pt x="19690" y="11364"/>
                  </a:lnTo>
                  <a:lnTo>
                    <a:pt x="19746" y="11327"/>
                  </a:lnTo>
                  <a:lnTo>
                    <a:pt x="19821" y="11289"/>
                  </a:lnTo>
                  <a:lnTo>
                    <a:pt x="19915" y="11252"/>
                  </a:lnTo>
                  <a:lnTo>
                    <a:pt x="19952" y="11233"/>
                  </a:lnTo>
                  <a:lnTo>
                    <a:pt x="20008" y="11195"/>
                  </a:lnTo>
                  <a:lnTo>
                    <a:pt x="20215" y="11102"/>
                  </a:lnTo>
                  <a:lnTo>
                    <a:pt x="20440" y="10989"/>
                  </a:lnTo>
                  <a:lnTo>
                    <a:pt x="20665" y="10839"/>
                  </a:lnTo>
                  <a:lnTo>
                    <a:pt x="20871" y="10689"/>
                  </a:lnTo>
                  <a:lnTo>
                    <a:pt x="21058" y="10502"/>
                  </a:lnTo>
                  <a:lnTo>
                    <a:pt x="21227" y="10295"/>
                  </a:lnTo>
                  <a:lnTo>
                    <a:pt x="21358" y="10070"/>
                  </a:lnTo>
                  <a:lnTo>
                    <a:pt x="21415" y="9939"/>
                  </a:lnTo>
                  <a:lnTo>
                    <a:pt x="21471" y="9808"/>
                  </a:lnTo>
                  <a:lnTo>
                    <a:pt x="21527" y="9564"/>
                  </a:lnTo>
                  <a:lnTo>
                    <a:pt x="21565" y="9320"/>
                  </a:lnTo>
                  <a:lnTo>
                    <a:pt x="21565" y="9133"/>
                  </a:lnTo>
                  <a:lnTo>
                    <a:pt x="21621" y="9058"/>
                  </a:lnTo>
                  <a:lnTo>
                    <a:pt x="21696" y="9020"/>
                  </a:lnTo>
                  <a:lnTo>
                    <a:pt x="21771" y="8983"/>
                  </a:lnTo>
                  <a:lnTo>
                    <a:pt x="21902" y="8945"/>
                  </a:lnTo>
                  <a:lnTo>
                    <a:pt x="22033" y="8926"/>
                  </a:lnTo>
                  <a:lnTo>
                    <a:pt x="22765" y="8926"/>
                  </a:lnTo>
                  <a:lnTo>
                    <a:pt x="22971" y="8908"/>
                  </a:lnTo>
                  <a:lnTo>
                    <a:pt x="23215" y="8889"/>
                  </a:lnTo>
                  <a:lnTo>
                    <a:pt x="23440" y="8795"/>
                  </a:lnTo>
                  <a:lnTo>
                    <a:pt x="23552" y="8739"/>
                  </a:lnTo>
                  <a:lnTo>
                    <a:pt x="23646" y="8683"/>
                  </a:lnTo>
                  <a:lnTo>
                    <a:pt x="23834" y="8533"/>
                  </a:lnTo>
                  <a:lnTo>
                    <a:pt x="23965" y="8364"/>
                  </a:lnTo>
                  <a:lnTo>
                    <a:pt x="24096" y="8176"/>
                  </a:lnTo>
                  <a:lnTo>
                    <a:pt x="24190" y="8008"/>
                  </a:lnTo>
                  <a:lnTo>
                    <a:pt x="24377" y="7670"/>
                  </a:lnTo>
                  <a:lnTo>
                    <a:pt x="24452" y="7520"/>
                  </a:lnTo>
                  <a:lnTo>
                    <a:pt x="24546" y="7389"/>
                  </a:lnTo>
                  <a:lnTo>
                    <a:pt x="24640" y="7276"/>
                  </a:lnTo>
                  <a:lnTo>
                    <a:pt x="24715" y="7183"/>
                  </a:lnTo>
                  <a:lnTo>
                    <a:pt x="24809" y="7108"/>
                  </a:lnTo>
                  <a:lnTo>
                    <a:pt x="24884" y="7051"/>
                  </a:lnTo>
                  <a:lnTo>
                    <a:pt x="25015" y="6995"/>
                  </a:lnTo>
                  <a:lnTo>
                    <a:pt x="25053" y="6976"/>
                  </a:lnTo>
                  <a:lnTo>
                    <a:pt x="25184" y="6939"/>
                  </a:lnTo>
                  <a:lnTo>
                    <a:pt x="25240" y="6920"/>
                  </a:lnTo>
                  <a:lnTo>
                    <a:pt x="25184" y="6901"/>
                  </a:lnTo>
                  <a:lnTo>
                    <a:pt x="25034" y="6939"/>
                  </a:lnTo>
                  <a:lnTo>
                    <a:pt x="24996" y="6939"/>
                  </a:lnTo>
                  <a:lnTo>
                    <a:pt x="24865" y="6995"/>
                  </a:lnTo>
                  <a:lnTo>
                    <a:pt x="24771" y="7051"/>
                  </a:lnTo>
                  <a:lnTo>
                    <a:pt x="24659" y="7108"/>
                  </a:lnTo>
                  <a:lnTo>
                    <a:pt x="24565" y="7201"/>
                  </a:lnTo>
                  <a:lnTo>
                    <a:pt x="24452" y="7314"/>
                  </a:lnTo>
                  <a:lnTo>
                    <a:pt x="24340" y="7445"/>
                  </a:lnTo>
                  <a:lnTo>
                    <a:pt x="24246" y="7576"/>
                  </a:lnTo>
                  <a:lnTo>
                    <a:pt x="24021" y="7895"/>
                  </a:lnTo>
                  <a:lnTo>
                    <a:pt x="23909" y="8064"/>
                  </a:lnTo>
                  <a:lnTo>
                    <a:pt x="23796" y="8214"/>
                  </a:lnTo>
                  <a:lnTo>
                    <a:pt x="23646" y="8345"/>
                  </a:lnTo>
                  <a:lnTo>
                    <a:pt x="23496" y="8439"/>
                  </a:lnTo>
                  <a:lnTo>
                    <a:pt x="23327" y="8514"/>
                  </a:lnTo>
                  <a:lnTo>
                    <a:pt x="23159" y="8570"/>
                  </a:lnTo>
                  <a:lnTo>
                    <a:pt x="22971" y="8570"/>
                  </a:lnTo>
                  <a:lnTo>
                    <a:pt x="22784" y="8551"/>
                  </a:lnTo>
                  <a:lnTo>
                    <a:pt x="22390" y="8514"/>
                  </a:lnTo>
                  <a:lnTo>
                    <a:pt x="22202" y="8495"/>
                  </a:lnTo>
                  <a:lnTo>
                    <a:pt x="21827" y="8495"/>
                  </a:lnTo>
                  <a:lnTo>
                    <a:pt x="21658" y="8533"/>
                  </a:lnTo>
                  <a:lnTo>
                    <a:pt x="21508" y="8570"/>
                  </a:lnTo>
                  <a:lnTo>
                    <a:pt x="21490" y="8439"/>
                  </a:lnTo>
                  <a:lnTo>
                    <a:pt x="21452" y="8251"/>
                  </a:lnTo>
                  <a:lnTo>
                    <a:pt x="21396" y="8064"/>
                  </a:lnTo>
                  <a:lnTo>
                    <a:pt x="21340" y="7726"/>
                  </a:lnTo>
                  <a:lnTo>
                    <a:pt x="21283" y="7389"/>
                  </a:lnTo>
                  <a:lnTo>
                    <a:pt x="21283" y="7089"/>
                  </a:lnTo>
                  <a:lnTo>
                    <a:pt x="21283" y="6939"/>
                  </a:lnTo>
                  <a:lnTo>
                    <a:pt x="21321" y="6808"/>
                  </a:lnTo>
                  <a:lnTo>
                    <a:pt x="21396" y="6545"/>
                  </a:lnTo>
                  <a:lnTo>
                    <a:pt x="21490" y="6282"/>
                  </a:lnTo>
                  <a:lnTo>
                    <a:pt x="21621" y="6057"/>
                  </a:lnTo>
                  <a:lnTo>
                    <a:pt x="21696" y="5964"/>
                  </a:lnTo>
                  <a:lnTo>
                    <a:pt x="21771" y="5851"/>
                  </a:lnTo>
                  <a:lnTo>
                    <a:pt x="21902" y="5664"/>
                  </a:lnTo>
                  <a:lnTo>
                    <a:pt x="22052" y="5495"/>
                  </a:lnTo>
                  <a:lnTo>
                    <a:pt x="22184" y="5345"/>
                  </a:lnTo>
                  <a:lnTo>
                    <a:pt x="22409" y="5082"/>
                  </a:lnTo>
                  <a:lnTo>
                    <a:pt x="22577" y="4895"/>
                  </a:lnTo>
                  <a:lnTo>
                    <a:pt x="22727" y="4745"/>
                  </a:lnTo>
                  <a:lnTo>
                    <a:pt x="23159" y="4332"/>
                  </a:lnTo>
                  <a:lnTo>
                    <a:pt x="23271" y="4220"/>
                  </a:lnTo>
                  <a:lnTo>
                    <a:pt x="23290" y="4182"/>
                  </a:lnTo>
                  <a:lnTo>
                    <a:pt x="23290" y="4164"/>
                  </a:lnTo>
                  <a:lnTo>
                    <a:pt x="23271" y="4164"/>
                  </a:lnTo>
                  <a:lnTo>
                    <a:pt x="23234" y="4182"/>
                  </a:lnTo>
                  <a:lnTo>
                    <a:pt x="23102" y="4239"/>
                  </a:lnTo>
                  <a:lnTo>
                    <a:pt x="22877" y="4370"/>
                  </a:lnTo>
                  <a:lnTo>
                    <a:pt x="22577" y="4595"/>
                  </a:lnTo>
                  <a:lnTo>
                    <a:pt x="22409" y="4726"/>
                  </a:lnTo>
                  <a:lnTo>
                    <a:pt x="22221" y="4895"/>
                  </a:lnTo>
                  <a:lnTo>
                    <a:pt x="21958" y="5139"/>
                  </a:lnTo>
                  <a:lnTo>
                    <a:pt x="21808" y="5289"/>
                  </a:lnTo>
                  <a:lnTo>
                    <a:pt x="21658" y="5439"/>
                  </a:lnTo>
                  <a:lnTo>
                    <a:pt x="21490" y="5626"/>
                  </a:lnTo>
                  <a:lnTo>
                    <a:pt x="21396" y="5720"/>
                  </a:lnTo>
                  <a:lnTo>
                    <a:pt x="21302" y="5832"/>
                  </a:lnTo>
                  <a:lnTo>
                    <a:pt x="21133" y="6076"/>
                  </a:lnTo>
                  <a:lnTo>
                    <a:pt x="21040" y="6207"/>
                  </a:lnTo>
                  <a:lnTo>
                    <a:pt x="20965" y="6357"/>
                  </a:lnTo>
                  <a:lnTo>
                    <a:pt x="20908" y="6508"/>
                  </a:lnTo>
                  <a:lnTo>
                    <a:pt x="20852" y="6676"/>
                  </a:lnTo>
                  <a:lnTo>
                    <a:pt x="20796" y="6864"/>
                  </a:lnTo>
                  <a:lnTo>
                    <a:pt x="20758" y="7033"/>
                  </a:lnTo>
                  <a:lnTo>
                    <a:pt x="20740" y="7220"/>
                  </a:lnTo>
                  <a:lnTo>
                    <a:pt x="20740" y="7408"/>
                  </a:lnTo>
                  <a:lnTo>
                    <a:pt x="20740" y="7801"/>
                  </a:lnTo>
                  <a:lnTo>
                    <a:pt x="20777" y="8176"/>
                  </a:lnTo>
                  <a:lnTo>
                    <a:pt x="20815" y="8551"/>
                  </a:lnTo>
                  <a:lnTo>
                    <a:pt x="20833" y="8908"/>
                  </a:lnTo>
                  <a:lnTo>
                    <a:pt x="20833" y="9076"/>
                  </a:lnTo>
                  <a:lnTo>
                    <a:pt x="20815" y="9245"/>
                  </a:lnTo>
                  <a:lnTo>
                    <a:pt x="20777" y="9395"/>
                  </a:lnTo>
                  <a:lnTo>
                    <a:pt x="20721" y="9545"/>
                  </a:lnTo>
                  <a:lnTo>
                    <a:pt x="20646" y="9677"/>
                  </a:lnTo>
                  <a:lnTo>
                    <a:pt x="20552" y="9789"/>
                  </a:lnTo>
                  <a:lnTo>
                    <a:pt x="20458" y="9902"/>
                  </a:lnTo>
                  <a:lnTo>
                    <a:pt x="20327" y="9995"/>
                  </a:lnTo>
                  <a:lnTo>
                    <a:pt x="20177" y="10070"/>
                  </a:lnTo>
                  <a:lnTo>
                    <a:pt x="20008" y="10164"/>
                  </a:lnTo>
                  <a:lnTo>
                    <a:pt x="19840" y="10220"/>
                  </a:lnTo>
                  <a:lnTo>
                    <a:pt x="19652" y="10295"/>
                  </a:lnTo>
                  <a:lnTo>
                    <a:pt x="19615" y="10314"/>
                  </a:lnTo>
                  <a:lnTo>
                    <a:pt x="19558" y="10333"/>
                  </a:lnTo>
                  <a:lnTo>
                    <a:pt x="19427" y="10370"/>
                  </a:lnTo>
                  <a:lnTo>
                    <a:pt x="19296" y="10427"/>
                  </a:lnTo>
                  <a:lnTo>
                    <a:pt x="19183" y="10483"/>
                  </a:lnTo>
                  <a:lnTo>
                    <a:pt x="18939" y="10614"/>
                  </a:lnTo>
                  <a:lnTo>
                    <a:pt x="18733" y="10764"/>
                  </a:lnTo>
                  <a:lnTo>
                    <a:pt x="18358" y="11045"/>
                  </a:lnTo>
                  <a:lnTo>
                    <a:pt x="18189" y="11177"/>
                  </a:lnTo>
                  <a:lnTo>
                    <a:pt x="18021" y="11289"/>
                  </a:lnTo>
                  <a:lnTo>
                    <a:pt x="17664" y="11495"/>
                  </a:lnTo>
                  <a:lnTo>
                    <a:pt x="17458" y="11608"/>
                  </a:lnTo>
                  <a:lnTo>
                    <a:pt x="17214" y="11777"/>
                  </a:lnTo>
                  <a:lnTo>
                    <a:pt x="17102" y="11870"/>
                  </a:lnTo>
                  <a:lnTo>
                    <a:pt x="17046" y="11908"/>
                  </a:lnTo>
                  <a:lnTo>
                    <a:pt x="16989" y="11964"/>
                  </a:lnTo>
                  <a:lnTo>
                    <a:pt x="16877" y="12077"/>
                  </a:lnTo>
                  <a:lnTo>
                    <a:pt x="16783" y="12189"/>
                  </a:lnTo>
                  <a:lnTo>
                    <a:pt x="16596" y="12414"/>
                  </a:lnTo>
                  <a:lnTo>
                    <a:pt x="16521" y="12546"/>
                  </a:lnTo>
                  <a:lnTo>
                    <a:pt x="16446" y="12658"/>
                  </a:lnTo>
                  <a:lnTo>
                    <a:pt x="16314" y="12939"/>
                  </a:lnTo>
                  <a:lnTo>
                    <a:pt x="16220" y="13221"/>
                  </a:lnTo>
                  <a:lnTo>
                    <a:pt x="16145" y="13502"/>
                  </a:lnTo>
                  <a:lnTo>
                    <a:pt x="16108" y="13802"/>
                  </a:lnTo>
                  <a:lnTo>
                    <a:pt x="16108" y="14083"/>
                  </a:lnTo>
                  <a:lnTo>
                    <a:pt x="16108" y="14364"/>
                  </a:lnTo>
                  <a:lnTo>
                    <a:pt x="16145" y="14627"/>
                  </a:lnTo>
                  <a:lnTo>
                    <a:pt x="16202" y="14890"/>
                  </a:lnTo>
                  <a:lnTo>
                    <a:pt x="16258" y="15152"/>
                  </a:lnTo>
                  <a:lnTo>
                    <a:pt x="16314" y="15377"/>
                  </a:lnTo>
                  <a:lnTo>
                    <a:pt x="16558" y="16183"/>
                  </a:lnTo>
                  <a:lnTo>
                    <a:pt x="16633" y="16540"/>
                  </a:lnTo>
                  <a:lnTo>
                    <a:pt x="16671" y="16840"/>
                  </a:lnTo>
                  <a:lnTo>
                    <a:pt x="16671" y="16952"/>
                  </a:lnTo>
                  <a:lnTo>
                    <a:pt x="16652" y="17046"/>
                  </a:lnTo>
                  <a:lnTo>
                    <a:pt x="16633" y="17140"/>
                  </a:lnTo>
                  <a:lnTo>
                    <a:pt x="16614" y="17196"/>
                  </a:lnTo>
                  <a:lnTo>
                    <a:pt x="16521" y="17327"/>
                  </a:lnTo>
                  <a:lnTo>
                    <a:pt x="16389" y="17458"/>
                  </a:lnTo>
                  <a:lnTo>
                    <a:pt x="16295" y="17533"/>
                  </a:lnTo>
                  <a:lnTo>
                    <a:pt x="16258" y="17552"/>
                  </a:lnTo>
                  <a:lnTo>
                    <a:pt x="16202" y="17590"/>
                  </a:lnTo>
                  <a:lnTo>
                    <a:pt x="16089" y="17665"/>
                  </a:lnTo>
                  <a:lnTo>
                    <a:pt x="15958" y="17740"/>
                  </a:lnTo>
                  <a:lnTo>
                    <a:pt x="15639" y="17965"/>
                  </a:lnTo>
                  <a:lnTo>
                    <a:pt x="15339" y="18190"/>
                  </a:lnTo>
                  <a:lnTo>
                    <a:pt x="15077" y="18415"/>
                  </a:lnTo>
                  <a:lnTo>
                    <a:pt x="14833" y="18659"/>
                  </a:lnTo>
                  <a:lnTo>
                    <a:pt x="14627" y="18884"/>
                  </a:lnTo>
                  <a:lnTo>
                    <a:pt x="14420" y="19127"/>
                  </a:lnTo>
                  <a:lnTo>
                    <a:pt x="14364" y="19221"/>
                  </a:lnTo>
                  <a:lnTo>
                    <a:pt x="13727" y="18790"/>
                  </a:lnTo>
                  <a:lnTo>
                    <a:pt x="13408" y="18565"/>
                  </a:lnTo>
                  <a:lnTo>
                    <a:pt x="13108" y="18321"/>
                  </a:lnTo>
                  <a:lnTo>
                    <a:pt x="13051" y="18265"/>
                  </a:lnTo>
                  <a:lnTo>
                    <a:pt x="12995" y="18134"/>
                  </a:lnTo>
                  <a:lnTo>
                    <a:pt x="12883" y="17927"/>
                  </a:lnTo>
                  <a:lnTo>
                    <a:pt x="12789" y="17740"/>
                  </a:lnTo>
                  <a:lnTo>
                    <a:pt x="12751" y="17702"/>
                  </a:lnTo>
                  <a:lnTo>
                    <a:pt x="12751" y="17665"/>
                  </a:lnTo>
                  <a:lnTo>
                    <a:pt x="12714" y="17515"/>
                  </a:lnTo>
                  <a:lnTo>
                    <a:pt x="12714" y="17346"/>
                  </a:lnTo>
                  <a:lnTo>
                    <a:pt x="12714" y="17158"/>
                  </a:lnTo>
                  <a:lnTo>
                    <a:pt x="12733" y="16952"/>
                  </a:lnTo>
                  <a:lnTo>
                    <a:pt x="12770" y="16727"/>
                  </a:lnTo>
                  <a:lnTo>
                    <a:pt x="12845" y="16483"/>
                  </a:lnTo>
                  <a:lnTo>
                    <a:pt x="12958" y="16258"/>
                  </a:lnTo>
                  <a:lnTo>
                    <a:pt x="13089" y="16052"/>
                  </a:lnTo>
                  <a:lnTo>
                    <a:pt x="13164" y="15958"/>
                  </a:lnTo>
                  <a:lnTo>
                    <a:pt x="13258" y="15865"/>
                  </a:lnTo>
                  <a:lnTo>
                    <a:pt x="13314" y="15827"/>
                  </a:lnTo>
                  <a:lnTo>
                    <a:pt x="13370" y="15790"/>
                  </a:lnTo>
                  <a:lnTo>
                    <a:pt x="13501" y="15715"/>
                  </a:lnTo>
                  <a:lnTo>
                    <a:pt x="13764" y="15527"/>
                  </a:lnTo>
                  <a:lnTo>
                    <a:pt x="14045" y="15340"/>
                  </a:lnTo>
                  <a:lnTo>
                    <a:pt x="14308" y="15133"/>
                  </a:lnTo>
                  <a:lnTo>
                    <a:pt x="14439" y="15021"/>
                  </a:lnTo>
                  <a:lnTo>
                    <a:pt x="14552" y="14890"/>
                  </a:lnTo>
                  <a:lnTo>
                    <a:pt x="14664" y="14758"/>
                  </a:lnTo>
                  <a:lnTo>
                    <a:pt x="14758" y="14627"/>
                  </a:lnTo>
                  <a:lnTo>
                    <a:pt x="14908" y="14346"/>
                  </a:lnTo>
                  <a:lnTo>
                    <a:pt x="15039" y="14083"/>
                  </a:lnTo>
                  <a:lnTo>
                    <a:pt x="15095" y="13952"/>
                  </a:lnTo>
                  <a:lnTo>
                    <a:pt x="15114" y="13877"/>
                  </a:lnTo>
                  <a:lnTo>
                    <a:pt x="15152" y="13802"/>
                  </a:lnTo>
                  <a:lnTo>
                    <a:pt x="15302" y="13333"/>
                  </a:lnTo>
                  <a:lnTo>
                    <a:pt x="15433" y="12921"/>
                  </a:lnTo>
                  <a:lnTo>
                    <a:pt x="15545" y="12602"/>
                  </a:lnTo>
                  <a:lnTo>
                    <a:pt x="15639" y="12339"/>
                  </a:lnTo>
                  <a:lnTo>
                    <a:pt x="15714" y="12133"/>
                  </a:lnTo>
                  <a:lnTo>
                    <a:pt x="15733" y="12058"/>
                  </a:lnTo>
                  <a:lnTo>
                    <a:pt x="15677" y="12114"/>
                  </a:lnTo>
                  <a:lnTo>
                    <a:pt x="15564" y="12321"/>
                  </a:lnTo>
                  <a:lnTo>
                    <a:pt x="15452" y="12564"/>
                  </a:lnTo>
                  <a:lnTo>
                    <a:pt x="15302" y="12864"/>
                  </a:lnTo>
                  <a:lnTo>
                    <a:pt x="15133" y="13258"/>
                  </a:lnTo>
                  <a:lnTo>
                    <a:pt x="14927" y="13727"/>
                  </a:lnTo>
                  <a:lnTo>
                    <a:pt x="14908" y="13783"/>
                  </a:lnTo>
                  <a:lnTo>
                    <a:pt x="14870" y="13839"/>
                  </a:lnTo>
                  <a:lnTo>
                    <a:pt x="14795" y="13971"/>
                  </a:lnTo>
                  <a:lnTo>
                    <a:pt x="14645" y="14196"/>
                  </a:lnTo>
                  <a:lnTo>
                    <a:pt x="14477" y="14439"/>
                  </a:lnTo>
                  <a:lnTo>
                    <a:pt x="14289" y="14646"/>
                  </a:lnTo>
                  <a:lnTo>
                    <a:pt x="14064" y="14833"/>
                  </a:lnTo>
                  <a:lnTo>
                    <a:pt x="13820" y="14983"/>
                  </a:lnTo>
                  <a:lnTo>
                    <a:pt x="13258" y="15283"/>
                  </a:lnTo>
                  <a:lnTo>
                    <a:pt x="13108" y="15358"/>
                  </a:lnTo>
                  <a:lnTo>
                    <a:pt x="13033" y="15396"/>
                  </a:lnTo>
                  <a:lnTo>
                    <a:pt x="12958" y="15452"/>
                  </a:lnTo>
                  <a:lnTo>
                    <a:pt x="12808" y="15565"/>
                  </a:lnTo>
                  <a:lnTo>
                    <a:pt x="12676" y="15677"/>
                  </a:lnTo>
                  <a:lnTo>
                    <a:pt x="12564" y="15808"/>
                  </a:lnTo>
                  <a:lnTo>
                    <a:pt x="12470" y="15940"/>
                  </a:lnTo>
                  <a:lnTo>
                    <a:pt x="12320" y="16183"/>
                  </a:lnTo>
                  <a:lnTo>
                    <a:pt x="12133" y="15977"/>
                  </a:lnTo>
                  <a:lnTo>
                    <a:pt x="12189" y="15808"/>
                  </a:lnTo>
                  <a:lnTo>
                    <a:pt x="12245" y="15640"/>
                  </a:lnTo>
                  <a:lnTo>
                    <a:pt x="12264" y="15433"/>
                  </a:lnTo>
                  <a:lnTo>
                    <a:pt x="12264" y="15415"/>
                  </a:lnTo>
                  <a:lnTo>
                    <a:pt x="12264" y="15396"/>
                  </a:lnTo>
                  <a:lnTo>
                    <a:pt x="12283" y="15321"/>
                  </a:lnTo>
                  <a:lnTo>
                    <a:pt x="12264" y="15302"/>
                  </a:lnTo>
                  <a:lnTo>
                    <a:pt x="12264" y="15283"/>
                  </a:lnTo>
                  <a:lnTo>
                    <a:pt x="12264" y="15190"/>
                  </a:lnTo>
                  <a:lnTo>
                    <a:pt x="12264" y="15077"/>
                  </a:lnTo>
                  <a:lnTo>
                    <a:pt x="12245" y="15021"/>
                  </a:lnTo>
                  <a:lnTo>
                    <a:pt x="12245" y="14983"/>
                  </a:lnTo>
                  <a:lnTo>
                    <a:pt x="12226" y="14890"/>
                  </a:lnTo>
                  <a:lnTo>
                    <a:pt x="12189" y="14739"/>
                  </a:lnTo>
                  <a:lnTo>
                    <a:pt x="12151" y="14589"/>
                  </a:lnTo>
                  <a:lnTo>
                    <a:pt x="12039" y="14346"/>
                  </a:lnTo>
                  <a:lnTo>
                    <a:pt x="11926" y="14139"/>
                  </a:lnTo>
                  <a:lnTo>
                    <a:pt x="11814" y="13971"/>
                  </a:lnTo>
                  <a:lnTo>
                    <a:pt x="11608" y="13671"/>
                  </a:lnTo>
                  <a:lnTo>
                    <a:pt x="11570" y="13614"/>
                  </a:lnTo>
                  <a:lnTo>
                    <a:pt x="11514" y="13539"/>
                  </a:lnTo>
                  <a:lnTo>
                    <a:pt x="11383" y="13371"/>
                  </a:lnTo>
                  <a:lnTo>
                    <a:pt x="11176" y="13089"/>
                  </a:lnTo>
                  <a:lnTo>
                    <a:pt x="11008" y="12864"/>
                  </a:lnTo>
                  <a:lnTo>
                    <a:pt x="10914" y="12696"/>
                  </a:lnTo>
                  <a:lnTo>
                    <a:pt x="10858" y="12583"/>
                  </a:lnTo>
                  <a:lnTo>
                    <a:pt x="10858" y="12564"/>
                  </a:lnTo>
                  <a:lnTo>
                    <a:pt x="10858" y="12546"/>
                  </a:lnTo>
                  <a:lnTo>
                    <a:pt x="10858" y="12508"/>
                  </a:lnTo>
                  <a:lnTo>
                    <a:pt x="10858" y="12452"/>
                  </a:lnTo>
                  <a:lnTo>
                    <a:pt x="10858" y="12377"/>
                  </a:lnTo>
                  <a:lnTo>
                    <a:pt x="10876" y="12002"/>
                  </a:lnTo>
                  <a:lnTo>
                    <a:pt x="10895" y="11627"/>
                  </a:lnTo>
                  <a:lnTo>
                    <a:pt x="10933" y="11252"/>
                  </a:lnTo>
                  <a:lnTo>
                    <a:pt x="10989" y="10877"/>
                  </a:lnTo>
                  <a:lnTo>
                    <a:pt x="10989" y="10820"/>
                  </a:lnTo>
                  <a:lnTo>
                    <a:pt x="10989" y="10783"/>
                  </a:lnTo>
                  <a:lnTo>
                    <a:pt x="11008" y="10708"/>
                  </a:lnTo>
                  <a:lnTo>
                    <a:pt x="11026" y="10558"/>
                  </a:lnTo>
                  <a:lnTo>
                    <a:pt x="11064" y="10427"/>
                  </a:lnTo>
                  <a:lnTo>
                    <a:pt x="11120" y="10314"/>
                  </a:lnTo>
                  <a:lnTo>
                    <a:pt x="11176" y="10202"/>
                  </a:lnTo>
                  <a:lnTo>
                    <a:pt x="11233" y="10089"/>
                  </a:lnTo>
                  <a:lnTo>
                    <a:pt x="11308" y="10014"/>
                  </a:lnTo>
                  <a:lnTo>
                    <a:pt x="11383" y="9939"/>
                  </a:lnTo>
                  <a:lnTo>
                    <a:pt x="11458" y="9883"/>
                  </a:lnTo>
                  <a:lnTo>
                    <a:pt x="11551" y="9827"/>
                  </a:lnTo>
                  <a:lnTo>
                    <a:pt x="11664" y="9789"/>
                  </a:lnTo>
                  <a:lnTo>
                    <a:pt x="11795" y="9770"/>
                  </a:lnTo>
                  <a:lnTo>
                    <a:pt x="11926" y="9752"/>
                  </a:lnTo>
                  <a:lnTo>
                    <a:pt x="12151" y="9752"/>
                  </a:lnTo>
                  <a:lnTo>
                    <a:pt x="12226" y="9770"/>
                  </a:lnTo>
                  <a:lnTo>
                    <a:pt x="12376" y="9789"/>
                  </a:lnTo>
                  <a:lnTo>
                    <a:pt x="12470" y="9808"/>
                  </a:lnTo>
                  <a:lnTo>
                    <a:pt x="12508" y="9827"/>
                  </a:lnTo>
                  <a:lnTo>
                    <a:pt x="12526" y="9827"/>
                  </a:lnTo>
                  <a:lnTo>
                    <a:pt x="12564" y="9845"/>
                  </a:lnTo>
                  <a:lnTo>
                    <a:pt x="12808" y="9902"/>
                  </a:lnTo>
                  <a:lnTo>
                    <a:pt x="13051" y="9958"/>
                  </a:lnTo>
                  <a:lnTo>
                    <a:pt x="13314" y="9995"/>
                  </a:lnTo>
                  <a:lnTo>
                    <a:pt x="13577" y="10014"/>
                  </a:lnTo>
                  <a:lnTo>
                    <a:pt x="13839" y="10014"/>
                  </a:lnTo>
                  <a:lnTo>
                    <a:pt x="14045" y="9995"/>
                  </a:lnTo>
                  <a:lnTo>
                    <a:pt x="14233" y="9958"/>
                  </a:lnTo>
                  <a:lnTo>
                    <a:pt x="14439" y="9902"/>
                  </a:lnTo>
                  <a:lnTo>
                    <a:pt x="14627" y="9845"/>
                  </a:lnTo>
                  <a:lnTo>
                    <a:pt x="14664" y="9864"/>
                  </a:lnTo>
                  <a:lnTo>
                    <a:pt x="14720" y="9883"/>
                  </a:lnTo>
                  <a:lnTo>
                    <a:pt x="14739" y="9902"/>
                  </a:lnTo>
                  <a:lnTo>
                    <a:pt x="14758" y="9902"/>
                  </a:lnTo>
                  <a:lnTo>
                    <a:pt x="14964" y="10014"/>
                  </a:lnTo>
                  <a:lnTo>
                    <a:pt x="15264" y="10164"/>
                  </a:lnTo>
                  <a:lnTo>
                    <a:pt x="15358" y="10202"/>
                  </a:lnTo>
                  <a:lnTo>
                    <a:pt x="15470" y="10239"/>
                  </a:lnTo>
                  <a:lnTo>
                    <a:pt x="15620" y="10239"/>
                  </a:lnTo>
                  <a:lnTo>
                    <a:pt x="15752" y="10220"/>
                  </a:lnTo>
                  <a:lnTo>
                    <a:pt x="15864" y="10164"/>
                  </a:lnTo>
                  <a:lnTo>
                    <a:pt x="15958" y="10108"/>
                  </a:lnTo>
                  <a:lnTo>
                    <a:pt x="16145" y="9977"/>
                  </a:lnTo>
                  <a:lnTo>
                    <a:pt x="16295" y="9827"/>
                  </a:lnTo>
                  <a:lnTo>
                    <a:pt x="16446" y="9677"/>
                  </a:lnTo>
                  <a:lnTo>
                    <a:pt x="16596" y="9508"/>
                  </a:lnTo>
                  <a:lnTo>
                    <a:pt x="16727" y="9339"/>
                  </a:lnTo>
                  <a:lnTo>
                    <a:pt x="16858" y="9170"/>
                  </a:lnTo>
                  <a:lnTo>
                    <a:pt x="16971" y="9039"/>
                  </a:lnTo>
                  <a:lnTo>
                    <a:pt x="17121" y="8926"/>
                  </a:lnTo>
                  <a:lnTo>
                    <a:pt x="17196" y="8870"/>
                  </a:lnTo>
                  <a:lnTo>
                    <a:pt x="17271" y="8851"/>
                  </a:lnTo>
                  <a:lnTo>
                    <a:pt x="17346" y="8833"/>
                  </a:lnTo>
                  <a:lnTo>
                    <a:pt x="17439" y="8814"/>
                  </a:lnTo>
                  <a:lnTo>
                    <a:pt x="17589" y="8833"/>
                  </a:lnTo>
                  <a:lnTo>
                    <a:pt x="17927" y="8908"/>
                  </a:lnTo>
                  <a:lnTo>
                    <a:pt x="18077" y="8945"/>
                  </a:lnTo>
                  <a:lnTo>
                    <a:pt x="18208" y="8945"/>
                  </a:lnTo>
                  <a:lnTo>
                    <a:pt x="18283" y="8926"/>
                  </a:lnTo>
                  <a:lnTo>
                    <a:pt x="18339" y="8908"/>
                  </a:lnTo>
                  <a:lnTo>
                    <a:pt x="18396" y="8870"/>
                  </a:lnTo>
                  <a:lnTo>
                    <a:pt x="18433" y="8833"/>
                  </a:lnTo>
                  <a:lnTo>
                    <a:pt x="18471" y="8758"/>
                  </a:lnTo>
                  <a:lnTo>
                    <a:pt x="18471" y="8683"/>
                  </a:lnTo>
                  <a:lnTo>
                    <a:pt x="18489" y="8645"/>
                  </a:lnTo>
                  <a:lnTo>
                    <a:pt x="18489" y="8495"/>
                  </a:lnTo>
                  <a:lnTo>
                    <a:pt x="18471" y="8439"/>
                  </a:lnTo>
                  <a:lnTo>
                    <a:pt x="18452" y="8495"/>
                  </a:lnTo>
                  <a:lnTo>
                    <a:pt x="18433" y="8626"/>
                  </a:lnTo>
                  <a:lnTo>
                    <a:pt x="18433" y="8683"/>
                  </a:lnTo>
                  <a:lnTo>
                    <a:pt x="18414" y="8739"/>
                  </a:lnTo>
                  <a:lnTo>
                    <a:pt x="18377" y="8795"/>
                  </a:lnTo>
                  <a:lnTo>
                    <a:pt x="18302" y="8833"/>
                  </a:lnTo>
                  <a:lnTo>
                    <a:pt x="18208" y="8851"/>
                  </a:lnTo>
                  <a:lnTo>
                    <a:pt x="18096" y="8833"/>
                  </a:lnTo>
                  <a:lnTo>
                    <a:pt x="17946" y="8795"/>
                  </a:lnTo>
                  <a:lnTo>
                    <a:pt x="17627" y="8683"/>
                  </a:lnTo>
                  <a:lnTo>
                    <a:pt x="17552" y="8664"/>
                  </a:lnTo>
                  <a:lnTo>
                    <a:pt x="17439" y="8645"/>
                  </a:lnTo>
                  <a:lnTo>
                    <a:pt x="17327" y="8645"/>
                  </a:lnTo>
                  <a:lnTo>
                    <a:pt x="17214" y="8664"/>
                  </a:lnTo>
                  <a:lnTo>
                    <a:pt x="17121" y="8683"/>
                  </a:lnTo>
                  <a:lnTo>
                    <a:pt x="17008" y="8739"/>
                  </a:lnTo>
                  <a:lnTo>
                    <a:pt x="16914" y="8795"/>
                  </a:lnTo>
                  <a:lnTo>
                    <a:pt x="16821" y="8851"/>
                  </a:lnTo>
                  <a:lnTo>
                    <a:pt x="16652" y="9001"/>
                  </a:lnTo>
                  <a:lnTo>
                    <a:pt x="16521" y="9170"/>
                  </a:lnTo>
                  <a:lnTo>
                    <a:pt x="16370" y="9320"/>
                  </a:lnTo>
                  <a:lnTo>
                    <a:pt x="16239" y="9452"/>
                  </a:lnTo>
                  <a:lnTo>
                    <a:pt x="16070" y="9564"/>
                  </a:lnTo>
                  <a:lnTo>
                    <a:pt x="15920" y="9677"/>
                  </a:lnTo>
                  <a:lnTo>
                    <a:pt x="15770" y="9770"/>
                  </a:lnTo>
                  <a:lnTo>
                    <a:pt x="15639" y="9827"/>
                  </a:lnTo>
                  <a:lnTo>
                    <a:pt x="15564" y="9827"/>
                  </a:lnTo>
                  <a:lnTo>
                    <a:pt x="15452" y="9770"/>
                  </a:lnTo>
                  <a:lnTo>
                    <a:pt x="15208" y="9620"/>
                  </a:lnTo>
                  <a:lnTo>
                    <a:pt x="15152" y="9583"/>
                  </a:lnTo>
                  <a:lnTo>
                    <a:pt x="15320" y="9452"/>
                  </a:lnTo>
                  <a:lnTo>
                    <a:pt x="15470" y="9320"/>
                  </a:lnTo>
                  <a:lnTo>
                    <a:pt x="15602" y="9189"/>
                  </a:lnTo>
                  <a:lnTo>
                    <a:pt x="15733" y="9039"/>
                  </a:lnTo>
                  <a:lnTo>
                    <a:pt x="15883" y="8833"/>
                  </a:lnTo>
                  <a:lnTo>
                    <a:pt x="15995" y="8626"/>
                  </a:lnTo>
                  <a:lnTo>
                    <a:pt x="16108" y="8420"/>
                  </a:lnTo>
                  <a:lnTo>
                    <a:pt x="16202" y="8195"/>
                  </a:lnTo>
                  <a:lnTo>
                    <a:pt x="16277" y="7989"/>
                  </a:lnTo>
                  <a:lnTo>
                    <a:pt x="16352" y="7764"/>
                  </a:lnTo>
                  <a:lnTo>
                    <a:pt x="16446" y="7333"/>
                  </a:lnTo>
                  <a:lnTo>
                    <a:pt x="16521" y="6920"/>
                  </a:lnTo>
                  <a:lnTo>
                    <a:pt x="16539" y="6714"/>
                  </a:lnTo>
                  <a:lnTo>
                    <a:pt x="16558" y="6601"/>
                  </a:lnTo>
                  <a:lnTo>
                    <a:pt x="16558" y="6489"/>
                  </a:lnTo>
                  <a:lnTo>
                    <a:pt x="16539" y="6264"/>
                  </a:lnTo>
                  <a:lnTo>
                    <a:pt x="16521" y="6020"/>
                  </a:lnTo>
                  <a:lnTo>
                    <a:pt x="16521" y="6001"/>
                  </a:lnTo>
                  <a:lnTo>
                    <a:pt x="16558" y="5889"/>
                  </a:lnTo>
                  <a:lnTo>
                    <a:pt x="16596" y="5682"/>
                  </a:lnTo>
                  <a:lnTo>
                    <a:pt x="16652" y="5514"/>
                  </a:lnTo>
                  <a:lnTo>
                    <a:pt x="16727" y="5289"/>
                  </a:lnTo>
                  <a:lnTo>
                    <a:pt x="16858" y="5045"/>
                  </a:lnTo>
                  <a:lnTo>
                    <a:pt x="17027" y="4801"/>
                  </a:lnTo>
                  <a:lnTo>
                    <a:pt x="17121" y="4689"/>
                  </a:lnTo>
                  <a:lnTo>
                    <a:pt x="17214" y="4576"/>
                  </a:lnTo>
                  <a:lnTo>
                    <a:pt x="17252" y="4539"/>
                  </a:lnTo>
                  <a:lnTo>
                    <a:pt x="17289" y="4501"/>
                  </a:lnTo>
                  <a:lnTo>
                    <a:pt x="17346" y="4464"/>
                  </a:lnTo>
                  <a:lnTo>
                    <a:pt x="17477" y="4407"/>
                  </a:lnTo>
                  <a:lnTo>
                    <a:pt x="17627" y="4351"/>
                  </a:lnTo>
                  <a:lnTo>
                    <a:pt x="17796" y="4295"/>
                  </a:lnTo>
                  <a:lnTo>
                    <a:pt x="17871" y="4239"/>
                  </a:lnTo>
                  <a:lnTo>
                    <a:pt x="17964" y="4201"/>
                  </a:lnTo>
                  <a:lnTo>
                    <a:pt x="18021" y="4126"/>
                  </a:lnTo>
                  <a:lnTo>
                    <a:pt x="18039" y="4107"/>
                  </a:lnTo>
                  <a:lnTo>
                    <a:pt x="18058" y="4089"/>
                  </a:lnTo>
                  <a:lnTo>
                    <a:pt x="18096" y="4051"/>
                  </a:lnTo>
                  <a:lnTo>
                    <a:pt x="18152" y="3901"/>
                  </a:lnTo>
                  <a:lnTo>
                    <a:pt x="18208" y="3751"/>
                  </a:lnTo>
                  <a:lnTo>
                    <a:pt x="18283" y="3488"/>
                  </a:lnTo>
                  <a:lnTo>
                    <a:pt x="18339" y="3076"/>
                  </a:lnTo>
                  <a:lnTo>
                    <a:pt x="18377" y="2926"/>
                  </a:lnTo>
                  <a:lnTo>
                    <a:pt x="18396" y="2776"/>
                  </a:lnTo>
                  <a:lnTo>
                    <a:pt x="18377" y="2813"/>
                  </a:lnTo>
                  <a:lnTo>
                    <a:pt x="18339" y="2926"/>
                  </a:lnTo>
                  <a:lnTo>
                    <a:pt x="18283" y="3076"/>
                  </a:lnTo>
                  <a:lnTo>
                    <a:pt x="18189" y="3451"/>
                  </a:lnTo>
                  <a:lnTo>
                    <a:pt x="18096" y="3714"/>
                  </a:lnTo>
                  <a:lnTo>
                    <a:pt x="18021" y="3845"/>
                  </a:lnTo>
                  <a:lnTo>
                    <a:pt x="17946" y="3957"/>
                  </a:lnTo>
                  <a:lnTo>
                    <a:pt x="17908" y="4014"/>
                  </a:lnTo>
                  <a:lnTo>
                    <a:pt x="17852" y="4051"/>
                  </a:lnTo>
                  <a:lnTo>
                    <a:pt x="17721" y="4107"/>
                  </a:lnTo>
                  <a:lnTo>
                    <a:pt x="17571" y="4145"/>
                  </a:lnTo>
                  <a:lnTo>
                    <a:pt x="17402" y="4182"/>
                  </a:lnTo>
                  <a:lnTo>
                    <a:pt x="17308" y="4220"/>
                  </a:lnTo>
                  <a:lnTo>
                    <a:pt x="17214" y="4257"/>
                  </a:lnTo>
                  <a:lnTo>
                    <a:pt x="17121" y="4314"/>
                  </a:lnTo>
                  <a:lnTo>
                    <a:pt x="17102" y="4332"/>
                  </a:lnTo>
                  <a:lnTo>
                    <a:pt x="17064" y="4370"/>
                  </a:lnTo>
                  <a:lnTo>
                    <a:pt x="16914" y="4482"/>
                  </a:lnTo>
                  <a:lnTo>
                    <a:pt x="16783" y="4614"/>
                  </a:lnTo>
                  <a:lnTo>
                    <a:pt x="16577" y="4876"/>
                  </a:lnTo>
                  <a:lnTo>
                    <a:pt x="16408" y="5139"/>
                  </a:lnTo>
                  <a:lnTo>
                    <a:pt x="16277" y="5401"/>
                  </a:lnTo>
                  <a:lnTo>
                    <a:pt x="16127" y="5157"/>
                  </a:lnTo>
                  <a:lnTo>
                    <a:pt x="15977" y="4932"/>
                  </a:lnTo>
                  <a:lnTo>
                    <a:pt x="15789" y="4651"/>
                  </a:lnTo>
                  <a:lnTo>
                    <a:pt x="15658" y="4389"/>
                  </a:lnTo>
                  <a:lnTo>
                    <a:pt x="15564" y="4126"/>
                  </a:lnTo>
                  <a:lnTo>
                    <a:pt x="15508" y="3864"/>
                  </a:lnTo>
                  <a:lnTo>
                    <a:pt x="15508" y="3601"/>
                  </a:lnTo>
                  <a:lnTo>
                    <a:pt x="15508" y="3338"/>
                  </a:lnTo>
                  <a:lnTo>
                    <a:pt x="15527" y="3076"/>
                  </a:lnTo>
                  <a:lnTo>
                    <a:pt x="15564" y="2813"/>
                  </a:lnTo>
                  <a:lnTo>
                    <a:pt x="15639" y="2345"/>
                  </a:lnTo>
                  <a:lnTo>
                    <a:pt x="15714" y="1932"/>
                  </a:lnTo>
                  <a:lnTo>
                    <a:pt x="15752" y="1576"/>
                  </a:lnTo>
                  <a:lnTo>
                    <a:pt x="15808" y="920"/>
                  </a:lnTo>
                  <a:lnTo>
                    <a:pt x="15845" y="526"/>
                  </a:lnTo>
                  <a:lnTo>
                    <a:pt x="15864" y="376"/>
                  </a:lnTo>
                  <a:lnTo>
                    <a:pt x="15883" y="244"/>
                  </a:lnTo>
                  <a:lnTo>
                    <a:pt x="15883" y="76"/>
                  </a:lnTo>
                  <a:lnTo>
                    <a:pt x="15883" y="19"/>
                  </a:lnTo>
                  <a:lnTo>
                    <a:pt x="1588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a:off x="-1002683" y="3558275"/>
            <a:ext cx="11149365" cy="2659765"/>
            <a:chOff x="-1487305" y="3558275"/>
            <a:chExt cx="11149365" cy="2659765"/>
          </a:xfrm>
        </p:grpSpPr>
        <p:sp>
          <p:nvSpPr>
            <p:cNvPr id="71" name="Google Shape;71;p2"/>
            <p:cNvSpPr/>
            <p:nvPr/>
          </p:nvSpPr>
          <p:spPr>
            <a:xfrm rot="-295609">
              <a:off x="-1423435" y="4003527"/>
              <a:ext cx="6547887" cy="1769275"/>
            </a:xfrm>
            <a:custGeom>
              <a:avLst/>
              <a:gdLst/>
              <a:ahLst/>
              <a:cxnLst/>
              <a:rect l="l" t="t" r="r" b="b"/>
              <a:pathLst>
                <a:path w="45342" h="16146" extrusionOk="0">
                  <a:moveTo>
                    <a:pt x="1631" y="0"/>
                  </a:moveTo>
                  <a:lnTo>
                    <a:pt x="1406" y="38"/>
                  </a:lnTo>
                  <a:lnTo>
                    <a:pt x="1181" y="113"/>
                  </a:lnTo>
                  <a:lnTo>
                    <a:pt x="1088" y="169"/>
                  </a:lnTo>
                  <a:lnTo>
                    <a:pt x="975" y="225"/>
                  </a:lnTo>
                  <a:lnTo>
                    <a:pt x="825" y="356"/>
                  </a:lnTo>
                  <a:lnTo>
                    <a:pt x="675" y="506"/>
                  </a:lnTo>
                  <a:lnTo>
                    <a:pt x="563" y="675"/>
                  </a:lnTo>
                  <a:lnTo>
                    <a:pt x="450" y="863"/>
                  </a:lnTo>
                  <a:lnTo>
                    <a:pt x="356" y="1050"/>
                  </a:lnTo>
                  <a:lnTo>
                    <a:pt x="281" y="1256"/>
                  </a:lnTo>
                  <a:lnTo>
                    <a:pt x="225" y="1463"/>
                  </a:lnTo>
                  <a:lnTo>
                    <a:pt x="169" y="1669"/>
                  </a:lnTo>
                  <a:lnTo>
                    <a:pt x="94" y="2119"/>
                  </a:lnTo>
                  <a:lnTo>
                    <a:pt x="38" y="2550"/>
                  </a:lnTo>
                  <a:lnTo>
                    <a:pt x="19" y="2982"/>
                  </a:lnTo>
                  <a:lnTo>
                    <a:pt x="19" y="3375"/>
                  </a:lnTo>
                  <a:lnTo>
                    <a:pt x="0" y="3882"/>
                  </a:lnTo>
                  <a:lnTo>
                    <a:pt x="19" y="4369"/>
                  </a:lnTo>
                  <a:lnTo>
                    <a:pt x="38" y="4876"/>
                  </a:lnTo>
                  <a:lnTo>
                    <a:pt x="75" y="5363"/>
                  </a:lnTo>
                  <a:lnTo>
                    <a:pt x="188" y="6357"/>
                  </a:lnTo>
                  <a:lnTo>
                    <a:pt x="319" y="7332"/>
                  </a:lnTo>
                  <a:lnTo>
                    <a:pt x="413" y="7820"/>
                  </a:lnTo>
                  <a:lnTo>
                    <a:pt x="525" y="8307"/>
                  </a:lnTo>
                  <a:lnTo>
                    <a:pt x="656" y="8776"/>
                  </a:lnTo>
                  <a:lnTo>
                    <a:pt x="844" y="9207"/>
                  </a:lnTo>
                  <a:lnTo>
                    <a:pt x="1050" y="9638"/>
                  </a:lnTo>
                  <a:lnTo>
                    <a:pt x="1181" y="9863"/>
                  </a:lnTo>
                  <a:lnTo>
                    <a:pt x="1313" y="10051"/>
                  </a:lnTo>
                  <a:lnTo>
                    <a:pt x="1444" y="10257"/>
                  </a:lnTo>
                  <a:lnTo>
                    <a:pt x="1613" y="10445"/>
                  </a:lnTo>
                  <a:lnTo>
                    <a:pt x="1763" y="10632"/>
                  </a:lnTo>
                  <a:lnTo>
                    <a:pt x="1950" y="10820"/>
                  </a:lnTo>
                  <a:lnTo>
                    <a:pt x="2175" y="11007"/>
                  </a:lnTo>
                  <a:lnTo>
                    <a:pt x="2400" y="11195"/>
                  </a:lnTo>
                  <a:lnTo>
                    <a:pt x="2625" y="11364"/>
                  </a:lnTo>
                  <a:lnTo>
                    <a:pt x="2869" y="11532"/>
                  </a:lnTo>
                  <a:lnTo>
                    <a:pt x="3357" y="11832"/>
                  </a:lnTo>
                  <a:lnTo>
                    <a:pt x="3882" y="12095"/>
                  </a:lnTo>
                  <a:lnTo>
                    <a:pt x="4407" y="12339"/>
                  </a:lnTo>
                  <a:lnTo>
                    <a:pt x="4950" y="12564"/>
                  </a:lnTo>
                  <a:lnTo>
                    <a:pt x="5513" y="12751"/>
                  </a:lnTo>
                  <a:lnTo>
                    <a:pt x="6057" y="12920"/>
                  </a:lnTo>
                  <a:lnTo>
                    <a:pt x="6769" y="13107"/>
                  </a:lnTo>
                  <a:lnTo>
                    <a:pt x="7463" y="13295"/>
                  </a:lnTo>
                  <a:lnTo>
                    <a:pt x="8888" y="13614"/>
                  </a:lnTo>
                  <a:lnTo>
                    <a:pt x="10313" y="13914"/>
                  </a:lnTo>
                  <a:lnTo>
                    <a:pt x="11739" y="14176"/>
                  </a:lnTo>
                  <a:lnTo>
                    <a:pt x="13539" y="14476"/>
                  </a:lnTo>
                  <a:lnTo>
                    <a:pt x="15339" y="14758"/>
                  </a:lnTo>
                  <a:lnTo>
                    <a:pt x="17139" y="14983"/>
                  </a:lnTo>
                  <a:lnTo>
                    <a:pt x="18958" y="15189"/>
                  </a:lnTo>
                  <a:lnTo>
                    <a:pt x="20777" y="15376"/>
                  </a:lnTo>
                  <a:lnTo>
                    <a:pt x="22577" y="15526"/>
                  </a:lnTo>
                  <a:lnTo>
                    <a:pt x="24396" y="15658"/>
                  </a:lnTo>
                  <a:lnTo>
                    <a:pt x="26215" y="15789"/>
                  </a:lnTo>
                  <a:lnTo>
                    <a:pt x="28034" y="15920"/>
                  </a:lnTo>
                  <a:lnTo>
                    <a:pt x="29834" y="16033"/>
                  </a:lnTo>
                  <a:lnTo>
                    <a:pt x="31653" y="16108"/>
                  </a:lnTo>
                  <a:lnTo>
                    <a:pt x="32553" y="16145"/>
                  </a:lnTo>
                  <a:lnTo>
                    <a:pt x="34316" y="16145"/>
                  </a:lnTo>
                  <a:lnTo>
                    <a:pt x="35197" y="16127"/>
                  </a:lnTo>
                  <a:lnTo>
                    <a:pt x="36078" y="16089"/>
                  </a:lnTo>
                  <a:lnTo>
                    <a:pt x="36941" y="16033"/>
                  </a:lnTo>
                  <a:lnTo>
                    <a:pt x="37803" y="15939"/>
                  </a:lnTo>
                  <a:lnTo>
                    <a:pt x="38685" y="15826"/>
                  </a:lnTo>
                  <a:lnTo>
                    <a:pt x="39528" y="15676"/>
                  </a:lnTo>
                  <a:lnTo>
                    <a:pt x="40391" y="15489"/>
                  </a:lnTo>
                  <a:lnTo>
                    <a:pt x="40729" y="15414"/>
                  </a:lnTo>
                  <a:lnTo>
                    <a:pt x="41085" y="15301"/>
                  </a:lnTo>
                  <a:lnTo>
                    <a:pt x="41422" y="15189"/>
                  </a:lnTo>
                  <a:lnTo>
                    <a:pt x="41760" y="15058"/>
                  </a:lnTo>
                  <a:lnTo>
                    <a:pt x="42097" y="14908"/>
                  </a:lnTo>
                  <a:lnTo>
                    <a:pt x="42416" y="14739"/>
                  </a:lnTo>
                  <a:lnTo>
                    <a:pt x="42716" y="14551"/>
                  </a:lnTo>
                  <a:lnTo>
                    <a:pt x="42998" y="14345"/>
                  </a:lnTo>
                  <a:lnTo>
                    <a:pt x="43260" y="14120"/>
                  </a:lnTo>
                  <a:lnTo>
                    <a:pt x="43466" y="13876"/>
                  </a:lnTo>
                  <a:lnTo>
                    <a:pt x="43673" y="13614"/>
                  </a:lnTo>
                  <a:lnTo>
                    <a:pt x="43841" y="13314"/>
                  </a:lnTo>
                  <a:lnTo>
                    <a:pt x="43954" y="13107"/>
                  </a:lnTo>
                  <a:lnTo>
                    <a:pt x="44010" y="13014"/>
                  </a:lnTo>
                  <a:lnTo>
                    <a:pt x="44085" y="12939"/>
                  </a:lnTo>
                  <a:lnTo>
                    <a:pt x="44141" y="12864"/>
                  </a:lnTo>
                  <a:lnTo>
                    <a:pt x="44235" y="12807"/>
                  </a:lnTo>
                  <a:lnTo>
                    <a:pt x="44329" y="12770"/>
                  </a:lnTo>
                  <a:lnTo>
                    <a:pt x="44460" y="12732"/>
                  </a:lnTo>
                  <a:lnTo>
                    <a:pt x="44554" y="12714"/>
                  </a:lnTo>
                  <a:lnTo>
                    <a:pt x="44629" y="12657"/>
                  </a:lnTo>
                  <a:lnTo>
                    <a:pt x="44704" y="12582"/>
                  </a:lnTo>
                  <a:lnTo>
                    <a:pt x="44760" y="12507"/>
                  </a:lnTo>
                  <a:lnTo>
                    <a:pt x="44798" y="12414"/>
                  </a:lnTo>
                  <a:lnTo>
                    <a:pt x="44816" y="12320"/>
                  </a:lnTo>
                  <a:lnTo>
                    <a:pt x="44816" y="12226"/>
                  </a:lnTo>
                  <a:lnTo>
                    <a:pt x="44798" y="12132"/>
                  </a:lnTo>
                  <a:lnTo>
                    <a:pt x="44760" y="12001"/>
                  </a:lnTo>
                  <a:lnTo>
                    <a:pt x="45210" y="11926"/>
                  </a:lnTo>
                  <a:lnTo>
                    <a:pt x="45285" y="11907"/>
                  </a:lnTo>
                  <a:lnTo>
                    <a:pt x="45323" y="11851"/>
                  </a:lnTo>
                  <a:lnTo>
                    <a:pt x="45342" y="11776"/>
                  </a:lnTo>
                  <a:lnTo>
                    <a:pt x="45342" y="11701"/>
                  </a:lnTo>
                  <a:lnTo>
                    <a:pt x="45323" y="11645"/>
                  </a:lnTo>
                  <a:lnTo>
                    <a:pt x="45285" y="11589"/>
                  </a:lnTo>
                  <a:lnTo>
                    <a:pt x="45229" y="11532"/>
                  </a:lnTo>
                  <a:lnTo>
                    <a:pt x="45154" y="11532"/>
                  </a:lnTo>
                  <a:lnTo>
                    <a:pt x="44704" y="11551"/>
                  </a:lnTo>
                  <a:lnTo>
                    <a:pt x="43785" y="11551"/>
                  </a:lnTo>
                  <a:lnTo>
                    <a:pt x="43335" y="11532"/>
                  </a:lnTo>
                  <a:lnTo>
                    <a:pt x="42866" y="11495"/>
                  </a:lnTo>
                  <a:lnTo>
                    <a:pt x="42416" y="11439"/>
                  </a:lnTo>
                  <a:lnTo>
                    <a:pt x="41516" y="11307"/>
                  </a:lnTo>
                  <a:lnTo>
                    <a:pt x="40616" y="11139"/>
                  </a:lnTo>
                  <a:lnTo>
                    <a:pt x="39735" y="10932"/>
                  </a:lnTo>
                  <a:lnTo>
                    <a:pt x="38835" y="10726"/>
                  </a:lnTo>
                  <a:lnTo>
                    <a:pt x="37953" y="10501"/>
                  </a:lnTo>
                  <a:lnTo>
                    <a:pt x="36303" y="10088"/>
                  </a:lnTo>
                  <a:lnTo>
                    <a:pt x="34634" y="9695"/>
                  </a:lnTo>
                  <a:lnTo>
                    <a:pt x="32965" y="9338"/>
                  </a:lnTo>
                  <a:lnTo>
                    <a:pt x="31297" y="8982"/>
                  </a:lnTo>
                  <a:lnTo>
                    <a:pt x="30453" y="8795"/>
                  </a:lnTo>
                  <a:lnTo>
                    <a:pt x="29590" y="8607"/>
                  </a:lnTo>
                  <a:lnTo>
                    <a:pt x="28746" y="8401"/>
                  </a:lnTo>
                  <a:lnTo>
                    <a:pt x="27902" y="8176"/>
                  </a:lnTo>
                  <a:lnTo>
                    <a:pt x="27059" y="7932"/>
                  </a:lnTo>
                  <a:lnTo>
                    <a:pt x="26234" y="7651"/>
                  </a:lnTo>
                  <a:lnTo>
                    <a:pt x="25408" y="7351"/>
                  </a:lnTo>
                  <a:lnTo>
                    <a:pt x="24602" y="6994"/>
                  </a:lnTo>
                  <a:lnTo>
                    <a:pt x="23083" y="6301"/>
                  </a:lnTo>
                  <a:lnTo>
                    <a:pt x="22314" y="5944"/>
                  </a:lnTo>
                  <a:lnTo>
                    <a:pt x="21546" y="5607"/>
                  </a:lnTo>
                  <a:lnTo>
                    <a:pt x="20027" y="4951"/>
                  </a:lnTo>
                  <a:lnTo>
                    <a:pt x="19258" y="4613"/>
                  </a:lnTo>
                  <a:lnTo>
                    <a:pt x="18489" y="4275"/>
                  </a:lnTo>
                  <a:lnTo>
                    <a:pt x="17739" y="3919"/>
                  </a:lnTo>
                  <a:lnTo>
                    <a:pt x="16970" y="3582"/>
                  </a:lnTo>
                  <a:lnTo>
                    <a:pt x="16201" y="3263"/>
                  </a:lnTo>
                  <a:lnTo>
                    <a:pt x="15808" y="3113"/>
                  </a:lnTo>
                  <a:lnTo>
                    <a:pt x="15414" y="2982"/>
                  </a:lnTo>
                  <a:lnTo>
                    <a:pt x="15020" y="2850"/>
                  </a:lnTo>
                  <a:lnTo>
                    <a:pt x="14608" y="2757"/>
                  </a:lnTo>
                  <a:lnTo>
                    <a:pt x="14176" y="2644"/>
                  </a:lnTo>
                  <a:lnTo>
                    <a:pt x="13764" y="2569"/>
                  </a:lnTo>
                  <a:lnTo>
                    <a:pt x="12920" y="2419"/>
                  </a:lnTo>
                  <a:lnTo>
                    <a:pt x="12076" y="2288"/>
                  </a:lnTo>
                  <a:lnTo>
                    <a:pt x="10295" y="2044"/>
                  </a:lnTo>
                  <a:lnTo>
                    <a:pt x="9413" y="1913"/>
                  </a:lnTo>
                  <a:lnTo>
                    <a:pt x="8532" y="1744"/>
                  </a:lnTo>
                  <a:lnTo>
                    <a:pt x="7651" y="1538"/>
                  </a:lnTo>
                  <a:lnTo>
                    <a:pt x="6769" y="1294"/>
                  </a:lnTo>
                  <a:lnTo>
                    <a:pt x="5025" y="788"/>
                  </a:lnTo>
                  <a:lnTo>
                    <a:pt x="3919" y="450"/>
                  </a:lnTo>
                  <a:lnTo>
                    <a:pt x="3357" y="300"/>
                  </a:lnTo>
                  <a:lnTo>
                    <a:pt x="2794" y="150"/>
                  </a:lnTo>
                  <a:lnTo>
                    <a:pt x="2344" y="56"/>
                  </a:lnTo>
                  <a:lnTo>
                    <a:pt x="2100" y="19"/>
                  </a:lnTo>
                  <a:lnTo>
                    <a:pt x="18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370321">
              <a:off x="2745550" y="3919941"/>
              <a:ext cx="6832210" cy="1936434"/>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179825" y="94350"/>
            <a:ext cx="835044" cy="1587168"/>
            <a:chOff x="484625" y="94350"/>
            <a:chExt cx="835044" cy="1587168"/>
          </a:xfrm>
        </p:grpSpPr>
        <p:sp>
          <p:nvSpPr>
            <p:cNvPr id="74" name="Google Shape;74;p2"/>
            <p:cNvSpPr/>
            <p:nvPr/>
          </p:nvSpPr>
          <p:spPr>
            <a:xfrm>
              <a:off x="618400" y="936824"/>
              <a:ext cx="569550" cy="744694"/>
            </a:xfrm>
            <a:custGeom>
              <a:avLst/>
              <a:gdLst/>
              <a:ahLst/>
              <a:cxnLst/>
              <a:rect l="l" t="t" r="r" b="b"/>
              <a:pathLst>
                <a:path w="20796" h="27191" extrusionOk="0">
                  <a:moveTo>
                    <a:pt x="19258" y="0"/>
                  </a:moveTo>
                  <a:lnTo>
                    <a:pt x="19033" y="19"/>
                  </a:lnTo>
                  <a:lnTo>
                    <a:pt x="18808" y="56"/>
                  </a:lnTo>
                  <a:lnTo>
                    <a:pt x="18583" y="94"/>
                  </a:lnTo>
                  <a:lnTo>
                    <a:pt x="18340" y="169"/>
                  </a:lnTo>
                  <a:lnTo>
                    <a:pt x="18096" y="263"/>
                  </a:lnTo>
                  <a:lnTo>
                    <a:pt x="17833" y="375"/>
                  </a:lnTo>
                  <a:lnTo>
                    <a:pt x="17589" y="507"/>
                  </a:lnTo>
                  <a:lnTo>
                    <a:pt x="17327" y="675"/>
                  </a:lnTo>
                  <a:lnTo>
                    <a:pt x="17083" y="863"/>
                  </a:lnTo>
                  <a:lnTo>
                    <a:pt x="16839" y="1069"/>
                  </a:lnTo>
                  <a:lnTo>
                    <a:pt x="16596" y="1275"/>
                  </a:lnTo>
                  <a:lnTo>
                    <a:pt x="16108" y="1744"/>
                  </a:lnTo>
                  <a:lnTo>
                    <a:pt x="15621" y="2232"/>
                  </a:lnTo>
                  <a:lnTo>
                    <a:pt x="15377" y="2438"/>
                  </a:lnTo>
                  <a:lnTo>
                    <a:pt x="15246" y="2513"/>
                  </a:lnTo>
                  <a:lnTo>
                    <a:pt x="15133" y="2569"/>
                  </a:lnTo>
                  <a:lnTo>
                    <a:pt x="15002" y="2607"/>
                  </a:lnTo>
                  <a:lnTo>
                    <a:pt x="14852" y="2644"/>
                  </a:lnTo>
                  <a:lnTo>
                    <a:pt x="14702" y="2663"/>
                  </a:lnTo>
                  <a:lnTo>
                    <a:pt x="14533" y="2682"/>
                  </a:lnTo>
                  <a:lnTo>
                    <a:pt x="14439" y="2682"/>
                  </a:lnTo>
                  <a:lnTo>
                    <a:pt x="14120" y="2663"/>
                  </a:lnTo>
                  <a:lnTo>
                    <a:pt x="13802" y="2644"/>
                  </a:lnTo>
                  <a:lnTo>
                    <a:pt x="13389" y="2607"/>
                  </a:lnTo>
                  <a:lnTo>
                    <a:pt x="12977" y="2569"/>
                  </a:lnTo>
                  <a:lnTo>
                    <a:pt x="12114" y="2457"/>
                  </a:lnTo>
                  <a:lnTo>
                    <a:pt x="11645" y="2419"/>
                  </a:lnTo>
                  <a:lnTo>
                    <a:pt x="11176" y="2382"/>
                  </a:lnTo>
                  <a:lnTo>
                    <a:pt x="10670" y="2363"/>
                  </a:lnTo>
                  <a:lnTo>
                    <a:pt x="10183" y="2382"/>
                  </a:lnTo>
                  <a:lnTo>
                    <a:pt x="9658" y="2438"/>
                  </a:lnTo>
                  <a:lnTo>
                    <a:pt x="9395" y="2475"/>
                  </a:lnTo>
                  <a:lnTo>
                    <a:pt x="9114" y="2532"/>
                  </a:lnTo>
                  <a:lnTo>
                    <a:pt x="8851" y="2607"/>
                  </a:lnTo>
                  <a:lnTo>
                    <a:pt x="8570" y="2682"/>
                  </a:lnTo>
                  <a:lnTo>
                    <a:pt x="8307" y="2794"/>
                  </a:lnTo>
                  <a:lnTo>
                    <a:pt x="8026" y="2925"/>
                  </a:lnTo>
                  <a:lnTo>
                    <a:pt x="7745" y="3075"/>
                  </a:lnTo>
                  <a:lnTo>
                    <a:pt x="7501" y="3244"/>
                  </a:lnTo>
                  <a:lnTo>
                    <a:pt x="7257" y="3451"/>
                  </a:lnTo>
                  <a:lnTo>
                    <a:pt x="7032" y="3676"/>
                  </a:lnTo>
                  <a:lnTo>
                    <a:pt x="6826" y="3901"/>
                  </a:lnTo>
                  <a:lnTo>
                    <a:pt x="6638" y="4126"/>
                  </a:lnTo>
                  <a:lnTo>
                    <a:pt x="6320" y="4557"/>
                  </a:lnTo>
                  <a:lnTo>
                    <a:pt x="6020" y="4932"/>
                  </a:lnTo>
                  <a:lnTo>
                    <a:pt x="5945" y="5026"/>
                  </a:lnTo>
                  <a:lnTo>
                    <a:pt x="5907" y="5082"/>
                  </a:lnTo>
                  <a:lnTo>
                    <a:pt x="5888" y="5101"/>
                  </a:lnTo>
                  <a:lnTo>
                    <a:pt x="5851" y="5138"/>
                  </a:lnTo>
                  <a:lnTo>
                    <a:pt x="5663" y="5401"/>
                  </a:lnTo>
                  <a:lnTo>
                    <a:pt x="5570" y="5532"/>
                  </a:lnTo>
                  <a:lnTo>
                    <a:pt x="5532" y="5607"/>
                  </a:lnTo>
                  <a:lnTo>
                    <a:pt x="5513" y="5626"/>
                  </a:lnTo>
                  <a:lnTo>
                    <a:pt x="5495" y="5644"/>
                  </a:lnTo>
                  <a:lnTo>
                    <a:pt x="5438" y="5644"/>
                  </a:lnTo>
                  <a:lnTo>
                    <a:pt x="5382" y="5663"/>
                  </a:lnTo>
                  <a:lnTo>
                    <a:pt x="4820" y="5794"/>
                  </a:lnTo>
                  <a:lnTo>
                    <a:pt x="4576" y="5851"/>
                  </a:lnTo>
                  <a:lnTo>
                    <a:pt x="4313" y="5907"/>
                  </a:lnTo>
                  <a:lnTo>
                    <a:pt x="3769" y="6019"/>
                  </a:lnTo>
                  <a:lnTo>
                    <a:pt x="3188" y="6151"/>
                  </a:lnTo>
                  <a:lnTo>
                    <a:pt x="2869" y="6245"/>
                  </a:lnTo>
                  <a:lnTo>
                    <a:pt x="2532" y="6376"/>
                  </a:lnTo>
                  <a:lnTo>
                    <a:pt x="2363" y="6470"/>
                  </a:lnTo>
                  <a:lnTo>
                    <a:pt x="2194" y="6563"/>
                  </a:lnTo>
                  <a:lnTo>
                    <a:pt x="2026" y="6657"/>
                  </a:lnTo>
                  <a:lnTo>
                    <a:pt x="1876" y="6770"/>
                  </a:lnTo>
                  <a:lnTo>
                    <a:pt x="1782" y="6826"/>
                  </a:lnTo>
                  <a:lnTo>
                    <a:pt x="1707" y="6901"/>
                  </a:lnTo>
                  <a:lnTo>
                    <a:pt x="1576" y="7032"/>
                  </a:lnTo>
                  <a:lnTo>
                    <a:pt x="1444" y="7163"/>
                  </a:lnTo>
                  <a:lnTo>
                    <a:pt x="1313" y="7313"/>
                  </a:lnTo>
                  <a:lnTo>
                    <a:pt x="1088" y="7613"/>
                  </a:lnTo>
                  <a:lnTo>
                    <a:pt x="919" y="7913"/>
                  </a:lnTo>
                  <a:lnTo>
                    <a:pt x="863" y="7988"/>
                  </a:lnTo>
                  <a:lnTo>
                    <a:pt x="825" y="8082"/>
                  </a:lnTo>
                  <a:lnTo>
                    <a:pt x="750" y="8232"/>
                  </a:lnTo>
                  <a:lnTo>
                    <a:pt x="694" y="8382"/>
                  </a:lnTo>
                  <a:lnTo>
                    <a:pt x="619" y="8532"/>
                  </a:lnTo>
                  <a:lnTo>
                    <a:pt x="507" y="8832"/>
                  </a:lnTo>
                  <a:lnTo>
                    <a:pt x="413" y="9151"/>
                  </a:lnTo>
                  <a:lnTo>
                    <a:pt x="244" y="9732"/>
                  </a:lnTo>
                  <a:lnTo>
                    <a:pt x="113" y="10332"/>
                  </a:lnTo>
                  <a:lnTo>
                    <a:pt x="57" y="10632"/>
                  </a:lnTo>
                  <a:lnTo>
                    <a:pt x="19" y="10951"/>
                  </a:lnTo>
                  <a:lnTo>
                    <a:pt x="0" y="11270"/>
                  </a:lnTo>
                  <a:lnTo>
                    <a:pt x="0" y="11589"/>
                  </a:lnTo>
                  <a:lnTo>
                    <a:pt x="0" y="11908"/>
                  </a:lnTo>
                  <a:lnTo>
                    <a:pt x="19" y="12226"/>
                  </a:lnTo>
                  <a:lnTo>
                    <a:pt x="75" y="12564"/>
                  </a:lnTo>
                  <a:lnTo>
                    <a:pt x="150" y="12883"/>
                  </a:lnTo>
                  <a:lnTo>
                    <a:pt x="244" y="13201"/>
                  </a:lnTo>
                  <a:lnTo>
                    <a:pt x="357" y="13520"/>
                  </a:lnTo>
                  <a:lnTo>
                    <a:pt x="507" y="13820"/>
                  </a:lnTo>
                  <a:lnTo>
                    <a:pt x="694" y="14120"/>
                  </a:lnTo>
                  <a:lnTo>
                    <a:pt x="882" y="14383"/>
                  </a:lnTo>
                  <a:lnTo>
                    <a:pt x="1107" y="14645"/>
                  </a:lnTo>
                  <a:lnTo>
                    <a:pt x="1351" y="14870"/>
                  </a:lnTo>
                  <a:lnTo>
                    <a:pt x="1594" y="15077"/>
                  </a:lnTo>
                  <a:lnTo>
                    <a:pt x="1726" y="15170"/>
                  </a:lnTo>
                  <a:lnTo>
                    <a:pt x="1857" y="15245"/>
                  </a:lnTo>
                  <a:lnTo>
                    <a:pt x="2082" y="15395"/>
                  </a:lnTo>
                  <a:lnTo>
                    <a:pt x="2532" y="15677"/>
                  </a:lnTo>
                  <a:lnTo>
                    <a:pt x="3394" y="16164"/>
                  </a:lnTo>
                  <a:lnTo>
                    <a:pt x="3563" y="16277"/>
                  </a:lnTo>
                  <a:lnTo>
                    <a:pt x="3676" y="16352"/>
                  </a:lnTo>
                  <a:lnTo>
                    <a:pt x="3676" y="16370"/>
                  </a:lnTo>
                  <a:lnTo>
                    <a:pt x="3694" y="16370"/>
                  </a:lnTo>
                  <a:lnTo>
                    <a:pt x="3713" y="16389"/>
                  </a:lnTo>
                  <a:lnTo>
                    <a:pt x="3732" y="16427"/>
                  </a:lnTo>
                  <a:lnTo>
                    <a:pt x="3732" y="16502"/>
                  </a:lnTo>
                  <a:lnTo>
                    <a:pt x="3732" y="16558"/>
                  </a:lnTo>
                  <a:lnTo>
                    <a:pt x="3732" y="16633"/>
                  </a:lnTo>
                  <a:lnTo>
                    <a:pt x="3694" y="16802"/>
                  </a:lnTo>
                  <a:lnTo>
                    <a:pt x="3657" y="17008"/>
                  </a:lnTo>
                  <a:lnTo>
                    <a:pt x="3507" y="17402"/>
                  </a:lnTo>
                  <a:lnTo>
                    <a:pt x="3432" y="17608"/>
                  </a:lnTo>
                  <a:lnTo>
                    <a:pt x="3357" y="17814"/>
                  </a:lnTo>
                  <a:lnTo>
                    <a:pt x="3188" y="18264"/>
                  </a:lnTo>
                  <a:lnTo>
                    <a:pt x="3038" y="18714"/>
                  </a:lnTo>
                  <a:lnTo>
                    <a:pt x="2907" y="19164"/>
                  </a:lnTo>
                  <a:lnTo>
                    <a:pt x="2794" y="19614"/>
                  </a:lnTo>
                  <a:lnTo>
                    <a:pt x="2757" y="19858"/>
                  </a:lnTo>
                  <a:lnTo>
                    <a:pt x="2738" y="20102"/>
                  </a:lnTo>
                  <a:lnTo>
                    <a:pt x="2719" y="20346"/>
                  </a:lnTo>
                  <a:lnTo>
                    <a:pt x="2738" y="20590"/>
                  </a:lnTo>
                  <a:lnTo>
                    <a:pt x="2757" y="20833"/>
                  </a:lnTo>
                  <a:lnTo>
                    <a:pt x="2794" y="21058"/>
                  </a:lnTo>
                  <a:lnTo>
                    <a:pt x="2888" y="21490"/>
                  </a:lnTo>
                  <a:lnTo>
                    <a:pt x="2963" y="21696"/>
                  </a:lnTo>
                  <a:lnTo>
                    <a:pt x="3038" y="21883"/>
                  </a:lnTo>
                  <a:lnTo>
                    <a:pt x="3188" y="22258"/>
                  </a:lnTo>
                  <a:lnTo>
                    <a:pt x="3488" y="22952"/>
                  </a:lnTo>
                  <a:lnTo>
                    <a:pt x="3526" y="23027"/>
                  </a:lnTo>
                  <a:lnTo>
                    <a:pt x="3563" y="23084"/>
                  </a:lnTo>
                  <a:lnTo>
                    <a:pt x="3563" y="23121"/>
                  </a:lnTo>
                  <a:lnTo>
                    <a:pt x="3582" y="23140"/>
                  </a:lnTo>
                  <a:lnTo>
                    <a:pt x="3601" y="23215"/>
                  </a:lnTo>
                  <a:lnTo>
                    <a:pt x="3694" y="23534"/>
                  </a:lnTo>
                  <a:lnTo>
                    <a:pt x="3845" y="24171"/>
                  </a:lnTo>
                  <a:lnTo>
                    <a:pt x="3995" y="24790"/>
                  </a:lnTo>
                  <a:lnTo>
                    <a:pt x="4145" y="25352"/>
                  </a:lnTo>
                  <a:lnTo>
                    <a:pt x="4332" y="25878"/>
                  </a:lnTo>
                  <a:lnTo>
                    <a:pt x="4426" y="26121"/>
                  </a:lnTo>
                  <a:lnTo>
                    <a:pt x="4538" y="26346"/>
                  </a:lnTo>
                  <a:lnTo>
                    <a:pt x="4651" y="26553"/>
                  </a:lnTo>
                  <a:lnTo>
                    <a:pt x="4782" y="26740"/>
                  </a:lnTo>
                  <a:lnTo>
                    <a:pt x="4951" y="26909"/>
                  </a:lnTo>
                  <a:lnTo>
                    <a:pt x="5026" y="26984"/>
                  </a:lnTo>
                  <a:lnTo>
                    <a:pt x="5120" y="27040"/>
                  </a:lnTo>
                  <a:lnTo>
                    <a:pt x="5195" y="27096"/>
                  </a:lnTo>
                  <a:lnTo>
                    <a:pt x="5288" y="27134"/>
                  </a:lnTo>
                  <a:lnTo>
                    <a:pt x="5382" y="27171"/>
                  </a:lnTo>
                  <a:lnTo>
                    <a:pt x="5476" y="27171"/>
                  </a:lnTo>
                  <a:lnTo>
                    <a:pt x="5551" y="27190"/>
                  </a:lnTo>
                  <a:lnTo>
                    <a:pt x="5682" y="27171"/>
                  </a:lnTo>
                  <a:lnTo>
                    <a:pt x="5795" y="27153"/>
                  </a:lnTo>
                  <a:lnTo>
                    <a:pt x="5926" y="27096"/>
                  </a:lnTo>
                  <a:lnTo>
                    <a:pt x="6038" y="27040"/>
                  </a:lnTo>
                  <a:lnTo>
                    <a:pt x="6207" y="26946"/>
                  </a:lnTo>
                  <a:lnTo>
                    <a:pt x="6320" y="26853"/>
                  </a:lnTo>
                  <a:lnTo>
                    <a:pt x="6395" y="26778"/>
                  </a:lnTo>
                  <a:lnTo>
                    <a:pt x="6301" y="26834"/>
                  </a:lnTo>
                  <a:lnTo>
                    <a:pt x="6188" y="26909"/>
                  </a:lnTo>
                  <a:lnTo>
                    <a:pt x="6001" y="26984"/>
                  </a:lnTo>
                  <a:lnTo>
                    <a:pt x="5851" y="27021"/>
                  </a:lnTo>
                  <a:lnTo>
                    <a:pt x="5682" y="27040"/>
                  </a:lnTo>
                  <a:lnTo>
                    <a:pt x="5588" y="27040"/>
                  </a:lnTo>
                  <a:lnTo>
                    <a:pt x="5495" y="27021"/>
                  </a:lnTo>
                  <a:lnTo>
                    <a:pt x="5363" y="26965"/>
                  </a:lnTo>
                  <a:lnTo>
                    <a:pt x="5232" y="26871"/>
                  </a:lnTo>
                  <a:lnTo>
                    <a:pt x="5120" y="26740"/>
                  </a:lnTo>
                  <a:lnTo>
                    <a:pt x="5026" y="26590"/>
                  </a:lnTo>
                  <a:lnTo>
                    <a:pt x="4932" y="26403"/>
                  </a:lnTo>
                  <a:lnTo>
                    <a:pt x="4857" y="26215"/>
                  </a:lnTo>
                  <a:lnTo>
                    <a:pt x="4782" y="25990"/>
                  </a:lnTo>
                  <a:lnTo>
                    <a:pt x="4726" y="25746"/>
                  </a:lnTo>
                  <a:lnTo>
                    <a:pt x="4613" y="25240"/>
                  </a:lnTo>
                  <a:lnTo>
                    <a:pt x="4538" y="24677"/>
                  </a:lnTo>
                  <a:lnTo>
                    <a:pt x="4407" y="23402"/>
                  </a:lnTo>
                  <a:lnTo>
                    <a:pt x="4351" y="23046"/>
                  </a:lnTo>
                  <a:lnTo>
                    <a:pt x="4332" y="22952"/>
                  </a:lnTo>
                  <a:lnTo>
                    <a:pt x="4313" y="22896"/>
                  </a:lnTo>
                  <a:lnTo>
                    <a:pt x="4295" y="22840"/>
                  </a:lnTo>
                  <a:lnTo>
                    <a:pt x="4238" y="22652"/>
                  </a:lnTo>
                  <a:lnTo>
                    <a:pt x="4013" y="21958"/>
                  </a:lnTo>
                  <a:lnTo>
                    <a:pt x="3901" y="21621"/>
                  </a:lnTo>
                  <a:lnTo>
                    <a:pt x="3826" y="21265"/>
                  </a:lnTo>
                  <a:lnTo>
                    <a:pt x="3788" y="20908"/>
                  </a:lnTo>
                  <a:lnTo>
                    <a:pt x="3769" y="20740"/>
                  </a:lnTo>
                  <a:lnTo>
                    <a:pt x="3769" y="20571"/>
                  </a:lnTo>
                  <a:lnTo>
                    <a:pt x="3807" y="20233"/>
                  </a:lnTo>
                  <a:lnTo>
                    <a:pt x="3901" y="19877"/>
                  </a:lnTo>
                  <a:lnTo>
                    <a:pt x="4013" y="19502"/>
                  </a:lnTo>
                  <a:lnTo>
                    <a:pt x="4163" y="19127"/>
                  </a:lnTo>
                  <a:lnTo>
                    <a:pt x="4351" y="18733"/>
                  </a:lnTo>
                  <a:lnTo>
                    <a:pt x="4520" y="18339"/>
                  </a:lnTo>
                  <a:lnTo>
                    <a:pt x="4632" y="18133"/>
                  </a:lnTo>
                  <a:lnTo>
                    <a:pt x="4726" y="17908"/>
                  </a:lnTo>
                  <a:lnTo>
                    <a:pt x="4838" y="17683"/>
                  </a:lnTo>
                  <a:lnTo>
                    <a:pt x="4932" y="17439"/>
                  </a:lnTo>
                  <a:lnTo>
                    <a:pt x="5026" y="17177"/>
                  </a:lnTo>
                  <a:lnTo>
                    <a:pt x="5101" y="16877"/>
                  </a:lnTo>
                  <a:lnTo>
                    <a:pt x="5120" y="16727"/>
                  </a:lnTo>
                  <a:lnTo>
                    <a:pt x="5138" y="16539"/>
                  </a:lnTo>
                  <a:lnTo>
                    <a:pt x="5138" y="16352"/>
                  </a:lnTo>
                  <a:lnTo>
                    <a:pt x="5120" y="16127"/>
                  </a:lnTo>
                  <a:lnTo>
                    <a:pt x="5063" y="15920"/>
                  </a:lnTo>
                  <a:lnTo>
                    <a:pt x="4970" y="15714"/>
                  </a:lnTo>
                  <a:lnTo>
                    <a:pt x="4932" y="15620"/>
                  </a:lnTo>
                  <a:lnTo>
                    <a:pt x="4857" y="15527"/>
                  </a:lnTo>
                  <a:lnTo>
                    <a:pt x="4801" y="15433"/>
                  </a:lnTo>
                  <a:lnTo>
                    <a:pt x="4763" y="15395"/>
                  </a:lnTo>
                  <a:lnTo>
                    <a:pt x="4726" y="15358"/>
                  </a:lnTo>
                  <a:lnTo>
                    <a:pt x="4595" y="15227"/>
                  </a:lnTo>
                  <a:lnTo>
                    <a:pt x="4463" y="15114"/>
                  </a:lnTo>
                  <a:lnTo>
                    <a:pt x="4220" y="14927"/>
                  </a:lnTo>
                  <a:lnTo>
                    <a:pt x="3769" y="14627"/>
                  </a:lnTo>
                  <a:lnTo>
                    <a:pt x="3357" y="14364"/>
                  </a:lnTo>
                  <a:lnTo>
                    <a:pt x="2963" y="14083"/>
                  </a:lnTo>
                  <a:lnTo>
                    <a:pt x="2757" y="13933"/>
                  </a:lnTo>
                  <a:lnTo>
                    <a:pt x="2663" y="13876"/>
                  </a:lnTo>
                  <a:lnTo>
                    <a:pt x="2588" y="13801"/>
                  </a:lnTo>
                  <a:lnTo>
                    <a:pt x="2438" y="13670"/>
                  </a:lnTo>
                  <a:lnTo>
                    <a:pt x="2307" y="13539"/>
                  </a:lnTo>
                  <a:lnTo>
                    <a:pt x="2176" y="13389"/>
                  </a:lnTo>
                  <a:lnTo>
                    <a:pt x="2063" y="13220"/>
                  </a:lnTo>
                  <a:lnTo>
                    <a:pt x="1969" y="13051"/>
                  </a:lnTo>
                  <a:lnTo>
                    <a:pt x="1894" y="12883"/>
                  </a:lnTo>
                  <a:lnTo>
                    <a:pt x="1838" y="12695"/>
                  </a:lnTo>
                  <a:lnTo>
                    <a:pt x="1782" y="12489"/>
                  </a:lnTo>
                  <a:lnTo>
                    <a:pt x="1744" y="12283"/>
                  </a:lnTo>
                  <a:lnTo>
                    <a:pt x="1726" y="12058"/>
                  </a:lnTo>
                  <a:lnTo>
                    <a:pt x="1707" y="11851"/>
                  </a:lnTo>
                  <a:lnTo>
                    <a:pt x="1707" y="11607"/>
                  </a:lnTo>
                  <a:lnTo>
                    <a:pt x="1744" y="11139"/>
                  </a:lnTo>
                  <a:lnTo>
                    <a:pt x="1819" y="10651"/>
                  </a:lnTo>
                  <a:lnTo>
                    <a:pt x="1932" y="10164"/>
                  </a:lnTo>
                  <a:lnTo>
                    <a:pt x="2082" y="9657"/>
                  </a:lnTo>
                  <a:lnTo>
                    <a:pt x="2157" y="9414"/>
                  </a:lnTo>
                  <a:lnTo>
                    <a:pt x="2251" y="9189"/>
                  </a:lnTo>
                  <a:lnTo>
                    <a:pt x="2288" y="9095"/>
                  </a:lnTo>
                  <a:lnTo>
                    <a:pt x="2344" y="8982"/>
                  </a:lnTo>
                  <a:lnTo>
                    <a:pt x="2401" y="8870"/>
                  </a:lnTo>
                  <a:lnTo>
                    <a:pt x="2419" y="8813"/>
                  </a:lnTo>
                  <a:lnTo>
                    <a:pt x="2457" y="8776"/>
                  </a:lnTo>
                  <a:lnTo>
                    <a:pt x="2569" y="8588"/>
                  </a:lnTo>
                  <a:lnTo>
                    <a:pt x="2682" y="8420"/>
                  </a:lnTo>
                  <a:lnTo>
                    <a:pt x="2813" y="8288"/>
                  </a:lnTo>
                  <a:lnTo>
                    <a:pt x="2869" y="8213"/>
                  </a:lnTo>
                  <a:lnTo>
                    <a:pt x="2907" y="8195"/>
                  </a:lnTo>
                  <a:lnTo>
                    <a:pt x="2944" y="8157"/>
                  </a:lnTo>
                  <a:lnTo>
                    <a:pt x="3001" y="8120"/>
                  </a:lnTo>
                  <a:lnTo>
                    <a:pt x="3076" y="8063"/>
                  </a:lnTo>
                  <a:lnTo>
                    <a:pt x="3151" y="8026"/>
                  </a:lnTo>
                  <a:lnTo>
                    <a:pt x="3244" y="7988"/>
                  </a:lnTo>
                  <a:lnTo>
                    <a:pt x="3432" y="7895"/>
                  </a:lnTo>
                  <a:lnTo>
                    <a:pt x="3657" y="7838"/>
                  </a:lnTo>
                  <a:lnTo>
                    <a:pt x="4145" y="7707"/>
                  </a:lnTo>
                  <a:lnTo>
                    <a:pt x="4688" y="7576"/>
                  </a:lnTo>
                  <a:lnTo>
                    <a:pt x="4970" y="7501"/>
                  </a:lnTo>
                  <a:lnTo>
                    <a:pt x="5251" y="7445"/>
                  </a:lnTo>
                  <a:lnTo>
                    <a:pt x="5757" y="7295"/>
                  </a:lnTo>
                  <a:lnTo>
                    <a:pt x="5926" y="7257"/>
                  </a:lnTo>
                  <a:lnTo>
                    <a:pt x="6170" y="7201"/>
                  </a:lnTo>
                  <a:lnTo>
                    <a:pt x="6301" y="7163"/>
                  </a:lnTo>
                  <a:lnTo>
                    <a:pt x="6413" y="7107"/>
                  </a:lnTo>
                  <a:lnTo>
                    <a:pt x="6507" y="7051"/>
                  </a:lnTo>
                  <a:lnTo>
                    <a:pt x="6620" y="6957"/>
                  </a:lnTo>
                  <a:lnTo>
                    <a:pt x="6695" y="6882"/>
                  </a:lnTo>
                  <a:lnTo>
                    <a:pt x="6770" y="6788"/>
                  </a:lnTo>
                  <a:lnTo>
                    <a:pt x="6845" y="6676"/>
                  </a:lnTo>
                  <a:lnTo>
                    <a:pt x="6901" y="6545"/>
                  </a:lnTo>
                  <a:lnTo>
                    <a:pt x="6920" y="6488"/>
                  </a:lnTo>
                  <a:lnTo>
                    <a:pt x="6939" y="6470"/>
                  </a:lnTo>
                  <a:lnTo>
                    <a:pt x="6976" y="6413"/>
                  </a:lnTo>
                  <a:lnTo>
                    <a:pt x="7032" y="6320"/>
                  </a:lnTo>
                  <a:lnTo>
                    <a:pt x="7126" y="6151"/>
                  </a:lnTo>
                  <a:lnTo>
                    <a:pt x="7145" y="6132"/>
                  </a:lnTo>
                  <a:lnTo>
                    <a:pt x="7164" y="6113"/>
                  </a:lnTo>
                  <a:lnTo>
                    <a:pt x="7220" y="6057"/>
                  </a:lnTo>
                  <a:lnTo>
                    <a:pt x="7295" y="5944"/>
                  </a:lnTo>
                  <a:lnTo>
                    <a:pt x="7482" y="5701"/>
                  </a:lnTo>
                  <a:lnTo>
                    <a:pt x="7632" y="5476"/>
                  </a:lnTo>
                  <a:lnTo>
                    <a:pt x="7895" y="5063"/>
                  </a:lnTo>
                  <a:lnTo>
                    <a:pt x="8026" y="4876"/>
                  </a:lnTo>
                  <a:lnTo>
                    <a:pt x="8157" y="4707"/>
                  </a:lnTo>
                  <a:lnTo>
                    <a:pt x="8289" y="4576"/>
                  </a:lnTo>
                  <a:lnTo>
                    <a:pt x="8439" y="4444"/>
                  </a:lnTo>
                  <a:lnTo>
                    <a:pt x="8589" y="4332"/>
                  </a:lnTo>
                  <a:lnTo>
                    <a:pt x="8739" y="4219"/>
                  </a:lnTo>
                  <a:lnTo>
                    <a:pt x="8907" y="4126"/>
                  </a:lnTo>
                  <a:lnTo>
                    <a:pt x="9095" y="4051"/>
                  </a:lnTo>
                  <a:lnTo>
                    <a:pt x="9282" y="3976"/>
                  </a:lnTo>
                  <a:lnTo>
                    <a:pt x="9470" y="3901"/>
                  </a:lnTo>
                  <a:lnTo>
                    <a:pt x="9883" y="3807"/>
                  </a:lnTo>
                  <a:lnTo>
                    <a:pt x="10295" y="3732"/>
                  </a:lnTo>
                  <a:lnTo>
                    <a:pt x="10726" y="3694"/>
                  </a:lnTo>
                  <a:lnTo>
                    <a:pt x="11158" y="3657"/>
                  </a:lnTo>
                  <a:lnTo>
                    <a:pt x="12039" y="3657"/>
                  </a:lnTo>
                  <a:lnTo>
                    <a:pt x="12902" y="3694"/>
                  </a:lnTo>
                  <a:lnTo>
                    <a:pt x="13970" y="3694"/>
                  </a:lnTo>
                  <a:lnTo>
                    <a:pt x="14195" y="3676"/>
                  </a:lnTo>
                  <a:lnTo>
                    <a:pt x="14627" y="3638"/>
                  </a:lnTo>
                  <a:lnTo>
                    <a:pt x="14852" y="3601"/>
                  </a:lnTo>
                  <a:lnTo>
                    <a:pt x="15077" y="3544"/>
                  </a:lnTo>
                  <a:lnTo>
                    <a:pt x="15302" y="3451"/>
                  </a:lnTo>
                  <a:lnTo>
                    <a:pt x="15527" y="3357"/>
                  </a:lnTo>
                  <a:lnTo>
                    <a:pt x="15733" y="3225"/>
                  </a:lnTo>
                  <a:lnTo>
                    <a:pt x="15902" y="3075"/>
                  </a:lnTo>
                  <a:lnTo>
                    <a:pt x="16052" y="2925"/>
                  </a:lnTo>
                  <a:lnTo>
                    <a:pt x="16183" y="2775"/>
                  </a:lnTo>
                  <a:lnTo>
                    <a:pt x="16427" y="2494"/>
                  </a:lnTo>
                  <a:lnTo>
                    <a:pt x="16633" y="2232"/>
                  </a:lnTo>
                  <a:lnTo>
                    <a:pt x="17046" y="1725"/>
                  </a:lnTo>
                  <a:lnTo>
                    <a:pt x="17252" y="1500"/>
                  </a:lnTo>
                  <a:lnTo>
                    <a:pt x="17439" y="1275"/>
                  </a:lnTo>
                  <a:lnTo>
                    <a:pt x="17646" y="1088"/>
                  </a:lnTo>
                  <a:lnTo>
                    <a:pt x="17852" y="919"/>
                  </a:lnTo>
                  <a:lnTo>
                    <a:pt x="18058" y="750"/>
                  </a:lnTo>
                  <a:lnTo>
                    <a:pt x="18265" y="619"/>
                  </a:lnTo>
                  <a:lnTo>
                    <a:pt x="18471" y="507"/>
                  </a:lnTo>
                  <a:lnTo>
                    <a:pt x="18677" y="413"/>
                  </a:lnTo>
                  <a:lnTo>
                    <a:pt x="18883" y="338"/>
                  </a:lnTo>
                  <a:lnTo>
                    <a:pt x="19090" y="281"/>
                  </a:lnTo>
                  <a:lnTo>
                    <a:pt x="19352" y="244"/>
                  </a:lnTo>
                  <a:lnTo>
                    <a:pt x="19615" y="206"/>
                  </a:lnTo>
                  <a:lnTo>
                    <a:pt x="19840" y="188"/>
                  </a:lnTo>
                  <a:lnTo>
                    <a:pt x="20346" y="188"/>
                  </a:lnTo>
                  <a:lnTo>
                    <a:pt x="20683" y="206"/>
                  </a:lnTo>
                  <a:lnTo>
                    <a:pt x="20796" y="225"/>
                  </a:lnTo>
                  <a:lnTo>
                    <a:pt x="20683" y="188"/>
                  </a:lnTo>
                  <a:lnTo>
                    <a:pt x="20365" y="113"/>
                  </a:lnTo>
                  <a:lnTo>
                    <a:pt x="20121" y="56"/>
                  </a:lnTo>
                  <a:lnTo>
                    <a:pt x="19821" y="19"/>
                  </a:lnTo>
                  <a:lnTo>
                    <a:pt x="19633"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50108" y="443758"/>
              <a:ext cx="569560" cy="365865"/>
            </a:xfrm>
            <a:custGeom>
              <a:avLst/>
              <a:gdLst/>
              <a:ahLst/>
              <a:cxnLst/>
              <a:rect l="l" t="t" r="r" b="b"/>
              <a:pathLst>
                <a:path w="13634" h="8758" extrusionOk="0">
                  <a:moveTo>
                    <a:pt x="12189" y="0"/>
                  </a:moveTo>
                  <a:lnTo>
                    <a:pt x="11946" y="19"/>
                  </a:lnTo>
                  <a:lnTo>
                    <a:pt x="11683" y="56"/>
                  </a:lnTo>
                  <a:lnTo>
                    <a:pt x="11421" y="131"/>
                  </a:lnTo>
                  <a:lnTo>
                    <a:pt x="11177" y="225"/>
                  </a:lnTo>
                  <a:lnTo>
                    <a:pt x="10877" y="357"/>
                  </a:lnTo>
                  <a:lnTo>
                    <a:pt x="10577" y="507"/>
                  </a:lnTo>
                  <a:lnTo>
                    <a:pt x="10277" y="694"/>
                  </a:lnTo>
                  <a:lnTo>
                    <a:pt x="9977" y="882"/>
                  </a:lnTo>
                  <a:lnTo>
                    <a:pt x="9377" y="1313"/>
                  </a:lnTo>
                  <a:lnTo>
                    <a:pt x="8795" y="1782"/>
                  </a:lnTo>
                  <a:lnTo>
                    <a:pt x="8495" y="1988"/>
                  </a:lnTo>
                  <a:lnTo>
                    <a:pt x="8233" y="2175"/>
                  </a:lnTo>
                  <a:lnTo>
                    <a:pt x="8177" y="2194"/>
                  </a:lnTo>
                  <a:lnTo>
                    <a:pt x="8158" y="2213"/>
                  </a:lnTo>
                  <a:lnTo>
                    <a:pt x="8120" y="2232"/>
                  </a:lnTo>
                  <a:lnTo>
                    <a:pt x="7970" y="2307"/>
                  </a:lnTo>
                  <a:lnTo>
                    <a:pt x="7877" y="2344"/>
                  </a:lnTo>
                  <a:lnTo>
                    <a:pt x="7802" y="2382"/>
                  </a:lnTo>
                  <a:lnTo>
                    <a:pt x="7633" y="2438"/>
                  </a:lnTo>
                  <a:lnTo>
                    <a:pt x="7295" y="2550"/>
                  </a:lnTo>
                  <a:lnTo>
                    <a:pt x="6939" y="2663"/>
                  </a:lnTo>
                  <a:lnTo>
                    <a:pt x="6133" y="2869"/>
                  </a:lnTo>
                  <a:lnTo>
                    <a:pt x="5289" y="3076"/>
                  </a:lnTo>
                  <a:lnTo>
                    <a:pt x="4839" y="3207"/>
                  </a:lnTo>
                  <a:lnTo>
                    <a:pt x="4408" y="3357"/>
                  </a:lnTo>
                  <a:lnTo>
                    <a:pt x="4201" y="3451"/>
                  </a:lnTo>
                  <a:lnTo>
                    <a:pt x="3995" y="3526"/>
                  </a:lnTo>
                  <a:lnTo>
                    <a:pt x="3582" y="3732"/>
                  </a:lnTo>
                  <a:lnTo>
                    <a:pt x="3189" y="3976"/>
                  </a:lnTo>
                  <a:lnTo>
                    <a:pt x="3001" y="4107"/>
                  </a:lnTo>
                  <a:lnTo>
                    <a:pt x="2814" y="4238"/>
                  </a:lnTo>
                  <a:lnTo>
                    <a:pt x="2739" y="4313"/>
                  </a:lnTo>
                  <a:lnTo>
                    <a:pt x="2664" y="4369"/>
                  </a:lnTo>
                  <a:lnTo>
                    <a:pt x="2514" y="4501"/>
                  </a:lnTo>
                  <a:lnTo>
                    <a:pt x="2232" y="4763"/>
                  </a:lnTo>
                  <a:lnTo>
                    <a:pt x="1707" y="5269"/>
                  </a:lnTo>
                  <a:lnTo>
                    <a:pt x="1482" y="5532"/>
                  </a:lnTo>
                  <a:lnTo>
                    <a:pt x="1257" y="5794"/>
                  </a:lnTo>
                  <a:lnTo>
                    <a:pt x="1051" y="6038"/>
                  </a:lnTo>
                  <a:lnTo>
                    <a:pt x="863" y="6301"/>
                  </a:lnTo>
                  <a:lnTo>
                    <a:pt x="695" y="6545"/>
                  </a:lnTo>
                  <a:lnTo>
                    <a:pt x="545" y="6788"/>
                  </a:lnTo>
                  <a:lnTo>
                    <a:pt x="413" y="7032"/>
                  </a:lnTo>
                  <a:lnTo>
                    <a:pt x="301" y="7257"/>
                  </a:lnTo>
                  <a:lnTo>
                    <a:pt x="207" y="7482"/>
                  </a:lnTo>
                  <a:lnTo>
                    <a:pt x="132" y="7688"/>
                  </a:lnTo>
                  <a:lnTo>
                    <a:pt x="76" y="7876"/>
                  </a:lnTo>
                  <a:lnTo>
                    <a:pt x="38" y="8063"/>
                  </a:lnTo>
                  <a:lnTo>
                    <a:pt x="1" y="8363"/>
                  </a:lnTo>
                  <a:lnTo>
                    <a:pt x="1" y="8570"/>
                  </a:lnTo>
                  <a:lnTo>
                    <a:pt x="20" y="8720"/>
                  </a:lnTo>
                  <a:lnTo>
                    <a:pt x="20" y="8757"/>
                  </a:lnTo>
                  <a:lnTo>
                    <a:pt x="38" y="8720"/>
                  </a:lnTo>
                  <a:lnTo>
                    <a:pt x="76" y="8588"/>
                  </a:lnTo>
                  <a:lnTo>
                    <a:pt x="170" y="8401"/>
                  </a:lnTo>
                  <a:lnTo>
                    <a:pt x="301" y="8157"/>
                  </a:lnTo>
                  <a:lnTo>
                    <a:pt x="507" y="7876"/>
                  </a:lnTo>
                  <a:lnTo>
                    <a:pt x="770" y="7557"/>
                  </a:lnTo>
                  <a:lnTo>
                    <a:pt x="1088" y="7238"/>
                  </a:lnTo>
                  <a:lnTo>
                    <a:pt x="1501" y="6901"/>
                  </a:lnTo>
                  <a:lnTo>
                    <a:pt x="1970" y="6545"/>
                  </a:lnTo>
                  <a:lnTo>
                    <a:pt x="2495" y="6188"/>
                  </a:lnTo>
                  <a:lnTo>
                    <a:pt x="3057" y="5832"/>
                  </a:lnTo>
                  <a:lnTo>
                    <a:pt x="3676" y="5457"/>
                  </a:lnTo>
                  <a:lnTo>
                    <a:pt x="3826" y="5382"/>
                  </a:lnTo>
                  <a:lnTo>
                    <a:pt x="3957" y="5307"/>
                  </a:lnTo>
                  <a:lnTo>
                    <a:pt x="4276" y="5176"/>
                  </a:lnTo>
                  <a:lnTo>
                    <a:pt x="4595" y="5063"/>
                  </a:lnTo>
                  <a:lnTo>
                    <a:pt x="4764" y="5007"/>
                  </a:lnTo>
                  <a:lnTo>
                    <a:pt x="4951" y="4951"/>
                  </a:lnTo>
                  <a:lnTo>
                    <a:pt x="5308" y="4857"/>
                  </a:lnTo>
                  <a:lnTo>
                    <a:pt x="5701" y="4763"/>
                  </a:lnTo>
                  <a:lnTo>
                    <a:pt x="6545" y="4576"/>
                  </a:lnTo>
                  <a:lnTo>
                    <a:pt x="6995" y="4463"/>
                  </a:lnTo>
                  <a:lnTo>
                    <a:pt x="7445" y="4332"/>
                  </a:lnTo>
                  <a:lnTo>
                    <a:pt x="7877" y="4182"/>
                  </a:lnTo>
                  <a:lnTo>
                    <a:pt x="8308" y="3976"/>
                  </a:lnTo>
                  <a:lnTo>
                    <a:pt x="8533" y="3882"/>
                  </a:lnTo>
                  <a:lnTo>
                    <a:pt x="8627" y="3826"/>
                  </a:lnTo>
                  <a:lnTo>
                    <a:pt x="8739" y="3751"/>
                  </a:lnTo>
                  <a:lnTo>
                    <a:pt x="8945" y="3638"/>
                  </a:lnTo>
                  <a:lnTo>
                    <a:pt x="8983" y="3601"/>
                  </a:lnTo>
                  <a:lnTo>
                    <a:pt x="9039" y="3563"/>
                  </a:lnTo>
                  <a:lnTo>
                    <a:pt x="9152" y="3488"/>
                  </a:lnTo>
                  <a:lnTo>
                    <a:pt x="9339" y="3319"/>
                  </a:lnTo>
                  <a:lnTo>
                    <a:pt x="9508" y="3169"/>
                  </a:lnTo>
                  <a:lnTo>
                    <a:pt x="9808" y="2869"/>
                  </a:lnTo>
                  <a:lnTo>
                    <a:pt x="10296" y="2307"/>
                  </a:lnTo>
                  <a:lnTo>
                    <a:pt x="10764" y="1800"/>
                  </a:lnTo>
                  <a:lnTo>
                    <a:pt x="11177" y="1369"/>
                  </a:lnTo>
                  <a:lnTo>
                    <a:pt x="11402" y="1163"/>
                  </a:lnTo>
                  <a:lnTo>
                    <a:pt x="11589" y="994"/>
                  </a:lnTo>
                  <a:lnTo>
                    <a:pt x="11796" y="844"/>
                  </a:lnTo>
                  <a:lnTo>
                    <a:pt x="12002" y="732"/>
                  </a:lnTo>
                  <a:lnTo>
                    <a:pt x="12096" y="675"/>
                  </a:lnTo>
                  <a:lnTo>
                    <a:pt x="12189" y="638"/>
                  </a:lnTo>
                  <a:lnTo>
                    <a:pt x="12283" y="600"/>
                  </a:lnTo>
                  <a:lnTo>
                    <a:pt x="12377" y="563"/>
                  </a:lnTo>
                  <a:lnTo>
                    <a:pt x="12546" y="544"/>
                  </a:lnTo>
                  <a:lnTo>
                    <a:pt x="12714" y="525"/>
                  </a:lnTo>
                  <a:lnTo>
                    <a:pt x="12883" y="544"/>
                  </a:lnTo>
                  <a:lnTo>
                    <a:pt x="13052" y="582"/>
                  </a:lnTo>
                  <a:lnTo>
                    <a:pt x="13315" y="675"/>
                  </a:lnTo>
                  <a:lnTo>
                    <a:pt x="13483" y="788"/>
                  </a:lnTo>
                  <a:lnTo>
                    <a:pt x="13633" y="882"/>
                  </a:lnTo>
                  <a:lnTo>
                    <a:pt x="13540" y="732"/>
                  </a:lnTo>
                  <a:lnTo>
                    <a:pt x="13408" y="563"/>
                  </a:lnTo>
                  <a:lnTo>
                    <a:pt x="13315" y="450"/>
                  </a:lnTo>
                  <a:lnTo>
                    <a:pt x="13183" y="338"/>
                  </a:lnTo>
                  <a:lnTo>
                    <a:pt x="13033" y="225"/>
                  </a:lnTo>
                  <a:lnTo>
                    <a:pt x="12846" y="131"/>
                  </a:lnTo>
                  <a:lnTo>
                    <a:pt x="12733" y="94"/>
                  </a:lnTo>
                  <a:lnTo>
                    <a:pt x="12677" y="75"/>
                  </a:lnTo>
                  <a:lnTo>
                    <a:pt x="12602" y="56"/>
                  </a:lnTo>
                  <a:lnTo>
                    <a:pt x="12489" y="19"/>
                  </a:lnTo>
                  <a:lnTo>
                    <a:pt x="12358" y="19"/>
                  </a:lnTo>
                  <a:lnTo>
                    <a:pt x="1218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84625" y="94350"/>
              <a:ext cx="684692" cy="715272"/>
            </a:xfrm>
            <a:custGeom>
              <a:avLst/>
              <a:gdLst/>
              <a:ahLst/>
              <a:cxnLst/>
              <a:rect l="l" t="t" r="r" b="b"/>
              <a:pathLst>
                <a:path w="16390" h="17122" extrusionOk="0">
                  <a:moveTo>
                    <a:pt x="12508" y="1"/>
                  </a:moveTo>
                  <a:lnTo>
                    <a:pt x="12264" y="20"/>
                  </a:lnTo>
                  <a:lnTo>
                    <a:pt x="12002" y="20"/>
                  </a:lnTo>
                  <a:lnTo>
                    <a:pt x="11758" y="38"/>
                  </a:lnTo>
                  <a:lnTo>
                    <a:pt x="11477" y="76"/>
                  </a:lnTo>
                  <a:lnTo>
                    <a:pt x="11214" y="132"/>
                  </a:lnTo>
                  <a:lnTo>
                    <a:pt x="10933" y="188"/>
                  </a:lnTo>
                  <a:lnTo>
                    <a:pt x="10652" y="263"/>
                  </a:lnTo>
                  <a:lnTo>
                    <a:pt x="10371" y="376"/>
                  </a:lnTo>
                  <a:lnTo>
                    <a:pt x="10089" y="488"/>
                  </a:lnTo>
                  <a:lnTo>
                    <a:pt x="9808" y="620"/>
                  </a:lnTo>
                  <a:lnTo>
                    <a:pt x="9527" y="770"/>
                  </a:lnTo>
                  <a:lnTo>
                    <a:pt x="9245" y="957"/>
                  </a:lnTo>
                  <a:lnTo>
                    <a:pt x="8983" y="1182"/>
                  </a:lnTo>
                  <a:lnTo>
                    <a:pt x="8739" y="1445"/>
                  </a:lnTo>
                  <a:lnTo>
                    <a:pt x="8495" y="1707"/>
                  </a:lnTo>
                  <a:lnTo>
                    <a:pt x="8289" y="2026"/>
                  </a:lnTo>
                  <a:lnTo>
                    <a:pt x="8120" y="2345"/>
                  </a:lnTo>
                  <a:lnTo>
                    <a:pt x="7970" y="2682"/>
                  </a:lnTo>
                  <a:lnTo>
                    <a:pt x="7839" y="3020"/>
                  </a:lnTo>
                  <a:lnTo>
                    <a:pt x="7745" y="3357"/>
                  </a:lnTo>
                  <a:lnTo>
                    <a:pt x="7652" y="3676"/>
                  </a:lnTo>
                  <a:lnTo>
                    <a:pt x="7577" y="4014"/>
                  </a:lnTo>
                  <a:lnTo>
                    <a:pt x="7445" y="4651"/>
                  </a:lnTo>
                  <a:lnTo>
                    <a:pt x="7314" y="5251"/>
                  </a:lnTo>
                  <a:lnTo>
                    <a:pt x="7239" y="5533"/>
                  </a:lnTo>
                  <a:lnTo>
                    <a:pt x="7145" y="5814"/>
                  </a:lnTo>
                  <a:lnTo>
                    <a:pt x="7033" y="6076"/>
                  </a:lnTo>
                  <a:lnTo>
                    <a:pt x="6920" y="6320"/>
                  </a:lnTo>
                  <a:lnTo>
                    <a:pt x="6864" y="6451"/>
                  </a:lnTo>
                  <a:lnTo>
                    <a:pt x="6789" y="6545"/>
                  </a:lnTo>
                  <a:lnTo>
                    <a:pt x="6733" y="6639"/>
                  </a:lnTo>
                  <a:lnTo>
                    <a:pt x="6658" y="6714"/>
                  </a:lnTo>
                  <a:lnTo>
                    <a:pt x="6508" y="6902"/>
                  </a:lnTo>
                  <a:lnTo>
                    <a:pt x="6301" y="7052"/>
                  </a:lnTo>
                  <a:lnTo>
                    <a:pt x="6095" y="7202"/>
                  </a:lnTo>
                  <a:lnTo>
                    <a:pt x="5851" y="7352"/>
                  </a:lnTo>
                  <a:lnTo>
                    <a:pt x="5589" y="7483"/>
                  </a:lnTo>
                  <a:lnTo>
                    <a:pt x="5308" y="7614"/>
                  </a:lnTo>
                  <a:lnTo>
                    <a:pt x="4726" y="7877"/>
                  </a:lnTo>
                  <a:lnTo>
                    <a:pt x="4126" y="8120"/>
                  </a:lnTo>
                  <a:lnTo>
                    <a:pt x="3526" y="8402"/>
                  </a:lnTo>
                  <a:lnTo>
                    <a:pt x="3226" y="8552"/>
                  </a:lnTo>
                  <a:lnTo>
                    <a:pt x="2926" y="8720"/>
                  </a:lnTo>
                  <a:lnTo>
                    <a:pt x="2626" y="8889"/>
                  </a:lnTo>
                  <a:lnTo>
                    <a:pt x="2345" y="9095"/>
                  </a:lnTo>
                  <a:lnTo>
                    <a:pt x="2082" y="9302"/>
                  </a:lnTo>
                  <a:lnTo>
                    <a:pt x="1820" y="9527"/>
                  </a:lnTo>
                  <a:lnTo>
                    <a:pt x="1576" y="9771"/>
                  </a:lnTo>
                  <a:lnTo>
                    <a:pt x="1370" y="10033"/>
                  </a:lnTo>
                  <a:lnTo>
                    <a:pt x="1182" y="10314"/>
                  </a:lnTo>
                  <a:lnTo>
                    <a:pt x="1013" y="10596"/>
                  </a:lnTo>
                  <a:lnTo>
                    <a:pt x="863" y="10858"/>
                  </a:lnTo>
                  <a:lnTo>
                    <a:pt x="807" y="10989"/>
                  </a:lnTo>
                  <a:lnTo>
                    <a:pt x="751" y="11121"/>
                  </a:lnTo>
                  <a:lnTo>
                    <a:pt x="638" y="11364"/>
                  </a:lnTo>
                  <a:lnTo>
                    <a:pt x="526" y="11627"/>
                  </a:lnTo>
                  <a:lnTo>
                    <a:pt x="488" y="11758"/>
                  </a:lnTo>
                  <a:lnTo>
                    <a:pt x="432" y="11889"/>
                  </a:lnTo>
                  <a:lnTo>
                    <a:pt x="357" y="12133"/>
                  </a:lnTo>
                  <a:lnTo>
                    <a:pt x="226" y="12640"/>
                  </a:lnTo>
                  <a:lnTo>
                    <a:pt x="170" y="12883"/>
                  </a:lnTo>
                  <a:lnTo>
                    <a:pt x="113" y="13127"/>
                  </a:lnTo>
                  <a:lnTo>
                    <a:pt x="57" y="13577"/>
                  </a:lnTo>
                  <a:lnTo>
                    <a:pt x="1" y="14027"/>
                  </a:lnTo>
                  <a:lnTo>
                    <a:pt x="1" y="14440"/>
                  </a:lnTo>
                  <a:lnTo>
                    <a:pt x="1" y="14833"/>
                  </a:lnTo>
                  <a:lnTo>
                    <a:pt x="20" y="15190"/>
                  </a:lnTo>
                  <a:lnTo>
                    <a:pt x="38" y="15509"/>
                  </a:lnTo>
                  <a:lnTo>
                    <a:pt x="95" y="15809"/>
                  </a:lnTo>
                  <a:lnTo>
                    <a:pt x="132" y="16090"/>
                  </a:lnTo>
                  <a:lnTo>
                    <a:pt x="188" y="16334"/>
                  </a:lnTo>
                  <a:lnTo>
                    <a:pt x="245" y="16540"/>
                  </a:lnTo>
                  <a:lnTo>
                    <a:pt x="282" y="16709"/>
                  </a:lnTo>
                  <a:lnTo>
                    <a:pt x="338" y="16859"/>
                  </a:lnTo>
                  <a:lnTo>
                    <a:pt x="413" y="17121"/>
                  </a:lnTo>
                  <a:lnTo>
                    <a:pt x="413" y="16840"/>
                  </a:lnTo>
                  <a:lnTo>
                    <a:pt x="395" y="16690"/>
                  </a:lnTo>
                  <a:lnTo>
                    <a:pt x="395" y="16521"/>
                  </a:lnTo>
                  <a:lnTo>
                    <a:pt x="395" y="16315"/>
                  </a:lnTo>
                  <a:lnTo>
                    <a:pt x="413" y="16071"/>
                  </a:lnTo>
                  <a:lnTo>
                    <a:pt x="432" y="15809"/>
                  </a:lnTo>
                  <a:lnTo>
                    <a:pt x="451" y="15509"/>
                  </a:lnTo>
                  <a:lnTo>
                    <a:pt x="488" y="15209"/>
                  </a:lnTo>
                  <a:lnTo>
                    <a:pt x="545" y="14871"/>
                  </a:lnTo>
                  <a:lnTo>
                    <a:pt x="620" y="14515"/>
                  </a:lnTo>
                  <a:lnTo>
                    <a:pt x="713" y="14140"/>
                  </a:lnTo>
                  <a:lnTo>
                    <a:pt x="826" y="13746"/>
                  </a:lnTo>
                  <a:lnTo>
                    <a:pt x="976" y="13352"/>
                  </a:lnTo>
                  <a:lnTo>
                    <a:pt x="1051" y="13146"/>
                  </a:lnTo>
                  <a:lnTo>
                    <a:pt x="1145" y="12940"/>
                  </a:lnTo>
                  <a:lnTo>
                    <a:pt x="1332" y="12527"/>
                  </a:lnTo>
                  <a:lnTo>
                    <a:pt x="1445" y="12321"/>
                  </a:lnTo>
                  <a:lnTo>
                    <a:pt x="1501" y="12208"/>
                  </a:lnTo>
                  <a:lnTo>
                    <a:pt x="1557" y="12096"/>
                  </a:lnTo>
                  <a:lnTo>
                    <a:pt x="1670" y="11889"/>
                  </a:lnTo>
                  <a:lnTo>
                    <a:pt x="1801" y="11683"/>
                  </a:lnTo>
                  <a:lnTo>
                    <a:pt x="1876" y="11571"/>
                  </a:lnTo>
                  <a:lnTo>
                    <a:pt x="1951" y="11477"/>
                  </a:lnTo>
                  <a:lnTo>
                    <a:pt x="2082" y="11271"/>
                  </a:lnTo>
                  <a:lnTo>
                    <a:pt x="2232" y="11083"/>
                  </a:lnTo>
                  <a:lnTo>
                    <a:pt x="2401" y="10914"/>
                  </a:lnTo>
                  <a:lnTo>
                    <a:pt x="2570" y="10764"/>
                  </a:lnTo>
                  <a:lnTo>
                    <a:pt x="2757" y="10596"/>
                  </a:lnTo>
                  <a:lnTo>
                    <a:pt x="2964" y="10464"/>
                  </a:lnTo>
                  <a:lnTo>
                    <a:pt x="3170" y="10333"/>
                  </a:lnTo>
                  <a:lnTo>
                    <a:pt x="3395" y="10202"/>
                  </a:lnTo>
                  <a:lnTo>
                    <a:pt x="3639" y="10089"/>
                  </a:lnTo>
                  <a:lnTo>
                    <a:pt x="4164" y="9864"/>
                  </a:lnTo>
                  <a:lnTo>
                    <a:pt x="4745" y="9658"/>
                  </a:lnTo>
                  <a:lnTo>
                    <a:pt x="5345" y="9433"/>
                  </a:lnTo>
                  <a:lnTo>
                    <a:pt x="5983" y="9189"/>
                  </a:lnTo>
                  <a:lnTo>
                    <a:pt x="6320" y="9058"/>
                  </a:lnTo>
                  <a:lnTo>
                    <a:pt x="6658" y="8889"/>
                  </a:lnTo>
                  <a:lnTo>
                    <a:pt x="7014" y="8702"/>
                  </a:lnTo>
                  <a:lnTo>
                    <a:pt x="7351" y="8458"/>
                  </a:lnTo>
                  <a:lnTo>
                    <a:pt x="7520" y="8327"/>
                  </a:lnTo>
                  <a:lnTo>
                    <a:pt x="7689" y="8195"/>
                  </a:lnTo>
                  <a:lnTo>
                    <a:pt x="7858" y="8027"/>
                  </a:lnTo>
                  <a:lnTo>
                    <a:pt x="8008" y="7858"/>
                  </a:lnTo>
                  <a:lnTo>
                    <a:pt x="8158" y="7670"/>
                  </a:lnTo>
                  <a:lnTo>
                    <a:pt x="8289" y="7483"/>
                  </a:lnTo>
                  <a:lnTo>
                    <a:pt x="8402" y="7295"/>
                  </a:lnTo>
                  <a:lnTo>
                    <a:pt x="8495" y="7108"/>
                  </a:lnTo>
                  <a:lnTo>
                    <a:pt x="8664" y="6733"/>
                  </a:lnTo>
                  <a:lnTo>
                    <a:pt x="8795" y="6358"/>
                  </a:lnTo>
                  <a:lnTo>
                    <a:pt x="8889" y="6001"/>
                  </a:lnTo>
                  <a:lnTo>
                    <a:pt x="8983" y="5645"/>
                  </a:lnTo>
                  <a:lnTo>
                    <a:pt x="9058" y="5289"/>
                  </a:lnTo>
                  <a:lnTo>
                    <a:pt x="9114" y="4951"/>
                  </a:lnTo>
                  <a:lnTo>
                    <a:pt x="9208" y="4295"/>
                  </a:lnTo>
                  <a:lnTo>
                    <a:pt x="9302" y="3714"/>
                  </a:lnTo>
                  <a:lnTo>
                    <a:pt x="9358" y="3451"/>
                  </a:lnTo>
                  <a:lnTo>
                    <a:pt x="9414" y="3189"/>
                  </a:lnTo>
                  <a:lnTo>
                    <a:pt x="9489" y="2964"/>
                  </a:lnTo>
                  <a:lnTo>
                    <a:pt x="9583" y="2739"/>
                  </a:lnTo>
                  <a:lnTo>
                    <a:pt x="9695" y="2532"/>
                  </a:lnTo>
                  <a:lnTo>
                    <a:pt x="9827" y="2345"/>
                  </a:lnTo>
                  <a:lnTo>
                    <a:pt x="9958" y="2176"/>
                  </a:lnTo>
                  <a:lnTo>
                    <a:pt x="10108" y="2007"/>
                  </a:lnTo>
                  <a:lnTo>
                    <a:pt x="10295" y="1857"/>
                  </a:lnTo>
                  <a:lnTo>
                    <a:pt x="10464" y="1707"/>
                  </a:lnTo>
                  <a:lnTo>
                    <a:pt x="10671" y="1576"/>
                  </a:lnTo>
                  <a:lnTo>
                    <a:pt x="10877" y="1464"/>
                  </a:lnTo>
                  <a:lnTo>
                    <a:pt x="11083" y="1351"/>
                  </a:lnTo>
                  <a:lnTo>
                    <a:pt x="11289" y="1257"/>
                  </a:lnTo>
                  <a:lnTo>
                    <a:pt x="11514" y="1164"/>
                  </a:lnTo>
                  <a:lnTo>
                    <a:pt x="11721" y="1089"/>
                  </a:lnTo>
                  <a:lnTo>
                    <a:pt x="11927" y="1032"/>
                  </a:lnTo>
                  <a:lnTo>
                    <a:pt x="12152" y="976"/>
                  </a:lnTo>
                  <a:lnTo>
                    <a:pt x="12358" y="920"/>
                  </a:lnTo>
                  <a:lnTo>
                    <a:pt x="12564" y="882"/>
                  </a:lnTo>
                  <a:lnTo>
                    <a:pt x="12921" y="845"/>
                  </a:lnTo>
                  <a:lnTo>
                    <a:pt x="13277" y="807"/>
                  </a:lnTo>
                  <a:lnTo>
                    <a:pt x="13615" y="788"/>
                  </a:lnTo>
                  <a:lnTo>
                    <a:pt x="14140" y="788"/>
                  </a:lnTo>
                  <a:lnTo>
                    <a:pt x="14796" y="826"/>
                  </a:lnTo>
                  <a:lnTo>
                    <a:pt x="15358" y="882"/>
                  </a:lnTo>
                  <a:lnTo>
                    <a:pt x="16127" y="976"/>
                  </a:lnTo>
                  <a:lnTo>
                    <a:pt x="16390" y="1032"/>
                  </a:lnTo>
                  <a:lnTo>
                    <a:pt x="16146" y="920"/>
                  </a:lnTo>
                  <a:lnTo>
                    <a:pt x="15846" y="770"/>
                  </a:lnTo>
                  <a:lnTo>
                    <a:pt x="15415" y="601"/>
                  </a:lnTo>
                  <a:lnTo>
                    <a:pt x="14871" y="413"/>
                  </a:lnTo>
                  <a:lnTo>
                    <a:pt x="14552" y="320"/>
                  </a:lnTo>
                  <a:lnTo>
                    <a:pt x="14215" y="226"/>
                  </a:lnTo>
                  <a:lnTo>
                    <a:pt x="13821" y="151"/>
                  </a:lnTo>
                  <a:lnTo>
                    <a:pt x="13427" y="76"/>
                  </a:lnTo>
                  <a:lnTo>
                    <a:pt x="12977" y="38"/>
                  </a:lnTo>
                  <a:lnTo>
                    <a:pt x="1250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7824800" y="134675"/>
            <a:ext cx="1266965" cy="1459108"/>
            <a:chOff x="7824800" y="134675"/>
            <a:chExt cx="1266965" cy="1459108"/>
          </a:xfrm>
        </p:grpSpPr>
        <p:sp>
          <p:nvSpPr>
            <p:cNvPr id="78" name="Google Shape;78;p2"/>
            <p:cNvSpPr/>
            <p:nvPr/>
          </p:nvSpPr>
          <p:spPr>
            <a:xfrm>
              <a:off x="8079191" y="387649"/>
              <a:ext cx="677695" cy="888967"/>
            </a:xfrm>
            <a:custGeom>
              <a:avLst/>
              <a:gdLst/>
              <a:ahLst/>
              <a:cxnLst/>
              <a:rect l="l" t="t" r="r" b="b"/>
              <a:pathLst>
                <a:path w="17684" h="23197" extrusionOk="0">
                  <a:moveTo>
                    <a:pt x="2007" y="1"/>
                  </a:moveTo>
                  <a:lnTo>
                    <a:pt x="1651" y="19"/>
                  </a:lnTo>
                  <a:lnTo>
                    <a:pt x="1313" y="38"/>
                  </a:lnTo>
                  <a:lnTo>
                    <a:pt x="751" y="94"/>
                  </a:lnTo>
                  <a:lnTo>
                    <a:pt x="338" y="169"/>
                  </a:lnTo>
                  <a:lnTo>
                    <a:pt x="94" y="226"/>
                  </a:lnTo>
                  <a:lnTo>
                    <a:pt x="1" y="244"/>
                  </a:lnTo>
                  <a:lnTo>
                    <a:pt x="338" y="244"/>
                  </a:lnTo>
                  <a:lnTo>
                    <a:pt x="751" y="263"/>
                  </a:lnTo>
                  <a:lnTo>
                    <a:pt x="1313" y="301"/>
                  </a:lnTo>
                  <a:lnTo>
                    <a:pt x="1632" y="357"/>
                  </a:lnTo>
                  <a:lnTo>
                    <a:pt x="1988" y="413"/>
                  </a:lnTo>
                  <a:lnTo>
                    <a:pt x="2382" y="488"/>
                  </a:lnTo>
                  <a:lnTo>
                    <a:pt x="2795" y="601"/>
                  </a:lnTo>
                  <a:lnTo>
                    <a:pt x="3207" y="732"/>
                  </a:lnTo>
                  <a:lnTo>
                    <a:pt x="3638" y="919"/>
                  </a:lnTo>
                  <a:lnTo>
                    <a:pt x="3845" y="1032"/>
                  </a:lnTo>
                  <a:lnTo>
                    <a:pt x="4070" y="1144"/>
                  </a:lnTo>
                  <a:lnTo>
                    <a:pt x="4276" y="1294"/>
                  </a:lnTo>
                  <a:lnTo>
                    <a:pt x="4482" y="1444"/>
                  </a:lnTo>
                  <a:lnTo>
                    <a:pt x="4689" y="1594"/>
                  </a:lnTo>
                  <a:lnTo>
                    <a:pt x="4876" y="1782"/>
                  </a:lnTo>
                  <a:lnTo>
                    <a:pt x="5045" y="1969"/>
                  </a:lnTo>
                  <a:lnTo>
                    <a:pt x="5214" y="2194"/>
                  </a:lnTo>
                  <a:lnTo>
                    <a:pt x="5382" y="2419"/>
                  </a:lnTo>
                  <a:lnTo>
                    <a:pt x="5514" y="2645"/>
                  </a:lnTo>
                  <a:lnTo>
                    <a:pt x="5645" y="2907"/>
                  </a:lnTo>
                  <a:lnTo>
                    <a:pt x="5757" y="3170"/>
                  </a:lnTo>
                  <a:lnTo>
                    <a:pt x="5851" y="3451"/>
                  </a:lnTo>
                  <a:lnTo>
                    <a:pt x="5945" y="3751"/>
                  </a:lnTo>
                  <a:lnTo>
                    <a:pt x="6039" y="4088"/>
                  </a:lnTo>
                  <a:lnTo>
                    <a:pt x="6132" y="4445"/>
                  </a:lnTo>
                  <a:lnTo>
                    <a:pt x="6245" y="4801"/>
                  </a:lnTo>
                  <a:lnTo>
                    <a:pt x="6395" y="5176"/>
                  </a:lnTo>
                  <a:lnTo>
                    <a:pt x="6489" y="5382"/>
                  </a:lnTo>
                  <a:lnTo>
                    <a:pt x="6582" y="5570"/>
                  </a:lnTo>
                  <a:lnTo>
                    <a:pt x="6695" y="5757"/>
                  </a:lnTo>
                  <a:lnTo>
                    <a:pt x="6807" y="5945"/>
                  </a:lnTo>
                  <a:lnTo>
                    <a:pt x="6939" y="6151"/>
                  </a:lnTo>
                  <a:lnTo>
                    <a:pt x="7089" y="6320"/>
                  </a:lnTo>
                  <a:lnTo>
                    <a:pt x="7257" y="6507"/>
                  </a:lnTo>
                  <a:lnTo>
                    <a:pt x="7445" y="6657"/>
                  </a:lnTo>
                  <a:lnTo>
                    <a:pt x="7614" y="6807"/>
                  </a:lnTo>
                  <a:lnTo>
                    <a:pt x="7801" y="6957"/>
                  </a:lnTo>
                  <a:lnTo>
                    <a:pt x="8008" y="7089"/>
                  </a:lnTo>
                  <a:lnTo>
                    <a:pt x="8195" y="7201"/>
                  </a:lnTo>
                  <a:lnTo>
                    <a:pt x="8589" y="7407"/>
                  </a:lnTo>
                  <a:lnTo>
                    <a:pt x="8964" y="7595"/>
                  </a:lnTo>
                  <a:lnTo>
                    <a:pt x="9358" y="7764"/>
                  </a:lnTo>
                  <a:lnTo>
                    <a:pt x="9770" y="7914"/>
                  </a:lnTo>
                  <a:lnTo>
                    <a:pt x="10558" y="8195"/>
                  </a:lnTo>
                  <a:lnTo>
                    <a:pt x="11308" y="8476"/>
                  </a:lnTo>
                  <a:lnTo>
                    <a:pt x="11664" y="8608"/>
                  </a:lnTo>
                  <a:lnTo>
                    <a:pt x="12020" y="8776"/>
                  </a:lnTo>
                  <a:lnTo>
                    <a:pt x="12339" y="8945"/>
                  </a:lnTo>
                  <a:lnTo>
                    <a:pt x="12639" y="9133"/>
                  </a:lnTo>
                  <a:lnTo>
                    <a:pt x="12789" y="9226"/>
                  </a:lnTo>
                  <a:lnTo>
                    <a:pt x="12902" y="9320"/>
                  </a:lnTo>
                  <a:lnTo>
                    <a:pt x="12958" y="9376"/>
                  </a:lnTo>
                  <a:lnTo>
                    <a:pt x="12996" y="9414"/>
                  </a:lnTo>
                  <a:lnTo>
                    <a:pt x="13052" y="9451"/>
                  </a:lnTo>
                  <a:lnTo>
                    <a:pt x="13071" y="9508"/>
                  </a:lnTo>
                  <a:lnTo>
                    <a:pt x="13108" y="9545"/>
                  </a:lnTo>
                  <a:lnTo>
                    <a:pt x="13127" y="9564"/>
                  </a:lnTo>
                  <a:lnTo>
                    <a:pt x="13146" y="9601"/>
                  </a:lnTo>
                  <a:lnTo>
                    <a:pt x="13221" y="9733"/>
                  </a:lnTo>
                  <a:lnTo>
                    <a:pt x="13277" y="9864"/>
                  </a:lnTo>
                  <a:lnTo>
                    <a:pt x="13333" y="10014"/>
                  </a:lnTo>
                  <a:lnTo>
                    <a:pt x="13446" y="10333"/>
                  </a:lnTo>
                  <a:lnTo>
                    <a:pt x="13521" y="10689"/>
                  </a:lnTo>
                  <a:lnTo>
                    <a:pt x="13596" y="11064"/>
                  </a:lnTo>
                  <a:lnTo>
                    <a:pt x="13671" y="11458"/>
                  </a:lnTo>
                  <a:lnTo>
                    <a:pt x="13727" y="11870"/>
                  </a:lnTo>
                  <a:lnTo>
                    <a:pt x="13802" y="12283"/>
                  </a:lnTo>
                  <a:lnTo>
                    <a:pt x="13896" y="12714"/>
                  </a:lnTo>
                  <a:lnTo>
                    <a:pt x="13952" y="12920"/>
                  </a:lnTo>
                  <a:lnTo>
                    <a:pt x="13971" y="12977"/>
                  </a:lnTo>
                  <a:lnTo>
                    <a:pt x="14008" y="13089"/>
                  </a:lnTo>
                  <a:lnTo>
                    <a:pt x="14064" y="13333"/>
                  </a:lnTo>
                  <a:lnTo>
                    <a:pt x="14158" y="13558"/>
                  </a:lnTo>
                  <a:lnTo>
                    <a:pt x="14252" y="13764"/>
                  </a:lnTo>
                  <a:lnTo>
                    <a:pt x="14346" y="13971"/>
                  </a:lnTo>
                  <a:lnTo>
                    <a:pt x="14458" y="14177"/>
                  </a:lnTo>
                  <a:lnTo>
                    <a:pt x="14571" y="14364"/>
                  </a:lnTo>
                  <a:lnTo>
                    <a:pt x="14833" y="14721"/>
                  </a:lnTo>
                  <a:lnTo>
                    <a:pt x="15077" y="15039"/>
                  </a:lnTo>
                  <a:lnTo>
                    <a:pt x="15339" y="15321"/>
                  </a:lnTo>
                  <a:lnTo>
                    <a:pt x="15808" y="15846"/>
                  </a:lnTo>
                  <a:lnTo>
                    <a:pt x="15996" y="16089"/>
                  </a:lnTo>
                  <a:lnTo>
                    <a:pt x="16165" y="16333"/>
                  </a:lnTo>
                  <a:lnTo>
                    <a:pt x="16315" y="16558"/>
                  </a:lnTo>
                  <a:lnTo>
                    <a:pt x="16427" y="16802"/>
                  </a:lnTo>
                  <a:lnTo>
                    <a:pt x="16465" y="16933"/>
                  </a:lnTo>
                  <a:lnTo>
                    <a:pt x="16502" y="17065"/>
                  </a:lnTo>
                  <a:lnTo>
                    <a:pt x="16540" y="17177"/>
                  </a:lnTo>
                  <a:lnTo>
                    <a:pt x="16558" y="17308"/>
                  </a:lnTo>
                  <a:lnTo>
                    <a:pt x="16577" y="17571"/>
                  </a:lnTo>
                  <a:lnTo>
                    <a:pt x="16577" y="17852"/>
                  </a:lnTo>
                  <a:lnTo>
                    <a:pt x="16558" y="18115"/>
                  </a:lnTo>
                  <a:lnTo>
                    <a:pt x="16540" y="18377"/>
                  </a:lnTo>
                  <a:lnTo>
                    <a:pt x="16483" y="18658"/>
                  </a:lnTo>
                  <a:lnTo>
                    <a:pt x="16427" y="18902"/>
                  </a:lnTo>
                  <a:lnTo>
                    <a:pt x="16277" y="19409"/>
                  </a:lnTo>
                  <a:lnTo>
                    <a:pt x="16108" y="19877"/>
                  </a:lnTo>
                  <a:lnTo>
                    <a:pt x="15902" y="20327"/>
                  </a:lnTo>
                  <a:lnTo>
                    <a:pt x="15714" y="20740"/>
                  </a:lnTo>
                  <a:lnTo>
                    <a:pt x="15321" y="21471"/>
                  </a:lnTo>
                  <a:lnTo>
                    <a:pt x="14983" y="22071"/>
                  </a:lnTo>
                  <a:lnTo>
                    <a:pt x="14477" y="22896"/>
                  </a:lnTo>
                  <a:lnTo>
                    <a:pt x="14289" y="23196"/>
                  </a:lnTo>
                  <a:lnTo>
                    <a:pt x="14533" y="22953"/>
                  </a:lnTo>
                  <a:lnTo>
                    <a:pt x="14814" y="22653"/>
                  </a:lnTo>
                  <a:lnTo>
                    <a:pt x="15208" y="22240"/>
                  </a:lnTo>
                  <a:lnTo>
                    <a:pt x="15658" y="21696"/>
                  </a:lnTo>
                  <a:lnTo>
                    <a:pt x="15921" y="21377"/>
                  </a:lnTo>
                  <a:lnTo>
                    <a:pt x="16183" y="21021"/>
                  </a:lnTo>
                  <a:lnTo>
                    <a:pt x="16465" y="20627"/>
                  </a:lnTo>
                  <a:lnTo>
                    <a:pt x="16746" y="20196"/>
                  </a:lnTo>
                  <a:lnTo>
                    <a:pt x="17008" y="19727"/>
                  </a:lnTo>
                  <a:lnTo>
                    <a:pt x="17140" y="19465"/>
                  </a:lnTo>
                  <a:lnTo>
                    <a:pt x="17252" y="19202"/>
                  </a:lnTo>
                  <a:lnTo>
                    <a:pt x="17365" y="18902"/>
                  </a:lnTo>
                  <a:lnTo>
                    <a:pt x="17477" y="18602"/>
                  </a:lnTo>
                  <a:lnTo>
                    <a:pt x="17552" y="18283"/>
                  </a:lnTo>
                  <a:lnTo>
                    <a:pt x="17627" y="17946"/>
                  </a:lnTo>
                  <a:lnTo>
                    <a:pt x="17665" y="17608"/>
                  </a:lnTo>
                  <a:lnTo>
                    <a:pt x="17683" y="17233"/>
                  </a:lnTo>
                  <a:lnTo>
                    <a:pt x="17665" y="17046"/>
                  </a:lnTo>
                  <a:lnTo>
                    <a:pt x="17646" y="16840"/>
                  </a:lnTo>
                  <a:lnTo>
                    <a:pt x="17627" y="16652"/>
                  </a:lnTo>
                  <a:lnTo>
                    <a:pt x="17571" y="16446"/>
                  </a:lnTo>
                  <a:lnTo>
                    <a:pt x="17515" y="16258"/>
                  </a:lnTo>
                  <a:lnTo>
                    <a:pt x="17458" y="16071"/>
                  </a:lnTo>
                  <a:lnTo>
                    <a:pt x="17290" y="15696"/>
                  </a:lnTo>
                  <a:lnTo>
                    <a:pt x="17083" y="15339"/>
                  </a:lnTo>
                  <a:lnTo>
                    <a:pt x="16877" y="15021"/>
                  </a:lnTo>
                  <a:lnTo>
                    <a:pt x="16446" y="14421"/>
                  </a:lnTo>
                  <a:lnTo>
                    <a:pt x="16221" y="14139"/>
                  </a:lnTo>
                  <a:lnTo>
                    <a:pt x="16033" y="13858"/>
                  </a:lnTo>
                  <a:lnTo>
                    <a:pt x="15865" y="13577"/>
                  </a:lnTo>
                  <a:lnTo>
                    <a:pt x="15733" y="13295"/>
                  </a:lnTo>
                  <a:lnTo>
                    <a:pt x="15639" y="13014"/>
                  </a:lnTo>
                  <a:lnTo>
                    <a:pt x="15564" y="12733"/>
                  </a:lnTo>
                  <a:lnTo>
                    <a:pt x="15546" y="12658"/>
                  </a:lnTo>
                  <a:lnTo>
                    <a:pt x="15546" y="12620"/>
                  </a:lnTo>
                  <a:lnTo>
                    <a:pt x="15527" y="12583"/>
                  </a:lnTo>
                  <a:lnTo>
                    <a:pt x="15527" y="12527"/>
                  </a:lnTo>
                  <a:lnTo>
                    <a:pt x="15489" y="12339"/>
                  </a:lnTo>
                  <a:lnTo>
                    <a:pt x="15433" y="12002"/>
                  </a:lnTo>
                  <a:lnTo>
                    <a:pt x="15339" y="11233"/>
                  </a:lnTo>
                  <a:lnTo>
                    <a:pt x="15283" y="10801"/>
                  </a:lnTo>
                  <a:lnTo>
                    <a:pt x="15208" y="10370"/>
                  </a:lnTo>
                  <a:lnTo>
                    <a:pt x="15114" y="9901"/>
                  </a:lnTo>
                  <a:lnTo>
                    <a:pt x="14983" y="9433"/>
                  </a:lnTo>
                  <a:lnTo>
                    <a:pt x="14889" y="9189"/>
                  </a:lnTo>
                  <a:lnTo>
                    <a:pt x="14777" y="8945"/>
                  </a:lnTo>
                  <a:lnTo>
                    <a:pt x="14646" y="8701"/>
                  </a:lnTo>
                  <a:lnTo>
                    <a:pt x="14608" y="8626"/>
                  </a:lnTo>
                  <a:lnTo>
                    <a:pt x="14571" y="8570"/>
                  </a:lnTo>
                  <a:lnTo>
                    <a:pt x="14477" y="8439"/>
                  </a:lnTo>
                  <a:lnTo>
                    <a:pt x="14383" y="8308"/>
                  </a:lnTo>
                  <a:lnTo>
                    <a:pt x="14271" y="8195"/>
                  </a:lnTo>
                  <a:lnTo>
                    <a:pt x="14158" y="8101"/>
                  </a:lnTo>
                  <a:lnTo>
                    <a:pt x="14064" y="8007"/>
                  </a:lnTo>
                  <a:lnTo>
                    <a:pt x="13858" y="7820"/>
                  </a:lnTo>
                  <a:lnTo>
                    <a:pt x="13633" y="7670"/>
                  </a:lnTo>
                  <a:lnTo>
                    <a:pt x="13202" y="7407"/>
                  </a:lnTo>
                  <a:lnTo>
                    <a:pt x="12770" y="7182"/>
                  </a:lnTo>
                  <a:lnTo>
                    <a:pt x="12339" y="6995"/>
                  </a:lnTo>
                  <a:lnTo>
                    <a:pt x="11927" y="6845"/>
                  </a:lnTo>
                  <a:lnTo>
                    <a:pt x="11102" y="6564"/>
                  </a:lnTo>
                  <a:lnTo>
                    <a:pt x="10314" y="6320"/>
                  </a:lnTo>
                  <a:lnTo>
                    <a:pt x="9958" y="6207"/>
                  </a:lnTo>
                  <a:lnTo>
                    <a:pt x="9601" y="6076"/>
                  </a:lnTo>
                  <a:lnTo>
                    <a:pt x="9264" y="5945"/>
                  </a:lnTo>
                  <a:lnTo>
                    <a:pt x="8964" y="5795"/>
                  </a:lnTo>
                  <a:lnTo>
                    <a:pt x="8664" y="5645"/>
                  </a:lnTo>
                  <a:lnTo>
                    <a:pt x="8420" y="5476"/>
                  </a:lnTo>
                  <a:lnTo>
                    <a:pt x="8308" y="5382"/>
                  </a:lnTo>
                  <a:lnTo>
                    <a:pt x="8214" y="5288"/>
                  </a:lnTo>
                  <a:lnTo>
                    <a:pt x="8101" y="5195"/>
                  </a:lnTo>
                  <a:lnTo>
                    <a:pt x="8008" y="5082"/>
                  </a:lnTo>
                  <a:lnTo>
                    <a:pt x="7839" y="4838"/>
                  </a:lnTo>
                  <a:lnTo>
                    <a:pt x="7689" y="4576"/>
                  </a:lnTo>
                  <a:lnTo>
                    <a:pt x="7539" y="4295"/>
                  </a:lnTo>
                  <a:lnTo>
                    <a:pt x="7408" y="3976"/>
                  </a:lnTo>
                  <a:lnTo>
                    <a:pt x="7276" y="3676"/>
                  </a:lnTo>
                  <a:lnTo>
                    <a:pt x="7164" y="3357"/>
                  </a:lnTo>
                  <a:lnTo>
                    <a:pt x="7089" y="3188"/>
                  </a:lnTo>
                  <a:lnTo>
                    <a:pt x="7014" y="3001"/>
                  </a:lnTo>
                  <a:lnTo>
                    <a:pt x="6939" y="2832"/>
                  </a:lnTo>
                  <a:lnTo>
                    <a:pt x="6845" y="2663"/>
                  </a:lnTo>
                  <a:lnTo>
                    <a:pt x="6770" y="2513"/>
                  </a:lnTo>
                  <a:lnTo>
                    <a:pt x="6676" y="2344"/>
                  </a:lnTo>
                  <a:lnTo>
                    <a:pt x="6564" y="2194"/>
                  </a:lnTo>
                  <a:lnTo>
                    <a:pt x="6470" y="2044"/>
                  </a:lnTo>
                  <a:lnTo>
                    <a:pt x="6245" y="1763"/>
                  </a:lnTo>
                  <a:lnTo>
                    <a:pt x="6001" y="1501"/>
                  </a:lnTo>
                  <a:lnTo>
                    <a:pt x="5757" y="1257"/>
                  </a:lnTo>
                  <a:lnTo>
                    <a:pt x="5495" y="1051"/>
                  </a:lnTo>
                  <a:lnTo>
                    <a:pt x="5232" y="863"/>
                  </a:lnTo>
                  <a:lnTo>
                    <a:pt x="4970" y="694"/>
                  </a:lnTo>
                  <a:lnTo>
                    <a:pt x="4689" y="563"/>
                  </a:lnTo>
                  <a:lnTo>
                    <a:pt x="4426" y="432"/>
                  </a:lnTo>
                  <a:lnTo>
                    <a:pt x="4163" y="338"/>
                  </a:lnTo>
                  <a:lnTo>
                    <a:pt x="3882" y="244"/>
                  </a:lnTo>
                  <a:lnTo>
                    <a:pt x="3638" y="188"/>
                  </a:lnTo>
                  <a:lnTo>
                    <a:pt x="3376" y="132"/>
                  </a:lnTo>
                  <a:lnTo>
                    <a:pt x="2888" y="57"/>
                  </a:lnTo>
                  <a:lnTo>
                    <a:pt x="2457" y="19"/>
                  </a:lnTo>
                  <a:lnTo>
                    <a:pt x="2026"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079191" y="387649"/>
              <a:ext cx="677695" cy="888967"/>
            </a:xfrm>
            <a:custGeom>
              <a:avLst/>
              <a:gdLst/>
              <a:ahLst/>
              <a:cxnLst/>
              <a:rect l="l" t="t" r="r" b="b"/>
              <a:pathLst>
                <a:path w="17684" h="23197" fill="none" extrusionOk="0">
                  <a:moveTo>
                    <a:pt x="2007" y="1"/>
                  </a:moveTo>
                  <a:lnTo>
                    <a:pt x="2007" y="1"/>
                  </a:lnTo>
                  <a:lnTo>
                    <a:pt x="1651" y="19"/>
                  </a:lnTo>
                  <a:lnTo>
                    <a:pt x="1313" y="38"/>
                  </a:lnTo>
                  <a:lnTo>
                    <a:pt x="1313" y="38"/>
                  </a:lnTo>
                  <a:lnTo>
                    <a:pt x="751" y="94"/>
                  </a:lnTo>
                  <a:lnTo>
                    <a:pt x="338" y="169"/>
                  </a:lnTo>
                  <a:lnTo>
                    <a:pt x="338" y="169"/>
                  </a:lnTo>
                  <a:lnTo>
                    <a:pt x="94" y="226"/>
                  </a:lnTo>
                  <a:lnTo>
                    <a:pt x="94" y="226"/>
                  </a:lnTo>
                  <a:lnTo>
                    <a:pt x="1" y="244"/>
                  </a:lnTo>
                  <a:lnTo>
                    <a:pt x="1" y="244"/>
                  </a:lnTo>
                  <a:lnTo>
                    <a:pt x="338" y="244"/>
                  </a:lnTo>
                  <a:lnTo>
                    <a:pt x="338" y="244"/>
                  </a:lnTo>
                  <a:lnTo>
                    <a:pt x="751" y="263"/>
                  </a:lnTo>
                  <a:lnTo>
                    <a:pt x="1313" y="301"/>
                  </a:lnTo>
                  <a:lnTo>
                    <a:pt x="1313" y="301"/>
                  </a:lnTo>
                  <a:lnTo>
                    <a:pt x="1632" y="357"/>
                  </a:lnTo>
                  <a:lnTo>
                    <a:pt x="1988" y="413"/>
                  </a:lnTo>
                  <a:lnTo>
                    <a:pt x="1988" y="413"/>
                  </a:lnTo>
                  <a:lnTo>
                    <a:pt x="2382" y="488"/>
                  </a:lnTo>
                  <a:lnTo>
                    <a:pt x="2795" y="601"/>
                  </a:lnTo>
                  <a:lnTo>
                    <a:pt x="2795" y="601"/>
                  </a:lnTo>
                  <a:lnTo>
                    <a:pt x="3207" y="732"/>
                  </a:lnTo>
                  <a:lnTo>
                    <a:pt x="3638" y="919"/>
                  </a:lnTo>
                  <a:lnTo>
                    <a:pt x="3845" y="1032"/>
                  </a:lnTo>
                  <a:lnTo>
                    <a:pt x="4070" y="1144"/>
                  </a:lnTo>
                  <a:lnTo>
                    <a:pt x="4276" y="1294"/>
                  </a:lnTo>
                  <a:lnTo>
                    <a:pt x="4482" y="1444"/>
                  </a:lnTo>
                  <a:lnTo>
                    <a:pt x="4482" y="1444"/>
                  </a:lnTo>
                  <a:lnTo>
                    <a:pt x="4689" y="1594"/>
                  </a:lnTo>
                  <a:lnTo>
                    <a:pt x="4876" y="1782"/>
                  </a:lnTo>
                  <a:lnTo>
                    <a:pt x="5045" y="1969"/>
                  </a:lnTo>
                  <a:lnTo>
                    <a:pt x="5214" y="2194"/>
                  </a:lnTo>
                  <a:lnTo>
                    <a:pt x="5382" y="2419"/>
                  </a:lnTo>
                  <a:lnTo>
                    <a:pt x="5514" y="2645"/>
                  </a:lnTo>
                  <a:lnTo>
                    <a:pt x="5645" y="2907"/>
                  </a:lnTo>
                  <a:lnTo>
                    <a:pt x="5757" y="3170"/>
                  </a:lnTo>
                  <a:lnTo>
                    <a:pt x="5757" y="3170"/>
                  </a:lnTo>
                  <a:lnTo>
                    <a:pt x="5851" y="3451"/>
                  </a:lnTo>
                  <a:lnTo>
                    <a:pt x="5851" y="3451"/>
                  </a:lnTo>
                  <a:lnTo>
                    <a:pt x="5945" y="3751"/>
                  </a:lnTo>
                  <a:lnTo>
                    <a:pt x="5945" y="3751"/>
                  </a:lnTo>
                  <a:lnTo>
                    <a:pt x="6039" y="4088"/>
                  </a:lnTo>
                  <a:lnTo>
                    <a:pt x="6039" y="4088"/>
                  </a:lnTo>
                  <a:lnTo>
                    <a:pt x="6132" y="4445"/>
                  </a:lnTo>
                  <a:lnTo>
                    <a:pt x="6132" y="4445"/>
                  </a:lnTo>
                  <a:lnTo>
                    <a:pt x="6245" y="4801"/>
                  </a:lnTo>
                  <a:lnTo>
                    <a:pt x="6245" y="4801"/>
                  </a:lnTo>
                  <a:lnTo>
                    <a:pt x="6395" y="5176"/>
                  </a:lnTo>
                  <a:lnTo>
                    <a:pt x="6395" y="5176"/>
                  </a:lnTo>
                  <a:lnTo>
                    <a:pt x="6489" y="5382"/>
                  </a:lnTo>
                  <a:lnTo>
                    <a:pt x="6582" y="5570"/>
                  </a:lnTo>
                  <a:lnTo>
                    <a:pt x="6582" y="5570"/>
                  </a:lnTo>
                  <a:lnTo>
                    <a:pt x="6695" y="5757"/>
                  </a:lnTo>
                  <a:lnTo>
                    <a:pt x="6695" y="5757"/>
                  </a:lnTo>
                  <a:lnTo>
                    <a:pt x="6807" y="5945"/>
                  </a:lnTo>
                  <a:lnTo>
                    <a:pt x="6807" y="5945"/>
                  </a:lnTo>
                  <a:lnTo>
                    <a:pt x="6939" y="6151"/>
                  </a:lnTo>
                  <a:lnTo>
                    <a:pt x="6939" y="6151"/>
                  </a:lnTo>
                  <a:lnTo>
                    <a:pt x="7089" y="6320"/>
                  </a:lnTo>
                  <a:lnTo>
                    <a:pt x="7089" y="6320"/>
                  </a:lnTo>
                  <a:lnTo>
                    <a:pt x="7257" y="6507"/>
                  </a:lnTo>
                  <a:lnTo>
                    <a:pt x="7257" y="6507"/>
                  </a:lnTo>
                  <a:lnTo>
                    <a:pt x="7445" y="6657"/>
                  </a:lnTo>
                  <a:lnTo>
                    <a:pt x="7445" y="6657"/>
                  </a:lnTo>
                  <a:lnTo>
                    <a:pt x="7614" y="6807"/>
                  </a:lnTo>
                  <a:lnTo>
                    <a:pt x="7801" y="6957"/>
                  </a:lnTo>
                  <a:lnTo>
                    <a:pt x="8008" y="7089"/>
                  </a:lnTo>
                  <a:lnTo>
                    <a:pt x="8195" y="7201"/>
                  </a:lnTo>
                  <a:lnTo>
                    <a:pt x="8195" y="7201"/>
                  </a:lnTo>
                  <a:lnTo>
                    <a:pt x="8589" y="7407"/>
                  </a:lnTo>
                  <a:lnTo>
                    <a:pt x="8964" y="7595"/>
                  </a:lnTo>
                  <a:lnTo>
                    <a:pt x="8964" y="7595"/>
                  </a:lnTo>
                  <a:lnTo>
                    <a:pt x="9358" y="7764"/>
                  </a:lnTo>
                  <a:lnTo>
                    <a:pt x="9358" y="7764"/>
                  </a:lnTo>
                  <a:lnTo>
                    <a:pt x="9770" y="7914"/>
                  </a:lnTo>
                  <a:lnTo>
                    <a:pt x="9770" y="7914"/>
                  </a:lnTo>
                  <a:lnTo>
                    <a:pt x="10558" y="8195"/>
                  </a:lnTo>
                  <a:lnTo>
                    <a:pt x="11308" y="8476"/>
                  </a:lnTo>
                  <a:lnTo>
                    <a:pt x="11308" y="8476"/>
                  </a:lnTo>
                  <a:lnTo>
                    <a:pt x="11664" y="8608"/>
                  </a:lnTo>
                  <a:lnTo>
                    <a:pt x="12020" y="8776"/>
                  </a:lnTo>
                  <a:lnTo>
                    <a:pt x="12020" y="8776"/>
                  </a:lnTo>
                  <a:lnTo>
                    <a:pt x="12339" y="8945"/>
                  </a:lnTo>
                  <a:lnTo>
                    <a:pt x="12639" y="9133"/>
                  </a:lnTo>
                  <a:lnTo>
                    <a:pt x="12789" y="9226"/>
                  </a:lnTo>
                  <a:lnTo>
                    <a:pt x="12789" y="9226"/>
                  </a:lnTo>
                  <a:lnTo>
                    <a:pt x="12902" y="9320"/>
                  </a:lnTo>
                  <a:lnTo>
                    <a:pt x="12902" y="9320"/>
                  </a:lnTo>
                  <a:lnTo>
                    <a:pt x="12958" y="9376"/>
                  </a:lnTo>
                  <a:lnTo>
                    <a:pt x="12996" y="9414"/>
                  </a:lnTo>
                  <a:lnTo>
                    <a:pt x="12996" y="9414"/>
                  </a:lnTo>
                  <a:lnTo>
                    <a:pt x="13052" y="9451"/>
                  </a:lnTo>
                  <a:lnTo>
                    <a:pt x="13071" y="9508"/>
                  </a:lnTo>
                  <a:lnTo>
                    <a:pt x="13071" y="9508"/>
                  </a:lnTo>
                  <a:lnTo>
                    <a:pt x="13108" y="9545"/>
                  </a:lnTo>
                  <a:lnTo>
                    <a:pt x="13127" y="9564"/>
                  </a:lnTo>
                  <a:lnTo>
                    <a:pt x="13146" y="9601"/>
                  </a:lnTo>
                  <a:lnTo>
                    <a:pt x="13146" y="9601"/>
                  </a:lnTo>
                  <a:lnTo>
                    <a:pt x="13221" y="9733"/>
                  </a:lnTo>
                  <a:lnTo>
                    <a:pt x="13221" y="9733"/>
                  </a:lnTo>
                  <a:lnTo>
                    <a:pt x="13277" y="9864"/>
                  </a:lnTo>
                  <a:lnTo>
                    <a:pt x="13333" y="10014"/>
                  </a:lnTo>
                  <a:lnTo>
                    <a:pt x="13333" y="10014"/>
                  </a:lnTo>
                  <a:lnTo>
                    <a:pt x="13446" y="10333"/>
                  </a:lnTo>
                  <a:lnTo>
                    <a:pt x="13521" y="10689"/>
                  </a:lnTo>
                  <a:lnTo>
                    <a:pt x="13596" y="11064"/>
                  </a:lnTo>
                  <a:lnTo>
                    <a:pt x="13671" y="11458"/>
                  </a:lnTo>
                  <a:lnTo>
                    <a:pt x="13671" y="11458"/>
                  </a:lnTo>
                  <a:lnTo>
                    <a:pt x="13727" y="11870"/>
                  </a:lnTo>
                  <a:lnTo>
                    <a:pt x="13802" y="12283"/>
                  </a:lnTo>
                  <a:lnTo>
                    <a:pt x="13802" y="12283"/>
                  </a:lnTo>
                  <a:lnTo>
                    <a:pt x="13896" y="12714"/>
                  </a:lnTo>
                  <a:lnTo>
                    <a:pt x="13896" y="12714"/>
                  </a:lnTo>
                  <a:lnTo>
                    <a:pt x="13952" y="12920"/>
                  </a:lnTo>
                  <a:lnTo>
                    <a:pt x="13952" y="12902"/>
                  </a:lnTo>
                  <a:lnTo>
                    <a:pt x="13952" y="12902"/>
                  </a:lnTo>
                  <a:lnTo>
                    <a:pt x="13952" y="12902"/>
                  </a:lnTo>
                  <a:lnTo>
                    <a:pt x="13952" y="12920"/>
                  </a:lnTo>
                  <a:lnTo>
                    <a:pt x="13971" y="12977"/>
                  </a:lnTo>
                  <a:lnTo>
                    <a:pt x="14008" y="13089"/>
                  </a:lnTo>
                  <a:lnTo>
                    <a:pt x="14008" y="13089"/>
                  </a:lnTo>
                  <a:lnTo>
                    <a:pt x="14064" y="13333"/>
                  </a:lnTo>
                  <a:lnTo>
                    <a:pt x="14158" y="13558"/>
                  </a:lnTo>
                  <a:lnTo>
                    <a:pt x="14252" y="13764"/>
                  </a:lnTo>
                  <a:lnTo>
                    <a:pt x="14346" y="13971"/>
                  </a:lnTo>
                  <a:lnTo>
                    <a:pt x="14346" y="13971"/>
                  </a:lnTo>
                  <a:lnTo>
                    <a:pt x="14458" y="14177"/>
                  </a:lnTo>
                  <a:lnTo>
                    <a:pt x="14571" y="14364"/>
                  </a:lnTo>
                  <a:lnTo>
                    <a:pt x="14833" y="14721"/>
                  </a:lnTo>
                  <a:lnTo>
                    <a:pt x="14833" y="14721"/>
                  </a:lnTo>
                  <a:lnTo>
                    <a:pt x="15077" y="15039"/>
                  </a:lnTo>
                  <a:lnTo>
                    <a:pt x="15339" y="15321"/>
                  </a:lnTo>
                  <a:lnTo>
                    <a:pt x="15808" y="15846"/>
                  </a:lnTo>
                  <a:lnTo>
                    <a:pt x="15808" y="15846"/>
                  </a:lnTo>
                  <a:lnTo>
                    <a:pt x="15996" y="16089"/>
                  </a:lnTo>
                  <a:lnTo>
                    <a:pt x="16165" y="16333"/>
                  </a:lnTo>
                  <a:lnTo>
                    <a:pt x="16315" y="16558"/>
                  </a:lnTo>
                  <a:lnTo>
                    <a:pt x="16427" y="16802"/>
                  </a:lnTo>
                  <a:lnTo>
                    <a:pt x="16427" y="16802"/>
                  </a:lnTo>
                  <a:lnTo>
                    <a:pt x="16465" y="16933"/>
                  </a:lnTo>
                  <a:lnTo>
                    <a:pt x="16465" y="16933"/>
                  </a:lnTo>
                  <a:lnTo>
                    <a:pt x="16502" y="17065"/>
                  </a:lnTo>
                  <a:lnTo>
                    <a:pt x="16502" y="17065"/>
                  </a:lnTo>
                  <a:lnTo>
                    <a:pt x="16540" y="17177"/>
                  </a:lnTo>
                  <a:lnTo>
                    <a:pt x="16540" y="17177"/>
                  </a:lnTo>
                  <a:lnTo>
                    <a:pt x="16558" y="17308"/>
                  </a:lnTo>
                  <a:lnTo>
                    <a:pt x="16558" y="17308"/>
                  </a:lnTo>
                  <a:lnTo>
                    <a:pt x="16577" y="17571"/>
                  </a:lnTo>
                  <a:lnTo>
                    <a:pt x="16577" y="17852"/>
                  </a:lnTo>
                  <a:lnTo>
                    <a:pt x="16577" y="17852"/>
                  </a:lnTo>
                  <a:lnTo>
                    <a:pt x="16558" y="18115"/>
                  </a:lnTo>
                  <a:lnTo>
                    <a:pt x="16540" y="18377"/>
                  </a:lnTo>
                  <a:lnTo>
                    <a:pt x="16483" y="18658"/>
                  </a:lnTo>
                  <a:lnTo>
                    <a:pt x="16427" y="18902"/>
                  </a:lnTo>
                  <a:lnTo>
                    <a:pt x="16427" y="18902"/>
                  </a:lnTo>
                  <a:lnTo>
                    <a:pt x="16277" y="19409"/>
                  </a:lnTo>
                  <a:lnTo>
                    <a:pt x="16108" y="19877"/>
                  </a:lnTo>
                  <a:lnTo>
                    <a:pt x="16108" y="19877"/>
                  </a:lnTo>
                  <a:lnTo>
                    <a:pt x="15902" y="20327"/>
                  </a:lnTo>
                  <a:lnTo>
                    <a:pt x="15714" y="20740"/>
                  </a:lnTo>
                  <a:lnTo>
                    <a:pt x="15714" y="20740"/>
                  </a:lnTo>
                  <a:lnTo>
                    <a:pt x="15321" y="21471"/>
                  </a:lnTo>
                  <a:lnTo>
                    <a:pt x="14983" y="22071"/>
                  </a:lnTo>
                  <a:lnTo>
                    <a:pt x="14983" y="22071"/>
                  </a:lnTo>
                  <a:lnTo>
                    <a:pt x="14477" y="22896"/>
                  </a:lnTo>
                  <a:lnTo>
                    <a:pt x="14477" y="22896"/>
                  </a:lnTo>
                  <a:lnTo>
                    <a:pt x="14289" y="23196"/>
                  </a:lnTo>
                  <a:lnTo>
                    <a:pt x="14289" y="23196"/>
                  </a:lnTo>
                  <a:lnTo>
                    <a:pt x="14533" y="22953"/>
                  </a:lnTo>
                  <a:lnTo>
                    <a:pt x="14533" y="22953"/>
                  </a:lnTo>
                  <a:lnTo>
                    <a:pt x="14814" y="22653"/>
                  </a:lnTo>
                  <a:lnTo>
                    <a:pt x="15208" y="22240"/>
                  </a:lnTo>
                  <a:lnTo>
                    <a:pt x="15208" y="22240"/>
                  </a:lnTo>
                  <a:lnTo>
                    <a:pt x="15658" y="21696"/>
                  </a:lnTo>
                  <a:lnTo>
                    <a:pt x="15921" y="21377"/>
                  </a:lnTo>
                  <a:lnTo>
                    <a:pt x="16183" y="21021"/>
                  </a:lnTo>
                  <a:lnTo>
                    <a:pt x="16183" y="21021"/>
                  </a:lnTo>
                  <a:lnTo>
                    <a:pt x="16465" y="20627"/>
                  </a:lnTo>
                  <a:lnTo>
                    <a:pt x="16746" y="20196"/>
                  </a:lnTo>
                  <a:lnTo>
                    <a:pt x="16746" y="20196"/>
                  </a:lnTo>
                  <a:lnTo>
                    <a:pt x="17008" y="19727"/>
                  </a:lnTo>
                  <a:lnTo>
                    <a:pt x="17140" y="19465"/>
                  </a:lnTo>
                  <a:lnTo>
                    <a:pt x="17252" y="19202"/>
                  </a:lnTo>
                  <a:lnTo>
                    <a:pt x="17252" y="19202"/>
                  </a:lnTo>
                  <a:lnTo>
                    <a:pt x="17365" y="18902"/>
                  </a:lnTo>
                  <a:lnTo>
                    <a:pt x="17477" y="18602"/>
                  </a:lnTo>
                  <a:lnTo>
                    <a:pt x="17552" y="18283"/>
                  </a:lnTo>
                  <a:lnTo>
                    <a:pt x="17627" y="17946"/>
                  </a:lnTo>
                  <a:lnTo>
                    <a:pt x="17627" y="17946"/>
                  </a:lnTo>
                  <a:lnTo>
                    <a:pt x="17665" y="17608"/>
                  </a:lnTo>
                  <a:lnTo>
                    <a:pt x="17683" y="17233"/>
                  </a:lnTo>
                  <a:lnTo>
                    <a:pt x="17683" y="17233"/>
                  </a:lnTo>
                  <a:lnTo>
                    <a:pt x="17665" y="17046"/>
                  </a:lnTo>
                  <a:lnTo>
                    <a:pt x="17665" y="17046"/>
                  </a:lnTo>
                  <a:lnTo>
                    <a:pt x="17646" y="16840"/>
                  </a:lnTo>
                  <a:lnTo>
                    <a:pt x="17646" y="16840"/>
                  </a:lnTo>
                  <a:lnTo>
                    <a:pt x="17627" y="16652"/>
                  </a:lnTo>
                  <a:lnTo>
                    <a:pt x="17627" y="16652"/>
                  </a:lnTo>
                  <a:lnTo>
                    <a:pt x="17571" y="16446"/>
                  </a:lnTo>
                  <a:lnTo>
                    <a:pt x="17571" y="16446"/>
                  </a:lnTo>
                  <a:lnTo>
                    <a:pt x="17515" y="16258"/>
                  </a:lnTo>
                  <a:lnTo>
                    <a:pt x="17458" y="16071"/>
                  </a:lnTo>
                  <a:lnTo>
                    <a:pt x="17290" y="15696"/>
                  </a:lnTo>
                  <a:lnTo>
                    <a:pt x="17083" y="15339"/>
                  </a:lnTo>
                  <a:lnTo>
                    <a:pt x="16877" y="15021"/>
                  </a:lnTo>
                  <a:lnTo>
                    <a:pt x="16877" y="15021"/>
                  </a:lnTo>
                  <a:lnTo>
                    <a:pt x="16446" y="14421"/>
                  </a:lnTo>
                  <a:lnTo>
                    <a:pt x="16221" y="14139"/>
                  </a:lnTo>
                  <a:lnTo>
                    <a:pt x="16033" y="13858"/>
                  </a:lnTo>
                  <a:lnTo>
                    <a:pt x="16033" y="13858"/>
                  </a:lnTo>
                  <a:lnTo>
                    <a:pt x="15865" y="13577"/>
                  </a:lnTo>
                  <a:lnTo>
                    <a:pt x="15733" y="13295"/>
                  </a:lnTo>
                  <a:lnTo>
                    <a:pt x="15639" y="13014"/>
                  </a:lnTo>
                  <a:lnTo>
                    <a:pt x="15564" y="12733"/>
                  </a:lnTo>
                  <a:lnTo>
                    <a:pt x="15546" y="12658"/>
                  </a:lnTo>
                  <a:lnTo>
                    <a:pt x="15546" y="12620"/>
                  </a:lnTo>
                  <a:lnTo>
                    <a:pt x="15527" y="12583"/>
                  </a:lnTo>
                  <a:lnTo>
                    <a:pt x="15527" y="12583"/>
                  </a:lnTo>
                  <a:lnTo>
                    <a:pt x="15527" y="12527"/>
                  </a:lnTo>
                  <a:lnTo>
                    <a:pt x="15527" y="12527"/>
                  </a:lnTo>
                  <a:lnTo>
                    <a:pt x="15489" y="12339"/>
                  </a:lnTo>
                  <a:lnTo>
                    <a:pt x="15489" y="12339"/>
                  </a:lnTo>
                  <a:lnTo>
                    <a:pt x="15433" y="12002"/>
                  </a:lnTo>
                  <a:lnTo>
                    <a:pt x="15433" y="12002"/>
                  </a:lnTo>
                  <a:lnTo>
                    <a:pt x="15339" y="11233"/>
                  </a:lnTo>
                  <a:lnTo>
                    <a:pt x="15339" y="11233"/>
                  </a:lnTo>
                  <a:lnTo>
                    <a:pt x="15283" y="10801"/>
                  </a:lnTo>
                  <a:lnTo>
                    <a:pt x="15208" y="10370"/>
                  </a:lnTo>
                  <a:lnTo>
                    <a:pt x="15114" y="9901"/>
                  </a:lnTo>
                  <a:lnTo>
                    <a:pt x="14983" y="9433"/>
                  </a:lnTo>
                  <a:lnTo>
                    <a:pt x="14983" y="9433"/>
                  </a:lnTo>
                  <a:lnTo>
                    <a:pt x="14889" y="9189"/>
                  </a:lnTo>
                  <a:lnTo>
                    <a:pt x="14889" y="9189"/>
                  </a:lnTo>
                  <a:lnTo>
                    <a:pt x="14777" y="8945"/>
                  </a:lnTo>
                  <a:lnTo>
                    <a:pt x="14777" y="8945"/>
                  </a:lnTo>
                  <a:lnTo>
                    <a:pt x="14646" y="8701"/>
                  </a:lnTo>
                  <a:lnTo>
                    <a:pt x="14608" y="8626"/>
                  </a:lnTo>
                  <a:lnTo>
                    <a:pt x="14571" y="8570"/>
                  </a:lnTo>
                  <a:lnTo>
                    <a:pt x="14477" y="8439"/>
                  </a:lnTo>
                  <a:lnTo>
                    <a:pt x="14477" y="8439"/>
                  </a:lnTo>
                  <a:lnTo>
                    <a:pt x="14383" y="8308"/>
                  </a:lnTo>
                  <a:lnTo>
                    <a:pt x="14271" y="8195"/>
                  </a:lnTo>
                  <a:lnTo>
                    <a:pt x="14158" y="8101"/>
                  </a:lnTo>
                  <a:lnTo>
                    <a:pt x="14158" y="8101"/>
                  </a:lnTo>
                  <a:lnTo>
                    <a:pt x="14064" y="8007"/>
                  </a:lnTo>
                  <a:lnTo>
                    <a:pt x="14064" y="8007"/>
                  </a:lnTo>
                  <a:lnTo>
                    <a:pt x="13858" y="7820"/>
                  </a:lnTo>
                  <a:lnTo>
                    <a:pt x="13633" y="7670"/>
                  </a:lnTo>
                  <a:lnTo>
                    <a:pt x="13633" y="7670"/>
                  </a:lnTo>
                  <a:lnTo>
                    <a:pt x="13202" y="7407"/>
                  </a:lnTo>
                  <a:lnTo>
                    <a:pt x="12770" y="7182"/>
                  </a:lnTo>
                  <a:lnTo>
                    <a:pt x="12770" y="7182"/>
                  </a:lnTo>
                  <a:lnTo>
                    <a:pt x="12339" y="6995"/>
                  </a:lnTo>
                  <a:lnTo>
                    <a:pt x="11927" y="6845"/>
                  </a:lnTo>
                  <a:lnTo>
                    <a:pt x="11927" y="6845"/>
                  </a:lnTo>
                  <a:lnTo>
                    <a:pt x="11102" y="6564"/>
                  </a:lnTo>
                  <a:lnTo>
                    <a:pt x="10314" y="6320"/>
                  </a:lnTo>
                  <a:lnTo>
                    <a:pt x="10314" y="6320"/>
                  </a:lnTo>
                  <a:lnTo>
                    <a:pt x="9958" y="6207"/>
                  </a:lnTo>
                  <a:lnTo>
                    <a:pt x="9958" y="6207"/>
                  </a:lnTo>
                  <a:lnTo>
                    <a:pt x="9601" y="6076"/>
                  </a:lnTo>
                  <a:lnTo>
                    <a:pt x="9601" y="6076"/>
                  </a:lnTo>
                  <a:lnTo>
                    <a:pt x="9264" y="5945"/>
                  </a:lnTo>
                  <a:lnTo>
                    <a:pt x="8964" y="5795"/>
                  </a:lnTo>
                  <a:lnTo>
                    <a:pt x="8964" y="5795"/>
                  </a:lnTo>
                  <a:lnTo>
                    <a:pt x="8664" y="5645"/>
                  </a:lnTo>
                  <a:lnTo>
                    <a:pt x="8420" y="5476"/>
                  </a:lnTo>
                  <a:lnTo>
                    <a:pt x="8308" y="5382"/>
                  </a:lnTo>
                  <a:lnTo>
                    <a:pt x="8214" y="5288"/>
                  </a:lnTo>
                  <a:lnTo>
                    <a:pt x="8214" y="5288"/>
                  </a:lnTo>
                  <a:lnTo>
                    <a:pt x="8101" y="5195"/>
                  </a:lnTo>
                  <a:lnTo>
                    <a:pt x="8101" y="5195"/>
                  </a:lnTo>
                  <a:lnTo>
                    <a:pt x="8008" y="5082"/>
                  </a:lnTo>
                  <a:lnTo>
                    <a:pt x="8008" y="5082"/>
                  </a:lnTo>
                  <a:lnTo>
                    <a:pt x="7839" y="4838"/>
                  </a:lnTo>
                  <a:lnTo>
                    <a:pt x="7689" y="4576"/>
                  </a:lnTo>
                  <a:lnTo>
                    <a:pt x="7539" y="4295"/>
                  </a:lnTo>
                  <a:lnTo>
                    <a:pt x="7408" y="3976"/>
                  </a:lnTo>
                  <a:lnTo>
                    <a:pt x="7408" y="3976"/>
                  </a:lnTo>
                  <a:lnTo>
                    <a:pt x="7276" y="3676"/>
                  </a:lnTo>
                  <a:lnTo>
                    <a:pt x="7276" y="3676"/>
                  </a:lnTo>
                  <a:lnTo>
                    <a:pt x="7164" y="3357"/>
                  </a:lnTo>
                  <a:lnTo>
                    <a:pt x="7164" y="3357"/>
                  </a:lnTo>
                  <a:lnTo>
                    <a:pt x="7089" y="3188"/>
                  </a:lnTo>
                  <a:lnTo>
                    <a:pt x="7089" y="3188"/>
                  </a:lnTo>
                  <a:lnTo>
                    <a:pt x="7014" y="3001"/>
                  </a:lnTo>
                  <a:lnTo>
                    <a:pt x="7014" y="3001"/>
                  </a:lnTo>
                  <a:lnTo>
                    <a:pt x="6939" y="2832"/>
                  </a:lnTo>
                  <a:lnTo>
                    <a:pt x="6845" y="2663"/>
                  </a:lnTo>
                  <a:lnTo>
                    <a:pt x="6845" y="2663"/>
                  </a:lnTo>
                  <a:lnTo>
                    <a:pt x="6770" y="2513"/>
                  </a:lnTo>
                  <a:lnTo>
                    <a:pt x="6770" y="2513"/>
                  </a:lnTo>
                  <a:lnTo>
                    <a:pt x="6676" y="2344"/>
                  </a:lnTo>
                  <a:lnTo>
                    <a:pt x="6676" y="2344"/>
                  </a:lnTo>
                  <a:lnTo>
                    <a:pt x="6564" y="2194"/>
                  </a:lnTo>
                  <a:lnTo>
                    <a:pt x="6470" y="2044"/>
                  </a:lnTo>
                  <a:lnTo>
                    <a:pt x="6470" y="2044"/>
                  </a:lnTo>
                  <a:lnTo>
                    <a:pt x="6245" y="1763"/>
                  </a:lnTo>
                  <a:lnTo>
                    <a:pt x="6001" y="1501"/>
                  </a:lnTo>
                  <a:lnTo>
                    <a:pt x="6001" y="1501"/>
                  </a:lnTo>
                  <a:lnTo>
                    <a:pt x="5757" y="1257"/>
                  </a:lnTo>
                  <a:lnTo>
                    <a:pt x="5495" y="1051"/>
                  </a:lnTo>
                  <a:lnTo>
                    <a:pt x="5232" y="863"/>
                  </a:lnTo>
                  <a:lnTo>
                    <a:pt x="4970" y="694"/>
                  </a:lnTo>
                  <a:lnTo>
                    <a:pt x="4970" y="694"/>
                  </a:lnTo>
                  <a:lnTo>
                    <a:pt x="4689" y="563"/>
                  </a:lnTo>
                  <a:lnTo>
                    <a:pt x="4426" y="432"/>
                  </a:lnTo>
                  <a:lnTo>
                    <a:pt x="4163" y="338"/>
                  </a:lnTo>
                  <a:lnTo>
                    <a:pt x="3882" y="244"/>
                  </a:lnTo>
                  <a:lnTo>
                    <a:pt x="3882" y="244"/>
                  </a:lnTo>
                  <a:lnTo>
                    <a:pt x="3638" y="188"/>
                  </a:lnTo>
                  <a:lnTo>
                    <a:pt x="3376" y="132"/>
                  </a:lnTo>
                  <a:lnTo>
                    <a:pt x="2888" y="57"/>
                  </a:lnTo>
                  <a:lnTo>
                    <a:pt x="2888" y="57"/>
                  </a:lnTo>
                  <a:lnTo>
                    <a:pt x="2457" y="19"/>
                  </a:lnTo>
                  <a:lnTo>
                    <a:pt x="2026" y="1"/>
                  </a:lnTo>
                  <a:lnTo>
                    <a:pt x="2026" y="1"/>
                  </a:lnTo>
                  <a:lnTo>
                    <a:pt x="2007"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824800" y="134675"/>
              <a:ext cx="1016159" cy="555523"/>
            </a:xfrm>
            <a:custGeom>
              <a:avLst/>
              <a:gdLst/>
              <a:ahLst/>
              <a:cxnLst/>
              <a:rect l="l" t="t" r="r" b="b"/>
              <a:pathLst>
                <a:path w="26516" h="14496" extrusionOk="0">
                  <a:moveTo>
                    <a:pt x="7107" y="1"/>
                  </a:moveTo>
                  <a:lnTo>
                    <a:pt x="6714" y="57"/>
                  </a:lnTo>
                  <a:lnTo>
                    <a:pt x="6339" y="132"/>
                  </a:lnTo>
                  <a:lnTo>
                    <a:pt x="6001" y="207"/>
                  </a:lnTo>
                  <a:lnTo>
                    <a:pt x="5326" y="395"/>
                  </a:lnTo>
                  <a:lnTo>
                    <a:pt x="4707" y="601"/>
                  </a:lnTo>
                  <a:lnTo>
                    <a:pt x="4126" y="826"/>
                  </a:lnTo>
                  <a:lnTo>
                    <a:pt x="3582" y="1070"/>
                  </a:lnTo>
                  <a:lnTo>
                    <a:pt x="3057" y="1295"/>
                  </a:lnTo>
                  <a:lnTo>
                    <a:pt x="2588" y="1539"/>
                  </a:lnTo>
                  <a:lnTo>
                    <a:pt x="2157" y="1801"/>
                  </a:lnTo>
                  <a:lnTo>
                    <a:pt x="1763" y="2045"/>
                  </a:lnTo>
                  <a:lnTo>
                    <a:pt x="1407" y="2289"/>
                  </a:lnTo>
                  <a:lnTo>
                    <a:pt x="1088" y="2551"/>
                  </a:lnTo>
                  <a:lnTo>
                    <a:pt x="826" y="2776"/>
                  </a:lnTo>
                  <a:lnTo>
                    <a:pt x="601" y="3020"/>
                  </a:lnTo>
                  <a:lnTo>
                    <a:pt x="413" y="3226"/>
                  </a:lnTo>
                  <a:lnTo>
                    <a:pt x="263" y="3432"/>
                  </a:lnTo>
                  <a:lnTo>
                    <a:pt x="169" y="3601"/>
                  </a:lnTo>
                  <a:lnTo>
                    <a:pt x="94" y="3733"/>
                  </a:lnTo>
                  <a:lnTo>
                    <a:pt x="38" y="3826"/>
                  </a:lnTo>
                  <a:lnTo>
                    <a:pt x="1" y="3920"/>
                  </a:lnTo>
                  <a:lnTo>
                    <a:pt x="57" y="3845"/>
                  </a:lnTo>
                  <a:lnTo>
                    <a:pt x="132" y="3751"/>
                  </a:lnTo>
                  <a:lnTo>
                    <a:pt x="226" y="3639"/>
                  </a:lnTo>
                  <a:lnTo>
                    <a:pt x="357" y="3489"/>
                  </a:lnTo>
                  <a:lnTo>
                    <a:pt x="526" y="3339"/>
                  </a:lnTo>
                  <a:lnTo>
                    <a:pt x="732" y="3170"/>
                  </a:lnTo>
                  <a:lnTo>
                    <a:pt x="994" y="3001"/>
                  </a:lnTo>
                  <a:lnTo>
                    <a:pt x="1276" y="2814"/>
                  </a:lnTo>
                  <a:lnTo>
                    <a:pt x="1613" y="2645"/>
                  </a:lnTo>
                  <a:lnTo>
                    <a:pt x="1988" y="2476"/>
                  </a:lnTo>
                  <a:lnTo>
                    <a:pt x="2401" y="2289"/>
                  </a:lnTo>
                  <a:lnTo>
                    <a:pt x="2851" y="2120"/>
                  </a:lnTo>
                  <a:lnTo>
                    <a:pt x="3338" y="1970"/>
                  </a:lnTo>
                  <a:lnTo>
                    <a:pt x="3845" y="1820"/>
                  </a:lnTo>
                  <a:lnTo>
                    <a:pt x="4407" y="1670"/>
                  </a:lnTo>
                  <a:lnTo>
                    <a:pt x="4970" y="1539"/>
                  </a:lnTo>
                  <a:lnTo>
                    <a:pt x="5589" y="1407"/>
                  </a:lnTo>
                  <a:lnTo>
                    <a:pt x="6207" y="1314"/>
                  </a:lnTo>
                  <a:lnTo>
                    <a:pt x="6545" y="1276"/>
                  </a:lnTo>
                  <a:lnTo>
                    <a:pt x="6845" y="1257"/>
                  </a:lnTo>
                  <a:lnTo>
                    <a:pt x="7389" y="1257"/>
                  </a:lnTo>
                  <a:lnTo>
                    <a:pt x="7445" y="1276"/>
                  </a:lnTo>
                  <a:lnTo>
                    <a:pt x="7595" y="1295"/>
                  </a:lnTo>
                  <a:lnTo>
                    <a:pt x="7745" y="1332"/>
                  </a:lnTo>
                  <a:lnTo>
                    <a:pt x="7876" y="1370"/>
                  </a:lnTo>
                  <a:lnTo>
                    <a:pt x="8007" y="1407"/>
                  </a:lnTo>
                  <a:lnTo>
                    <a:pt x="8270" y="1539"/>
                  </a:lnTo>
                  <a:lnTo>
                    <a:pt x="8551" y="1689"/>
                  </a:lnTo>
                  <a:lnTo>
                    <a:pt x="8814" y="1876"/>
                  </a:lnTo>
                  <a:lnTo>
                    <a:pt x="9114" y="2101"/>
                  </a:lnTo>
                  <a:lnTo>
                    <a:pt x="9770" y="2607"/>
                  </a:lnTo>
                  <a:lnTo>
                    <a:pt x="10126" y="2851"/>
                  </a:lnTo>
                  <a:lnTo>
                    <a:pt x="10314" y="2964"/>
                  </a:lnTo>
                  <a:lnTo>
                    <a:pt x="10408" y="3039"/>
                  </a:lnTo>
                  <a:lnTo>
                    <a:pt x="10501" y="3095"/>
                  </a:lnTo>
                  <a:lnTo>
                    <a:pt x="10708" y="3207"/>
                  </a:lnTo>
                  <a:lnTo>
                    <a:pt x="10933" y="3320"/>
                  </a:lnTo>
                  <a:lnTo>
                    <a:pt x="11139" y="3414"/>
                  </a:lnTo>
                  <a:lnTo>
                    <a:pt x="11383" y="3507"/>
                  </a:lnTo>
                  <a:lnTo>
                    <a:pt x="11627" y="3582"/>
                  </a:lnTo>
                  <a:lnTo>
                    <a:pt x="11889" y="3658"/>
                  </a:lnTo>
                  <a:lnTo>
                    <a:pt x="12152" y="3714"/>
                  </a:lnTo>
                  <a:lnTo>
                    <a:pt x="12414" y="3751"/>
                  </a:lnTo>
                  <a:lnTo>
                    <a:pt x="12752" y="3751"/>
                  </a:lnTo>
                  <a:lnTo>
                    <a:pt x="13127" y="3733"/>
                  </a:lnTo>
                  <a:lnTo>
                    <a:pt x="13483" y="3695"/>
                  </a:lnTo>
                  <a:lnTo>
                    <a:pt x="13971" y="3601"/>
                  </a:lnTo>
                  <a:lnTo>
                    <a:pt x="14421" y="3470"/>
                  </a:lnTo>
                  <a:lnTo>
                    <a:pt x="14852" y="3357"/>
                  </a:lnTo>
                  <a:lnTo>
                    <a:pt x="15283" y="3226"/>
                  </a:lnTo>
                  <a:lnTo>
                    <a:pt x="15658" y="3132"/>
                  </a:lnTo>
                  <a:lnTo>
                    <a:pt x="15846" y="3095"/>
                  </a:lnTo>
                  <a:lnTo>
                    <a:pt x="15939" y="3076"/>
                  </a:lnTo>
                  <a:lnTo>
                    <a:pt x="16033" y="3076"/>
                  </a:lnTo>
                  <a:lnTo>
                    <a:pt x="16333" y="3039"/>
                  </a:lnTo>
                  <a:lnTo>
                    <a:pt x="16783" y="3039"/>
                  </a:lnTo>
                  <a:lnTo>
                    <a:pt x="17158" y="3057"/>
                  </a:lnTo>
                  <a:lnTo>
                    <a:pt x="17327" y="3095"/>
                  </a:lnTo>
                  <a:lnTo>
                    <a:pt x="17515" y="3114"/>
                  </a:lnTo>
                  <a:lnTo>
                    <a:pt x="17702" y="3151"/>
                  </a:lnTo>
                  <a:lnTo>
                    <a:pt x="17871" y="3207"/>
                  </a:lnTo>
                  <a:lnTo>
                    <a:pt x="18227" y="3320"/>
                  </a:lnTo>
                  <a:lnTo>
                    <a:pt x="18565" y="347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321" y="5833"/>
                  </a:lnTo>
                  <a:lnTo>
                    <a:pt x="21527" y="6114"/>
                  </a:lnTo>
                  <a:lnTo>
                    <a:pt x="21696" y="6414"/>
                  </a:lnTo>
                  <a:lnTo>
                    <a:pt x="21865" y="6714"/>
                  </a:lnTo>
                  <a:lnTo>
                    <a:pt x="22034" y="7033"/>
                  </a:lnTo>
                  <a:lnTo>
                    <a:pt x="22202" y="7370"/>
                  </a:lnTo>
                  <a:lnTo>
                    <a:pt x="22559" y="8008"/>
                  </a:lnTo>
                  <a:lnTo>
                    <a:pt x="22896" y="8608"/>
                  </a:lnTo>
                  <a:lnTo>
                    <a:pt x="23084" y="8908"/>
                  </a:lnTo>
                  <a:lnTo>
                    <a:pt x="23271" y="9189"/>
                  </a:lnTo>
                  <a:lnTo>
                    <a:pt x="23665" y="9733"/>
                  </a:lnTo>
                  <a:lnTo>
                    <a:pt x="23853" y="9996"/>
                  </a:lnTo>
                  <a:lnTo>
                    <a:pt x="24059" y="10239"/>
                  </a:lnTo>
                  <a:lnTo>
                    <a:pt x="24265" y="10464"/>
                  </a:lnTo>
                  <a:lnTo>
                    <a:pt x="24471" y="10671"/>
                  </a:lnTo>
                  <a:lnTo>
                    <a:pt x="24678" y="10877"/>
                  </a:lnTo>
                  <a:lnTo>
                    <a:pt x="24771" y="10971"/>
                  </a:lnTo>
                  <a:lnTo>
                    <a:pt x="24828" y="11027"/>
                  </a:lnTo>
                  <a:lnTo>
                    <a:pt x="24865" y="11064"/>
                  </a:lnTo>
                  <a:lnTo>
                    <a:pt x="25203" y="11439"/>
                  </a:lnTo>
                  <a:lnTo>
                    <a:pt x="25484" y="11796"/>
                  </a:lnTo>
                  <a:lnTo>
                    <a:pt x="25747" y="12152"/>
                  </a:lnTo>
                  <a:lnTo>
                    <a:pt x="25953" y="12508"/>
                  </a:lnTo>
                  <a:lnTo>
                    <a:pt x="26103" y="12846"/>
                  </a:lnTo>
                  <a:lnTo>
                    <a:pt x="26215" y="13146"/>
                  </a:lnTo>
                  <a:lnTo>
                    <a:pt x="26290" y="13446"/>
                  </a:lnTo>
                  <a:lnTo>
                    <a:pt x="26347" y="13708"/>
                  </a:lnTo>
                  <a:lnTo>
                    <a:pt x="26347" y="13952"/>
                  </a:lnTo>
                  <a:lnTo>
                    <a:pt x="26347" y="14140"/>
                  </a:lnTo>
                  <a:lnTo>
                    <a:pt x="26347" y="14215"/>
                  </a:lnTo>
                  <a:lnTo>
                    <a:pt x="26347" y="14290"/>
                  </a:lnTo>
                  <a:lnTo>
                    <a:pt x="26347" y="14402"/>
                  </a:lnTo>
                  <a:lnTo>
                    <a:pt x="26328" y="14496"/>
                  </a:lnTo>
                  <a:lnTo>
                    <a:pt x="26365" y="14402"/>
                  </a:lnTo>
                  <a:lnTo>
                    <a:pt x="26384" y="14308"/>
                  </a:lnTo>
                  <a:lnTo>
                    <a:pt x="26422" y="14233"/>
                  </a:lnTo>
                  <a:lnTo>
                    <a:pt x="26422" y="14140"/>
                  </a:lnTo>
                  <a:lnTo>
                    <a:pt x="26478" y="13952"/>
                  </a:lnTo>
                  <a:lnTo>
                    <a:pt x="26497" y="13708"/>
                  </a:lnTo>
                  <a:lnTo>
                    <a:pt x="26515" y="13427"/>
                  </a:lnTo>
                  <a:lnTo>
                    <a:pt x="26497" y="13108"/>
                  </a:lnTo>
                  <a:lnTo>
                    <a:pt x="26440" y="12733"/>
                  </a:lnTo>
                  <a:lnTo>
                    <a:pt x="26328" y="12340"/>
                  </a:lnTo>
                  <a:lnTo>
                    <a:pt x="26178" y="11927"/>
                  </a:lnTo>
                  <a:lnTo>
                    <a:pt x="25972" y="11496"/>
                  </a:lnTo>
                  <a:lnTo>
                    <a:pt x="25709" y="11064"/>
                  </a:lnTo>
                  <a:lnTo>
                    <a:pt x="25409" y="10614"/>
                  </a:lnTo>
                  <a:lnTo>
                    <a:pt x="25372" y="10539"/>
                  </a:lnTo>
                  <a:lnTo>
                    <a:pt x="25334" y="10483"/>
                  </a:lnTo>
                  <a:lnTo>
                    <a:pt x="25240" y="10389"/>
                  </a:lnTo>
                  <a:lnTo>
                    <a:pt x="25090" y="10164"/>
                  </a:lnTo>
                  <a:lnTo>
                    <a:pt x="24921" y="9939"/>
                  </a:lnTo>
                  <a:lnTo>
                    <a:pt x="24771" y="9696"/>
                  </a:lnTo>
                  <a:lnTo>
                    <a:pt x="24453" y="9208"/>
                  </a:lnTo>
                  <a:lnTo>
                    <a:pt x="24171" y="8664"/>
                  </a:lnTo>
                  <a:lnTo>
                    <a:pt x="24040" y="8383"/>
                  </a:lnTo>
                  <a:lnTo>
                    <a:pt x="23890" y="8102"/>
                  </a:lnTo>
                  <a:lnTo>
                    <a:pt x="23628" y="7483"/>
                  </a:lnTo>
                  <a:lnTo>
                    <a:pt x="23365" y="6827"/>
                  </a:lnTo>
                  <a:lnTo>
                    <a:pt x="23234" y="6489"/>
                  </a:lnTo>
                  <a:lnTo>
                    <a:pt x="23103" y="6133"/>
                  </a:lnTo>
                  <a:lnTo>
                    <a:pt x="22934" y="5776"/>
                  </a:lnTo>
                  <a:lnTo>
                    <a:pt x="22746" y="5401"/>
                  </a:lnTo>
                  <a:lnTo>
                    <a:pt x="22540" y="5045"/>
                  </a:lnTo>
                  <a:lnTo>
                    <a:pt x="22315" y="4670"/>
                  </a:lnTo>
                  <a:lnTo>
                    <a:pt x="22071" y="4333"/>
                  </a:lnTo>
                  <a:lnTo>
                    <a:pt x="21809" y="3976"/>
                  </a:lnTo>
                  <a:lnTo>
                    <a:pt x="21527" y="3639"/>
                  </a:lnTo>
                  <a:lnTo>
                    <a:pt x="21209" y="3320"/>
                  </a:lnTo>
                  <a:lnTo>
                    <a:pt x="20871" y="3001"/>
                  </a:lnTo>
                  <a:lnTo>
                    <a:pt x="20515" y="2701"/>
                  </a:lnTo>
                  <a:lnTo>
                    <a:pt x="20140" y="2420"/>
                  </a:lnTo>
                  <a:lnTo>
                    <a:pt x="19727" y="2157"/>
                  </a:lnTo>
                  <a:lnTo>
                    <a:pt x="19296" y="1932"/>
                  </a:lnTo>
                  <a:lnTo>
                    <a:pt x="18846" y="1726"/>
                  </a:lnTo>
                  <a:lnTo>
                    <a:pt x="18621" y="1632"/>
                  </a:lnTo>
                  <a:lnTo>
                    <a:pt x="18377" y="1557"/>
                  </a:lnTo>
                  <a:lnTo>
                    <a:pt x="18133" y="1482"/>
                  </a:lnTo>
                  <a:lnTo>
                    <a:pt x="17890" y="1426"/>
                  </a:lnTo>
                  <a:lnTo>
                    <a:pt x="17627" y="1370"/>
                  </a:lnTo>
                  <a:lnTo>
                    <a:pt x="17383" y="1332"/>
                  </a:lnTo>
                  <a:lnTo>
                    <a:pt x="17121" y="1295"/>
                  </a:lnTo>
                  <a:lnTo>
                    <a:pt x="16858" y="1276"/>
                  </a:lnTo>
                  <a:lnTo>
                    <a:pt x="16183" y="1276"/>
                  </a:lnTo>
                  <a:lnTo>
                    <a:pt x="15808" y="1332"/>
                  </a:lnTo>
                  <a:lnTo>
                    <a:pt x="15677" y="1351"/>
                  </a:lnTo>
                  <a:lnTo>
                    <a:pt x="15546" y="1370"/>
                  </a:lnTo>
                  <a:lnTo>
                    <a:pt x="15283" y="1407"/>
                  </a:lnTo>
                  <a:lnTo>
                    <a:pt x="14796" y="1539"/>
                  </a:lnTo>
                  <a:lnTo>
                    <a:pt x="14364" y="1670"/>
                  </a:lnTo>
                  <a:lnTo>
                    <a:pt x="13933" y="1801"/>
                  </a:lnTo>
                  <a:lnTo>
                    <a:pt x="13539" y="1914"/>
                  </a:lnTo>
                  <a:lnTo>
                    <a:pt x="13183" y="2007"/>
                  </a:lnTo>
                  <a:lnTo>
                    <a:pt x="12902" y="2045"/>
                  </a:lnTo>
                  <a:lnTo>
                    <a:pt x="12620" y="2064"/>
                  </a:lnTo>
                  <a:lnTo>
                    <a:pt x="12545" y="2064"/>
                  </a:lnTo>
                  <a:lnTo>
                    <a:pt x="12377" y="2045"/>
                  </a:lnTo>
                  <a:lnTo>
                    <a:pt x="12227" y="2026"/>
                  </a:lnTo>
                  <a:lnTo>
                    <a:pt x="11908" y="1951"/>
                  </a:lnTo>
                  <a:lnTo>
                    <a:pt x="11758" y="1895"/>
                  </a:lnTo>
                  <a:lnTo>
                    <a:pt x="11589" y="1839"/>
                  </a:lnTo>
                  <a:lnTo>
                    <a:pt x="11439" y="1764"/>
                  </a:lnTo>
                  <a:lnTo>
                    <a:pt x="11270" y="1689"/>
                  </a:lnTo>
                  <a:lnTo>
                    <a:pt x="11195" y="1651"/>
                  </a:lnTo>
                  <a:lnTo>
                    <a:pt x="11120" y="1595"/>
                  </a:lnTo>
                  <a:lnTo>
                    <a:pt x="10951" y="1520"/>
                  </a:lnTo>
                  <a:lnTo>
                    <a:pt x="10633" y="1314"/>
                  </a:lnTo>
                  <a:lnTo>
                    <a:pt x="9976" y="901"/>
                  </a:lnTo>
                  <a:lnTo>
                    <a:pt x="9639" y="676"/>
                  </a:lnTo>
                  <a:lnTo>
                    <a:pt x="9264" y="451"/>
                  </a:lnTo>
                  <a:lnTo>
                    <a:pt x="9058" y="357"/>
                  </a:lnTo>
                  <a:lnTo>
                    <a:pt x="8851" y="263"/>
                  </a:lnTo>
                  <a:lnTo>
                    <a:pt x="8645" y="188"/>
                  </a:lnTo>
                  <a:lnTo>
                    <a:pt x="8420" y="113"/>
                  </a:lnTo>
                  <a:lnTo>
                    <a:pt x="8195" y="76"/>
                  </a:lnTo>
                  <a:lnTo>
                    <a:pt x="7970" y="38"/>
                  </a:lnTo>
                  <a:lnTo>
                    <a:pt x="774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824800" y="134675"/>
              <a:ext cx="1016159" cy="555523"/>
            </a:xfrm>
            <a:custGeom>
              <a:avLst/>
              <a:gdLst/>
              <a:ahLst/>
              <a:cxnLst/>
              <a:rect l="l" t="t" r="r" b="b"/>
              <a:pathLst>
                <a:path w="26516" h="14496" fill="none" extrusionOk="0">
                  <a:moveTo>
                    <a:pt x="7445" y="1"/>
                  </a:moveTo>
                  <a:lnTo>
                    <a:pt x="7445" y="1"/>
                  </a:lnTo>
                  <a:lnTo>
                    <a:pt x="7426" y="1"/>
                  </a:lnTo>
                  <a:lnTo>
                    <a:pt x="7314" y="1"/>
                  </a:lnTo>
                  <a:lnTo>
                    <a:pt x="7314" y="1"/>
                  </a:lnTo>
                  <a:lnTo>
                    <a:pt x="7107" y="1"/>
                  </a:lnTo>
                  <a:lnTo>
                    <a:pt x="7107" y="1"/>
                  </a:lnTo>
                  <a:lnTo>
                    <a:pt x="6714" y="57"/>
                  </a:lnTo>
                  <a:lnTo>
                    <a:pt x="6714" y="57"/>
                  </a:lnTo>
                  <a:lnTo>
                    <a:pt x="6339" y="132"/>
                  </a:lnTo>
                  <a:lnTo>
                    <a:pt x="6001" y="207"/>
                  </a:lnTo>
                  <a:lnTo>
                    <a:pt x="6001" y="207"/>
                  </a:lnTo>
                  <a:lnTo>
                    <a:pt x="5326" y="395"/>
                  </a:lnTo>
                  <a:lnTo>
                    <a:pt x="5326" y="395"/>
                  </a:lnTo>
                  <a:lnTo>
                    <a:pt x="4707" y="601"/>
                  </a:lnTo>
                  <a:lnTo>
                    <a:pt x="4126" y="826"/>
                  </a:lnTo>
                  <a:lnTo>
                    <a:pt x="4126" y="826"/>
                  </a:lnTo>
                  <a:lnTo>
                    <a:pt x="3582" y="1070"/>
                  </a:lnTo>
                  <a:lnTo>
                    <a:pt x="3057" y="1295"/>
                  </a:lnTo>
                  <a:lnTo>
                    <a:pt x="2588" y="1539"/>
                  </a:lnTo>
                  <a:lnTo>
                    <a:pt x="2157" y="1801"/>
                  </a:lnTo>
                  <a:lnTo>
                    <a:pt x="2157" y="1801"/>
                  </a:lnTo>
                  <a:lnTo>
                    <a:pt x="1763" y="2045"/>
                  </a:lnTo>
                  <a:lnTo>
                    <a:pt x="1407" y="2289"/>
                  </a:lnTo>
                  <a:lnTo>
                    <a:pt x="1407" y="2289"/>
                  </a:lnTo>
                  <a:lnTo>
                    <a:pt x="1088" y="2551"/>
                  </a:lnTo>
                  <a:lnTo>
                    <a:pt x="1088" y="2551"/>
                  </a:lnTo>
                  <a:lnTo>
                    <a:pt x="826" y="2776"/>
                  </a:lnTo>
                  <a:lnTo>
                    <a:pt x="826" y="2776"/>
                  </a:lnTo>
                  <a:lnTo>
                    <a:pt x="601" y="3020"/>
                  </a:lnTo>
                  <a:lnTo>
                    <a:pt x="413" y="3226"/>
                  </a:lnTo>
                  <a:lnTo>
                    <a:pt x="263" y="3432"/>
                  </a:lnTo>
                  <a:lnTo>
                    <a:pt x="169" y="3601"/>
                  </a:lnTo>
                  <a:lnTo>
                    <a:pt x="169" y="3601"/>
                  </a:lnTo>
                  <a:lnTo>
                    <a:pt x="94" y="3733"/>
                  </a:lnTo>
                  <a:lnTo>
                    <a:pt x="94" y="3733"/>
                  </a:lnTo>
                  <a:lnTo>
                    <a:pt x="38" y="3826"/>
                  </a:lnTo>
                  <a:lnTo>
                    <a:pt x="38" y="3826"/>
                  </a:lnTo>
                  <a:lnTo>
                    <a:pt x="1" y="3920"/>
                  </a:lnTo>
                  <a:lnTo>
                    <a:pt x="1" y="3920"/>
                  </a:lnTo>
                  <a:lnTo>
                    <a:pt x="57" y="3845"/>
                  </a:lnTo>
                  <a:lnTo>
                    <a:pt x="57" y="3845"/>
                  </a:lnTo>
                  <a:lnTo>
                    <a:pt x="132" y="3751"/>
                  </a:lnTo>
                  <a:lnTo>
                    <a:pt x="132" y="3751"/>
                  </a:lnTo>
                  <a:lnTo>
                    <a:pt x="226" y="3639"/>
                  </a:lnTo>
                  <a:lnTo>
                    <a:pt x="226" y="3639"/>
                  </a:lnTo>
                  <a:lnTo>
                    <a:pt x="357" y="3489"/>
                  </a:lnTo>
                  <a:lnTo>
                    <a:pt x="526" y="3339"/>
                  </a:lnTo>
                  <a:lnTo>
                    <a:pt x="732" y="3170"/>
                  </a:lnTo>
                  <a:lnTo>
                    <a:pt x="994" y="3001"/>
                  </a:lnTo>
                  <a:lnTo>
                    <a:pt x="994" y="3001"/>
                  </a:lnTo>
                  <a:lnTo>
                    <a:pt x="1276" y="2814"/>
                  </a:lnTo>
                  <a:lnTo>
                    <a:pt x="1276" y="2814"/>
                  </a:lnTo>
                  <a:lnTo>
                    <a:pt x="1613" y="2645"/>
                  </a:lnTo>
                  <a:lnTo>
                    <a:pt x="1613" y="2645"/>
                  </a:lnTo>
                  <a:lnTo>
                    <a:pt x="1988" y="2476"/>
                  </a:lnTo>
                  <a:lnTo>
                    <a:pt x="2401" y="2289"/>
                  </a:lnTo>
                  <a:lnTo>
                    <a:pt x="2401" y="2289"/>
                  </a:lnTo>
                  <a:lnTo>
                    <a:pt x="2851" y="2120"/>
                  </a:lnTo>
                  <a:lnTo>
                    <a:pt x="3338" y="1970"/>
                  </a:lnTo>
                  <a:lnTo>
                    <a:pt x="3845" y="1820"/>
                  </a:lnTo>
                  <a:lnTo>
                    <a:pt x="4407" y="1670"/>
                  </a:lnTo>
                  <a:lnTo>
                    <a:pt x="4407" y="1670"/>
                  </a:lnTo>
                  <a:lnTo>
                    <a:pt x="4970" y="1539"/>
                  </a:lnTo>
                  <a:lnTo>
                    <a:pt x="5589" y="1407"/>
                  </a:lnTo>
                  <a:lnTo>
                    <a:pt x="5589" y="1407"/>
                  </a:lnTo>
                  <a:lnTo>
                    <a:pt x="6207" y="1314"/>
                  </a:lnTo>
                  <a:lnTo>
                    <a:pt x="6207" y="1314"/>
                  </a:lnTo>
                  <a:lnTo>
                    <a:pt x="6545" y="1276"/>
                  </a:lnTo>
                  <a:lnTo>
                    <a:pt x="6845" y="1257"/>
                  </a:lnTo>
                  <a:lnTo>
                    <a:pt x="6845" y="1257"/>
                  </a:lnTo>
                  <a:lnTo>
                    <a:pt x="7089" y="1257"/>
                  </a:lnTo>
                  <a:lnTo>
                    <a:pt x="7089" y="1257"/>
                  </a:lnTo>
                  <a:lnTo>
                    <a:pt x="7164" y="1257"/>
                  </a:lnTo>
                  <a:lnTo>
                    <a:pt x="7164" y="1257"/>
                  </a:lnTo>
                  <a:lnTo>
                    <a:pt x="7314" y="1257"/>
                  </a:lnTo>
                  <a:lnTo>
                    <a:pt x="7389" y="1257"/>
                  </a:lnTo>
                  <a:lnTo>
                    <a:pt x="7389" y="1257"/>
                  </a:lnTo>
                  <a:lnTo>
                    <a:pt x="7445" y="1276"/>
                  </a:lnTo>
                  <a:lnTo>
                    <a:pt x="7445" y="1276"/>
                  </a:lnTo>
                  <a:lnTo>
                    <a:pt x="7595" y="1295"/>
                  </a:lnTo>
                  <a:lnTo>
                    <a:pt x="7595" y="1295"/>
                  </a:lnTo>
                  <a:lnTo>
                    <a:pt x="7745" y="1332"/>
                  </a:lnTo>
                  <a:lnTo>
                    <a:pt x="7745" y="1332"/>
                  </a:lnTo>
                  <a:lnTo>
                    <a:pt x="7876" y="1370"/>
                  </a:lnTo>
                  <a:lnTo>
                    <a:pt x="8007" y="1407"/>
                  </a:lnTo>
                  <a:lnTo>
                    <a:pt x="8007" y="1407"/>
                  </a:lnTo>
                  <a:lnTo>
                    <a:pt x="8270" y="1539"/>
                  </a:lnTo>
                  <a:lnTo>
                    <a:pt x="8551" y="1689"/>
                  </a:lnTo>
                  <a:lnTo>
                    <a:pt x="8551" y="1689"/>
                  </a:lnTo>
                  <a:lnTo>
                    <a:pt x="8814" y="1876"/>
                  </a:lnTo>
                  <a:lnTo>
                    <a:pt x="9114" y="2101"/>
                  </a:lnTo>
                  <a:lnTo>
                    <a:pt x="9114" y="2101"/>
                  </a:lnTo>
                  <a:lnTo>
                    <a:pt x="9770" y="2607"/>
                  </a:lnTo>
                  <a:lnTo>
                    <a:pt x="9770" y="2607"/>
                  </a:lnTo>
                  <a:lnTo>
                    <a:pt x="10126" y="2851"/>
                  </a:lnTo>
                  <a:lnTo>
                    <a:pt x="10126" y="2851"/>
                  </a:lnTo>
                  <a:lnTo>
                    <a:pt x="10314" y="2964"/>
                  </a:lnTo>
                  <a:lnTo>
                    <a:pt x="10408" y="3039"/>
                  </a:lnTo>
                  <a:lnTo>
                    <a:pt x="10501" y="3095"/>
                  </a:lnTo>
                  <a:lnTo>
                    <a:pt x="10501" y="3095"/>
                  </a:lnTo>
                  <a:lnTo>
                    <a:pt x="10708" y="3207"/>
                  </a:lnTo>
                  <a:lnTo>
                    <a:pt x="10933" y="3320"/>
                  </a:lnTo>
                  <a:lnTo>
                    <a:pt x="10933" y="3320"/>
                  </a:lnTo>
                  <a:lnTo>
                    <a:pt x="11139" y="3414"/>
                  </a:lnTo>
                  <a:lnTo>
                    <a:pt x="11139" y="3414"/>
                  </a:lnTo>
                  <a:lnTo>
                    <a:pt x="11383" y="3507"/>
                  </a:lnTo>
                  <a:lnTo>
                    <a:pt x="11383" y="3507"/>
                  </a:lnTo>
                  <a:lnTo>
                    <a:pt x="11627" y="3582"/>
                  </a:lnTo>
                  <a:lnTo>
                    <a:pt x="11889" y="3658"/>
                  </a:lnTo>
                  <a:lnTo>
                    <a:pt x="12152" y="3714"/>
                  </a:lnTo>
                  <a:lnTo>
                    <a:pt x="12414" y="3751"/>
                  </a:lnTo>
                  <a:lnTo>
                    <a:pt x="12414" y="3751"/>
                  </a:lnTo>
                  <a:lnTo>
                    <a:pt x="12752" y="3751"/>
                  </a:lnTo>
                  <a:lnTo>
                    <a:pt x="12752" y="3751"/>
                  </a:lnTo>
                  <a:lnTo>
                    <a:pt x="13127" y="3733"/>
                  </a:lnTo>
                  <a:lnTo>
                    <a:pt x="13483" y="3695"/>
                  </a:lnTo>
                  <a:lnTo>
                    <a:pt x="13483" y="3695"/>
                  </a:lnTo>
                  <a:lnTo>
                    <a:pt x="13971" y="3601"/>
                  </a:lnTo>
                  <a:lnTo>
                    <a:pt x="14421" y="3470"/>
                  </a:lnTo>
                  <a:lnTo>
                    <a:pt x="14421" y="3470"/>
                  </a:lnTo>
                  <a:lnTo>
                    <a:pt x="14852" y="3357"/>
                  </a:lnTo>
                  <a:lnTo>
                    <a:pt x="14852" y="3357"/>
                  </a:lnTo>
                  <a:lnTo>
                    <a:pt x="15283" y="3226"/>
                  </a:lnTo>
                  <a:lnTo>
                    <a:pt x="15283" y="3226"/>
                  </a:lnTo>
                  <a:lnTo>
                    <a:pt x="15658" y="3132"/>
                  </a:lnTo>
                  <a:lnTo>
                    <a:pt x="15658" y="3132"/>
                  </a:lnTo>
                  <a:lnTo>
                    <a:pt x="15846" y="3095"/>
                  </a:lnTo>
                  <a:lnTo>
                    <a:pt x="15939" y="3076"/>
                  </a:lnTo>
                  <a:lnTo>
                    <a:pt x="16033" y="3076"/>
                  </a:lnTo>
                  <a:lnTo>
                    <a:pt x="16033" y="3076"/>
                  </a:lnTo>
                  <a:lnTo>
                    <a:pt x="16333" y="3039"/>
                  </a:lnTo>
                  <a:lnTo>
                    <a:pt x="16614" y="3039"/>
                  </a:lnTo>
                  <a:lnTo>
                    <a:pt x="16614" y="3039"/>
                  </a:lnTo>
                  <a:lnTo>
                    <a:pt x="16783" y="3039"/>
                  </a:lnTo>
                  <a:lnTo>
                    <a:pt x="16783" y="3039"/>
                  </a:lnTo>
                  <a:lnTo>
                    <a:pt x="17158" y="3057"/>
                  </a:lnTo>
                  <a:lnTo>
                    <a:pt x="17158" y="3057"/>
                  </a:lnTo>
                  <a:lnTo>
                    <a:pt x="17327" y="3095"/>
                  </a:lnTo>
                  <a:lnTo>
                    <a:pt x="17515" y="3114"/>
                  </a:lnTo>
                  <a:lnTo>
                    <a:pt x="17515" y="3114"/>
                  </a:lnTo>
                  <a:lnTo>
                    <a:pt x="17702" y="3151"/>
                  </a:lnTo>
                  <a:lnTo>
                    <a:pt x="17871" y="3207"/>
                  </a:lnTo>
                  <a:lnTo>
                    <a:pt x="17871" y="3207"/>
                  </a:lnTo>
                  <a:lnTo>
                    <a:pt x="18227" y="3320"/>
                  </a:lnTo>
                  <a:lnTo>
                    <a:pt x="18227" y="3320"/>
                  </a:lnTo>
                  <a:lnTo>
                    <a:pt x="18565" y="3470"/>
                  </a:lnTo>
                  <a:lnTo>
                    <a:pt x="18902" y="362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115" y="5533"/>
                  </a:lnTo>
                  <a:lnTo>
                    <a:pt x="21321" y="5833"/>
                  </a:lnTo>
                  <a:lnTo>
                    <a:pt x="21527" y="6114"/>
                  </a:lnTo>
                  <a:lnTo>
                    <a:pt x="21696" y="6414"/>
                  </a:lnTo>
                  <a:lnTo>
                    <a:pt x="21865" y="6714"/>
                  </a:lnTo>
                  <a:lnTo>
                    <a:pt x="21865" y="6714"/>
                  </a:lnTo>
                  <a:lnTo>
                    <a:pt x="22034" y="7033"/>
                  </a:lnTo>
                  <a:lnTo>
                    <a:pt x="22034" y="7033"/>
                  </a:lnTo>
                  <a:lnTo>
                    <a:pt x="22202" y="7370"/>
                  </a:lnTo>
                  <a:lnTo>
                    <a:pt x="22202" y="7370"/>
                  </a:lnTo>
                  <a:lnTo>
                    <a:pt x="22559" y="8008"/>
                  </a:lnTo>
                  <a:lnTo>
                    <a:pt x="22559" y="8008"/>
                  </a:lnTo>
                  <a:lnTo>
                    <a:pt x="22896" y="8608"/>
                  </a:lnTo>
                  <a:lnTo>
                    <a:pt x="22896" y="8608"/>
                  </a:lnTo>
                  <a:lnTo>
                    <a:pt x="23084" y="8908"/>
                  </a:lnTo>
                  <a:lnTo>
                    <a:pt x="23084" y="8908"/>
                  </a:lnTo>
                  <a:lnTo>
                    <a:pt x="23271" y="9189"/>
                  </a:lnTo>
                  <a:lnTo>
                    <a:pt x="23271" y="9189"/>
                  </a:lnTo>
                  <a:lnTo>
                    <a:pt x="23665" y="9733"/>
                  </a:lnTo>
                  <a:lnTo>
                    <a:pt x="23853" y="9996"/>
                  </a:lnTo>
                  <a:lnTo>
                    <a:pt x="24059" y="10239"/>
                  </a:lnTo>
                  <a:lnTo>
                    <a:pt x="24059" y="10239"/>
                  </a:lnTo>
                  <a:lnTo>
                    <a:pt x="24265" y="10464"/>
                  </a:lnTo>
                  <a:lnTo>
                    <a:pt x="24471" y="10671"/>
                  </a:lnTo>
                  <a:lnTo>
                    <a:pt x="24471" y="10671"/>
                  </a:lnTo>
                  <a:lnTo>
                    <a:pt x="24678" y="10877"/>
                  </a:lnTo>
                  <a:lnTo>
                    <a:pt x="24678" y="10877"/>
                  </a:lnTo>
                  <a:lnTo>
                    <a:pt x="24771" y="10971"/>
                  </a:lnTo>
                  <a:lnTo>
                    <a:pt x="24828" y="11027"/>
                  </a:lnTo>
                  <a:lnTo>
                    <a:pt x="24865" y="11064"/>
                  </a:lnTo>
                  <a:lnTo>
                    <a:pt x="24865" y="11064"/>
                  </a:lnTo>
                  <a:lnTo>
                    <a:pt x="25203" y="11439"/>
                  </a:lnTo>
                  <a:lnTo>
                    <a:pt x="25203" y="11439"/>
                  </a:lnTo>
                  <a:lnTo>
                    <a:pt x="25484" y="11796"/>
                  </a:lnTo>
                  <a:lnTo>
                    <a:pt x="25484" y="11796"/>
                  </a:lnTo>
                  <a:lnTo>
                    <a:pt x="25747" y="12152"/>
                  </a:lnTo>
                  <a:lnTo>
                    <a:pt x="25953" y="12508"/>
                  </a:lnTo>
                  <a:lnTo>
                    <a:pt x="26103" y="12846"/>
                  </a:lnTo>
                  <a:lnTo>
                    <a:pt x="26215" y="13146"/>
                  </a:lnTo>
                  <a:lnTo>
                    <a:pt x="26215" y="13146"/>
                  </a:lnTo>
                  <a:lnTo>
                    <a:pt x="26290" y="13446"/>
                  </a:lnTo>
                  <a:lnTo>
                    <a:pt x="26347" y="13708"/>
                  </a:lnTo>
                  <a:lnTo>
                    <a:pt x="26347" y="13952"/>
                  </a:lnTo>
                  <a:lnTo>
                    <a:pt x="26347" y="14140"/>
                  </a:lnTo>
                  <a:lnTo>
                    <a:pt x="26347" y="14140"/>
                  </a:lnTo>
                  <a:lnTo>
                    <a:pt x="26347" y="14215"/>
                  </a:lnTo>
                  <a:lnTo>
                    <a:pt x="26347" y="14215"/>
                  </a:lnTo>
                  <a:lnTo>
                    <a:pt x="26347" y="14290"/>
                  </a:lnTo>
                  <a:lnTo>
                    <a:pt x="26347" y="14290"/>
                  </a:lnTo>
                  <a:lnTo>
                    <a:pt x="26347" y="14402"/>
                  </a:lnTo>
                  <a:lnTo>
                    <a:pt x="26347" y="14402"/>
                  </a:lnTo>
                  <a:lnTo>
                    <a:pt x="26328" y="14496"/>
                  </a:lnTo>
                  <a:lnTo>
                    <a:pt x="26328" y="14496"/>
                  </a:lnTo>
                  <a:lnTo>
                    <a:pt x="26365" y="14402"/>
                  </a:lnTo>
                  <a:lnTo>
                    <a:pt x="26365" y="14402"/>
                  </a:lnTo>
                  <a:lnTo>
                    <a:pt x="26384" y="14308"/>
                  </a:lnTo>
                  <a:lnTo>
                    <a:pt x="26384" y="14308"/>
                  </a:lnTo>
                  <a:lnTo>
                    <a:pt x="26422" y="14233"/>
                  </a:lnTo>
                  <a:lnTo>
                    <a:pt x="26422" y="14233"/>
                  </a:lnTo>
                  <a:lnTo>
                    <a:pt x="26422" y="14140"/>
                  </a:lnTo>
                  <a:lnTo>
                    <a:pt x="26422" y="14140"/>
                  </a:lnTo>
                  <a:lnTo>
                    <a:pt x="26478" y="13952"/>
                  </a:lnTo>
                  <a:lnTo>
                    <a:pt x="26497" y="13708"/>
                  </a:lnTo>
                  <a:lnTo>
                    <a:pt x="26515" y="13427"/>
                  </a:lnTo>
                  <a:lnTo>
                    <a:pt x="26497" y="13108"/>
                  </a:lnTo>
                  <a:lnTo>
                    <a:pt x="26497" y="13108"/>
                  </a:lnTo>
                  <a:lnTo>
                    <a:pt x="26440" y="12733"/>
                  </a:lnTo>
                  <a:lnTo>
                    <a:pt x="26328" y="12340"/>
                  </a:lnTo>
                  <a:lnTo>
                    <a:pt x="26178" y="11927"/>
                  </a:lnTo>
                  <a:lnTo>
                    <a:pt x="25972" y="11496"/>
                  </a:lnTo>
                  <a:lnTo>
                    <a:pt x="25972" y="11496"/>
                  </a:lnTo>
                  <a:lnTo>
                    <a:pt x="25709" y="11064"/>
                  </a:lnTo>
                  <a:lnTo>
                    <a:pt x="25709" y="11064"/>
                  </a:lnTo>
                  <a:lnTo>
                    <a:pt x="25409" y="10614"/>
                  </a:lnTo>
                  <a:lnTo>
                    <a:pt x="25372" y="10539"/>
                  </a:lnTo>
                  <a:lnTo>
                    <a:pt x="25334" y="10483"/>
                  </a:lnTo>
                  <a:lnTo>
                    <a:pt x="25334" y="10483"/>
                  </a:lnTo>
                  <a:lnTo>
                    <a:pt x="25240" y="10389"/>
                  </a:lnTo>
                  <a:lnTo>
                    <a:pt x="25240" y="10389"/>
                  </a:lnTo>
                  <a:lnTo>
                    <a:pt x="25090" y="10164"/>
                  </a:lnTo>
                  <a:lnTo>
                    <a:pt x="25090" y="10164"/>
                  </a:lnTo>
                  <a:lnTo>
                    <a:pt x="24921" y="9939"/>
                  </a:lnTo>
                  <a:lnTo>
                    <a:pt x="24771" y="9696"/>
                  </a:lnTo>
                  <a:lnTo>
                    <a:pt x="24771" y="9696"/>
                  </a:lnTo>
                  <a:lnTo>
                    <a:pt x="24453" y="9208"/>
                  </a:lnTo>
                  <a:lnTo>
                    <a:pt x="24171" y="8664"/>
                  </a:lnTo>
                  <a:lnTo>
                    <a:pt x="24171" y="8664"/>
                  </a:lnTo>
                  <a:lnTo>
                    <a:pt x="24040" y="8383"/>
                  </a:lnTo>
                  <a:lnTo>
                    <a:pt x="24040" y="8383"/>
                  </a:lnTo>
                  <a:lnTo>
                    <a:pt x="23890" y="8102"/>
                  </a:lnTo>
                  <a:lnTo>
                    <a:pt x="23890" y="8102"/>
                  </a:lnTo>
                  <a:lnTo>
                    <a:pt x="23628" y="7483"/>
                  </a:lnTo>
                  <a:lnTo>
                    <a:pt x="23628" y="7483"/>
                  </a:lnTo>
                  <a:lnTo>
                    <a:pt x="23365" y="6827"/>
                  </a:lnTo>
                  <a:lnTo>
                    <a:pt x="23365" y="6827"/>
                  </a:lnTo>
                  <a:lnTo>
                    <a:pt x="23234" y="6489"/>
                  </a:lnTo>
                  <a:lnTo>
                    <a:pt x="23234" y="6489"/>
                  </a:lnTo>
                  <a:lnTo>
                    <a:pt x="23103" y="6133"/>
                  </a:lnTo>
                  <a:lnTo>
                    <a:pt x="23103" y="6133"/>
                  </a:lnTo>
                  <a:lnTo>
                    <a:pt x="22934" y="5776"/>
                  </a:lnTo>
                  <a:lnTo>
                    <a:pt x="22746" y="5401"/>
                  </a:lnTo>
                  <a:lnTo>
                    <a:pt x="22540" y="5045"/>
                  </a:lnTo>
                  <a:lnTo>
                    <a:pt x="22315" y="4670"/>
                  </a:lnTo>
                  <a:lnTo>
                    <a:pt x="22315" y="4670"/>
                  </a:lnTo>
                  <a:lnTo>
                    <a:pt x="22071" y="4333"/>
                  </a:lnTo>
                  <a:lnTo>
                    <a:pt x="21809" y="3976"/>
                  </a:lnTo>
                  <a:lnTo>
                    <a:pt x="21527" y="3639"/>
                  </a:lnTo>
                  <a:lnTo>
                    <a:pt x="21209" y="3320"/>
                  </a:lnTo>
                  <a:lnTo>
                    <a:pt x="21209" y="3320"/>
                  </a:lnTo>
                  <a:lnTo>
                    <a:pt x="20871" y="3001"/>
                  </a:lnTo>
                  <a:lnTo>
                    <a:pt x="20871" y="3001"/>
                  </a:lnTo>
                  <a:lnTo>
                    <a:pt x="20515" y="2701"/>
                  </a:lnTo>
                  <a:lnTo>
                    <a:pt x="20515" y="2701"/>
                  </a:lnTo>
                  <a:lnTo>
                    <a:pt x="20140" y="2420"/>
                  </a:lnTo>
                  <a:lnTo>
                    <a:pt x="19727" y="2157"/>
                  </a:lnTo>
                  <a:lnTo>
                    <a:pt x="19727" y="2157"/>
                  </a:lnTo>
                  <a:lnTo>
                    <a:pt x="19296" y="1932"/>
                  </a:lnTo>
                  <a:lnTo>
                    <a:pt x="18846" y="1726"/>
                  </a:lnTo>
                  <a:lnTo>
                    <a:pt x="18846" y="1726"/>
                  </a:lnTo>
                  <a:lnTo>
                    <a:pt x="18621" y="1632"/>
                  </a:lnTo>
                  <a:lnTo>
                    <a:pt x="18377" y="1557"/>
                  </a:lnTo>
                  <a:lnTo>
                    <a:pt x="18377" y="1557"/>
                  </a:lnTo>
                  <a:lnTo>
                    <a:pt x="18133" y="1482"/>
                  </a:lnTo>
                  <a:lnTo>
                    <a:pt x="17890" y="1426"/>
                  </a:lnTo>
                  <a:lnTo>
                    <a:pt x="17890" y="1426"/>
                  </a:lnTo>
                  <a:lnTo>
                    <a:pt x="17627" y="1370"/>
                  </a:lnTo>
                  <a:lnTo>
                    <a:pt x="17383" y="1332"/>
                  </a:lnTo>
                  <a:lnTo>
                    <a:pt x="17383" y="1332"/>
                  </a:lnTo>
                  <a:lnTo>
                    <a:pt x="17121" y="1295"/>
                  </a:lnTo>
                  <a:lnTo>
                    <a:pt x="16858" y="1276"/>
                  </a:lnTo>
                  <a:lnTo>
                    <a:pt x="16858" y="1276"/>
                  </a:lnTo>
                  <a:lnTo>
                    <a:pt x="16577" y="1276"/>
                  </a:lnTo>
                  <a:lnTo>
                    <a:pt x="16577" y="1276"/>
                  </a:lnTo>
                  <a:lnTo>
                    <a:pt x="16183" y="1276"/>
                  </a:lnTo>
                  <a:lnTo>
                    <a:pt x="15808" y="1332"/>
                  </a:lnTo>
                  <a:lnTo>
                    <a:pt x="15677" y="1351"/>
                  </a:lnTo>
                  <a:lnTo>
                    <a:pt x="15546" y="1370"/>
                  </a:lnTo>
                  <a:lnTo>
                    <a:pt x="15546" y="1370"/>
                  </a:lnTo>
                  <a:lnTo>
                    <a:pt x="15283" y="1407"/>
                  </a:lnTo>
                  <a:lnTo>
                    <a:pt x="15283" y="1407"/>
                  </a:lnTo>
                  <a:lnTo>
                    <a:pt x="14796" y="1539"/>
                  </a:lnTo>
                  <a:lnTo>
                    <a:pt x="14796" y="1539"/>
                  </a:lnTo>
                  <a:lnTo>
                    <a:pt x="14364" y="1670"/>
                  </a:lnTo>
                  <a:lnTo>
                    <a:pt x="14364" y="1670"/>
                  </a:lnTo>
                  <a:lnTo>
                    <a:pt x="13933" y="1801"/>
                  </a:lnTo>
                  <a:lnTo>
                    <a:pt x="13933" y="1801"/>
                  </a:lnTo>
                  <a:lnTo>
                    <a:pt x="13539" y="1914"/>
                  </a:lnTo>
                  <a:lnTo>
                    <a:pt x="13183" y="2007"/>
                  </a:lnTo>
                  <a:lnTo>
                    <a:pt x="13183" y="2007"/>
                  </a:lnTo>
                  <a:lnTo>
                    <a:pt x="12902" y="2045"/>
                  </a:lnTo>
                  <a:lnTo>
                    <a:pt x="12620" y="2064"/>
                  </a:lnTo>
                  <a:lnTo>
                    <a:pt x="12620" y="2064"/>
                  </a:lnTo>
                  <a:lnTo>
                    <a:pt x="12545" y="2064"/>
                  </a:lnTo>
                  <a:lnTo>
                    <a:pt x="12545" y="2064"/>
                  </a:lnTo>
                  <a:lnTo>
                    <a:pt x="12377" y="2045"/>
                  </a:lnTo>
                  <a:lnTo>
                    <a:pt x="12227" y="2026"/>
                  </a:lnTo>
                  <a:lnTo>
                    <a:pt x="11908" y="1951"/>
                  </a:lnTo>
                  <a:lnTo>
                    <a:pt x="11908" y="1951"/>
                  </a:lnTo>
                  <a:lnTo>
                    <a:pt x="11758" y="1895"/>
                  </a:lnTo>
                  <a:lnTo>
                    <a:pt x="11758" y="1895"/>
                  </a:lnTo>
                  <a:lnTo>
                    <a:pt x="11589" y="1839"/>
                  </a:lnTo>
                  <a:lnTo>
                    <a:pt x="11589" y="1839"/>
                  </a:lnTo>
                  <a:lnTo>
                    <a:pt x="11439" y="1764"/>
                  </a:lnTo>
                  <a:lnTo>
                    <a:pt x="11270" y="1689"/>
                  </a:lnTo>
                  <a:lnTo>
                    <a:pt x="11195" y="1651"/>
                  </a:lnTo>
                  <a:lnTo>
                    <a:pt x="11120" y="1595"/>
                  </a:lnTo>
                  <a:lnTo>
                    <a:pt x="11120" y="1595"/>
                  </a:lnTo>
                  <a:lnTo>
                    <a:pt x="10951" y="1520"/>
                  </a:lnTo>
                  <a:lnTo>
                    <a:pt x="10951" y="1520"/>
                  </a:lnTo>
                  <a:lnTo>
                    <a:pt x="10633" y="1314"/>
                  </a:lnTo>
                  <a:lnTo>
                    <a:pt x="10633" y="1314"/>
                  </a:lnTo>
                  <a:lnTo>
                    <a:pt x="9976" y="901"/>
                  </a:lnTo>
                  <a:lnTo>
                    <a:pt x="9976" y="901"/>
                  </a:lnTo>
                  <a:lnTo>
                    <a:pt x="9639" y="676"/>
                  </a:lnTo>
                  <a:lnTo>
                    <a:pt x="9264" y="451"/>
                  </a:lnTo>
                  <a:lnTo>
                    <a:pt x="9264" y="451"/>
                  </a:lnTo>
                  <a:lnTo>
                    <a:pt x="9058" y="357"/>
                  </a:lnTo>
                  <a:lnTo>
                    <a:pt x="8851" y="263"/>
                  </a:lnTo>
                  <a:lnTo>
                    <a:pt x="8645" y="188"/>
                  </a:lnTo>
                  <a:lnTo>
                    <a:pt x="8420" y="113"/>
                  </a:lnTo>
                  <a:lnTo>
                    <a:pt x="8420" y="113"/>
                  </a:lnTo>
                  <a:lnTo>
                    <a:pt x="8195" y="76"/>
                  </a:lnTo>
                  <a:lnTo>
                    <a:pt x="7970" y="38"/>
                  </a:lnTo>
                  <a:lnTo>
                    <a:pt x="7970" y="38"/>
                  </a:lnTo>
                  <a:lnTo>
                    <a:pt x="7745" y="1"/>
                  </a:lnTo>
                  <a:lnTo>
                    <a:pt x="7745" y="1"/>
                  </a:lnTo>
                  <a:lnTo>
                    <a:pt x="7539" y="1"/>
                  </a:lnTo>
                  <a:lnTo>
                    <a:pt x="7539" y="1"/>
                  </a:lnTo>
                  <a:lnTo>
                    <a:pt x="7445"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840952" y="1024579"/>
              <a:ext cx="153137" cy="569204"/>
            </a:xfrm>
            <a:custGeom>
              <a:avLst/>
              <a:gdLst/>
              <a:ahLst/>
              <a:cxnLst/>
              <a:rect l="l" t="t" r="r" b="b"/>
              <a:pathLst>
                <a:path w="3996" h="14853" extrusionOk="0">
                  <a:moveTo>
                    <a:pt x="564" y="1"/>
                  </a:moveTo>
                  <a:lnTo>
                    <a:pt x="601" y="170"/>
                  </a:lnTo>
                  <a:lnTo>
                    <a:pt x="657" y="376"/>
                  </a:lnTo>
                  <a:lnTo>
                    <a:pt x="751" y="657"/>
                  </a:lnTo>
                  <a:lnTo>
                    <a:pt x="864" y="995"/>
                  </a:lnTo>
                  <a:lnTo>
                    <a:pt x="1032" y="1388"/>
                  </a:lnTo>
                  <a:lnTo>
                    <a:pt x="1182" y="1838"/>
                  </a:lnTo>
                  <a:lnTo>
                    <a:pt x="1257" y="2082"/>
                  </a:lnTo>
                  <a:lnTo>
                    <a:pt x="1332" y="2326"/>
                  </a:lnTo>
                  <a:lnTo>
                    <a:pt x="1389" y="2588"/>
                  </a:lnTo>
                  <a:lnTo>
                    <a:pt x="1426" y="2851"/>
                  </a:lnTo>
                  <a:lnTo>
                    <a:pt x="1426" y="3114"/>
                  </a:lnTo>
                  <a:lnTo>
                    <a:pt x="1426" y="3395"/>
                  </a:lnTo>
                  <a:lnTo>
                    <a:pt x="1407" y="3695"/>
                  </a:lnTo>
                  <a:lnTo>
                    <a:pt x="1351" y="4014"/>
                  </a:lnTo>
                  <a:lnTo>
                    <a:pt x="1220" y="4670"/>
                  </a:lnTo>
                  <a:lnTo>
                    <a:pt x="1070" y="5439"/>
                  </a:lnTo>
                  <a:lnTo>
                    <a:pt x="995" y="5870"/>
                  </a:lnTo>
                  <a:lnTo>
                    <a:pt x="957" y="6339"/>
                  </a:lnTo>
                  <a:lnTo>
                    <a:pt x="957" y="6583"/>
                  </a:lnTo>
                  <a:lnTo>
                    <a:pt x="976" y="6845"/>
                  </a:lnTo>
                  <a:lnTo>
                    <a:pt x="995" y="7089"/>
                  </a:lnTo>
                  <a:lnTo>
                    <a:pt x="1051" y="7351"/>
                  </a:lnTo>
                  <a:lnTo>
                    <a:pt x="1107" y="7614"/>
                  </a:lnTo>
                  <a:lnTo>
                    <a:pt x="1182" y="7876"/>
                  </a:lnTo>
                  <a:lnTo>
                    <a:pt x="1220" y="7989"/>
                  </a:lnTo>
                  <a:lnTo>
                    <a:pt x="1276" y="8101"/>
                  </a:lnTo>
                  <a:lnTo>
                    <a:pt x="1370" y="8345"/>
                  </a:lnTo>
                  <a:lnTo>
                    <a:pt x="1576" y="8758"/>
                  </a:lnTo>
                  <a:lnTo>
                    <a:pt x="1782" y="9152"/>
                  </a:lnTo>
                  <a:lnTo>
                    <a:pt x="2157" y="9827"/>
                  </a:lnTo>
                  <a:lnTo>
                    <a:pt x="2289" y="10127"/>
                  </a:lnTo>
                  <a:lnTo>
                    <a:pt x="2345" y="10258"/>
                  </a:lnTo>
                  <a:lnTo>
                    <a:pt x="2382" y="10408"/>
                  </a:lnTo>
                  <a:lnTo>
                    <a:pt x="2401" y="10464"/>
                  </a:lnTo>
                  <a:lnTo>
                    <a:pt x="2420" y="10539"/>
                  </a:lnTo>
                  <a:lnTo>
                    <a:pt x="2439" y="10652"/>
                  </a:lnTo>
                  <a:lnTo>
                    <a:pt x="2457" y="10783"/>
                  </a:lnTo>
                  <a:lnTo>
                    <a:pt x="2457" y="10820"/>
                  </a:lnTo>
                  <a:lnTo>
                    <a:pt x="2457" y="10858"/>
                  </a:lnTo>
                  <a:lnTo>
                    <a:pt x="2457" y="10914"/>
                  </a:lnTo>
                  <a:lnTo>
                    <a:pt x="2457" y="11064"/>
                  </a:lnTo>
                  <a:lnTo>
                    <a:pt x="2439" y="11195"/>
                  </a:lnTo>
                  <a:lnTo>
                    <a:pt x="2439" y="11271"/>
                  </a:lnTo>
                  <a:lnTo>
                    <a:pt x="2420" y="11327"/>
                  </a:lnTo>
                  <a:lnTo>
                    <a:pt x="2382" y="11477"/>
                  </a:lnTo>
                  <a:lnTo>
                    <a:pt x="2364" y="11552"/>
                  </a:lnTo>
                  <a:lnTo>
                    <a:pt x="2345" y="11608"/>
                  </a:lnTo>
                  <a:lnTo>
                    <a:pt x="2307" y="11758"/>
                  </a:lnTo>
                  <a:lnTo>
                    <a:pt x="2251" y="11889"/>
                  </a:lnTo>
                  <a:lnTo>
                    <a:pt x="2214" y="12002"/>
                  </a:lnTo>
                  <a:lnTo>
                    <a:pt x="2064" y="12227"/>
                  </a:lnTo>
                  <a:lnTo>
                    <a:pt x="1914" y="12471"/>
                  </a:lnTo>
                  <a:lnTo>
                    <a:pt x="1745" y="12696"/>
                  </a:lnTo>
                  <a:lnTo>
                    <a:pt x="1576" y="12902"/>
                  </a:lnTo>
                  <a:lnTo>
                    <a:pt x="882" y="13671"/>
                  </a:lnTo>
                  <a:lnTo>
                    <a:pt x="601" y="13989"/>
                  </a:lnTo>
                  <a:lnTo>
                    <a:pt x="376" y="14290"/>
                  </a:lnTo>
                  <a:lnTo>
                    <a:pt x="207" y="14515"/>
                  </a:lnTo>
                  <a:lnTo>
                    <a:pt x="95" y="14702"/>
                  </a:lnTo>
                  <a:lnTo>
                    <a:pt x="1" y="14852"/>
                  </a:lnTo>
                  <a:lnTo>
                    <a:pt x="151" y="14758"/>
                  </a:lnTo>
                  <a:lnTo>
                    <a:pt x="564" y="14496"/>
                  </a:lnTo>
                  <a:lnTo>
                    <a:pt x="1239" y="14102"/>
                  </a:lnTo>
                  <a:lnTo>
                    <a:pt x="1670" y="13858"/>
                  </a:lnTo>
                  <a:lnTo>
                    <a:pt x="2139" y="13577"/>
                  </a:lnTo>
                  <a:lnTo>
                    <a:pt x="2401" y="13389"/>
                  </a:lnTo>
                  <a:lnTo>
                    <a:pt x="2664" y="13202"/>
                  </a:lnTo>
                  <a:lnTo>
                    <a:pt x="2926" y="12958"/>
                  </a:lnTo>
                  <a:lnTo>
                    <a:pt x="3208" y="12677"/>
                  </a:lnTo>
                  <a:lnTo>
                    <a:pt x="3339" y="12508"/>
                  </a:lnTo>
                  <a:lnTo>
                    <a:pt x="3433" y="12321"/>
                  </a:lnTo>
                  <a:lnTo>
                    <a:pt x="3545" y="12152"/>
                  </a:lnTo>
                  <a:lnTo>
                    <a:pt x="3601" y="12058"/>
                  </a:lnTo>
                  <a:lnTo>
                    <a:pt x="3639" y="11964"/>
                  </a:lnTo>
                  <a:lnTo>
                    <a:pt x="3733" y="11777"/>
                  </a:lnTo>
                  <a:lnTo>
                    <a:pt x="3770" y="11664"/>
                  </a:lnTo>
                  <a:lnTo>
                    <a:pt x="3808" y="11571"/>
                  </a:lnTo>
                  <a:lnTo>
                    <a:pt x="3883" y="11346"/>
                  </a:lnTo>
                  <a:lnTo>
                    <a:pt x="3939" y="11102"/>
                  </a:lnTo>
                  <a:lnTo>
                    <a:pt x="3958" y="10989"/>
                  </a:lnTo>
                  <a:lnTo>
                    <a:pt x="3976" y="10933"/>
                  </a:lnTo>
                  <a:lnTo>
                    <a:pt x="3976" y="10858"/>
                  </a:lnTo>
                  <a:lnTo>
                    <a:pt x="3995" y="10614"/>
                  </a:lnTo>
                  <a:lnTo>
                    <a:pt x="3995" y="10483"/>
                  </a:lnTo>
                  <a:lnTo>
                    <a:pt x="3976" y="10352"/>
                  </a:lnTo>
                  <a:lnTo>
                    <a:pt x="3976" y="10220"/>
                  </a:lnTo>
                  <a:lnTo>
                    <a:pt x="3958" y="10089"/>
                  </a:lnTo>
                  <a:lnTo>
                    <a:pt x="3920" y="9845"/>
                  </a:lnTo>
                  <a:lnTo>
                    <a:pt x="3845" y="9602"/>
                  </a:lnTo>
                  <a:lnTo>
                    <a:pt x="3770" y="9377"/>
                  </a:lnTo>
                  <a:lnTo>
                    <a:pt x="3695" y="9152"/>
                  </a:lnTo>
                  <a:lnTo>
                    <a:pt x="3508" y="8720"/>
                  </a:lnTo>
                  <a:lnTo>
                    <a:pt x="3320" y="8345"/>
                  </a:lnTo>
                  <a:lnTo>
                    <a:pt x="2964" y="7614"/>
                  </a:lnTo>
                  <a:lnTo>
                    <a:pt x="2907" y="7445"/>
                  </a:lnTo>
                  <a:lnTo>
                    <a:pt x="2832" y="7276"/>
                  </a:lnTo>
                  <a:lnTo>
                    <a:pt x="2795" y="7145"/>
                  </a:lnTo>
                  <a:lnTo>
                    <a:pt x="2739" y="6976"/>
                  </a:lnTo>
                  <a:lnTo>
                    <a:pt x="2682" y="6658"/>
                  </a:lnTo>
                  <a:lnTo>
                    <a:pt x="2645" y="6339"/>
                  </a:lnTo>
                  <a:lnTo>
                    <a:pt x="2645" y="6001"/>
                  </a:lnTo>
                  <a:lnTo>
                    <a:pt x="2645" y="5645"/>
                  </a:lnTo>
                  <a:lnTo>
                    <a:pt x="2701" y="4876"/>
                  </a:lnTo>
                  <a:lnTo>
                    <a:pt x="2720" y="4482"/>
                  </a:lnTo>
                  <a:lnTo>
                    <a:pt x="2701" y="4089"/>
                  </a:lnTo>
                  <a:lnTo>
                    <a:pt x="2682" y="3695"/>
                  </a:lnTo>
                  <a:lnTo>
                    <a:pt x="2626" y="3301"/>
                  </a:lnTo>
                  <a:lnTo>
                    <a:pt x="2551" y="2945"/>
                  </a:lnTo>
                  <a:lnTo>
                    <a:pt x="2439" y="2588"/>
                  </a:lnTo>
                  <a:lnTo>
                    <a:pt x="2307" y="2270"/>
                  </a:lnTo>
                  <a:lnTo>
                    <a:pt x="2139" y="1988"/>
                  </a:lnTo>
                  <a:lnTo>
                    <a:pt x="1989" y="1726"/>
                  </a:lnTo>
                  <a:lnTo>
                    <a:pt x="1820" y="1501"/>
                  </a:lnTo>
                  <a:lnTo>
                    <a:pt x="1501" y="1107"/>
                  </a:lnTo>
                  <a:lnTo>
                    <a:pt x="995" y="526"/>
                  </a:lnTo>
                  <a:lnTo>
                    <a:pt x="807" y="301"/>
                  </a:lnTo>
                  <a:lnTo>
                    <a:pt x="676" y="132"/>
                  </a:lnTo>
                  <a:lnTo>
                    <a:pt x="564" y="1"/>
                  </a:lnTo>
                  <a:close/>
                </a:path>
              </a:pathLst>
            </a:custGeom>
            <a:solidFill>
              <a:srgbClr val="FFFFFF">
                <a:alpha val="27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704401" y="142608"/>
              <a:ext cx="387364" cy="651099"/>
            </a:xfrm>
            <a:custGeom>
              <a:avLst/>
              <a:gdLst/>
              <a:ahLst/>
              <a:cxnLst/>
              <a:rect l="l" t="t" r="r" b="b"/>
              <a:pathLst>
                <a:path w="10108" h="16990" extrusionOk="0">
                  <a:moveTo>
                    <a:pt x="1" y="0"/>
                  </a:moveTo>
                  <a:lnTo>
                    <a:pt x="807" y="300"/>
                  </a:lnTo>
                  <a:lnTo>
                    <a:pt x="1238" y="469"/>
                  </a:lnTo>
                  <a:lnTo>
                    <a:pt x="1463" y="563"/>
                  </a:lnTo>
                  <a:lnTo>
                    <a:pt x="1726" y="675"/>
                  </a:lnTo>
                  <a:lnTo>
                    <a:pt x="1988" y="788"/>
                  </a:lnTo>
                  <a:lnTo>
                    <a:pt x="2270" y="919"/>
                  </a:lnTo>
                  <a:lnTo>
                    <a:pt x="2551" y="1069"/>
                  </a:lnTo>
                  <a:lnTo>
                    <a:pt x="2832" y="1257"/>
                  </a:lnTo>
                  <a:lnTo>
                    <a:pt x="3095" y="1444"/>
                  </a:lnTo>
                  <a:lnTo>
                    <a:pt x="3338" y="1688"/>
                  </a:lnTo>
                  <a:lnTo>
                    <a:pt x="3563" y="1950"/>
                  </a:lnTo>
                  <a:lnTo>
                    <a:pt x="3770" y="2232"/>
                  </a:lnTo>
                  <a:lnTo>
                    <a:pt x="3863" y="2400"/>
                  </a:lnTo>
                  <a:lnTo>
                    <a:pt x="3901" y="2475"/>
                  </a:lnTo>
                  <a:lnTo>
                    <a:pt x="3957" y="2550"/>
                  </a:lnTo>
                  <a:lnTo>
                    <a:pt x="4032" y="2738"/>
                  </a:lnTo>
                  <a:lnTo>
                    <a:pt x="4070" y="2813"/>
                  </a:lnTo>
                  <a:lnTo>
                    <a:pt x="4088" y="2907"/>
                  </a:lnTo>
                  <a:lnTo>
                    <a:pt x="4163" y="3094"/>
                  </a:lnTo>
                  <a:lnTo>
                    <a:pt x="4201" y="3188"/>
                  </a:lnTo>
                  <a:lnTo>
                    <a:pt x="4220" y="3282"/>
                  </a:lnTo>
                  <a:lnTo>
                    <a:pt x="4257" y="3488"/>
                  </a:lnTo>
                  <a:lnTo>
                    <a:pt x="4313" y="3694"/>
                  </a:lnTo>
                  <a:lnTo>
                    <a:pt x="4351" y="3919"/>
                  </a:lnTo>
                  <a:lnTo>
                    <a:pt x="4388" y="4144"/>
                  </a:lnTo>
                  <a:lnTo>
                    <a:pt x="4445" y="4613"/>
                  </a:lnTo>
                  <a:lnTo>
                    <a:pt x="4576" y="5644"/>
                  </a:lnTo>
                  <a:lnTo>
                    <a:pt x="4670" y="6207"/>
                  </a:lnTo>
                  <a:lnTo>
                    <a:pt x="4726" y="6488"/>
                  </a:lnTo>
                  <a:lnTo>
                    <a:pt x="4801" y="6788"/>
                  </a:lnTo>
                  <a:lnTo>
                    <a:pt x="4857" y="6938"/>
                  </a:lnTo>
                  <a:lnTo>
                    <a:pt x="4895" y="7088"/>
                  </a:lnTo>
                  <a:lnTo>
                    <a:pt x="4951" y="7238"/>
                  </a:lnTo>
                  <a:lnTo>
                    <a:pt x="5007" y="7388"/>
                  </a:lnTo>
                  <a:lnTo>
                    <a:pt x="5139" y="7688"/>
                  </a:lnTo>
                  <a:lnTo>
                    <a:pt x="5307" y="7988"/>
                  </a:lnTo>
                  <a:lnTo>
                    <a:pt x="5345" y="8063"/>
                  </a:lnTo>
                  <a:lnTo>
                    <a:pt x="5382" y="8120"/>
                  </a:lnTo>
                  <a:lnTo>
                    <a:pt x="5476" y="8270"/>
                  </a:lnTo>
                  <a:lnTo>
                    <a:pt x="5570" y="8401"/>
                  </a:lnTo>
                  <a:lnTo>
                    <a:pt x="5682" y="8532"/>
                  </a:lnTo>
                  <a:lnTo>
                    <a:pt x="5889" y="8795"/>
                  </a:lnTo>
                  <a:lnTo>
                    <a:pt x="6076" y="9020"/>
                  </a:lnTo>
                  <a:lnTo>
                    <a:pt x="6489" y="9414"/>
                  </a:lnTo>
                  <a:lnTo>
                    <a:pt x="6901" y="9789"/>
                  </a:lnTo>
                  <a:lnTo>
                    <a:pt x="7651" y="10464"/>
                  </a:lnTo>
                  <a:lnTo>
                    <a:pt x="7989" y="10764"/>
                  </a:lnTo>
                  <a:lnTo>
                    <a:pt x="8251" y="11064"/>
                  </a:lnTo>
                  <a:lnTo>
                    <a:pt x="8364" y="11214"/>
                  </a:lnTo>
                  <a:lnTo>
                    <a:pt x="8476" y="11382"/>
                  </a:lnTo>
                  <a:lnTo>
                    <a:pt x="8514" y="11457"/>
                  </a:lnTo>
                  <a:lnTo>
                    <a:pt x="8570" y="11551"/>
                  </a:lnTo>
                  <a:lnTo>
                    <a:pt x="8645" y="11720"/>
                  </a:lnTo>
                  <a:lnTo>
                    <a:pt x="8795" y="12076"/>
                  </a:lnTo>
                  <a:lnTo>
                    <a:pt x="8889" y="12451"/>
                  </a:lnTo>
                  <a:lnTo>
                    <a:pt x="8945" y="12639"/>
                  </a:lnTo>
                  <a:lnTo>
                    <a:pt x="8964" y="12733"/>
                  </a:lnTo>
                  <a:lnTo>
                    <a:pt x="8983" y="12826"/>
                  </a:lnTo>
                  <a:lnTo>
                    <a:pt x="9039" y="13183"/>
                  </a:lnTo>
                  <a:lnTo>
                    <a:pt x="9114" y="13933"/>
                  </a:lnTo>
                  <a:lnTo>
                    <a:pt x="9170" y="14608"/>
                  </a:lnTo>
                  <a:lnTo>
                    <a:pt x="9189" y="15208"/>
                  </a:lnTo>
                  <a:lnTo>
                    <a:pt x="9170" y="15733"/>
                  </a:lnTo>
                  <a:lnTo>
                    <a:pt x="9114" y="16183"/>
                  </a:lnTo>
                  <a:lnTo>
                    <a:pt x="9076" y="16370"/>
                  </a:lnTo>
                  <a:lnTo>
                    <a:pt x="9039" y="16520"/>
                  </a:lnTo>
                  <a:lnTo>
                    <a:pt x="8964" y="16783"/>
                  </a:lnTo>
                  <a:lnTo>
                    <a:pt x="8889" y="16989"/>
                  </a:lnTo>
                  <a:lnTo>
                    <a:pt x="9039" y="16820"/>
                  </a:lnTo>
                  <a:lnTo>
                    <a:pt x="9189" y="16595"/>
                  </a:lnTo>
                  <a:lnTo>
                    <a:pt x="9283" y="16445"/>
                  </a:lnTo>
                  <a:lnTo>
                    <a:pt x="9376" y="16258"/>
                  </a:lnTo>
                  <a:lnTo>
                    <a:pt x="9470" y="16052"/>
                  </a:lnTo>
                  <a:lnTo>
                    <a:pt x="9564" y="15827"/>
                  </a:lnTo>
                  <a:lnTo>
                    <a:pt x="9658" y="15583"/>
                  </a:lnTo>
                  <a:lnTo>
                    <a:pt x="9751" y="15302"/>
                  </a:lnTo>
                  <a:lnTo>
                    <a:pt x="9826" y="14983"/>
                  </a:lnTo>
                  <a:lnTo>
                    <a:pt x="9883" y="14664"/>
                  </a:lnTo>
                  <a:lnTo>
                    <a:pt x="9995" y="13951"/>
                  </a:lnTo>
                  <a:lnTo>
                    <a:pt x="10089" y="13164"/>
                  </a:lnTo>
                  <a:lnTo>
                    <a:pt x="10108" y="12733"/>
                  </a:lnTo>
                  <a:lnTo>
                    <a:pt x="10108" y="12620"/>
                  </a:lnTo>
                  <a:lnTo>
                    <a:pt x="10108" y="12489"/>
                  </a:lnTo>
                  <a:lnTo>
                    <a:pt x="10089" y="12264"/>
                  </a:lnTo>
                  <a:lnTo>
                    <a:pt x="10070" y="12020"/>
                  </a:lnTo>
                  <a:lnTo>
                    <a:pt x="10033" y="11776"/>
                  </a:lnTo>
                  <a:lnTo>
                    <a:pt x="9995" y="11532"/>
                  </a:lnTo>
                  <a:lnTo>
                    <a:pt x="9920" y="11270"/>
                  </a:lnTo>
                  <a:lnTo>
                    <a:pt x="9845" y="11007"/>
                  </a:lnTo>
                  <a:lnTo>
                    <a:pt x="9789" y="10876"/>
                  </a:lnTo>
                  <a:lnTo>
                    <a:pt x="9733" y="10745"/>
                  </a:lnTo>
                  <a:lnTo>
                    <a:pt x="9620" y="10482"/>
                  </a:lnTo>
                  <a:lnTo>
                    <a:pt x="9470" y="10239"/>
                  </a:lnTo>
                  <a:lnTo>
                    <a:pt x="9320" y="9995"/>
                  </a:lnTo>
                  <a:lnTo>
                    <a:pt x="9151" y="9770"/>
                  </a:lnTo>
                  <a:lnTo>
                    <a:pt x="8983" y="9545"/>
                  </a:lnTo>
                  <a:lnTo>
                    <a:pt x="8795" y="9339"/>
                  </a:lnTo>
                  <a:lnTo>
                    <a:pt x="8420" y="8945"/>
                  </a:lnTo>
                  <a:lnTo>
                    <a:pt x="8064" y="8570"/>
                  </a:lnTo>
                  <a:lnTo>
                    <a:pt x="7707" y="8213"/>
                  </a:lnTo>
                  <a:lnTo>
                    <a:pt x="7370" y="7838"/>
                  </a:lnTo>
                  <a:lnTo>
                    <a:pt x="7201" y="7651"/>
                  </a:lnTo>
                  <a:lnTo>
                    <a:pt x="7070" y="7482"/>
                  </a:lnTo>
                  <a:lnTo>
                    <a:pt x="7014" y="7388"/>
                  </a:lnTo>
                  <a:lnTo>
                    <a:pt x="6957" y="7295"/>
                  </a:lnTo>
                  <a:lnTo>
                    <a:pt x="6882" y="7201"/>
                  </a:lnTo>
                  <a:lnTo>
                    <a:pt x="6864" y="7163"/>
                  </a:lnTo>
                  <a:lnTo>
                    <a:pt x="6826" y="7107"/>
                  </a:lnTo>
                  <a:lnTo>
                    <a:pt x="6732" y="6920"/>
                  </a:lnTo>
                  <a:lnTo>
                    <a:pt x="6639" y="6713"/>
                  </a:lnTo>
                  <a:lnTo>
                    <a:pt x="6470" y="6282"/>
                  </a:lnTo>
                  <a:lnTo>
                    <a:pt x="6339" y="5832"/>
                  </a:lnTo>
                  <a:lnTo>
                    <a:pt x="6226" y="5344"/>
                  </a:lnTo>
                  <a:lnTo>
                    <a:pt x="6020" y="4332"/>
                  </a:lnTo>
                  <a:lnTo>
                    <a:pt x="5889" y="3826"/>
                  </a:lnTo>
                  <a:lnTo>
                    <a:pt x="5832" y="3563"/>
                  </a:lnTo>
                  <a:lnTo>
                    <a:pt x="5739" y="3319"/>
                  </a:lnTo>
                  <a:lnTo>
                    <a:pt x="5664" y="3057"/>
                  </a:lnTo>
                  <a:lnTo>
                    <a:pt x="5551" y="2813"/>
                  </a:lnTo>
                  <a:lnTo>
                    <a:pt x="5514" y="2682"/>
                  </a:lnTo>
                  <a:lnTo>
                    <a:pt x="5439" y="2569"/>
                  </a:lnTo>
                  <a:lnTo>
                    <a:pt x="5326" y="2325"/>
                  </a:lnTo>
                  <a:lnTo>
                    <a:pt x="5251" y="2213"/>
                  </a:lnTo>
                  <a:lnTo>
                    <a:pt x="5176" y="2100"/>
                  </a:lnTo>
                  <a:lnTo>
                    <a:pt x="5045" y="1894"/>
                  </a:lnTo>
                  <a:lnTo>
                    <a:pt x="4970" y="1782"/>
                  </a:lnTo>
                  <a:lnTo>
                    <a:pt x="4895" y="1688"/>
                  </a:lnTo>
                  <a:lnTo>
                    <a:pt x="4726" y="1500"/>
                  </a:lnTo>
                  <a:lnTo>
                    <a:pt x="4557" y="1313"/>
                  </a:lnTo>
                  <a:lnTo>
                    <a:pt x="4463" y="1238"/>
                  </a:lnTo>
                  <a:lnTo>
                    <a:pt x="4426" y="1200"/>
                  </a:lnTo>
                  <a:lnTo>
                    <a:pt x="4370" y="1144"/>
                  </a:lnTo>
                  <a:lnTo>
                    <a:pt x="4182" y="1013"/>
                  </a:lnTo>
                  <a:lnTo>
                    <a:pt x="4088" y="938"/>
                  </a:lnTo>
                  <a:lnTo>
                    <a:pt x="3995" y="863"/>
                  </a:lnTo>
                  <a:lnTo>
                    <a:pt x="3807" y="750"/>
                  </a:lnTo>
                  <a:lnTo>
                    <a:pt x="3620" y="638"/>
                  </a:lnTo>
                  <a:lnTo>
                    <a:pt x="3413" y="544"/>
                  </a:lnTo>
                  <a:lnTo>
                    <a:pt x="3226" y="469"/>
                  </a:lnTo>
                  <a:lnTo>
                    <a:pt x="2870" y="338"/>
                  </a:lnTo>
                  <a:lnTo>
                    <a:pt x="2513" y="244"/>
                  </a:lnTo>
                  <a:lnTo>
                    <a:pt x="2176" y="188"/>
                  </a:lnTo>
                  <a:lnTo>
                    <a:pt x="1876" y="131"/>
                  </a:lnTo>
                  <a:lnTo>
                    <a:pt x="1594" y="94"/>
                  </a:lnTo>
                  <a:lnTo>
                    <a:pt x="1332" y="75"/>
                  </a:lnTo>
                  <a:lnTo>
                    <a:pt x="863" y="38"/>
                  </a:lnTo>
                  <a:lnTo>
                    <a:pt x="1"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704401" y="142608"/>
              <a:ext cx="387364" cy="651099"/>
            </a:xfrm>
            <a:custGeom>
              <a:avLst/>
              <a:gdLst/>
              <a:ahLst/>
              <a:cxnLst/>
              <a:rect l="l" t="t" r="r" b="b"/>
              <a:pathLst>
                <a:path w="10108" h="16990" fill="none" extrusionOk="0">
                  <a:moveTo>
                    <a:pt x="1" y="0"/>
                  </a:moveTo>
                  <a:lnTo>
                    <a:pt x="1" y="0"/>
                  </a:lnTo>
                  <a:lnTo>
                    <a:pt x="807" y="300"/>
                  </a:lnTo>
                  <a:lnTo>
                    <a:pt x="807" y="300"/>
                  </a:lnTo>
                  <a:lnTo>
                    <a:pt x="1238" y="469"/>
                  </a:lnTo>
                  <a:lnTo>
                    <a:pt x="1238" y="469"/>
                  </a:lnTo>
                  <a:lnTo>
                    <a:pt x="1463" y="563"/>
                  </a:lnTo>
                  <a:lnTo>
                    <a:pt x="1463" y="563"/>
                  </a:lnTo>
                  <a:lnTo>
                    <a:pt x="1726" y="675"/>
                  </a:lnTo>
                  <a:lnTo>
                    <a:pt x="1726" y="675"/>
                  </a:lnTo>
                  <a:lnTo>
                    <a:pt x="1988" y="788"/>
                  </a:lnTo>
                  <a:lnTo>
                    <a:pt x="2270" y="919"/>
                  </a:lnTo>
                  <a:lnTo>
                    <a:pt x="2551" y="1069"/>
                  </a:lnTo>
                  <a:lnTo>
                    <a:pt x="2832" y="1257"/>
                  </a:lnTo>
                  <a:lnTo>
                    <a:pt x="2832" y="1257"/>
                  </a:lnTo>
                  <a:lnTo>
                    <a:pt x="3095" y="1444"/>
                  </a:lnTo>
                  <a:lnTo>
                    <a:pt x="3338" y="1688"/>
                  </a:lnTo>
                  <a:lnTo>
                    <a:pt x="3563" y="1950"/>
                  </a:lnTo>
                  <a:lnTo>
                    <a:pt x="3770" y="2232"/>
                  </a:lnTo>
                  <a:lnTo>
                    <a:pt x="3770" y="2232"/>
                  </a:lnTo>
                  <a:lnTo>
                    <a:pt x="3863" y="2400"/>
                  </a:lnTo>
                  <a:lnTo>
                    <a:pt x="3863" y="2400"/>
                  </a:lnTo>
                  <a:lnTo>
                    <a:pt x="3901" y="2475"/>
                  </a:lnTo>
                  <a:lnTo>
                    <a:pt x="3957" y="2550"/>
                  </a:lnTo>
                  <a:lnTo>
                    <a:pt x="3957" y="2550"/>
                  </a:lnTo>
                  <a:lnTo>
                    <a:pt x="4032" y="2738"/>
                  </a:lnTo>
                  <a:lnTo>
                    <a:pt x="4070" y="2813"/>
                  </a:lnTo>
                  <a:lnTo>
                    <a:pt x="4070" y="2813"/>
                  </a:lnTo>
                  <a:lnTo>
                    <a:pt x="4088" y="2907"/>
                  </a:lnTo>
                  <a:lnTo>
                    <a:pt x="4088" y="2907"/>
                  </a:lnTo>
                  <a:lnTo>
                    <a:pt x="4163" y="3094"/>
                  </a:lnTo>
                  <a:lnTo>
                    <a:pt x="4163" y="3094"/>
                  </a:lnTo>
                  <a:lnTo>
                    <a:pt x="4201" y="3188"/>
                  </a:lnTo>
                  <a:lnTo>
                    <a:pt x="4220" y="3282"/>
                  </a:lnTo>
                  <a:lnTo>
                    <a:pt x="4220" y="3282"/>
                  </a:lnTo>
                  <a:lnTo>
                    <a:pt x="4257" y="3488"/>
                  </a:lnTo>
                  <a:lnTo>
                    <a:pt x="4257" y="3488"/>
                  </a:lnTo>
                  <a:lnTo>
                    <a:pt x="4313" y="3694"/>
                  </a:lnTo>
                  <a:lnTo>
                    <a:pt x="4313" y="3694"/>
                  </a:lnTo>
                  <a:lnTo>
                    <a:pt x="4351" y="3919"/>
                  </a:lnTo>
                  <a:lnTo>
                    <a:pt x="4351" y="3919"/>
                  </a:lnTo>
                  <a:lnTo>
                    <a:pt x="4388" y="4144"/>
                  </a:lnTo>
                  <a:lnTo>
                    <a:pt x="4388" y="4144"/>
                  </a:lnTo>
                  <a:lnTo>
                    <a:pt x="4445" y="4613"/>
                  </a:lnTo>
                  <a:lnTo>
                    <a:pt x="4445" y="4613"/>
                  </a:lnTo>
                  <a:lnTo>
                    <a:pt x="4576" y="5644"/>
                  </a:lnTo>
                  <a:lnTo>
                    <a:pt x="4576" y="5644"/>
                  </a:lnTo>
                  <a:lnTo>
                    <a:pt x="4670" y="6207"/>
                  </a:lnTo>
                  <a:lnTo>
                    <a:pt x="4726" y="6488"/>
                  </a:lnTo>
                  <a:lnTo>
                    <a:pt x="4801" y="6788"/>
                  </a:lnTo>
                  <a:lnTo>
                    <a:pt x="4801" y="6788"/>
                  </a:lnTo>
                  <a:lnTo>
                    <a:pt x="4857" y="6938"/>
                  </a:lnTo>
                  <a:lnTo>
                    <a:pt x="4895" y="7088"/>
                  </a:lnTo>
                  <a:lnTo>
                    <a:pt x="4895" y="7088"/>
                  </a:lnTo>
                  <a:lnTo>
                    <a:pt x="4951" y="7238"/>
                  </a:lnTo>
                  <a:lnTo>
                    <a:pt x="5007" y="7388"/>
                  </a:lnTo>
                  <a:lnTo>
                    <a:pt x="5007" y="7388"/>
                  </a:lnTo>
                  <a:lnTo>
                    <a:pt x="5139" y="7688"/>
                  </a:lnTo>
                  <a:lnTo>
                    <a:pt x="5139" y="7688"/>
                  </a:lnTo>
                  <a:lnTo>
                    <a:pt x="5307" y="7988"/>
                  </a:lnTo>
                  <a:lnTo>
                    <a:pt x="5345" y="8063"/>
                  </a:lnTo>
                  <a:lnTo>
                    <a:pt x="5382" y="8120"/>
                  </a:lnTo>
                  <a:lnTo>
                    <a:pt x="5476" y="8270"/>
                  </a:lnTo>
                  <a:lnTo>
                    <a:pt x="5570" y="8401"/>
                  </a:lnTo>
                  <a:lnTo>
                    <a:pt x="5570" y="8401"/>
                  </a:lnTo>
                  <a:lnTo>
                    <a:pt x="5682" y="8532"/>
                  </a:lnTo>
                  <a:lnTo>
                    <a:pt x="5682" y="8532"/>
                  </a:lnTo>
                  <a:lnTo>
                    <a:pt x="5889" y="8795"/>
                  </a:lnTo>
                  <a:lnTo>
                    <a:pt x="5889" y="8795"/>
                  </a:lnTo>
                  <a:lnTo>
                    <a:pt x="6076" y="9020"/>
                  </a:lnTo>
                  <a:lnTo>
                    <a:pt x="6076" y="9020"/>
                  </a:lnTo>
                  <a:lnTo>
                    <a:pt x="6489" y="9414"/>
                  </a:lnTo>
                  <a:lnTo>
                    <a:pt x="6901" y="9789"/>
                  </a:lnTo>
                  <a:lnTo>
                    <a:pt x="6901" y="9789"/>
                  </a:lnTo>
                  <a:lnTo>
                    <a:pt x="7651" y="10464"/>
                  </a:lnTo>
                  <a:lnTo>
                    <a:pt x="7651" y="10464"/>
                  </a:lnTo>
                  <a:lnTo>
                    <a:pt x="7989" y="10764"/>
                  </a:lnTo>
                  <a:lnTo>
                    <a:pt x="8251" y="11064"/>
                  </a:lnTo>
                  <a:lnTo>
                    <a:pt x="8251" y="11064"/>
                  </a:lnTo>
                  <a:lnTo>
                    <a:pt x="8364" y="11214"/>
                  </a:lnTo>
                  <a:lnTo>
                    <a:pt x="8364" y="11214"/>
                  </a:lnTo>
                  <a:lnTo>
                    <a:pt x="8476" y="11382"/>
                  </a:lnTo>
                  <a:lnTo>
                    <a:pt x="8476" y="11382"/>
                  </a:lnTo>
                  <a:lnTo>
                    <a:pt x="8514" y="11457"/>
                  </a:lnTo>
                  <a:lnTo>
                    <a:pt x="8570" y="11551"/>
                  </a:lnTo>
                  <a:lnTo>
                    <a:pt x="8570" y="11551"/>
                  </a:lnTo>
                  <a:lnTo>
                    <a:pt x="8645" y="11720"/>
                  </a:lnTo>
                  <a:lnTo>
                    <a:pt x="8645" y="11720"/>
                  </a:lnTo>
                  <a:lnTo>
                    <a:pt x="8795" y="12076"/>
                  </a:lnTo>
                  <a:lnTo>
                    <a:pt x="8889" y="12451"/>
                  </a:lnTo>
                  <a:lnTo>
                    <a:pt x="8889" y="12451"/>
                  </a:lnTo>
                  <a:lnTo>
                    <a:pt x="8945" y="12639"/>
                  </a:lnTo>
                  <a:lnTo>
                    <a:pt x="8945" y="12639"/>
                  </a:lnTo>
                  <a:lnTo>
                    <a:pt x="8964" y="12733"/>
                  </a:lnTo>
                  <a:lnTo>
                    <a:pt x="8964" y="12733"/>
                  </a:lnTo>
                  <a:lnTo>
                    <a:pt x="8983" y="12826"/>
                  </a:lnTo>
                  <a:lnTo>
                    <a:pt x="8983" y="12826"/>
                  </a:lnTo>
                  <a:lnTo>
                    <a:pt x="9039" y="13183"/>
                  </a:lnTo>
                  <a:lnTo>
                    <a:pt x="9039" y="13183"/>
                  </a:lnTo>
                  <a:lnTo>
                    <a:pt x="9114" y="13933"/>
                  </a:lnTo>
                  <a:lnTo>
                    <a:pt x="9114" y="13933"/>
                  </a:lnTo>
                  <a:lnTo>
                    <a:pt x="9170" y="14608"/>
                  </a:lnTo>
                  <a:lnTo>
                    <a:pt x="9189" y="15208"/>
                  </a:lnTo>
                  <a:lnTo>
                    <a:pt x="9189" y="15208"/>
                  </a:lnTo>
                  <a:lnTo>
                    <a:pt x="9170" y="15733"/>
                  </a:lnTo>
                  <a:lnTo>
                    <a:pt x="9114" y="16183"/>
                  </a:lnTo>
                  <a:lnTo>
                    <a:pt x="9114" y="16183"/>
                  </a:lnTo>
                  <a:lnTo>
                    <a:pt x="9076" y="16370"/>
                  </a:lnTo>
                  <a:lnTo>
                    <a:pt x="9039" y="16520"/>
                  </a:lnTo>
                  <a:lnTo>
                    <a:pt x="9039" y="16520"/>
                  </a:lnTo>
                  <a:lnTo>
                    <a:pt x="8964" y="16783"/>
                  </a:lnTo>
                  <a:lnTo>
                    <a:pt x="8964" y="16783"/>
                  </a:lnTo>
                  <a:lnTo>
                    <a:pt x="8889" y="16989"/>
                  </a:lnTo>
                  <a:lnTo>
                    <a:pt x="8889" y="16989"/>
                  </a:lnTo>
                  <a:lnTo>
                    <a:pt x="9039" y="16820"/>
                  </a:lnTo>
                  <a:lnTo>
                    <a:pt x="9039" y="16820"/>
                  </a:lnTo>
                  <a:lnTo>
                    <a:pt x="9189" y="16595"/>
                  </a:lnTo>
                  <a:lnTo>
                    <a:pt x="9189" y="16595"/>
                  </a:lnTo>
                  <a:lnTo>
                    <a:pt x="9283" y="16445"/>
                  </a:lnTo>
                  <a:lnTo>
                    <a:pt x="9376" y="16258"/>
                  </a:lnTo>
                  <a:lnTo>
                    <a:pt x="9376" y="16258"/>
                  </a:lnTo>
                  <a:lnTo>
                    <a:pt x="9470" y="16052"/>
                  </a:lnTo>
                  <a:lnTo>
                    <a:pt x="9564" y="15827"/>
                  </a:lnTo>
                  <a:lnTo>
                    <a:pt x="9658" y="15583"/>
                  </a:lnTo>
                  <a:lnTo>
                    <a:pt x="9751" y="15302"/>
                  </a:lnTo>
                  <a:lnTo>
                    <a:pt x="9751" y="15302"/>
                  </a:lnTo>
                  <a:lnTo>
                    <a:pt x="9826" y="14983"/>
                  </a:lnTo>
                  <a:lnTo>
                    <a:pt x="9883" y="14664"/>
                  </a:lnTo>
                  <a:lnTo>
                    <a:pt x="9995" y="13951"/>
                  </a:lnTo>
                  <a:lnTo>
                    <a:pt x="9995" y="13951"/>
                  </a:lnTo>
                  <a:lnTo>
                    <a:pt x="10089" y="13164"/>
                  </a:lnTo>
                  <a:lnTo>
                    <a:pt x="10089" y="13164"/>
                  </a:lnTo>
                  <a:lnTo>
                    <a:pt x="10108" y="12733"/>
                  </a:lnTo>
                  <a:lnTo>
                    <a:pt x="10108" y="12733"/>
                  </a:lnTo>
                  <a:lnTo>
                    <a:pt x="10108" y="12620"/>
                  </a:lnTo>
                  <a:lnTo>
                    <a:pt x="10108" y="12620"/>
                  </a:lnTo>
                  <a:lnTo>
                    <a:pt x="10108" y="12489"/>
                  </a:lnTo>
                  <a:lnTo>
                    <a:pt x="10108" y="12489"/>
                  </a:lnTo>
                  <a:lnTo>
                    <a:pt x="10089" y="12264"/>
                  </a:lnTo>
                  <a:lnTo>
                    <a:pt x="10089" y="12264"/>
                  </a:lnTo>
                  <a:lnTo>
                    <a:pt x="10070" y="12020"/>
                  </a:lnTo>
                  <a:lnTo>
                    <a:pt x="10033" y="11776"/>
                  </a:lnTo>
                  <a:lnTo>
                    <a:pt x="9995" y="11532"/>
                  </a:lnTo>
                  <a:lnTo>
                    <a:pt x="9920" y="11270"/>
                  </a:lnTo>
                  <a:lnTo>
                    <a:pt x="9920" y="11270"/>
                  </a:lnTo>
                  <a:lnTo>
                    <a:pt x="9845" y="11007"/>
                  </a:lnTo>
                  <a:lnTo>
                    <a:pt x="9845" y="11007"/>
                  </a:lnTo>
                  <a:lnTo>
                    <a:pt x="9789" y="10876"/>
                  </a:lnTo>
                  <a:lnTo>
                    <a:pt x="9789" y="10876"/>
                  </a:lnTo>
                  <a:lnTo>
                    <a:pt x="9733" y="10745"/>
                  </a:lnTo>
                  <a:lnTo>
                    <a:pt x="9733" y="10745"/>
                  </a:lnTo>
                  <a:lnTo>
                    <a:pt x="9620" y="10482"/>
                  </a:lnTo>
                  <a:lnTo>
                    <a:pt x="9620" y="10482"/>
                  </a:lnTo>
                  <a:lnTo>
                    <a:pt x="9470" y="10239"/>
                  </a:lnTo>
                  <a:lnTo>
                    <a:pt x="9470" y="10239"/>
                  </a:lnTo>
                  <a:lnTo>
                    <a:pt x="9320" y="9995"/>
                  </a:lnTo>
                  <a:lnTo>
                    <a:pt x="9151" y="9770"/>
                  </a:lnTo>
                  <a:lnTo>
                    <a:pt x="8983" y="9545"/>
                  </a:lnTo>
                  <a:lnTo>
                    <a:pt x="8795" y="9339"/>
                  </a:lnTo>
                  <a:lnTo>
                    <a:pt x="8795" y="9339"/>
                  </a:lnTo>
                  <a:lnTo>
                    <a:pt x="8420" y="8945"/>
                  </a:lnTo>
                  <a:lnTo>
                    <a:pt x="8064" y="8570"/>
                  </a:lnTo>
                  <a:lnTo>
                    <a:pt x="8064" y="8570"/>
                  </a:lnTo>
                  <a:lnTo>
                    <a:pt x="7707" y="8213"/>
                  </a:lnTo>
                  <a:lnTo>
                    <a:pt x="7370" y="7838"/>
                  </a:lnTo>
                  <a:lnTo>
                    <a:pt x="7370" y="7838"/>
                  </a:lnTo>
                  <a:lnTo>
                    <a:pt x="7201" y="7651"/>
                  </a:lnTo>
                  <a:lnTo>
                    <a:pt x="7201" y="7651"/>
                  </a:lnTo>
                  <a:lnTo>
                    <a:pt x="7070" y="7482"/>
                  </a:lnTo>
                  <a:lnTo>
                    <a:pt x="7070" y="7482"/>
                  </a:lnTo>
                  <a:lnTo>
                    <a:pt x="7014" y="7388"/>
                  </a:lnTo>
                  <a:lnTo>
                    <a:pt x="6957" y="7295"/>
                  </a:lnTo>
                  <a:lnTo>
                    <a:pt x="6882" y="7201"/>
                  </a:lnTo>
                  <a:lnTo>
                    <a:pt x="6864" y="7163"/>
                  </a:lnTo>
                  <a:lnTo>
                    <a:pt x="6826" y="7107"/>
                  </a:lnTo>
                  <a:lnTo>
                    <a:pt x="6826" y="7107"/>
                  </a:lnTo>
                  <a:lnTo>
                    <a:pt x="6732" y="6920"/>
                  </a:lnTo>
                  <a:lnTo>
                    <a:pt x="6639" y="6713"/>
                  </a:lnTo>
                  <a:lnTo>
                    <a:pt x="6470" y="6282"/>
                  </a:lnTo>
                  <a:lnTo>
                    <a:pt x="6339" y="5832"/>
                  </a:lnTo>
                  <a:lnTo>
                    <a:pt x="6226" y="5344"/>
                  </a:lnTo>
                  <a:lnTo>
                    <a:pt x="6226" y="5344"/>
                  </a:lnTo>
                  <a:lnTo>
                    <a:pt x="6020" y="4332"/>
                  </a:lnTo>
                  <a:lnTo>
                    <a:pt x="6020" y="4332"/>
                  </a:lnTo>
                  <a:lnTo>
                    <a:pt x="5889" y="3826"/>
                  </a:lnTo>
                  <a:lnTo>
                    <a:pt x="5889" y="3826"/>
                  </a:lnTo>
                  <a:lnTo>
                    <a:pt x="5832" y="3563"/>
                  </a:lnTo>
                  <a:lnTo>
                    <a:pt x="5832" y="3563"/>
                  </a:lnTo>
                  <a:lnTo>
                    <a:pt x="5739" y="3319"/>
                  </a:lnTo>
                  <a:lnTo>
                    <a:pt x="5739" y="3319"/>
                  </a:lnTo>
                  <a:lnTo>
                    <a:pt x="5664" y="3057"/>
                  </a:lnTo>
                  <a:lnTo>
                    <a:pt x="5664" y="3057"/>
                  </a:lnTo>
                  <a:lnTo>
                    <a:pt x="5551" y="2813"/>
                  </a:lnTo>
                  <a:lnTo>
                    <a:pt x="5551" y="2813"/>
                  </a:lnTo>
                  <a:lnTo>
                    <a:pt x="5514" y="2682"/>
                  </a:lnTo>
                  <a:lnTo>
                    <a:pt x="5514" y="2682"/>
                  </a:lnTo>
                  <a:lnTo>
                    <a:pt x="5439" y="2569"/>
                  </a:lnTo>
                  <a:lnTo>
                    <a:pt x="5439" y="2569"/>
                  </a:lnTo>
                  <a:lnTo>
                    <a:pt x="5326" y="2325"/>
                  </a:lnTo>
                  <a:lnTo>
                    <a:pt x="5326" y="2325"/>
                  </a:lnTo>
                  <a:lnTo>
                    <a:pt x="5251" y="2213"/>
                  </a:lnTo>
                  <a:lnTo>
                    <a:pt x="5251" y="2213"/>
                  </a:lnTo>
                  <a:lnTo>
                    <a:pt x="5176" y="2100"/>
                  </a:lnTo>
                  <a:lnTo>
                    <a:pt x="5176" y="2100"/>
                  </a:lnTo>
                  <a:lnTo>
                    <a:pt x="5045" y="1894"/>
                  </a:lnTo>
                  <a:lnTo>
                    <a:pt x="5045" y="1894"/>
                  </a:lnTo>
                  <a:lnTo>
                    <a:pt x="4970" y="1782"/>
                  </a:lnTo>
                  <a:lnTo>
                    <a:pt x="4895" y="1688"/>
                  </a:lnTo>
                  <a:lnTo>
                    <a:pt x="4895" y="1688"/>
                  </a:lnTo>
                  <a:lnTo>
                    <a:pt x="4726" y="1500"/>
                  </a:lnTo>
                  <a:lnTo>
                    <a:pt x="4726" y="1500"/>
                  </a:lnTo>
                  <a:lnTo>
                    <a:pt x="4557" y="1313"/>
                  </a:lnTo>
                  <a:lnTo>
                    <a:pt x="4557" y="1313"/>
                  </a:lnTo>
                  <a:lnTo>
                    <a:pt x="4463" y="1238"/>
                  </a:lnTo>
                  <a:lnTo>
                    <a:pt x="4426" y="1200"/>
                  </a:lnTo>
                  <a:lnTo>
                    <a:pt x="4370" y="1144"/>
                  </a:lnTo>
                  <a:lnTo>
                    <a:pt x="4370" y="1144"/>
                  </a:lnTo>
                  <a:lnTo>
                    <a:pt x="4182" y="1013"/>
                  </a:lnTo>
                  <a:lnTo>
                    <a:pt x="4182" y="1013"/>
                  </a:lnTo>
                  <a:lnTo>
                    <a:pt x="4088" y="938"/>
                  </a:lnTo>
                  <a:lnTo>
                    <a:pt x="4088" y="938"/>
                  </a:lnTo>
                  <a:lnTo>
                    <a:pt x="3995" y="863"/>
                  </a:lnTo>
                  <a:lnTo>
                    <a:pt x="3995" y="863"/>
                  </a:lnTo>
                  <a:lnTo>
                    <a:pt x="3807" y="750"/>
                  </a:lnTo>
                  <a:lnTo>
                    <a:pt x="3807" y="750"/>
                  </a:lnTo>
                  <a:lnTo>
                    <a:pt x="3620" y="638"/>
                  </a:lnTo>
                  <a:lnTo>
                    <a:pt x="3620" y="638"/>
                  </a:lnTo>
                  <a:lnTo>
                    <a:pt x="3413" y="544"/>
                  </a:lnTo>
                  <a:lnTo>
                    <a:pt x="3413" y="544"/>
                  </a:lnTo>
                  <a:lnTo>
                    <a:pt x="3226" y="469"/>
                  </a:lnTo>
                  <a:lnTo>
                    <a:pt x="3226" y="469"/>
                  </a:lnTo>
                  <a:lnTo>
                    <a:pt x="2870" y="338"/>
                  </a:lnTo>
                  <a:lnTo>
                    <a:pt x="2513" y="244"/>
                  </a:lnTo>
                  <a:lnTo>
                    <a:pt x="2176" y="188"/>
                  </a:lnTo>
                  <a:lnTo>
                    <a:pt x="1876" y="131"/>
                  </a:lnTo>
                  <a:lnTo>
                    <a:pt x="1876" y="131"/>
                  </a:lnTo>
                  <a:lnTo>
                    <a:pt x="1594" y="94"/>
                  </a:lnTo>
                  <a:lnTo>
                    <a:pt x="1594" y="94"/>
                  </a:lnTo>
                  <a:lnTo>
                    <a:pt x="1332" y="75"/>
                  </a:lnTo>
                  <a:lnTo>
                    <a:pt x="1332" y="75"/>
                  </a:lnTo>
                  <a:lnTo>
                    <a:pt x="863" y="38"/>
                  </a:lnTo>
                  <a:lnTo>
                    <a:pt x="863" y="38"/>
                  </a:lnTo>
                  <a:lnTo>
                    <a:pt x="1" y="0"/>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2"/>
          <p:cNvSpPr/>
          <p:nvPr/>
        </p:nvSpPr>
        <p:spPr>
          <a:xfrm>
            <a:off x="179825" y="4940875"/>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2"/>
          <p:cNvGrpSpPr/>
          <p:nvPr/>
        </p:nvGrpSpPr>
        <p:grpSpPr>
          <a:xfrm rot="-503390">
            <a:off x="4854209" y="4416239"/>
            <a:ext cx="1494477" cy="629430"/>
            <a:chOff x="6212850" y="3590750"/>
            <a:chExt cx="1555316" cy="655053"/>
          </a:xfrm>
        </p:grpSpPr>
        <p:sp>
          <p:nvSpPr>
            <p:cNvPr id="87" name="Google Shape;87;p2"/>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2"/>
          <p:cNvGrpSpPr/>
          <p:nvPr/>
        </p:nvGrpSpPr>
        <p:grpSpPr>
          <a:xfrm rot="935912" flipH="1">
            <a:off x="2262919" y="4304411"/>
            <a:ext cx="2025592" cy="853120"/>
            <a:chOff x="6212850" y="3590750"/>
            <a:chExt cx="1555316" cy="655053"/>
          </a:xfrm>
        </p:grpSpPr>
        <p:sp>
          <p:nvSpPr>
            <p:cNvPr id="90" name="Google Shape;90;p2"/>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a:off x="7665912" y="4171831"/>
            <a:ext cx="1325821" cy="971610"/>
            <a:chOff x="3059900" y="-2587950"/>
            <a:chExt cx="1835300" cy="1344975"/>
          </a:xfrm>
        </p:grpSpPr>
        <p:sp>
          <p:nvSpPr>
            <p:cNvPr id="93" name="Google Shape;93;p2"/>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2"/>
          <p:cNvGrpSpPr/>
          <p:nvPr/>
        </p:nvGrpSpPr>
        <p:grpSpPr>
          <a:xfrm>
            <a:off x="5212915" y="4241663"/>
            <a:ext cx="2096500" cy="908150"/>
            <a:chOff x="3989825" y="-2588775"/>
            <a:chExt cx="2096500" cy="908150"/>
          </a:xfrm>
        </p:grpSpPr>
        <p:sp>
          <p:nvSpPr>
            <p:cNvPr id="98" name="Google Shape;98;p2"/>
            <p:cNvSpPr/>
            <p:nvPr/>
          </p:nvSpPr>
          <p:spPr>
            <a:xfrm>
              <a:off x="3989825" y="-2588775"/>
              <a:ext cx="2096500" cy="908150"/>
            </a:xfrm>
            <a:custGeom>
              <a:avLst/>
              <a:gdLst/>
              <a:ahLst/>
              <a:cxnLst/>
              <a:rect l="l" t="t" r="r" b="b"/>
              <a:pathLst>
                <a:path w="83860" h="36326" extrusionOk="0">
                  <a:moveTo>
                    <a:pt x="59149" y="0"/>
                  </a:moveTo>
                  <a:lnTo>
                    <a:pt x="58954" y="214"/>
                  </a:lnTo>
                  <a:lnTo>
                    <a:pt x="58779" y="448"/>
                  </a:lnTo>
                  <a:lnTo>
                    <a:pt x="58624" y="662"/>
                  </a:lnTo>
                  <a:lnTo>
                    <a:pt x="58487" y="895"/>
                  </a:lnTo>
                  <a:lnTo>
                    <a:pt x="58351" y="1148"/>
                  </a:lnTo>
                  <a:lnTo>
                    <a:pt x="58234" y="1381"/>
                  </a:lnTo>
                  <a:lnTo>
                    <a:pt x="58118" y="1634"/>
                  </a:lnTo>
                  <a:lnTo>
                    <a:pt x="58020" y="1887"/>
                  </a:lnTo>
                  <a:lnTo>
                    <a:pt x="57865" y="2413"/>
                  </a:lnTo>
                  <a:lnTo>
                    <a:pt x="57748" y="2938"/>
                  </a:lnTo>
                  <a:lnTo>
                    <a:pt x="57651" y="3483"/>
                  </a:lnTo>
                  <a:lnTo>
                    <a:pt x="57612" y="4047"/>
                  </a:lnTo>
                  <a:lnTo>
                    <a:pt x="57592" y="4592"/>
                  </a:lnTo>
                  <a:lnTo>
                    <a:pt x="57612" y="5156"/>
                  </a:lnTo>
                  <a:lnTo>
                    <a:pt x="57651" y="5720"/>
                  </a:lnTo>
                  <a:lnTo>
                    <a:pt x="57709" y="6285"/>
                  </a:lnTo>
                  <a:lnTo>
                    <a:pt x="57787" y="6829"/>
                  </a:lnTo>
                  <a:lnTo>
                    <a:pt x="57904" y="7374"/>
                  </a:lnTo>
                  <a:lnTo>
                    <a:pt x="58001" y="7899"/>
                  </a:lnTo>
                  <a:lnTo>
                    <a:pt x="58137" y="8425"/>
                  </a:lnTo>
                  <a:lnTo>
                    <a:pt x="58234" y="8736"/>
                  </a:lnTo>
                  <a:lnTo>
                    <a:pt x="58332" y="9028"/>
                  </a:lnTo>
                  <a:lnTo>
                    <a:pt x="58448" y="9320"/>
                  </a:lnTo>
                  <a:lnTo>
                    <a:pt x="58565" y="9573"/>
                  </a:lnTo>
                  <a:lnTo>
                    <a:pt x="58721" y="9826"/>
                  </a:lnTo>
                  <a:lnTo>
                    <a:pt x="58857" y="10079"/>
                  </a:lnTo>
                  <a:lnTo>
                    <a:pt x="59032" y="10312"/>
                  </a:lnTo>
                  <a:lnTo>
                    <a:pt x="59188" y="10526"/>
                  </a:lnTo>
                  <a:lnTo>
                    <a:pt x="59558" y="10954"/>
                  </a:lnTo>
                  <a:lnTo>
                    <a:pt x="59947" y="11363"/>
                  </a:lnTo>
                  <a:lnTo>
                    <a:pt x="60783" y="12219"/>
                  </a:lnTo>
                  <a:lnTo>
                    <a:pt x="60958" y="12433"/>
                  </a:lnTo>
                  <a:lnTo>
                    <a:pt x="61134" y="12647"/>
                  </a:lnTo>
                  <a:lnTo>
                    <a:pt x="61309" y="12880"/>
                  </a:lnTo>
                  <a:lnTo>
                    <a:pt x="61484" y="13133"/>
                  </a:lnTo>
                  <a:lnTo>
                    <a:pt x="61639" y="13386"/>
                  </a:lnTo>
                  <a:lnTo>
                    <a:pt x="61776" y="13659"/>
                  </a:lnTo>
                  <a:lnTo>
                    <a:pt x="61912" y="13931"/>
                  </a:lnTo>
                  <a:lnTo>
                    <a:pt x="62048" y="14223"/>
                  </a:lnTo>
                  <a:lnTo>
                    <a:pt x="62165" y="14515"/>
                  </a:lnTo>
                  <a:lnTo>
                    <a:pt x="62262" y="14807"/>
                  </a:lnTo>
                  <a:lnTo>
                    <a:pt x="62359" y="15099"/>
                  </a:lnTo>
                  <a:lnTo>
                    <a:pt x="62437" y="15390"/>
                  </a:lnTo>
                  <a:lnTo>
                    <a:pt x="62515" y="15682"/>
                  </a:lnTo>
                  <a:lnTo>
                    <a:pt x="62554" y="15974"/>
                  </a:lnTo>
                  <a:lnTo>
                    <a:pt x="62593" y="16246"/>
                  </a:lnTo>
                  <a:lnTo>
                    <a:pt x="62632" y="16538"/>
                  </a:lnTo>
                  <a:lnTo>
                    <a:pt x="62651" y="17064"/>
                  </a:lnTo>
                  <a:lnTo>
                    <a:pt x="62612" y="17608"/>
                  </a:lnTo>
                  <a:lnTo>
                    <a:pt x="62554" y="18173"/>
                  </a:lnTo>
                  <a:lnTo>
                    <a:pt x="62457" y="18717"/>
                  </a:lnTo>
                  <a:lnTo>
                    <a:pt x="62301" y="19262"/>
                  </a:lnTo>
                  <a:lnTo>
                    <a:pt x="62145" y="19788"/>
                  </a:lnTo>
                  <a:lnTo>
                    <a:pt x="61931" y="20293"/>
                  </a:lnTo>
                  <a:lnTo>
                    <a:pt x="61698" y="20760"/>
                  </a:lnTo>
                  <a:lnTo>
                    <a:pt x="61484" y="21189"/>
                  </a:lnTo>
                  <a:lnTo>
                    <a:pt x="61192" y="21694"/>
                  </a:lnTo>
                  <a:lnTo>
                    <a:pt x="60861" y="22239"/>
                  </a:lnTo>
                  <a:lnTo>
                    <a:pt x="60686" y="22512"/>
                  </a:lnTo>
                  <a:lnTo>
                    <a:pt x="60491" y="22784"/>
                  </a:lnTo>
                  <a:lnTo>
                    <a:pt x="60297" y="23037"/>
                  </a:lnTo>
                  <a:lnTo>
                    <a:pt x="60083" y="23290"/>
                  </a:lnTo>
                  <a:lnTo>
                    <a:pt x="59869" y="23504"/>
                  </a:lnTo>
                  <a:lnTo>
                    <a:pt x="59655" y="23698"/>
                  </a:lnTo>
                  <a:lnTo>
                    <a:pt x="59421" y="23854"/>
                  </a:lnTo>
                  <a:lnTo>
                    <a:pt x="59188" y="23971"/>
                  </a:lnTo>
                  <a:lnTo>
                    <a:pt x="59071" y="24010"/>
                  </a:lnTo>
                  <a:lnTo>
                    <a:pt x="58935" y="24049"/>
                  </a:lnTo>
                  <a:lnTo>
                    <a:pt x="58818" y="24049"/>
                  </a:lnTo>
                  <a:lnTo>
                    <a:pt x="58701" y="24068"/>
                  </a:lnTo>
                  <a:lnTo>
                    <a:pt x="58585" y="24049"/>
                  </a:lnTo>
                  <a:lnTo>
                    <a:pt x="58448" y="24010"/>
                  </a:lnTo>
                  <a:lnTo>
                    <a:pt x="58332" y="23971"/>
                  </a:lnTo>
                  <a:lnTo>
                    <a:pt x="58215" y="23912"/>
                  </a:lnTo>
                  <a:lnTo>
                    <a:pt x="58098" y="23835"/>
                  </a:lnTo>
                  <a:lnTo>
                    <a:pt x="57982" y="23737"/>
                  </a:lnTo>
                  <a:lnTo>
                    <a:pt x="57748" y="23504"/>
                  </a:lnTo>
                  <a:lnTo>
                    <a:pt x="57515" y="23231"/>
                  </a:lnTo>
                  <a:lnTo>
                    <a:pt x="57301" y="22940"/>
                  </a:lnTo>
                  <a:lnTo>
                    <a:pt x="57087" y="22609"/>
                  </a:lnTo>
                  <a:lnTo>
                    <a:pt x="56892" y="22259"/>
                  </a:lnTo>
                  <a:lnTo>
                    <a:pt x="56503" y="21519"/>
                  </a:lnTo>
                  <a:lnTo>
                    <a:pt x="56172" y="20799"/>
                  </a:lnTo>
                  <a:lnTo>
                    <a:pt x="55880" y="20177"/>
                  </a:lnTo>
                  <a:lnTo>
                    <a:pt x="55627" y="19710"/>
                  </a:lnTo>
                  <a:lnTo>
                    <a:pt x="55316" y="19204"/>
                  </a:lnTo>
                  <a:lnTo>
                    <a:pt x="54946" y="18659"/>
                  </a:lnTo>
                  <a:lnTo>
                    <a:pt x="54752" y="18387"/>
                  </a:lnTo>
                  <a:lnTo>
                    <a:pt x="54518" y="18114"/>
                  </a:lnTo>
                  <a:lnTo>
                    <a:pt x="54304" y="17861"/>
                  </a:lnTo>
                  <a:lnTo>
                    <a:pt x="54051" y="17608"/>
                  </a:lnTo>
                  <a:lnTo>
                    <a:pt x="53798" y="17375"/>
                  </a:lnTo>
                  <a:lnTo>
                    <a:pt x="53545" y="17161"/>
                  </a:lnTo>
                  <a:lnTo>
                    <a:pt x="53273" y="16966"/>
                  </a:lnTo>
                  <a:lnTo>
                    <a:pt x="53001" y="16791"/>
                  </a:lnTo>
                  <a:lnTo>
                    <a:pt x="52728" y="16655"/>
                  </a:lnTo>
                  <a:lnTo>
                    <a:pt x="52436" y="16558"/>
                  </a:lnTo>
                  <a:lnTo>
                    <a:pt x="52144" y="16480"/>
                  </a:lnTo>
                  <a:lnTo>
                    <a:pt x="51853" y="16441"/>
                  </a:lnTo>
                  <a:lnTo>
                    <a:pt x="51950" y="16772"/>
                  </a:lnTo>
                  <a:lnTo>
                    <a:pt x="52028" y="17141"/>
                  </a:lnTo>
                  <a:lnTo>
                    <a:pt x="52067" y="17531"/>
                  </a:lnTo>
                  <a:lnTo>
                    <a:pt x="52106" y="17959"/>
                  </a:lnTo>
                  <a:lnTo>
                    <a:pt x="52164" y="18795"/>
                  </a:lnTo>
                  <a:lnTo>
                    <a:pt x="52203" y="19184"/>
                  </a:lnTo>
                  <a:lnTo>
                    <a:pt x="52242" y="19554"/>
                  </a:lnTo>
                  <a:lnTo>
                    <a:pt x="52378" y="20488"/>
                  </a:lnTo>
                  <a:lnTo>
                    <a:pt x="52495" y="21422"/>
                  </a:lnTo>
                  <a:lnTo>
                    <a:pt x="52573" y="22336"/>
                  </a:lnTo>
                  <a:lnTo>
                    <a:pt x="52592" y="22803"/>
                  </a:lnTo>
                  <a:lnTo>
                    <a:pt x="52592" y="23290"/>
                  </a:lnTo>
                  <a:lnTo>
                    <a:pt x="52592" y="23737"/>
                  </a:lnTo>
                  <a:lnTo>
                    <a:pt x="52573" y="24185"/>
                  </a:lnTo>
                  <a:lnTo>
                    <a:pt x="52553" y="24671"/>
                  </a:lnTo>
                  <a:lnTo>
                    <a:pt x="52514" y="25138"/>
                  </a:lnTo>
                  <a:lnTo>
                    <a:pt x="52456" y="25625"/>
                  </a:lnTo>
                  <a:lnTo>
                    <a:pt x="52378" y="26111"/>
                  </a:lnTo>
                  <a:lnTo>
                    <a:pt x="52261" y="26597"/>
                  </a:lnTo>
                  <a:lnTo>
                    <a:pt x="52144" y="27084"/>
                  </a:lnTo>
                  <a:lnTo>
                    <a:pt x="52008" y="27551"/>
                  </a:lnTo>
                  <a:lnTo>
                    <a:pt x="51833" y="28018"/>
                  </a:lnTo>
                  <a:lnTo>
                    <a:pt x="51639" y="28446"/>
                  </a:lnTo>
                  <a:lnTo>
                    <a:pt x="51425" y="28874"/>
                  </a:lnTo>
                  <a:lnTo>
                    <a:pt x="51152" y="29263"/>
                  </a:lnTo>
                  <a:lnTo>
                    <a:pt x="50880" y="29633"/>
                  </a:lnTo>
                  <a:lnTo>
                    <a:pt x="50724" y="29808"/>
                  </a:lnTo>
                  <a:lnTo>
                    <a:pt x="50549" y="29964"/>
                  </a:lnTo>
                  <a:lnTo>
                    <a:pt x="50374" y="30119"/>
                  </a:lnTo>
                  <a:lnTo>
                    <a:pt x="50199" y="30275"/>
                  </a:lnTo>
                  <a:lnTo>
                    <a:pt x="50004" y="30411"/>
                  </a:lnTo>
                  <a:lnTo>
                    <a:pt x="49810" y="30528"/>
                  </a:lnTo>
                  <a:lnTo>
                    <a:pt x="49635" y="30625"/>
                  </a:lnTo>
                  <a:lnTo>
                    <a:pt x="49459" y="30703"/>
                  </a:lnTo>
                  <a:lnTo>
                    <a:pt x="49304" y="30742"/>
                  </a:lnTo>
                  <a:lnTo>
                    <a:pt x="49168" y="30761"/>
                  </a:lnTo>
                  <a:lnTo>
                    <a:pt x="49031" y="30781"/>
                  </a:lnTo>
                  <a:lnTo>
                    <a:pt x="48895" y="30761"/>
                  </a:lnTo>
                  <a:lnTo>
                    <a:pt x="48778" y="30722"/>
                  </a:lnTo>
                  <a:lnTo>
                    <a:pt x="48681" y="30683"/>
                  </a:lnTo>
                  <a:lnTo>
                    <a:pt x="48564" y="30606"/>
                  </a:lnTo>
                  <a:lnTo>
                    <a:pt x="48487" y="30528"/>
                  </a:lnTo>
                  <a:lnTo>
                    <a:pt x="48389" y="30430"/>
                  </a:lnTo>
                  <a:lnTo>
                    <a:pt x="48311" y="30333"/>
                  </a:lnTo>
                  <a:lnTo>
                    <a:pt x="48175" y="30080"/>
                  </a:lnTo>
                  <a:lnTo>
                    <a:pt x="48078" y="29788"/>
                  </a:lnTo>
                  <a:lnTo>
                    <a:pt x="47981" y="29477"/>
                  </a:lnTo>
                  <a:lnTo>
                    <a:pt x="47922" y="29146"/>
                  </a:lnTo>
                  <a:lnTo>
                    <a:pt x="47864" y="28796"/>
                  </a:lnTo>
                  <a:lnTo>
                    <a:pt x="47845" y="28446"/>
                  </a:lnTo>
                  <a:lnTo>
                    <a:pt x="47825" y="28096"/>
                  </a:lnTo>
                  <a:lnTo>
                    <a:pt x="47806" y="27434"/>
                  </a:lnTo>
                  <a:lnTo>
                    <a:pt x="47806" y="26753"/>
                  </a:lnTo>
                  <a:lnTo>
                    <a:pt x="47786" y="26422"/>
                  </a:lnTo>
                  <a:lnTo>
                    <a:pt x="47747" y="26092"/>
                  </a:lnTo>
                  <a:lnTo>
                    <a:pt x="47708" y="25741"/>
                  </a:lnTo>
                  <a:lnTo>
                    <a:pt x="47611" y="25430"/>
                  </a:lnTo>
                  <a:lnTo>
                    <a:pt x="47494" y="25119"/>
                  </a:lnTo>
                  <a:lnTo>
                    <a:pt x="47436" y="24963"/>
                  </a:lnTo>
                  <a:lnTo>
                    <a:pt x="47339" y="24827"/>
                  </a:lnTo>
                  <a:lnTo>
                    <a:pt x="46599" y="23679"/>
                  </a:lnTo>
                  <a:lnTo>
                    <a:pt x="46269" y="23134"/>
                  </a:lnTo>
                  <a:lnTo>
                    <a:pt x="46113" y="22862"/>
                  </a:lnTo>
                  <a:lnTo>
                    <a:pt x="45957" y="22589"/>
                  </a:lnTo>
                  <a:lnTo>
                    <a:pt x="45840" y="22298"/>
                  </a:lnTo>
                  <a:lnTo>
                    <a:pt x="45724" y="22006"/>
                  </a:lnTo>
                  <a:lnTo>
                    <a:pt x="45646" y="21714"/>
                  </a:lnTo>
                  <a:lnTo>
                    <a:pt x="45568" y="21403"/>
                  </a:lnTo>
                  <a:lnTo>
                    <a:pt x="45510" y="21072"/>
                  </a:lnTo>
                  <a:lnTo>
                    <a:pt x="45490" y="20741"/>
                  </a:lnTo>
                  <a:lnTo>
                    <a:pt x="45490" y="20371"/>
                  </a:lnTo>
                  <a:lnTo>
                    <a:pt x="45529" y="20002"/>
                  </a:lnTo>
                  <a:lnTo>
                    <a:pt x="45588" y="19574"/>
                  </a:lnTo>
                  <a:lnTo>
                    <a:pt x="45665" y="19146"/>
                  </a:lnTo>
                  <a:lnTo>
                    <a:pt x="45763" y="18737"/>
                  </a:lnTo>
                  <a:lnTo>
                    <a:pt x="45860" y="18309"/>
                  </a:lnTo>
                  <a:lnTo>
                    <a:pt x="46288" y="16694"/>
                  </a:lnTo>
                  <a:lnTo>
                    <a:pt x="46405" y="16285"/>
                  </a:lnTo>
                  <a:lnTo>
                    <a:pt x="46483" y="15857"/>
                  </a:lnTo>
                  <a:lnTo>
                    <a:pt x="46560" y="15449"/>
                  </a:lnTo>
                  <a:lnTo>
                    <a:pt x="46619" y="15021"/>
                  </a:lnTo>
                  <a:lnTo>
                    <a:pt x="46658" y="14593"/>
                  </a:lnTo>
                  <a:lnTo>
                    <a:pt x="46677" y="14165"/>
                  </a:lnTo>
                  <a:lnTo>
                    <a:pt x="46677" y="13717"/>
                  </a:lnTo>
                  <a:lnTo>
                    <a:pt x="46638" y="13270"/>
                  </a:lnTo>
                  <a:lnTo>
                    <a:pt x="46521" y="12511"/>
                  </a:lnTo>
                  <a:lnTo>
                    <a:pt x="46405" y="11849"/>
                  </a:lnTo>
                  <a:lnTo>
                    <a:pt x="46288" y="11246"/>
                  </a:lnTo>
                  <a:lnTo>
                    <a:pt x="46249" y="10954"/>
                  </a:lnTo>
                  <a:lnTo>
                    <a:pt x="46230" y="10662"/>
                  </a:lnTo>
                  <a:lnTo>
                    <a:pt x="46210" y="10371"/>
                  </a:lnTo>
                  <a:lnTo>
                    <a:pt x="46210" y="10098"/>
                  </a:lnTo>
                  <a:lnTo>
                    <a:pt x="46249" y="9806"/>
                  </a:lnTo>
                  <a:lnTo>
                    <a:pt x="46288" y="9514"/>
                  </a:lnTo>
                  <a:lnTo>
                    <a:pt x="46366" y="9203"/>
                  </a:lnTo>
                  <a:lnTo>
                    <a:pt x="46483" y="8892"/>
                  </a:lnTo>
                  <a:lnTo>
                    <a:pt x="46619" y="8561"/>
                  </a:lnTo>
                  <a:lnTo>
                    <a:pt x="46794" y="8211"/>
                  </a:lnTo>
                  <a:lnTo>
                    <a:pt x="46794" y="8211"/>
                  </a:lnTo>
                  <a:lnTo>
                    <a:pt x="45782" y="8658"/>
                  </a:lnTo>
                  <a:lnTo>
                    <a:pt x="45335" y="8853"/>
                  </a:lnTo>
                  <a:lnTo>
                    <a:pt x="45121" y="8970"/>
                  </a:lnTo>
                  <a:lnTo>
                    <a:pt x="44907" y="9086"/>
                  </a:lnTo>
                  <a:lnTo>
                    <a:pt x="44712" y="9223"/>
                  </a:lnTo>
                  <a:lnTo>
                    <a:pt x="44537" y="9359"/>
                  </a:lnTo>
                  <a:lnTo>
                    <a:pt x="44362" y="9534"/>
                  </a:lnTo>
                  <a:lnTo>
                    <a:pt x="44187" y="9709"/>
                  </a:lnTo>
                  <a:lnTo>
                    <a:pt x="44031" y="9923"/>
                  </a:lnTo>
                  <a:lnTo>
                    <a:pt x="43895" y="10156"/>
                  </a:lnTo>
                  <a:lnTo>
                    <a:pt x="43739" y="10409"/>
                  </a:lnTo>
                  <a:lnTo>
                    <a:pt x="43603" y="10701"/>
                  </a:lnTo>
                  <a:lnTo>
                    <a:pt x="43525" y="10935"/>
                  </a:lnTo>
                  <a:lnTo>
                    <a:pt x="43467" y="11168"/>
                  </a:lnTo>
                  <a:lnTo>
                    <a:pt x="43408" y="11382"/>
                  </a:lnTo>
                  <a:lnTo>
                    <a:pt x="43369" y="11616"/>
                  </a:lnTo>
                  <a:lnTo>
                    <a:pt x="43311" y="12083"/>
                  </a:lnTo>
                  <a:lnTo>
                    <a:pt x="43292" y="12530"/>
                  </a:lnTo>
                  <a:lnTo>
                    <a:pt x="43272" y="12997"/>
                  </a:lnTo>
                  <a:lnTo>
                    <a:pt x="43253" y="13445"/>
                  </a:lnTo>
                  <a:lnTo>
                    <a:pt x="43214" y="13892"/>
                  </a:lnTo>
                  <a:lnTo>
                    <a:pt x="43175" y="14106"/>
                  </a:lnTo>
                  <a:lnTo>
                    <a:pt x="43136" y="14340"/>
                  </a:lnTo>
                  <a:lnTo>
                    <a:pt x="42961" y="14165"/>
                  </a:lnTo>
                  <a:lnTo>
                    <a:pt x="42825" y="13989"/>
                  </a:lnTo>
                  <a:lnTo>
                    <a:pt x="42669" y="13814"/>
                  </a:lnTo>
                  <a:lnTo>
                    <a:pt x="42552" y="13620"/>
                  </a:lnTo>
                  <a:lnTo>
                    <a:pt x="42436" y="13425"/>
                  </a:lnTo>
                  <a:lnTo>
                    <a:pt x="42338" y="13211"/>
                  </a:lnTo>
                  <a:lnTo>
                    <a:pt x="42241" y="12997"/>
                  </a:lnTo>
                  <a:lnTo>
                    <a:pt x="42163" y="12783"/>
                  </a:lnTo>
                  <a:lnTo>
                    <a:pt x="42027" y="12316"/>
                  </a:lnTo>
                  <a:lnTo>
                    <a:pt x="41910" y="11830"/>
                  </a:lnTo>
                  <a:lnTo>
                    <a:pt x="41832" y="11324"/>
                  </a:lnTo>
                  <a:lnTo>
                    <a:pt x="41774" y="10818"/>
                  </a:lnTo>
                  <a:lnTo>
                    <a:pt x="41657" y="9787"/>
                  </a:lnTo>
                  <a:lnTo>
                    <a:pt x="41618" y="9261"/>
                  </a:lnTo>
                  <a:lnTo>
                    <a:pt x="41560" y="8756"/>
                  </a:lnTo>
                  <a:lnTo>
                    <a:pt x="41482" y="8269"/>
                  </a:lnTo>
                  <a:lnTo>
                    <a:pt x="41385" y="7783"/>
                  </a:lnTo>
                  <a:lnTo>
                    <a:pt x="41249" y="7335"/>
                  </a:lnTo>
                  <a:lnTo>
                    <a:pt x="41171" y="7121"/>
                  </a:lnTo>
                  <a:lnTo>
                    <a:pt x="41093" y="6907"/>
                  </a:lnTo>
                  <a:lnTo>
                    <a:pt x="40860" y="6421"/>
                  </a:lnTo>
                  <a:lnTo>
                    <a:pt x="40587" y="5954"/>
                  </a:lnTo>
                  <a:lnTo>
                    <a:pt x="40315" y="5506"/>
                  </a:lnTo>
                  <a:lnTo>
                    <a:pt x="40023" y="5117"/>
                  </a:lnTo>
                  <a:lnTo>
                    <a:pt x="39692" y="4747"/>
                  </a:lnTo>
                  <a:lnTo>
                    <a:pt x="39342" y="4417"/>
                  </a:lnTo>
                  <a:lnTo>
                    <a:pt x="38992" y="4125"/>
                  </a:lnTo>
                  <a:lnTo>
                    <a:pt x="38603" y="3872"/>
                  </a:lnTo>
                  <a:lnTo>
                    <a:pt x="38389" y="3775"/>
                  </a:lnTo>
                  <a:lnTo>
                    <a:pt x="38194" y="3658"/>
                  </a:lnTo>
                  <a:lnTo>
                    <a:pt x="37980" y="3580"/>
                  </a:lnTo>
                  <a:lnTo>
                    <a:pt x="37746" y="3502"/>
                  </a:lnTo>
                  <a:lnTo>
                    <a:pt x="37532" y="3424"/>
                  </a:lnTo>
                  <a:lnTo>
                    <a:pt x="37299" y="3366"/>
                  </a:lnTo>
                  <a:lnTo>
                    <a:pt x="37065" y="3327"/>
                  </a:lnTo>
                  <a:lnTo>
                    <a:pt x="36832" y="3308"/>
                  </a:lnTo>
                  <a:lnTo>
                    <a:pt x="36579" y="3269"/>
                  </a:lnTo>
                  <a:lnTo>
                    <a:pt x="36073" y="3269"/>
                  </a:lnTo>
                  <a:lnTo>
                    <a:pt x="35820" y="3288"/>
                  </a:lnTo>
                  <a:lnTo>
                    <a:pt x="35548" y="3327"/>
                  </a:lnTo>
                  <a:lnTo>
                    <a:pt x="35275" y="3366"/>
                  </a:lnTo>
                  <a:lnTo>
                    <a:pt x="35003" y="3424"/>
                  </a:lnTo>
                  <a:lnTo>
                    <a:pt x="34711" y="3483"/>
                  </a:lnTo>
                  <a:lnTo>
                    <a:pt x="35275" y="4008"/>
                  </a:lnTo>
                  <a:lnTo>
                    <a:pt x="35840" y="4553"/>
                  </a:lnTo>
                  <a:lnTo>
                    <a:pt x="36112" y="4845"/>
                  </a:lnTo>
                  <a:lnTo>
                    <a:pt x="36365" y="5156"/>
                  </a:lnTo>
                  <a:lnTo>
                    <a:pt x="36618" y="5467"/>
                  </a:lnTo>
                  <a:lnTo>
                    <a:pt x="36851" y="5779"/>
                  </a:lnTo>
                  <a:lnTo>
                    <a:pt x="37085" y="6109"/>
                  </a:lnTo>
                  <a:lnTo>
                    <a:pt x="37279" y="6440"/>
                  </a:lnTo>
                  <a:lnTo>
                    <a:pt x="37474" y="6790"/>
                  </a:lnTo>
                  <a:lnTo>
                    <a:pt x="37630" y="7141"/>
                  </a:lnTo>
                  <a:lnTo>
                    <a:pt x="37785" y="7510"/>
                  </a:lnTo>
                  <a:lnTo>
                    <a:pt x="37902" y="7880"/>
                  </a:lnTo>
                  <a:lnTo>
                    <a:pt x="37999" y="8250"/>
                  </a:lnTo>
                  <a:lnTo>
                    <a:pt x="38058" y="8639"/>
                  </a:lnTo>
                  <a:lnTo>
                    <a:pt x="38097" y="8989"/>
                  </a:lnTo>
                  <a:lnTo>
                    <a:pt x="38116" y="9339"/>
                  </a:lnTo>
                  <a:lnTo>
                    <a:pt x="38097" y="9709"/>
                  </a:lnTo>
                  <a:lnTo>
                    <a:pt x="38077" y="10059"/>
                  </a:lnTo>
                  <a:lnTo>
                    <a:pt x="38019" y="10429"/>
                  </a:lnTo>
                  <a:lnTo>
                    <a:pt x="37941" y="10779"/>
                  </a:lnTo>
                  <a:lnTo>
                    <a:pt x="37863" y="11149"/>
                  </a:lnTo>
                  <a:lnTo>
                    <a:pt x="37766" y="11499"/>
                  </a:lnTo>
                  <a:lnTo>
                    <a:pt x="37532" y="12199"/>
                  </a:lnTo>
                  <a:lnTo>
                    <a:pt x="37260" y="12900"/>
                  </a:lnTo>
                  <a:lnTo>
                    <a:pt x="36988" y="13561"/>
                  </a:lnTo>
                  <a:lnTo>
                    <a:pt x="36676" y="14204"/>
                  </a:lnTo>
                  <a:lnTo>
                    <a:pt x="36521" y="14515"/>
                  </a:lnTo>
                  <a:lnTo>
                    <a:pt x="36346" y="14826"/>
                  </a:lnTo>
                  <a:lnTo>
                    <a:pt x="35956" y="15449"/>
                  </a:lnTo>
                  <a:lnTo>
                    <a:pt x="35567" y="16071"/>
                  </a:lnTo>
                  <a:lnTo>
                    <a:pt x="35178" y="16694"/>
                  </a:lnTo>
                  <a:lnTo>
                    <a:pt x="35003" y="17005"/>
                  </a:lnTo>
                  <a:lnTo>
                    <a:pt x="34828" y="17317"/>
                  </a:lnTo>
                  <a:lnTo>
                    <a:pt x="34692" y="17647"/>
                  </a:lnTo>
                  <a:lnTo>
                    <a:pt x="34575" y="17959"/>
                  </a:lnTo>
                  <a:lnTo>
                    <a:pt x="34478" y="18289"/>
                  </a:lnTo>
                  <a:lnTo>
                    <a:pt x="34419" y="18640"/>
                  </a:lnTo>
                  <a:lnTo>
                    <a:pt x="34380" y="18990"/>
                  </a:lnTo>
                  <a:lnTo>
                    <a:pt x="34400" y="19340"/>
                  </a:lnTo>
                  <a:lnTo>
                    <a:pt x="34497" y="20177"/>
                  </a:lnTo>
                  <a:lnTo>
                    <a:pt x="34594" y="21033"/>
                  </a:lnTo>
                  <a:lnTo>
                    <a:pt x="34711" y="21869"/>
                  </a:lnTo>
                  <a:lnTo>
                    <a:pt x="34808" y="22706"/>
                  </a:lnTo>
                  <a:lnTo>
                    <a:pt x="34867" y="23543"/>
                  </a:lnTo>
                  <a:lnTo>
                    <a:pt x="34886" y="23971"/>
                  </a:lnTo>
                  <a:lnTo>
                    <a:pt x="34886" y="24379"/>
                  </a:lnTo>
                  <a:lnTo>
                    <a:pt x="34886" y="24807"/>
                  </a:lnTo>
                  <a:lnTo>
                    <a:pt x="34847" y="25216"/>
                  </a:lnTo>
                  <a:lnTo>
                    <a:pt x="34808" y="25625"/>
                  </a:lnTo>
                  <a:lnTo>
                    <a:pt x="34731" y="26033"/>
                  </a:lnTo>
                  <a:lnTo>
                    <a:pt x="34614" y="26442"/>
                  </a:lnTo>
                  <a:lnTo>
                    <a:pt x="34556" y="26636"/>
                  </a:lnTo>
                  <a:lnTo>
                    <a:pt x="34478" y="26812"/>
                  </a:lnTo>
                  <a:lnTo>
                    <a:pt x="34400" y="26967"/>
                  </a:lnTo>
                  <a:lnTo>
                    <a:pt x="34303" y="27103"/>
                  </a:lnTo>
                  <a:lnTo>
                    <a:pt x="34108" y="27356"/>
                  </a:lnTo>
                  <a:lnTo>
                    <a:pt x="33894" y="27590"/>
                  </a:lnTo>
                  <a:lnTo>
                    <a:pt x="33661" y="27765"/>
                  </a:lnTo>
                  <a:lnTo>
                    <a:pt x="33408" y="27921"/>
                  </a:lnTo>
                  <a:lnTo>
                    <a:pt x="33135" y="28076"/>
                  </a:lnTo>
                  <a:lnTo>
                    <a:pt x="32843" y="28193"/>
                  </a:lnTo>
                  <a:lnTo>
                    <a:pt x="32532" y="28290"/>
                  </a:lnTo>
                  <a:lnTo>
                    <a:pt x="31909" y="28504"/>
                  </a:lnTo>
                  <a:lnTo>
                    <a:pt x="31579" y="28621"/>
                  </a:lnTo>
                  <a:lnTo>
                    <a:pt x="31248" y="28738"/>
                  </a:lnTo>
                  <a:lnTo>
                    <a:pt x="30917" y="28874"/>
                  </a:lnTo>
                  <a:lnTo>
                    <a:pt x="30586" y="29049"/>
                  </a:lnTo>
                  <a:lnTo>
                    <a:pt x="30275" y="29224"/>
                  </a:lnTo>
                  <a:lnTo>
                    <a:pt x="29983" y="29458"/>
                  </a:lnTo>
                  <a:lnTo>
                    <a:pt x="29691" y="29711"/>
                  </a:lnTo>
                  <a:lnTo>
                    <a:pt x="29419" y="29983"/>
                  </a:lnTo>
                  <a:lnTo>
                    <a:pt x="28855" y="30567"/>
                  </a:lnTo>
                  <a:lnTo>
                    <a:pt x="28563" y="30859"/>
                  </a:lnTo>
                  <a:lnTo>
                    <a:pt x="28271" y="31131"/>
                  </a:lnTo>
                  <a:lnTo>
                    <a:pt x="27979" y="31403"/>
                  </a:lnTo>
                  <a:lnTo>
                    <a:pt x="27668" y="31637"/>
                  </a:lnTo>
                  <a:lnTo>
                    <a:pt x="27357" y="31851"/>
                  </a:lnTo>
                  <a:lnTo>
                    <a:pt x="27181" y="31929"/>
                  </a:lnTo>
                  <a:lnTo>
                    <a:pt x="27006" y="32006"/>
                  </a:lnTo>
                  <a:lnTo>
                    <a:pt x="26831" y="32065"/>
                  </a:lnTo>
                  <a:lnTo>
                    <a:pt x="26656" y="32123"/>
                  </a:lnTo>
                  <a:lnTo>
                    <a:pt x="26461" y="32162"/>
                  </a:lnTo>
                  <a:lnTo>
                    <a:pt x="26267" y="32182"/>
                  </a:lnTo>
                  <a:lnTo>
                    <a:pt x="25858" y="32182"/>
                  </a:lnTo>
                  <a:lnTo>
                    <a:pt x="25664" y="32143"/>
                  </a:lnTo>
                  <a:lnTo>
                    <a:pt x="25430" y="32104"/>
                  </a:lnTo>
                  <a:lnTo>
                    <a:pt x="25216" y="32026"/>
                  </a:lnTo>
                  <a:lnTo>
                    <a:pt x="25022" y="31948"/>
                  </a:lnTo>
                  <a:lnTo>
                    <a:pt x="24827" y="31870"/>
                  </a:lnTo>
                  <a:lnTo>
                    <a:pt x="24671" y="31754"/>
                  </a:lnTo>
                  <a:lnTo>
                    <a:pt x="24516" y="31656"/>
                  </a:lnTo>
                  <a:lnTo>
                    <a:pt x="24380" y="31520"/>
                  </a:lnTo>
                  <a:lnTo>
                    <a:pt x="24263" y="31384"/>
                  </a:lnTo>
                  <a:lnTo>
                    <a:pt x="24166" y="31248"/>
                  </a:lnTo>
                  <a:lnTo>
                    <a:pt x="24088" y="31092"/>
                  </a:lnTo>
                  <a:lnTo>
                    <a:pt x="24010" y="30936"/>
                  </a:lnTo>
                  <a:lnTo>
                    <a:pt x="23952" y="30781"/>
                  </a:lnTo>
                  <a:lnTo>
                    <a:pt x="23893" y="30606"/>
                  </a:lnTo>
                  <a:lnTo>
                    <a:pt x="23835" y="30236"/>
                  </a:lnTo>
                  <a:lnTo>
                    <a:pt x="23796" y="29866"/>
                  </a:lnTo>
                  <a:lnTo>
                    <a:pt x="23796" y="29477"/>
                  </a:lnTo>
                  <a:lnTo>
                    <a:pt x="23835" y="29088"/>
                  </a:lnTo>
                  <a:lnTo>
                    <a:pt x="23893" y="28699"/>
                  </a:lnTo>
                  <a:lnTo>
                    <a:pt x="23952" y="28310"/>
                  </a:lnTo>
                  <a:lnTo>
                    <a:pt x="24127" y="27590"/>
                  </a:lnTo>
                  <a:lnTo>
                    <a:pt x="24263" y="26928"/>
                  </a:lnTo>
                  <a:lnTo>
                    <a:pt x="24419" y="26189"/>
                  </a:lnTo>
                  <a:lnTo>
                    <a:pt x="24477" y="25819"/>
                  </a:lnTo>
                  <a:lnTo>
                    <a:pt x="24516" y="25450"/>
                  </a:lnTo>
                  <a:lnTo>
                    <a:pt x="24555" y="25080"/>
                  </a:lnTo>
                  <a:lnTo>
                    <a:pt x="24574" y="24710"/>
                  </a:lnTo>
                  <a:lnTo>
                    <a:pt x="24574" y="24360"/>
                  </a:lnTo>
                  <a:lnTo>
                    <a:pt x="24555" y="23990"/>
                  </a:lnTo>
                  <a:lnTo>
                    <a:pt x="24516" y="23640"/>
                  </a:lnTo>
                  <a:lnTo>
                    <a:pt x="24457" y="23290"/>
                  </a:lnTo>
                  <a:lnTo>
                    <a:pt x="24360" y="22940"/>
                  </a:lnTo>
                  <a:lnTo>
                    <a:pt x="24263" y="22589"/>
                  </a:lnTo>
                  <a:lnTo>
                    <a:pt x="24107" y="22239"/>
                  </a:lnTo>
                  <a:lnTo>
                    <a:pt x="23952" y="21908"/>
                  </a:lnTo>
                  <a:lnTo>
                    <a:pt x="23738" y="21558"/>
                  </a:lnTo>
                  <a:lnTo>
                    <a:pt x="23504" y="21227"/>
                  </a:lnTo>
                  <a:lnTo>
                    <a:pt x="23193" y="20858"/>
                  </a:lnTo>
                  <a:lnTo>
                    <a:pt x="22862" y="20488"/>
                  </a:lnTo>
                  <a:lnTo>
                    <a:pt x="22512" y="20138"/>
                  </a:lnTo>
                  <a:lnTo>
                    <a:pt x="22123" y="19807"/>
                  </a:lnTo>
                  <a:lnTo>
                    <a:pt x="21714" y="19476"/>
                  </a:lnTo>
                  <a:lnTo>
                    <a:pt x="21286" y="19165"/>
                  </a:lnTo>
                  <a:lnTo>
                    <a:pt x="20858" y="18873"/>
                  </a:lnTo>
                  <a:lnTo>
                    <a:pt x="20391" y="18601"/>
                  </a:lnTo>
                  <a:lnTo>
                    <a:pt x="19924" y="18348"/>
                  </a:lnTo>
                  <a:lnTo>
                    <a:pt x="19457" y="18114"/>
                  </a:lnTo>
                  <a:lnTo>
                    <a:pt x="18971" y="17900"/>
                  </a:lnTo>
                  <a:lnTo>
                    <a:pt x="18484" y="17706"/>
                  </a:lnTo>
                  <a:lnTo>
                    <a:pt x="17998" y="17531"/>
                  </a:lnTo>
                  <a:lnTo>
                    <a:pt x="17511" y="17394"/>
                  </a:lnTo>
                  <a:lnTo>
                    <a:pt x="17025" y="17278"/>
                  </a:lnTo>
                  <a:lnTo>
                    <a:pt x="16558" y="17180"/>
                  </a:lnTo>
                  <a:lnTo>
                    <a:pt x="16986" y="17589"/>
                  </a:lnTo>
                  <a:lnTo>
                    <a:pt x="17472" y="18056"/>
                  </a:lnTo>
                  <a:lnTo>
                    <a:pt x="17978" y="18542"/>
                  </a:lnTo>
                  <a:lnTo>
                    <a:pt x="18212" y="18795"/>
                  </a:lnTo>
                  <a:lnTo>
                    <a:pt x="18426" y="19068"/>
                  </a:lnTo>
                  <a:lnTo>
                    <a:pt x="18620" y="19340"/>
                  </a:lnTo>
                  <a:lnTo>
                    <a:pt x="18795" y="19632"/>
                  </a:lnTo>
                  <a:lnTo>
                    <a:pt x="18932" y="19904"/>
                  </a:lnTo>
                  <a:lnTo>
                    <a:pt x="19029" y="20216"/>
                  </a:lnTo>
                  <a:lnTo>
                    <a:pt x="19068" y="20352"/>
                  </a:lnTo>
                  <a:lnTo>
                    <a:pt x="19087" y="20508"/>
                  </a:lnTo>
                  <a:lnTo>
                    <a:pt x="19087" y="20663"/>
                  </a:lnTo>
                  <a:lnTo>
                    <a:pt x="19087" y="20819"/>
                  </a:lnTo>
                  <a:lnTo>
                    <a:pt x="19068" y="20974"/>
                  </a:lnTo>
                  <a:lnTo>
                    <a:pt x="19029" y="21130"/>
                  </a:lnTo>
                  <a:lnTo>
                    <a:pt x="18990" y="21286"/>
                  </a:lnTo>
                  <a:lnTo>
                    <a:pt x="18932" y="21441"/>
                  </a:lnTo>
                  <a:lnTo>
                    <a:pt x="18854" y="21597"/>
                  </a:lnTo>
                  <a:lnTo>
                    <a:pt x="18776" y="21733"/>
                  </a:lnTo>
                  <a:lnTo>
                    <a:pt x="18679" y="21850"/>
                  </a:lnTo>
                  <a:lnTo>
                    <a:pt x="18581" y="21947"/>
                  </a:lnTo>
                  <a:lnTo>
                    <a:pt x="18484" y="22025"/>
                  </a:lnTo>
                  <a:lnTo>
                    <a:pt x="18367" y="22103"/>
                  </a:lnTo>
                  <a:lnTo>
                    <a:pt x="18270" y="22161"/>
                  </a:lnTo>
                  <a:lnTo>
                    <a:pt x="18153" y="22200"/>
                  </a:lnTo>
                  <a:lnTo>
                    <a:pt x="18017" y="22220"/>
                  </a:lnTo>
                  <a:lnTo>
                    <a:pt x="17900" y="22239"/>
                  </a:lnTo>
                  <a:lnTo>
                    <a:pt x="17648" y="22239"/>
                  </a:lnTo>
                  <a:lnTo>
                    <a:pt x="17375" y="22200"/>
                  </a:lnTo>
                  <a:lnTo>
                    <a:pt x="17122" y="22122"/>
                  </a:lnTo>
                  <a:lnTo>
                    <a:pt x="16850" y="22006"/>
                  </a:lnTo>
                  <a:lnTo>
                    <a:pt x="16597" y="21869"/>
                  </a:lnTo>
                  <a:lnTo>
                    <a:pt x="16344" y="21694"/>
                  </a:lnTo>
                  <a:lnTo>
                    <a:pt x="16091" y="21519"/>
                  </a:lnTo>
                  <a:lnTo>
                    <a:pt x="15877" y="21305"/>
                  </a:lnTo>
                  <a:lnTo>
                    <a:pt x="15682" y="21111"/>
                  </a:lnTo>
                  <a:lnTo>
                    <a:pt x="15488" y="20897"/>
                  </a:lnTo>
                  <a:lnTo>
                    <a:pt x="15352" y="20683"/>
                  </a:lnTo>
                  <a:lnTo>
                    <a:pt x="15196" y="20391"/>
                  </a:lnTo>
                  <a:lnTo>
                    <a:pt x="15060" y="20060"/>
                  </a:lnTo>
                  <a:lnTo>
                    <a:pt x="14982" y="19710"/>
                  </a:lnTo>
                  <a:lnTo>
                    <a:pt x="14924" y="19360"/>
                  </a:lnTo>
                  <a:lnTo>
                    <a:pt x="14885" y="18990"/>
                  </a:lnTo>
                  <a:lnTo>
                    <a:pt x="14885" y="18601"/>
                  </a:lnTo>
                  <a:lnTo>
                    <a:pt x="14904" y="18212"/>
                  </a:lnTo>
                  <a:lnTo>
                    <a:pt x="14943" y="17803"/>
                  </a:lnTo>
                  <a:lnTo>
                    <a:pt x="15001" y="17414"/>
                  </a:lnTo>
                  <a:lnTo>
                    <a:pt x="15060" y="17025"/>
                  </a:lnTo>
                  <a:lnTo>
                    <a:pt x="15157" y="16636"/>
                  </a:lnTo>
                  <a:lnTo>
                    <a:pt x="15254" y="16246"/>
                  </a:lnTo>
                  <a:lnTo>
                    <a:pt x="15449" y="15546"/>
                  </a:lnTo>
                  <a:lnTo>
                    <a:pt x="15682" y="14923"/>
                  </a:lnTo>
                  <a:lnTo>
                    <a:pt x="15935" y="14242"/>
                  </a:lnTo>
                  <a:lnTo>
                    <a:pt x="16149" y="13581"/>
                  </a:lnTo>
                  <a:lnTo>
                    <a:pt x="16227" y="13270"/>
                  </a:lnTo>
                  <a:lnTo>
                    <a:pt x="16305" y="12958"/>
                  </a:lnTo>
                  <a:lnTo>
                    <a:pt x="16363" y="12647"/>
                  </a:lnTo>
                  <a:lnTo>
                    <a:pt x="16422" y="12336"/>
                  </a:lnTo>
                  <a:lnTo>
                    <a:pt x="16441" y="12024"/>
                  </a:lnTo>
                  <a:lnTo>
                    <a:pt x="16461" y="11713"/>
                  </a:lnTo>
                  <a:lnTo>
                    <a:pt x="16441" y="11402"/>
                  </a:lnTo>
                  <a:lnTo>
                    <a:pt x="16422" y="11071"/>
                  </a:lnTo>
                  <a:lnTo>
                    <a:pt x="16363" y="10740"/>
                  </a:lnTo>
                  <a:lnTo>
                    <a:pt x="16286" y="10409"/>
                  </a:lnTo>
                  <a:lnTo>
                    <a:pt x="16188" y="10059"/>
                  </a:lnTo>
                  <a:lnTo>
                    <a:pt x="16072" y="9690"/>
                  </a:lnTo>
                  <a:lnTo>
                    <a:pt x="15994" y="9728"/>
                  </a:lnTo>
                  <a:lnTo>
                    <a:pt x="15916" y="9787"/>
                  </a:lnTo>
                  <a:lnTo>
                    <a:pt x="15760" y="9942"/>
                  </a:lnTo>
                  <a:lnTo>
                    <a:pt x="15643" y="10118"/>
                  </a:lnTo>
                  <a:lnTo>
                    <a:pt x="15507" y="10332"/>
                  </a:lnTo>
                  <a:lnTo>
                    <a:pt x="15254" y="10779"/>
                  </a:lnTo>
                  <a:lnTo>
                    <a:pt x="15138" y="10993"/>
                  </a:lnTo>
                  <a:lnTo>
                    <a:pt x="15001" y="11168"/>
                  </a:lnTo>
                  <a:lnTo>
                    <a:pt x="14807" y="11343"/>
                  </a:lnTo>
                  <a:lnTo>
                    <a:pt x="14612" y="11518"/>
                  </a:lnTo>
                  <a:lnTo>
                    <a:pt x="14418" y="11694"/>
                  </a:lnTo>
                  <a:lnTo>
                    <a:pt x="14204" y="11830"/>
                  </a:lnTo>
                  <a:lnTo>
                    <a:pt x="13328" y="12413"/>
                  </a:lnTo>
                  <a:lnTo>
                    <a:pt x="12511" y="12958"/>
                  </a:lnTo>
                  <a:lnTo>
                    <a:pt x="12102" y="13250"/>
                  </a:lnTo>
                  <a:lnTo>
                    <a:pt x="11713" y="13542"/>
                  </a:lnTo>
                  <a:lnTo>
                    <a:pt x="11324" y="13873"/>
                  </a:lnTo>
                  <a:lnTo>
                    <a:pt x="10974" y="14223"/>
                  </a:lnTo>
                  <a:lnTo>
                    <a:pt x="10818" y="14398"/>
                  </a:lnTo>
                  <a:lnTo>
                    <a:pt x="10663" y="14593"/>
                  </a:lnTo>
                  <a:lnTo>
                    <a:pt x="10526" y="14787"/>
                  </a:lnTo>
                  <a:lnTo>
                    <a:pt x="10390" y="15001"/>
                  </a:lnTo>
                  <a:lnTo>
                    <a:pt x="10273" y="15254"/>
                  </a:lnTo>
                  <a:lnTo>
                    <a:pt x="10157" y="15527"/>
                  </a:lnTo>
                  <a:lnTo>
                    <a:pt x="10059" y="15780"/>
                  </a:lnTo>
                  <a:lnTo>
                    <a:pt x="9982" y="16052"/>
                  </a:lnTo>
                  <a:lnTo>
                    <a:pt x="9923" y="16305"/>
                  </a:lnTo>
                  <a:lnTo>
                    <a:pt x="9884" y="16577"/>
                  </a:lnTo>
                  <a:lnTo>
                    <a:pt x="9865" y="16850"/>
                  </a:lnTo>
                  <a:lnTo>
                    <a:pt x="9845" y="17103"/>
                  </a:lnTo>
                  <a:lnTo>
                    <a:pt x="9845" y="17375"/>
                  </a:lnTo>
                  <a:lnTo>
                    <a:pt x="9865" y="17647"/>
                  </a:lnTo>
                  <a:lnTo>
                    <a:pt x="9923" y="18192"/>
                  </a:lnTo>
                  <a:lnTo>
                    <a:pt x="10001" y="18737"/>
                  </a:lnTo>
                  <a:lnTo>
                    <a:pt x="10118" y="19301"/>
                  </a:lnTo>
                  <a:lnTo>
                    <a:pt x="10371" y="20410"/>
                  </a:lnTo>
                  <a:lnTo>
                    <a:pt x="10507" y="20955"/>
                  </a:lnTo>
                  <a:lnTo>
                    <a:pt x="10624" y="21519"/>
                  </a:lnTo>
                  <a:lnTo>
                    <a:pt x="10740" y="22084"/>
                  </a:lnTo>
                  <a:lnTo>
                    <a:pt x="10818" y="22628"/>
                  </a:lnTo>
                  <a:lnTo>
                    <a:pt x="10857" y="23173"/>
                  </a:lnTo>
                  <a:lnTo>
                    <a:pt x="10857" y="23445"/>
                  </a:lnTo>
                  <a:lnTo>
                    <a:pt x="10857" y="23737"/>
                  </a:lnTo>
                  <a:lnTo>
                    <a:pt x="10818" y="24399"/>
                  </a:lnTo>
                  <a:lnTo>
                    <a:pt x="10779" y="24769"/>
                  </a:lnTo>
                  <a:lnTo>
                    <a:pt x="10721" y="25138"/>
                  </a:lnTo>
                  <a:lnTo>
                    <a:pt x="10624" y="25488"/>
                  </a:lnTo>
                  <a:lnTo>
                    <a:pt x="10565" y="25664"/>
                  </a:lnTo>
                  <a:lnTo>
                    <a:pt x="10487" y="25819"/>
                  </a:lnTo>
                  <a:lnTo>
                    <a:pt x="10410" y="25975"/>
                  </a:lnTo>
                  <a:lnTo>
                    <a:pt x="10312" y="26111"/>
                  </a:lnTo>
                  <a:lnTo>
                    <a:pt x="10196" y="26228"/>
                  </a:lnTo>
                  <a:lnTo>
                    <a:pt x="10059" y="26345"/>
                  </a:lnTo>
                  <a:lnTo>
                    <a:pt x="9865" y="26481"/>
                  </a:lnTo>
                  <a:lnTo>
                    <a:pt x="9670" y="26559"/>
                  </a:lnTo>
                  <a:lnTo>
                    <a:pt x="9592" y="26559"/>
                  </a:lnTo>
                  <a:lnTo>
                    <a:pt x="9515" y="26578"/>
                  </a:lnTo>
                  <a:lnTo>
                    <a:pt x="9339" y="26559"/>
                  </a:lnTo>
                  <a:lnTo>
                    <a:pt x="9203" y="26481"/>
                  </a:lnTo>
                  <a:lnTo>
                    <a:pt x="9067" y="26383"/>
                  </a:lnTo>
                  <a:lnTo>
                    <a:pt x="8950" y="26247"/>
                  </a:lnTo>
                  <a:lnTo>
                    <a:pt x="8834" y="26092"/>
                  </a:lnTo>
                  <a:lnTo>
                    <a:pt x="8736" y="25917"/>
                  </a:lnTo>
                  <a:lnTo>
                    <a:pt x="8639" y="25722"/>
                  </a:lnTo>
                  <a:lnTo>
                    <a:pt x="8464" y="25313"/>
                  </a:lnTo>
                  <a:lnTo>
                    <a:pt x="8328" y="24905"/>
                  </a:lnTo>
                  <a:lnTo>
                    <a:pt x="8211" y="24516"/>
                  </a:lnTo>
                  <a:lnTo>
                    <a:pt x="8055" y="24010"/>
                  </a:lnTo>
                  <a:lnTo>
                    <a:pt x="7919" y="23484"/>
                  </a:lnTo>
                  <a:lnTo>
                    <a:pt x="7802" y="22959"/>
                  </a:lnTo>
                  <a:lnTo>
                    <a:pt x="7725" y="22434"/>
                  </a:lnTo>
                  <a:lnTo>
                    <a:pt x="7569" y="21364"/>
                  </a:lnTo>
                  <a:lnTo>
                    <a:pt x="7433" y="20274"/>
                  </a:lnTo>
                  <a:lnTo>
                    <a:pt x="7277" y="19184"/>
                  </a:lnTo>
                  <a:lnTo>
                    <a:pt x="7199" y="18659"/>
                  </a:lnTo>
                  <a:lnTo>
                    <a:pt x="7102" y="18114"/>
                  </a:lnTo>
                  <a:lnTo>
                    <a:pt x="6985" y="17589"/>
                  </a:lnTo>
                  <a:lnTo>
                    <a:pt x="6868" y="17083"/>
                  </a:lnTo>
                  <a:lnTo>
                    <a:pt x="6713" y="16577"/>
                  </a:lnTo>
                  <a:lnTo>
                    <a:pt x="6518" y="16071"/>
                  </a:lnTo>
                  <a:lnTo>
                    <a:pt x="6382" y="15760"/>
                  </a:lnTo>
                  <a:lnTo>
                    <a:pt x="6246" y="15468"/>
                  </a:lnTo>
                  <a:lnTo>
                    <a:pt x="6090" y="15215"/>
                  </a:lnTo>
                  <a:lnTo>
                    <a:pt x="6012" y="15099"/>
                  </a:lnTo>
                  <a:lnTo>
                    <a:pt x="5935" y="15001"/>
                  </a:lnTo>
                  <a:lnTo>
                    <a:pt x="5857" y="14923"/>
                  </a:lnTo>
                  <a:lnTo>
                    <a:pt x="5759" y="14884"/>
                  </a:lnTo>
                  <a:lnTo>
                    <a:pt x="5682" y="14846"/>
                  </a:lnTo>
                  <a:lnTo>
                    <a:pt x="5584" y="14846"/>
                  </a:lnTo>
                  <a:lnTo>
                    <a:pt x="5487" y="14865"/>
                  </a:lnTo>
                  <a:lnTo>
                    <a:pt x="5390" y="14923"/>
                  </a:lnTo>
                  <a:lnTo>
                    <a:pt x="5292" y="15001"/>
                  </a:lnTo>
                  <a:lnTo>
                    <a:pt x="5195" y="15118"/>
                  </a:lnTo>
                  <a:lnTo>
                    <a:pt x="5098" y="15254"/>
                  </a:lnTo>
                  <a:lnTo>
                    <a:pt x="5040" y="15410"/>
                  </a:lnTo>
                  <a:lnTo>
                    <a:pt x="4981" y="15585"/>
                  </a:lnTo>
                  <a:lnTo>
                    <a:pt x="4923" y="15760"/>
                  </a:lnTo>
                  <a:lnTo>
                    <a:pt x="4845" y="16130"/>
                  </a:lnTo>
                  <a:lnTo>
                    <a:pt x="4748" y="16480"/>
                  </a:lnTo>
                  <a:lnTo>
                    <a:pt x="4689" y="16636"/>
                  </a:lnTo>
                  <a:lnTo>
                    <a:pt x="4611" y="16772"/>
                  </a:lnTo>
                  <a:lnTo>
                    <a:pt x="4514" y="16908"/>
                  </a:lnTo>
                  <a:lnTo>
                    <a:pt x="4378" y="17005"/>
                  </a:lnTo>
                  <a:lnTo>
                    <a:pt x="4222" y="17064"/>
                  </a:lnTo>
                  <a:lnTo>
                    <a:pt x="4047" y="17122"/>
                  </a:lnTo>
                  <a:lnTo>
                    <a:pt x="3814" y="17122"/>
                  </a:lnTo>
                  <a:lnTo>
                    <a:pt x="3541" y="17083"/>
                  </a:lnTo>
                  <a:lnTo>
                    <a:pt x="3386" y="17044"/>
                  </a:lnTo>
                  <a:lnTo>
                    <a:pt x="3211" y="16986"/>
                  </a:lnTo>
                  <a:lnTo>
                    <a:pt x="3055" y="16908"/>
                  </a:lnTo>
                  <a:lnTo>
                    <a:pt x="2919" y="16811"/>
                  </a:lnTo>
                  <a:lnTo>
                    <a:pt x="2783" y="16694"/>
                  </a:lnTo>
                  <a:lnTo>
                    <a:pt x="2646" y="16577"/>
                  </a:lnTo>
                  <a:lnTo>
                    <a:pt x="2530" y="16441"/>
                  </a:lnTo>
                  <a:lnTo>
                    <a:pt x="2413" y="16305"/>
                  </a:lnTo>
                  <a:lnTo>
                    <a:pt x="2199" y="15974"/>
                  </a:lnTo>
                  <a:lnTo>
                    <a:pt x="2024" y="15604"/>
                  </a:lnTo>
                  <a:lnTo>
                    <a:pt x="1868" y="15215"/>
                  </a:lnTo>
                  <a:lnTo>
                    <a:pt x="1732" y="14807"/>
                  </a:lnTo>
                  <a:lnTo>
                    <a:pt x="1615" y="14398"/>
                  </a:lnTo>
                  <a:lnTo>
                    <a:pt x="1518" y="13970"/>
                  </a:lnTo>
                  <a:lnTo>
                    <a:pt x="1343" y="13133"/>
                  </a:lnTo>
                  <a:lnTo>
                    <a:pt x="1129" y="11752"/>
                  </a:lnTo>
                  <a:lnTo>
                    <a:pt x="954" y="11810"/>
                  </a:lnTo>
                  <a:lnTo>
                    <a:pt x="798" y="11888"/>
                  </a:lnTo>
                  <a:lnTo>
                    <a:pt x="662" y="12005"/>
                  </a:lnTo>
                  <a:lnTo>
                    <a:pt x="526" y="12122"/>
                  </a:lnTo>
                  <a:lnTo>
                    <a:pt x="428" y="12258"/>
                  </a:lnTo>
                  <a:lnTo>
                    <a:pt x="331" y="12413"/>
                  </a:lnTo>
                  <a:lnTo>
                    <a:pt x="234" y="12589"/>
                  </a:lnTo>
                  <a:lnTo>
                    <a:pt x="175" y="12764"/>
                  </a:lnTo>
                  <a:lnTo>
                    <a:pt x="117" y="12958"/>
                  </a:lnTo>
                  <a:lnTo>
                    <a:pt x="78" y="13172"/>
                  </a:lnTo>
                  <a:lnTo>
                    <a:pt x="39" y="13386"/>
                  </a:lnTo>
                  <a:lnTo>
                    <a:pt x="20" y="13620"/>
                  </a:lnTo>
                  <a:lnTo>
                    <a:pt x="0" y="14087"/>
                  </a:lnTo>
                  <a:lnTo>
                    <a:pt x="0" y="14573"/>
                  </a:lnTo>
                  <a:lnTo>
                    <a:pt x="59" y="15060"/>
                  </a:lnTo>
                  <a:lnTo>
                    <a:pt x="117" y="15565"/>
                  </a:lnTo>
                  <a:lnTo>
                    <a:pt x="214" y="16032"/>
                  </a:lnTo>
                  <a:lnTo>
                    <a:pt x="331" y="16499"/>
                  </a:lnTo>
                  <a:lnTo>
                    <a:pt x="448" y="16908"/>
                  </a:lnTo>
                  <a:lnTo>
                    <a:pt x="564" y="17278"/>
                  </a:lnTo>
                  <a:lnTo>
                    <a:pt x="681" y="17589"/>
                  </a:lnTo>
                  <a:lnTo>
                    <a:pt x="798" y="17842"/>
                  </a:lnTo>
                  <a:lnTo>
                    <a:pt x="973" y="18134"/>
                  </a:lnTo>
                  <a:lnTo>
                    <a:pt x="1187" y="18445"/>
                  </a:lnTo>
                  <a:lnTo>
                    <a:pt x="1712" y="19126"/>
                  </a:lnTo>
                  <a:lnTo>
                    <a:pt x="2296" y="19865"/>
                  </a:lnTo>
                  <a:lnTo>
                    <a:pt x="2588" y="20255"/>
                  </a:lnTo>
                  <a:lnTo>
                    <a:pt x="2880" y="20663"/>
                  </a:lnTo>
                  <a:lnTo>
                    <a:pt x="3152" y="21052"/>
                  </a:lnTo>
                  <a:lnTo>
                    <a:pt x="3386" y="21461"/>
                  </a:lnTo>
                  <a:lnTo>
                    <a:pt x="3580" y="21869"/>
                  </a:lnTo>
                  <a:lnTo>
                    <a:pt x="3755" y="22259"/>
                  </a:lnTo>
                  <a:lnTo>
                    <a:pt x="3814" y="22453"/>
                  </a:lnTo>
                  <a:lnTo>
                    <a:pt x="3853" y="22648"/>
                  </a:lnTo>
                  <a:lnTo>
                    <a:pt x="3872" y="22823"/>
                  </a:lnTo>
                  <a:lnTo>
                    <a:pt x="3892" y="23017"/>
                  </a:lnTo>
                  <a:lnTo>
                    <a:pt x="3892" y="23193"/>
                  </a:lnTo>
                  <a:lnTo>
                    <a:pt x="3853" y="23368"/>
                  </a:lnTo>
                  <a:lnTo>
                    <a:pt x="3814" y="23543"/>
                  </a:lnTo>
                  <a:lnTo>
                    <a:pt x="3755" y="23718"/>
                  </a:lnTo>
                  <a:lnTo>
                    <a:pt x="3619" y="23737"/>
                  </a:lnTo>
                  <a:lnTo>
                    <a:pt x="3386" y="23737"/>
                  </a:lnTo>
                  <a:lnTo>
                    <a:pt x="3288" y="23718"/>
                  </a:lnTo>
                  <a:lnTo>
                    <a:pt x="3191" y="23679"/>
                  </a:lnTo>
                  <a:lnTo>
                    <a:pt x="3094" y="23621"/>
                  </a:lnTo>
                  <a:lnTo>
                    <a:pt x="3016" y="23562"/>
                  </a:lnTo>
                  <a:lnTo>
                    <a:pt x="2938" y="23484"/>
                  </a:lnTo>
                  <a:lnTo>
                    <a:pt x="2802" y="23309"/>
                  </a:lnTo>
                  <a:lnTo>
                    <a:pt x="2705" y="23115"/>
                  </a:lnTo>
                  <a:lnTo>
                    <a:pt x="2627" y="22901"/>
                  </a:lnTo>
                  <a:lnTo>
                    <a:pt x="2569" y="22667"/>
                  </a:lnTo>
                  <a:lnTo>
                    <a:pt x="2413" y="22920"/>
                  </a:lnTo>
                  <a:lnTo>
                    <a:pt x="2277" y="23154"/>
                  </a:lnTo>
                  <a:lnTo>
                    <a:pt x="2160" y="23387"/>
                  </a:lnTo>
                  <a:lnTo>
                    <a:pt x="2063" y="23621"/>
                  </a:lnTo>
                  <a:lnTo>
                    <a:pt x="1965" y="23854"/>
                  </a:lnTo>
                  <a:lnTo>
                    <a:pt x="1888" y="24068"/>
                  </a:lnTo>
                  <a:lnTo>
                    <a:pt x="1829" y="24302"/>
                  </a:lnTo>
                  <a:lnTo>
                    <a:pt x="1771" y="24516"/>
                  </a:lnTo>
                  <a:lnTo>
                    <a:pt x="1732" y="24749"/>
                  </a:lnTo>
                  <a:lnTo>
                    <a:pt x="1712" y="24963"/>
                  </a:lnTo>
                  <a:lnTo>
                    <a:pt x="1693" y="25391"/>
                  </a:lnTo>
                  <a:lnTo>
                    <a:pt x="1732" y="25800"/>
                  </a:lnTo>
                  <a:lnTo>
                    <a:pt x="1790" y="26228"/>
                  </a:lnTo>
                  <a:lnTo>
                    <a:pt x="1907" y="26636"/>
                  </a:lnTo>
                  <a:lnTo>
                    <a:pt x="2043" y="27026"/>
                  </a:lnTo>
                  <a:lnTo>
                    <a:pt x="2199" y="27434"/>
                  </a:lnTo>
                  <a:lnTo>
                    <a:pt x="2393" y="27823"/>
                  </a:lnTo>
                  <a:lnTo>
                    <a:pt x="2588" y="28212"/>
                  </a:lnTo>
                  <a:lnTo>
                    <a:pt x="2821" y="28602"/>
                  </a:lnTo>
                  <a:lnTo>
                    <a:pt x="3288" y="29380"/>
                  </a:lnTo>
                  <a:lnTo>
                    <a:pt x="3775" y="30178"/>
                  </a:lnTo>
                  <a:lnTo>
                    <a:pt x="4242" y="30956"/>
                  </a:lnTo>
                  <a:lnTo>
                    <a:pt x="4456" y="31364"/>
                  </a:lnTo>
                  <a:lnTo>
                    <a:pt x="4650" y="31773"/>
                  </a:lnTo>
                  <a:lnTo>
                    <a:pt x="4826" y="32182"/>
                  </a:lnTo>
                  <a:lnTo>
                    <a:pt x="4981" y="32590"/>
                  </a:lnTo>
                  <a:lnTo>
                    <a:pt x="5098" y="33018"/>
                  </a:lnTo>
                  <a:lnTo>
                    <a:pt x="5176" y="33446"/>
                  </a:lnTo>
                  <a:lnTo>
                    <a:pt x="5234" y="33894"/>
                  </a:lnTo>
                  <a:lnTo>
                    <a:pt x="5254" y="34341"/>
                  </a:lnTo>
                  <a:lnTo>
                    <a:pt x="5234" y="34575"/>
                  </a:lnTo>
                  <a:lnTo>
                    <a:pt x="5215" y="34808"/>
                  </a:lnTo>
                  <a:lnTo>
                    <a:pt x="5176" y="35042"/>
                  </a:lnTo>
                  <a:lnTo>
                    <a:pt x="5137" y="35275"/>
                  </a:lnTo>
                  <a:lnTo>
                    <a:pt x="5059" y="35528"/>
                  </a:lnTo>
                  <a:lnTo>
                    <a:pt x="4981" y="35762"/>
                  </a:lnTo>
                  <a:lnTo>
                    <a:pt x="4903" y="36015"/>
                  </a:lnTo>
                  <a:lnTo>
                    <a:pt x="4787" y="36268"/>
                  </a:lnTo>
                  <a:lnTo>
                    <a:pt x="4864" y="36299"/>
                  </a:lnTo>
                  <a:lnTo>
                    <a:pt x="4864" y="36299"/>
                  </a:lnTo>
                  <a:lnTo>
                    <a:pt x="4864" y="36287"/>
                  </a:lnTo>
                  <a:lnTo>
                    <a:pt x="4864" y="36268"/>
                  </a:lnTo>
                  <a:lnTo>
                    <a:pt x="81369" y="36268"/>
                  </a:lnTo>
                  <a:lnTo>
                    <a:pt x="81369" y="36190"/>
                  </a:lnTo>
                  <a:lnTo>
                    <a:pt x="81330" y="36092"/>
                  </a:lnTo>
                  <a:lnTo>
                    <a:pt x="81232" y="35917"/>
                  </a:lnTo>
                  <a:lnTo>
                    <a:pt x="81057" y="35703"/>
                  </a:lnTo>
                  <a:lnTo>
                    <a:pt x="80863" y="35509"/>
                  </a:lnTo>
                  <a:lnTo>
                    <a:pt x="80435" y="35061"/>
                  </a:lnTo>
                  <a:lnTo>
                    <a:pt x="80240" y="34847"/>
                  </a:lnTo>
                  <a:lnTo>
                    <a:pt x="80084" y="34633"/>
                  </a:lnTo>
                  <a:lnTo>
                    <a:pt x="79968" y="34400"/>
                  </a:lnTo>
                  <a:lnTo>
                    <a:pt x="79851" y="34166"/>
                  </a:lnTo>
                  <a:lnTo>
                    <a:pt x="79637" y="33680"/>
                  </a:lnTo>
                  <a:lnTo>
                    <a:pt x="79442" y="33174"/>
                  </a:lnTo>
                  <a:lnTo>
                    <a:pt x="79267" y="32687"/>
                  </a:lnTo>
                  <a:lnTo>
                    <a:pt x="79189" y="32415"/>
                  </a:lnTo>
                  <a:lnTo>
                    <a:pt x="79131" y="32143"/>
                  </a:lnTo>
                  <a:lnTo>
                    <a:pt x="79112" y="31870"/>
                  </a:lnTo>
                  <a:lnTo>
                    <a:pt x="79112" y="31598"/>
                  </a:lnTo>
                  <a:lnTo>
                    <a:pt x="79131" y="31326"/>
                  </a:lnTo>
                  <a:lnTo>
                    <a:pt x="79170" y="31053"/>
                  </a:lnTo>
                  <a:lnTo>
                    <a:pt x="79228" y="30781"/>
                  </a:lnTo>
                  <a:lnTo>
                    <a:pt x="79306" y="30508"/>
                  </a:lnTo>
                  <a:lnTo>
                    <a:pt x="79403" y="30236"/>
                  </a:lnTo>
                  <a:lnTo>
                    <a:pt x="79501" y="29964"/>
                  </a:lnTo>
                  <a:lnTo>
                    <a:pt x="79754" y="29419"/>
                  </a:lnTo>
                  <a:lnTo>
                    <a:pt x="80026" y="28893"/>
                  </a:lnTo>
                  <a:lnTo>
                    <a:pt x="80318" y="28388"/>
                  </a:lnTo>
                  <a:lnTo>
                    <a:pt x="81057" y="27084"/>
                  </a:lnTo>
                  <a:lnTo>
                    <a:pt x="81408" y="26422"/>
                  </a:lnTo>
                  <a:lnTo>
                    <a:pt x="81758" y="25761"/>
                  </a:lnTo>
                  <a:lnTo>
                    <a:pt x="82069" y="25080"/>
                  </a:lnTo>
                  <a:lnTo>
                    <a:pt x="82361" y="24379"/>
                  </a:lnTo>
                  <a:lnTo>
                    <a:pt x="82614" y="23679"/>
                  </a:lnTo>
                  <a:lnTo>
                    <a:pt x="82731" y="23309"/>
                  </a:lnTo>
                  <a:lnTo>
                    <a:pt x="82828" y="22959"/>
                  </a:lnTo>
                  <a:lnTo>
                    <a:pt x="82984" y="22453"/>
                  </a:lnTo>
                  <a:lnTo>
                    <a:pt x="83159" y="21947"/>
                  </a:lnTo>
                  <a:lnTo>
                    <a:pt x="83509" y="20936"/>
                  </a:lnTo>
                  <a:lnTo>
                    <a:pt x="83665" y="20430"/>
                  </a:lnTo>
                  <a:lnTo>
                    <a:pt x="83742" y="20177"/>
                  </a:lnTo>
                  <a:lnTo>
                    <a:pt x="83781" y="19904"/>
                  </a:lnTo>
                  <a:lnTo>
                    <a:pt x="83820" y="19651"/>
                  </a:lnTo>
                  <a:lnTo>
                    <a:pt x="83859" y="19398"/>
                  </a:lnTo>
                  <a:lnTo>
                    <a:pt x="83859" y="19126"/>
                  </a:lnTo>
                  <a:lnTo>
                    <a:pt x="83859" y="18854"/>
                  </a:lnTo>
                  <a:lnTo>
                    <a:pt x="83840" y="18581"/>
                  </a:lnTo>
                  <a:lnTo>
                    <a:pt x="83801" y="18309"/>
                  </a:lnTo>
                  <a:lnTo>
                    <a:pt x="83742" y="18056"/>
                  </a:lnTo>
                  <a:lnTo>
                    <a:pt x="83665" y="17784"/>
                  </a:lnTo>
                  <a:lnTo>
                    <a:pt x="83509" y="17258"/>
                  </a:lnTo>
                  <a:lnTo>
                    <a:pt x="83295" y="16733"/>
                  </a:lnTo>
                  <a:lnTo>
                    <a:pt x="83061" y="16227"/>
                  </a:lnTo>
                  <a:lnTo>
                    <a:pt x="82789" y="15741"/>
                  </a:lnTo>
                  <a:lnTo>
                    <a:pt x="82497" y="15274"/>
                  </a:lnTo>
                  <a:lnTo>
                    <a:pt x="82205" y="14826"/>
                  </a:lnTo>
                  <a:lnTo>
                    <a:pt x="81991" y="14593"/>
                  </a:lnTo>
                  <a:lnTo>
                    <a:pt x="81660" y="14242"/>
                  </a:lnTo>
                  <a:lnTo>
                    <a:pt x="80746" y="13347"/>
                  </a:lnTo>
                  <a:lnTo>
                    <a:pt x="80299" y="12880"/>
                  </a:lnTo>
                  <a:lnTo>
                    <a:pt x="79909" y="12472"/>
                  </a:lnTo>
                  <a:lnTo>
                    <a:pt x="79637" y="12161"/>
                  </a:lnTo>
                  <a:lnTo>
                    <a:pt x="79559" y="12044"/>
                  </a:lnTo>
                  <a:lnTo>
                    <a:pt x="79540" y="11966"/>
                  </a:lnTo>
                  <a:lnTo>
                    <a:pt x="79481" y="12511"/>
                  </a:lnTo>
                  <a:lnTo>
                    <a:pt x="79442" y="12764"/>
                  </a:lnTo>
                  <a:lnTo>
                    <a:pt x="79384" y="13017"/>
                  </a:lnTo>
                  <a:lnTo>
                    <a:pt x="79306" y="13270"/>
                  </a:lnTo>
                  <a:lnTo>
                    <a:pt x="79209" y="13503"/>
                  </a:lnTo>
                  <a:lnTo>
                    <a:pt x="79112" y="13717"/>
                  </a:lnTo>
                  <a:lnTo>
                    <a:pt x="78995" y="13931"/>
                  </a:lnTo>
                  <a:lnTo>
                    <a:pt x="78859" y="14126"/>
                  </a:lnTo>
                  <a:lnTo>
                    <a:pt x="78703" y="14301"/>
                  </a:lnTo>
                  <a:lnTo>
                    <a:pt x="78528" y="14437"/>
                  </a:lnTo>
                  <a:lnTo>
                    <a:pt x="78333" y="14573"/>
                  </a:lnTo>
                  <a:lnTo>
                    <a:pt x="78100" y="14670"/>
                  </a:lnTo>
                  <a:lnTo>
                    <a:pt x="77866" y="14748"/>
                  </a:lnTo>
                  <a:lnTo>
                    <a:pt x="77594" y="14807"/>
                  </a:lnTo>
                  <a:lnTo>
                    <a:pt x="77302" y="14826"/>
                  </a:lnTo>
                  <a:lnTo>
                    <a:pt x="76991" y="14807"/>
                  </a:lnTo>
                  <a:lnTo>
                    <a:pt x="76699" y="14768"/>
                  </a:lnTo>
                  <a:lnTo>
                    <a:pt x="76407" y="14709"/>
                  </a:lnTo>
                  <a:lnTo>
                    <a:pt x="76154" y="14632"/>
                  </a:lnTo>
                  <a:lnTo>
                    <a:pt x="75901" y="14534"/>
                  </a:lnTo>
                  <a:lnTo>
                    <a:pt x="75668" y="14398"/>
                  </a:lnTo>
                  <a:lnTo>
                    <a:pt x="75454" y="14262"/>
                  </a:lnTo>
                  <a:lnTo>
                    <a:pt x="75240" y="14106"/>
                  </a:lnTo>
                  <a:lnTo>
                    <a:pt x="75045" y="13931"/>
                  </a:lnTo>
                  <a:lnTo>
                    <a:pt x="74870" y="13737"/>
                  </a:lnTo>
                  <a:lnTo>
                    <a:pt x="74695" y="13523"/>
                  </a:lnTo>
                  <a:lnTo>
                    <a:pt x="74520" y="13308"/>
                  </a:lnTo>
                  <a:lnTo>
                    <a:pt x="74189" y="12861"/>
                  </a:lnTo>
                  <a:lnTo>
                    <a:pt x="73858" y="12375"/>
                  </a:lnTo>
                  <a:lnTo>
                    <a:pt x="73314" y="11538"/>
                  </a:lnTo>
                  <a:lnTo>
                    <a:pt x="73041" y="11129"/>
                  </a:lnTo>
                  <a:lnTo>
                    <a:pt x="72769" y="10701"/>
                  </a:lnTo>
                  <a:lnTo>
                    <a:pt x="72535" y="10254"/>
                  </a:lnTo>
                  <a:lnTo>
                    <a:pt x="72321" y="9806"/>
                  </a:lnTo>
                  <a:lnTo>
                    <a:pt x="72146" y="9359"/>
                  </a:lnTo>
                  <a:lnTo>
                    <a:pt x="72068" y="9125"/>
                  </a:lnTo>
                  <a:lnTo>
                    <a:pt x="72010" y="8872"/>
                  </a:lnTo>
                  <a:lnTo>
                    <a:pt x="71952" y="8619"/>
                  </a:lnTo>
                  <a:lnTo>
                    <a:pt x="71913" y="8347"/>
                  </a:lnTo>
                  <a:lnTo>
                    <a:pt x="71893" y="8075"/>
                  </a:lnTo>
                  <a:lnTo>
                    <a:pt x="71874" y="7802"/>
                  </a:lnTo>
                  <a:lnTo>
                    <a:pt x="71874" y="7277"/>
                  </a:lnTo>
                  <a:lnTo>
                    <a:pt x="71913" y="6732"/>
                  </a:lnTo>
                  <a:lnTo>
                    <a:pt x="71990" y="5642"/>
                  </a:lnTo>
                  <a:lnTo>
                    <a:pt x="71990" y="5098"/>
                  </a:lnTo>
                  <a:lnTo>
                    <a:pt x="71971" y="4553"/>
                  </a:lnTo>
                  <a:lnTo>
                    <a:pt x="71796" y="4670"/>
                  </a:lnTo>
                  <a:lnTo>
                    <a:pt x="71621" y="4806"/>
                  </a:lnTo>
                  <a:lnTo>
                    <a:pt x="71465" y="4962"/>
                  </a:lnTo>
                  <a:lnTo>
                    <a:pt x="71309" y="5117"/>
                  </a:lnTo>
                  <a:lnTo>
                    <a:pt x="71173" y="5273"/>
                  </a:lnTo>
                  <a:lnTo>
                    <a:pt x="71037" y="5448"/>
                  </a:lnTo>
                  <a:lnTo>
                    <a:pt x="70920" y="5623"/>
                  </a:lnTo>
                  <a:lnTo>
                    <a:pt x="70804" y="5818"/>
                  </a:lnTo>
                  <a:lnTo>
                    <a:pt x="70609" y="6207"/>
                  </a:lnTo>
                  <a:lnTo>
                    <a:pt x="70434" y="6635"/>
                  </a:lnTo>
                  <a:lnTo>
                    <a:pt x="70298" y="7082"/>
                  </a:lnTo>
                  <a:lnTo>
                    <a:pt x="70181" y="7530"/>
                  </a:lnTo>
                  <a:lnTo>
                    <a:pt x="70103" y="7997"/>
                  </a:lnTo>
                  <a:lnTo>
                    <a:pt x="70025" y="8464"/>
                  </a:lnTo>
                  <a:lnTo>
                    <a:pt x="69986" y="8950"/>
                  </a:lnTo>
                  <a:lnTo>
                    <a:pt x="69947" y="9417"/>
                  </a:lnTo>
                  <a:lnTo>
                    <a:pt x="69947" y="9865"/>
                  </a:lnTo>
                  <a:lnTo>
                    <a:pt x="69947" y="10312"/>
                  </a:lnTo>
                  <a:lnTo>
                    <a:pt x="69947" y="11110"/>
                  </a:lnTo>
                  <a:lnTo>
                    <a:pt x="69986" y="11732"/>
                  </a:lnTo>
                  <a:lnTo>
                    <a:pt x="70045" y="12336"/>
                  </a:lnTo>
                  <a:lnTo>
                    <a:pt x="70123" y="12958"/>
                  </a:lnTo>
                  <a:lnTo>
                    <a:pt x="70200" y="13561"/>
                  </a:lnTo>
                  <a:lnTo>
                    <a:pt x="70414" y="14748"/>
                  </a:lnTo>
                  <a:lnTo>
                    <a:pt x="70648" y="15955"/>
                  </a:lnTo>
                  <a:lnTo>
                    <a:pt x="70881" y="17161"/>
                  </a:lnTo>
                  <a:lnTo>
                    <a:pt x="71095" y="18348"/>
                  </a:lnTo>
                  <a:lnTo>
                    <a:pt x="71173" y="18951"/>
                  </a:lnTo>
                  <a:lnTo>
                    <a:pt x="71251" y="19554"/>
                  </a:lnTo>
                  <a:lnTo>
                    <a:pt x="71309" y="20157"/>
                  </a:lnTo>
                  <a:lnTo>
                    <a:pt x="71348" y="20760"/>
                  </a:lnTo>
                  <a:lnTo>
                    <a:pt x="71368" y="21266"/>
                  </a:lnTo>
                  <a:lnTo>
                    <a:pt x="71348" y="21928"/>
                  </a:lnTo>
                  <a:lnTo>
                    <a:pt x="71329" y="22687"/>
                  </a:lnTo>
                  <a:lnTo>
                    <a:pt x="71271" y="23562"/>
                  </a:lnTo>
                  <a:lnTo>
                    <a:pt x="71193" y="24477"/>
                  </a:lnTo>
                  <a:lnTo>
                    <a:pt x="71076" y="25430"/>
                  </a:lnTo>
                  <a:lnTo>
                    <a:pt x="70920" y="26383"/>
                  </a:lnTo>
                  <a:lnTo>
                    <a:pt x="70823" y="26850"/>
                  </a:lnTo>
                  <a:lnTo>
                    <a:pt x="70706" y="27298"/>
                  </a:lnTo>
                  <a:lnTo>
                    <a:pt x="70590" y="27745"/>
                  </a:lnTo>
                  <a:lnTo>
                    <a:pt x="70453" y="28154"/>
                  </a:lnTo>
                  <a:lnTo>
                    <a:pt x="70317" y="28543"/>
                  </a:lnTo>
                  <a:lnTo>
                    <a:pt x="70162" y="28893"/>
                  </a:lnTo>
                  <a:lnTo>
                    <a:pt x="69986" y="29224"/>
                  </a:lnTo>
                  <a:lnTo>
                    <a:pt x="69792" y="29516"/>
                  </a:lnTo>
                  <a:lnTo>
                    <a:pt x="69597" y="29788"/>
                  </a:lnTo>
                  <a:lnTo>
                    <a:pt x="69383" y="29983"/>
                  </a:lnTo>
                  <a:lnTo>
                    <a:pt x="69266" y="30080"/>
                  </a:lnTo>
                  <a:lnTo>
                    <a:pt x="69150" y="30158"/>
                  </a:lnTo>
                  <a:lnTo>
                    <a:pt x="69014" y="30216"/>
                  </a:lnTo>
                  <a:lnTo>
                    <a:pt x="68897" y="30255"/>
                  </a:lnTo>
                  <a:lnTo>
                    <a:pt x="68761" y="30294"/>
                  </a:lnTo>
                  <a:lnTo>
                    <a:pt x="68624" y="30314"/>
                  </a:lnTo>
                  <a:lnTo>
                    <a:pt x="68333" y="30314"/>
                  </a:lnTo>
                  <a:lnTo>
                    <a:pt x="68177" y="30294"/>
                  </a:lnTo>
                  <a:lnTo>
                    <a:pt x="68041" y="30236"/>
                  </a:lnTo>
                  <a:lnTo>
                    <a:pt x="67866" y="30178"/>
                  </a:lnTo>
                  <a:lnTo>
                    <a:pt x="67710" y="30100"/>
                  </a:lnTo>
                  <a:lnTo>
                    <a:pt x="67535" y="30022"/>
                  </a:lnTo>
                  <a:lnTo>
                    <a:pt x="67360" y="29905"/>
                  </a:lnTo>
                  <a:lnTo>
                    <a:pt x="67185" y="29769"/>
                  </a:lnTo>
                  <a:lnTo>
                    <a:pt x="66990" y="29613"/>
                  </a:lnTo>
                  <a:lnTo>
                    <a:pt x="66601" y="29244"/>
                  </a:lnTo>
                  <a:lnTo>
                    <a:pt x="66212" y="28835"/>
                  </a:lnTo>
                  <a:lnTo>
                    <a:pt x="65862" y="28388"/>
                  </a:lnTo>
                  <a:lnTo>
                    <a:pt x="65550" y="27921"/>
                  </a:lnTo>
                  <a:lnTo>
                    <a:pt x="65297" y="27434"/>
                  </a:lnTo>
                  <a:lnTo>
                    <a:pt x="65161" y="27181"/>
                  </a:lnTo>
                  <a:lnTo>
                    <a:pt x="65064" y="26909"/>
                  </a:lnTo>
                  <a:lnTo>
                    <a:pt x="64967" y="26656"/>
                  </a:lnTo>
                  <a:lnTo>
                    <a:pt x="64869" y="26383"/>
                  </a:lnTo>
                  <a:lnTo>
                    <a:pt x="64811" y="26111"/>
                  </a:lnTo>
                  <a:lnTo>
                    <a:pt x="64733" y="25839"/>
                  </a:lnTo>
                  <a:lnTo>
                    <a:pt x="64694" y="25566"/>
                  </a:lnTo>
                  <a:lnTo>
                    <a:pt x="64675" y="25313"/>
                  </a:lnTo>
                  <a:lnTo>
                    <a:pt x="64655" y="25080"/>
                  </a:lnTo>
                  <a:lnTo>
                    <a:pt x="64675" y="24846"/>
                  </a:lnTo>
                  <a:lnTo>
                    <a:pt x="64694" y="24632"/>
                  </a:lnTo>
                  <a:lnTo>
                    <a:pt x="64733" y="24418"/>
                  </a:lnTo>
                  <a:lnTo>
                    <a:pt x="64791" y="24204"/>
                  </a:lnTo>
                  <a:lnTo>
                    <a:pt x="64869" y="24010"/>
                  </a:lnTo>
                  <a:lnTo>
                    <a:pt x="65025" y="23621"/>
                  </a:lnTo>
                  <a:lnTo>
                    <a:pt x="65239" y="23212"/>
                  </a:lnTo>
                  <a:lnTo>
                    <a:pt x="65725" y="22336"/>
                  </a:lnTo>
                  <a:lnTo>
                    <a:pt x="66718" y="20508"/>
                  </a:lnTo>
                  <a:lnTo>
                    <a:pt x="67204" y="19574"/>
                  </a:lnTo>
                  <a:lnTo>
                    <a:pt x="67438" y="19107"/>
                  </a:lnTo>
                  <a:lnTo>
                    <a:pt x="67671" y="18640"/>
                  </a:lnTo>
                  <a:lnTo>
                    <a:pt x="67866" y="18153"/>
                  </a:lnTo>
                  <a:lnTo>
                    <a:pt x="68060" y="17667"/>
                  </a:lnTo>
                  <a:lnTo>
                    <a:pt x="68216" y="17180"/>
                  </a:lnTo>
                  <a:lnTo>
                    <a:pt x="68352" y="16694"/>
                  </a:lnTo>
                  <a:lnTo>
                    <a:pt x="68469" y="16188"/>
                  </a:lnTo>
                  <a:lnTo>
                    <a:pt x="68547" y="15663"/>
                  </a:lnTo>
                  <a:lnTo>
                    <a:pt x="68605" y="15137"/>
                  </a:lnTo>
                  <a:lnTo>
                    <a:pt x="68624" y="14593"/>
                  </a:lnTo>
                  <a:lnTo>
                    <a:pt x="68605" y="14165"/>
                  </a:lnTo>
                  <a:lnTo>
                    <a:pt x="68586" y="13639"/>
                  </a:lnTo>
                  <a:lnTo>
                    <a:pt x="68547" y="13056"/>
                  </a:lnTo>
                  <a:lnTo>
                    <a:pt x="68469" y="12413"/>
                  </a:lnTo>
                  <a:lnTo>
                    <a:pt x="68371" y="11732"/>
                  </a:lnTo>
                  <a:lnTo>
                    <a:pt x="68235" y="11032"/>
                  </a:lnTo>
                  <a:lnTo>
                    <a:pt x="68099" y="10312"/>
                  </a:lnTo>
                  <a:lnTo>
                    <a:pt x="67905" y="9612"/>
                  </a:lnTo>
                  <a:lnTo>
                    <a:pt x="67690" y="8931"/>
                  </a:lnTo>
                  <a:lnTo>
                    <a:pt x="67574" y="8600"/>
                  </a:lnTo>
                  <a:lnTo>
                    <a:pt x="67438" y="8289"/>
                  </a:lnTo>
                  <a:lnTo>
                    <a:pt x="67301" y="7977"/>
                  </a:lnTo>
                  <a:lnTo>
                    <a:pt x="67146" y="7685"/>
                  </a:lnTo>
                  <a:lnTo>
                    <a:pt x="66990" y="7413"/>
                  </a:lnTo>
                  <a:lnTo>
                    <a:pt x="66815" y="7160"/>
                  </a:lnTo>
                  <a:lnTo>
                    <a:pt x="66640" y="6927"/>
                  </a:lnTo>
                  <a:lnTo>
                    <a:pt x="66445" y="6713"/>
                  </a:lnTo>
                  <a:lnTo>
                    <a:pt x="66251" y="6518"/>
                  </a:lnTo>
                  <a:lnTo>
                    <a:pt x="66037" y="6362"/>
                  </a:lnTo>
                  <a:lnTo>
                    <a:pt x="65803" y="6226"/>
                  </a:lnTo>
                  <a:lnTo>
                    <a:pt x="65570" y="6109"/>
                  </a:lnTo>
                  <a:lnTo>
                    <a:pt x="65317" y="6051"/>
                  </a:lnTo>
                  <a:lnTo>
                    <a:pt x="65064" y="5993"/>
                  </a:lnTo>
                  <a:lnTo>
                    <a:pt x="65219" y="6362"/>
                  </a:lnTo>
                  <a:lnTo>
                    <a:pt x="65356" y="6752"/>
                  </a:lnTo>
                  <a:lnTo>
                    <a:pt x="65472" y="7180"/>
                  </a:lnTo>
                  <a:lnTo>
                    <a:pt x="65589" y="7627"/>
                  </a:lnTo>
                  <a:lnTo>
                    <a:pt x="65667" y="8055"/>
                  </a:lnTo>
                  <a:lnTo>
                    <a:pt x="65706" y="8503"/>
                  </a:lnTo>
                  <a:lnTo>
                    <a:pt x="65706" y="8911"/>
                  </a:lnTo>
                  <a:lnTo>
                    <a:pt x="65686" y="9106"/>
                  </a:lnTo>
                  <a:lnTo>
                    <a:pt x="65667" y="9300"/>
                  </a:lnTo>
                  <a:lnTo>
                    <a:pt x="65628" y="9475"/>
                  </a:lnTo>
                  <a:lnTo>
                    <a:pt x="65589" y="9651"/>
                  </a:lnTo>
                  <a:lnTo>
                    <a:pt x="65511" y="9806"/>
                  </a:lnTo>
                  <a:lnTo>
                    <a:pt x="65433" y="9942"/>
                  </a:lnTo>
                  <a:lnTo>
                    <a:pt x="65356" y="10059"/>
                  </a:lnTo>
                  <a:lnTo>
                    <a:pt x="65239" y="10156"/>
                  </a:lnTo>
                  <a:lnTo>
                    <a:pt x="65122" y="10254"/>
                  </a:lnTo>
                  <a:lnTo>
                    <a:pt x="64986" y="10312"/>
                  </a:lnTo>
                  <a:lnTo>
                    <a:pt x="64830" y="10351"/>
                  </a:lnTo>
                  <a:lnTo>
                    <a:pt x="64655" y="10371"/>
                  </a:lnTo>
                  <a:lnTo>
                    <a:pt x="64461" y="10371"/>
                  </a:lnTo>
                  <a:lnTo>
                    <a:pt x="64227" y="10332"/>
                  </a:lnTo>
                  <a:lnTo>
                    <a:pt x="63994" y="10273"/>
                  </a:lnTo>
                  <a:lnTo>
                    <a:pt x="63741" y="10195"/>
                  </a:lnTo>
                  <a:lnTo>
                    <a:pt x="63468" y="10059"/>
                  </a:lnTo>
                  <a:lnTo>
                    <a:pt x="63177" y="9923"/>
                  </a:lnTo>
                  <a:lnTo>
                    <a:pt x="62865" y="9728"/>
                  </a:lnTo>
                  <a:lnTo>
                    <a:pt x="62554" y="9534"/>
                  </a:lnTo>
                  <a:lnTo>
                    <a:pt x="62262" y="9300"/>
                  </a:lnTo>
                  <a:lnTo>
                    <a:pt x="61990" y="9067"/>
                  </a:lnTo>
                  <a:lnTo>
                    <a:pt x="61717" y="8795"/>
                  </a:lnTo>
                  <a:lnTo>
                    <a:pt x="61464" y="8522"/>
                  </a:lnTo>
                  <a:lnTo>
                    <a:pt x="61211" y="8250"/>
                  </a:lnTo>
                  <a:lnTo>
                    <a:pt x="60978" y="7958"/>
                  </a:lnTo>
                  <a:lnTo>
                    <a:pt x="60764" y="7647"/>
                  </a:lnTo>
                  <a:lnTo>
                    <a:pt x="60550" y="7335"/>
                  </a:lnTo>
                  <a:lnTo>
                    <a:pt x="60336" y="7004"/>
                  </a:lnTo>
                  <a:lnTo>
                    <a:pt x="60161" y="6693"/>
                  </a:lnTo>
                  <a:lnTo>
                    <a:pt x="59810" y="6032"/>
                  </a:lnTo>
                  <a:lnTo>
                    <a:pt x="59519" y="5370"/>
                  </a:lnTo>
                  <a:lnTo>
                    <a:pt x="59382" y="5020"/>
                  </a:lnTo>
                  <a:lnTo>
                    <a:pt x="59266" y="4689"/>
                  </a:lnTo>
                  <a:lnTo>
                    <a:pt x="59149" y="4339"/>
                  </a:lnTo>
                  <a:lnTo>
                    <a:pt x="59052" y="3969"/>
                  </a:lnTo>
                  <a:lnTo>
                    <a:pt x="58974" y="3619"/>
                  </a:lnTo>
                  <a:lnTo>
                    <a:pt x="58896" y="3249"/>
                  </a:lnTo>
                  <a:lnTo>
                    <a:pt x="58857" y="2899"/>
                  </a:lnTo>
                  <a:lnTo>
                    <a:pt x="58838" y="2529"/>
                  </a:lnTo>
                  <a:lnTo>
                    <a:pt x="58838" y="1985"/>
                  </a:lnTo>
                  <a:lnTo>
                    <a:pt x="58896" y="1206"/>
                  </a:lnTo>
                  <a:lnTo>
                    <a:pt x="58935" y="817"/>
                  </a:lnTo>
                  <a:lnTo>
                    <a:pt x="58993" y="467"/>
                  </a:lnTo>
                  <a:lnTo>
                    <a:pt x="59052" y="175"/>
                  </a:lnTo>
                  <a:lnTo>
                    <a:pt x="59091" y="78"/>
                  </a:lnTo>
                  <a:lnTo>
                    <a:pt x="59149" y="0"/>
                  </a:lnTo>
                  <a:close/>
                  <a:moveTo>
                    <a:pt x="4864" y="36299"/>
                  </a:moveTo>
                  <a:lnTo>
                    <a:pt x="4864" y="36306"/>
                  </a:lnTo>
                  <a:lnTo>
                    <a:pt x="4903" y="36326"/>
                  </a:lnTo>
                  <a:lnTo>
                    <a:pt x="4903" y="36306"/>
                  </a:lnTo>
                  <a:lnTo>
                    <a:pt x="4884" y="36306"/>
                  </a:lnTo>
                  <a:lnTo>
                    <a:pt x="4864" y="362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516200" y="-2061025"/>
              <a:ext cx="432950" cy="379925"/>
            </a:xfrm>
            <a:custGeom>
              <a:avLst/>
              <a:gdLst/>
              <a:ahLst/>
              <a:cxnLst/>
              <a:rect l="l" t="t" r="r" b="b"/>
              <a:pathLst>
                <a:path w="17318" h="15197" extrusionOk="0">
                  <a:moveTo>
                    <a:pt x="1" y="1"/>
                  </a:moveTo>
                  <a:lnTo>
                    <a:pt x="137" y="176"/>
                  </a:lnTo>
                  <a:lnTo>
                    <a:pt x="254" y="390"/>
                  </a:lnTo>
                  <a:lnTo>
                    <a:pt x="370" y="156"/>
                  </a:lnTo>
                  <a:lnTo>
                    <a:pt x="195" y="59"/>
                  </a:lnTo>
                  <a:lnTo>
                    <a:pt x="1" y="1"/>
                  </a:lnTo>
                  <a:close/>
                  <a:moveTo>
                    <a:pt x="17006" y="15158"/>
                  </a:moveTo>
                  <a:lnTo>
                    <a:pt x="17123" y="15196"/>
                  </a:lnTo>
                  <a:lnTo>
                    <a:pt x="17259" y="15196"/>
                  </a:lnTo>
                  <a:lnTo>
                    <a:pt x="17317" y="15158"/>
                  </a:lnTo>
                  <a:close/>
                </a:path>
              </a:pathLst>
            </a:custGeom>
            <a:solidFill>
              <a:srgbClr val="FDE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516200" y="-2061025"/>
              <a:ext cx="9275" cy="9750"/>
            </a:xfrm>
            <a:custGeom>
              <a:avLst/>
              <a:gdLst/>
              <a:ahLst/>
              <a:cxnLst/>
              <a:rect l="l" t="t" r="r" b="b"/>
              <a:pathLst>
                <a:path w="371" h="390" fill="none" extrusionOk="0">
                  <a:moveTo>
                    <a:pt x="1" y="1"/>
                  </a:moveTo>
                  <a:lnTo>
                    <a:pt x="1" y="1"/>
                  </a:lnTo>
                  <a:lnTo>
                    <a:pt x="137" y="176"/>
                  </a:lnTo>
                  <a:lnTo>
                    <a:pt x="254" y="390"/>
                  </a:lnTo>
                  <a:lnTo>
                    <a:pt x="254" y="390"/>
                  </a:lnTo>
                  <a:lnTo>
                    <a:pt x="370" y="156"/>
                  </a:lnTo>
                  <a:lnTo>
                    <a:pt x="370" y="156"/>
                  </a:lnTo>
                  <a:lnTo>
                    <a:pt x="195" y="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105100" y="-2213750"/>
              <a:ext cx="1865925" cy="531675"/>
            </a:xfrm>
            <a:custGeom>
              <a:avLst/>
              <a:gdLst/>
              <a:ahLst/>
              <a:cxnLst/>
              <a:rect l="l" t="t" r="r" b="b"/>
              <a:pathLst>
                <a:path w="74637" h="21267" extrusionOk="0">
                  <a:moveTo>
                    <a:pt x="35042" y="0"/>
                  </a:move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3951"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336" y="10312"/>
                  </a:lnTo>
                  <a:lnTo>
                    <a:pt x="12044" y="9904"/>
                  </a:lnTo>
                  <a:lnTo>
                    <a:pt x="11733" y="9515"/>
                  </a:lnTo>
                  <a:lnTo>
                    <a:pt x="11402" y="9125"/>
                  </a:lnTo>
                  <a:lnTo>
                    <a:pt x="10741" y="8367"/>
                  </a:lnTo>
                  <a:lnTo>
                    <a:pt x="10099" y="7608"/>
                  </a:lnTo>
                  <a:lnTo>
                    <a:pt x="9632" y="7024"/>
                  </a:lnTo>
                  <a:lnTo>
                    <a:pt x="9379" y="6732"/>
                  </a:lnTo>
                  <a:lnTo>
                    <a:pt x="9145" y="6421"/>
                  </a:lnTo>
                  <a:lnTo>
                    <a:pt x="8912" y="6110"/>
                  </a:lnTo>
                  <a:lnTo>
                    <a:pt x="8698" y="5779"/>
                  </a:lnTo>
                  <a:lnTo>
                    <a:pt x="8523" y="5448"/>
                  </a:lnTo>
                  <a:lnTo>
                    <a:pt x="8386" y="5098"/>
                  </a:lnTo>
                  <a:lnTo>
                    <a:pt x="8328" y="4942"/>
                  </a:lnTo>
                  <a:lnTo>
                    <a:pt x="8289" y="4767"/>
                  </a:lnTo>
                  <a:lnTo>
                    <a:pt x="8250" y="4417"/>
                  </a:lnTo>
                  <a:lnTo>
                    <a:pt x="8250" y="4067"/>
                  </a:lnTo>
                  <a:lnTo>
                    <a:pt x="8270" y="3716"/>
                  </a:lnTo>
                  <a:lnTo>
                    <a:pt x="8328" y="3016"/>
                  </a:lnTo>
                  <a:lnTo>
                    <a:pt x="8347" y="266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557" y="1576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73431" y="21247"/>
                  </a:lnTo>
                  <a:lnTo>
                    <a:pt x="73450" y="21267"/>
                  </a:lnTo>
                  <a:lnTo>
                    <a:pt x="73761" y="2126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150" y="17648"/>
                  </a:lnTo>
                  <a:lnTo>
                    <a:pt x="63897" y="17628"/>
                  </a:lnTo>
                  <a:lnTo>
                    <a:pt x="63644" y="17589"/>
                  </a:lnTo>
                  <a:lnTo>
                    <a:pt x="63391" y="17531"/>
                  </a:lnTo>
                  <a:lnTo>
                    <a:pt x="63138" y="17453"/>
                  </a:lnTo>
                  <a:lnTo>
                    <a:pt x="62904" y="17356"/>
                  </a:lnTo>
                  <a:lnTo>
                    <a:pt x="62651" y="17258"/>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783" y="14009"/>
                  </a:lnTo>
                  <a:lnTo>
                    <a:pt x="55589" y="14068"/>
                  </a:lnTo>
                  <a:lnTo>
                    <a:pt x="55394"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016" y="18737"/>
                  </a:lnTo>
                  <a:lnTo>
                    <a:pt x="45627" y="18815"/>
                  </a:lnTo>
                  <a:lnTo>
                    <a:pt x="45218" y="18854"/>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105100" y="-2213750"/>
              <a:ext cx="1865925" cy="531675"/>
            </a:xfrm>
            <a:custGeom>
              <a:avLst/>
              <a:gdLst/>
              <a:ahLst/>
              <a:cxnLst/>
              <a:rect l="l" t="t" r="r" b="b"/>
              <a:pathLst>
                <a:path w="74637" h="21267" fill="none" extrusionOk="0">
                  <a:moveTo>
                    <a:pt x="35042" y="0"/>
                  </a:moveTo>
                  <a:lnTo>
                    <a:pt x="35042" y="0"/>
                  </a:ln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47" y="18737"/>
                  </a:lnTo>
                  <a:lnTo>
                    <a:pt x="2052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4048" y="12550"/>
                  </a:lnTo>
                  <a:lnTo>
                    <a:pt x="13951" y="12569"/>
                  </a:lnTo>
                  <a:lnTo>
                    <a:pt x="13873" y="12569"/>
                  </a:lnTo>
                  <a:lnTo>
                    <a:pt x="13873"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589" y="10721"/>
                  </a:lnTo>
                  <a:lnTo>
                    <a:pt x="12336" y="10312"/>
                  </a:lnTo>
                  <a:lnTo>
                    <a:pt x="12044" y="9904"/>
                  </a:lnTo>
                  <a:lnTo>
                    <a:pt x="11733" y="9515"/>
                  </a:lnTo>
                  <a:lnTo>
                    <a:pt x="11402" y="9125"/>
                  </a:lnTo>
                  <a:lnTo>
                    <a:pt x="10741" y="8367"/>
                  </a:lnTo>
                  <a:lnTo>
                    <a:pt x="10099" y="7608"/>
                  </a:lnTo>
                  <a:lnTo>
                    <a:pt x="10099" y="7608"/>
                  </a:lnTo>
                  <a:lnTo>
                    <a:pt x="9632" y="7024"/>
                  </a:lnTo>
                  <a:lnTo>
                    <a:pt x="9379" y="6732"/>
                  </a:lnTo>
                  <a:lnTo>
                    <a:pt x="9145" y="6421"/>
                  </a:lnTo>
                  <a:lnTo>
                    <a:pt x="8912" y="6110"/>
                  </a:lnTo>
                  <a:lnTo>
                    <a:pt x="8698" y="5779"/>
                  </a:lnTo>
                  <a:lnTo>
                    <a:pt x="8523" y="5448"/>
                  </a:lnTo>
                  <a:lnTo>
                    <a:pt x="8386" y="5098"/>
                  </a:lnTo>
                  <a:lnTo>
                    <a:pt x="8386" y="5098"/>
                  </a:lnTo>
                  <a:lnTo>
                    <a:pt x="8328" y="4942"/>
                  </a:lnTo>
                  <a:lnTo>
                    <a:pt x="8289" y="4767"/>
                  </a:lnTo>
                  <a:lnTo>
                    <a:pt x="8250" y="4417"/>
                  </a:lnTo>
                  <a:lnTo>
                    <a:pt x="8250" y="4067"/>
                  </a:lnTo>
                  <a:lnTo>
                    <a:pt x="8270" y="3716"/>
                  </a:lnTo>
                  <a:lnTo>
                    <a:pt x="8328" y="3016"/>
                  </a:lnTo>
                  <a:lnTo>
                    <a:pt x="8347" y="2666"/>
                  </a:lnTo>
                  <a:lnTo>
                    <a:pt x="8328" y="231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947" y="15682"/>
                  </a:lnTo>
                  <a:lnTo>
                    <a:pt x="6557" y="15760"/>
                  </a:lnTo>
                  <a:lnTo>
                    <a:pt x="6207" y="1578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39" y="7958"/>
                  </a:lnTo>
                  <a:lnTo>
                    <a:pt x="0"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2296" y="21247"/>
                  </a:lnTo>
                  <a:lnTo>
                    <a:pt x="73431" y="21247"/>
                  </a:lnTo>
                  <a:lnTo>
                    <a:pt x="73431" y="21247"/>
                  </a:lnTo>
                  <a:lnTo>
                    <a:pt x="73450" y="21267"/>
                  </a:lnTo>
                  <a:lnTo>
                    <a:pt x="73761" y="21267"/>
                  </a:lnTo>
                  <a:lnTo>
                    <a:pt x="73761" y="21267"/>
                  </a:lnTo>
                  <a:lnTo>
                    <a:pt x="73761" y="2124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403" y="17648"/>
                  </a:lnTo>
                  <a:lnTo>
                    <a:pt x="64403" y="17648"/>
                  </a:lnTo>
                  <a:lnTo>
                    <a:pt x="64150" y="17648"/>
                  </a:lnTo>
                  <a:lnTo>
                    <a:pt x="63897" y="17628"/>
                  </a:lnTo>
                  <a:lnTo>
                    <a:pt x="63644" y="17589"/>
                  </a:lnTo>
                  <a:lnTo>
                    <a:pt x="63391" y="17531"/>
                  </a:lnTo>
                  <a:lnTo>
                    <a:pt x="63138" y="17453"/>
                  </a:lnTo>
                  <a:lnTo>
                    <a:pt x="62904" y="17356"/>
                  </a:lnTo>
                  <a:lnTo>
                    <a:pt x="62651" y="17258"/>
                  </a:lnTo>
                  <a:lnTo>
                    <a:pt x="62418" y="17122"/>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814" y="6265"/>
                  </a:lnTo>
                  <a:lnTo>
                    <a:pt x="56698" y="6499"/>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978" y="13912"/>
                  </a:lnTo>
                  <a:lnTo>
                    <a:pt x="55783" y="14009"/>
                  </a:lnTo>
                  <a:lnTo>
                    <a:pt x="55589" y="14068"/>
                  </a:lnTo>
                  <a:lnTo>
                    <a:pt x="55394" y="14106"/>
                  </a:lnTo>
                  <a:lnTo>
                    <a:pt x="55199" y="14106"/>
                  </a:lnTo>
                  <a:lnTo>
                    <a:pt x="55199"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405" y="18640"/>
                  </a:lnTo>
                  <a:lnTo>
                    <a:pt x="46016" y="18737"/>
                  </a:lnTo>
                  <a:lnTo>
                    <a:pt x="45627" y="18815"/>
                  </a:lnTo>
                  <a:lnTo>
                    <a:pt x="45218" y="18854"/>
                  </a:lnTo>
                  <a:lnTo>
                    <a:pt x="44829" y="18873"/>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2"/>
          <p:cNvSpPr/>
          <p:nvPr/>
        </p:nvSpPr>
        <p:spPr>
          <a:xfrm>
            <a:off x="1735150" y="448125"/>
            <a:ext cx="2056775" cy="182750"/>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817400" y="-4987"/>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2"/>
          <p:cNvGrpSpPr/>
          <p:nvPr/>
        </p:nvGrpSpPr>
        <p:grpSpPr>
          <a:xfrm>
            <a:off x="152267" y="4142968"/>
            <a:ext cx="857140" cy="971609"/>
            <a:chOff x="2968075" y="-2227109"/>
            <a:chExt cx="1457225" cy="1651834"/>
          </a:xfrm>
        </p:grpSpPr>
        <p:sp>
          <p:nvSpPr>
            <p:cNvPr id="106" name="Google Shape;106;p2"/>
            <p:cNvSpPr/>
            <p:nvPr/>
          </p:nvSpPr>
          <p:spPr>
            <a:xfrm>
              <a:off x="2968075" y="-2227109"/>
              <a:ext cx="1457225" cy="1651834"/>
            </a:xfrm>
            <a:custGeom>
              <a:avLst/>
              <a:gdLst/>
              <a:ahLst/>
              <a:cxnLst/>
              <a:rect l="l" t="t" r="r" b="b"/>
              <a:pathLst>
                <a:path w="23310" h="26423" extrusionOk="0">
                  <a:moveTo>
                    <a:pt x="12005" y="1"/>
                  </a:moveTo>
                  <a:lnTo>
                    <a:pt x="11713" y="195"/>
                  </a:lnTo>
                  <a:lnTo>
                    <a:pt x="11460" y="390"/>
                  </a:lnTo>
                  <a:lnTo>
                    <a:pt x="11207" y="623"/>
                  </a:lnTo>
                  <a:lnTo>
                    <a:pt x="10974" y="857"/>
                  </a:lnTo>
                  <a:lnTo>
                    <a:pt x="10760" y="1110"/>
                  </a:lnTo>
                  <a:lnTo>
                    <a:pt x="10546" y="1382"/>
                  </a:lnTo>
                  <a:lnTo>
                    <a:pt x="10351" y="1654"/>
                  </a:lnTo>
                  <a:lnTo>
                    <a:pt x="10176" y="1927"/>
                  </a:lnTo>
                  <a:lnTo>
                    <a:pt x="10001" y="2219"/>
                  </a:lnTo>
                  <a:lnTo>
                    <a:pt x="9845" y="2530"/>
                  </a:lnTo>
                  <a:lnTo>
                    <a:pt x="9554" y="3133"/>
                  </a:lnTo>
                  <a:lnTo>
                    <a:pt x="9281" y="3756"/>
                  </a:lnTo>
                  <a:lnTo>
                    <a:pt x="9067" y="4398"/>
                  </a:lnTo>
                  <a:lnTo>
                    <a:pt x="8950" y="4748"/>
                  </a:lnTo>
                  <a:lnTo>
                    <a:pt x="8873" y="5118"/>
                  </a:lnTo>
                  <a:lnTo>
                    <a:pt x="8795" y="5507"/>
                  </a:lnTo>
                  <a:lnTo>
                    <a:pt x="8717" y="5915"/>
                  </a:lnTo>
                  <a:lnTo>
                    <a:pt x="8581" y="6752"/>
                  </a:lnTo>
                  <a:lnTo>
                    <a:pt x="8464" y="7608"/>
                  </a:lnTo>
                  <a:lnTo>
                    <a:pt x="8328" y="8445"/>
                  </a:lnTo>
                  <a:lnTo>
                    <a:pt x="8230" y="8853"/>
                  </a:lnTo>
                  <a:lnTo>
                    <a:pt x="8133" y="9243"/>
                  </a:lnTo>
                  <a:lnTo>
                    <a:pt x="8016" y="9632"/>
                  </a:lnTo>
                  <a:lnTo>
                    <a:pt x="7880" y="9982"/>
                  </a:lnTo>
                  <a:lnTo>
                    <a:pt x="7725" y="10313"/>
                  </a:lnTo>
                  <a:lnTo>
                    <a:pt x="7550" y="10624"/>
                  </a:lnTo>
                  <a:lnTo>
                    <a:pt x="7374" y="10857"/>
                  </a:lnTo>
                  <a:lnTo>
                    <a:pt x="7219" y="11072"/>
                  </a:lnTo>
                  <a:lnTo>
                    <a:pt x="7063" y="11247"/>
                  </a:lnTo>
                  <a:lnTo>
                    <a:pt x="6907" y="11402"/>
                  </a:lnTo>
                  <a:lnTo>
                    <a:pt x="6771" y="11538"/>
                  </a:lnTo>
                  <a:lnTo>
                    <a:pt x="6635" y="11636"/>
                  </a:lnTo>
                  <a:lnTo>
                    <a:pt x="6499" y="11714"/>
                  </a:lnTo>
                  <a:lnTo>
                    <a:pt x="6363" y="11772"/>
                  </a:lnTo>
                  <a:lnTo>
                    <a:pt x="6246" y="11811"/>
                  </a:lnTo>
                  <a:lnTo>
                    <a:pt x="6110" y="11830"/>
                  </a:lnTo>
                  <a:lnTo>
                    <a:pt x="5993" y="11830"/>
                  </a:lnTo>
                  <a:lnTo>
                    <a:pt x="5896" y="11811"/>
                  </a:lnTo>
                  <a:lnTo>
                    <a:pt x="5779" y="11772"/>
                  </a:lnTo>
                  <a:lnTo>
                    <a:pt x="5662" y="11714"/>
                  </a:lnTo>
                  <a:lnTo>
                    <a:pt x="5565" y="11655"/>
                  </a:lnTo>
                  <a:lnTo>
                    <a:pt x="5468" y="11577"/>
                  </a:lnTo>
                  <a:lnTo>
                    <a:pt x="5273" y="11383"/>
                  </a:lnTo>
                  <a:lnTo>
                    <a:pt x="5098" y="11130"/>
                  </a:lnTo>
                  <a:lnTo>
                    <a:pt x="4903" y="10877"/>
                  </a:lnTo>
                  <a:lnTo>
                    <a:pt x="4748" y="10585"/>
                  </a:lnTo>
                  <a:lnTo>
                    <a:pt x="4398" y="9982"/>
                  </a:lnTo>
                  <a:lnTo>
                    <a:pt x="4067" y="9398"/>
                  </a:lnTo>
                  <a:lnTo>
                    <a:pt x="3911" y="9165"/>
                  </a:lnTo>
                  <a:lnTo>
                    <a:pt x="3755" y="8931"/>
                  </a:lnTo>
                  <a:lnTo>
                    <a:pt x="3405" y="8503"/>
                  </a:lnTo>
                  <a:lnTo>
                    <a:pt x="3016" y="8114"/>
                  </a:lnTo>
                  <a:lnTo>
                    <a:pt x="2588" y="7744"/>
                  </a:lnTo>
                  <a:lnTo>
                    <a:pt x="2141" y="7414"/>
                  </a:lnTo>
                  <a:lnTo>
                    <a:pt x="1674" y="7122"/>
                  </a:lnTo>
                  <a:lnTo>
                    <a:pt x="1207" y="6849"/>
                  </a:lnTo>
                  <a:lnTo>
                    <a:pt x="701" y="6635"/>
                  </a:lnTo>
                  <a:lnTo>
                    <a:pt x="876" y="6849"/>
                  </a:lnTo>
                  <a:lnTo>
                    <a:pt x="1031" y="7083"/>
                  </a:lnTo>
                  <a:lnTo>
                    <a:pt x="1168" y="7336"/>
                  </a:lnTo>
                  <a:lnTo>
                    <a:pt x="1284" y="7589"/>
                  </a:lnTo>
                  <a:lnTo>
                    <a:pt x="1382" y="7861"/>
                  </a:lnTo>
                  <a:lnTo>
                    <a:pt x="1479" y="8134"/>
                  </a:lnTo>
                  <a:lnTo>
                    <a:pt x="1557" y="8425"/>
                  </a:lnTo>
                  <a:lnTo>
                    <a:pt x="1615" y="8717"/>
                  </a:lnTo>
                  <a:lnTo>
                    <a:pt x="1674" y="9009"/>
                  </a:lnTo>
                  <a:lnTo>
                    <a:pt x="1712" y="9320"/>
                  </a:lnTo>
                  <a:lnTo>
                    <a:pt x="1751" y="9943"/>
                  </a:lnTo>
                  <a:lnTo>
                    <a:pt x="1751" y="10605"/>
                  </a:lnTo>
                  <a:lnTo>
                    <a:pt x="1732" y="11247"/>
                  </a:lnTo>
                  <a:lnTo>
                    <a:pt x="1654" y="11908"/>
                  </a:lnTo>
                  <a:lnTo>
                    <a:pt x="1576" y="12570"/>
                  </a:lnTo>
                  <a:lnTo>
                    <a:pt x="1460" y="13212"/>
                  </a:lnTo>
                  <a:lnTo>
                    <a:pt x="1323" y="13834"/>
                  </a:lnTo>
                  <a:lnTo>
                    <a:pt x="1168" y="14438"/>
                  </a:lnTo>
                  <a:lnTo>
                    <a:pt x="1012" y="15021"/>
                  </a:lnTo>
                  <a:lnTo>
                    <a:pt x="856" y="15566"/>
                  </a:lnTo>
                  <a:lnTo>
                    <a:pt x="681" y="16052"/>
                  </a:lnTo>
                  <a:lnTo>
                    <a:pt x="487" y="16714"/>
                  </a:lnTo>
                  <a:lnTo>
                    <a:pt x="312" y="17414"/>
                  </a:lnTo>
                  <a:lnTo>
                    <a:pt x="175" y="18134"/>
                  </a:lnTo>
                  <a:lnTo>
                    <a:pt x="78" y="18874"/>
                  </a:lnTo>
                  <a:lnTo>
                    <a:pt x="20" y="19633"/>
                  </a:lnTo>
                  <a:lnTo>
                    <a:pt x="0" y="20002"/>
                  </a:lnTo>
                  <a:lnTo>
                    <a:pt x="20" y="20391"/>
                  </a:lnTo>
                  <a:lnTo>
                    <a:pt x="20" y="20761"/>
                  </a:lnTo>
                  <a:lnTo>
                    <a:pt x="59" y="21131"/>
                  </a:lnTo>
                  <a:lnTo>
                    <a:pt x="98" y="21520"/>
                  </a:lnTo>
                  <a:lnTo>
                    <a:pt x="156" y="21890"/>
                  </a:lnTo>
                  <a:lnTo>
                    <a:pt x="214" y="22240"/>
                  </a:lnTo>
                  <a:lnTo>
                    <a:pt x="312" y="22609"/>
                  </a:lnTo>
                  <a:lnTo>
                    <a:pt x="409" y="22960"/>
                  </a:lnTo>
                  <a:lnTo>
                    <a:pt x="526" y="23290"/>
                  </a:lnTo>
                  <a:lnTo>
                    <a:pt x="662" y="23621"/>
                  </a:lnTo>
                  <a:lnTo>
                    <a:pt x="798" y="23952"/>
                  </a:lnTo>
                  <a:lnTo>
                    <a:pt x="973" y="24263"/>
                  </a:lnTo>
                  <a:lnTo>
                    <a:pt x="1168" y="24575"/>
                  </a:lnTo>
                  <a:lnTo>
                    <a:pt x="1362" y="24847"/>
                  </a:lnTo>
                  <a:lnTo>
                    <a:pt x="1596" y="25119"/>
                  </a:lnTo>
                  <a:lnTo>
                    <a:pt x="1849" y="25392"/>
                  </a:lnTo>
                  <a:lnTo>
                    <a:pt x="2102" y="25625"/>
                  </a:lnTo>
                  <a:lnTo>
                    <a:pt x="2393" y="25859"/>
                  </a:lnTo>
                  <a:lnTo>
                    <a:pt x="2705" y="26053"/>
                  </a:lnTo>
                  <a:lnTo>
                    <a:pt x="3036" y="26248"/>
                  </a:lnTo>
                  <a:lnTo>
                    <a:pt x="3386" y="26423"/>
                  </a:lnTo>
                  <a:lnTo>
                    <a:pt x="21928" y="26423"/>
                  </a:lnTo>
                  <a:lnTo>
                    <a:pt x="22220" y="26053"/>
                  </a:lnTo>
                  <a:lnTo>
                    <a:pt x="22473" y="25684"/>
                  </a:lnTo>
                  <a:lnTo>
                    <a:pt x="22687" y="25294"/>
                  </a:lnTo>
                  <a:lnTo>
                    <a:pt x="22862" y="24866"/>
                  </a:lnTo>
                  <a:lnTo>
                    <a:pt x="23018" y="24438"/>
                  </a:lnTo>
                  <a:lnTo>
                    <a:pt x="23115" y="23991"/>
                  </a:lnTo>
                  <a:lnTo>
                    <a:pt x="23212" y="23524"/>
                  </a:lnTo>
                  <a:lnTo>
                    <a:pt x="23271" y="23037"/>
                  </a:lnTo>
                  <a:lnTo>
                    <a:pt x="23290" y="22551"/>
                  </a:lnTo>
                  <a:lnTo>
                    <a:pt x="23310" y="22045"/>
                  </a:lnTo>
                  <a:lnTo>
                    <a:pt x="23290" y="21539"/>
                  </a:lnTo>
                  <a:lnTo>
                    <a:pt x="23271" y="21014"/>
                  </a:lnTo>
                  <a:lnTo>
                    <a:pt x="23212" y="20489"/>
                  </a:lnTo>
                  <a:lnTo>
                    <a:pt x="23154" y="19944"/>
                  </a:lnTo>
                  <a:lnTo>
                    <a:pt x="22998" y="18874"/>
                  </a:lnTo>
                  <a:lnTo>
                    <a:pt x="22784" y="17784"/>
                  </a:lnTo>
                  <a:lnTo>
                    <a:pt x="22570" y="16714"/>
                  </a:lnTo>
                  <a:lnTo>
                    <a:pt x="22142" y="14613"/>
                  </a:lnTo>
                  <a:lnTo>
                    <a:pt x="21948" y="13620"/>
                  </a:lnTo>
                  <a:lnTo>
                    <a:pt x="21811" y="12667"/>
                  </a:lnTo>
                  <a:lnTo>
                    <a:pt x="21753" y="12219"/>
                  </a:lnTo>
                  <a:lnTo>
                    <a:pt x="21734" y="11772"/>
                  </a:lnTo>
                  <a:lnTo>
                    <a:pt x="21714" y="11363"/>
                  </a:lnTo>
                  <a:lnTo>
                    <a:pt x="21734" y="10955"/>
                  </a:lnTo>
                  <a:lnTo>
                    <a:pt x="21734" y="10955"/>
                  </a:lnTo>
                  <a:lnTo>
                    <a:pt x="21403" y="10974"/>
                  </a:lnTo>
                  <a:lnTo>
                    <a:pt x="21091" y="11033"/>
                  </a:lnTo>
                  <a:lnTo>
                    <a:pt x="20800" y="11130"/>
                  </a:lnTo>
                  <a:lnTo>
                    <a:pt x="20527" y="11247"/>
                  </a:lnTo>
                  <a:lnTo>
                    <a:pt x="20274" y="11402"/>
                  </a:lnTo>
                  <a:lnTo>
                    <a:pt x="20021" y="11597"/>
                  </a:lnTo>
                  <a:lnTo>
                    <a:pt x="19807" y="11811"/>
                  </a:lnTo>
                  <a:lnTo>
                    <a:pt x="19593" y="12044"/>
                  </a:lnTo>
                  <a:lnTo>
                    <a:pt x="19379" y="12278"/>
                  </a:lnTo>
                  <a:lnTo>
                    <a:pt x="19204" y="12550"/>
                  </a:lnTo>
                  <a:lnTo>
                    <a:pt x="19029" y="12823"/>
                  </a:lnTo>
                  <a:lnTo>
                    <a:pt x="18854" y="13095"/>
                  </a:lnTo>
                  <a:lnTo>
                    <a:pt x="18582" y="13659"/>
                  </a:lnTo>
                  <a:lnTo>
                    <a:pt x="18329" y="14204"/>
                  </a:lnTo>
                  <a:lnTo>
                    <a:pt x="18270" y="13990"/>
                  </a:lnTo>
                  <a:lnTo>
                    <a:pt x="18231" y="13776"/>
                  </a:lnTo>
                  <a:lnTo>
                    <a:pt x="18231" y="13581"/>
                  </a:lnTo>
                  <a:lnTo>
                    <a:pt x="18231" y="13367"/>
                  </a:lnTo>
                  <a:lnTo>
                    <a:pt x="18231" y="13173"/>
                  </a:lnTo>
                  <a:lnTo>
                    <a:pt x="18270" y="12978"/>
                  </a:lnTo>
                  <a:lnTo>
                    <a:pt x="18348" y="12589"/>
                  </a:lnTo>
                  <a:lnTo>
                    <a:pt x="18445" y="12219"/>
                  </a:lnTo>
                  <a:lnTo>
                    <a:pt x="18523" y="11830"/>
                  </a:lnTo>
                  <a:lnTo>
                    <a:pt x="18582" y="11422"/>
                  </a:lnTo>
                  <a:lnTo>
                    <a:pt x="18601" y="11208"/>
                  </a:lnTo>
                  <a:lnTo>
                    <a:pt x="18601" y="10994"/>
                  </a:lnTo>
                  <a:lnTo>
                    <a:pt x="18582" y="10799"/>
                  </a:lnTo>
                  <a:lnTo>
                    <a:pt x="18543" y="10605"/>
                  </a:lnTo>
                  <a:lnTo>
                    <a:pt x="18465" y="10235"/>
                  </a:lnTo>
                  <a:lnTo>
                    <a:pt x="18329" y="9865"/>
                  </a:lnTo>
                  <a:lnTo>
                    <a:pt x="18173" y="9496"/>
                  </a:lnTo>
                  <a:lnTo>
                    <a:pt x="17998" y="9145"/>
                  </a:lnTo>
                  <a:lnTo>
                    <a:pt x="17803" y="8815"/>
                  </a:lnTo>
                  <a:lnTo>
                    <a:pt x="17395" y="8153"/>
                  </a:lnTo>
                  <a:lnTo>
                    <a:pt x="17122" y="7764"/>
                  </a:lnTo>
                  <a:lnTo>
                    <a:pt x="16655" y="7161"/>
                  </a:lnTo>
                  <a:lnTo>
                    <a:pt x="16091" y="6421"/>
                  </a:lnTo>
                  <a:lnTo>
                    <a:pt x="15799" y="5993"/>
                  </a:lnTo>
                  <a:lnTo>
                    <a:pt x="15527" y="5585"/>
                  </a:lnTo>
                  <a:lnTo>
                    <a:pt x="15254" y="5157"/>
                  </a:lnTo>
                  <a:lnTo>
                    <a:pt x="15001" y="4729"/>
                  </a:lnTo>
                  <a:lnTo>
                    <a:pt x="14807" y="4320"/>
                  </a:lnTo>
                  <a:lnTo>
                    <a:pt x="14632" y="3950"/>
                  </a:lnTo>
                  <a:lnTo>
                    <a:pt x="14573" y="3756"/>
                  </a:lnTo>
                  <a:lnTo>
                    <a:pt x="14535" y="3600"/>
                  </a:lnTo>
                  <a:lnTo>
                    <a:pt x="14515" y="3444"/>
                  </a:lnTo>
                  <a:lnTo>
                    <a:pt x="14515" y="3289"/>
                  </a:lnTo>
                  <a:lnTo>
                    <a:pt x="14515" y="3153"/>
                  </a:lnTo>
                  <a:lnTo>
                    <a:pt x="14554" y="3036"/>
                  </a:lnTo>
                  <a:lnTo>
                    <a:pt x="14612" y="2939"/>
                  </a:lnTo>
                  <a:lnTo>
                    <a:pt x="14690" y="2841"/>
                  </a:lnTo>
                  <a:lnTo>
                    <a:pt x="14690" y="2841"/>
                  </a:lnTo>
                  <a:lnTo>
                    <a:pt x="14515" y="3016"/>
                  </a:lnTo>
                  <a:lnTo>
                    <a:pt x="14340" y="3191"/>
                  </a:lnTo>
                  <a:lnTo>
                    <a:pt x="14184" y="3386"/>
                  </a:lnTo>
                  <a:lnTo>
                    <a:pt x="14029" y="3581"/>
                  </a:lnTo>
                  <a:lnTo>
                    <a:pt x="13912" y="3795"/>
                  </a:lnTo>
                  <a:lnTo>
                    <a:pt x="13795" y="4009"/>
                  </a:lnTo>
                  <a:lnTo>
                    <a:pt x="13678" y="4223"/>
                  </a:lnTo>
                  <a:lnTo>
                    <a:pt x="13601" y="4456"/>
                  </a:lnTo>
                  <a:lnTo>
                    <a:pt x="13503" y="4690"/>
                  </a:lnTo>
                  <a:lnTo>
                    <a:pt x="13445" y="4923"/>
                  </a:lnTo>
                  <a:lnTo>
                    <a:pt x="13348" y="5410"/>
                  </a:lnTo>
                  <a:lnTo>
                    <a:pt x="13270" y="5915"/>
                  </a:lnTo>
                  <a:lnTo>
                    <a:pt x="13250" y="6402"/>
                  </a:lnTo>
                  <a:lnTo>
                    <a:pt x="12959" y="6266"/>
                  </a:lnTo>
                  <a:lnTo>
                    <a:pt x="12706" y="6129"/>
                  </a:lnTo>
                  <a:lnTo>
                    <a:pt x="12472" y="5974"/>
                  </a:lnTo>
                  <a:lnTo>
                    <a:pt x="12258" y="5818"/>
                  </a:lnTo>
                  <a:lnTo>
                    <a:pt x="12083" y="5663"/>
                  </a:lnTo>
                  <a:lnTo>
                    <a:pt x="11927" y="5487"/>
                  </a:lnTo>
                  <a:lnTo>
                    <a:pt x="11791" y="5312"/>
                  </a:lnTo>
                  <a:lnTo>
                    <a:pt x="11674" y="5137"/>
                  </a:lnTo>
                  <a:lnTo>
                    <a:pt x="11577" y="4943"/>
                  </a:lnTo>
                  <a:lnTo>
                    <a:pt x="11499" y="4768"/>
                  </a:lnTo>
                  <a:lnTo>
                    <a:pt x="11460" y="4573"/>
                  </a:lnTo>
                  <a:lnTo>
                    <a:pt x="11421" y="4378"/>
                  </a:lnTo>
                  <a:lnTo>
                    <a:pt x="11383" y="4164"/>
                  </a:lnTo>
                  <a:lnTo>
                    <a:pt x="11383" y="3970"/>
                  </a:lnTo>
                  <a:lnTo>
                    <a:pt x="11402" y="3542"/>
                  </a:lnTo>
                  <a:lnTo>
                    <a:pt x="11460" y="3114"/>
                  </a:lnTo>
                  <a:lnTo>
                    <a:pt x="11538" y="2686"/>
                  </a:lnTo>
                  <a:lnTo>
                    <a:pt x="11733" y="1791"/>
                  </a:lnTo>
                  <a:lnTo>
                    <a:pt x="11830" y="1343"/>
                  </a:lnTo>
                  <a:lnTo>
                    <a:pt x="11927" y="896"/>
                  </a:lnTo>
                  <a:lnTo>
                    <a:pt x="11986" y="448"/>
                  </a:lnTo>
                  <a:lnTo>
                    <a:pt x="12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968075" y="-2227109"/>
              <a:ext cx="1457225" cy="1651834"/>
            </a:xfrm>
            <a:custGeom>
              <a:avLst/>
              <a:gdLst/>
              <a:ahLst/>
              <a:cxnLst/>
              <a:rect l="l" t="t" r="r" b="b"/>
              <a:pathLst>
                <a:path w="23310" h="26423" fill="none" extrusionOk="0">
                  <a:moveTo>
                    <a:pt x="3386" y="26423"/>
                  </a:moveTo>
                  <a:lnTo>
                    <a:pt x="3386" y="26423"/>
                  </a:lnTo>
                  <a:lnTo>
                    <a:pt x="3036" y="26248"/>
                  </a:lnTo>
                  <a:lnTo>
                    <a:pt x="2705" y="26053"/>
                  </a:lnTo>
                  <a:lnTo>
                    <a:pt x="2393" y="25859"/>
                  </a:lnTo>
                  <a:lnTo>
                    <a:pt x="2102" y="25625"/>
                  </a:lnTo>
                  <a:lnTo>
                    <a:pt x="1849" y="25392"/>
                  </a:lnTo>
                  <a:lnTo>
                    <a:pt x="1596" y="25119"/>
                  </a:lnTo>
                  <a:lnTo>
                    <a:pt x="1362" y="24847"/>
                  </a:lnTo>
                  <a:lnTo>
                    <a:pt x="1168" y="24575"/>
                  </a:lnTo>
                  <a:lnTo>
                    <a:pt x="973" y="24263"/>
                  </a:lnTo>
                  <a:lnTo>
                    <a:pt x="798" y="23952"/>
                  </a:lnTo>
                  <a:lnTo>
                    <a:pt x="662" y="23621"/>
                  </a:lnTo>
                  <a:lnTo>
                    <a:pt x="526" y="23290"/>
                  </a:lnTo>
                  <a:lnTo>
                    <a:pt x="409" y="22960"/>
                  </a:lnTo>
                  <a:lnTo>
                    <a:pt x="312" y="22609"/>
                  </a:lnTo>
                  <a:lnTo>
                    <a:pt x="214" y="22240"/>
                  </a:lnTo>
                  <a:lnTo>
                    <a:pt x="156" y="21890"/>
                  </a:lnTo>
                  <a:lnTo>
                    <a:pt x="98" y="21520"/>
                  </a:lnTo>
                  <a:lnTo>
                    <a:pt x="59" y="21131"/>
                  </a:lnTo>
                  <a:lnTo>
                    <a:pt x="20" y="20761"/>
                  </a:lnTo>
                  <a:lnTo>
                    <a:pt x="20" y="20391"/>
                  </a:lnTo>
                  <a:lnTo>
                    <a:pt x="0" y="20002"/>
                  </a:lnTo>
                  <a:lnTo>
                    <a:pt x="20" y="19633"/>
                  </a:lnTo>
                  <a:lnTo>
                    <a:pt x="78" y="18874"/>
                  </a:lnTo>
                  <a:lnTo>
                    <a:pt x="175" y="18134"/>
                  </a:lnTo>
                  <a:lnTo>
                    <a:pt x="312" y="17414"/>
                  </a:lnTo>
                  <a:lnTo>
                    <a:pt x="487" y="16714"/>
                  </a:lnTo>
                  <a:lnTo>
                    <a:pt x="681" y="16052"/>
                  </a:lnTo>
                  <a:lnTo>
                    <a:pt x="681" y="16052"/>
                  </a:lnTo>
                  <a:lnTo>
                    <a:pt x="856" y="15566"/>
                  </a:lnTo>
                  <a:lnTo>
                    <a:pt x="1012" y="15021"/>
                  </a:lnTo>
                  <a:lnTo>
                    <a:pt x="1168" y="14438"/>
                  </a:lnTo>
                  <a:lnTo>
                    <a:pt x="1323" y="13834"/>
                  </a:lnTo>
                  <a:lnTo>
                    <a:pt x="1460" y="13212"/>
                  </a:lnTo>
                  <a:lnTo>
                    <a:pt x="1576" y="12570"/>
                  </a:lnTo>
                  <a:lnTo>
                    <a:pt x="1654" y="11908"/>
                  </a:lnTo>
                  <a:lnTo>
                    <a:pt x="1732" y="11247"/>
                  </a:lnTo>
                  <a:lnTo>
                    <a:pt x="1751" y="10605"/>
                  </a:lnTo>
                  <a:lnTo>
                    <a:pt x="1751" y="9943"/>
                  </a:lnTo>
                  <a:lnTo>
                    <a:pt x="1712" y="9320"/>
                  </a:lnTo>
                  <a:lnTo>
                    <a:pt x="1674" y="9009"/>
                  </a:lnTo>
                  <a:lnTo>
                    <a:pt x="1615" y="8717"/>
                  </a:lnTo>
                  <a:lnTo>
                    <a:pt x="1557" y="8425"/>
                  </a:lnTo>
                  <a:lnTo>
                    <a:pt x="1479" y="8134"/>
                  </a:lnTo>
                  <a:lnTo>
                    <a:pt x="1382" y="7861"/>
                  </a:lnTo>
                  <a:lnTo>
                    <a:pt x="1284" y="7589"/>
                  </a:lnTo>
                  <a:lnTo>
                    <a:pt x="1168" y="7336"/>
                  </a:lnTo>
                  <a:lnTo>
                    <a:pt x="1031" y="7083"/>
                  </a:lnTo>
                  <a:lnTo>
                    <a:pt x="876" y="6849"/>
                  </a:lnTo>
                  <a:lnTo>
                    <a:pt x="701" y="6635"/>
                  </a:lnTo>
                  <a:lnTo>
                    <a:pt x="701" y="6635"/>
                  </a:lnTo>
                  <a:lnTo>
                    <a:pt x="1207" y="6849"/>
                  </a:lnTo>
                  <a:lnTo>
                    <a:pt x="1674" y="7122"/>
                  </a:lnTo>
                  <a:lnTo>
                    <a:pt x="2141" y="7414"/>
                  </a:lnTo>
                  <a:lnTo>
                    <a:pt x="2588" y="7744"/>
                  </a:lnTo>
                  <a:lnTo>
                    <a:pt x="3016" y="8114"/>
                  </a:lnTo>
                  <a:lnTo>
                    <a:pt x="3405" y="8503"/>
                  </a:lnTo>
                  <a:lnTo>
                    <a:pt x="3755" y="8931"/>
                  </a:lnTo>
                  <a:lnTo>
                    <a:pt x="3911" y="9165"/>
                  </a:lnTo>
                  <a:lnTo>
                    <a:pt x="4067" y="9398"/>
                  </a:lnTo>
                  <a:lnTo>
                    <a:pt x="4067" y="9398"/>
                  </a:lnTo>
                  <a:lnTo>
                    <a:pt x="4398" y="9982"/>
                  </a:lnTo>
                  <a:lnTo>
                    <a:pt x="4748" y="10585"/>
                  </a:lnTo>
                  <a:lnTo>
                    <a:pt x="4903" y="10877"/>
                  </a:lnTo>
                  <a:lnTo>
                    <a:pt x="5098" y="11130"/>
                  </a:lnTo>
                  <a:lnTo>
                    <a:pt x="5273" y="11383"/>
                  </a:lnTo>
                  <a:lnTo>
                    <a:pt x="5468" y="11577"/>
                  </a:lnTo>
                  <a:lnTo>
                    <a:pt x="5565" y="11655"/>
                  </a:lnTo>
                  <a:lnTo>
                    <a:pt x="5662" y="11714"/>
                  </a:lnTo>
                  <a:lnTo>
                    <a:pt x="5779" y="11772"/>
                  </a:lnTo>
                  <a:lnTo>
                    <a:pt x="5896" y="11811"/>
                  </a:lnTo>
                  <a:lnTo>
                    <a:pt x="5993" y="11830"/>
                  </a:lnTo>
                  <a:lnTo>
                    <a:pt x="6110" y="11830"/>
                  </a:lnTo>
                  <a:lnTo>
                    <a:pt x="6246" y="11811"/>
                  </a:lnTo>
                  <a:lnTo>
                    <a:pt x="6363" y="11772"/>
                  </a:lnTo>
                  <a:lnTo>
                    <a:pt x="6499" y="11714"/>
                  </a:lnTo>
                  <a:lnTo>
                    <a:pt x="6635" y="11636"/>
                  </a:lnTo>
                  <a:lnTo>
                    <a:pt x="6771" y="11538"/>
                  </a:lnTo>
                  <a:lnTo>
                    <a:pt x="6907" y="11402"/>
                  </a:lnTo>
                  <a:lnTo>
                    <a:pt x="7063" y="11247"/>
                  </a:lnTo>
                  <a:lnTo>
                    <a:pt x="7219" y="11072"/>
                  </a:lnTo>
                  <a:lnTo>
                    <a:pt x="7374" y="10857"/>
                  </a:lnTo>
                  <a:lnTo>
                    <a:pt x="7550" y="10624"/>
                  </a:lnTo>
                  <a:lnTo>
                    <a:pt x="7550" y="10624"/>
                  </a:lnTo>
                  <a:lnTo>
                    <a:pt x="7725" y="10313"/>
                  </a:lnTo>
                  <a:lnTo>
                    <a:pt x="7880" y="9982"/>
                  </a:lnTo>
                  <a:lnTo>
                    <a:pt x="8016" y="9632"/>
                  </a:lnTo>
                  <a:lnTo>
                    <a:pt x="8133" y="9243"/>
                  </a:lnTo>
                  <a:lnTo>
                    <a:pt x="8230" y="8853"/>
                  </a:lnTo>
                  <a:lnTo>
                    <a:pt x="8328" y="8445"/>
                  </a:lnTo>
                  <a:lnTo>
                    <a:pt x="8464" y="7608"/>
                  </a:lnTo>
                  <a:lnTo>
                    <a:pt x="8581" y="6752"/>
                  </a:lnTo>
                  <a:lnTo>
                    <a:pt x="8717" y="5915"/>
                  </a:lnTo>
                  <a:lnTo>
                    <a:pt x="8795" y="5507"/>
                  </a:lnTo>
                  <a:lnTo>
                    <a:pt x="8873" y="5118"/>
                  </a:lnTo>
                  <a:lnTo>
                    <a:pt x="8950" y="4748"/>
                  </a:lnTo>
                  <a:lnTo>
                    <a:pt x="9067" y="4398"/>
                  </a:lnTo>
                  <a:lnTo>
                    <a:pt x="9067" y="4398"/>
                  </a:lnTo>
                  <a:lnTo>
                    <a:pt x="9281" y="3756"/>
                  </a:lnTo>
                  <a:lnTo>
                    <a:pt x="9554" y="3133"/>
                  </a:lnTo>
                  <a:lnTo>
                    <a:pt x="9845" y="2530"/>
                  </a:lnTo>
                  <a:lnTo>
                    <a:pt x="10001" y="2219"/>
                  </a:lnTo>
                  <a:lnTo>
                    <a:pt x="10176" y="1927"/>
                  </a:lnTo>
                  <a:lnTo>
                    <a:pt x="10351" y="1654"/>
                  </a:lnTo>
                  <a:lnTo>
                    <a:pt x="10546" y="1382"/>
                  </a:lnTo>
                  <a:lnTo>
                    <a:pt x="10760" y="1110"/>
                  </a:lnTo>
                  <a:lnTo>
                    <a:pt x="10974" y="857"/>
                  </a:lnTo>
                  <a:lnTo>
                    <a:pt x="11207" y="623"/>
                  </a:lnTo>
                  <a:lnTo>
                    <a:pt x="11460" y="390"/>
                  </a:lnTo>
                  <a:lnTo>
                    <a:pt x="11713" y="195"/>
                  </a:lnTo>
                  <a:lnTo>
                    <a:pt x="12005" y="1"/>
                  </a:lnTo>
                  <a:lnTo>
                    <a:pt x="12005" y="1"/>
                  </a:lnTo>
                  <a:lnTo>
                    <a:pt x="11986" y="448"/>
                  </a:lnTo>
                  <a:lnTo>
                    <a:pt x="11927" y="896"/>
                  </a:lnTo>
                  <a:lnTo>
                    <a:pt x="11830" y="1343"/>
                  </a:lnTo>
                  <a:lnTo>
                    <a:pt x="11733" y="1791"/>
                  </a:lnTo>
                  <a:lnTo>
                    <a:pt x="11538" y="2686"/>
                  </a:lnTo>
                  <a:lnTo>
                    <a:pt x="11460" y="3114"/>
                  </a:lnTo>
                  <a:lnTo>
                    <a:pt x="11402" y="3542"/>
                  </a:lnTo>
                  <a:lnTo>
                    <a:pt x="11383" y="3970"/>
                  </a:lnTo>
                  <a:lnTo>
                    <a:pt x="11383" y="4164"/>
                  </a:lnTo>
                  <a:lnTo>
                    <a:pt x="11421" y="4378"/>
                  </a:lnTo>
                  <a:lnTo>
                    <a:pt x="11460" y="4573"/>
                  </a:lnTo>
                  <a:lnTo>
                    <a:pt x="11499" y="4768"/>
                  </a:lnTo>
                  <a:lnTo>
                    <a:pt x="11577" y="4943"/>
                  </a:lnTo>
                  <a:lnTo>
                    <a:pt x="11674" y="5137"/>
                  </a:lnTo>
                  <a:lnTo>
                    <a:pt x="11791" y="5312"/>
                  </a:lnTo>
                  <a:lnTo>
                    <a:pt x="11927" y="5487"/>
                  </a:lnTo>
                  <a:lnTo>
                    <a:pt x="12083" y="5663"/>
                  </a:lnTo>
                  <a:lnTo>
                    <a:pt x="12258" y="5818"/>
                  </a:lnTo>
                  <a:lnTo>
                    <a:pt x="12472" y="5974"/>
                  </a:lnTo>
                  <a:lnTo>
                    <a:pt x="12706" y="6129"/>
                  </a:lnTo>
                  <a:lnTo>
                    <a:pt x="12959" y="6266"/>
                  </a:lnTo>
                  <a:lnTo>
                    <a:pt x="13250" y="6402"/>
                  </a:lnTo>
                  <a:lnTo>
                    <a:pt x="13250" y="6402"/>
                  </a:lnTo>
                  <a:lnTo>
                    <a:pt x="13270" y="5915"/>
                  </a:lnTo>
                  <a:lnTo>
                    <a:pt x="13348" y="5410"/>
                  </a:lnTo>
                  <a:lnTo>
                    <a:pt x="13445" y="4923"/>
                  </a:lnTo>
                  <a:lnTo>
                    <a:pt x="13503" y="4690"/>
                  </a:lnTo>
                  <a:lnTo>
                    <a:pt x="13601" y="4456"/>
                  </a:lnTo>
                  <a:lnTo>
                    <a:pt x="13678" y="4223"/>
                  </a:lnTo>
                  <a:lnTo>
                    <a:pt x="13795" y="4009"/>
                  </a:lnTo>
                  <a:lnTo>
                    <a:pt x="13912" y="3795"/>
                  </a:lnTo>
                  <a:lnTo>
                    <a:pt x="14029" y="3581"/>
                  </a:lnTo>
                  <a:lnTo>
                    <a:pt x="14184" y="3386"/>
                  </a:lnTo>
                  <a:lnTo>
                    <a:pt x="14340" y="3191"/>
                  </a:lnTo>
                  <a:lnTo>
                    <a:pt x="14515" y="3016"/>
                  </a:lnTo>
                  <a:lnTo>
                    <a:pt x="14690" y="2841"/>
                  </a:lnTo>
                  <a:lnTo>
                    <a:pt x="14690" y="2841"/>
                  </a:lnTo>
                  <a:lnTo>
                    <a:pt x="14612" y="2939"/>
                  </a:lnTo>
                  <a:lnTo>
                    <a:pt x="14554" y="3036"/>
                  </a:lnTo>
                  <a:lnTo>
                    <a:pt x="14515" y="3153"/>
                  </a:lnTo>
                  <a:lnTo>
                    <a:pt x="14515" y="3289"/>
                  </a:lnTo>
                  <a:lnTo>
                    <a:pt x="14515" y="3444"/>
                  </a:lnTo>
                  <a:lnTo>
                    <a:pt x="14535" y="3600"/>
                  </a:lnTo>
                  <a:lnTo>
                    <a:pt x="14573" y="3756"/>
                  </a:lnTo>
                  <a:lnTo>
                    <a:pt x="14632" y="3950"/>
                  </a:lnTo>
                  <a:lnTo>
                    <a:pt x="14807" y="4320"/>
                  </a:lnTo>
                  <a:lnTo>
                    <a:pt x="15001" y="4729"/>
                  </a:lnTo>
                  <a:lnTo>
                    <a:pt x="15254" y="5157"/>
                  </a:lnTo>
                  <a:lnTo>
                    <a:pt x="15527" y="5585"/>
                  </a:lnTo>
                  <a:lnTo>
                    <a:pt x="15799" y="5993"/>
                  </a:lnTo>
                  <a:lnTo>
                    <a:pt x="16091" y="6421"/>
                  </a:lnTo>
                  <a:lnTo>
                    <a:pt x="16655" y="7161"/>
                  </a:lnTo>
                  <a:lnTo>
                    <a:pt x="17122" y="7764"/>
                  </a:lnTo>
                  <a:lnTo>
                    <a:pt x="17395" y="8153"/>
                  </a:lnTo>
                  <a:lnTo>
                    <a:pt x="17395" y="8153"/>
                  </a:lnTo>
                  <a:lnTo>
                    <a:pt x="17803" y="8815"/>
                  </a:lnTo>
                  <a:lnTo>
                    <a:pt x="17998" y="9145"/>
                  </a:lnTo>
                  <a:lnTo>
                    <a:pt x="18173" y="9496"/>
                  </a:lnTo>
                  <a:lnTo>
                    <a:pt x="18329" y="9865"/>
                  </a:lnTo>
                  <a:lnTo>
                    <a:pt x="18465" y="10235"/>
                  </a:lnTo>
                  <a:lnTo>
                    <a:pt x="18543" y="10605"/>
                  </a:lnTo>
                  <a:lnTo>
                    <a:pt x="18582" y="10799"/>
                  </a:lnTo>
                  <a:lnTo>
                    <a:pt x="18601" y="10994"/>
                  </a:lnTo>
                  <a:lnTo>
                    <a:pt x="18601" y="10994"/>
                  </a:lnTo>
                  <a:lnTo>
                    <a:pt x="18601" y="11208"/>
                  </a:lnTo>
                  <a:lnTo>
                    <a:pt x="18582" y="11422"/>
                  </a:lnTo>
                  <a:lnTo>
                    <a:pt x="18523" y="11830"/>
                  </a:lnTo>
                  <a:lnTo>
                    <a:pt x="18445" y="12219"/>
                  </a:lnTo>
                  <a:lnTo>
                    <a:pt x="18348" y="12589"/>
                  </a:lnTo>
                  <a:lnTo>
                    <a:pt x="18270" y="12978"/>
                  </a:lnTo>
                  <a:lnTo>
                    <a:pt x="18231" y="13173"/>
                  </a:lnTo>
                  <a:lnTo>
                    <a:pt x="18231" y="13367"/>
                  </a:lnTo>
                  <a:lnTo>
                    <a:pt x="18231" y="13581"/>
                  </a:lnTo>
                  <a:lnTo>
                    <a:pt x="18231" y="13776"/>
                  </a:lnTo>
                  <a:lnTo>
                    <a:pt x="18270" y="13990"/>
                  </a:lnTo>
                  <a:lnTo>
                    <a:pt x="18329" y="14204"/>
                  </a:lnTo>
                  <a:lnTo>
                    <a:pt x="18329" y="14204"/>
                  </a:lnTo>
                  <a:lnTo>
                    <a:pt x="18582" y="13659"/>
                  </a:lnTo>
                  <a:lnTo>
                    <a:pt x="18854" y="13095"/>
                  </a:lnTo>
                  <a:lnTo>
                    <a:pt x="19029" y="12823"/>
                  </a:lnTo>
                  <a:lnTo>
                    <a:pt x="19204" y="12550"/>
                  </a:lnTo>
                  <a:lnTo>
                    <a:pt x="19379" y="12278"/>
                  </a:lnTo>
                  <a:lnTo>
                    <a:pt x="19593" y="12044"/>
                  </a:lnTo>
                  <a:lnTo>
                    <a:pt x="19807" y="11811"/>
                  </a:lnTo>
                  <a:lnTo>
                    <a:pt x="20021" y="11597"/>
                  </a:lnTo>
                  <a:lnTo>
                    <a:pt x="20274" y="11402"/>
                  </a:lnTo>
                  <a:lnTo>
                    <a:pt x="20527" y="11247"/>
                  </a:lnTo>
                  <a:lnTo>
                    <a:pt x="20800" y="11130"/>
                  </a:lnTo>
                  <a:lnTo>
                    <a:pt x="21091" y="11033"/>
                  </a:lnTo>
                  <a:lnTo>
                    <a:pt x="21403" y="10974"/>
                  </a:lnTo>
                  <a:lnTo>
                    <a:pt x="21734" y="10955"/>
                  </a:lnTo>
                  <a:lnTo>
                    <a:pt x="21734" y="10955"/>
                  </a:lnTo>
                  <a:lnTo>
                    <a:pt x="21714" y="11363"/>
                  </a:lnTo>
                  <a:lnTo>
                    <a:pt x="21734" y="11772"/>
                  </a:lnTo>
                  <a:lnTo>
                    <a:pt x="21753" y="12219"/>
                  </a:lnTo>
                  <a:lnTo>
                    <a:pt x="21811" y="12667"/>
                  </a:lnTo>
                  <a:lnTo>
                    <a:pt x="21948" y="13620"/>
                  </a:lnTo>
                  <a:lnTo>
                    <a:pt x="22142" y="14613"/>
                  </a:lnTo>
                  <a:lnTo>
                    <a:pt x="22570" y="16714"/>
                  </a:lnTo>
                  <a:lnTo>
                    <a:pt x="22784" y="17784"/>
                  </a:lnTo>
                  <a:lnTo>
                    <a:pt x="22998" y="18874"/>
                  </a:lnTo>
                  <a:lnTo>
                    <a:pt x="23154" y="19944"/>
                  </a:lnTo>
                  <a:lnTo>
                    <a:pt x="23212" y="20489"/>
                  </a:lnTo>
                  <a:lnTo>
                    <a:pt x="23271" y="21014"/>
                  </a:lnTo>
                  <a:lnTo>
                    <a:pt x="23290" y="21539"/>
                  </a:lnTo>
                  <a:lnTo>
                    <a:pt x="23310" y="22045"/>
                  </a:lnTo>
                  <a:lnTo>
                    <a:pt x="23290" y="22551"/>
                  </a:lnTo>
                  <a:lnTo>
                    <a:pt x="23271" y="23037"/>
                  </a:lnTo>
                  <a:lnTo>
                    <a:pt x="23212" y="23524"/>
                  </a:lnTo>
                  <a:lnTo>
                    <a:pt x="23115" y="23991"/>
                  </a:lnTo>
                  <a:lnTo>
                    <a:pt x="23018" y="24438"/>
                  </a:lnTo>
                  <a:lnTo>
                    <a:pt x="22862" y="24866"/>
                  </a:lnTo>
                  <a:lnTo>
                    <a:pt x="22687" y="25294"/>
                  </a:lnTo>
                  <a:lnTo>
                    <a:pt x="22473" y="25684"/>
                  </a:lnTo>
                  <a:lnTo>
                    <a:pt x="22220" y="26053"/>
                  </a:lnTo>
                  <a:lnTo>
                    <a:pt x="21928" y="26423"/>
                  </a:lnTo>
                  <a:lnTo>
                    <a:pt x="3386" y="26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165122" y="-1697982"/>
              <a:ext cx="1095950" cy="1122707"/>
            </a:xfrm>
            <a:custGeom>
              <a:avLst/>
              <a:gdLst/>
              <a:ahLst/>
              <a:cxnLst/>
              <a:rect l="l" t="t" r="r" b="b"/>
              <a:pathLst>
                <a:path w="17531" h="17959" extrusionOk="0">
                  <a:moveTo>
                    <a:pt x="7219" y="0"/>
                  </a:move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165122" y="-1697982"/>
              <a:ext cx="1095950" cy="1122707"/>
            </a:xfrm>
            <a:custGeom>
              <a:avLst/>
              <a:gdLst/>
              <a:ahLst/>
              <a:cxnLst/>
              <a:rect l="l" t="t" r="r" b="b"/>
              <a:pathLst>
                <a:path w="17531" h="17959" fill="none" extrusionOk="0">
                  <a:moveTo>
                    <a:pt x="7219" y="0"/>
                  </a:moveTo>
                  <a:lnTo>
                    <a:pt x="7219" y="0"/>
                  </a:ln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899" y="9923"/>
                  </a:lnTo>
                  <a:lnTo>
                    <a:pt x="2899"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09"/>
        <p:cNvGrpSpPr/>
        <p:nvPr/>
      </p:nvGrpSpPr>
      <p:grpSpPr>
        <a:xfrm>
          <a:off x="0" y="0"/>
          <a:ext cx="0" cy="0"/>
          <a:chOff x="0" y="0"/>
          <a:chExt cx="0" cy="0"/>
        </a:xfrm>
      </p:grpSpPr>
      <p:sp>
        <p:nvSpPr>
          <p:cNvPr id="2410" name="Google Shape;2410;p32"/>
          <p:cNvSpPr/>
          <p:nvPr/>
        </p:nvSpPr>
        <p:spPr>
          <a:xfrm rot="5400000">
            <a:off x="-1387759" y="3367404"/>
            <a:ext cx="2820443" cy="1356189"/>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1" name="Google Shape;2411;p32"/>
          <p:cNvGrpSpPr/>
          <p:nvPr/>
        </p:nvGrpSpPr>
        <p:grpSpPr>
          <a:xfrm>
            <a:off x="-844580" y="2818725"/>
            <a:ext cx="1548880" cy="2196488"/>
            <a:chOff x="1194350" y="-2996900"/>
            <a:chExt cx="1548880" cy="2196488"/>
          </a:xfrm>
        </p:grpSpPr>
        <p:sp>
          <p:nvSpPr>
            <p:cNvPr id="2412" name="Google Shape;2412;p32"/>
            <p:cNvSpPr/>
            <p:nvPr/>
          </p:nvSpPr>
          <p:spPr>
            <a:xfrm>
              <a:off x="1194350" y="-2996900"/>
              <a:ext cx="1548880" cy="2196488"/>
            </a:xfrm>
            <a:custGeom>
              <a:avLst/>
              <a:gdLst/>
              <a:ahLst/>
              <a:cxnLst/>
              <a:rect l="l" t="t" r="r" b="b"/>
              <a:pathLst>
                <a:path w="29779" h="42230" extrusionOk="0">
                  <a:moveTo>
                    <a:pt x="6076" y="1"/>
                  </a:moveTo>
                  <a:lnTo>
                    <a:pt x="6038" y="19"/>
                  </a:lnTo>
                  <a:lnTo>
                    <a:pt x="6001" y="94"/>
                  </a:lnTo>
                  <a:lnTo>
                    <a:pt x="5963" y="132"/>
                  </a:lnTo>
                  <a:lnTo>
                    <a:pt x="5963" y="207"/>
                  </a:lnTo>
                  <a:lnTo>
                    <a:pt x="5963" y="226"/>
                  </a:lnTo>
                  <a:lnTo>
                    <a:pt x="6038" y="470"/>
                  </a:lnTo>
                  <a:lnTo>
                    <a:pt x="6170" y="788"/>
                  </a:lnTo>
                  <a:lnTo>
                    <a:pt x="6263" y="976"/>
                  </a:lnTo>
                  <a:lnTo>
                    <a:pt x="6395" y="1220"/>
                  </a:lnTo>
                  <a:lnTo>
                    <a:pt x="6582" y="1520"/>
                  </a:lnTo>
                  <a:lnTo>
                    <a:pt x="6714" y="1688"/>
                  </a:lnTo>
                  <a:lnTo>
                    <a:pt x="6882" y="1857"/>
                  </a:lnTo>
                  <a:lnTo>
                    <a:pt x="7070" y="2045"/>
                  </a:lnTo>
                  <a:lnTo>
                    <a:pt x="7295" y="2213"/>
                  </a:lnTo>
                  <a:lnTo>
                    <a:pt x="7539" y="2382"/>
                  </a:lnTo>
                  <a:lnTo>
                    <a:pt x="7801" y="2532"/>
                  </a:lnTo>
                  <a:lnTo>
                    <a:pt x="8064" y="2701"/>
                  </a:lnTo>
                  <a:lnTo>
                    <a:pt x="8364" y="2851"/>
                  </a:lnTo>
                  <a:lnTo>
                    <a:pt x="9001" y="3170"/>
                  </a:lnTo>
                  <a:lnTo>
                    <a:pt x="9676" y="3489"/>
                  </a:lnTo>
                  <a:lnTo>
                    <a:pt x="9864" y="3582"/>
                  </a:lnTo>
                  <a:lnTo>
                    <a:pt x="9133" y="3639"/>
                  </a:lnTo>
                  <a:lnTo>
                    <a:pt x="8720" y="3676"/>
                  </a:lnTo>
                  <a:lnTo>
                    <a:pt x="8270" y="3770"/>
                  </a:lnTo>
                  <a:lnTo>
                    <a:pt x="8289" y="3770"/>
                  </a:lnTo>
                  <a:lnTo>
                    <a:pt x="8139" y="3789"/>
                  </a:lnTo>
                  <a:lnTo>
                    <a:pt x="7989" y="3845"/>
                  </a:lnTo>
                  <a:lnTo>
                    <a:pt x="7857" y="3901"/>
                  </a:lnTo>
                  <a:lnTo>
                    <a:pt x="7745" y="3976"/>
                  </a:lnTo>
                  <a:lnTo>
                    <a:pt x="7520" y="4145"/>
                  </a:lnTo>
                  <a:lnTo>
                    <a:pt x="7314" y="4314"/>
                  </a:lnTo>
                  <a:lnTo>
                    <a:pt x="6957" y="4651"/>
                  </a:lnTo>
                  <a:lnTo>
                    <a:pt x="6639" y="4951"/>
                  </a:lnTo>
                  <a:lnTo>
                    <a:pt x="6357" y="5195"/>
                  </a:lnTo>
                  <a:lnTo>
                    <a:pt x="6245" y="5270"/>
                  </a:lnTo>
                  <a:lnTo>
                    <a:pt x="6113" y="5345"/>
                  </a:lnTo>
                  <a:lnTo>
                    <a:pt x="6020" y="5364"/>
                  </a:lnTo>
                  <a:lnTo>
                    <a:pt x="5945" y="5382"/>
                  </a:lnTo>
                  <a:lnTo>
                    <a:pt x="5907" y="5401"/>
                  </a:lnTo>
                  <a:lnTo>
                    <a:pt x="5888" y="5401"/>
                  </a:lnTo>
                  <a:lnTo>
                    <a:pt x="5738" y="5382"/>
                  </a:lnTo>
                  <a:lnTo>
                    <a:pt x="5682" y="5382"/>
                  </a:lnTo>
                  <a:lnTo>
                    <a:pt x="5720" y="5420"/>
                  </a:lnTo>
                  <a:lnTo>
                    <a:pt x="5795" y="5439"/>
                  </a:lnTo>
                  <a:lnTo>
                    <a:pt x="5888" y="5457"/>
                  </a:lnTo>
                  <a:lnTo>
                    <a:pt x="5963" y="5457"/>
                  </a:lnTo>
                  <a:lnTo>
                    <a:pt x="6038" y="5439"/>
                  </a:lnTo>
                  <a:lnTo>
                    <a:pt x="6151" y="5420"/>
                  </a:lnTo>
                  <a:lnTo>
                    <a:pt x="6282" y="5364"/>
                  </a:lnTo>
                  <a:lnTo>
                    <a:pt x="6432" y="5289"/>
                  </a:lnTo>
                  <a:lnTo>
                    <a:pt x="6582" y="5195"/>
                  </a:lnTo>
                  <a:lnTo>
                    <a:pt x="6751" y="5082"/>
                  </a:lnTo>
                  <a:lnTo>
                    <a:pt x="7089" y="4801"/>
                  </a:lnTo>
                  <a:lnTo>
                    <a:pt x="7482" y="4501"/>
                  </a:lnTo>
                  <a:lnTo>
                    <a:pt x="7689" y="4370"/>
                  </a:lnTo>
                  <a:lnTo>
                    <a:pt x="7895" y="4239"/>
                  </a:lnTo>
                  <a:lnTo>
                    <a:pt x="8101" y="4145"/>
                  </a:lnTo>
                  <a:lnTo>
                    <a:pt x="8214" y="4126"/>
                  </a:lnTo>
                  <a:lnTo>
                    <a:pt x="8326" y="4107"/>
                  </a:lnTo>
                  <a:lnTo>
                    <a:pt x="8345" y="4107"/>
                  </a:lnTo>
                  <a:lnTo>
                    <a:pt x="8757" y="4089"/>
                  </a:lnTo>
                  <a:lnTo>
                    <a:pt x="9151" y="4070"/>
                  </a:lnTo>
                  <a:lnTo>
                    <a:pt x="9883" y="4089"/>
                  </a:lnTo>
                  <a:lnTo>
                    <a:pt x="10445" y="4089"/>
                  </a:lnTo>
                  <a:lnTo>
                    <a:pt x="10726" y="4070"/>
                  </a:lnTo>
                  <a:lnTo>
                    <a:pt x="10783" y="4051"/>
                  </a:lnTo>
                  <a:lnTo>
                    <a:pt x="11101" y="4239"/>
                  </a:lnTo>
                  <a:lnTo>
                    <a:pt x="11458" y="4445"/>
                  </a:lnTo>
                  <a:lnTo>
                    <a:pt x="11814" y="4670"/>
                  </a:lnTo>
                  <a:lnTo>
                    <a:pt x="12133" y="4914"/>
                  </a:lnTo>
                  <a:lnTo>
                    <a:pt x="12283" y="5026"/>
                  </a:lnTo>
                  <a:lnTo>
                    <a:pt x="12433" y="5157"/>
                  </a:lnTo>
                  <a:lnTo>
                    <a:pt x="12564" y="5289"/>
                  </a:lnTo>
                  <a:lnTo>
                    <a:pt x="12658" y="5420"/>
                  </a:lnTo>
                  <a:lnTo>
                    <a:pt x="12733" y="5532"/>
                  </a:lnTo>
                  <a:lnTo>
                    <a:pt x="12752" y="5589"/>
                  </a:lnTo>
                  <a:lnTo>
                    <a:pt x="12752" y="5645"/>
                  </a:lnTo>
                  <a:lnTo>
                    <a:pt x="12770" y="5758"/>
                  </a:lnTo>
                  <a:lnTo>
                    <a:pt x="12752" y="5833"/>
                  </a:lnTo>
                  <a:lnTo>
                    <a:pt x="12752" y="5889"/>
                  </a:lnTo>
                  <a:lnTo>
                    <a:pt x="12714" y="6058"/>
                  </a:lnTo>
                  <a:lnTo>
                    <a:pt x="12658" y="6208"/>
                  </a:lnTo>
                  <a:lnTo>
                    <a:pt x="12602" y="6376"/>
                  </a:lnTo>
                  <a:lnTo>
                    <a:pt x="12508" y="6564"/>
                  </a:lnTo>
                  <a:lnTo>
                    <a:pt x="12302" y="6958"/>
                  </a:lnTo>
                  <a:lnTo>
                    <a:pt x="12189" y="7183"/>
                  </a:lnTo>
                  <a:lnTo>
                    <a:pt x="12077" y="7426"/>
                  </a:lnTo>
                  <a:lnTo>
                    <a:pt x="11983" y="7689"/>
                  </a:lnTo>
                  <a:lnTo>
                    <a:pt x="11908" y="7989"/>
                  </a:lnTo>
                  <a:lnTo>
                    <a:pt x="11889" y="8139"/>
                  </a:lnTo>
                  <a:lnTo>
                    <a:pt x="11870" y="8308"/>
                  </a:lnTo>
                  <a:lnTo>
                    <a:pt x="11870" y="8476"/>
                  </a:lnTo>
                  <a:lnTo>
                    <a:pt x="11889" y="8664"/>
                  </a:lnTo>
                  <a:lnTo>
                    <a:pt x="11926" y="8833"/>
                  </a:lnTo>
                  <a:lnTo>
                    <a:pt x="11964" y="9002"/>
                  </a:lnTo>
                  <a:lnTo>
                    <a:pt x="12020" y="9170"/>
                  </a:lnTo>
                  <a:lnTo>
                    <a:pt x="12095" y="9320"/>
                  </a:lnTo>
                  <a:lnTo>
                    <a:pt x="12170" y="9452"/>
                  </a:lnTo>
                  <a:lnTo>
                    <a:pt x="12264" y="9583"/>
                  </a:lnTo>
                  <a:lnTo>
                    <a:pt x="12339" y="9714"/>
                  </a:lnTo>
                  <a:lnTo>
                    <a:pt x="12433" y="9827"/>
                  </a:lnTo>
                  <a:lnTo>
                    <a:pt x="12527" y="9939"/>
                  </a:lnTo>
                  <a:lnTo>
                    <a:pt x="12639" y="10033"/>
                  </a:lnTo>
                  <a:lnTo>
                    <a:pt x="12845" y="10239"/>
                  </a:lnTo>
                  <a:lnTo>
                    <a:pt x="13070" y="10408"/>
                  </a:lnTo>
                  <a:lnTo>
                    <a:pt x="13295" y="10558"/>
                  </a:lnTo>
                  <a:lnTo>
                    <a:pt x="13520" y="10689"/>
                  </a:lnTo>
                  <a:lnTo>
                    <a:pt x="13727" y="10802"/>
                  </a:lnTo>
                  <a:lnTo>
                    <a:pt x="14102" y="10989"/>
                  </a:lnTo>
                  <a:lnTo>
                    <a:pt x="14383" y="11158"/>
                  </a:lnTo>
                  <a:lnTo>
                    <a:pt x="14495" y="11233"/>
                  </a:lnTo>
                  <a:lnTo>
                    <a:pt x="14589" y="11327"/>
                  </a:lnTo>
                  <a:lnTo>
                    <a:pt x="14627" y="11364"/>
                  </a:lnTo>
                  <a:lnTo>
                    <a:pt x="14683" y="11421"/>
                  </a:lnTo>
                  <a:lnTo>
                    <a:pt x="14683" y="11439"/>
                  </a:lnTo>
                  <a:lnTo>
                    <a:pt x="14702" y="11477"/>
                  </a:lnTo>
                  <a:lnTo>
                    <a:pt x="14871" y="11721"/>
                  </a:lnTo>
                  <a:lnTo>
                    <a:pt x="15002" y="12002"/>
                  </a:lnTo>
                  <a:lnTo>
                    <a:pt x="15133" y="12283"/>
                  </a:lnTo>
                  <a:lnTo>
                    <a:pt x="15264" y="12564"/>
                  </a:lnTo>
                  <a:lnTo>
                    <a:pt x="15452" y="13108"/>
                  </a:lnTo>
                  <a:lnTo>
                    <a:pt x="15602" y="13614"/>
                  </a:lnTo>
                  <a:lnTo>
                    <a:pt x="15714" y="14046"/>
                  </a:lnTo>
                  <a:lnTo>
                    <a:pt x="15789" y="14421"/>
                  </a:lnTo>
                  <a:lnTo>
                    <a:pt x="15846" y="14721"/>
                  </a:lnTo>
                  <a:lnTo>
                    <a:pt x="15883" y="15058"/>
                  </a:lnTo>
                  <a:lnTo>
                    <a:pt x="15939" y="15377"/>
                  </a:lnTo>
                  <a:lnTo>
                    <a:pt x="16014" y="15658"/>
                  </a:lnTo>
                  <a:lnTo>
                    <a:pt x="16089" y="15902"/>
                  </a:lnTo>
                  <a:lnTo>
                    <a:pt x="16202" y="16108"/>
                  </a:lnTo>
                  <a:lnTo>
                    <a:pt x="16296" y="16296"/>
                  </a:lnTo>
                  <a:lnTo>
                    <a:pt x="16427" y="16483"/>
                  </a:lnTo>
                  <a:lnTo>
                    <a:pt x="16464" y="16558"/>
                  </a:lnTo>
                  <a:lnTo>
                    <a:pt x="16464" y="16615"/>
                  </a:lnTo>
                  <a:lnTo>
                    <a:pt x="16521" y="16802"/>
                  </a:lnTo>
                  <a:lnTo>
                    <a:pt x="16483" y="17402"/>
                  </a:lnTo>
                  <a:lnTo>
                    <a:pt x="16483" y="17384"/>
                  </a:lnTo>
                  <a:lnTo>
                    <a:pt x="16333" y="17252"/>
                  </a:lnTo>
                  <a:lnTo>
                    <a:pt x="16258" y="17177"/>
                  </a:lnTo>
                  <a:lnTo>
                    <a:pt x="16202" y="17102"/>
                  </a:lnTo>
                  <a:lnTo>
                    <a:pt x="16071" y="16971"/>
                  </a:lnTo>
                  <a:lnTo>
                    <a:pt x="15939" y="16783"/>
                  </a:lnTo>
                  <a:lnTo>
                    <a:pt x="15621" y="16258"/>
                  </a:lnTo>
                  <a:lnTo>
                    <a:pt x="15396" y="15921"/>
                  </a:lnTo>
                  <a:lnTo>
                    <a:pt x="15264" y="15752"/>
                  </a:lnTo>
                  <a:lnTo>
                    <a:pt x="15096" y="15565"/>
                  </a:lnTo>
                  <a:lnTo>
                    <a:pt x="14927" y="15377"/>
                  </a:lnTo>
                  <a:lnTo>
                    <a:pt x="14702" y="15208"/>
                  </a:lnTo>
                  <a:lnTo>
                    <a:pt x="14477" y="15058"/>
                  </a:lnTo>
                  <a:lnTo>
                    <a:pt x="14233" y="14927"/>
                  </a:lnTo>
                  <a:lnTo>
                    <a:pt x="13970" y="14815"/>
                  </a:lnTo>
                  <a:lnTo>
                    <a:pt x="13689" y="14758"/>
                  </a:lnTo>
                  <a:lnTo>
                    <a:pt x="13539" y="14721"/>
                  </a:lnTo>
                  <a:lnTo>
                    <a:pt x="13408" y="14702"/>
                  </a:lnTo>
                  <a:lnTo>
                    <a:pt x="13145" y="14683"/>
                  </a:lnTo>
                  <a:lnTo>
                    <a:pt x="12883" y="14683"/>
                  </a:lnTo>
                  <a:lnTo>
                    <a:pt x="12639" y="14702"/>
                  </a:lnTo>
                  <a:lnTo>
                    <a:pt x="12395" y="14740"/>
                  </a:lnTo>
                  <a:lnTo>
                    <a:pt x="12170" y="14777"/>
                  </a:lnTo>
                  <a:lnTo>
                    <a:pt x="11551" y="14927"/>
                  </a:lnTo>
                  <a:lnTo>
                    <a:pt x="11551" y="14833"/>
                  </a:lnTo>
                  <a:lnTo>
                    <a:pt x="11476" y="14233"/>
                  </a:lnTo>
                  <a:lnTo>
                    <a:pt x="11401" y="13821"/>
                  </a:lnTo>
                  <a:lnTo>
                    <a:pt x="11345" y="13614"/>
                  </a:lnTo>
                  <a:lnTo>
                    <a:pt x="11270" y="13389"/>
                  </a:lnTo>
                  <a:lnTo>
                    <a:pt x="11176" y="13164"/>
                  </a:lnTo>
                  <a:lnTo>
                    <a:pt x="11120" y="13052"/>
                  </a:lnTo>
                  <a:lnTo>
                    <a:pt x="11064" y="12958"/>
                  </a:lnTo>
                  <a:lnTo>
                    <a:pt x="10801" y="12564"/>
                  </a:lnTo>
                  <a:lnTo>
                    <a:pt x="10558" y="12189"/>
                  </a:lnTo>
                  <a:lnTo>
                    <a:pt x="10295" y="11814"/>
                  </a:lnTo>
                  <a:lnTo>
                    <a:pt x="9864" y="11177"/>
                  </a:lnTo>
                  <a:lnTo>
                    <a:pt x="9564" y="10727"/>
                  </a:lnTo>
                  <a:lnTo>
                    <a:pt x="9451" y="10558"/>
                  </a:lnTo>
                  <a:lnTo>
                    <a:pt x="9358" y="10427"/>
                  </a:lnTo>
                  <a:lnTo>
                    <a:pt x="9320" y="10389"/>
                  </a:lnTo>
                  <a:lnTo>
                    <a:pt x="9339" y="10445"/>
                  </a:lnTo>
                  <a:lnTo>
                    <a:pt x="9414" y="10577"/>
                  </a:lnTo>
                  <a:lnTo>
                    <a:pt x="9508" y="10764"/>
                  </a:lnTo>
                  <a:lnTo>
                    <a:pt x="9751" y="11252"/>
                  </a:lnTo>
                  <a:lnTo>
                    <a:pt x="10126" y="11927"/>
                  </a:lnTo>
                  <a:lnTo>
                    <a:pt x="10333" y="12321"/>
                  </a:lnTo>
                  <a:lnTo>
                    <a:pt x="10539" y="12714"/>
                  </a:lnTo>
                  <a:lnTo>
                    <a:pt x="10745" y="13127"/>
                  </a:lnTo>
                  <a:lnTo>
                    <a:pt x="10801" y="13221"/>
                  </a:lnTo>
                  <a:lnTo>
                    <a:pt x="10839" y="13314"/>
                  </a:lnTo>
                  <a:lnTo>
                    <a:pt x="10895" y="13521"/>
                  </a:lnTo>
                  <a:lnTo>
                    <a:pt x="10933" y="13708"/>
                  </a:lnTo>
                  <a:lnTo>
                    <a:pt x="10970" y="13896"/>
                  </a:lnTo>
                  <a:lnTo>
                    <a:pt x="10989" y="14271"/>
                  </a:lnTo>
                  <a:lnTo>
                    <a:pt x="11008" y="14871"/>
                  </a:lnTo>
                  <a:lnTo>
                    <a:pt x="11008" y="15058"/>
                  </a:lnTo>
                  <a:lnTo>
                    <a:pt x="10539" y="15152"/>
                  </a:lnTo>
                  <a:lnTo>
                    <a:pt x="10370" y="15171"/>
                  </a:lnTo>
                  <a:lnTo>
                    <a:pt x="10201" y="15190"/>
                  </a:lnTo>
                  <a:lnTo>
                    <a:pt x="10033" y="15190"/>
                  </a:lnTo>
                  <a:lnTo>
                    <a:pt x="9958" y="15171"/>
                  </a:lnTo>
                  <a:lnTo>
                    <a:pt x="9901" y="15171"/>
                  </a:lnTo>
                  <a:lnTo>
                    <a:pt x="9826" y="15152"/>
                  </a:lnTo>
                  <a:lnTo>
                    <a:pt x="9770" y="15133"/>
                  </a:lnTo>
                  <a:lnTo>
                    <a:pt x="9695" y="15115"/>
                  </a:lnTo>
                  <a:lnTo>
                    <a:pt x="9620" y="15077"/>
                  </a:lnTo>
                  <a:lnTo>
                    <a:pt x="9489" y="15021"/>
                  </a:lnTo>
                  <a:lnTo>
                    <a:pt x="9339" y="14927"/>
                  </a:lnTo>
                  <a:lnTo>
                    <a:pt x="9208" y="14815"/>
                  </a:lnTo>
                  <a:lnTo>
                    <a:pt x="9057" y="14702"/>
                  </a:lnTo>
                  <a:lnTo>
                    <a:pt x="8795" y="14421"/>
                  </a:lnTo>
                  <a:lnTo>
                    <a:pt x="8551" y="14102"/>
                  </a:lnTo>
                  <a:lnTo>
                    <a:pt x="8307" y="13764"/>
                  </a:lnTo>
                  <a:lnTo>
                    <a:pt x="8082" y="13408"/>
                  </a:lnTo>
                  <a:lnTo>
                    <a:pt x="7857" y="13033"/>
                  </a:lnTo>
                  <a:lnTo>
                    <a:pt x="7389" y="12246"/>
                  </a:lnTo>
                  <a:lnTo>
                    <a:pt x="7389" y="12133"/>
                  </a:lnTo>
                  <a:lnTo>
                    <a:pt x="7351" y="11871"/>
                  </a:lnTo>
                  <a:lnTo>
                    <a:pt x="7276" y="11270"/>
                  </a:lnTo>
                  <a:lnTo>
                    <a:pt x="7201" y="10895"/>
                  </a:lnTo>
                  <a:lnTo>
                    <a:pt x="7145" y="10670"/>
                  </a:lnTo>
                  <a:lnTo>
                    <a:pt x="7070" y="10445"/>
                  </a:lnTo>
                  <a:lnTo>
                    <a:pt x="6976" y="10220"/>
                  </a:lnTo>
                  <a:lnTo>
                    <a:pt x="6864" y="9977"/>
                  </a:lnTo>
                  <a:lnTo>
                    <a:pt x="6732" y="9752"/>
                  </a:lnTo>
                  <a:lnTo>
                    <a:pt x="6545" y="9545"/>
                  </a:lnTo>
                  <a:lnTo>
                    <a:pt x="6564" y="9564"/>
                  </a:lnTo>
                  <a:lnTo>
                    <a:pt x="6432" y="9414"/>
                  </a:lnTo>
                  <a:lnTo>
                    <a:pt x="6301" y="9264"/>
                  </a:lnTo>
                  <a:lnTo>
                    <a:pt x="6151" y="9133"/>
                  </a:lnTo>
                  <a:lnTo>
                    <a:pt x="5982" y="9002"/>
                  </a:lnTo>
                  <a:lnTo>
                    <a:pt x="5832" y="8889"/>
                  </a:lnTo>
                  <a:lnTo>
                    <a:pt x="5663" y="8777"/>
                  </a:lnTo>
                  <a:lnTo>
                    <a:pt x="5326" y="8608"/>
                  </a:lnTo>
                  <a:lnTo>
                    <a:pt x="4670" y="8289"/>
                  </a:lnTo>
                  <a:lnTo>
                    <a:pt x="4388" y="8139"/>
                  </a:lnTo>
                  <a:lnTo>
                    <a:pt x="4257" y="8045"/>
                  </a:lnTo>
                  <a:lnTo>
                    <a:pt x="4145" y="7951"/>
                  </a:lnTo>
                  <a:lnTo>
                    <a:pt x="4051" y="7858"/>
                  </a:lnTo>
                  <a:lnTo>
                    <a:pt x="3957" y="7745"/>
                  </a:lnTo>
                  <a:lnTo>
                    <a:pt x="3882" y="7651"/>
                  </a:lnTo>
                  <a:lnTo>
                    <a:pt x="3807" y="7539"/>
                  </a:lnTo>
                  <a:lnTo>
                    <a:pt x="3713" y="7333"/>
                  </a:lnTo>
                  <a:lnTo>
                    <a:pt x="3657" y="7145"/>
                  </a:lnTo>
                  <a:lnTo>
                    <a:pt x="3620" y="6976"/>
                  </a:lnTo>
                  <a:lnTo>
                    <a:pt x="3601" y="6864"/>
                  </a:lnTo>
                  <a:lnTo>
                    <a:pt x="3601" y="6770"/>
                  </a:lnTo>
                  <a:lnTo>
                    <a:pt x="3582" y="6545"/>
                  </a:lnTo>
                  <a:lnTo>
                    <a:pt x="3563" y="6489"/>
                  </a:lnTo>
                  <a:lnTo>
                    <a:pt x="3526" y="6545"/>
                  </a:lnTo>
                  <a:lnTo>
                    <a:pt x="3526" y="6770"/>
                  </a:lnTo>
                  <a:lnTo>
                    <a:pt x="3526" y="6864"/>
                  </a:lnTo>
                  <a:lnTo>
                    <a:pt x="3526" y="6995"/>
                  </a:lnTo>
                  <a:lnTo>
                    <a:pt x="3545" y="7164"/>
                  </a:lnTo>
                  <a:lnTo>
                    <a:pt x="3582" y="7370"/>
                  </a:lnTo>
                  <a:lnTo>
                    <a:pt x="3676" y="7614"/>
                  </a:lnTo>
                  <a:lnTo>
                    <a:pt x="3732" y="7745"/>
                  </a:lnTo>
                  <a:lnTo>
                    <a:pt x="3807" y="7858"/>
                  </a:lnTo>
                  <a:lnTo>
                    <a:pt x="3882" y="7989"/>
                  </a:lnTo>
                  <a:lnTo>
                    <a:pt x="3995" y="8101"/>
                  </a:lnTo>
                  <a:lnTo>
                    <a:pt x="4107" y="8233"/>
                  </a:lnTo>
                  <a:lnTo>
                    <a:pt x="4238" y="8345"/>
                  </a:lnTo>
                  <a:lnTo>
                    <a:pt x="4520" y="8533"/>
                  </a:lnTo>
                  <a:lnTo>
                    <a:pt x="5138" y="8927"/>
                  </a:lnTo>
                  <a:lnTo>
                    <a:pt x="5438" y="9114"/>
                  </a:lnTo>
                  <a:lnTo>
                    <a:pt x="5720" y="9339"/>
                  </a:lnTo>
                  <a:lnTo>
                    <a:pt x="5945" y="9583"/>
                  </a:lnTo>
                  <a:lnTo>
                    <a:pt x="6057" y="9714"/>
                  </a:lnTo>
                  <a:lnTo>
                    <a:pt x="6151" y="9864"/>
                  </a:lnTo>
                  <a:lnTo>
                    <a:pt x="6245" y="10014"/>
                  </a:lnTo>
                  <a:lnTo>
                    <a:pt x="6339" y="10164"/>
                  </a:lnTo>
                  <a:lnTo>
                    <a:pt x="6395" y="10333"/>
                  </a:lnTo>
                  <a:lnTo>
                    <a:pt x="6451" y="10483"/>
                  </a:lnTo>
                  <a:lnTo>
                    <a:pt x="6526" y="10802"/>
                  </a:lnTo>
                  <a:lnTo>
                    <a:pt x="6564" y="11102"/>
                  </a:lnTo>
                  <a:lnTo>
                    <a:pt x="6376" y="10895"/>
                  </a:lnTo>
                  <a:lnTo>
                    <a:pt x="6170" y="10689"/>
                  </a:lnTo>
                  <a:lnTo>
                    <a:pt x="5945" y="10502"/>
                  </a:lnTo>
                  <a:lnTo>
                    <a:pt x="5701" y="10352"/>
                  </a:lnTo>
                  <a:lnTo>
                    <a:pt x="5513" y="10239"/>
                  </a:lnTo>
                  <a:lnTo>
                    <a:pt x="5345" y="10164"/>
                  </a:lnTo>
                  <a:lnTo>
                    <a:pt x="5007" y="9995"/>
                  </a:lnTo>
                  <a:lnTo>
                    <a:pt x="4351" y="9733"/>
                  </a:lnTo>
                  <a:lnTo>
                    <a:pt x="3226" y="9339"/>
                  </a:lnTo>
                  <a:lnTo>
                    <a:pt x="2363" y="9020"/>
                  </a:lnTo>
                  <a:lnTo>
                    <a:pt x="2063" y="8889"/>
                  </a:lnTo>
                  <a:lnTo>
                    <a:pt x="1838" y="8795"/>
                  </a:lnTo>
                  <a:lnTo>
                    <a:pt x="1707" y="8720"/>
                  </a:lnTo>
                  <a:lnTo>
                    <a:pt x="1651" y="8702"/>
                  </a:lnTo>
                  <a:lnTo>
                    <a:pt x="1126" y="8420"/>
                  </a:lnTo>
                  <a:lnTo>
                    <a:pt x="976" y="8364"/>
                  </a:lnTo>
                  <a:lnTo>
                    <a:pt x="938" y="8345"/>
                  </a:lnTo>
                  <a:lnTo>
                    <a:pt x="919" y="8345"/>
                  </a:lnTo>
                  <a:lnTo>
                    <a:pt x="919" y="8364"/>
                  </a:lnTo>
                  <a:lnTo>
                    <a:pt x="957" y="8401"/>
                  </a:lnTo>
                  <a:lnTo>
                    <a:pt x="1051" y="8514"/>
                  </a:lnTo>
                  <a:lnTo>
                    <a:pt x="1257" y="8683"/>
                  </a:lnTo>
                  <a:lnTo>
                    <a:pt x="1557" y="8870"/>
                  </a:lnTo>
                  <a:lnTo>
                    <a:pt x="1594" y="8908"/>
                  </a:lnTo>
                  <a:lnTo>
                    <a:pt x="1726" y="8983"/>
                  </a:lnTo>
                  <a:lnTo>
                    <a:pt x="1951" y="9114"/>
                  </a:lnTo>
                  <a:lnTo>
                    <a:pt x="2251" y="9283"/>
                  </a:lnTo>
                  <a:lnTo>
                    <a:pt x="3076" y="9695"/>
                  </a:lnTo>
                  <a:lnTo>
                    <a:pt x="4145" y="10202"/>
                  </a:lnTo>
                  <a:lnTo>
                    <a:pt x="4745" y="10520"/>
                  </a:lnTo>
                  <a:lnTo>
                    <a:pt x="5045" y="10708"/>
                  </a:lnTo>
                  <a:lnTo>
                    <a:pt x="5195" y="10802"/>
                  </a:lnTo>
                  <a:lnTo>
                    <a:pt x="5270" y="10839"/>
                  </a:lnTo>
                  <a:lnTo>
                    <a:pt x="5326" y="10895"/>
                  </a:lnTo>
                  <a:lnTo>
                    <a:pt x="5588" y="11120"/>
                  </a:lnTo>
                  <a:lnTo>
                    <a:pt x="5813" y="11383"/>
                  </a:lnTo>
                  <a:lnTo>
                    <a:pt x="6038" y="11683"/>
                  </a:lnTo>
                  <a:lnTo>
                    <a:pt x="6245" y="12002"/>
                  </a:lnTo>
                  <a:lnTo>
                    <a:pt x="6432" y="12358"/>
                  </a:lnTo>
                  <a:lnTo>
                    <a:pt x="6620" y="12714"/>
                  </a:lnTo>
                  <a:lnTo>
                    <a:pt x="6976" y="13483"/>
                  </a:lnTo>
                  <a:lnTo>
                    <a:pt x="6976" y="13483"/>
                  </a:lnTo>
                  <a:lnTo>
                    <a:pt x="6714" y="13296"/>
                  </a:lnTo>
                  <a:lnTo>
                    <a:pt x="6564" y="13202"/>
                  </a:lnTo>
                  <a:lnTo>
                    <a:pt x="6395" y="13108"/>
                  </a:lnTo>
                  <a:lnTo>
                    <a:pt x="6301" y="13071"/>
                  </a:lnTo>
                  <a:lnTo>
                    <a:pt x="6263" y="13052"/>
                  </a:lnTo>
                  <a:lnTo>
                    <a:pt x="6207" y="13033"/>
                  </a:lnTo>
                  <a:lnTo>
                    <a:pt x="6001" y="12977"/>
                  </a:lnTo>
                  <a:lnTo>
                    <a:pt x="5813" y="12958"/>
                  </a:lnTo>
                  <a:lnTo>
                    <a:pt x="5607" y="12939"/>
                  </a:lnTo>
                  <a:lnTo>
                    <a:pt x="5213" y="12921"/>
                  </a:lnTo>
                  <a:lnTo>
                    <a:pt x="4857" y="12902"/>
                  </a:lnTo>
                  <a:lnTo>
                    <a:pt x="4707" y="12864"/>
                  </a:lnTo>
                  <a:lnTo>
                    <a:pt x="4557" y="12827"/>
                  </a:lnTo>
                  <a:lnTo>
                    <a:pt x="4426" y="12752"/>
                  </a:lnTo>
                  <a:lnTo>
                    <a:pt x="4313" y="12677"/>
                  </a:lnTo>
                  <a:lnTo>
                    <a:pt x="4201" y="12602"/>
                  </a:lnTo>
                  <a:lnTo>
                    <a:pt x="4126" y="12508"/>
                  </a:lnTo>
                  <a:lnTo>
                    <a:pt x="4051" y="12433"/>
                  </a:lnTo>
                  <a:lnTo>
                    <a:pt x="3995" y="12358"/>
                  </a:lnTo>
                  <a:lnTo>
                    <a:pt x="3938" y="12264"/>
                  </a:lnTo>
                  <a:lnTo>
                    <a:pt x="3901" y="12227"/>
                  </a:lnTo>
                  <a:lnTo>
                    <a:pt x="3845" y="12114"/>
                  </a:lnTo>
                  <a:lnTo>
                    <a:pt x="3807" y="12077"/>
                  </a:lnTo>
                  <a:lnTo>
                    <a:pt x="3826" y="12133"/>
                  </a:lnTo>
                  <a:lnTo>
                    <a:pt x="3863" y="12246"/>
                  </a:lnTo>
                  <a:lnTo>
                    <a:pt x="3882" y="12283"/>
                  </a:lnTo>
                  <a:lnTo>
                    <a:pt x="3957" y="12396"/>
                  </a:lnTo>
                  <a:lnTo>
                    <a:pt x="3995" y="12489"/>
                  </a:lnTo>
                  <a:lnTo>
                    <a:pt x="4051" y="12564"/>
                  </a:lnTo>
                  <a:lnTo>
                    <a:pt x="4145" y="12677"/>
                  </a:lnTo>
                  <a:lnTo>
                    <a:pt x="4238" y="12771"/>
                  </a:lnTo>
                  <a:lnTo>
                    <a:pt x="4351" y="12864"/>
                  </a:lnTo>
                  <a:lnTo>
                    <a:pt x="4501" y="12958"/>
                  </a:lnTo>
                  <a:lnTo>
                    <a:pt x="4651" y="13014"/>
                  </a:lnTo>
                  <a:lnTo>
                    <a:pt x="4838" y="13071"/>
                  </a:lnTo>
                  <a:lnTo>
                    <a:pt x="5213" y="13146"/>
                  </a:lnTo>
                  <a:lnTo>
                    <a:pt x="5570" y="13183"/>
                  </a:lnTo>
                  <a:lnTo>
                    <a:pt x="5945" y="13277"/>
                  </a:lnTo>
                  <a:lnTo>
                    <a:pt x="6095" y="13333"/>
                  </a:lnTo>
                  <a:lnTo>
                    <a:pt x="6170" y="13352"/>
                  </a:lnTo>
                  <a:lnTo>
                    <a:pt x="6226" y="13408"/>
                  </a:lnTo>
                  <a:lnTo>
                    <a:pt x="6376" y="13502"/>
                  </a:lnTo>
                  <a:lnTo>
                    <a:pt x="6507" y="13596"/>
                  </a:lnTo>
                  <a:lnTo>
                    <a:pt x="6732" y="13802"/>
                  </a:lnTo>
                  <a:lnTo>
                    <a:pt x="7070" y="14158"/>
                  </a:lnTo>
                  <a:lnTo>
                    <a:pt x="7239" y="14346"/>
                  </a:lnTo>
                  <a:lnTo>
                    <a:pt x="7370" y="14440"/>
                  </a:lnTo>
                  <a:lnTo>
                    <a:pt x="7464" y="14477"/>
                  </a:lnTo>
                  <a:lnTo>
                    <a:pt x="7651" y="14815"/>
                  </a:lnTo>
                  <a:lnTo>
                    <a:pt x="7857" y="15133"/>
                  </a:lnTo>
                  <a:lnTo>
                    <a:pt x="8026" y="15358"/>
                  </a:lnTo>
                  <a:lnTo>
                    <a:pt x="7932" y="15377"/>
                  </a:lnTo>
                  <a:lnTo>
                    <a:pt x="7670" y="15396"/>
                  </a:lnTo>
                  <a:lnTo>
                    <a:pt x="7370" y="15452"/>
                  </a:lnTo>
                  <a:lnTo>
                    <a:pt x="7089" y="15527"/>
                  </a:lnTo>
                  <a:lnTo>
                    <a:pt x="6807" y="15621"/>
                  </a:lnTo>
                  <a:lnTo>
                    <a:pt x="6526" y="15771"/>
                  </a:lnTo>
                  <a:lnTo>
                    <a:pt x="6395" y="15846"/>
                  </a:lnTo>
                  <a:lnTo>
                    <a:pt x="6263" y="15940"/>
                  </a:lnTo>
                  <a:lnTo>
                    <a:pt x="6188" y="15996"/>
                  </a:lnTo>
                  <a:lnTo>
                    <a:pt x="6113" y="16071"/>
                  </a:lnTo>
                  <a:lnTo>
                    <a:pt x="6001" y="16165"/>
                  </a:lnTo>
                  <a:lnTo>
                    <a:pt x="5813" y="16408"/>
                  </a:lnTo>
                  <a:lnTo>
                    <a:pt x="5682" y="16577"/>
                  </a:lnTo>
                  <a:lnTo>
                    <a:pt x="5551" y="16746"/>
                  </a:lnTo>
                  <a:lnTo>
                    <a:pt x="5495" y="16708"/>
                  </a:lnTo>
                  <a:lnTo>
                    <a:pt x="5420" y="16671"/>
                  </a:lnTo>
                  <a:lnTo>
                    <a:pt x="5270" y="16596"/>
                  </a:lnTo>
                  <a:lnTo>
                    <a:pt x="5007" y="16521"/>
                  </a:lnTo>
                  <a:lnTo>
                    <a:pt x="4426" y="16315"/>
                  </a:lnTo>
                  <a:lnTo>
                    <a:pt x="4238" y="16258"/>
                  </a:lnTo>
                  <a:lnTo>
                    <a:pt x="4013" y="16202"/>
                  </a:lnTo>
                  <a:lnTo>
                    <a:pt x="3770" y="16183"/>
                  </a:lnTo>
                  <a:lnTo>
                    <a:pt x="3638" y="16183"/>
                  </a:lnTo>
                  <a:lnTo>
                    <a:pt x="3507" y="16202"/>
                  </a:lnTo>
                  <a:lnTo>
                    <a:pt x="3394" y="16240"/>
                  </a:lnTo>
                  <a:lnTo>
                    <a:pt x="3319" y="16258"/>
                  </a:lnTo>
                  <a:lnTo>
                    <a:pt x="3263" y="16277"/>
                  </a:lnTo>
                  <a:lnTo>
                    <a:pt x="3207" y="16315"/>
                  </a:lnTo>
                  <a:lnTo>
                    <a:pt x="3132" y="16352"/>
                  </a:lnTo>
                  <a:lnTo>
                    <a:pt x="3019" y="16446"/>
                  </a:lnTo>
                  <a:lnTo>
                    <a:pt x="2926" y="16540"/>
                  </a:lnTo>
                  <a:lnTo>
                    <a:pt x="2851" y="16652"/>
                  </a:lnTo>
                  <a:lnTo>
                    <a:pt x="2738" y="16858"/>
                  </a:lnTo>
                  <a:lnTo>
                    <a:pt x="2626" y="17046"/>
                  </a:lnTo>
                  <a:lnTo>
                    <a:pt x="2569" y="17121"/>
                  </a:lnTo>
                  <a:lnTo>
                    <a:pt x="2494" y="17177"/>
                  </a:lnTo>
                  <a:lnTo>
                    <a:pt x="2419" y="17215"/>
                  </a:lnTo>
                  <a:lnTo>
                    <a:pt x="2326" y="17252"/>
                  </a:lnTo>
                  <a:lnTo>
                    <a:pt x="2138" y="17271"/>
                  </a:lnTo>
                  <a:lnTo>
                    <a:pt x="1951" y="17252"/>
                  </a:lnTo>
                  <a:lnTo>
                    <a:pt x="1763" y="17215"/>
                  </a:lnTo>
                  <a:lnTo>
                    <a:pt x="1594" y="17140"/>
                  </a:lnTo>
                  <a:lnTo>
                    <a:pt x="1444" y="17065"/>
                  </a:lnTo>
                  <a:lnTo>
                    <a:pt x="1182" y="16915"/>
                  </a:lnTo>
                  <a:lnTo>
                    <a:pt x="994" y="16783"/>
                  </a:lnTo>
                  <a:lnTo>
                    <a:pt x="844" y="16652"/>
                  </a:lnTo>
                  <a:lnTo>
                    <a:pt x="713" y="16558"/>
                  </a:lnTo>
                  <a:lnTo>
                    <a:pt x="676" y="16521"/>
                  </a:lnTo>
                  <a:lnTo>
                    <a:pt x="694" y="16577"/>
                  </a:lnTo>
                  <a:lnTo>
                    <a:pt x="807" y="16690"/>
                  </a:lnTo>
                  <a:lnTo>
                    <a:pt x="957" y="16840"/>
                  </a:lnTo>
                  <a:lnTo>
                    <a:pt x="1126" y="16990"/>
                  </a:lnTo>
                  <a:lnTo>
                    <a:pt x="1388" y="17177"/>
                  </a:lnTo>
                  <a:lnTo>
                    <a:pt x="1538" y="17290"/>
                  </a:lnTo>
                  <a:lnTo>
                    <a:pt x="1707" y="17365"/>
                  </a:lnTo>
                  <a:lnTo>
                    <a:pt x="1913" y="17440"/>
                  </a:lnTo>
                  <a:lnTo>
                    <a:pt x="2026" y="17477"/>
                  </a:lnTo>
                  <a:lnTo>
                    <a:pt x="2382" y="17477"/>
                  </a:lnTo>
                  <a:lnTo>
                    <a:pt x="2513" y="17440"/>
                  </a:lnTo>
                  <a:lnTo>
                    <a:pt x="2626" y="17384"/>
                  </a:lnTo>
                  <a:lnTo>
                    <a:pt x="2738" y="17309"/>
                  </a:lnTo>
                  <a:lnTo>
                    <a:pt x="2851" y="17215"/>
                  </a:lnTo>
                  <a:lnTo>
                    <a:pt x="2926" y="17121"/>
                  </a:lnTo>
                  <a:lnTo>
                    <a:pt x="3001" y="17027"/>
                  </a:lnTo>
                  <a:lnTo>
                    <a:pt x="3113" y="16840"/>
                  </a:lnTo>
                  <a:lnTo>
                    <a:pt x="3188" y="16765"/>
                  </a:lnTo>
                  <a:lnTo>
                    <a:pt x="3244" y="16708"/>
                  </a:lnTo>
                  <a:lnTo>
                    <a:pt x="3319" y="16671"/>
                  </a:lnTo>
                  <a:lnTo>
                    <a:pt x="3357" y="16652"/>
                  </a:lnTo>
                  <a:lnTo>
                    <a:pt x="3394" y="16633"/>
                  </a:lnTo>
                  <a:lnTo>
                    <a:pt x="3432" y="16615"/>
                  </a:lnTo>
                  <a:lnTo>
                    <a:pt x="3488" y="16615"/>
                  </a:lnTo>
                  <a:lnTo>
                    <a:pt x="3582" y="16596"/>
                  </a:lnTo>
                  <a:lnTo>
                    <a:pt x="3751" y="16596"/>
                  </a:lnTo>
                  <a:lnTo>
                    <a:pt x="3920" y="16633"/>
                  </a:lnTo>
                  <a:lnTo>
                    <a:pt x="4088" y="16690"/>
                  </a:lnTo>
                  <a:lnTo>
                    <a:pt x="4257" y="16765"/>
                  </a:lnTo>
                  <a:lnTo>
                    <a:pt x="4801" y="17027"/>
                  </a:lnTo>
                  <a:lnTo>
                    <a:pt x="4988" y="17102"/>
                  </a:lnTo>
                  <a:lnTo>
                    <a:pt x="5101" y="17140"/>
                  </a:lnTo>
                  <a:lnTo>
                    <a:pt x="5213" y="17159"/>
                  </a:lnTo>
                  <a:lnTo>
                    <a:pt x="5326" y="17177"/>
                  </a:lnTo>
                  <a:lnTo>
                    <a:pt x="5213" y="17384"/>
                  </a:lnTo>
                  <a:lnTo>
                    <a:pt x="5082" y="17627"/>
                  </a:lnTo>
                  <a:lnTo>
                    <a:pt x="4970" y="17834"/>
                  </a:lnTo>
                  <a:lnTo>
                    <a:pt x="4838" y="18040"/>
                  </a:lnTo>
                  <a:lnTo>
                    <a:pt x="4688" y="18209"/>
                  </a:lnTo>
                  <a:lnTo>
                    <a:pt x="4538" y="18359"/>
                  </a:lnTo>
                  <a:lnTo>
                    <a:pt x="4351" y="18471"/>
                  </a:lnTo>
                  <a:lnTo>
                    <a:pt x="4145" y="18546"/>
                  </a:lnTo>
                  <a:lnTo>
                    <a:pt x="3920" y="18602"/>
                  </a:lnTo>
                  <a:lnTo>
                    <a:pt x="3695" y="18659"/>
                  </a:lnTo>
                  <a:lnTo>
                    <a:pt x="3470" y="18677"/>
                  </a:lnTo>
                  <a:lnTo>
                    <a:pt x="3038" y="18677"/>
                  </a:lnTo>
                  <a:lnTo>
                    <a:pt x="2607" y="18640"/>
                  </a:lnTo>
                  <a:lnTo>
                    <a:pt x="2194" y="18584"/>
                  </a:lnTo>
                  <a:lnTo>
                    <a:pt x="1501" y="18434"/>
                  </a:lnTo>
                  <a:lnTo>
                    <a:pt x="957" y="18302"/>
                  </a:lnTo>
                  <a:lnTo>
                    <a:pt x="488" y="18209"/>
                  </a:lnTo>
                  <a:lnTo>
                    <a:pt x="113" y="18134"/>
                  </a:lnTo>
                  <a:lnTo>
                    <a:pt x="0" y="18134"/>
                  </a:lnTo>
                  <a:lnTo>
                    <a:pt x="19" y="18152"/>
                  </a:lnTo>
                  <a:lnTo>
                    <a:pt x="94" y="18190"/>
                  </a:lnTo>
                  <a:lnTo>
                    <a:pt x="450" y="18321"/>
                  </a:lnTo>
                  <a:lnTo>
                    <a:pt x="901" y="18471"/>
                  </a:lnTo>
                  <a:lnTo>
                    <a:pt x="1426" y="18659"/>
                  </a:lnTo>
                  <a:lnTo>
                    <a:pt x="2138" y="18884"/>
                  </a:lnTo>
                  <a:lnTo>
                    <a:pt x="2532" y="18977"/>
                  </a:lnTo>
                  <a:lnTo>
                    <a:pt x="2982" y="19071"/>
                  </a:lnTo>
                  <a:lnTo>
                    <a:pt x="3226" y="19109"/>
                  </a:lnTo>
                  <a:lnTo>
                    <a:pt x="3488" y="19127"/>
                  </a:lnTo>
                  <a:lnTo>
                    <a:pt x="3751" y="19127"/>
                  </a:lnTo>
                  <a:lnTo>
                    <a:pt x="4013" y="19109"/>
                  </a:lnTo>
                  <a:lnTo>
                    <a:pt x="4295" y="19052"/>
                  </a:lnTo>
                  <a:lnTo>
                    <a:pt x="4576" y="18977"/>
                  </a:lnTo>
                  <a:lnTo>
                    <a:pt x="4707" y="18902"/>
                  </a:lnTo>
                  <a:lnTo>
                    <a:pt x="4838" y="18846"/>
                  </a:lnTo>
                  <a:lnTo>
                    <a:pt x="4970" y="18752"/>
                  </a:lnTo>
                  <a:lnTo>
                    <a:pt x="5101" y="18659"/>
                  </a:lnTo>
                  <a:lnTo>
                    <a:pt x="5213" y="18546"/>
                  </a:lnTo>
                  <a:lnTo>
                    <a:pt x="5326" y="18452"/>
                  </a:lnTo>
                  <a:lnTo>
                    <a:pt x="5513" y="18209"/>
                  </a:lnTo>
                  <a:lnTo>
                    <a:pt x="5682" y="17984"/>
                  </a:lnTo>
                  <a:lnTo>
                    <a:pt x="5832" y="17740"/>
                  </a:lnTo>
                  <a:lnTo>
                    <a:pt x="6113" y="17309"/>
                  </a:lnTo>
                  <a:lnTo>
                    <a:pt x="6263" y="17121"/>
                  </a:lnTo>
                  <a:lnTo>
                    <a:pt x="6432" y="16952"/>
                  </a:lnTo>
                  <a:lnTo>
                    <a:pt x="6601" y="16783"/>
                  </a:lnTo>
                  <a:lnTo>
                    <a:pt x="6695" y="16708"/>
                  </a:lnTo>
                  <a:lnTo>
                    <a:pt x="6751" y="16671"/>
                  </a:lnTo>
                  <a:lnTo>
                    <a:pt x="6939" y="16577"/>
                  </a:lnTo>
                  <a:lnTo>
                    <a:pt x="7145" y="16502"/>
                  </a:lnTo>
                  <a:lnTo>
                    <a:pt x="7332" y="16446"/>
                  </a:lnTo>
                  <a:lnTo>
                    <a:pt x="7539" y="16408"/>
                  </a:lnTo>
                  <a:lnTo>
                    <a:pt x="7951" y="16408"/>
                  </a:lnTo>
                  <a:lnTo>
                    <a:pt x="8382" y="16446"/>
                  </a:lnTo>
                  <a:lnTo>
                    <a:pt x="8795" y="16502"/>
                  </a:lnTo>
                  <a:lnTo>
                    <a:pt x="9564" y="16652"/>
                  </a:lnTo>
                  <a:lnTo>
                    <a:pt x="9901" y="16708"/>
                  </a:lnTo>
                  <a:lnTo>
                    <a:pt x="10239" y="16765"/>
                  </a:lnTo>
                  <a:lnTo>
                    <a:pt x="10595" y="16765"/>
                  </a:lnTo>
                  <a:lnTo>
                    <a:pt x="10933" y="16727"/>
                  </a:lnTo>
                  <a:lnTo>
                    <a:pt x="11289" y="16652"/>
                  </a:lnTo>
                  <a:lnTo>
                    <a:pt x="11645" y="16558"/>
                  </a:lnTo>
                  <a:lnTo>
                    <a:pt x="11983" y="16465"/>
                  </a:lnTo>
                  <a:lnTo>
                    <a:pt x="12339" y="16408"/>
                  </a:lnTo>
                  <a:lnTo>
                    <a:pt x="12508" y="16371"/>
                  </a:lnTo>
                  <a:lnTo>
                    <a:pt x="12845" y="16371"/>
                  </a:lnTo>
                  <a:lnTo>
                    <a:pt x="13033" y="16390"/>
                  </a:lnTo>
                  <a:lnTo>
                    <a:pt x="13164" y="16408"/>
                  </a:lnTo>
                  <a:lnTo>
                    <a:pt x="13277" y="16446"/>
                  </a:lnTo>
                  <a:lnTo>
                    <a:pt x="13352" y="16483"/>
                  </a:lnTo>
                  <a:lnTo>
                    <a:pt x="13427" y="16521"/>
                  </a:lnTo>
                  <a:lnTo>
                    <a:pt x="13577" y="16633"/>
                  </a:lnTo>
                  <a:lnTo>
                    <a:pt x="13708" y="16783"/>
                  </a:lnTo>
                  <a:lnTo>
                    <a:pt x="13820" y="16971"/>
                  </a:lnTo>
                  <a:lnTo>
                    <a:pt x="13952" y="17215"/>
                  </a:lnTo>
                  <a:lnTo>
                    <a:pt x="14233" y="17777"/>
                  </a:lnTo>
                  <a:lnTo>
                    <a:pt x="14420" y="18096"/>
                  </a:lnTo>
                  <a:lnTo>
                    <a:pt x="14608" y="18377"/>
                  </a:lnTo>
                  <a:lnTo>
                    <a:pt x="14720" y="18527"/>
                  </a:lnTo>
                  <a:lnTo>
                    <a:pt x="14814" y="18640"/>
                  </a:lnTo>
                  <a:lnTo>
                    <a:pt x="15002" y="18846"/>
                  </a:lnTo>
                  <a:lnTo>
                    <a:pt x="15321" y="19184"/>
                  </a:lnTo>
                  <a:lnTo>
                    <a:pt x="15583" y="19427"/>
                  </a:lnTo>
                  <a:lnTo>
                    <a:pt x="15883" y="19709"/>
                  </a:lnTo>
                  <a:lnTo>
                    <a:pt x="16164" y="19915"/>
                  </a:lnTo>
                  <a:lnTo>
                    <a:pt x="16427" y="20084"/>
                  </a:lnTo>
                  <a:lnTo>
                    <a:pt x="16689" y="20215"/>
                  </a:lnTo>
                  <a:lnTo>
                    <a:pt x="16952" y="20290"/>
                  </a:lnTo>
                  <a:lnTo>
                    <a:pt x="16952" y="20834"/>
                  </a:lnTo>
                  <a:lnTo>
                    <a:pt x="16933" y="21359"/>
                  </a:lnTo>
                  <a:lnTo>
                    <a:pt x="16877" y="21903"/>
                  </a:lnTo>
                  <a:lnTo>
                    <a:pt x="16821" y="22428"/>
                  </a:lnTo>
                  <a:lnTo>
                    <a:pt x="16614" y="22446"/>
                  </a:lnTo>
                  <a:lnTo>
                    <a:pt x="16408" y="22465"/>
                  </a:lnTo>
                  <a:lnTo>
                    <a:pt x="16014" y="22522"/>
                  </a:lnTo>
                  <a:lnTo>
                    <a:pt x="15827" y="22559"/>
                  </a:lnTo>
                  <a:lnTo>
                    <a:pt x="15658" y="22578"/>
                  </a:lnTo>
                  <a:lnTo>
                    <a:pt x="15471" y="22597"/>
                  </a:lnTo>
                  <a:lnTo>
                    <a:pt x="15283" y="22597"/>
                  </a:lnTo>
                  <a:lnTo>
                    <a:pt x="15096" y="22578"/>
                  </a:lnTo>
                  <a:lnTo>
                    <a:pt x="14927" y="22559"/>
                  </a:lnTo>
                  <a:lnTo>
                    <a:pt x="14758" y="22522"/>
                  </a:lnTo>
                  <a:lnTo>
                    <a:pt x="14570" y="22465"/>
                  </a:lnTo>
                  <a:lnTo>
                    <a:pt x="14402" y="22390"/>
                  </a:lnTo>
                  <a:lnTo>
                    <a:pt x="14233" y="22315"/>
                  </a:lnTo>
                  <a:lnTo>
                    <a:pt x="13558" y="21940"/>
                  </a:lnTo>
                  <a:lnTo>
                    <a:pt x="13220" y="21790"/>
                  </a:lnTo>
                  <a:lnTo>
                    <a:pt x="12902" y="21640"/>
                  </a:lnTo>
                  <a:lnTo>
                    <a:pt x="12733" y="21565"/>
                  </a:lnTo>
                  <a:lnTo>
                    <a:pt x="12564" y="21528"/>
                  </a:lnTo>
                  <a:lnTo>
                    <a:pt x="12395" y="21490"/>
                  </a:lnTo>
                  <a:lnTo>
                    <a:pt x="12245" y="21471"/>
                  </a:lnTo>
                  <a:lnTo>
                    <a:pt x="11701" y="21415"/>
                  </a:lnTo>
                  <a:lnTo>
                    <a:pt x="11289" y="21396"/>
                  </a:lnTo>
                  <a:lnTo>
                    <a:pt x="11026" y="21378"/>
                  </a:lnTo>
                  <a:lnTo>
                    <a:pt x="10933" y="21359"/>
                  </a:lnTo>
                  <a:lnTo>
                    <a:pt x="10783" y="21321"/>
                  </a:lnTo>
                  <a:lnTo>
                    <a:pt x="10689" y="21284"/>
                  </a:lnTo>
                  <a:lnTo>
                    <a:pt x="10633" y="21246"/>
                  </a:lnTo>
                  <a:lnTo>
                    <a:pt x="10595" y="21246"/>
                  </a:lnTo>
                  <a:lnTo>
                    <a:pt x="10614" y="21265"/>
                  </a:lnTo>
                  <a:lnTo>
                    <a:pt x="10651" y="21321"/>
                  </a:lnTo>
                  <a:lnTo>
                    <a:pt x="10764" y="21378"/>
                  </a:lnTo>
                  <a:lnTo>
                    <a:pt x="10914" y="21434"/>
                  </a:lnTo>
                  <a:lnTo>
                    <a:pt x="11008" y="21471"/>
                  </a:lnTo>
                  <a:lnTo>
                    <a:pt x="11270" y="21528"/>
                  </a:lnTo>
                  <a:lnTo>
                    <a:pt x="11683" y="21603"/>
                  </a:lnTo>
                  <a:lnTo>
                    <a:pt x="12208" y="21696"/>
                  </a:lnTo>
                  <a:lnTo>
                    <a:pt x="12489" y="21771"/>
                  </a:lnTo>
                  <a:lnTo>
                    <a:pt x="12639" y="21828"/>
                  </a:lnTo>
                  <a:lnTo>
                    <a:pt x="12770" y="21903"/>
                  </a:lnTo>
                  <a:lnTo>
                    <a:pt x="13070" y="22071"/>
                  </a:lnTo>
                  <a:lnTo>
                    <a:pt x="13370" y="22259"/>
                  </a:lnTo>
                  <a:lnTo>
                    <a:pt x="14008" y="22690"/>
                  </a:lnTo>
                  <a:lnTo>
                    <a:pt x="14195" y="22803"/>
                  </a:lnTo>
                  <a:lnTo>
                    <a:pt x="14383" y="22915"/>
                  </a:lnTo>
                  <a:lnTo>
                    <a:pt x="14589" y="23009"/>
                  </a:lnTo>
                  <a:lnTo>
                    <a:pt x="14796" y="23084"/>
                  </a:lnTo>
                  <a:lnTo>
                    <a:pt x="15021" y="23122"/>
                  </a:lnTo>
                  <a:lnTo>
                    <a:pt x="15227" y="23159"/>
                  </a:lnTo>
                  <a:lnTo>
                    <a:pt x="15452" y="23178"/>
                  </a:lnTo>
                  <a:lnTo>
                    <a:pt x="15677" y="23197"/>
                  </a:lnTo>
                  <a:lnTo>
                    <a:pt x="15883" y="23197"/>
                  </a:lnTo>
                  <a:lnTo>
                    <a:pt x="16089" y="23178"/>
                  </a:lnTo>
                  <a:lnTo>
                    <a:pt x="16464" y="23159"/>
                  </a:lnTo>
                  <a:lnTo>
                    <a:pt x="16689" y="23159"/>
                  </a:lnTo>
                  <a:lnTo>
                    <a:pt x="16689" y="23215"/>
                  </a:lnTo>
                  <a:lnTo>
                    <a:pt x="16614" y="23590"/>
                  </a:lnTo>
                  <a:lnTo>
                    <a:pt x="16577" y="23965"/>
                  </a:lnTo>
                  <a:lnTo>
                    <a:pt x="16521" y="24340"/>
                  </a:lnTo>
                  <a:lnTo>
                    <a:pt x="16502" y="24734"/>
                  </a:lnTo>
                  <a:lnTo>
                    <a:pt x="16483" y="25484"/>
                  </a:lnTo>
                  <a:lnTo>
                    <a:pt x="16502" y="26253"/>
                  </a:lnTo>
                  <a:lnTo>
                    <a:pt x="16539" y="27022"/>
                  </a:lnTo>
                  <a:lnTo>
                    <a:pt x="16596" y="27772"/>
                  </a:lnTo>
                  <a:lnTo>
                    <a:pt x="16708" y="29310"/>
                  </a:lnTo>
                  <a:lnTo>
                    <a:pt x="16764" y="30060"/>
                  </a:lnTo>
                  <a:lnTo>
                    <a:pt x="16783" y="30810"/>
                  </a:lnTo>
                  <a:lnTo>
                    <a:pt x="16802" y="31579"/>
                  </a:lnTo>
                  <a:lnTo>
                    <a:pt x="16802" y="32347"/>
                  </a:lnTo>
                  <a:lnTo>
                    <a:pt x="16783" y="33097"/>
                  </a:lnTo>
                  <a:lnTo>
                    <a:pt x="16746" y="33866"/>
                  </a:lnTo>
                  <a:lnTo>
                    <a:pt x="16652" y="34616"/>
                  </a:lnTo>
                  <a:lnTo>
                    <a:pt x="16539" y="35366"/>
                  </a:lnTo>
                  <a:lnTo>
                    <a:pt x="16464" y="35741"/>
                  </a:lnTo>
                  <a:lnTo>
                    <a:pt x="16371" y="36135"/>
                  </a:lnTo>
                  <a:lnTo>
                    <a:pt x="16146" y="36904"/>
                  </a:lnTo>
                  <a:lnTo>
                    <a:pt x="15639" y="38423"/>
                  </a:lnTo>
                  <a:lnTo>
                    <a:pt x="15396" y="39229"/>
                  </a:lnTo>
                  <a:lnTo>
                    <a:pt x="15152" y="40036"/>
                  </a:lnTo>
                  <a:lnTo>
                    <a:pt x="14927" y="40842"/>
                  </a:lnTo>
                  <a:lnTo>
                    <a:pt x="14739" y="41667"/>
                  </a:lnTo>
                  <a:lnTo>
                    <a:pt x="14720" y="41779"/>
                  </a:lnTo>
                  <a:lnTo>
                    <a:pt x="14758" y="41892"/>
                  </a:lnTo>
                  <a:lnTo>
                    <a:pt x="14796" y="42004"/>
                  </a:lnTo>
                  <a:lnTo>
                    <a:pt x="14871" y="42098"/>
                  </a:lnTo>
                  <a:lnTo>
                    <a:pt x="14946" y="42173"/>
                  </a:lnTo>
                  <a:lnTo>
                    <a:pt x="15058" y="42211"/>
                  </a:lnTo>
                  <a:lnTo>
                    <a:pt x="15171" y="42230"/>
                  </a:lnTo>
                  <a:lnTo>
                    <a:pt x="15302" y="42211"/>
                  </a:lnTo>
                  <a:lnTo>
                    <a:pt x="15733" y="42061"/>
                  </a:lnTo>
                  <a:lnTo>
                    <a:pt x="16183" y="41911"/>
                  </a:lnTo>
                  <a:lnTo>
                    <a:pt x="17027" y="41536"/>
                  </a:lnTo>
                  <a:lnTo>
                    <a:pt x="17890" y="41179"/>
                  </a:lnTo>
                  <a:lnTo>
                    <a:pt x="18340" y="41011"/>
                  </a:lnTo>
                  <a:lnTo>
                    <a:pt x="18771" y="40861"/>
                  </a:lnTo>
                  <a:lnTo>
                    <a:pt x="19108" y="40767"/>
                  </a:lnTo>
                  <a:lnTo>
                    <a:pt x="19446" y="40711"/>
                  </a:lnTo>
                  <a:lnTo>
                    <a:pt x="19783" y="40673"/>
                  </a:lnTo>
                  <a:lnTo>
                    <a:pt x="20140" y="40654"/>
                  </a:lnTo>
                  <a:lnTo>
                    <a:pt x="20852" y="40636"/>
                  </a:lnTo>
                  <a:lnTo>
                    <a:pt x="21565" y="40617"/>
                  </a:lnTo>
                  <a:lnTo>
                    <a:pt x="21902" y="40598"/>
                  </a:lnTo>
                  <a:lnTo>
                    <a:pt x="22259" y="40579"/>
                  </a:lnTo>
                  <a:lnTo>
                    <a:pt x="22596" y="40523"/>
                  </a:lnTo>
                  <a:lnTo>
                    <a:pt x="22934" y="40467"/>
                  </a:lnTo>
                  <a:lnTo>
                    <a:pt x="23253" y="40354"/>
                  </a:lnTo>
                  <a:lnTo>
                    <a:pt x="23571" y="40242"/>
                  </a:lnTo>
                  <a:lnTo>
                    <a:pt x="23871" y="40073"/>
                  </a:lnTo>
                  <a:lnTo>
                    <a:pt x="24003" y="39979"/>
                  </a:lnTo>
                  <a:lnTo>
                    <a:pt x="24153" y="39867"/>
                  </a:lnTo>
                  <a:lnTo>
                    <a:pt x="24546" y="39529"/>
                  </a:lnTo>
                  <a:lnTo>
                    <a:pt x="24884" y="39210"/>
                  </a:lnTo>
                  <a:lnTo>
                    <a:pt x="25203" y="38892"/>
                  </a:lnTo>
                  <a:lnTo>
                    <a:pt x="25521" y="38629"/>
                  </a:lnTo>
                  <a:lnTo>
                    <a:pt x="25690" y="38498"/>
                  </a:lnTo>
                  <a:lnTo>
                    <a:pt x="25878" y="38385"/>
                  </a:lnTo>
                  <a:lnTo>
                    <a:pt x="26065" y="38273"/>
                  </a:lnTo>
                  <a:lnTo>
                    <a:pt x="26253" y="38179"/>
                  </a:lnTo>
                  <a:lnTo>
                    <a:pt x="26478" y="38104"/>
                  </a:lnTo>
                  <a:lnTo>
                    <a:pt x="26722" y="38029"/>
                  </a:lnTo>
                  <a:lnTo>
                    <a:pt x="26984" y="37973"/>
                  </a:lnTo>
                  <a:lnTo>
                    <a:pt x="27265" y="37935"/>
                  </a:lnTo>
                  <a:lnTo>
                    <a:pt x="27284" y="37729"/>
                  </a:lnTo>
                  <a:lnTo>
                    <a:pt x="27265" y="37542"/>
                  </a:lnTo>
                  <a:lnTo>
                    <a:pt x="27247" y="37335"/>
                  </a:lnTo>
                  <a:lnTo>
                    <a:pt x="27209" y="37129"/>
                  </a:lnTo>
                  <a:lnTo>
                    <a:pt x="27153" y="36942"/>
                  </a:lnTo>
                  <a:lnTo>
                    <a:pt x="27078" y="36735"/>
                  </a:lnTo>
                  <a:lnTo>
                    <a:pt x="26909" y="36341"/>
                  </a:lnTo>
                  <a:lnTo>
                    <a:pt x="26740" y="35948"/>
                  </a:lnTo>
                  <a:lnTo>
                    <a:pt x="26534" y="35554"/>
                  </a:lnTo>
                  <a:lnTo>
                    <a:pt x="26347" y="35179"/>
                  </a:lnTo>
                  <a:lnTo>
                    <a:pt x="26197" y="34823"/>
                  </a:lnTo>
                  <a:lnTo>
                    <a:pt x="26065" y="34541"/>
                  </a:lnTo>
                  <a:lnTo>
                    <a:pt x="25934" y="34279"/>
                  </a:lnTo>
                  <a:lnTo>
                    <a:pt x="25653" y="33754"/>
                  </a:lnTo>
                  <a:lnTo>
                    <a:pt x="25353" y="33247"/>
                  </a:lnTo>
                  <a:lnTo>
                    <a:pt x="25034" y="32722"/>
                  </a:lnTo>
                  <a:lnTo>
                    <a:pt x="24734" y="32216"/>
                  </a:lnTo>
                  <a:lnTo>
                    <a:pt x="24434" y="31691"/>
                  </a:lnTo>
                  <a:lnTo>
                    <a:pt x="24303" y="31410"/>
                  </a:lnTo>
                  <a:lnTo>
                    <a:pt x="24190" y="31147"/>
                  </a:lnTo>
                  <a:lnTo>
                    <a:pt x="24078" y="30866"/>
                  </a:lnTo>
                  <a:lnTo>
                    <a:pt x="24003" y="30585"/>
                  </a:lnTo>
                  <a:lnTo>
                    <a:pt x="23928" y="30266"/>
                  </a:lnTo>
                  <a:lnTo>
                    <a:pt x="23871" y="29928"/>
                  </a:lnTo>
                  <a:lnTo>
                    <a:pt x="23853" y="29610"/>
                  </a:lnTo>
                  <a:lnTo>
                    <a:pt x="23853" y="29272"/>
                  </a:lnTo>
                  <a:lnTo>
                    <a:pt x="23890" y="28578"/>
                  </a:lnTo>
                  <a:lnTo>
                    <a:pt x="23946" y="27903"/>
                  </a:lnTo>
                  <a:lnTo>
                    <a:pt x="23965" y="27566"/>
                  </a:lnTo>
                  <a:lnTo>
                    <a:pt x="23965" y="27228"/>
                  </a:lnTo>
                  <a:lnTo>
                    <a:pt x="23946" y="26891"/>
                  </a:lnTo>
                  <a:lnTo>
                    <a:pt x="23928" y="26553"/>
                  </a:lnTo>
                  <a:lnTo>
                    <a:pt x="23871" y="26234"/>
                  </a:lnTo>
                  <a:lnTo>
                    <a:pt x="23778" y="25916"/>
                  </a:lnTo>
                  <a:lnTo>
                    <a:pt x="23646" y="25616"/>
                  </a:lnTo>
                  <a:lnTo>
                    <a:pt x="23478" y="25316"/>
                  </a:lnTo>
                  <a:lnTo>
                    <a:pt x="23121" y="24790"/>
                  </a:lnTo>
                  <a:lnTo>
                    <a:pt x="22784" y="24303"/>
                  </a:lnTo>
                  <a:lnTo>
                    <a:pt x="22465" y="23815"/>
                  </a:lnTo>
                  <a:lnTo>
                    <a:pt x="22296" y="23572"/>
                  </a:lnTo>
                  <a:lnTo>
                    <a:pt x="22165" y="23309"/>
                  </a:lnTo>
                  <a:lnTo>
                    <a:pt x="22034" y="23065"/>
                  </a:lnTo>
                  <a:lnTo>
                    <a:pt x="21921" y="22803"/>
                  </a:lnTo>
                  <a:lnTo>
                    <a:pt x="21827" y="22522"/>
                  </a:lnTo>
                  <a:lnTo>
                    <a:pt x="21734" y="22240"/>
                  </a:lnTo>
                  <a:lnTo>
                    <a:pt x="21677" y="21959"/>
                  </a:lnTo>
                  <a:lnTo>
                    <a:pt x="21640" y="21640"/>
                  </a:lnTo>
                  <a:lnTo>
                    <a:pt x="21602" y="21321"/>
                  </a:lnTo>
                  <a:lnTo>
                    <a:pt x="21621" y="20984"/>
                  </a:lnTo>
                  <a:lnTo>
                    <a:pt x="21640" y="20665"/>
                  </a:lnTo>
                  <a:lnTo>
                    <a:pt x="21677" y="20346"/>
                  </a:lnTo>
                  <a:lnTo>
                    <a:pt x="21734" y="20065"/>
                  </a:lnTo>
                  <a:lnTo>
                    <a:pt x="21809" y="19784"/>
                  </a:lnTo>
                  <a:lnTo>
                    <a:pt x="21902" y="19521"/>
                  </a:lnTo>
                  <a:lnTo>
                    <a:pt x="22015" y="19259"/>
                  </a:lnTo>
                  <a:lnTo>
                    <a:pt x="22146" y="19015"/>
                  </a:lnTo>
                  <a:lnTo>
                    <a:pt x="22296" y="18771"/>
                  </a:lnTo>
                  <a:lnTo>
                    <a:pt x="22465" y="18546"/>
                  </a:lnTo>
                  <a:lnTo>
                    <a:pt x="22652" y="18340"/>
                  </a:lnTo>
                  <a:lnTo>
                    <a:pt x="22840" y="18152"/>
                  </a:lnTo>
                  <a:lnTo>
                    <a:pt x="23046" y="17965"/>
                  </a:lnTo>
                  <a:lnTo>
                    <a:pt x="23271" y="17777"/>
                  </a:lnTo>
                  <a:lnTo>
                    <a:pt x="23515" y="17627"/>
                  </a:lnTo>
                  <a:lnTo>
                    <a:pt x="23778" y="17477"/>
                  </a:lnTo>
                  <a:lnTo>
                    <a:pt x="24059" y="17327"/>
                  </a:lnTo>
                  <a:lnTo>
                    <a:pt x="24415" y="17159"/>
                  </a:lnTo>
                  <a:lnTo>
                    <a:pt x="24584" y="17046"/>
                  </a:lnTo>
                  <a:lnTo>
                    <a:pt x="24734" y="16934"/>
                  </a:lnTo>
                  <a:lnTo>
                    <a:pt x="24884" y="16821"/>
                  </a:lnTo>
                  <a:lnTo>
                    <a:pt x="25015" y="16690"/>
                  </a:lnTo>
                  <a:lnTo>
                    <a:pt x="25128" y="16540"/>
                  </a:lnTo>
                  <a:lnTo>
                    <a:pt x="25221" y="16390"/>
                  </a:lnTo>
                  <a:lnTo>
                    <a:pt x="25278" y="16240"/>
                  </a:lnTo>
                  <a:lnTo>
                    <a:pt x="25334" y="16090"/>
                  </a:lnTo>
                  <a:lnTo>
                    <a:pt x="25409" y="15827"/>
                  </a:lnTo>
                  <a:lnTo>
                    <a:pt x="25484" y="15621"/>
                  </a:lnTo>
                  <a:lnTo>
                    <a:pt x="25559" y="15452"/>
                  </a:lnTo>
                  <a:lnTo>
                    <a:pt x="25615" y="15396"/>
                  </a:lnTo>
                  <a:lnTo>
                    <a:pt x="25671" y="15358"/>
                  </a:lnTo>
                  <a:lnTo>
                    <a:pt x="25746" y="15302"/>
                  </a:lnTo>
                  <a:lnTo>
                    <a:pt x="25840" y="15265"/>
                  </a:lnTo>
                  <a:lnTo>
                    <a:pt x="25990" y="15246"/>
                  </a:lnTo>
                  <a:lnTo>
                    <a:pt x="26103" y="15227"/>
                  </a:lnTo>
                  <a:lnTo>
                    <a:pt x="26215" y="15227"/>
                  </a:lnTo>
                  <a:lnTo>
                    <a:pt x="26197" y="15208"/>
                  </a:lnTo>
                  <a:lnTo>
                    <a:pt x="26122" y="15190"/>
                  </a:lnTo>
                  <a:lnTo>
                    <a:pt x="25990" y="15171"/>
                  </a:lnTo>
                  <a:lnTo>
                    <a:pt x="25821" y="15171"/>
                  </a:lnTo>
                  <a:lnTo>
                    <a:pt x="25709" y="15208"/>
                  </a:lnTo>
                  <a:lnTo>
                    <a:pt x="25596" y="15265"/>
                  </a:lnTo>
                  <a:lnTo>
                    <a:pt x="25521" y="15302"/>
                  </a:lnTo>
                  <a:lnTo>
                    <a:pt x="25465" y="15377"/>
                  </a:lnTo>
                  <a:lnTo>
                    <a:pt x="25390" y="15452"/>
                  </a:lnTo>
                  <a:lnTo>
                    <a:pt x="25334" y="15546"/>
                  </a:lnTo>
                  <a:lnTo>
                    <a:pt x="25240" y="15771"/>
                  </a:lnTo>
                  <a:lnTo>
                    <a:pt x="25128" y="16015"/>
                  </a:lnTo>
                  <a:lnTo>
                    <a:pt x="25071" y="16146"/>
                  </a:lnTo>
                  <a:lnTo>
                    <a:pt x="25015" y="16277"/>
                  </a:lnTo>
                  <a:lnTo>
                    <a:pt x="24921" y="16390"/>
                  </a:lnTo>
                  <a:lnTo>
                    <a:pt x="24828" y="16502"/>
                  </a:lnTo>
                  <a:lnTo>
                    <a:pt x="24696" y="16596"/>
                  </a:lnTo>
                  <a:lnTo>
                    <a:pt x="24565" y="16690"/>
                  </a:lnTo>
                  <a:lnTo>
                    <a:pt x="24415" y="16765"/>
                  </a:lnTo>
                  <a:lnTo>
                    <a:pt x="24265" y="16840"/>
                  </a:lnTo>
                  <a:lnTo>
                    <a:pt x="23909" y="16971"/>
                  </a:lnTo>
                  <a:lnTo>
                    <a:pt x="23534" y="17102"/>
                  </a:lnTo>
                  <a:lnTo>
                    <a:pt x="23140" y="17252"/>
                  </a:lnTo>
                  <a:lnTo>
                    <a:pt x="22934" y="17327"/>
                  </a:lnTo>
                  <a:lnTo>
                    <a:pt x="22727" y="17440"/>
                  </a:lnTo>
                  <a:lnTo>
                    <a:pt x="22540" y="17552"/>
                  </a:lnTo>
                  <a:lnTo>
                    <a:pt x="22334" y="17684"/>
                  </a:lnTo>
                  <a:lnTo>
                    <a:pt x="22165" y="17852"/>
                  </a:lnTo>
                  <a:lnTo>
                    <a:pt x="21996" y="18021"/>
                  </a:lnTo>
                  <a:lnTo>
                    <a:pt x="21846" y="18209"/>
                  </a:lnTo>
                  <a:lnTo>
                    <a:pt x="21715" y="18396"/>
                  </a:lnTo>
                  <a:lnTo>
                    <a:pt x="21602" y="18602"/>
                  </a:lnTo>
                  <a:lnTo>
                    <a:pt x="21490" y="18790"/>
                  </a:lnTo>
                  <a:lnTo>
                    <a:pt x="21321" y="19184"/>
                  </a:lnTo>
                  <a:lnTo>
                    <a:pt x="21209" y="19465"/>
                  </a:lnTo>
                  <a:lnTo>
                    <a:pt x="21059" y="19052"/>
                  </a:lnTo>
                  <a:lnTo>
                    <a:pt x="20871" y="18546"/>
                  </a:lnTo>
                  <a:lnTo>
                    <a:pt x="20684" y="18059"/>
                  </a:lnTo>
                  <a:lnTo>
                    <a:pt x="20271" y="17065"/>
                  </a:lnTo>
                  <a:lnTo>
                    <a:pt x="19821" y="16090"/>
                  </a:lnTo>
                  <a:lnTo>
                    <a:pt x="19390" y="15115"/>
                  </a:lnTo>
                  <a:lnTo>
                    <a:pt x="19540" y="14927"/>
                  </a:lnTo>
                  <a:lnTo>
                    <a:pt x="19690" y="14777"/>
                  </a:lnTo>
                  <a:lnTo>
                    <a:pt x="19877" y="14608"/>
                  </a:lnTo>
                  <a:lnTo>
                    <a:pt x="20083" y="14440"/>
                  </a:lnTo>
                  <a:lnTo>
                    <a:pt x="20346" y="14271"/>
                  </a:lnTo>
                  <a:lnTo>
                    <a:pt x="20627" y="14102"/>
                  </a:lnTo>
                  <a:lnTo>
                    <a:pt x="20946" y="13933"/>
                  </a:lnTo>
                  <a:lnTo>
                    <a:pt x="21284" y="13802"/>
                  </a:lnTo>
                  <a:lnTo>
                    <a:pt x="21359" y="13764"/>
                  </a:lnTo>
                  <a:lnTo>
                    <a:pt x="21452" y="13746"/>
                  </a:lnTo>
                  <a:lnTo>
                    <a:pt x="21621" y="13708"/>
                  </a:lnTo>
                  <a:lnTo>
                    <a:pt x="21809" y="13671"/>
                  </a:lnTo>
                  <a:lnTo>
                    <a:pt x="22390" y="13671"/>
                  </a:lnTo>
                  <a:lnTo>
                    <a:pt x="22802" y="13708"/>
                  </a:lnTo>
                  <a:lnTo>
                    <a:pt x="23234" y="13783"/>
                  </a:lnTo>
                  <a:lnTo>
                    <a:pt x="23646" y="13877"/>
                  </a:lnTo>
                  <a:lnTo>
                    <a:pt x="24078" y="13971"/>
                  </a:lnTo>
                  <a:lnTo>
                    <a:pt x="24903" y="14177"/>
                  </a:lnTo>
                  <a:lnTo>
                    <a:pt x="25296" y="14271"/>
                  </a:lnTo>
                  <a:lnTo>
                    <a:pt x="25671" y="14346"/>
                  </a:lnTo>
                  <a:lnTo>
                    <a:pt x="26046" y="14383"/>
                  </a:lnTo>
                  <a:lnTo>
                    <a:pt x="26403" y="14421"/>
                  </a:lnTo>
                  <a:lnTo>
                    <a:pt x="26722" y="14402"/>
                  </a:lnTo>
                  <a:lnTo>
                    <a:pt x="27003" y="14383"/>
                  </a:lnTo>
                  <a:lnTo>
                    <a:pt x="27265" y="14327"/>
                  </a:lnTo>
                  <a:lnTo>
                    <a:pt x="27472" y="14271"/>
                  </a:lnTo>
                  <a:lnTo>
                    <a:pt x="27622" y="14215"/>
                  </a:lnTo>
                  <a:lnTo>
                    <a:pt x="27734" y="14158"/>
                  </a:lnTo>
                  <a:lnTo>
                    <a:pt x="27809" y="14121"/>
                  </a:lnTo>
                  <a:lnTo>
                    <a:pt x="27828" y="14102"/>
                  </a:lnTo>
                  <a:lnTo>
                    <a:pt x="27997" y="14027"/>
                  </a:lnTo>
                  <a:lnTo>
                    <a:pt x="28090" y="13933"/>
                  </a:lnTo>
                  <a:lnTo>
                    <a:pt x="28147" y="13896"/>
                  </a:lnTo>
                  <a:lnTo>
                    <a:pt x="28165" y="13858"/>
                  </a:lnTo>
                  <a:lnTo>
                    <a:pt x="28128" y="13858"/>
                  </a:lnTo>
                  <a:lnTo>
                    <a:pt x="28053" y="13896"/>
                  </a:lnTo>
                  <a:lnTo>
                    <a:pt x="27959" y="13952"/>
                  </a:lnTo>
                  <a:lnTo>
                    <a:pt x="27790" y="14027"/>
                  </a:lnTo>
                  <a:lnTo>
                    <a:pt x="27772" y="14027"/>
                  </a:lnTo>
                  <a:lnTo>
                    <a:pt x="27697" y="14046"/>
                  </a:lnTo>
                  <a:lnTo>
                    <a:pt x="27584" y="14083"/>
                  </a:lnTo>
                  <a:lnTo>
                    <a:pt x="27434" y="14140"/>
                  </a:lnTo>
                  <a:lnTo>
                    <a:pt x="27228" y="14177"/>
                  </a:lnTo>
                  <a:lnTo>
                    <a:pt x="26984" y="14196"/>
                  </a:lnTo>
                  <a:lnTo>
                    <a:pt x="26722" y="14196"/>
                  </a:lnTo>
                  <a:lnTo>
                    <a:pt x="26422" y="14158"/>
                  </a:lnTo>
                  <a:lnTo>
                    <a:pt x="26084" y="14102"/>
                  </a:lnTo>
                  <a:lnTo>
                    <a:pt x="25746" y="14027"/>
                  </a:lnTo>
                  <a:lnTo>
                    <a:pt x="25390" y="13914"/>
                  </a:lnTo>
                  <a:lnTo>
                    <a:pt x="25015" y="13783"/>
                  </a:lnTo>
                  <a:lnTo>
                    <a:pt x="24209" y="13502"/>
                  </a:lnTo>
                  <a:lnTo>
                    <a:pt x="23796" y="13352"/>
                  </a:lnTo>
                  <a:lnTo>
                    <a:pt x="23365" y="13221"/>
                  </a:lnTo>
                  <a:lnTo>
                    <a:pt x="22952" y="13089"/>
                  </a:lnTo>
                  <a:lnTo>
                    <a:pt x="22521" y="12996"/>
                  </a:lnTo>
                  <a:lnTo>
                    <a:pt x="22071" y="12958"/>
                  </a:lnTo>
                  <a:lnTo>
                    <a:pt x="21846" y="12939"/>
                  </a:lnTo>
                  <a:lnTo>
                    <a:pt x="21621" y="12939"/>
                  </a:lnTo>
                  <a:lnTo>
                    <a:pt x="21734" y="12921"/>
                  </a:lnTo>
                  <a:lnTo>
                    <a:pt x="22015" y="12846"/>
                  </a:lnTo>
                  <a:lnTo>
                    <a:pt x="22315" y="12752"/>
                  </a:lnTo>
                  <a:lnTo>
                    <a:pt x="22484" y="12677"/>
                  </a:lnTo>
                  <a:lnTo>
                    <a:pt x="22652" y="12602"/>
                  </a:lnTo>
                  <a:lnTo>
                    <a:pt x="22821" y="12508"/>
                  </a:lnTo>
                  <a:lnTo>
                    <a:pt x="22990" y="12396"/>
                  </a:lnTo>
                  <a:lnTo>
                    <a:pt x="23140" y="12264"/>
                  </a:lnTo>
                  <a:lnTo>
                    <a:pt x="23215" y="12189"/>
                  </a:lnTo>
                  <a:lnTo>
                    <a:pt x="23290" y="12133"/>
                  </a:lnTo>
                  <a:lnTo>
                    <a:pt x="23421" y="11964"/>
                  </a:lnTo>
                  <a:lnTo>
                    <a:pt x="23534" y="11814"/>
                  </a:lnTo>
                  <a:lnTo>
                    <a:pt x="23628" y="11646"/>
                  </a:lnTo>
                  <a:lnTo>
                    <a:pt x="23721" y="11496"/>
                  </a:lnTo>
                  <a:lnTo>
                    <a:pt x="23871" y="11158"/>
                  </a:lnTo>
                  <a:lnTo>
                    <a:pt x="23984" y="10820"/>
                  </a:lnTo>
                  <a:lnTo>
                    <a:pt x="24078" y="10520"/>
                  </a:lnTo>
                  <a:lnTo>
                    <a:pt x="24265" y="9902"/>
                  </a:lnTo>
                  <a:lnTo>
                    <a:pt x="24453" y="9283"/>
                  </a:lnTo>
                  <a:lnTo>
                    <a:pt x="24659" y="8664"/>
                  </a:lnTo>
                  <a:lnTo>
                    <a:pt x="24884" y="8064"/>
                  </a:lnTo>
                  <a:lnTo>
                    <a:pt x="25128" y="7501"/>
                  </a:lnTo>
                  <a:lnTo>
                    <a:pt x="25259" y="7220"/>
                  </a:lnTo>
                  <a:lnTo>
                    <a:pt x="25390" y="6958"/>
                  </a:lnTo>
                  <a:lnTo>
                    <a:pt x="25540" y="6695"/>
                  </a:lnTo>
                  <a:lnTo>
                    <a:pt x="25690" y="6451"/>
                  </a:lnTo>
                  <a:lnTo>
                    <a:pt x="25859" y="6208"/>
                  </a:lnTo>
                  <a:lnTo>
                    <a:pt x="26028" y="6001"/>
                  </a:lnTo>
                  <a:lnTo>
                    <a:pt x="26215" y="5795"/>
                  </a:lnTo>
                  <a:lnTo>
                    <a:pt x="26403" y="5607"/>
                  </a:lnTo>
                  <a:lnTo>
                    <a:pt x="26590" y="5439"/>
                  </a:lnTo>
                  <a:lnTo>
                    <a:pt x="26797" y="5289"/>
                  </a:lnTo>
                  <a:lnTo>
                    <a:pt x="27003" y="5157"/>
                  </a:lnTo>
                  <a:lnTo>
                    <a:pt x="27209" y="5026"/>
                  </a:lnTo>
                  <a:lnTo>
                    <a:pt x="27603" y="4839"/>
                  </a:lnTo>
                  <a:lnTo>
                    <a:pt x="27978" y="4707"/>
                  </a:lnTo>
                  <a:lnTo>
                    <a:pt x="28315" y="4595"/>
                  </a:lnTo>
                  <a:lnTo>
                    <a:pt x="28615" y="4539"/>
                  </a:lnTo>
                  <a:lnTo>
                    <a:pt x="29028" y="4464"/>
                  </a:lnTo>
                  <a:lnTo>
                    <a:pt x="29178" y="4445"/>
                  </a:lnTo>
                  <a:lnTo>
                    <a:pt x="29628" y="4407"/>
                  </a:lnTo>
                  <a:lnTo>
                    <a:pt x="29741" y="4389"/>
                  </a:lnTo>
                  <a:lnTo>
                    <a:pt x="29778" y="4370"/>
                  </a:lnTo>
                  <a:lnTo>
                    <a:pt x="29741" y="4332"/>
                  </a:lnTo>
                  <a:lnTo>
                    <a:pt x="29628" y="4314"/>
                  </a:lnTo>
                  <a:lnTo>
                    <a:pt x="29441" y="4314"/>
                  </a:lnTo>
                  <a:lnTo>
                    <a:pt x="29178" y="4295"/>
                  </a:lnTo>
                  <a:lnTo>
                    <a:pt x="29028" y="4295"/>
                  </a:lnTo>
                  <a:lnTo>
                    <a:pt x="28578" y="4332"/>
                  </a:lnTo>
                  <a:lnTo>
                    <a:pt x="28278" y="4351"/>
                  </a:lnTo>
                  <a:lnTo>
                    <a:pt x="27903" y="4426"/>
                  </a:lnTo>
                  <a:lnTo>
                    <a:pt x="27490" y="4539"/>
                  </a:lnTo>
                  <a:lnTo>
                    <a:pt x="27265" y="4614"/>
                  </a:lnTo>
                  <a:lnTo>
                    <a:pt x="27040" y="4689"/>
                  </a:lnTo>
                  <a:lnTo>
                    <a:pt x="26815" y="4801"/>
                  </a:lnTo>
                  <a:lnTo>
                    <a:pt x="26572" y="4932"/>
                  </a:lnTo>
                  <a:lnTo>
                    <a:pt x="26328" y="5064"/>
                  </a:lnTo>
                  <a:lnTo>
                    <a:pt x="26103" y="5232"/>
                  </a:lnTo>
                  <a:lnTo>
                    <a:pt x="25859" y="5420"/>
                  </a:lnTo>
                  <a:lnTo>
                    <a:pt x="25634" y="5626"/>
                  </a:lnTo>
                  <a:lnTo>
                    <a:pt x="25428" y="5851"/>
                  </a:lnTo>
                  <a:lnTo>
                    <a:pt x="25203" y="6076"/>
                  </a:lnTo>
                  <a:lnTo>
                    <a:pt x="25015" y="6339"/>
                  </a:lnTo>
                  <a:lnTo>
                    <a:pt x="24828" y="6601"/>
                  </a:lnTo>
                  <a:lnTo>
                    <a:pt x="24640" y="6883"/>
                  </a:lnTo>
                  <a:lnTo>
                    <a:pt x="24471" y="7164"/>
                  </a:lnTo>
                  <a:lnTo>
                    <a:pt x="24153" y="7745"/>
                  </a:lnTo>
                  <a:lnTo>
                    <a:pt x="23853" y="8345"/>
                  </a:lnTo>
                  <a:lnTo>
                    <a:pt x="23590" y="8964"/>
                  </a:lnTo>
                  <a:lnTo>
                    <a:pt x="23328" y="9564"/>
                  </a:lnTo>
                  <a:lnTo>
                    <a:pt x="23065" y="10164"/>
                  </a:lnTo>
                  <a:lnTo>
                    <a:pt x="22840" y="10708"/>
                  </a:lnTo>
                  <a:lnTo>
                    <a:pt x="22709" y="10933"/>
                  </a:lnTo>
                  <a:lnTo>
                    <a:pt x="22634" y="11027"/>
                  </a:lnTo>
                  <a:lnTo>
                    <a:pt x="22559" y="11120"/>
                  </a:lnTo>
                  <a:lnTo>
                    <a:pt x="22502" y="11195"/>
                  </a:lnTo>
                  <a:lnTo>
                    <a:pt x="22427" y="11252"/>
                  </a:lnTo>
                  <a:lnTo>
                    <a:pt x="22352" y="11308"/>
                  </a:lnTo>
                  <a:lnTo>
                    <a:pt x="22277" y="11364"/>
                  </a:lnTo>
                  <a:lnTo>
                    <a:pt x="22109" y="11439"/>
                  </a:lnTo>
                  <a:lnTo>
                    <a:pt x="21921" y="11496"/>
                  </a:lnTo>
                  <a:lnTo>
                    <a:pt x="21696" y="11552"/>
                  </a:lnTo>
                  <a:lnTo>
                    <a:pt x="21452" y="11589"/>
                  </a:lnTo>
                  <a:lnTo>
                    <a:pt x="20965" y="11664"/>
                  </a:lnTo>
                  <a:lnTo>
                    <a:pt x="20459" y="11777"/>
                  </a:lnTo>
                  <a:lnTo>
                    <a:pt x="20346" y="11796"/>
                  </a:lnTo>
                  <a:lnTo>
                    <a:pt x="20252" y="11814"/>
                  </a:lnTo>
                  <a:lnTo>
                    <a:pt x="20233" y="11646"/>
                  </a:lnTo>
                  <a:lnTo>
                    <a:pt x="20233" y="11421"/>
                  </a:lnTo>
                  <a:lnTo>
                    <a:pt x="20252" y="11289"/>
                  </a:lnTo>
                  <a:lnTo>
                    <a:pt x="20290" y="11139"/>
                  </a:lnTo>
                  <a:lnTo>
                    <a:pt x="20346" y="10989"/>
                  </a:lnTo>
                  <a:lnTo>
                    <a:pt x="20402" y="10858"/>
                  </a:lnTo>
                  <a:lnTo>
                    <a:pt x="20459" y="10783"/>
                  </a:lnTo>
                  <a:lnTo>
                    <a:pt x="20496" y="10708"/>
                  </a:lnTo>
                  <a:lnTo>
                    <a:pt x="20627" y="10595"/>
                  </a:lnTo>
                  <a:lnTo>
                    <a:pt x="20759" y="10464"/>
                  </a:lnTo>
                  <a:lnTo>
                    <a:pt x="20909" y="10352"/>
                  </a:lnTo>
                  <a:lnTo>
                    <a:pt x="21059" y="10258"/>
                  </a:lnTo>
                  <a:lnTo>
                    <a:pt x="21227" y="10164"/>
                  </a:lnTo>
                  <a:lnTo>
                    <a:pt x="21396" y="10070"/>
                  </a:lnTo>
                  <a:lnTo>
                    <a:pt x="21546" y="9958"/>
                  </a:lnTo>
                  <a:lnTo>
                    <a:pt x="21621" y="9883"/>
                  </a:lnTo>
                  <a:lnTo>
                    <a:pt x="21696" y="9808"/>
                  </a:lnTo>
                  <a:lnTo>
                    <a:pt x="21734" y="9733"/>
                  </a:lnTo>
                  <a:lnTo>
                    <a:pt x="21771" y="9658"/>
                  </a:lnTo>
                  <a:lnTo>
                    <a:pt x="21827" y="9489"/>
                  </a:lnTo>
                  <a:lnTo>
                    <a:pt x="21846" y="9320"/>
                  </a:lnTo>
                  <a:lnTo>
                    <a:pt x="21827" y="9058"/>
                  </a:lnTo>
                  <a:lnTo>
                    <a:pt x="21790" y="8852"/>
                  </a:lnTo>
                  <a:lnTo>
                    <a:pt x="21771" y="8683"/>
                  </a:lnTo>
                  <a:lnTo>
                    <a:pt x="21734" y="8552"/>
                  </a:lnTo>
                  <a:lnTo>
                    <a:pt x="21715" y="8514"/>
                  </a:lnTo>
                  <a:lnTo>
                    <a:pt x="21715" y="8570"/>
                  </a:lnTo>
                  <a:lnTo>
                    <a:pt x="21715" y="8702"/>
                  </a:lnTo>
                  <a:lnTo>
                    <a:pt x="21734" y="8870"/>
                  </a:lnTo>
                  <a:lnTo>
                    <a:pt x="21752" y="9058"/>
                  </a:lnTo>
                  <a:lnTo>
                    <a:pt x="21734" y="9320"/>
                  </a:lnTo>
                  <a:lnTo>
                    <a:pt x="21696" y="9452"/>
                  </a:lnTo>
                  <a:lnTo>
                    <a:pt x="21640" y="9602"/>
                  </a:lnTo>
                  <a:lnTo>
                    <a:pt x="21565" y="9714"/>
                  </a:lnTo>
                  <a:lnTo>
                    <a:pt x="21452" y="9808"/>
                  </a:lnTo>
                  <a:lnTo>
                    <a:pt x="21302" y="9902"/>
                  </a:lnTo>
                  <a:lnTo>
                    <a:pt x="21134" y="9977"/>
                  </a:lnTo>
                  <a:lnTo>
                    <a:pt x="20946" y="10052"/>
                  </a:lnTo>
                  <a:lnTo>
                    <a:pt x="20759" y="10145"/>
                  </a:lnTo>
                  <a:lnTo>
                    <a:pt x="20590" y="10239"/>
                  </a:lnTo>
                  <a:lnTo>
                    <a:pt x="20421" y="10370"/>
                  </a:lnTo>
                  <a:lnTo>
                    <a:pt x="20271" y="10502"/>
                  </a:lnTo>
                  <a:lnTo>
                    <a:pt x="20196" y="10577"/>
                  </a:lnTo>
                  <a:lnTo>
                    <a:pt x="20121" y="10670"/>
                  </a:lnTo>
                  <a:lnTo>
                    <a:pt x="20027" y="10839"/>
                  </a:lnTo>
                  <a:lnTo>
                    <a:pt x="19933" y="11027"/>
                  </a:lnTo>
                  <a:lnTo>
                    <a:pt x="19877" y="11195"/>
                  </a:lnTo>
                  <a:lnTo>
                    <a:pt x="19840" y="11364"/>
                  </a:lnTo>
                  <a:lnTo>
                    <a:pt x="19802" y="11533"/>
                  </a:lnTo>
                  <a:lnTo>
                    <a:pt x="19802" y="11683"/>
                  </a:lnTo>
                  <a:lnTo>
                    <a:pt x="19802" y="11814"/>
                  </a:lnTo>
                  <a:lnTo>
                    <a:pt x="19821" y="11946"/>
                  </a:lnTo>
                  <a:lnTo>
                    <a:pt x="19671" y="12002"/>
                  </a:lnTo>
                  <a:lnTo>
                    <a:pt x="19333" y="12114"/>
                  </a:lnTo>
                  <a:lnTo>
                    <a:pt x="19071" y="12227"/>
                  </a:lnTo>
                  <a:lnTo>
                    <a:pt x="18865" y="12339"/>
                  </a:lnTo>
                  <a:lnTo>
                    <a:pt x="18733" y="12414"/>
                  </a:lnTo>
                  <a:lnTo>
                    <a:pt x="18527" y="12583"/>
                  </a:lnTo>
                  <a:lnTo>
                    <a:pt x="18358" y="11852"/>
                  </a:lnTo>
                  <a:lnTo>
                    <a:pt x="18190" y="11102"/>
                  </a:lnTo>
                  <a:lnTo>
                    <a:pt x="18040" y="10370"/>
                  </a:lnTo>
                  <a:lnTo>
                    <a:pt x="17871" y="9620"/>
                  </a:lnTo>
                  <a:lnTo>
                    <a:pt x="17815" y="9377"/>
                  </a:lnTo>
                  <a:lnTo>
                    <a:pt x="17777" y="9152"/>
                  </a:lnTo>
                  <a:lnTo>
                    <a:pt x="17777" y="8908"/>
                  </a:lnTo>
                  <a:lnTo>
                    <a:pt x="17777" y="8664"/>
                  </a:lnTo>
                  <a:lnTo>
                    <a:pt x="17796" y="8420"/>
                  </a:lnTo>
                  <a:lnTo>
                    <a:pt x="17815" y="8308"/>
                  </a:lnTo>
                  <a:lnTo>
                    <a:pt x="17852" y="8195"/>
                  </a:lnTo>
                  <a:lnTo>
                    <a:pt x="17871" y="8101"/>
                  </a:lnTo>
                  <a:lnTo>
                    <a:pt x="18190" y="8101"/>
                  </a:lnTo>
                  <a:lnTo>
                    <a:pt x="18452" y="8026"/>
                  </a:lnTo>
                  <a:lnTo>
                    <a:pt x="18602" y="7970"/>
                  </a:lnTo>
                  <a:lnTo>
                    <a:pt x="18771" y="7895"/>
                  </a:lnTo>
                  <a:lnTo>
                    <a:pt x="18958" y="7801"/>
                  </a:lnTo>
                  <a:lnTo>
                    <a:pt x="19146" y="7670"/>
                  </a:lnTo>
                  <a:lnTo>
                    <a:pt x="19333" y="7539"/>
                  </a:lnTo>
                  <a:lnTo>
                    <a:pt x="19502" y="7370"/>
                  </a:lnTo>
                  <a:lnTo>
                    <a:pt x="19690" y="7183"/>
                  </a:lnTo>
                  <a:lnTo>
                    <a:pt x="19858" y="6976"/>
                  </a:lnTo>
                  <a:lnTo>
                    <a:pt x="20158" y="6564"/>
                  </a:lnTo>
                  <a:lnTo>
                    <a:pt x="20459" y="6133"/>
                  </a:lnTo>
                  <a:lnTo>
                    <a:pt x="20759" y="5701"/>
                  </a:lnTo>
                  <a:lnTo>
                    <a:pt x="21059" y="5326"/>
                  </a:lnTo>
                  <a:lnTo>
                    <a:pt x="21209" y="5157"/>
                  </a:lnTo>
                  <a:lnTo>
                    <a:pt x="21377" y="5007"/>
                  </a:lnTo>
                  <a:lnTo>
                    <a:pt x="21546" y="4876"/>
                  </a:lnTo>
                  <a:lnTo>
                    <a:pt x="21696" y="4782"/>
                  </a:lnTo>
                  <a:lnTo>
                    <a:pt x="21865" y="4707"/>
                  </a:lnTo>
                  <a:lnTo>
                    <a:pt x="22015" y="4651"/>
                  </a:lnTo>
                  <a:lnTo>
                    <a:pt x="22146" y="4614"/>
                  </a:lnTo>
                  <a:lnTo>
                    <a:pt x="22259" y="4614"/>
                  </a:lnTo>
                  <a:lnTo>
                    <a:pt x="22371" y="4595"/>
                  </a:lnTo>
                  <a:lnTo>
                    <a:pt x="22502" y="4595"/>
                  </a:lnTo>
                  <a:lnTo>
                    <a:pt x="22671" y="4614"/>
                  </a:lnTo>
                  <a:lnTo>
                    <a:pt x="22727" y="4614"/>
                  </a:lnTo>
                  <a:lnTo>
                    <a:pt x="22671" y="4595"/>
                  </a:lnTo>
                  <a:lnTo>
                    <a:pt x="22502" y="4539"/>
                  </a:lnTo>
                  <a:lnTo>
                    <a:pt x="22446" y="4539"/>
                  </a:lnTo>
                  <a:lnTo>
                    <a:pt x="22371" y="4520"/>
                  </a:lnTo>
                  <a:lnTo>
                    <a:pt x="22127" y="4520"/>
                  </a:lnTo>
                  <a:lnTo>
                    <a:pt x="21977" y="4539"/>
                  </a:lnTo>
                  <a:lnTo>
                    <a:pt x="21809" y="4576"/>
                  </a:lnTo>
                  <a:lnTo>
                    <a:pt x="21640" y="4632"/>
                  </a:lnTo>
                  <a:lnTo>
                    <a:pt x="21452" y="4726"/>
                  </a:lnTo>
                  <a:lnTo>
                    <a:pt x="21265" y="4857"/>
                  </a:lnTo>
                  <a:lnTo>
                    <a:pt x="21077" y="4989"/>
                  </a:lnTo>
                  <a:lnTo>
                    <a:pt x="20890" y="5157"/>
                  </a:lnTo>
                  <a:lnTo>
                    <a:pt x="20702" y="5326"/>
                  </a:lnTo>
                  <a:lnTo>
                    <a:pt x="20534" y="5532"/>
                  </a:lnTo>
                  <a:lnTo>
                    <a:pt x="20196" y="5926"/>
                  </a:lnTo>
                  <a:lnTo>
                    <a:pt x="19858" y="6320"/>
                  </a:lnTo>
                  <a:lnTo>
                    <a:pt x="19521" y="6676"/>
                  </a:lnTo>
                  <a:lnTo>
                    <a:pt x="19352" y="6845"/>
                  </a:lnTo>
                  <a:lnTo>
                    <a:pt x="19165" y="6995"/>
                  </a:lnTo>
                  <a:lnTo>
                    <a:pt x="19015" y="7126"/>
                  </a:lnTo>
                  <a:lnTo>
                    <a:pt x="18846" y="7220"/>
                  </a:lnTo>
                  <a:lnTo>
                    <a:pt x="18602" y="7351"/>
                  </a:lnTo>
                  <a:lnTo>
                    <a:pt x="18396" y="7426"/>
                  </a:lnTo>
                  <a:lnTo>
                    <a:pt x="18208" y="7464"/>
                  </a:lnTo>
                  <a:lnTo>
                    <a:pt x="18096" y="7464"/>
                  </a:lnTo>
                  <a:lnTo>
                    <a:pt x="18452" y="6545"/>
                  </a:lnTo>
                  <a:lnTo>
                    <a:pt x="18790" y="5645"/>
                  </a:lnTo>
                  <a:lnTo>
                    <a:pt x="18958" y="5157"/>
                  </a:lnTo>
                  <a:lnTo>
                    <a:pt x="19127" y="4670"/>
                  </a:lnTo>
                  <a:lnTo>
                    <a:pt x="19240" y="4220"/>
                  </a:lnTo>
                  <a:lnTo>
                    <a:pt x="19333" y="3789"/>
                  </a:lnTo>
                  <a:lnTo>
                    <a:pt x="19390" y="3376"/>
                  </a:lnTo>
                  <a:lnTo>
                    <a:pt x="19408" y="3020"/>
                  </a:lnTo>
                  <a:lnTo>
                    <a:pt x="19408" y="2851"/>
                  </a:lnTo>
                  <a:lnTo>
                    <a:pt x="19390" y="2682"/>
                  </a:lnTo>
                  <a:lnTo>
                    <a:pt x="19371" y="2532"/>
                  </a:lnTo>
                  <a:lnTo>
                    <a:pt x="19333" y="2420"/>
                  </a:lnTo>
                  <a:lnTo>
                    <a:pt x="19296" y="2288"/>
                  </a:lnTo>
                  <a:lnTo>
                    <a:pt x="19258" y="2195"/>
                  </a:lnTo>
                  <a:lnTo>
                    <a:pt x="19221" y="2120"/>
                  </a:lnTo>
                  <a:lnTo>
                    <a:pt x="19165" y="2045"/>
                  </a:lnTo>
                  <a:lnTo>
                    <a:pt x="19108" y="1970"/>
                  </a:lnTo>
                  <a:lnTo>
                    <a:pt x="19090" y="1932"/>
                  </a:lnTo>
                  <a:lnTo>
                    <a:pt x="19015" y="1838"/>
                  </a:lnTo>
                  <a:lnTo>
                    <a:pt x="18921" y="1782"/>
                  </a:lnTo>
                  <a:lnTo>
                    <a:pt x="18846" y="1726"/>
                  </a:lnTo>
                  <a:lnTo>
                    <a:pt x="18790" y="1688"/>
                  </a:lnTo>
                  <a:lnTo>
                    <a:pt x="18696" y="1651"/>
                  </a:lnTo>
                  <a:lnTo>
                    <a:pt x="18658" y="1651"/>
                  </a:lnTo>
                  <a:lnTo>
                    <a:pt x="18677" y="1688"/>
                  </a:lnTo>
                  <a:lnTo>
                    <a:pt x="18752" y="1745"/>
                  </a:lnTo>
                  <a:lnTo>
                    <a:pt x="18790" y="1782"/>
                  </a:lnTo>
                  <a:lnTo>
                    <a:pt x="18846" y="1857"/>
                  </a:lnTo>
                  <a:lnTo>
                    <a:pt x="18921" y="1932"/>
                  </a:lnTo>
                  <a:lnTo>
                    <a:pt x="18977" y="2007"/>
                  </a:lnTo>
                  <a:lnTo>
                    <a:pt x="18996" y="2045"/>
                  </a:lnTo>
                  <a:lnTo>
                    <a:pt x="19052" y="2120"/>
                  </a:lnTo>
                  <a:lnTo>
                    <a:pt x="19071" y="2176"/>
                  </a:lnTo>
                  <a:lnTo>
                    <a:pt x="19108" y="2251"/>
                  </a:lnTo>
                  <a:lnTo>
                    <a:pt x="19127" y="2345"/>
                  </a:lnTo>
                  <a:lnTo>
                    <a:pt x="19146" y="2457"/>
                  </a:lnTo>
                  <a:lnTo>
                    <a:pt x="19165" y="2570"/>
                  </a:lnTo>
                  <a:lnTo>
                    <a:pt x="19183" y="2701"/>
                  </a:lnTo>
                  <a:lnTo>
                    <a:pt x="19183" y="2851"/>
                  </a:lnTo>
                  <a:lnTo>
                    <a:pt x="19165" y="3001"/>
                  </a:lnTo>
                  <a:lnTo>
                    <a:pt x="19108" y="3339"/>
                  </a:lnTo>
                  <a:lnTo>
                    <a:pt x="19015" y="3714"/>
                  </a:lnTo>
                  <a:lnTo>
                    <a:pt x="18883" y="4107"/>
                  </a:lnTo>
                  <a:lnTo>
                    <a:pt x="18733" y="4539"/>
                  </a:lnTo>
                  <a:lnTo>
                    <a:pt x="18527" y="4970"/>
                  </a:lnTo>
                  <a:lnTo>
                    <a:pt x="18321" y="5439"/>
                  </a:lnTo>
                  <a:lnTo>
                    <a:pt x="17833" y="6395"/>
                  </a:lnTo>
                  <a:lnTo>
                    <a:pt x="17327" y="7389"/>
                  </a:lnTo>
                  <a:lnTo>
                    <a:pt x="17196" y="7670"/>
                  </a:lnTo>
                  <a:lnTo>
                    <a:pt x="17083" y="7933"/>
                  </a:lnTo>
                  <a:lnTo>
                    <a:pt x="17027" y="8083"/>
                  </a:lnTo>
                  <a:lnTo>
                    <a:pt x="16989" y="8251"/>
                  </a:lnTo>
                  <a:lnTo>
                    <a:pt x="16914" y="8570"/>
                  </a:lnTo>
                  <a:lnTo>
                    <a:pt x="16877" y="8870"/>
                  </a:lnTo>
                  <a:lnTo>
                    <a:pt x="16877" y="9189"/>
                  </a:lnTo>
                  <a:lnTo>
                    <a:pt x="16877" y="9489"/>
                  </a:lnTo>
                  <a:lnTo>
                    <a:pt x="16914" y="9789"/>
                  </a:lnTo>
                  <a:lnTo>
                    <a:pt x="17008" y="10352"/>
                  </a:lnTo>
                  <a:lnTo>
                    <a:pt x="17102" y="10839"/>
                  </a:lnTo>
                  <a:lnTo>
                    <a:pt x="17158" y="11252"/>
                  </a:lnTo>
                  <a:lnTo>
                    <a:pt x="17214" y="11627"/>
                  </a:lnTo>
                  <a:lnTo>
                    <a:pt x="17121" y="11908"/>
                  </a:lnTo>
                  <a:lnTo>
                    <a:pt x="16914" y="11496"/>
                  </a:lnTo>
                  <a:lnTo>
                    <a:pt x="16671" y="11064"/>
                  </a:lnTo>
                  <a:lnTo>
                    <a:pt x="16427" y="10708"/>
                  </a:lnTo>
                  <a:lnTo>
                    <a:pt x="16296" y="10520"/>
                  </a:lnTo>
                  <a:lnTo>
                    <a:pt x="16146" y="10333"/>
                  </a:lnTo>
                  <a:lnTo>
                    <a:pt x="16052" y="10220"/>
                  </a:lnTo>
                  <a:lnTo>
                    <a:pt x="15977" y="10164"/>
                  </a:lnTo>
                  <a:lnTo>
                    <a:pt x="15921" y="10108"/>
                  </a:lnTo>
                  <a:lnTo>
                    <a:pt x="15808" y="10014"/>
                  </a:lnTo>
                  <a:lnTo>
                    <a:pt x="15714" y="9939"/>
                  </a:lnTo>
                  <a:lnTo>
                    <a:pt x="15489" y="9789"/>
                  </a:lnTo>
                  <a:lnTo>
                    <a:pt x="15264" y="9658"/>
                  </a:lnTo>
                  <a:lnTo>
                    <a:pt x="15039" y="9545"/>
                  </a:lnTo>
                  <a:lnTo>
                    <a:pt x="14814" y="9452"/>
                  </a:lnTo>
                  <a:lnTo>
                    <a:pt x="14420" y="9283"/>
                  </a:lnTo>
                  <a:lnTo>
                    <a:pt x="14083" y="9152"/>
                  </a:lnTo>
                  <a:lnTo>
                    <a:pt x="13952" y="9077"/>
                  </a:lnTo>
                  <a:lnTo>
                    <a:pt x="13820" y="9002"/>
                  </a:lnTo>
                  <a:lnTo>
                    <a:pt x="13689" y="8908"/>
                  </a:lnTo>
                  <a:lnTo>
                    <a:pt x="13633" y="8870"/>
                  </a:lnTo>
                  <a:lnTo>
                    <a:pt x="13577" y="8814"/>
                  </a:lnTo>
                  <a:lnTo>
                    <a:pt x="13483" y="8702"/>
                  </a:lnTo>
                  <a:lnTo>
                    <a:pt x="13445" y="8645"/>
                  </a:lnTo>
                  <a:lnTo>
                    <a:pt x="13408" y="8608"/>
                  </a:lnTo>
                  <a:lnTo>
                    <a:pt x="13352" y="8514"/>
                  </a:lnTo>
                  <a:lnTo>
                    <a:pt x="13314" y="8420"/>
                  </a:lnTo>
                  <a:lnTo>
                    <a:pt x="13295" y="8308"/>
                  </a:lnTo>
                  <a:lnTo>
                    <a:pt x="13295" y="8195"/>
                  </a:lnTo>
                  <a:lnTo>
                    <a:pt x="13295" y="8139"/>
                  </a:lnTo>
                  <a:lnTo>
                    <a:pt x="13370" y="8101"/>
                  </a:lnTo>
                  <a:lnTo>
                    <a:pt x="13427" y="8026"/>
                  </a:lnTo>
                  <a:lnTo>
                    <a:pt x="13483" y="7970"/>
                  </a:lnTo>
                  <a:lnTo>
                    <a:pt x="13539" y="7895"/>
                  </a:lnTo>
                  <a:lnTo>
                    <a:pt x="13577" y="7801"/>
                  </a:lnTo>
                  <a:lnTo>
                    <a:pt x="13633" y="7708"/>
                  </a:lnTo>
                  <a:lnTo>
                    <a:pt x="13652" y="7670"/>
                  </a:lnTo>
                  <a:lnTo>
                    <a:pt x="13670" y="7614"/>
                  </a:lnTo>
                  <a:lnTo>
                    <a:pt x="13727" y="7539"/>
                  </a:lnTo>
                  <a:lnTo>
                    <a:pt x="13783" y="7445"/>
                  </a:lnTo>
                  <a:lnTo>
                    <a:pt x="13970" y="7201"/>
                  </a:lnTo>
                  <a:lnTo>
                    <a:pt x="14270" y="6901"/>
                  </a:lnTo>
                  <a:lnTo>
                    <a:pt x="14627" y="6545"/>
                  </a:lnTo>
                  <a:lnTo>
                    <a:pt x="14833" y="6339"/>
                  </a:lnTo>
                  <a:lnTo>
                    <a:pt x="15021" y="6114"/>
                  </a:lnTo>
                  <a:lnTo>
                    <a:pt x="15208" y="5851"/>
                  </a:lnTo>
                  <a:lnTo>
                    <a:pt x="15283" y="5701"/>
                  </a:lnTo>
                  <a:lnTo>
                    <a:pt x="15358" y="5551"/>
                  </a:lnTo>
                  <a:lnTo>
                    <a:pt x="15377" y="5476"/>
                  </a:lnTo>
                  <a:lnTo>
                    <a:pt x="15414" y="5382"/>
                  </a:lnTo>
                  <a:lnTo>
                    <a:pt x="15433" y="5214"/>
                  </a:lnTo>
                  <a:lnTo>
                    <a:pt x="15452" y="5045"/>
                  </a:lnTo>
                  <a:lnTo>
                    <a:pt x="15452" y="4876"/>
                  </a:lnTo>
                  <a:lnTo>
                    <a:pt x="15433" y="4707"/>
                  </a:lnTo>
                  <a:lnTo>
                    <a:pt x="15396" y="4557"/>
                  </a:lnTo>
                  <a:lnTo>
                    <a:pt x="15302" y="4257"/>
                  </a:lnTo>
                  <a:lnTo>
                    <a:pt x="15208" y="3976"/>
                  </a:lnTo>
                  <a:lnTo>
                    <a:pt x="15096" y="3714"/>
                  </a:lnTo>
                  <a:lnTo>
                    <a:pt x="14871" y="3226"/>
                  </a:lnTo>
                  <a:lnTo>
                    <a:pt x="14758" y="3001"/>
                  </a:lnTo>
                  <a:lnTo>
                    <a:pt x="14683" y="2795"/>
                  </a:lnTo>
                  <a:lnTo>
                    <a:pt x="14627" y="2607"/>
                  </a:lnTo>
                  <a:lnTo>
                    <a:pt x="14589" y="2420"/>
                  </a:lnTo>
                  <a:lnTo>
                    <a:pt x="14570" y="2270"/>
                  </a:lnTo>
                  <a:lnTo>
                    <a:pt x="14570" y="2138"/>
                  </a:lnTo>
                  <a:lnTo>
                    <a:pt x="14589" y="2026"/>
                  </a:lnTo>
                  <a:lnTo>
                    <a:pt x="14608" y="1951"/>
                  </a:lnTo>
                  <a:lnTo>
                    <a:pt x="14645" y="1876"/>
                  </a:lnTo>
                  <a:lnTo>
                    <a:pt x="14683" y="1782"/>
                  </a:lnTo>
                  <a:lnTo>
                    <a:pt x="14720" y="1707"/>
                  </a:lnTo>
                  <a:lnTo>
                    <a:pt x="14758" y="1651"/>
                  </a:lnTo>
                  <a:lnTo>
                    <a:pt x="14702" y="1688"/>
                  </a:lnTo>
                  <a:lnTo>
                    <a:pt x="14645" y="1745"/>
                  </a:lnTo>
                  <a:lnTo>
                    <a:pt x="14570" y="1857"/>
                  </a:lnTo>
                  <a:lnTo>
                    <a:pt x="14533" y="1913"/>
                  </a:lnTo>
                  <a:lnTo>
                    <a:pt x="14514" y="2007"/>
                  </a:lnTo>
                  <a:lnTo>
                    <a:pt x="14477" y="2120"/>
                  </a:lnTo>
                  <a:lnTo>
                    <a:pt x="14458" y="2270"/>
                  </a:lnTo>
                  <a:lnTo>
                    <a:pt x="14458" y="2438"/>
                  </a:lnTo>
                  <a:lnTo>
                    <a:pt x="14477" y="2626"/>
                  </a:lnTo>
                  <a:lnTo>
                    <a:pt x="14514" y="2851"/>
                  </a:lnTo>
                  <a:lnTo>
                    <a:pt x="14589" y="3076"/>
                  </a:lnTo>
                  <a:lnTo>
                    <a:pt x="14664" y="3301"/>
                  </a:lnTo>
                  <a:lnTo>
                    <a:pt x="14833" y="3807"/>
                  </a:lnTo>
                  <a:lnTo>
                    <a:pt x="14908" y="4070"/>
                  </a:lnTo>
                  <a:lnTo>
                    <a:pt x="14983" y="4351"/>
                  </a:lnTo>
                  <a:lnTo>
                    <a:pt x="15039" y="4614"/>
                  </a:lnTo>
                  <a:lnTo>
                    <a:pt x="15058" y="4876"/>
                  </a:lnTo>
                  <a:lnTo>
                    <a:pt x="15039" y="5007"/>
                  </a:lnTo>
                  <a:lnTo>
                    <a:pt x="15021" y="5139"/>
                  </a:lnTo>
                  <a:lnTo>
                    <a:pt x="14983" y="5251"/>
                  </a:lnTo>
                  <a:lnTo>
                    <a:pt x="14964" y="5307"/>
                  </a:lnTo>
                  <a:lnTo>
                    <a:pt x="14927" y="5364"/>
                  </a:lnTo>
                  <a:lnTo>
                    <a:pt x="14871" y="5476"/>
                  </a:lnTo>
                  <a:lnTo>
                    <a:pt x="14796" y="5589"/>
                  </a:lnTo>
                  <a:lnTo>
                    <a:pt x="14720" y="5682"/>
                  </a:lnTo>
                  <a:lnTo>
                    <a:pt x="14627" y="5776"/>
                  </a:lnTo>
                  <a:lnTo>
                    <a:pt x="14439" y="5964"/>
                  </a:lnTo>
                  <a:lnTo>
                    <a:pt x="14252" y="6114"/>
                  </a:lnTo>
                  <a:lnTo>
                    <a:pt x="13858" y="6433"/>
                  </a:lnTo>
                  <a:lnTo>
                    <a:pt x="13895" y="6170"/>
                  </a:lnTo>
                  <a:lnTo>
                    <a:pt x="13914" y="5908"/>
                  </a:lnTo>
                  <a:lnTo>
                    <a:pt x="13895" y="5626"/>
                  </a:lnTo>
                  <a:lnTo>
                    <a:pt x="13877" y="5476"/>
                  </a:lnTo>
                  <a:lnTo>
                    <a:pt x="13839" y="5326"/>
                  </a:lnTo>
                  <a:lnTo>
                    <a:pt x="13802" y="5251"/>
                  </a:lnTo>
                  <a:lnTo>
                    <a:pt x="13764" y="5176"/>
                  </a:lnTo>
                  <a:lnTo>
                    <a:pt x="13689" y="5026"/>
                  </a:lnTo>
                  <a:lnTo>
                    <a:pt x="13595" y="4876"/>
                  </a:lnTo>
                  <a:lnTo>
                    <a:pt x="13502" y="4764"/>
                  </a:lnTo>
                  <a:lnTo>
                    <a:pt x="13295" y="4557"/>
                  </a:lnTo>
                  <a:lnTo>
                    <a:pt x="13108" y="4389"/>
                  </a:lnTo>
                  <a:lnTo>
                    <a:pt x="12902" y="4239"/>
                  </a:lnTo>
                  <a:lnTo>
                    <a:pt x="12695" y="4107"/>
                  </a:lnTo>
                  <a:lnTo>
                    <a:pt x="12283" y="3864"/>
                  </a:lnTo>
                  <a:lnTo>
                    <a:pt x="11889" y="3657"/>
                  </a:lnTo>
                  <a:lnTo>
                    <a:pt x="11476" y="3470"/>
                  </a:lnTo>
                  <a:lnTo>
                    <a:pt x="10689" y="3151"/>
                  </a:lnTo>
                  <a:lnTo>
                    <a:pt x="9939" y="2870"/>
                  </a:lnTo>
                  <a:lnTo>
                    <a:pt x="9226" y="2626"/>
                  </a:lnTo>
                  <a:lnTo>
                    <a:pt x="8589" y="2382"/>
                  </a:lnTo>
                  <a:lnTo>
                    <a:pt x="8289" y="2251"/>
                  </a:lnTo>
                  <a:lnTo>
                    <a:pt x="8007" y="2138"/>
                  </a:lnTo>
                  <a:lnTo>
                    <a:pt x="7745" y="2007"/>
                  </a:lnTo>
                  <a:lnTo>
                    <a:pt x="7501" y="1876"/>
                  </a:lnTo>
                  <a:lnTo>
                    <a:pt x="7295" y="1745"/>
                  </a:lnTo>
                  <a:lnTo>
                    <a:pt x="7107" y="1613"/>
                  </a:lnTo>
                  <a:lnTo>
                    <a:pt x="6957" y="1463"/>
                  </a:lnTo>
                  <a:lnTo>
                    <a:pt x="6807" y="1332"/>
                  </a:lnTo>
                  <a:lnTo>
                    <a:pt x="6601" y="1070"/>
                  </a:lnTo>
                  <a:lnTo>
                    <a:pt x="6470" y="863"/>
                  </a:lnTo>
                  <a:lnTo>
                    <a:pt x="6357" y="695"/>
                  </a:lnTo>
                  <a:lnTo>
                    <a:pt x="6076" y="188"/>
                  </a:lnTo>
                  <a:lnTo>
                    <a:pt x="6076" y="113"/>
                  </a:lnTo>
                  <a:lnTo>
                    <a:pt x="6095" y="57"/>
                  </a:lnTo>
                  <a:lnTo>
                    <a:pt x="6095" y="38"/>
                  </a:lnTo>
                  <a:lnTo>
                    <a:pt x="6113" y="38"/>
                  </a:lnTo>
                  <a:lnTo>
                    <a:pt x="6113" y="19"/>
                  </a:lnTo>
                  <a:lnTo>
                    <a:pt x="6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2"/>
            <p:cNvSpPr/>
            <p:nvPr/>
          </p:nvSpPr>
          <p:spPr>
            <a:xfrm>
              <a:off x="2152089" y="-1605122"/>
              <a:ext cx="49776" cy="537445"/>
            </a:xfrm>
            <a:custGeom>
              <a:avLst/>
              <a:gdLst/>
              <a:ahLst/>
              <a:cxnLst/>
              <a:rect l="l" t="t" r="r" b="b"/>
              <a:pathLst>
                <a:path w="957" h="10333" extrusionOk="0">
                  <a:moveTo>
                    <a:pt x="319" y="0"/>
                  </a:moveTo>
                  <a:lnTo>
                    <a:pt x="301" y="75"/>
                  </a:lnTo>
                  <a:lnTo>
                    <a:pt x="301" y="357"/>
                  </a:lnTo>
                  <a:lnTo>
                    <a:pt x="338" y="750"/>
                  </a:lnTo>
                  <a:lnTo>
                    <a:pt x="432" y="1744"/>
                  </a:lnTo>
                  <a:lnTo>
                    <a:pt x="469" y="2082"/>
                  </a:lnTo>
                  <a:lnTo>
                    <a:pt x="507" y="2419"/>
                  </a:lnTo>
                  <a:lnTo>
                    <a:pt x="544" y="2794"/>
                  </a:lnTo>
                  <a:lnTo>
                    <a:pt x="544" y="2982"/>
                  </a:lnTo>
                  <a:lnTo>
                    <a:pt x="526" y="3169"/>
                  </a:lnTo>
                  <a:lnTo>
                    <a:pt x="488" y="3357"/>
                  </a:lnTo>
                  <a:lnTo>
                    <a:pt x="432" y="3544"/>
                  </a:lnTo>
                  <a:lnTo>
                    <a:pt x="301" y="3938"/>
                  </a:lnTo>
                  <a:lnTo>
                    <a:pt x="244" y="4145"/>
                  </a:lnTo>
                  <a:lnTo>
                    <a:pt x="188" y="4351"/>
                  </a:lnTo>
                  <a:lnTo>
                    <a:pt x="169" y="4576"/>
                  </a:lnTo>
                  <a:lnTo>
                    <a:pt x="188" y="4801"/>
                  </a:lnTo>
                  <a:lnTo>
                    <a:pt x="244" y="5026"/>
                  </a:lnTo>
                  <a:lnTo>
                    <a:pt x="338" y="5232"/>
                  </a:lnTo>
                  <a:lnTo>
                    <a:pt x="544" y="5607"/>
                  </a:lnTo>
                  <a:lnTo>
                    <a:pt x="638" y="5795"/>
                  </a:lnTo>
                  <a:lnTo>
                    <a:pt x="694" y="5963"/>
                  </a:lnTo>
                  <a:lnTo>
                    <a:pt x="732" y="6170"/>
                  </a:lnTo>
                  <a:lnTo>
                    <a:pt x="751" y="6357"/>
                  </a:lnTo>
                  <a:lnTo>
                    <a:pt x="751" y="6751"/>
                  </a:lnTo>
                  <a:lnTo>
                    <a:pt x="732" y="7126"/>
                  </a:lnTo>
                  <a:lnTo>
                    <a:pt x="657" y="7482"/>
                  </a:lnTo>
                  <a:lnTo>
                    <a:pt x="582" y="7820"/>
                  </a:lnTo>
                  <a:lnTo>
                    <a:pt x="469" y="8120"/>
                  </a:lnTo>
                  <a:lnTo>
                    <a:pt x="357" y="8401"/>
                  </a:lnTo>
                  <a:lnTo>
                    <a:pt x="169" y="8870"/>
                  </a:lnTo>
                  <a:lnTo>
                    <a:pt x="57" y="9226"/>
                  </a:lnTo>
                  <a:lnTo>
                    <a:pt x="19" y="9414"/>
                  </a:lnTo>
                  <a:lnTo>
                    <a:pt x="1" y="9507"/>
                  </a:lnTo>
                  <a:lnTo>
                    <a:pt x="1" y="9620"/>
                  </a:lnTo>
                  <a:lnTo>
                    <a:pt x="1" y="9714"/>
                  </a:lnTo>
                  <a:lnTo>
                    <a:pt x="1" y="9808"/>
                  </a:lnTo>
                  <a:lnTo>
                    <a:pt x="19" y="9883"/>
                  </a:lnTo>
                  <a:lnTo>
                    <a:pt x="38" y="9976"/>
                  </a:lnTo>
                  <a:lnTo>
                    <a:pt x="57" y="10051"/>
                  </a:lnTo>
                  <a:lnTo>
                    <a:pt x="94" y="10108"/>
                  </a:lnTo>
                  <a:lnTo>
                    <a:pt x="151" y="10220"/>
                  </a:lnTo>
                  <a:lnTo>
                    <a:pt x="207" y="10295"/>
                  </a:lnTo>
                  <a:lnTo>
                    <a:pt x="263" y="10333"/>
                  </a:lnTo>
                  <a:lnTo>
                    <a:pt x="282" y="10333"/>
                  </a:lnTo>
                  <a:lnTo>
                    <a:pt x="301" y="10295"/>
                  </a:lnTo>
                  <a:lnTo>
                    <a:pt x="301" y="10239"/>
                  </a:lnTo>
                  <a:lnTo>
                    <a:pt x="282" y="10164"/>
                  </a:lnTo>
                  <a:lnTo>
                    <a:pt x="263" y="10051"/>
                  </a:lnTo>
                  <a:lnTo>
                    <a:pt x="244" y="9939"/>
                  </a:lnTo>
                  <a:lnTo>
                    <a:pt x="244" y="9789"/>
                  </a:lnTo>
                  <a:lnTo>
                    <a:pt x="244" y="9620"/>
                  </a:lnTo>
                  <a:lnTo>
                    <a:pt x="282" y="9451"/>
                  </a:lnTo>
                  <a:lnTo>
                    <a:pt x="301" y="9282"/>
                  </a:lnTo>
                  <a:lnTo>
                    <a:pt x="413" y="8945"/>
                  </a:lnTo>
                  <a:lnTo>
                    <a:pt x="582" y="8476"/>
                  </a:lnTo>
                  <a:lnTo>
                    <a:pt x="694" y="8195"/>
                  </a:lnTo>
                  <a:lnTo>
                    <a:pt x="788" y="7876"/>
                  </a:lnTo>
                  <a:lnTo>
                    <a:pt x="882" y="7539"/>
                  </a:lnTo>
                  <a:lnTo>
                    <a:pt x="919" y="7164"/>
                  </a:lnTo>
                  <a:lnTo>
                    <a:pt x="957" y="6751"/>
                  </a:lnTo>
                  <a:lnTo>
                    <a:pt x="938" y="6357"/>
                  </a:lnTo>
                  <a:lnTo>
                    <a:pt x="901" y="6132"/>
                  </a:lnTo>
                  <a:lnTo>
                    <a:pt x="863" y="5926"/>
                  </a:lnTo>
                  <a:lnTo>
                    <a:pt x="788" y="5720"/>
                  </a:lnTo>
                  <a:lnTo>
                    <a:pt x="676" y="5532"/>
                  </a:lnTo>
                  <a:lnTo>
                    <a:pt x="469" y="5157"/>
                  </a:lnTo>
                  <a:lnTo>
                    <a:pt x="394" y="4970"/>
                  </a:lnTo>
                  <a:lnTo>
                    <a:pt x="338" y="4782"/>
                  </a:lnTo>
                  <a:lnTo>
                    <a:pt x="301" y="4576"/>
                  </a:lnTo>
                  <a:lnTo>
                    <a:pt x="319" y="4370"/>
                  </a:lnTo>
                  <a:lnTo>
                    <a:pt x="357" y="4182"/>
                  </a:lnTo>
                  <a:lnTo>
                    <a:pt x="413" y="3976"/>
                  </a:lnTo>
                  <a:lnTo>
                    <a:pt x="544" y="3582"/>
                  </a:lnTo>
                  <a:lnTo>
                    <a:pt x="601" y="3376"/>
                  </a:lnTo>
                  <a:lnTo>
                    <a:pt x="619" y="3188"/>
                  </a:lnTo>
                  <a:lnTo>
                    <a:pt x="638" y="2982"/>
                  </a:lnTo>
                  <a:lnTo>
                    <a:pt x="619" y="2776"/>
                  </a:lnTo>
                  <a:lnTo>
                    <a:pt x="582" y="2419"/>
                  </a:lnTo>
                  <a:lnTo>
                    <a:pt x="526" y="2063"/>
                  </a:lnTo>
                  <a:lnTo>
                    <a:pt x="488" y="1744"/>
                  </a:lnTo>
                  <a:lnTo>
                    <a:pt x="376" y="732"/>
                  </a:lnTo>
                  <a:lnTo>
                    <a:pt x="338" y="357"/>
                  </a:lnTo>
                  <a:lnTo>
                    <a:pt x="319" y="75"/>
                  </a:lnTo>
                  <a:lnTo>
                    <a:pt x="31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2"/>
            <p:cNvSpPr/>
            <p:nvPr/>
          </p:nvSpPr>
          <p:spPr>
            <a:xfrm>
              <a:off x="2129673" y="-2031357"/>
              <a:ext cx="16644" cy="450688"/>
            </a:xfrm>
            <a:custGeom>
              <a:avLst/>
              <a:gdLst/>
              <a:ahLst/>
              <a:cxnLst/>
              <a:rect l="l" t="t" r="r" b="b"/>
              <a:pathLst>
                <a:path w="320" h="8665" extrusionOk="0">
                  <a:moveTo>
                    <a:pt x="75" y="20"/>
                  </a:moveTo>
                  <a:lnTo>
                    <a:pt x="113" y="57"/>
                  </a:lnTo>
                  <a:lnTo>
                    <a:pt x="150" y="76"/>
                  </a:lnTo>
                  <a:lnTo>
                    <a:pt x="132" y="57"/>
                  </a:lnTo>
                  <a:lnTo>
                    <a:pt x="75" y="20"/>
                  </a:lnTo>
                  <a:close/>
                  <a:moveTo>
                    <a:pt x="0" y="1"/>
                  </a:moveTo>
                  <a:lnTo>
                    <a:pt x="38" y="151"/>
                  </a:lnTo>
                  <a:lnTo>
                    <a:pt x="57" y="226"/>
                  </a:lnTo>
                  <a:lnTo>
                    <a:pt x="94" y="451"/>
                  </a:lnTo>
                  <a:lnTo>
                    <a:pt x="113" y="620"/>
                  </a:lnTo>
                  <a:lnTo>
                    <a:pt x="150" y="826"/>
                  </a:lnTo>
                  <a:lnTo>
                    <a:pt x="150" y="920"/>
                  </a:lnTo>
                  <a:lnTo>
                    <a:pt x="150" y="1051"/>
                  </a:lnTo>
                  <a:lnTo>
                    <a:pt x="169" y="1295"/>
                  </a:lnTo>
                  <a:lnTo>
                    <a:pt x="169" y="1557"/>
                  </a:lnTo>
                  <a:lnTo>
                    <a:pt x="150" y="1857"/>
                  </a:lnTo>
                  <a:lnTo>
                    <a:pt x="132" y="2157"/>
                  </a:lnTo>
                  <a:lnTo>
                    <a:pt x="75" y="2476"/>
                  </a:lnTo>
                  <a:lnTo>
                    <a:pt x="57" y="2814"/>
                  </a:lnTo>
                  <a:lnTo>
                    <a:pt x="57" y="3151"/>
                  </a:lnTo>
                  <a:lnTo>
                    <a:pt x="57" y="3507"/>
                  </a:lnTo>
                  <a:lnTo>
                    <a:pt x="75" y="3864"/>
                  </a:lnTo>
                  <a:lnTo>
                    <a:pt x="132" y="4576"/>
                  </a:lnTo>
                  <a:lnTo>
                    <a:pt x="169" y="4914"/>
                  </a:lnTo>
                  <a:lnTo>
                    <a:pt x="169" y="5251"/>
                  </a:lnTo>
                  <a:lnTo>
                    <a:pt x="150" y="5589"/>
                  </a:lnTo>
                  <a:lnTo>
                    <a:pt x="132" y="5908"/>
                  </a:lnTo>
                  <a:lnTo>
                    <a:pt x="94" y="6508"/>
                  </a:lnTo>
                  <a:lnTo>
                    <a:pt x="57" y="7014"/>
                  </a:lnTo>
                  <a:lnTo>
                    <a:pt x="38" y="7445"/>
                  </a:lnTo>
                  <a:lnTo>
                    <a:pt x="38" y="7745"/>
                  </a:lnTo>
                  <a:lnTo>
                    <a:pt x="57" y="7914"/>
                  </a:lnTo>
                  <a:lnTo>
                    <a:pt x="94" y="8214"/>
                  </a:lnTo>
                  <a:lnTo>
                    <a:pt x="150" y="8458"/>
                  </a:lnTo>
                  <a:lnTo>
                    <a:pt x="225" y="8608"/>
                  </a:lnTo>
                  <a:lnTo>
                    <a:pt x="244" y="8645"/>
                  </a:lnTo>
                  <a:lnTo>
                    <a:pt x="263" y="8664"/>
                  </a:lnTo>
                  <a:lnTo>
                    <a:pt x="282" y="8645"/>
                  </a:lnTo>
                  <a:lnTo>
                    <a:pt x="300" y="8589"/>
                  </a:lnTo>
                  <a:lnTo>
                    <a:pt x="300" y="8420"/>
                  </a:lnTo>
                  <a:lnTo>
                    <a:pt x="282" y="8195"/>
                  </a:lnTo>
                  <a:lnTo>
                    <a:pt x="263" y="7895"/>
                  </a:lnTo>
                  <a:lnTo>
                    <a:pt x="244" y="7445"/>
                  </a:lnTo>
                  <a:lnTo>
                    <a:pt x="244" y="7033"/>
                  </a:lnTo>
                  <a:lnTo>
                    <a:pt x="282" y="6508"/>
                  </a:lnTo>
                  <a:lnTo>
                    <a:pt x="300" y="5908"/>
                  </a:lnTo>
                  <a:lnTo>
                    <a:pt x="319" y="5589"/>
                  </a:lnTo>
                  <a:lnTo>
                    <a:pt x="319" y="5251"/>
                  </a:lnTo>
                  <a:lnTo>
                    <a:pt x="300" y="4914"/>
                  </a:lnTo>
                  <a:lnTo>
                    <a:pt x="263" y="4558"/>
                  </a:lnTo>
                  <a:lnTo>
                    <a:pt x="188" y="3845"/>
                  </a:lnTo>
                  <a:lnTo>
                    <a:pt x="169" y="3507"/>
                  </a:lnTo>
                  <a:lnTo>
                    <a:pt x="150" y="3151"/>
                  </a:lnTo>
                  <a:lnTo>
                    <a:pt x="150" y="2814"/>
                  </a:lnTo>
                  <a:lnTo>
                    <a:pt x="169" y="2476"/>
                  </a:lnTo>
                  <a:lnTo>
                    <a:pt x="188" y="2157"/>
                  </a:lnTo>
                  <a:lnTo>
                    <a:pt x="207" y="1857"/>
                  </a:lnTo>
                  <a:lnTo>
                    <a:pt x="225" y="1557"/>
                  </a:lnTo>
                  <a:lnTo>
                    <a:pt x="225" y="1295"/>
                  </a:lnTo>
                  <a:lnTo>
                    <a:pt x="207" y="1032"/>
                  </a:lnTo>
                  <a:lnTo>
                    <a:pt x="188" y="920"/>
                  </a:lnTo>
                  <a:lnTo>
                    <a:pt x="188" y="807"/>
                  </a:lnTo>
                  <a:lnTo>
                    <a:pt x="150" y="620"/>
                  </a:lnTo>
                  <a:lnTo>
                    <a:pt x="132" y="451"/>
                  </a:lnTo>
                  <a:lnTo>
                    <a:pt x="75" y="226"/>
                  </a:lnTo>
                  <a:lnTo>
                    <a:pt x="57" y="151"/>
                  </a:lnTo>
                  <a:lnTo>
                    <a:pt x="22" y="12"/>
                  </a:lnTo>
                  <a:lnTo>
                    <a:pt x="22" y="12"/>
                  </a:lnTo>
                  <a:lnTo>
                    <a:pt x="38" y="20"/>
                  </a:lnTo>
                  <a:lnTo>
                    <a:pt x="75" y="20"/>
                  </a:lnTo>
                  <a:lnTo>
                    <a:pt x="5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2"/>
            <p:cNvSpPr/>
            <p:nvPr/>
          </p:nvSpPr>
          <p:spPr>
            <a:xfrm>
              <a:off x="2045778" y="-2294691"/>
              <a:ext cx="64443" cy="372670"/>
            </a:xfrm>
            <a:custGeom>
              <a:avLst/>
              <a:gdLst/>
              <a:ahLst/>
              <a:cxnLst/>
              <a:rect l="l" t="t" r="r" b="b"/>
              <a:pathLst>
                <a:path w="1239" h="7165" extrusionOk="0">
                  <a:moveTo>
                    <a:pt x="1" y="1"/>
                  </a:moveTo>
                  <a:lnTo>
                    <a:pt x="1" y="113"/>
                  </a:lnTo>
                  <a:lnTo>
                    <a:pt x="19" y="188"/>
                  </a:lnTo>
                  <a:lnTo>
                    <a:pt x="76" y="376"/>
                  </a:lnTo>
                  <a:lnTo>
                    <a:pt x="188" y="676"/>
                  </a:lnTo>
                  <a:lnTo>
                    <a:pt x="338" y="1032"/>
                  </a:lnTo>
                  <a:lnTo>
                    <a:pt x="394" y="1257"/>
                  </a:lnTo>
                  <a:lnTo>
                    <a:pt x="451" y="1482"/>
                  </a:lnTo>
                  <a:lnTo>
                    <a:pt x="507" y="2026"/>
                  </a:lnTo>
                  <a:lnTo>
                    <a:pt x="563" y="2589"/>
                  </a:lnTo>
                  <a:lnTo>
                    <a:pt x="601" y="2870"/>
                  </a:lnTo>
                  <a:lnTo>
                    <a:pt x="676" y="3170"/>
                  </a:lnTo>
                  <a:lnTo>
                    <a:pt x="769" y="3451"/>
                  </a:lnTo>
                  <a:lnTo>
                    <a:pt x="863" y="3733"/>
                  </a:lnTo>
                  <a:lnTo>
                    <a:pt x="901" y="3883"/>
                  </a:lnTo>
                  <a:lnTo>
                    <a:pt x="919" y="4014"/>
                  </a:lnTo>
                  <a:lnTo>
                    <a:pt x="976" y="4295"/>
                  </a:lnTo>
                  <a:lnTo>
                    <a:pt x="1013" y="4576"/>
                  </a:lnTo>
                  <a:lnTo>
                    <a:pt x="1051" y="4839"/>
                  </a:lnTo>
                  <a:lnTo>
                    <a:pt x="1069" y="5345"/>
                  </a:lnTo>
                  <a:lnTo>
                    <a:pt x="1069" y="6133"/>
                  </a:lnTo>
                  <a:lnTo>
                    <a:pt x="1069" y="6508"/>
                  </a:lnTo>
                  <a:lnTo>
                    <a:pt x="1069" y="6770"/>
                  </a:lnTo>
                  <a:lnTo>
                    <a:pt x="1107" y="6977"/>
                  </a:lnTo>
                  <a:lnTo>
                    <a:pt x="1126" y="7108"/>
                  </a:lnTo>
                  <a:lnTo>
                    <a:pt x="1144" y="7145"/>
                  </a:lnTo>
                  <a:lnTo>
                    <a:pt x="1163" y="7164"/>
                  </a:lnTo>
                  <a:lnTo>
                    <a:pt x="1182" y="7145"/>
                  </a:lnTo>
                  <a:lnTo>
                    <a:pt x="1201" y="7108"/>
                  </a:lnTo>
                  <a:lnTo>
                    <a:pt x="1219" y="6977"/>
                  </a:lnTo>
                  <a:lnTo>
                    <a:pt x="1238" y="6770"/>
                  </a:lnTo>
                  <a:lnTo>
                    <a:pt x="1238" y="6508"/>
                  </a:lnTo>
                  <a:lnTo>
                    <a:pt x="1238" y="6133"/>
                  </a:lnTo>
                  <a:lnTo>
                    <a:pt x="1219" y="5345"/>
                  </a:lnTo>
                  <a:lnTo>
                    <a:pt x="1182" y="4839"/>
                  </a:lnTo>
                  <a:lnTo>
                    <a:pt x="1144" y="4558"/>
                  </a:lnTo>
                  <a:lnTo>
                    <a:pt x="1107" y="4276"/>
                  </a:lnTo>
                  <a:lnTo>
                    <a:pt x="1051" y="3995"/>
                  </a:lnTo>
                  <a:lnTo>
                    <a:pt x="1013" y="3845"/>
                  </a:lnTo>
                  <a:lnTo>
                    <a:pt x="957" y="3714"/>
                  </a:lnTo>
                  <a:lnTo>
                    <a:pt x="863" y="3433"/>
                  </a:lnTo>
                  <a:lnTo>
                    <a:pt x="769" y="3151"/>
                  </a:lnTo>
                  <a:lnTo>
                    <a:pt x="694" y="2851"/>
                  </a:lnTo>
                  <a:lnTo>
                    <a:pt x="638" y="2570"/>
                  </a:lnTo>
                  <a:lnTo>
                    <a:pt x="563" y="2007"/>
                  </a:lnTo>
                  <a:lnTo>
                    <a:pt x="507" y="1482"/>
                  </a:lnTo>
                  <a:lnTo>
                    <a:pt x="451" y="1239"/>
                  </a:lnTo>
                  <a:lnTo>
                    <a:pt x="376" y="1014"/>
                  </a:lnTo>
                  <a:lnTo>
                    <a:pt x="207" y="657"/>
                  </a:lnTo>
                  <a:lnTo>
                    <a:pt x="94" y="376"/>
                  </a:lnTo>
                  <a:lnTo>
                    <a:pt x="38" y="188"/>
                  </a:lnTo>
                  <a:lnTo>
                    <a:pt x="19" y="113"/>
                  </a:lnTo>
                  <a:lnTo>
                    <a:pt x="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2"/>
            <p:cNvSpPr/>
            <p:nvPr/>
          </p:nvSpPr>
          <p:spPr>
            <a:xfrm>
              <a:off x="2165768" y="-2119100"/>
              <a:ext cx="50764" cy="319929"/>
            </a:xfrm>
            <a:custGeom>
              <a:avLst/>
              <a:gdLst/>
              <a:ahLst/>
              <a:cxnLst/>
              <a:rect l="l" t="t" r="r" b="b"/>
              <a:pathLst>
                <a:path w="976" h="6151" extrusionOk="0">
                  <a:moveTo>
                    <a:pt x="0" y="0"/>
                  </a:moveTo>
                  <a:lnTo>
                    <a:pt x="150" y="825"/>
                  </a:lnTo>
                  <a:lnTo>
                    <a:pt x="319" y="1688"/>
                  </a:lnTo>
                  <a:lnTo>
                    <a:pt x="544" y="2682"/>
                  </a:lnTo>
                  <a:lnTo>
                    <a:pt x="581" y="2926"/>
                  </a:lnTo>
                  <a:lnTo>
                    <a:pt x="619" y="3169"/>
                  </a:lnTo>
                  <a:lnTo>
                    <a:pt x="656" y="3676"/>
                  </a:lnTo>
                  <a:lnTo>
                    <a:pt x="694" y="4594"/>
                  </a:lnTo>
                  <a:lnTo>
                    <a:pt x="713" y="4969"/>
                  </a:lnTo>
                  <a:lnTo>
                    <a:pt x="731" y="5288"/>
                  </a:lnTo>
                  <a:lnTo>
                    <a:pt x="769" y="5607"/>
                  </a:lnTo>
                  <a:lnTo>
                    <a:pt x="806" y="5832"/>
                  </a:lnTo>
                  <a:lnTo>
                    <a:pt x="863" y="6001"/>
                  </a:lnTo>
                  <a:lnTo>
                    <a:pt x="919" y="6113"/>
                  </a:lnTo>
                  <a:lnTo>
                    <a:pt x="938" y="6151"/>
                  </a:lnTo>
                  <a:lnTo>
                    <a:pt x="956" y="6151"/>
                  </a:lnTo>
                  <a:lnTo>
                    <a:pt x="975" y="6132"/>
                  </a:lnTo>
                  <a:lnTo>
                    <a:pt x="975" y="6095"/>
                  </a:lnTo>
                  <a:lnTo>
                    <a:pt x="975" y="5982"/>
                  </a:lnTo>
                  <a:lnTo>
                    <a:pt x="919" y="5588"/>
                  </a:lnTo>
                  <a:lnTo>
                    <a:pt x="881" y="5269"/>
                  </a:lnTo>
                  <a:lnTo>
                    <a:pt x="844" y="4969"/>
                  </a:lnTo>
                  <a:lnTo>
                    <a:pt x="825" y="4594"/>
                  </a:lnTo>
                  <a:lnTo>
                    <a:pt x="769" y="3676"/>
                  </a:lnTo>
                  <a:lnTo>
                    <a:pt x="713" y="3169"/>
                  </a:lnTo>
                  <a:lnTo>
                    <a:pt x="675" y="2907"/>
                  </a:lnTo>
                  <a:lnTo>
                    <a:pt x="619" y="2644"/>
                  </a:lnTo>
                  <a:lnTo>
                    <a:pt x="375" y="1669"/>
                  </a:lnTo>
                  <a:lnTo>
                    <a:pt x="188" y="825"/>
                  </a:lnTo>
                  <a:lnTo>
                    <a:pt x="0"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2"/>
            <p:cNvSpPr/>
            <p:nvPr/>
          </p:nvSpPr>
          <p:spPr>
            <a:xfrm>
              <a:off x="2258401" y="-1332997"/>
              <a:ext cx="21533" cy="335533"/>
            </a:xfrm>
            <a:custGeom>
              <a:avLst/>
              <a:gdLst/>
              <a:ahLst/>
              <a:cxnLst/>
              <a:rect l="l" t="t" r="r" b="b"/>
              <a:pathLst>
                <a:path w="414" h="6451" extrusionOk="0">
                  <a:moveTo>
                    <a:pt x="1" y="0"/>
                  </a:moveTo>
                  <a:lnTo>
                    <a:pt x="1" y="244"/>
                  </a:lnTo>
                  <a:lnTo>
                    <a:pt x="94" y="1069"/>
                  </a:lnTo>
                  <a:lnTo>
                    <a:pt x="169" y="1950"/>
                  </a:lnTo>
                  <a:lnTo>
                    <a:pt x="282" y="2944"/>
                  </a:lnTo>
                  <a:lnTo>
                    <a:pt x="301" y="3207"/>
                  </a:lnTo>
                  <a:lnTo>
                    <a:pt x="319" y="3450"/>
                  </a:lnTo>
                  <a:lnTo>
                    <a:pt x="301" y="3957"/>
                  </a:lnTo>
                  <a:lnTo>
                    <a:pt x="244" y="4876"/>
                  </a:lnTo>
                  <a:lnTo>
                    <a:pt x="226" y="5251"/>
                  </a:lnTo>
                  <a:lnTo>
                    <a:pt x="207" y="5551"/>
                  </a:lnTo>
                  <a:lnTo>
                    <a:pt x="226" y="5888"/>
                  </a:lnTo>
                  <a:lnTo>
                    <a:pt x="244" y="6113"/>
                  </a:lnTo>
                  <a:lnTo>
                    <a:pt x="282" y="6301"/>
                  </a:lnTo>
                  <a:lnTo>
                    <a:pt x="319" y="6413"/>
                  </a:lnTo>
                  <a:lnTo>
                    <a:pt x="338" y="6432"/>
                  </a:lnTo>
                  <a:lnTo>
                    <a:pt x="357" y="6451"/>
                  </a:lnTo>
                  <a:lnTo>
                    <a:pt x="376" y="6432"/>
                  </a:lnTo>
                  <a:lnTo>
                    <a:pt x="394" y="6394"/>
                  </a:lnTo>
                  <a:lnTo>
                    <a:pt x="394" y="6282"/>
                  </a:lnTo>
                  <a:lnTo>
                    <a:pt x="376" y="5888"/>
                  </a:lnTo>
                  <a:lnTo>
                    <a:pt x="357" y="5551"/>
                  </a:lnTo>
                  <a:lnTo>
                    <a:pt x="357" y="5251"/>
                  </a:lnTo>
                  <a:lnTo>
                    <a:pt x="376" y="4876"/>
                  </a:lnTo>
                  <a:lnTo>
                    <a:pt x="413" y="3957"/>
                  </a:lnTo>
                  <a:lnTo>
                    <a:pt x="413" y="3450"/>
                  </a:lnTo>
                  <a:lnTo>
                    <a:pt x="394" y="3188"/>
                  </a:lnTo>
                  <a:lnTo>
                    <a:pt x="376" y="2925"/>
                  </a:lnTo>
                  <a:lnTo>
                    <a:pt x="226" y="1932"/>
                  </a:lnTo>
                  <a:lnTo>
                    <a:pt x="113" y="1069"/>
                  </a:lnTo>
                  <a:lnTo>
                    <a:pt x="19" y="225"/>
                  </a:lnTo>
                  <a:lnTo>
                    <a:pt x="1"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2"/>
            <p:cNvSpPr/>
            <p:nvPr/>
          </p:nvSpPr>
          <p:spPr>
            <a:xfrm>
              <a:off x="2193075" y="-1709509"/>
              <a:ext cx="101476" cy="333660"/>
            </a:xfrm>
            <a:custGeom>
              <a:avLst/>
              <a:gdLst/>
              <a:ahLst/>
              <a:cxnLst/>
              <a:rect l="l" t="t" r="r" b="b"/>
              <a:pathLst>
                <a:path w="1951" h="6415" extrusionOk="0">
                  <a:moveTo>
                    <a:pt x="1031" y="1"/>
                  </a:moveTo>
                  <a:lnTo>
                    <a:pt x="919" y="20"/>
                  </a:lnTo>
                  <a:lnTo>
                    <a:pt x="806" y="38"/>
                  </a:lnTo>
                  <a:lnTo>
                    <a:pt x="638" y="132"/>
                  </a:lnTo>
                  <a:lnTo>
                    <a:pt x="506" y="226"/>
                  </a:lnTo>
                  <a:lnTo>
                    <a:pt x="394" y="320"/>
                  </a:lnTo>
                  <a:lnTo>
                    <a:pt x="319" y="413"/>
                  </a:lnTo>
                  <a:lnTo>
                    <a:pt x="244" y="507"/>
                  </a:lnTo>
                  <a:lnTo>
                    <a:pt x="131" y="695"/>
                  </a:lnTo>
                  <a:lnTo>
                    <a:pt x="56" y="882"/>
                  </a:lnTo>
                  <a:lnTo>
                    <a:pt x="19" y="1051"/>
                  </a:lnTo>
                  <a:lnTo>
                    <a:pt x="0" y="1201"/>
                  </a:lnTo>
                  <a:lnTo>
                    <a:pt x="19" y="1332"/>
                  </a:lnTo>
                  <a:lnTo>
                    <a:pt x="38" y="1426"/>
                  </a:lnTo>
                  <a:lnTo>
                    <a:pt x="75" y="1482"/>
                  </a:lnTo>
                  <a:lnTo>
                    <a:pt x="94" y="1501"/>
                  </a:lnTo>
                  <a:lnTo>
                    <a:pt x="131" y="1482"/>
                  </a:lnTo>
                  <a:lnTo>
                    <a:pt x="150" y="1426"/>
                  </a:lnTo>
                  <a:lnTo>
                    <a:pt x="188" y="1239"/>
                  </a:lnTo>
                  <a:lnTo>
                    <a:pt x="225" y="1107"/>
                  </a:lnTo>
                  <a:lnTo>
                    <a:pt x="281" y="976"/>
                  </a:lnTo>
                  <a:lnTo>
                    <a:pt x="356" y="826"/>
                  </a:lnTo>
                  <a:lnTo>
                    <a:pt x="469" y="676"/>
                  </a:lnTo>
                  <a:lnTo>
                    <a:pt x="525" y="582"/>
                  </a:lnTo>
                  <a:lnTo>
                    <a:pt x="675" y="432"/>
                  </a:lnTo>
                  <a:lnTo>
                    <a:pt x="769" y="357"/>
                  </a:lnTo>
                  <a:lnTo>
                    <a:pt x="900" y="282"/>
                  </a:lnTo>
                  <a:lnTo>
                    <a:pt x="956" y="263"/>
                  </a:lnTo>
                  <a:lnTo>
                    <a:pt x="1106" y="263"/>
                  </a:lnTo>
                  <a:lnTo>
                    <a:pt x="1181" y="282"/>
                  </a:lnTo>
                  <a:lnTo>
                    <a:pt x="1257" y="338"/>
                  </a:lnTo>
                  <a:lnTo>
                    <a:pt x="1313" y="395"/>
                  </a:lnTo>
                  <a:lnTo>
                    <a:pt x="1369" y="470"/>
                  </a:lnTo>
                  <a:lnTo>
                    <a:pt x="1425" y="564"/>
                  </a:lnTo>
                  <a:lnTo>
                    <a:pt x="1482" y="657"/>
                  </a:lnTo>
                  <a:lnTo>
                    <a:pt x="1519" y="770"/>
                  </a:lnTo>
                  <a:lnTo>
                    <a:pt x="1575" y="1032"/>
                  </a:lnTo>
                  <a:lnTo>
                    <a:pt x="1613" y="1295"/>
                  </a:lnTo>
                  <a:lnTo>
                    <a:pt x="1632" y="1576"/>
                  </a:lnTo>
                  <a:lnTo>
                    <a:pt x="1632" y="1707"/>
                  </a:lnTo>
                  <a:lnTo>
                    <a:pt x="1613" y="1764"/>
                  </a:lnTo>
                  <a:lnTo>
                    <a:pt x="1613" y="1782"/>
                  </a:lnTo>
                  <a:lnTo>
                    <a:pt x="1557" y="1801"/>
                  </a:lnTo>
                  <a:lnTo>
                    <a:pt x="1500" y="1839"/>
                  </a:lnTo>
                  <a:lnTo>
                    <a:pt x="1444" y="1857"/>
                  </a:lnTo>
                  <a:lnTo>
                    <a:pt x="1407" y="1914"/>
                  </a:lnTo>
                  <a:lnTo>
                    <a:pt x="1369" y="1970"/>
                  </a:lnTo>
                  <a:lnTo>
                    <a:pt x="1350" y="2026"/>
                  </a:lnTo>
                  <a:lnTo>
                    <a:pt x="1350" y="2176"/>
                  </a:lnTo>
                  <a:lnTo>
                    <a:pt x="1369" y="2326"/>
                  </a:lnTo>
                  <a:lnTo>
                    <a:pt x="1425" y="2476"/>
                  </a:lnTo>
                  <a:lnTo>
                    <a:pt x="1500" y="2589"/>
                  </a:lnTo>
                  <a:lnTo>
                    <a:pt x="1557" y="2720"/>
                  </a:lnTo>
                  <a:lnTo>
                    <a:pt x="1594" y="2832"/>
                  </a:lnTo>
                  <a:lnTo>
                    <a:pt x="1632" y="2964"/>
                  </a:lnTo>
                  <a:lnTo>
                    <a:pt x="1669" y="3095"/>
                  </a:lnTo>
                  <a:lnTo>
                    <a:pt x="1725" y="3358"/>
                  </a:lnTo>
                  <a:lnTo>
                    <a:pt x="1782" y="3639"/>
                  </a:lnTo>
                  <a:lnTo>
                    <a:pt x="1800" y="3920"/>
                  </a:lnTo>
                  <a:lnTo>
                    <a:pt x="1800" y="4183"/>
                  </a:lnTo>
                  <a:lnTo>
                    <a:pt x="1800" y="4464"/>
                  </a:lnTo>
                  <a:lnTo>
                    <a:pt x="1800" y="4614"/>
                  </a:lnTo>
                  <a:lnTo>
                    <a:pt x="1800" y="4745"/>
                  </a:lnTo>
                  <a:lnTo>
                    <a:pt x="1782" y="5270"/>
                  </a:lnTo>
                  <a:lnTo>
                    <a:pt x="1744" y="5533"/>
                  </a:lnTo>
                  <a:lnTo>
                    <a:pt x="1707" y="5795"/>
                  </a:lnTo>
                  <a:lnTo>
                    <a:pt x="1669" y="5908"/>
                  </a:lnTo>
                  <a:lnTo>
                    <a:pt x="1632" y="6020"/>
                  </a:lnTo>
                  <a:lnTo>
                    <a:pt x="1613" y="6076"/>
                  </a:lnTo>
                  <a:lnTo>
                    <a:pt x="1575" y="6114"/>
                  </a:lnTo>
                  <a:lnTo>
                    <a:pt x="1500" y="6208"/>
                  </a:lnTo>
                  <a:lnTo>
                    <a:pt x="1407" y="6264"/>
                  </a:lnTo>
                  <a:lnTo>
                    <a:pt x="1313" y="6320"/>
                  </a:lnTo>
                  <a:lnTo>
                    <a:pt x="1219" y="6339"/>
                  </a:lnTo>
                  <a:lnTo>
                    <a:pt x="1106" y="6320"/>
                  </a:lnTo>
                  <a:lnTo>
                    <a:pt x="1013" y="6283"/>
                  </a:lnTo>
                  <a:lnTo>
                    <a:pt x="938" y="6227"/>
                  </a:lnTo>
                  <a:lnTo>
                    <a:pt x="863" y="6170"/>
                  </a:lnTo>
                  <a:lnTo>
                    <a:pt x="788" y="6095"/>
                  </a:lnTo>
                  <a:lnTo>
                    <a:pt x="675" y="5945"/>
                  </a:lnTo>
                  <a:lnTo>
                    <a:pt x="600" y="5795"/>
                  </a:lnTo>
                  <a:lnTo>
                    <a:pt x="488" y="5495"/>
                  </a:lnTo>
                  <a:lnTo>
                    <a:pt x="413" y="5233"/>
                  </a:lnTo>
                  <a:lnTo>
                    <a:pt x="375" y="5045"/>
                  </a:lnTo>
                  <a:lnTo>
                    <a:pt x="338" y="4895"/>
                  </a:lnTo>
                  <a:lnTo>
                    <a:pt x="338" y="4708"/>
                  </a:lnTo>
                  <a:lnTo>
                    <a:pt x="375" y="4595"/>
                  </a:lnTo>
                  <a:lnTo>
                    <a:pt x="394" y="4520"/>
                  </a:lnTo>
                  <a:lnTo>
                    <a:pt x="356" y="4595"/>
                  </a:lnTo>
                  <a:lnTo>
                    <a:pt x="319" y="4708"/>
                  </a:lnTo>
                  <a:lnTo>
                    <a:pt x="319" y="4895"/>
                  </a:lnTo>
                  <a:lnTo>
                    <a:pt x="338" y="5064"/>
                  </a:lnTo>
                  <a:lnTo>
                    <a:pt x="375" y="5251"/>
                  </a:lnTo>
                  <a:lnTo>
                    <a:pt x="450" y="5495"/>
                  </a:lnTo>
                  <a:lnTo>
                    <a:pt x="544" y="5814"/>
                  </a:lnTo>
                  <a:lnTo>
                    <a:pt x="638" y="5964"/>
                  </a:lnTo>
                  <a:lnTo>
                    <a:pt x="750" y="6133"/>
                  </a:lnTo>
                  <a:lnTo>
                    <a:pt x="806" y="6208"/>
                  </a:lnTo>
                  <a:lnTo>
                    <a:pt x="900" y="6283"/>
                  </a:lnTo>
                  <a:lnTo>
                    <a:pt x="994" y="6339"/>
                  </a:lnTo>
                  <a:lnTo>
                    <a:pt x="1088" y="6395"/>
                  </a:lnTo>
                  <a:lnTo>
                    <a:pt x="1219" y="6414"/>
                  </a:lnTo>
                  <a:lnTo>
                    <a:pt x="1332" y="6395"/>
                  </a:lnTo>
                  <a:lnTo>
                    <a:pt x="1463" y="6339"/>
                  </a:lnTo>
                  <a:lnTo>
                    <a:pt x="1557" y="6264"/>
                  </a:lnTo>
                  <a:lnTo>
                    <a:pt x="1650" y="6170"/>
                  </a:lnTo>
                  <a:lnTo>
                    <a:pt x="1688" y="6114"/>
                  </a:lnTo>
                  <a:lnTo>
                    <a:pt x="1707" y="6058"/>
                  </a:lnTo>
                  <a:lnTo>
                    <a:pt x="1763" y="5926"/>
                  </a:lnTo>
                  <a:lnTo>
                    <a:pt x="1800" y="5814"/>
                  </a:lnTo>
                  <a:lnTo>
                    <a:pt x="1838" y="5551"/>
                  </a:lnTo>
                  <a:lnTo>
                    <a:pt x="1875" y="5289"/>
                  </a:lnTo>
                  <a:lnTo>
                    <a:pt x="1932" y="4745"/>
                  </a:lnTo>
                  <a:lnTo>
                    <a:pt x="1932" y="4614"/>
                  </a:lnTo>
                  <a:lnTo>
                    <a:pt x="1932" y="4464"/>
                  </a:lnTo>
                  <a:lnTo>
                    <a:pt x="1950" y="4183"/>
                  </a:lnTo>
                  <a:lnTo>
                    <a:pt x="1950" y="3901"/>
                  </a:lnTo>
                  <a:lnTo>
                    <a:pt x="1932" y="3620"/>
                  </a:lnTo>
                  <a:lnTo>
                    <a:pt x="1894" y="3339"/>
                  </a:lnTo>
                  <a:lnTo>
                    <a:pt x="1838" y="3057"/>
                  </a:lnTo>
                  <a:lnTo>
                    <a:pt x="1800" y="2926"/>
                  </a:lnTo>
                  <a:lnTo>
                    <a:pt x="1763" y="2776"/>
                  </a:lnTo>
                  <a:lnTo>
                    <a:pt x="1707" y="2645"/>
                  </a:lnTo>
                  <a:lnTo>
                    <a:pt x="1650" y="2514"/>
                  </a:lnTo>
                  <a:lnTo>
                    <a:pt x="1594" y="2401"/>
                  </a:lnTo>
                  <a:lnTo>
                    <a:pt x="1557" y="2289"/>
                  </a:lnTo>
                  <a:lnTo>
                    <a:pt x="1538" y="2176"/>
                  </a:lnTo>
                  <a:lnTo>
                    <a:pt x="1557" y="2045"/>
                  </a:lnTo>
                  <a:lnTo>
                    <a:pt x="1557" y="2026"/>
                  </a:lnTo>
                  <a:lnTo>
                    <a:pt x="1575" y="2007"/>
                  </a:lnTo>
                  <a:lnTo>
                    <a:pt x="1650" y="1989"/>
                  </a:lnTo>
                  <a:lnTo>
                    <a:pt x="1744" y="1932"/>
                  </a:lnTo>
                  <a:lnTo>
                    <a:pt x="1782" y="1876"/>
                  </a:lnTo>
                  <a:lnTo>
                    <a:pt x="1819" y="1820"/>
                  </a:lnTo>
                  <a:lnTo>
                    <a:pt x="1819" y="1801"/>
                  </a:lnTo>
                  <a:lnTo>
                    <a:pt x="1819" y="1782"/>
                  </a:lnTo>
                  <a:lnTo>
                    <a:pt x="1838" y="1726"/>
                  </a:lnTo>
                  <a:lnTo>
                    <a:pt x="1838" y="1576"/>
                  </a:lnTo>
                  <a:lnTo>
                    <a:pt x="1838" y="1276"/>
                  </a:lnTo>
                  <a:lnTo>
                    <a:pt x="1800" y="995"/>
                  </a:lnTo>
                  <a:lnTo>
                    <a:pt x="1744" y="714"/>
                  </a:lnTo>
                  <a:lnTo>
                    <a:pt x="1688" y="582"/>
                  </a:lnTo>
                  <a:lnTo>
                    <a:pt x="1650" y="451"/>
                  </a:lnTo>
                  <a:lnTo>
                    <a:pt x="1575" y="338"/>
                  </a:lnTo>
                  <a:lnTo>
                    <a:pt x="1500" y="226"/>
                  </a:lnTo>
                  <a:lnTo>
                    <a:pt x="1407" y="132"/>
                  </a:lnTo>
                  <a:lnTo>
                    <a:pt x="1294" y="57"/>
                  </a:lnTo>
                  <a:lnTo>
                    <a:pt x="1163" y="20"/>
                  </a:lnTo>
                  <a:lnTo>
                    <a:pt x="103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2"/>
            <p:cNvSpPr/>
            <p:nvPr/>
          </p:nvSpPr>
          <p:spPr>
            <a:xfrm>
              <a:off x="2234996" y="-1623638"/>
              <a:ext cx="34172" cy="153177"/>
            </a:xfrm>
            <a:custGeom>
              <a:avLst/>
              <a:gdLst/>
              <a:ahLst/>
              <a:cxnLst/>
              <a:rect l="l" t="t" r="r" b="b"/>
              <a:pathLst>
                <a:path w="657" h="2945" extrusionOk="0">
                  <a:moveTo>
                    <a:pt x="38" y="2738"/>
                  </a:moveTo>
                  <a:lnTo>
                    <a:pt x="57" y="2775"/>
                  </a:lnTo>
                  <a:lnTo>
                    <a:pt x="113" y="2850"/>
                  </a:lnTo>
                  <a:lnTo>
                    <a:pt x="57" y="2757"/>
                  </a:lnTo>
                  <a:lnTo>
                    <a:pt x="38" y="2738"/>
                  </a:lnTo>
                  <a:close/>
                  <a:moveTo>
                    <a:pt x="75" y="0"/>
                  </a:moveTo>
                  <a:lnTo>
                    <a:pt x="57" y="19"/>
                  </a:lnTo>
                  <a:lnTo>
                    <a:pt x="38" y="75"/>
                  </a:lnTo>
                  <a:lnTo>
                    <a:pt x="0" y="169"/>
                  </a:lnTo>
                  <a:lnTo>
                    <a:pt x="0" y="300"/>
                  </a:lnTo>
                  <a:lnTo>
                    <a:pt x="0" y="375"/>
                  </a:lnTo>
                  <a:lnTo>
                    <a:pt x="19" y="488"/>
                  </a:lnTo>
                  <a:lnTo>
                    <a:pt x="57" y="656"/>
                  </a:lnTo>
                  <a:lnTo>
                    <a:pt x="75" y="750"/>
                  </a:lnTo>
                  <a:lnTo>
                    <a:pt x="113" y="863"/>
                  </a:lnTo>
                  <a:lnTo>
                    <a:pt x="207" y="1069"/>
                  </a:lnTo>
                  <a:lnTo>
                    <a:pt x="319" y="1313"/>
                  </a:lnTo>
                  <a:lnTo>
                    <a:pt x="432" y="1556"/>
                  </a:lnTo>
                  <a:lnTo>
                    <a:pt x="544" y="1819"/>
                  </a:lnTo>
                  <a:lnTo>
                    <a:pt x="582" y="1950"/>
                  </a:lnTo>
                  <a:lnTo>
                    <a:pt x="601" y="2082"/>
                  </a:lnTo>
                  <a:lnTo>
                    <a:pt x="619" y="2213"/>
                  </a:lnTo>
                  <a:lnTo>
                    <a:pt x="638" y="2344"/>
                  </a:lnTo>
                  <a:lnTo>
                    <a:pt x="619" y="2475"/>
                  </a:lnTo>
                  <a:lnTo>
                    <a:pt x="582" y="2588"/>
                  </a:lnTo>
                  <a:lnTo>
                    <a:pt x="544" y="2700"/>
                  </a:lnTo>
                  <a:lnTo>
                    <a:pt x="488" y="2794"/>
                  </a:lnTo>
                  <a:lnTo>
                    <a:pt x="432" y="2869"/>
                  </a:lnTo>
                  <a:lnTo>
                    <a:pt x="432" y="2869"/>
                  </a:lnTo>
                  <a:lnTo>
                    <a:pt x="507" y="2794"/>
                  </a:lnTo>
                  <a:lnTo>
                    <a:pt x="563" y="2700"/>
                  </a:lnTo>
                  <a:lnTo>
                    <a:pt x="619" y="2607"/>
                  </a:lnTo>
                  <a:lnTo>
                    <a:pt x="657" y="2475"/>
                  </a:lnTo>
                  <a:lnTo>
                    <a:pt x="657" y="2363"/>
                  </a:lnTo>
                  <a:lnTo>
                    <a:pt x="657" y="2213"/>
                  </a:lnTo>
                  <a:lnTo>
                    <a:pt x="657" y="2082"/>
                  </a:lnTo>
                  <a:lnTo>
                    <a:pt x="619" y="1950"/>
                  </a:lnTo>
                  <a:lnTo>
                    <a:pt x="582" y="1800"/>
                  </a:lnTo>
                  <a:lnTo>
                    <a:pt x="488" y="1538"/>
                  </a:lnTo>
                  <a:lnTo>
                    <a:pt x="375" y="1294"/>
                  </a:lnTo>
                  <a:lnTo>
                    <a:pt x="263" y="1050"/>
                  </a:lnTo>
                  <a:lnTo>
                    <a:pt x="188" y="825"/>
                  </a:lnTo>
                  <a:lnTo>
                    <a:pt x="150" y="731"/>
                  </a:lnTo>
                  <a:lnTo>
                    <a:pt x="132" y="638"/>
                  </a:lnTo>
                  <a:lnTo>
                    <a:pt x="94" y="469"/>
                  </a:lnTo>
                  <a:lnTo>
                    <a:pt x="75" y="356"/>
                  </a:lnTo>
                  <a:lnTo>
                    <a:pt x="75" y="300"/>
                  </a:lnTo>
                  <a:lnTo>
                    <a:pt x="94" y="94"/>
                  </a:lnTo>
                  <a:lnTo>
                    <a:pt x="94" y="38"/>
                  </a:lnTo>
                  <a:lnTo>
                    <a:pt x="75" y="0"/>
                  </a:lnTo>
                  <a:close/>
                  <a:moveTo>
                    <a:pt x="132" y="2869"/>
                  </a:moveTo>
                  <a:lnTo>
                    <a:pt x="169" y="2907"/>
                  </a:lnTo>
                  <a:lnTo>
                    <a:pt x="207" y="2925"/>
                  </a:lnTo>
                  <a:lnTo>
                    <a:pt x="282" y="2944"/>
                  </a:lnTo>
                  <a:lnTo>
                    <a:pt x="357" y="2925"/>
                  </a:lnTo>
                  <a:lnTo>
                    <a:pt x="432" y="2869"/>
                  </a:lnTo>
                  <a:lnTo>
                    <a:pt x="357" y="2907"/>
                  </a:lnTo>
                  <a:lnTo>
                    <a:pt x="282" y="2925"/>
                  </a:lnTo>
                  <a:lnTo>
                    <a:pt x="207" y="2907"/>
                  </a:lnTo>
                  <a:lnTo>
                    <a:pt x="169" y="2888"/>
                  </a:lnTo>
                  <a:lnTo>
                    <a:pt x="132" y="2869"/>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2"/>
            <p:cNvSpPr/>
            <p:nvPr/>
          </p:nvSpPr>
          <p:spPr>
            <a:xfrm>
              <a:off x="1643001" y="-2193217"/>
              <a:ext cx="377507" cy="191198"/>
            </a:xfrm>
            <a:custGeom>
              <a:avLst/>
              <a:gdLst/>
              <a:ahLst/>
              <a:cxnLst/>
              <a:rect l="l" t="t" r="r" b="b"/>
              <a:pathLst>
                <a:path w="7258" h="3676" extrusionOk="0">
                  <a:moveTo>
                    <a:pt x="56" y="0"/>
                  </a:moveTo>
                  <a:lnTo>
                    <a:pt x="0" y="19"/>
                  </a:lnTo>
                  <a:lnTo>
                    <a:pt x="169" y="19"/>
                  </a:lnTo>
                  <a:lnTo>
                    <a:pt x="319" y="38"/>
                  </a:lnTo>
                  <a:lnTo>
                    <a:pt x="638" y="94"/>
                  </a:lnTo>
                  <a:lnTo>
                    <a:pt x="1482" y="338"/>
                  </a:lnTo>
                  <a:lnTo>
                    <a:pt x="1763" y="394"/>
                  </a:lnTo>
                  <a:lnTo>
                    <a:pt x="2063" y="450"/>
                  </a:lnTo>
                  <a:lnTo>
                    <a:pt x="2232" y="450"/>
                  </a:lnTo>
                  <a:lnTo>
                    <a:pt x="2400" y="431"/>
                  </a:lnTo>
                  <a:lnTo>
                    <a:pt x="2738" y="356"/>
                  </a:lnTo>
                  <a:lnTo>
                    <a:pt x="3075" y="281"/>
                  </a:lnTo>
                  <a:lnTo>
                    <a:pt x="3413" y="188"/>
                  </a:lnTo>
                  <a:lnTo>
                    <a:pt x="3582" y="150"/>
                  </a:lnTo>
                  <a:lnTo>
                    <a:pt x="3769" y="131"/>
                  </a:lnTo>
                  <a:lnTo>
                    <a:pt x="3938" y="131"/>
                  </a:lnTo>
                  <a:lnTo>
                    <a:pt x="4126" y="150"/>
                  </a:lnTo>
                  <a:lnTo>
                    <a:pt x="4294" y="169"/>
                  </a:lnTo>
                  <a:lnTo>
                    <a:pt x="4482" y="225"/>
                  </a:lnTo>
                  <a:lnTo>
                    <a:pt x="4651" y="300"/>
                  </a:lnTo>
                  <a:lnTo>
                    <a:pt x="4801" y="375"/>
                  </a:lnTo>
                  <a:lnTo>
                    <a:pt x="5119" y="544"/>
                  </a:lnTo>
                  <a:lnTo>
                    <a:pt x="5401" y="750"/>
                  </a:lnTo>
                  <a:lnTo>
                    <a:pt x="5644" y="975"/>
                  </a:lnTo>
                  <a:lnTo>
                    <a:pt x="5869" y="1219"/>
                  </a:lnTo>
                  <a:lnTo>
                    <a:pt x="6038" y="1482"/>
                  </a:lnTo>
                  <a:lnTo>
                    <a:pt x="6113" y="1613"/>
                  </a:lnTo>
                  <a:lnTo>
                    <a:pt x="6170" y="1744"/>
                  </a:lnTo>
                  <a:lnTo>
                    <a:pt x="6245" y="2007"/>
                  </a:lnTo>
                  <a:lnTo>
                    <a:pt x="6320" y="2250"/>
                  </a:lnTo>
                  <a:lnTo>
                    <a:pt x="6451" y="2682"/>
                  </a:lnTo>
                  <a:lnTo>
                    <a:pt x="6563" y="2982"/>
                  </a:lnTo>
                  <a:lnTo>
                    <a:pt x="6638" y="3132"/>
                  </a:lnTo>
                  <a:lnTo>
                    <a:pt x="6732" y="3282"/>
                  </a:lnTo>
                  <a:lnTo>
                    <a:pt x="6826" y="3413"/>
                  </a:lnTo>
                  <a:lnTo>
                    <a:pt x="6920" y="3507"/>
                  </a:lnTo>
                  <a:lnTo>
                    <a:pt x="7032" y="3582"/>
                  </a:lnTo>
                  <a:lnTo>
                    <a:pt x="7107" y="3638"/>
                  </a:lnTo>
                  <a:lnTo>
                    <a:pt x="7182" y="3675"/>
                  </a:lnTo>
                  <a:lnTo>
                    <a:pt x="7257" y="3675"/>
                  </a:lnTo>
                  <a:lnTo>
                    <a:pt x="7257" y="3638"/>
                  </a:lnTo>
                  <a:lnTo>
                    <a:pt x="7238" y="3600"/>
                  </a:lnTo>
                  <a:lnTo>
                    <a:pt x="7201" y="3544"/>
                  </a:lnTo>
                  <a:lnTo>
                    <a:pt x="7126" y="3469"/>
                  </a:lnTo>
                  <a:lnTo>
                    <a:pt x="6995" y="3282"/>
                  </a:lnTo>
                  <a:lnTo>
                    <a:pt x="6826" y="3019"/>
                  </a:lnTo>
                  <a:lnTo>
                    <a:pt x="6770" y="2888"/>
                  </a:lnTo>
                  <a:lnTo>
                    <a:pt x="6657" y="2607"/>
                  </a:lnTo>
                  <a:lnTo>
                    <a:pt x="6526" y="2194"/>
                  </a:lnTo>
                  <a:lnTo>
                    <a:pt x="6432" y="1950"/>
                  </a:lnTo>
                  <a:lnTo>
                    <a:pt x="6338" y="1669"/>
                  </a:lnTo>
                  <a:lnTo>
                    <a:pt x="6282" y="1519"/>
                  </a:lnTo>
                  <a:lnTo>
                    <a:pt x="6207" y="1388"/>
                  </a:lnTo>
                  <a:lnTo>
                    <a:pt x="6113" y="1256"/>
                  </a:lnTo>
                  <a:lnTo>
                    <a:pt x="6001" y="1106"/>
                  </a:lnTo>
                  <a:lnTo>
                    <a:pt x="5757" y="863"/>
                  </a:lnTo>
                  <a:lnTo>
                    <a:pt x="5494" y="619"/>
                  </a:lnTo>
                  <a:lnTo>
                    <a:pt x="5194" y="413"/>
                  </a:lnTo>
                  <a:lnTo>
                    <a:pt x="4876" y="244"/>
                  </a:lnTo>
                  <a:lnTo>
                    <a:pt x="4688" y="169"/>
                  </a:lnTo>
                  <a:lnTo>
                    <a:pt x="4519" y="94"/>
                  </a:lnTo>
                  <a:lnTo>
                    <a:pt x="4332" y="56"/>
                  </a:lnTo>
                  <a:lnTo>
                    <a:pt x="4144" y="19"/>
                  </a:lnTo>
                  <a:lnTo>
                    <a:pt x="3751" y="19"/>
                  </a:lnTo>
                  <a:lnTo>
                    <a:pt x="3582" y="56"/>
                  </a:lnTo>
                  <a:lnTo>
                    <a:pt x="3394" y="94"/>
                  </a:lnTo>
                  <a:lnTo>
                    <a:pt x="3038" y="188"/>
                  </a:lnTo>
                  <a:lnTo>
                    <a:pt x="2700" y="281"/>
                  </a:lnTo>
                  <a:lnTo>
                    <a:pt x="2382" y="356"/>
                  </a:lnTo>
                  <a:lnTo>
                    <a:pt x="2232" y="375"/>
                  </a:lnTo>
                  <a:lnTo>
                    <a:pt x="2063" y="375"/>
                  </a:lnTo>
                  <a:lnTo>
                    <a:pt x="1782" y="338"/>
                  </a:lnTo>
                  <a:lnTo>
                    <a:pt x="1500" y="281"/>
                  </a:lnTo>
                  <a:lnTo>
                    <a:pt x="638" y="75"/>
                  </a:lnTo>
                  <a:lnTo>
                    <a:pt x="31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2"/>
            <p:cNvSpPr/>
            <p:nvPr/>
          </p:nvSpPr>
          <p:spPr>
            <a:xfrm>
              <a:off x="1835131" y="-2677965"/>
              <a:ext cx="157078" cy="281908"/>
            </a:xfrm>
            <a:custGeom>
              <a:avLst/>
              <a:gdLst/>
              <a:ahLst/>
              <a:cxnLst/>
              <a:rect l="l" t="t" r="r" b="b"/>
              <a:pathLst>
                <a:path w="3020" h="5420" extrusionOk="0">
                  <a:moveTo>
                    <a:pt x="844" y="1"/>
                  </a:moveTo>
                  <a:lnTo>
                    <a:pt x="732" y="169"/>
                  </a:lnTo>
                  <a:lnTo>
                    <a:pt x="582" y="376"/>
                  </a:lnTo>
                  <a:lnTo>
                    <a:pt x="413" y="601"/>
                  </a:lnTo>
                  <a:lnTo>
                    <a:pt x="188" y="919"/>
                  </a:lnTo>
                  <a:lnTo>
                    <a:pt x="75" y="1126"/>
                  </a:lnTo>
                  <a:lnTo>
                    <a:pt x="38" y="1238"/>
                  </a:lnTo>
                  <a:lnTo>
                    <a:pt x="0" y="1351"/>
                  </a:lnTo>
                  <a:lnTo>
                    <a:pt x="0" y="1594"/>
                  </a:lnTo>
                  <a:lnTo>
                    <a:pt x="0" y="1857"/>
                  </a:lnTo>
                  <a:lnTo>
                    <a:pt x="75" y="2420"/>
                  </a:lnTo>
                  <a:lnTo>
                    <a:pt x="113" y="2701"/>
                  </a:lnTo>
                  <a:lnTo>
                    <a:pt x="188" y="2982"/>
                  </a:lnTo>
                  <a:lnTo>
                    <a:pt x="244" y="3113"/>
                  </a:lnTo>
                  <a:lnTo>
                    <a:pt x="300" y="3245"/>
                  </a:lnTo>
                  <a:lnTo>
                    <a:pt x="375" y="3376"/>
                  </a:lnTo>
                  <a:lnTo>
                    <a:pt x="469" y="3488"/>
                  </a:lnTo>
                  <a:lnTo>
                    <a:pt x="582" y="3601"/>
                  </a:lnTo>
                  <a:lnTo>
                    <a:pt x="694" y="3695"/>
                  </a:lnTo>
                  <a:lnTo>
                    <a:pt x="807" y="3770"/>
                  </a:lnTo>
                  <a:lnTo>
                    <a:pt x="938" y="3845"/>
                  </a:lnTo>
                  <a:lnTo>
                    <a:pt x="1200" y="3938"/>
                  </a:lnTo>
                  <a:lnTo>
                    <a:pt x="1444" y="4013"/>
                  </a:lnTo>
                  <a:lnTo>
                    <a:pt x="1688" y="4088"/>
                  </a:lnTo>
                  <a:lnTo>
                    <a:pt x="1894" y="4182"/>
                  </a:lnTo>
                  <a:lnTo>
                    <a:pt x="2082" y="4276"/>
                  </a:lnTo>
                  <a:lnTo>
                    <a:pt x="2157" y="4332"/>
                  </a:lnTo>
                  <a:lnTo>
                    <a:pt x="2232" y="4388"/>
                  </a:lnTo>
                  <a:lnTo>
                    <a:pt x="2363" y="4501"/>
                  </a:lnTo>
                  <a:lnTo>
                    <a:pt x="2457" y="4613"/>
                  </a:lnTo>
                  <a:lnTo>
                    <a:pt x="2532" y="4707"/>
                  </a:lnTo>
                  <a:lnTo>
                    <a:pt x="2607" y="4801"/>
                  </a:lnTo>
                  <a:lnTo>
                    <a:pt x="2663" y="4895"/>
                  </a:lnTo>
                  <a:lnTo>
                    <a:pt x="2888" y="5270"/>
                  </a:lnTo>
                  <a:lnTo>
                    <a:pt x="2963" y="5382"/>
                  </a:lnTo>
                  <a:lnTo>
                    <a:pt x="2982" y="5420"/>
                  </a:lnTo>
                  <a:lnTo>
                    <a:pt x="3001" y="5420"/>
                  </a:lnTo>
                  <a:lnTo>
                    <a:pt x="3019" y="5401"/>
                  </a:lnTo>
                  <a:lnTo>
                    <a:pt x="3019" y="5364"/>
                  </a:lnTo>
                  <a:lnTo>
                    <a:pt x="3001" y="5232"/>
                  </a:lnTo>
                  <a:lnTo>
                    <a:pt x="2926" y="5026"/>
                  </a:lnTo>
                  <a:lnTo>
                    <a:pt x="2813" y="4820"/>
                  </a:lnTo>
                  <a:lnTo>
                    <a:pt x="2738" y="4707"/>
                  </a:lnTo>
                  <a:lnTo>
                    <a:pt x="2682" y="4613"/>
                  </a:lnTo>
                  <a:lnTo>
                    <a:pt x="2588" y="4501"/>
                  </a:lnTo>
                  <a:lnTo>
                    <a:pt x="2476" y="4388"/>
                  </a:lnTo>
                  <a:lnTo>
                    <a:pt x="2325" y="4257"/>
                  </a:lnTo>
                  <a:lnTo>
                    <a:pt x="2250" y="4201"/>
                  </a:lnTo>
                  <a:lnTo>
                    <a:pt x="2157" y="4145"/>
                  </a:lnTo>
                  <a:lnTo>
                    <a:pt x="1950" y="4032"/>
                  </a:lnTo>
                  <a:lnTo>
                    <a:pt x="1725" y="3957"/>
                  </a:lnTo>
                  <a:lnTo>
                    <a:pt x="1482" y="3882"/>
                  </a:lnTo>
                  <a:lnTo>
                    <a:pt x="1238" y="3807"/>
                  </a:lnTo>
                  <a:lnTo>
                    <a:pt x="994" y="3732"/>
                  </a:lnTo>
                  <a:lnTo>
                    <a:pt x="863" y="3676"/>
                  </a:lnTo>
                  <a:lnTo>
                    <a:pt x="750" y="3601"/>
                  </a:lnTo>
                  <a:lnTo>
                    <a:pt x="657" y="3526"/>
                  </a:lnTo>
                  <a:lnTo>
                    <a:pt x="563" y="3432"/>
                  </a:lnTo>
                  <a:lnTo>
                    <a:pt x="469" y="3320"/>
                  </a:lnTo>
                  <a:lnTo>
                    <a:pt x="394" y="3207"/>
                  </a:lnTo>
                  <a:lnTo>
                    <a:pt x="338" y="3076"/>
                  </a:lnTo>
                  <a:lnTo>
                    <a:pt x="282" y="2945"/>
                  </a:lnTo>
                  <a:lnTo>
                    <a:pt x="207" y="2682"/>
                  </a:lnTo>
                  <a:lnTo>
                    <a:pt x="150" y="2401"/>
                  </a:lnTo>
                  <a:lnTo>
                    <a:pt x="75" y="1857"/>
                  </a:lnTo>
                  <a:lnTo>
                    <a:pt x="57" y="1594"/>
                  </a:lnTo>
                  <a:lnTo>
                    <a:pt x="57" y="1351"/>
                  </a:lnTo>
                  <a:lnTo>
                    <a:pt x="75" y="1238"/>
                  </a:lnTo>
                  <a:lnTo>
                    <a:pt x="113" y="1144"/>
                  </a:lnTo>
                  <a:lnTo>
                    <a:pt x="225" y="938"/>
                  </a:lnTo>
                  <a:lnTo>
                    <a:pt x="432" y="619"/>
                  </a:lnTo>
                  <a:lnTo>
                    <a:pt x="600" y="394"/>
                  </a:lnTo>
                  <a:lnTo>
                    <a:pt x="750" y="169"/>
                  </a:lnTo>
                  <a:lnTo>
                    <a:pt x="844"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2" name="Google Shape;2422;p32"/>
          <p:cNvSpPr/>
          <p:nvPr/>
        </p:nvSpPr>
        <p:spPr>
          <a:xfrm flipH="1">
            <a:off x="4145857" y="4614313"/>
            <a:ext cx="347414" cy="457191"/>
          </a:xfrm>
          <a:custGeom>
            <a:avLst/>
            <a:gdLst/>
            <a:ahLst/>
            <a:cxnLst/>
            <a:rect l="l" t="t" r="r" b="b"/>
            <a:pathLst>
              <a:path w="24210" h="31860" extrusionOk="0">
                <a:moveTo>
                  <a:pt x="11589" y="7819"/>
                </a:moveTo>
                <a:lnTo>
                  <a:pt x="11833" y="8195"/>
                </a:lnTo>
                <a:lnTo>
                  <a:pt x="12096" y="8551"/>
                </a:lnTo>
                <a:lnTo>
                  <a:pt x="12189" y="8645"/>
                </a:lnTo>
                <a:lnTo>
                  <a:pt x="12264" y="8701"/>
                </a:lnTo>
                <a:lnTo>
                  <a:pt x="12358" y="8738"/>
                </a:lnTo>
                <a:lnTo>
                  <a:pt x="12471" y="8776"/>
                </a:lnTo>
                <a:lnTo>
                  <a:pt x="11964" y="10782"/>
                </a:lnTo>
                <a:lnTo>
                  <a:pt x="11833" y="10801"/>
                </a:lnTo>
                <a:lnTo>
                  <a:pt x="11702" y="10838"/>
                </a:lnTo>
                <a:lnTo>
                  <a:pt x="11589" y="10876"/>
                </a:lnTo>
                <a:lnTo>
                  <a:pt x="11477" y="10951"/>
                </a:lnTo>
                <a:lnTo>
                  <a:pt x="11364" y="11007"/>
                </a:lnTo>
                <a:lnTo>
                  <a:pt x="11252" y="11101"/>
                </a:lnTo>
                <a:lnTo>
                  <a:pt x="11158" y="11195"/>
                </a:lnTo>
                <a:lnTo>
                  <a:pt x="11083" y="11289"/>
                </a:lnTo>
                <a:lnTo>
                  <a:pt x="9020" y="10763"/>
                </a:lnTo>
                <a:lnTo>
                  <a:pt x="9077" y="10557"/>
                </a:lnTo>
                <a:lnTo>
                  <a:pt x="9095" y="10482"/>
                </a:lnTo>
                <a:lnTo>
                  <a:pt x="9077" y="10407"/>
                </a:lnTo>
                <a:lnTo>
                  <a:pt x="9039" y="10257"/>
                </a:lnTo>
                <a:lnTo>
                  <a:pt x="8889" y="9976"/>
                </a:lnTo>
                <a:lnTo>
                  <a:pt x="8720" y="9638"/>
                </a:lnTo>
                <a:lnTo>
                  <a:pt x="8964" y="9338"/>
                </a:lnTo>
                <a:lnTo>
                  <a:pt x="9208" y="9038"/>
                </a:lnTo>
                <a:lnTo>
                  <a:pt x="9489" y="8757"/>
                </a:lnTo>
                <a:lnTo>
                  <a:pt x="9789" y="8513"/>
                </a:lnTo>
                <a:lnTo>
                  <a:pt x="9995" y="8382"/>
                </a:lnTo>
                <a:lnTo>
                  <a:pt x="10202" y="8251"/>
                </a:lnTo>
                <a:lnTo>
                  <a:pt x="10427" y="8138"/>
                </a:lnTo>
                <a:lnTo>
                  <a:pt x="10652" y="8044"/>
                </a:lnTo>
                <a:lnTo>
                  <a:pt x="10877" y="7969"/>
                </a:lnTo>
                <a:lnTo>
                  <a:pt x="11102" y="7913"/>
                </a:lnTo>
                <a:lnTo>
                  <a:pt x="11346" y="7857"/>
                </a:lnTo>
                <a:lnTo>
                  <a:pt x="11589" y="7819"/>
                </a:lnTo>
                <a:close/>
                <a:moveTo>
                  <a:pt x="14758" y="8607"/>
                </a:moveTo>
                <a:lnTo>
                  <a:pt x="15021" y="8813"/>
                </a:lnTo>
                <a:lnTo>
                  <a:pt x="15265" y="9057"/>
                </a:lnTo>
                <a:lnTo>
                  <a:pt x="15490" y="9301"/>
                </a:lnTo>
                <a:lnTo>
                  <a:pt x="15696" y="9582"/>
                </a:lnTo>
                <a:lnTo>
                  <a:pt x="15808" y="9807"/>
                </a:lnTo>
                <a:lnTo>
                  <a:pt x="15921" y="10051"/>
                </a:lnTo>
                <a:lnTo>
                  <a:pt x="16034" y="10295"/>
                </a:lnTo>
                <a:lnTo>
                  <a:pt x="16109" y="10538"/>
                </a:lnTo>
                <a:lnTo>
                  <a:pt x="16184" y="10801"/>
                </a:lnTo>
                <a:lnTo>
                  <a:pt x="16240" y="11064"/>
                </a:lnTo>
                <a:lnTo>
                  <a:pt x="16277" y="11326"/>
                </a:lnTo>
                <a:lnTo>
                  <a:pt x="16296" y="11589"/>
                </a:lnTo>
                <a:lnTo>
                  <a:pt x="15977" y="11814"/>
                </a:lnTo>
                <a:lnTo>
                  <a:pt x="15658" y="12039"/>
                </a:lnTo>
                <a:lnTo>
                  <a:pt x="15565" y="12132"/>
                </a:lnTo>
                <a:lnTo>
                  <a:pt x="15508" y="12207"/>
                </a:lnTo>
                <a:lnTo>
                  <a:pt x="15471" y="12301"/>
                </a:lnTo>
                <a:lnTo>
                  <a:pt x="15433" y="12414"/>
                </a:lnTo>
                <a:lnTo>
                  <a:pt x="13427" y="11889"/>
                </a:lnTo>
                <a:lnTo>
                  <a:pt x="13408" y="11776"/>
                </a:lnTo>
                <a:lnTo>
                  <a:pt x="13371" y="11645"/>
                </a:lnTo>
                <a:lnTo>
                  <a:pt x="13315" y="11514"/>
                </a:lnTo>
                <a:lnTo>
                  <a:pt x="13258" y="11401"/>
                </a:lnTo>
                <a:lnTo>
                  <a:pt x="13183" y="11307"/>
                </a:lnTo>
                <a:lnTo>
                  <a:pt x="13108" y="11195"/>
                </a:lnTo>
                <a:lnTo>
                  <a:pt x="13014" y="11101"/>
                </a:lnTo>
                <a:lnTo>
                  <a:pt x="12921" y="11026"/>
                </a:lnTo>
                <a:lnTo>
                  <a:pt x="13427" y="9020"/>
                </a:lnTo>
                <a:lnTo>
                  <a:pt x="13633" y="9076"/>
                </a:lnTo>
                <a:lnTo>
                  <a:pt x="13783" y="9076"/>
                </a:lnTo>
                <a:lnTo>
                  <a:pt x="13933" y="9020"/>
                </a:lnTo>
                <a:lnTo>
                  <a:pt x="14215" y="8888"/>
                </a:lnTo>
                <a:lnTo>
                  <a:pt x="14477" y="8757"/>
                </a:lnTo>
                <a:lnTo>
                  <a:pt x="14758" y="8607"/>
                </a:lnTo>
                <a:close/>
                <a:moveTo>
                  <a:pt x="8777" y="11720"/>
                </a:moveTo>
                <a:lnTo>
                  <a:pt x="10839" y="12245"/>
                </a:lnTo>
                <a:lnTo>
                  <a:pt x="10858" y="12376"/>
                </a:lnTo>
                <a:lnTo>
                  <a:pt x="10896" y="12507"/>
                </a:lnTo>
                <a:lnTo>
                  <a:pt x="10933" y="12620"/>
                </a:lnTo>
                <a:lnTo>
                  <a:pt x="11008" y="12732"/>
                </a:lnTo>
                <a:lnTo>
                  <a:pt x="11083" y="12845"/>
                </a:lnTo>
                <a:lnTo>
                  <a:pt x="11158" y="12957"/>
                </a:lnTo>
                <a:lnTo>
                  <a:pt x="11252" y="13051"/>
                </a:lnTo>
                <a:lnTo>
                  <a:pt x="11346" y="13126"/>
                </a:lnTo>
                <a:lnTo>
                  <a:pt x="10821" y="15189"/>
                </a:lnTo>
                <a:lnTo>
                  <a:pt x="10614" y="15133"/>
                </a:lnTo>
                <a:lnTo>
                  <a:pt x="10539" y="15114"/>
                </a:lnTo>
                <a:lnTo>
                  <a:pt x="10464" y="15133"/>
                </a:lnTo>
                <a:lnTo>
                  <a:pt x="10314" y="15170"/>
                </a:lnTo>
                <a:lnTo>
                  <a:pt x="10052" y="15301"/>
                </a:lnTo>
                <a:lnTo>
                  <a:pt x="9845" y="15414"/>
                </a:lnTo>
                <a:lnTo>
                  <a:pt x="9564" y="15226"/>
                </a:lnTo>
                <a:lnTo>
                  <a:pt x="9320" y="15039"/>
                </a:lnTo>
                <a:lnTo>
                  <a:pt x="9077" y="14814"/>
                </a:lnTo>
                <a:lnTo>
                  <a:pt x="8870" y="14589"/>
                </a:lnTo>
                <a:lnTo>
                  <a:pt x="8664" y="14326"/>
                </a:lnTo>
                <a:lnTo>
                  <a:pt x="8495" y="14064"/>
                </a:lnTo>
                <a:lnTo>
                  <a:pt x="8327" y="13783"/>
                </a:lnTo>
                <a:lnTo>
                  <a:pt x="8214" y="13501"/>
                </a:lnTo>
                <a:lnTo>
                  <a:pt x="8120" y="13257"/>
                </a:lnTo>
                <a:lnTo>
                  <a:pt x="8064" y="12995"/>
                </a:lnTo>
                <a:lnTo>
                  <a:pt x="8008" y="12751"/>
                </a:lnTo>
                <a:lnTo>
                  <a:pt x="7970" y="12507"/>
                </a:lnTo>
                <a:lnTo>
                  <a:pt x="8270" y="12301"/>
                </a:lnTo>
                <a:lnTo>
                  <a:pt x="8552" y="12095"/>
                </a:lnTo>
                <a:lnTo>
                  <a:pt x="8645" y="12001"/>
                </a:lnTo>
                <a:lnTo>
                  <a:pt x="8720" y="11926"/>
                </a:lnTo>
                <a:lnTo>
                  <a:pt x="8758" y="11832"/>
                </a:lnTo>
                <a:lnTo>
                  <a:pt x="8777" y="11720"/>
                </a:lnTo>
                <a:close/>
                <a:moveTo>
                  <a:pt x="13183" y="12864"/>
                </a:moveTo>
                <a:lnTo>
                  <a:pt x="15190" y="13370"/>
                </a:lnTo>
                <a:lnTo>
                  <a:pt x="15133" y="13576"/>
                </a:lnTo>
                <a:lnTo>
                  <a:pt x="15133" y="13651"/>
                </a:lnTo>
                <a:lnTo>
                  <a:pt x="15133" y="13726"/>
                </a:lnTo>
                <a:lnTo>
                  <a:pt x="15171" y="13876"/>
                </a:lnTo>
                <a:lnTo>
                  <a:pt x="15321" y="14139"/>
                </a:lnTo>
                <a:lnTo>
                  <a:pt x="15527" y="14570"/>
                </a:lnTo>
                <a:lnTo>
                  <a:pt x="15283" y="14870"/>
                </a:lnTo>
                <a:lnTo>
                  <a:pt x="15021" y="15151"/>
                </a:lnTo>
                <a:lnTo>
                  <a:pt x="14721" y="15414"/>
                </a:lnTo>
                <a:lnTo>
                  <a:pt x="14552" y="15526"/>
                </a:lnTo>
                <a:lnTo>
                  <a:pt x="14383" y="15639"/>
                </a:lnTo>
                <a:lnTo>
                  <a:pt x="14158" y="15751"/>
                </a:lnTo>
                <a:lnTo>
                  <a:pt x="13952" y="15864"/>
                </a:lnTo>
                <a:lnTo>
                  <a:pt x="13708" y="15939"/>
                </a:lnTo>
                <a:lnTo>
                  <a:pt x="13483" y="16014"/>
                </a:lnTo>
                <a:lnTo>
                  <a:pt x="13240" y="16070"/>
                </a:lnTo>
                <a:lnTo>
                  <a:pt x="12996" y="16108"/>
                </a:lnTo>
                <a:lnTo>
                  <a:pt x="12752" y="16145"/>
                </a:lnTo>
                <a:lnTo>
                  <a:pt x="12508" y="16145"/>
                </a:lnTo>
                <a:lnTo>
                  <a:pt x="12339" y="15901"/>
                </a:lnTo>
                <a:lnTo>
                  <a:pt x="12152" y="15658"/>
                </a:lnTo>
                <a:lnTo>
                  <a:pt x="12058" y="15545"/>
                </a:lnTo>
                <a:lnTo>
                  <a:pt x="11983" y="15489"/>
                </a:lnTo>
                <a:lnTo>
                  <a:pt x="11889" y="15451"/>
                </a:lnTo>
                <a:lnTo>
                  <a:pt x="11777" y="15433"/>
                </a:lnTo>
                <a:lnTo>
                  <a:pt x="12302" y="13370"/>
                </a:lnTo>
                <a:lnTo>
                  <a:pt x="12433" y="13351"/>
                </a:lnTo>
                <a:lnTo>
                  <a:pt x="12564" y="13314"/>
                </a:lnTo>
                <a:lnTo>
                  <a:pt x="12677" y="13257"/>
                </a:lnTo>
                <a:lnTo>
                  <a:pt x="12808" y="13201"/>
                </a:lnTo>
                <a:lnTo>
                  <a:pt x="12902" y="13126"/>
                </a:lnTo>
                <a:lnTo>
                  <a:pt x="13014" y="13051"/>
                </a:lnTo>
                <a:lnTo>
                  <a:pt x="13108" y="12957"/>
                </a:lnTo>
                <a:lnTo>
                  <a:pt x="13183" y="12864"/>
                </a:lnTo>
                <a:close/>
                <a:moveTo>
                  <a:pt x="12527" y="0"/>
                </a:moveTo>
                <a:lnTo>
                  <a:pt x="12433" y="19"/>
                </a:lnTo>
                <a:lnTo>
                  <a:pt x="12377" y="94"/>
                </a:lnTo>
                <a:lnTo>
                  <a:pt x="12339" y="169"/>
                </a:lnTo>
                <a:lnTo>
                  <a:pt x="11964" y="1519"/>
                </a:lnTo>
                <a:lnTo>
                  <a:pt x="11589" y="2869"/>
                </a:lnTo>
                <a:lnTo>
                  <a:pt x="11214" y="4219"/>
                </a:lnTo>
                <a:lnTo>
                  <a:pt x="10839" y="5569"/>
                </a:lnTo>
                <a:lnTo>
                  <a:pt x="10746" y="5869"/>
                </a:lnTo>
                <a:lnTo>
                  <a:pt x="10708" y="6019"/>
                </a:lnTo>
                <a:lnTo>
                  <a:pt x="10708" y="6169"/>
                </a:lnTo>
                <a:lnTo>
                  <a:pt x="10708" y="6244"/>
                </a:lnTo>
                <a:lnTo>
                  <a:pt x="10296" y="6357"/>
                </a:lnTo>
                <a:lnTo>
                  <a:pt x="9902" y="6507"/>
                </a:lnTo>
                <a:lnTo>
                  <a:pt x="9583" y="6657"/>
                </a:lnTo>
                <a:lnTo>
                  <a:pt x="9283" y="6807"/>
                </a:lnTo>
                <a:lnTo>
                  <a:pt x="9002" y="6994"/>
                </a:lnTo>
                <a:lnTo>
                  <a:pt x="8720" y="7182"/>
                </a:lnTo>
                <a:lnTo>
                  <a:pt x="8458" y="7407"/>
                </a:lnTo>
                <a:lnTo>
                  <a:pt x="8214" y="7632"/>
                </a:lnTo>
                <a:lnTo>
                  <a:pt x="7970" y="7876"/>
                </a:lnTo>
                <a:lnTo>
                  <a:pt x="7745" y="8119"/>
                </a:lnTo>
                <a:lnTo>
                  <a:pt x="7652" y="7988"/>
                </a:lnTo>
                <a:lnTo>
                  <a:pt x="7614" y="7951"/>
                </a:lnTo>
                <a:lnTo>
                  <a:pt x="7558" y="7913"/>
                </a:lnTo>
                <a:lnTo>
                  <a:pt x="7445" y="7876"/>
                </a:lnTo>
                <a:lnTo>
                  <a:pt x="7220" y="7838"/>
                </a:lnTo>
                <a:lnTo>
                  <a:pt x="6470" y="7651"/>
                </a:lnTo>
                <a:lnTo>
                  <a:pt x="5101" y="7332"/>
                </a:lnTo>
                <a:lnTo>
                  <a:pt x="3732" y="7032"/>
                </a:lnTo>
                <a:lnTo>
                  <a:pt x="2626" y="6807"/>
                </a:lnTo>
                <a:lnTo>
                  <a:pt x="1538" y="6582"/>
                </a:lnTo>
                <a:lnTo>
                  <a:pt x="1501" y="6582"/>
                </a:lnTo>
                <a:lnTo>
                  <a:pt x="1463" y="6619"/>
                </a:lnTo>
                <a:lnTo>
                  <a:pt x="1295" y="7238"/>
                </a:lnTo>
                <a:lnTo>
                  <a:pt x="1126" y="7857"/>
                </a:lnTo>
                <a:lnTo>
                  <a:pt x="732" y="9095"/>
                </a:lnTo>
                <a:lnTo>
                  <a:pt x="357" y="10332"/>
                </a:lnTo>
                <a:lnTo>
                  <a:pt x="188" y="10951"/>
                </a:lnTo>
                <a:lnTo>
                  <a:pt x="20" y="11589"/>
                </a:lnTo>
                <a:lnTo>
                  <a:pt x="1" y="11664"/>
                </a:lnTo>
                <a:lnTo>
                  <a:pt x="38" y="11757"/>
                </a:lnTo>
                <a:lnTo>
                  <a:pt x="95" y="11814"/>
                </a:lnTo>
                <a:lnTo>
                  <a:pt x="170" y="11851"/>
                </a:lnTo>
                <a:lnTo>
                  <a:pt x="1520" y="12226"/>
                </a:lnTo>
                <a:lnTo>
                  <a:pt x="2870" y="12601"/>
                </a:lnTo>
                <a:lnTo>
                  <a:pt x="4220" y="12995"/>
                </a:lnTo>
                <a:lnTo>
                  <a:pt x="5570" y="13351"/>
                </a:lnTo>
                <a:lnTo>
                  <a:pt x="5870" y="13445"/>
                </a:lnTo>
                <a:lnTo>
                  <a:pt x="6020" y="13482"/>
                </a:lnTo>
                <a:lnTo>
                  <a:pt x="6170" y="13482"/>
                </a:lnTo>
                <a:lnTo>
                  <a:pt x="6283" y="13464"/>
                </a:lnTo>
                <a:lnTo>
                  <a:pt x="6395" y="13407"/>
                </a:lnTo>
                <a:lnTo>
                  <a:pt x="6526" y="13858"/>
                </a:lnTo>
                <a:lnTo>
                  <a:pt x="6695" y="14270"/>
                </a:lnTo>
                <a:lnTo>
                  <a:pt x="6883" y="14664"/>
                </a:lnTo>
                <a:lnTo>
                  <a:pt x="7108" y="15058"/>
                </a:lnTo>
                <a:lnTo>
                  <a:pt x="7370" y="15414"/>
                </a:lnTo>
                <a:lnTo>
                  <a:pt x="7670" y="15751"/>
                </a:lnTo>
                <a:lnTo>
                  <a:pt x="7970" y="16070"/>
                </a:lnTo>
                <a:lnTo>
                  <a:pt x="8308" y="16351"/>
                </a:lnTo>
                <a:lnTo>
                  <a:pt x="8045" y="16558"/>
                </a:lnTo>
                <a:lnTo>
                  <a:pt x="8008" y="16595"/>
                </a:lnTo>
                <a:lnTo>
                  <a:pt x="7970" y="16652"/>
                </a:lnTo>
                <a:lnTo>
                  <a:pt x="7933" y="16745"/>
                </a:lnTo>
                <a:lnTo>
                  <a:pt x="7895" y="16970"/>
                </a:lnTo>
                <a:lnTo>
                  <a:pt x="7708" y="17739"/>
                </a:lnTo>
                <a:lnTo>
                  <a:pt x="7389" y="19108"/>
                </a:lnTo>
                <a:lnTo>
                  <a:pt x="7089" y="20477"/>
                </a:lnTo>
                <a:lnTo>
                  <a:pt x="6676" y="22221"/>
                </a:lnTo>
                <a:lnTo>
                  <a:pt x="5889" y="25390"/>
                </a:lnTo>
                <a:lnTo>
                  <a:pt x="5083" y="28578"/>
                </a:lnTo>
                <a:lnTo>
                  <a:pt x="4670" y="30321"/>
                </a:lnTo>
                <a:lnTo>
                  <a:pt x="4670" y="30359"/>
                </a:lnTo>
                <a:lnTo>
                  <a:pt x="4708" y="30396"/>
                </a:lnTo>
                <a:lnTo>
                  <a:pt x="5326" y="30565"/>
                </a:lnTo>
                <a:lnTo>
                  <a:pt x="5945" y="30734"/>
                </a:lnTo>
                <a:lnTo>
                  <a:pt x="7183" y="31109"/>
                </a:lnTo>
                <a:lnTo>
                  <a:pt x="8420" y="31503"/>
                </a:lnTo>
                <a:lnTo>
                  <a:pt x="9039" y="31672"/>
                </a:lnTo>
                <a:lnTo>
                  <a:pt x="9677" y="31840"/>
                </a:lnTo>
                <a:lnTo>
                  <a:pt x="9752" y="31859"/>
                </a:lnTo>
                <a:lnTo>
                  <a:pt x="9845" y="31822"/>
                </a:lnTo>
                <a:lnTo>
                  <a:pt x="9902" y="31765"/>
                </a:lnTo>
                <a:lnTo>
                  <a:pt x="9939" y="31690"/>
                </a:lnTo>
                <a:lnTo>
                  <a:pt x="11683" y="25165"/>
                </a:lnTo>
                <a:lnTo>
                  <a:pt x="13408" y="18639"/>
                </a:lnTo>
                <a:lnTo>
                  <a:pt x="13502" y="18339"/>
                </a:lnTo>
                <a:lnTo>
                  <a:pt x="13540" y="18189"/>
                </a:lnTo>
                <a:lnTo>
                  <a:pt x="13558" y="18039"/>
                </a:lnTo>
                <a:lnTo>
                  <a:pt x="13540" y="17983"/>
                </a:lnTo>
                <a:lnTo>
                  <a:pt x="13521" y="17908"/>
                </a:lnTo>
                <a:lnTo>
                  <a:pt x="13465" y="17795"/>
                </a:lnTo>
                <a:lnTo>
                  <a:pt x="13802" y="17702"/>
                </a:lnTo>
                <a:lnTo>
                  <a:pt x="14140" y="17608"/>
                </a:lnTo>
                <a:lnTo>
                  <a:pt x="14458" y="17495"/>
                </a:lnTo>
                <a:lnTo>
                  <a:pt x="14777" y="17364"/>
                </a:lnTo>
                <a:lnTo>
                  <a:pt x="15077" y="17195"/>
                </a:lnTo>
                <a:lnTo>
                  <a:pt x="15377" y="17027"/>
                </a:lnTo>
                <a:lnTo>
                  <a:pt x="15658" y="16839"/>
                </a:lnTo>
                <a:lnTo>
                  <a:pt x="15940" y="16652"/>
                </a:lnTo>
                <a:lnTo>
                  <a:pt x="16240" y="16370"/>
                </a:lnTo>
                <a:lnTo>
                  <a:pt x="16521" y="16089"/>
                </a:lnTo>
                <a:lnTo>
                  <a:pt x="16559" y="16145"/>
                </a:lnTo>
                <a:lnTo>
                  <a:pt x="16596" y="16183"/>
                </a:lnTo>
                <a:lnTo>
                  <a:pt x="16652" y="16220"/>
                </a:lnTo>
                <a:lnTo>
                  <a:pt x="16765" y="16258"/>
                </a:lnTo>
                <a:lnTo>
                  <a:pt x="16990" y="16295"/>
                </a:lnTo>
                <a:lnTo>
                  <a:pt x="17740" y="16483"/>
                </a:lnTo>
                <a:lnTo>
                  <a:pt x="19109" y="16802"/>
                </a:lnTo>
                <a:lnTo>
                  <a:pt x="20478" y="17102"/>
                </a:lnTo>
                <a:lnTo>
                  <a:pt x="21059" y="17233"/>
                </a:lnTo>
                <a:lnTo>
                  <a:pt x="21678" y="17383"/>
                </a:lnTo>
                <a:lnTo>
                  <a:pt x="22297" y="17552"/>
                </a:lnTo>
                <a:lnTo>
                  <a:pt x="22878" y="17683"/>
                </a:lnTo>
                <a:lnTo>
                  <a:pt x="22915" y="17683"/>
                </a:lnTo>
                <a:lnTo>
                  <a:pt x="22953" y="17645"/>
                </a:lnTo>
                <a:lnTo>
                  <a:pt x="23272" y="16389"/>
                </a:lnTo>
                <a:lnTo>
                  <a:pt x="23572" y="15095"/>
                </a:lnTo>
                <a:lnTo>
                  <a:pt x="23890" y="13820"/>
                </a:lnTo>
                <a:lnTo>
                  <a:pt x="24209" y="12545"/>
                </a:lnTo>
                <a:lnTo>
                  <a:pt x="24209" y="12451"/>
                </a:lnTo>
                <a:lnTo>
                  <a:pt x="24172" y="12376"/>
                </a:lnTo>
                <a:lnTo>
                  <a:pt x="24115" y="12320"/>
                </a:lnTo>
                <a:lnTo>
                  <a:pt x="24040" y="12282"/>
                </a:lnTo>
                <a:lnTo>
                  <a:pt x="22690" y="11907"/>
                </a:lnTo>
                <a:lnTo>
                  <a:pt x="21340" y="11532"/>
                </a:lnTo>
                <a:lnTo>
                  <a:pt x="19990" y="11139"/>
                </a:lnTo>
                <a:lnTo>
                  <a:pt x="18640" y="10782"/>
                </a:lnTo>
                <a:lnTo>
                  <a:pt x="18340" y="10688"/>
                </a:lnTo>
                <a:lnTo>
                  <a:pt x="18190" y="10651"/>
                </a:lnTo>
                <a:lnTo>
                  <a:pt x="18040" y="10632"/>
                </a:lnTo>
                <a:lnTo>
                  <a:pt x="17965" y="10651"/>
                </a:lnTo>
                <a:lnTo>
                  <a:pt x="17890" y="10670"/>
                </a:lnTo>
                <a:lnTo>
                  <a:pt x="17796" y="10201"/>
                </a:lnTo>
                <a:lnTo>
                  <a:pt x="17646" y="9713"/>
                </a:lnTo>
                <a:lnTo>
                  <a:pt x="17459" y="9263"/>
                </a:lnTo>
                <a:lnTo>
                  <a:pt x="17234" y="8813"/>
                </a:lnTo>
                <a:lnTo>
                  <a:pt x="17159" y="8720"/>
                </a:lnTo>
                <a:lnTo>
                  <a:pt x="17102" y="8607"/>
                </a:lnTo>
                <a:lnTo>
                  <a:pt x="16896" y="8345"/>
                </a:lnTo>
                <a:lnTo>
                  <a:pt x="16690" y="8082"/>
                </a:lnTo>
                <a:lnTo>
                  <a:pt x="16465" y="7838"/>
                </a:lnTo>
                <a:lnTo>
                  <a:pt x="16221" y="7613"/>
                </a:lnTo>
                <a:lnTo>
                  <a:pt x="16277" y="7538"/>
                </a:lnTo>
                <a:lnTo>
                  <a:pt x="16315" y="7426"/>
                </a:lnTo>
                <a:lnTo>
                  <a:pt x="16352" y="7219"/>
                </a:lnTo>
                <a:lnTo>
                  <a:pt x="16540" y="6451"/>
                </a:lnTo>
                <a:lnTo>
                  <a:pt x="16859" y="5100"/>
                </a:lnTo>
                <a:lnTo>
                  <a:pt x="17159" y="3732"/>
                </a:lnTo>
                <a:lnTo>
                  <a:pt x="17290" y="3150"/>
                </a:lnTo>
                <a:lnTo>
                  <a:pt x="17459" y="2531"/>
                </a:lnTo>
                <a:lnTo>
                  <a:pt x="17609" y="1913"/>
                </a:lnTo>
                <a:lnTo>
                  <a:pt x="17740" y="1331"/>
                </a:lnTo>
                <a:lnTo>
                  <a:pt x="17740" y="1294"/>
                </a:lnTo>
                <a:lnTo>
                  <a:pt x="17740" y="1275"/>
                </a:lnTo>
                <a:lnTo>
                  <a:pt x="17702" y="1256"/>
                </a:lnTo>
                <a:lnTo>
                  <a:pt x="16446" y="938"/>
                </a:lnTo>
                <a:lnTo>
                  <a:pt x="15152" y="638"/>
                </a:lnTo>
                <a:lnTo>
                  <a:pt x="13877" y="319"/>
                </a:lnTo>
                <a:lnTo>
                  <a:pt x="1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3" name="Google Shape;2423;p32"/>
          <p:cNvGrpSpPr/>
          <p:nvPr/>
        </p:nvGrpSpPr>
        <p:grpSpPr>
          <a:xfrm rot="630590">
            <a:off x="2945053" y="4594680"/>
            <a:ext cx="759457" cy="388641"/>
            <a:chOff x="3791225" y="3867975"/>
            <a:chExt cx="759475" cy="388650"/>
          </a:xfrm>
        </p:grpSpPr>
        <p:sp>
          <p:nvSpPr>
            <p:cNvPr id="2424" name="Google Shape;2424;p32"/>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2"/>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2"/>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7" name="Google Shape;2427;p32"/>
          <p:cNvSpPr/>
          <p:nvPr/>
        </p:nvSpPr>
        <p:spPr>
          <a:xfrm flipH="1">
            <a:off x="-1023300" y="-703770"/>
            <a:ext cx="2820443" cy="1356189"/>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8" name="Google Shape;2428;p32"/>
          <p:cNvGrpSpPr/>
          <p:nvPr/>
        </p:nvGrpSpPr>
        <p:grpSpPr>
          <a:xfrm>
            <a:off x="7335435" y="84200"/>
            <a:ext cx="1266965" cy="1459108"/>
            <a:chOff x="7824800" y="134675"/>
            <a:chExt cx="1266965" cy="1459108"/>
          </a:xfrm>
        </p:grpSpPr>
        <p:sp>
          <p:nvSpPr>
            <p:cNvPr id="2429" name="Google Shape;2429;p32"/>
            <p:cNvSpPr/>
            <p:nvPr/>
          </p:nvSpPr>
          <p:spPr>
            <a:xfrm>
              <a:off x="8079191" y="387649"/>
              <a:ext cx="677695" cy="888967"/>
            </a:xfrm>
            <a:custGeom>
              <a:avLst/>
              <a:gdLst/>
              <a:ahLst/>
              <a:cxnLst/>
              <a:rect l="l" t="t" r="r" b="b"/>
              <a:pathLst>
                <a:path w="17684" h="23197" extrusionOk="0">
                  <a:moveTo>
                    <a:pt x="2007" y="1"/>
                  </a:moveTo>
                  <a:lnTo>
                    <a:pt x="1651" y="19"/>
                  </a:lnTo>
                  <a:lnTo>
                    <a:pt x="1313" y="38"/>
                  </a:lnTo>
                  <a:lnTo>
                    <a:pt x="751" y="94"/>
                  </a:lnTo>
                  <a:lnTo>
                    <a:pt x="338" y="169"/>
                  </a:lnTo>
                  <a:lnTo>
                    <a:pt x="94" y="226"/>
                  </a:lnTo>
                  <a:lnTo>
                    <a:pt x="1" y="244"/>
                  </a:lnTo>
                  <a:lnTo>
                    <a:pt x="338" y="244"/>
                  </a:lnTo>
                  <a:lnTo>
                    <a:pt x="751" y="263"/>
                  </a:lnTo>
                  <a:lnTo>
                    <a:pt x="1313" y="301"/>
                  </a:lnTo>
                  <a:lnTo>
                    <a:pt x="1632" y="357"/>
                  </a:lnTo>
                  <a:lnTo>
                    <a:pt x="1988" y="413"/>
                  </a:lnTo>
                  <a:lnTo>
                    <a:pt x="2382" y="488"/>
                  </a:lnTo>
                  <a:lnTo>
                    <a:pt x="2795" y="601"/>
                  </a:lnTo>
                  <a:lnTo>
                    <a:pt x="3207" y="732"/>
                  </a:lnTo>
                  <a:lnTo>
                    <a:pt x="3638" y="919"/>
                  </a:lnTo>
                  <a:lnTo>
                    <a:pt x="3845" y="1032"/>
                  </a:lnTo>
                  <a:lnTo>
                    <a:pt x="4070" y="1144"/>
                  </a:lnTo>
                  <a:lnTo>
                    <a:pt x="4276" y="1294"/>
                  </a:lnTo>
                  <a:lnTo>
                    <a:pt x="4482" y="1444"/>
                  </a:lnTo>
                  <a:lnTo>
                    <a:pt x="4689" y="1594"/>
                  </a:lnTo>
                  <a:lnTo>
                    <a:pt x="4876" y="1782"/>
                  </a:lnTo>
                  <a:lnTo>
                    <a:pt x="5045" y="1969"/>
                  </a:lnTo>
                  <a:lnTo>
                    <a:pt x="5214" y="2194"/>
                  </a:lnTo>
                  <a:lnTo>
                    <a:pt x="5382" y="2419"/>
                  </a:lnTo>
                  <a:lnTo>
                    <a:pt x="5514" y="2645"/>
                  </a:lnTo>
                  <a:lnTo>
                    <a:pt x="5645" y="2907"/>
                  </a:lnTo>
                  <a:lnTo>
                    <a:pt x="5757" y="3170"/>
                  </a:lnTo>
                  <a:lnTo>
                    <a:pt x="5851" y="3451"/>
                  </a:lnTo>
                  <a:lnTo>
                    <a:pt x="5945" y="3751"/>
                  </a:lnTo>
                  <a:lnTo>
                    <a:pt x="6039" y="4088"/>
                  </a:lnTo>
                  <a:lnTo>
                    <a:pt x="6132" y="4445"/>
                  </a:lnTo>
                  <a:lnTo>
                    <a:pt x="6245" y="4801"/>
                  </a:lnTo>
                  <a:lnTo>
                    <a:pt x="6395" y="5176"/>
                  </a:lnTo>
                  <a:lnTo>
                    <a:pt x="6489" y="5382"/>
                  </a:lnTo>
                  <a:lnTo>
                    <a:pt x="6582" y="5570"/>
                  </a:lnTo>
                  <a:lnTo>
                    <a:pt x="6695" y="5757"/>
                  </a:lnTo>
                  <a:lnTo>
                    <a:pt x="6807" y="5945"/>
                  </a:lnTo>
                  <a:lnTo>
                    <a:pt x="6939" y="6151"/>
                  </a:lnTo>
                  <a:lnTo>
                    <a:pt x="7089" y="6320"/>
                  </a:lnTo>
                  <a:lnTo>
                    <a:pt x="7257" y="6507"/>
                  </a:lnTo>
                  <a:lnTo>
                    <a:pt x="7445" y="6657"/>
                  </a:lnTo>
                  <a:lnTo>
                    <a:pt x="7614" y="6807"/>
                  </a:lnTo>
                  <a:lnTo>
                    <a:pt x="7801" y="6957"/>
                  </a:lnTo>
                  <a:lnTo>
                    <a:pt x="8008" y="7089"/>
                  </a:lnTo>
                  <a:lnTo>
                    <a:pt x="8195" y="7201"/>
                  </a:lnTo>
                  <a:lnTo>
                    <a:pt x="8589" y="7407"/>
                  </a:lnTo>
                  <a:lnTo>
                    <a:pt x="8964" y="7595"/>
                  </a:lnTo>
                  <a:lnTo>
                    <a:pt x="9358" y="7764"/>
                  </a:lnTo>
                  <a:lnTo>
                    <a:pt x="9770" y="7914"/>
                  </a:lnTo>
                  <a:lnTo>
                    <a:pt x="10558" y="8195"/>
                  </a:lnTo>
                  <a:lnTo>
                    <a:pt x="11308" y="8476"/>
                  </a:lnTo>
                  <a:lnTo>
                    <a:pt x="11664" y="8608"/>
                  </a:lnTo>
                  <a:lnTo>
                    <a:pt x="12020" y="8776"/>
                  </a:lnTo>
                  <a:lnTo>
                    <a:pt x="12339" y="8945"/>
                  </a:lnTo>
                  <a:lnTo>
                    <a:pt x="12639" y="9133"/>
                  </a:lnTo>
                  <a:lnTo>
                    <a:pt x="12789" y="9226"/>
                  </a:lnTo>
                  <a:lnTo>
                    <a:pt x="12902" y="9320"/>
                  </a:lnTo>
                  <a:lnTo>
                    <a:pt x="12958" y="9376"/>
                  </a:lnTo>
                  <a:lnTo>
                    <a:pt x="12996" y="9414"/>
                  </a:lnTo>
                  <a:lnTo>
                    <a:pt x="13052" y="9451"/>
                  </a:lnTo>
                  <a:lnTo>
                    <a:pt x="13071" y="9508"/>
                  </a:lnTo>
                  <a:lnTo>
                    <a:pt x="13108" y="9545"/>
                  </a:lnTo>
                  <a:lnTo>
                    <a:pt x="13127" y="9564"/>
                  </a:lnTo>
                  <a:lnTo>
                    <a:pt x="13146" y="9601"/>
                  </a:lnTo>
                  <a:lnTo>
                    <a:pt x="13221" y="9733"/>
                  </a:lnTo>
                  <a:lnTo>
                    <a:pt x="13277" y="9864"/>
                  </a:lnTo>
                  <a:lnTo>
                    <a:pt x="13333" y="10014"/>
                  </a:lnTo>
                  <a:lnTo>
                    <a:pt x="13446" y="10333"/>
                  </a:lnTo>
                  <a:lnTo>
                    <a:pt x="13521" y="10689"/>
                  </a:lnTo>
                  <a:lnTo>
                    <a:pt x="13596" y="11064"/>
                  </a:lnTo>
                  <a:lnTo>
                    <a:pt x="13671" y="11458"/>
                  </a:lnTo>
                  <a:lnTo>
                    <a:pt x="13727" y="11870"/>
                  </a:lnTo>
                  <a:lnTo>
                    <a:pt x="13802" y="12283"/>
                  </a:lnTo>
                  <a:lnTo>
                    <a:pt x="13896" y="12714"/>
                  </a:lnTo>
                  <a:lnTo>
                    <a:pt x="13952" y="12920"/>
                  </a:lnTo>
                  <a:lnTo>
                    <a:pt x="13971" y="12977"/>
                  </a:lnTo>
                  <a:lnTo>
                    <a:pt x="14008" y="13089"/>
                  </a:lnTo>
                  <a:lnTo>
                    <a:pt x="14064" y="13333"/>
                  </a:lnTo>
                  <a:lnTo>
                    <a:pt x="14158" y="13558"/>
                  </a:lnTo>
                  <a:lnTo>
                    <a:pt x="14252" y="13764"/>
                  </a:lnTo>
                  <a:lnTo>
                    <a:pt x="14346" y="13971"/>
                  </a:lnTo>
                  <a:lnTo>
                    <a:pt x="14458" y="14177"/>
                  </a:lnTo>
                  <a:lnTo>
                    <a:pt x="14571" y="14364"/>
                  </a:lnTo>
                  <a:lnTo>
                    <a:pt x="14833" y="14721"/>
                  </a:lnTo>
                  <a:lnTo>
                    <a:pt x="15077" y="15039"/>
                  </a:lnTo>
                  <a:lnTo>
                    <a:pt x="15339" y="15321"/>
                  </a:lnTo>
                  <a:lnTo>
                    <a:pt x="15808" y="15846"/>
                  </a:lnTo>
                  <a:lnTo>
                    <a:pt x="15996" y="16089"/>
                  </a:lnTo>
                  <a:lnTo>
                    <a:pt x="16165" y="16333"/>
                  </a:lnTo>
                  <a:lnTo>
                    <a:pt x="16315" y="16558"/>
                  </a:lnTo>
                  <a:lnTo>
                    <a:pt x="16427" y="16802"/>
                  </a:lnTo>
                  <a:lnTo>
                    <a:pt x="16465" y="16933"/>
                  </a:lnTo>
                  <a:lnTo>
                    <a:pt x="16502" y="17065"/>
                  </a:lnTo>
                  <a:lnTo>
                    <a:pt x="16540" y="17177"/>
                  </a:lnTo>
                  <a:lnTo>
                    <a:pt x="16558" y="17308"/>
                  </a:lnTo>
                  <a:lnTo>
                    <a:pt x="16577" y="17571"/>
                  </a:lnTo>
                  <a:lnTo>
                    <a:pt x="16577" y="17852"/>
                  </a:lnTo>
                  <a:lnTo>
                    <a:pt x="16558" y="18115"/>
                  </a:lnTo>
                  <a:lnTo>
                    <a:pt x="16540" y="18377"/>
                  </a:lnTo>
                  <a:lnTo>
                    <a:pt x="16483" y="18658"/>
                  </a:lnTo>
                  <a:lnTo>
                    <a:pt x="16427" y="18902"/>
                  </a:lnTo>
                  <a:lnTo>
                    <a:pt x="16277" y="19409"/>
                  </a:lnTo>
                  <a:lnTo>
                    <a:pt x="16108" y="19877"/>
                  </a:lnTo>
                  <a:lnTo>
                    <a:pt x="15902" y="20327"/>
                  </a:lnTo>
                  <a:lnTo>
                    <a:pt x="15714" y="20740"/>
                  </a:lnTo>
                  <a:lnTo>
                    <a:pt x="15321" y="21471"/>
                  </a:lnTo>
                  <a:lnTo>
                    <a:pt x="14983" y="22071"/>
                  </a:lnTo>
                  <a:lnTo>
                    <a:pt x="14477" y="22896"/>
                  </a:lnTo>
                  <a:lnTo>
                    <a:pt x="14289" y="23196"/>
                  </a:lnTo>
                  <a:lnTo>
                    <a:pt x="14533" y="22953"/>
                  </a:lnTo>
                  <a:lnTo>
                    <a:pt x="14814" y="22653"/>
                  </a:lnTo>
                  <a:lnTo>
                    <a:pt x="15208" y="22240"/>
                  </a:lnTo>
                  <a:lnTo>
                    <a:pt x="15658" y="21696"/>
                  </a:lnTo>
                  <a:lnTo>
                    <a:pt x="15921" y="21377"/>
                  </a:lnTo>
                  <a:lnTo>
                    <a:pt x="16183" y="21021"/>
                  </a:lnTo>
                  <a:lnTo>
                    <a:pt x="16465" y="20627"/>
                  </a:lnTo>
                  <a:lnTo>
                    <a:pt x="16746" y="20196"/>
                  </a:lnTo>
                  <a:lnTo>
                    <a:pt x="17008" y="19727"/>
                  </a:lnTo>
                  <a:lnTo>
                    <a:pt x="17140" y="19465"/>
                  </a:lnTo>
                  <a:lnTo>
                    <a:pt x="17252" y="19202"/>
                  </a:lnTo>
                  <a:lnTo>
                    <a:pt x="17365" y="18902"/>
                  </a:lnTo>
                  <a:lnTo>
                    <a:pt x="17477" y="18602"/>
                  </a:lnTo>
                  <a:lnTo>
                    <a:pt x="17552" y="18283"/>
                  </a:lnTo>
                  <a:lnTo>
                    <a:pt x="17627" y="17946"/>
                  </a:lnTo>
                  <a:lnTo>
                    <a:pt x="17665" y="17608"/>
                  </a:lnTo>
                  <a:lnTo>
                    <a:pt x="17683" y="17233"/>
                  </a:lnTo>
                  <a:lnTo>
                    <a:pt x="17665" y="17046"/>
                  </a:lnTo>
                  <a:lnTo>
                    <a:pt x="17646" y="16840"/>
                  </a:lnTo>
                  <a:lnTo>
                    <a:pt x="17627" y="16652"/>
                  </a:lnTo>
                  <a:lnTo>
                    <a:pt x="17571" y="16446"/>
                  </a:lnTo>
                  <a:lnTo>
                    <a:pt x="17515" y="16258"/>
                  </a:lnTo>
                  <a:lnTo>
                    <a:pt x="17458" y="16071"/>
                  </a:lnTo>
                  <a:lnTo>
                    <a:pt x="17290" y="15696"/>
                  </a:lnTo>
                  <a:lnTo>
                    <a:pt x="17083" y="15339"/>
                  </a:lnTo>
                  <a:lnTo>
                    <a:pt x="16877" y="15021"/>
                  </a:lnTo>
                  <a:lnTo>
                    <a:pt x="16446" y="14421"/>
                  </a:lnTo>
                  <a:lnTo>
                    <a:pt x="16221" y="14139"/>
                  </a:lnTo>
                  <a:lnTo>
                    <a:pt x="16033" y="13858"/>
                  </a:lnTo>
                  <a:lnTo>
                    <a:pt x="15865" y="13577"/>
                  </a:lnTo>
                  <a:lnTo>
                    <a:pt x="15733" y="13295"/>
                  </a:lnTo>
                  <a:lnTo>
                    <a:pt x="15639" y="13014"/>
                  </a:lnTo>
                  <a:lnTo>
                    <a:pt x="15564" y="12733"/>
                  </a:lnTo>
                  <a:lnTo>
                    <a:pt x="15546" y="12658"/>
                  </a:lnTo>
                  <a:lnTo>
                    <a:pt x="15546" y="12620"/>
                  </a:lnTo>
                  <a:lnTo>
                    <a:pt x="15527" y="12583"/>
                  </a:lnTo>
                  <a:lnTo>
                    <a:pt x="15527" y="12527"/>
                  </a:lnTo>
                  <a:lnTo>
                    <a:pt x="15489" y="12339"/>
                  </a:lnTo>
                  <a:lnTo>
                    <a:pt x="15433" y="12002"/>
                  </a:lnTo>
                  <a:lnTo>
                    <a:pt x="15339" y="11233"/>
                  </a:lnTo>
                  <a:lnTo>
                    <a:pt x="15283" y="10801"/>
                  </a:lnTo>
                  <a:lnTo>
                    <a:pt x="15208" y="10370"/>
                  </a:lnTo>
                  <a:lnTo>
                    <a:pt x="15114" y="9901"/>
                  </a:lnTo>
                  <a:lnTo>
                    <a:pt x="14983" y="9433"/>
                  </a:lnTo>
                  <a:lnTo>
                    <a:pt x="14889" y="9189"/>
                  </a:lnTo>
                  <a:lnTo>
                    <a:pt x="14777" y="8945"/>
                  </a:lnTo>
                  <a:lnTo>
                    <a:pt x="14646" y="8701"/>
                  </a:lnTo>
                  <a:lnTo>
                    <a:pt x="14608" y="8626"/>
                  </a:lnTo>
                  <a:lnTo>
                    <a:pt x="14571" y="8570"/>
                  </a:lnTo>
                  <a:lnTo>
                    <a:pt x="14477" y="8439"/>
                  </a:lnTo>
                  <a:lnTo>
                    <a:pt x="14383" y="8308"/>
                  </a:lnTo>
                  <a:lnTo>
                    <a:pt x="14271" y="8195"/>
                  </a:lnTo>
                  <a:lnTo>
                    <a:pt x="14158" y="8101"/>
                  </a:lnTo>
                  <a:lnTo>
                    <a:pt x="14064" y="8007"/>
                  </a:lnTo>
                  <a:lnTo>
                    <a:pt x="13858" y="7820"/>
                  </a:lnTo>
                  <a:lnTo>
                    <a:pt x="13633" y="7670"/>
                  </a:lnTo>
                  <a:lnTo>
                    <a:pt x="13202" y="7407"/>
                  </a:lnTo>
                  <a:lnTo>
                    <a:pt x="12770" y="7182"/>
                  </a:lnTo>
                  <a:lnTo>
                    <a:pt x="12339" y="6995"/>
                  </a:lnTo>
                  <a:lnTo>
                    <a:pt x="11927" y="6845"/>
                  </a:lnTo>
                  <a:lnTo>
                    <a:pt x="11102" y="6564"/>
                  </a:lnTo>
                  <a:lnTo>
                    <a:pt x="10314" y="6320"/>
                  </a:lnTo>
                  <a:lnTo>
                    <a:pt x="9958" y="6207"/>
                  </a:lnTo>
                  <a:lnTo>
                    <a:pt x="9601" y="6076"/>
                  </a:lnTo>
                  <a:lnTo>
                    <a:pt x="9264" y="5945"/>
                  </a:lnTo>
                  <a:lnTo>
                    <a:pt x="8964" y="5795"/>
                  </a:lnTo>
                  <a:lnTo>
                    <a:pt x="8664" y="5645"/>
                  </a:lnTo>
                  <a:lnTo>
                    <a:pt x="8420" y="5476"/>
                  </a:lnTo>
                  <a:lnTo>
                    <a:pt x="8308" y="5382"/>
                  </a:lnTo>
                  <a:lnTo>
                    <a:pt x="8214" y="5288"/>
                  </a:lnTo>
                  <a:lnTo>
                    <a:pt x="8101" y="5195"/>
                  </a:lnTo>
                  <a:lnTo>
                    <a:pt x="8008" y="5082"/>
                  </a:lnTo>
                  <a:lnTo>
                    <a:pt x="7839" y="4838"/>
                  </a:lnTo>
                  <a:lnTo>
                    <a:pt x="7689" y="4576"/>
                  </a:lnTo>
                  <a:lnTo>
                    <a:pt x="7539" y="4295"/>
                  </a:lnTo>
                  <a:lnTo>
                    <a:pt x="7408" y="3976"/>
                  </a:lnTo>
                  <a:lnTo>
                    <a:pt x="7276" y="3676"/>
                  </a:lnTo>
                  <a:lnTo>
                    <a:pt x="7164" y="3357"/>
                  </a:lnTo>
                  <a:lnTo>
                    <a:pt x="7089" y="3188"/>
                  </a:lnTo>
                  <a:lnTo>
                    <a:pt x="7014" y="3001"/>
                  </a:lnTo>
                  <a:lnTo>
                    <a:pt x="6939" y="2832"/>
                  </a:lnTo>
                  <a:lnTo>
                    <a:pt x="6845" y="2663"/>
                  </a:lnTo>
                  <a:lnTo>
                    <a:pt x="6770" y="2513"/>
                  </a:lnTo>
                  <a:lnTo>
                    <a:pt x="6676" y="2344"/>
                  </a:lnTo>
                  <a:lnTo>
                    <a:pt x="6564" y="2194"/>
                  </a:lnTo>
                  <a:lnTo>
                    <a:pt x="6470" y="2044"/>
                  </a:lnTo>
                  <a:lnTo>
                    <a:pt x="6245" y="1763"/>
                  </a:lnTo>
                  <a:lnTo>
                    <a:pt x="6001" y="1501"/>
                  </a:lnTo>
                  <a:lnTo>
                    <a:pt x="5757" y="1257"/>
                  </a:lnTo>
                  <a:lnTo>
                    <a:pt x="5495" y="1051"/>
                  </a:lnTo>
                  <a:lnTo>
                    <a:pt x="5232" y="863"/>
                  </a:lnTo>
                  <a:lnTo>
                    <a:pt x="4970" y="694"/>
                  </a:lnTo>
                  <a:lnTo>
                    <a:pt x="4689" y="563"/>
                  </a:lnTo>
                  <a:lnTo>
                    <a:pt x="4426" y="432"/>
                  </a:lnTo>
                  <a:lnTo>
                    <a:pt x="4163" y="338"/>
                  </a:lnTo>
                  <a:lnTo>
                    <a:pt x="3882" y="244"/>
                  </a:lnTo>
                  <a:lnTo>
                    <a:pt x="3638" y="188"/>
                  </a:lnTo>
                  <a:lnTo>
                    <a:pt x="3376" y="132"/>
                  </a:lnTo>
                  <a:lnTo>
                    <a:pt x="2888" y="57"/>
                  </a:lnTo>
                  <a:lnTo>
                    <a:pt x="2457" y="19"/>
                  </a:lnTo>
                  <a:lnTo>
                    <a:pt x="2026"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2"/>
            <p:cNvSpPr/>
            <p:nvPr/>
          </p:nvSpPr>
          <p:spPr>
            <a:xfrm>
              <a:off x="8079191" y="387649"/>
              <a:ext cx="677695" cy="888967"/>
            </a:xfrm>
            <a:custGeom>
              <a:avLst/>
              <a:gdLst/>
              <a:ahLst/>
              <a:cxnLst/>
              <a:rect l="l" t="t" r="r" b="b"/>
              <a:pathLst>
                <a:path w="17684" h="23197" fill="none" extrusionOk="0">
                  <a:moveTo>
                    <a:pt x="2007" y="1"/>
                  </a:moveTo>
                  <a:lnTo>
                    <a:pt x="2007" y="1"/>
                  </a:lnTo>
                  <a:lnTo>
                    <a:pt x="1651" y="19"/>
                  </a:lnTo>
                  <a:lnTo>
                    <a:pt x="1313" y="38"/>
                  </a:lnTo>
                  <a:lnTo>
                    <a:pt x="1313" y="38"/>
                  </a:lnTo>
                  <a:lnTo>
                    <a:pt x="751" y="94"/>
                  </a:lnTo>
                  <a:lnTo>
                    <a:pt x="338" y="169"/>
                  </a:lnTo>
                  <a:lnTo>
                    <a:pt x="338" y="169"/>
                  </a:lnTo>
                  <a:lnTo>
                    <a:pt x="94" y="226"/>
                  </a:lnTo>
                  <a:lnTo>
                    <a:pt x="94" y="226"/>
                  </a:lnTo>
                  <a:lnTo>
                    <a:pt x="1" y="244"/>
                  </a:lnTo>
                  <a:lnTo>
                    <a:pt x="1" y="244"/>
                  </a:lnTo>
                  <a:lnTo>
                    <a:pt x="338" y="244"/>
                  </a:lnTo>
                  <a:lnTo>
                    <a:pt x="338" y="244"/>
                  </a:lnTo>
                  <a:lnTo>
                    <a:pt x="751" y="263"/>
                  </a:lnTo>
                  <a:lnTo>
                    <a:pt x="1313" y="301"/>
                  </a:lnTo>
                  <a:lnTo>
                    <a:pt x="1313" y="301"/>
                  </a:lnTo>
                  <a:lnTo>
                    <a:pt x="1632" y="357"/>
                  </a:lnTo>
                  <a:lnTo>
                    <a:pt x="1988" y="413"/>
                  </a:lnTo>
                  <a:lnTo>
                    <a:pt x="1988" y="413"/>
                  </a:lnTo>
                  <a:lnTo>
                    <a:pt x="2382" y="488"/>
                  </a:lnTo>
                  <a:lnTo>
                    <a:pt x="2795" y="601"/>
                  </a:lnTo>
                  <a:lnTo>
                    <a:pt x="2795" y="601"/>
                  </a:lnTo>
                  <a:lnTo>
                    <a:pt x="3207" y="732"/>
                  </a:lnTo>
                  <a:lnTo>
                    <a:pt x="3638" y="919"/>
                  </a:lnTo>
                  <a:lnTo>
                    <a:pt x="3845" y="1032"/>
                  </a:lnTo>
                  <a:lnTo>
                    <a:pt x="4070" y="1144"/>
                  </a:lnTo>
                  <a:lnTo>
                    <a:pt x="4276" y="1294"/>
                  </a:lnTo>
                  <a:lnTo>
                    <a:pt x="4482" y="1444"/>
                  </a:lnTo>
                  <a:lnTo>
                    <a:pt x="4482" y="1444"/>
                  </a:lnTo>
                  <a:lnTo>
                    <a:pt x="4689" y="1594"/>
                  </a:lnTo>
                  <a:lnTo>
                    <a:pt x="4876" y="1782"/>
                  </a:lnTo>
                  <a:lnTo>
                    <a:pt x="5045" y="1969"/>
                  </a:lnTo>
                  <a:lnTo>
                    <a:pt x="5214" y="2194"/>
                  </a:lnTo>
                  <a:lnTo>
                    <a:pt x="5382" y="2419"/>
                  </a:lnTo>
                  <a:lnTo>
                    <a:pt x="5514" y="2645"/>
                  </a:lnTo>
                  <a:lnTo>
                    <a:pt x="5645" y="2907"/>
                  </a:lnTo>
                  <a:lnTo>
                    <a:pt x="5757" y="3170"/>
                  </a:lnTo>
                  <a:lnTo>
                    <a:pt x="5757" y="3170"/>
                  </a:lnTo>
                  <a:lnTo>
                    <a:pt x="5851" y="3451"/>
                  </a:lnTo>
                  <a:lnTo>
                    <a:pt x="5851" y="3451"/>
                  </a:lnTo>
                  <a:lnTo>
                    <a:pt x="5945" y="3751"/>
                  </a:lnTo>
                  <a:lnTo>
                    <a:pt x="5945" y="3751"/>
                  </a:lnTo>
                  <a:lnTo>
                    <a:pt x="6039" y="4088"/>
                  </a:lnTo>
                  <a:lnTo>
                    <a:pt x="6039" y="4088"/>
                  </a:lnTo>
                  <a:lnTo>
                    <a:pt x="6132" y="4445"/>
                  </a:lnTo>
                  <a:lnTo>
                    <a:pt x="6132" y="4445"/>
                  </a:lnTo>
                  <a:lnTo>
                    <a:pt x="6245" y="4801"/>
                  </a:lnTo>
                  <a:lnTo>
                    <a:pt x="6245" y="4801"/>
                  </a:lnTo>
                  <a:lnTo>
                    <a:pt x="6395" y="5176"/>
                  </a:lnTo>
                  <a:lnTo>
                    <a:pt x="6395" y="5176"/>
                  </a:lnTo>
                  <a:lnTo>
                    <a:pt x="6489" y="5382"/>
                  </a:lnTo>
                  <a:lnTo>
                    <a:pt x="6582" y="5570"/>
                  </a:lnTo>
                  <a:lnTo>
                    <a:pt x="6582" y="5570"/>
                  </a:lnTo>
                  <a:lnTo>
                    <a:pt x="6695" y="5757"/>
                  </a:lnTo>
                  <a:lnTo>
                    <a:pt x="6695" y="5757"/>
                  </a:lnTo>
                  <a:lnTo>
                    <a:pt x="6807" y="5945"/>
                  </a:lnTo>
                  <a:lnTo>
                    <a:pt x="6807" y="5945"/>
                  </a:lnTo>
                  <a:lnTo>
                    <a:pt x="6939" y="6151"/>
                  </a:lnTo>
                  <a:lnTo>
                    <a:pt x="6939" y="6151"/>
                  </a:lnTo>
                  <a:lnTo>
                    <a:pt x="7089" y="6320"/>
                  </a:lnTo>
                  <a:lnTo>
                    <a:pt x="7089" y="6320"/>
                  </a:lnTo>
                  <a:lnTo>
                    <a:pt x="7257" y="6507"/>
                  </a:lnTo>
                  <a:lnTo>
                    <a:pt x="7257" y="6507"/>
                  </a:lnTo>
                  <a:lnTo>
                    <a:pt x="7445" y="6657"/>
                  </a:lnTo>
                  <a:lnTo>
                    <a:pt x="7445" y="6657"/>
                  </a:lnTo>
                  <a:lnTo>
                    <a:pt x="7614" y="6807"/>
                  </a:lnTo>
                  <a:lnTo>
                    <a:pt x="7801" y="6957"/>
                  </a:lnTo>
                  <a:lnTo>
                    <a:pt x="8008" y="7089"/>
                  </a:lnTo>
                  <a:lnTo>
                    <a:pt x="8195" y="7201"/>
                  </a:lnTo>
                  <a:lnTo>
                    <a:pt x="8195" y="7201"/>
                  </a:lnTo>
                  <a:lnTo>
                    <a:pt x="8589" y="7407"/>
                  </a:lnTo>
                  <a:lnTo>
                    <a:pt x="8964" y="7595"/>
                  </a:lnTo>
                  <a:lnTo>
                    <a:pt x="8964" y="7595"/>
                  </a:lnTo>
                  <a:lnTo>
                    <a:pt x="9358" y="7764"/>
                  </a:lnTo>
                  <a:lnTo>
                    <a:pt x="9358" y="7764"/>
                  </a:lnTo>
                  <a:lnTo>
                    <a:pt x="9770" y="7914"/>
                  </a:lnTo>
                  <a:lnTo>
                    <a:pt x="9770" y="7914"/>
                  </a:lnTo>
                  <a:lnTo>
                    <a:pt x="10558" y="8195"/>
                  </a:lnTo>
                  <a:lnTo>
                    <a:pt x="11308" y="8476"/>
                  </a:lnTo>
                  <a:lnTo>
                    <a:pt x="11308" y="8476"/>
                  </a:lnTo>
                  <a:lnTo>
                    <a:pt x="11664" y="8608"/>
                  </a:lnTo>
                  <a:lnTo>
                    <a:pt x="12020" y="8776"/>
                  </a:lnTo>
                  <a:lnTo>
                    <a:pt x="12020" y="8776"/>
                  </a:lnTo>
                  <a:lnTo>
                    <a:pt x="12339" y="8945"/>
                  </a:lnTo>
                  <a:lnTo>
                    <a:pt x="12639" y="9133"/>
                  </a:lnTo>
                  <a:lnTo>
                    <a:pt x="12789" y="9226"/>
                  </a:lnTo>
                  <a:lnTo>
                    <a:pt x="12789" y="9226"/>
                  </a:lnTo>
                  <a:lnTo>
                    <a:pt x="12902" y="9320"/>
                  </a:lnTo>
                  <a:lnTo>
                    <a:pt x="12902" y="9320"/>
                  </a:lnTo>
                  <a:lnTo>
                    <a:pt x="12958" y="9376"/>
                  </a:lnTo>
                  <a:lnTo>
                    <a:pt x="12996" y="9414"/>
                  </a:lnTo>
                  <a:lnTo>
                    <a:pt x="12996" y="9414"/>
                  </a:lnTo>
                  <a:lnTo>
                    <a:pt x="13052" y="9451"/>
                  </a:lnTo>
                  <a:lnTo>
                    <a:pt x="13071" y="9508"/>
                  </a:lnTo>
                  <a:lnTo>
                    <a:pt x="13071" y="9508"/>
                  </a:lnTo>
                  <a:lnTo>
                    <a:pt x="13108" y="9545"/>
                  </a:lnTo>
                  <a:lnTo>
                    <a:pt x="13127" y="9564"/>
                  </a:lnTo>
                  <a:lnTo>
                    <a:pt x="13146" y="9601"/>
                  </a:lnTo>
                  <a:lnTo>
                    <a:pt x="13146" y="9601"/>
                  </a:lnTo>
                  <a:lnTo>
                    <a:pt x="13221" y="9733"/>
                  </a:lnTo>
                  <a:lnTo>
                    <a:pt x="13221" y="9733"/>
                  </a:lnTo>
                  <a:lnTo>
                    <a:pt x="13277" y="9864"/>
                  </a:lnTo>
                  <a:lnTo>
                    <a:pt x="13333" y="10014"/>
                  </a:lnTo>
                  <a:lnTo>
                    <a:pt x="13333" y="10014"/>
                  </a:lnTo>
                  <a:lnTo>
                    <a:pt x="13446" y="10333"/>
                  </a:lnTo>
                  <a:lnTo>
                    <a:pt x="13521" y="10689"/>
                  </a:lnTo>
                  <a:lnTo>
                    <a:pt x="13596" y="11064"/>
                  </a:lnTo>
                  <a:lnTo>
                    <a:pt x="13671" y="11458"/>
                  </a:lnTo>
                  <a:lnTo>
                    <a:pt x="13671" y="11458"/>
                  </a:lnTo>
                  <a:lnTo>
                    <a:pt x="13727" y="11870"/>
                  </a:lnTo>
                  <a:lnTo>
                    <a:pt x="13802" y="12283"/>
                  </a:lnTo>
                  <a:lnTo>
                    <a:pt x="13802" y="12283"/>
                  </a:lnTo>
                  <a:lnTo>
                    <a:pt x="13896" y="12714"/>
                  </a:lnTo>
                  <a:lnTo>
                    <a:pt x="13896" y="12714"/>
                  </a:lnTo>
                  <a:lnTo>
                    <a:pt x="13952" y="12920"/>
                  </a:lnTo>
                  <a:lnTo>
                    <a:pt x="13952" y="12902"/>
                  </a:lnTo>
                  <a:lnTo>
                    <a:pt x="13952" y="12902"/>
                  </a:lnTo>
                  <a:lnTo>
                    <a:pt x="13952" y="12902"/>
                  </a:lnTo>
                  <a:lnTo>
                    <a:pt x="13952" y="12920"/>
                  </a:lnTo>
                  <a:lnTo>
                    <a:pt x="13971" y="12977"/>
                  </a:lnTo>
                  <a:lnTo>
                    <a:pt x="14008" y="13089"/>
                  </a:lnTo>
                  <a:lnTo>
                    <a:pt x="14008" y="13089"/>
                  </a:lnTo>
                  <a:lnTo>
                    <a:pt x="14064" y="13333"/>
                  </a:lnTo>
                  <a:lnTo>
                    <a:pt x="14158" y="13558"/>
                  </a:lnTo>
                  <a:lnTo>
                    <a:pt x="14252" y="13764"/>
                  </a:lnTo>
                  <a:lnTo>
                    <a:pt x="14346" y="13971"/>
                  </a:lnTo>
                  <a:lnTo>
                    <a:pt x="14346" y="13971"/>
                  </a:lnTo>
                  <a:lnTo>
                    <a:pt x="14458" y="14177"/>
                  </a:lnTo>
                  <a:lnTo>
                    <a:pt x="14571" y="14364"/>
                  </a:lnTo>
                  <a:lnTo>
                    <a:pt x="14833" y="14721"/>
                  </a:lnTo>
                  <a:lnTo>
                    <a:pt x="14833" y="14721"/>
                  </a:lnTo>
                  <a:lnTo>
                    <a:pt x="15077" y="15039"/>
                  </a:lnTo>
                  <a:lnTo>
                    <a:pt x="15339" y="15321"/>
                  </a:lnTo>
                  <a:lnTo>
                    <a:pt x="15808" y="15846"/>
                  </a:lnTo>
                  <a:lnTo>
                    <a:pt x="15808" y="15846"/>
                  </a:lnTo>
                  <a:lnTo>
                    <a:pt x="15996" y="16089"/>
                  </a:lnTo>
                  <a:lnTo>
                    <a:pt x="16165" y="16333"/>
                  </a:lnTo>
                  <a:lnTo>
                    <a:pt x="16315" y="16558"/>
                  </a:lnTo>
                  <a:lnTo>
                    <a:pt x="16427" y="16802"/>
                  </a:lnTo>
                  <a:lnTo>
                    <a:pt x="16427" y="16802"/>
                  </a:lnTo>
                  <a:lnTo>
                    <a:pt x="16465" y="16933"/>
                  </a:lnTo>
                  <a:lnTo>
                    <a:pt x="16465" y="16933"/>
                  </a:lnTo>
                  <a:lnTo>
                    <a:pt x="16502" y="17065"/>
                  </a:lnTo>
                  <a:lnTo>
                    <a:pt x="16502" y="17065"/>
                  </a:lnTo>
                  <a:lnTo>
                    <a:pt x="16540" y="17177"/>
                  </a:lnTo>
                  <a:lnTo>
                    <a:pt x="16540" y="17177"/>
                  </a:lnTo>
                  <a:lnTo>
                    <a:pt x="16558" y="17308"/>
                  </a:lnTo>
                  <a:lnTo>
                    <a:pt x="16558" y="17308"/>
                  </a:lnTo>
                  <a:lnTo>
                    <a:pt x="16577" y="17571"/>
                  </a:lnTo>
                  <a:lnTo>
                    <a:pt x="16577" y="17852"/>
                  </a:lnTo>
                  <a:lnTo>
                    <a:pt x="16577" y="17852"/>
                  </a:lnTo>
                  <a:lnTo>
                    <a:pt x="16558" y="18115"/>
                  </a:lnTo>
                  <a:lnTo>
                    <a:pt x="16540" y="18377"/>
                  </a:lnTo>
                  <a:lnTo>
                    <a:pt x="16483" y="18658"/>
                  </a:lnTo>
                  <a:lnTo>
                    <a:pt x="16427" y="18902"/>
                  </a:lnTo>
                  <a:lnTo>
                    <a:pt x="16427" y="18902"/>
                  </a:lnTo>
                  <a:lnTo>
                    <a:pt x="16277" y="19409"/>
                  </a:lnTo>
                  <a:lnTo>
                    <a:pt x="16108" y="19877"/>
                  </a:lnTo>
                  <a:lnTo>
                    <a:pt x="16108" y="19877"/>
                  </a:lnTo>
                  <a:lnTo>
                    <a:pt x="15902" y="20327"/>
                  </a:lnTo>
                  <a:lnTo>
                    <a:pt x="15714" y="20740"/>
                  </a:lnTo>
                  <a:lnTo>
                    <a:pt x="15714" y="20740"/>
                  </a:lnTo>
                  <a:lnTo>
                    <a:pt x="15321" y="21471"/>
                  </a:lnTo>
                  <a:lnTo>
                    <a:pt x="14983" y="22071"/>
                  </a:lnTo>
                  <a:lnTo>
                    <a:pt x="14983" y="22071"/>
                  </a:lnTo>
                  <a:lnTo>
                    <a:pt x="14477" y="22896"/>
                  </a:lnTo>
                  <a:lnTo>
                    <a:pt x="14477" y="22896"/>
                  </a:lnTo>
                  <a:lnTo>
                    <a:pt x="14289" y="23196"/>
                  </a:lnTo>
                  <a:lnTo>
                    <a:pt x="14289" y="23196"/>
                  </a:lnTo>
                  <a:lnTo>
                    <a:pt x="14533" y="22953"/>
                  </a:lnTo>
                  <a:lnTo>
                    <a:pt x="14533" y="22953"/>
                  </a:lnTo>
                  <a:lnTo>
                    <a:pt x="14814" y="22653"/>
                  </a:lnTo>
                  <a:lnTo>
                    <a:pt x="15208" y="22240"/>
                  </a:lnTo>
                  <a:lnTo>
                    <a:pt x="15208" y="22240"/>
                  </a:lnTo>
                  <a:lnTo>
                    <a:pt x="15658" y="21696"/>
                  </a:lnTo>
                  <a:lnTo>
                    <a:pt x="15921" y="21377"/>
                  </a:lnTo>
                  <a:lnTo>
                    <a:pt x="16183" y="21021"/>
                  </a:lnTo>
                  <a:lnTo>
                    <a:pt x="16183" y="21021"/>
                  </a:lnTo>
                  <a:lnTo>
                    <a:pt x="16465" y="20627"/>
                  </a:lnTo>
                  <a:lnTo>
                    <a:pt x="16746" y="20196"/>
                  </a:lnTo>
                  <a:lnTo>
                    <a:pt x="16746" y="20196"/>
                  </a:lnTo>
                  <a:lnTo>
                    <a:pt x="17008" y="19727"/>
                  </a:lnTo>
                  <a:lnTo>
                    <a:pt x="17140" y="19465"/>
                  </a:lnTo>
                  <a:lnTo>
                    <a:pt x="17252" y="19202"/>
                  </a:lnTo>
                  <a:lnTo>
                    <a:pt x="17252" y="19202"/>
                  </a:lnTo>
                  <a:lnTo>
                    <a:pt x="17365" y="18902"/>
                  </a:lnTo>
                  <a:lnTo>
                    <a:pt x="17477" y="18602"/>
                  </a:lnTo>
                  <a:lnTo>
                    <a:pt x="17552" y="18283"/>
                  </a:lnTo>
                  <a:lnTo>
                    <a:pt x="17627" y="17946"/>
                  </a:lnTo>
                  <a:lnTo>
                    <a:pt x="17627" y="17946"/>
                  </a:lnTo>
                  <a:lnTo>
                    <a:pt x="17665" y="17608"/>
                  </a:lnTo>
                  <a:lnTo>
                    <a:pt x="17683" y="17233"/>
                  </a:lnTo>
                  <a:lnTo>
                    <a:pt x="17683" y="17233"/>
                  </a:lnTo>
                  <a:lnTo>
                    <a:pt x="17665" y="17046"/>
                  </a:lnTo>
                  <a:lnTo>
                    <a:pt x="17665" y="17046"/>
                  </a:lnTo>
                  <a:lnTo>
                    <a:pt x="17646" y="16840"/>
                  </a:lnTo>
                  <a:lnTo>
                    <a:pt x="17646" y="16840"/>
                  </a:lnTo>
                  <a:lnTo>
                    <a:pt x="17627" y="16652"/>
                  </a:lnTo>
                  <a:lnTo>
                    <a:pt x="17627" y="16652"/>
                  </a:lnTo>
                  <a:lnTo>
                    <a:pt x="17571" y="16446"/>
                  </a:lnTo>
                  <a:lnTo>
                    <a:pt x="17571" y="16446"/>
                  </a:lnTo>
                  <a:lnTo>
                    <a:pt x="17515" y="16258"/>
                  </a:lnTo>
                  <a:lnTo>
                    <a:pt x="17458" y="16071"/>
                  </a:lnTo>
                  <a:lnTo>
                    <a:pt x="17290" y="15696"/>
                  </a:lnTo>
                  <a:lnTo>
                    <a:pt x="17083" y="15339"/>
                  </a:lnTo>
                  <a:lnTo>
                    <a:pt x="16877" y="15021"/>
                  </a:lnTo>
                  <a:lnTo>
                    <a:pt x="16877" y="15021"/>
                  </a:lnTo>
                  <a:lnTo>
                    <a:pt x="16446" y="14421"/>
                  </a:lnTo>
                  <a:lnTo>
                    <a:pt x="16221" y="14139"/>
                  </a:lnTo>
                  <a:lnTo>
                    <a:pt x="16033" y="13858"/>
                  </a:lnTo>
                  <a:lnTo>
                    <a:pt x="16033" y="13858"/>
                  </a:lnTo>
                  <a:lnTo>
                    <a:pt x="15865" y="13577"/>
                  </a:lnTo>
                  <a:lnTo>
                    <a:pt x="15733" y="13295"/>
                  </a:lnTo>
                  <a:lnTo>
                    <a:pt x="15639" y="13014"/>
                  </a:lnTo>
                  <a:lnTo>
                    <a:pt x="15564" y="12733"/>
                  </a:lnTo>
                  <a:lnTo>
                    <a:pt x="15546" y="12658"/>
                  </a:lnTo>
                  <a:lnTo>
                    <a:pt x="15546" y="12620"/>
                  </a:lnTo>
                  <a:lnTo>
                    <a:pt x="15527" y="12583"/>
                  </a:lnTo>
                  <a:lnTo>
                    <a:pt x="15527" y="12583"/>
                  </a:lnTo>
                  <a:lnTo>
                    <a:pt x="15527" y="12527"/>
                  </a:lnTo>
                  <a:lnTo>
                    <a:pt x="15527" y="12527"/>
                  </a:lnTo>
                  <a:lnTo>
                    <a:pt x="15489" y="12339"/>
                  </a:lnTo>
                  <a:lnTo>
                    <a:pt x="15489" y="12339"/>
                  </a:lnTo>
                  <a:lnTo>
                    <a:pt x="15433" y="12002"/>
                  </a:lnTo>
                  <a:lnTo>
                    <a:pt x="15433" y="12002"/>
                  </a:lnTo>
                  <a:lnTo>
                    <a:pt x="15339" y="11233"/>
                  </a:lnTo>
                  <a:lnTo>
                    <a:pt x="15339" y="11233"/>
                  </a:lnTo>
                  <a:lnTo>
                    <a:pt x="15283" y="10801"/>
                  </a:lnTo>
                  <a:lnTo>
                    <a:pt x="15208" y="10370"/>
                  </a:lnTo>
                  <a:lnTo>
                    <a:pt x="15114" y="9901"/>
                  </a:lnTo>
                  <a:lnTo>
                    <a:pt x="14983" y="9433"/>
                  </a:lnTo>
                  <a:lnTo>
                    <a:pt x="14983" y="9433"/>
                  </a:lnTo>
                  <a:lnTo>
                    <a:pt x="14889" y="9189"/>
                  </a:lnTo>
                  <a:lnTo>
                    <a:pt x="14889" y="9189"/>
                  </a:lnTo>
                  <a:lnTo>
                    <a:pt x="14777" y="8945"/>
                  </a:lnTo>
                  <a:lnTo>
                    <a:pt x="14777" y="8945"/>
                  </a:lnTo>
                  <a:lnTo>
                    <a:pt x="14646" y="8701"/>
                  </a:lnTo>
                  <a:lnTo>
                    <a:pt x="14608" y="8626"/>
                  </a:lnTo>
                  <a:lnTo>
                    <a:pt x="14571" y="8570"/>
                  </a:lnTo>
                  <a:lnTo>
                    <a:pt x="14477" y="8439"/>
                  </a:lnTo>
                  <a:lnTo>
                    <a:pt x="14477" y="8439"/>
                  </a:lnTo>
                  <a:lnTo>
                    <a:pt x="14383" y="8308"/>
                  </a:lnTo>
                  <a:lnTo>
                    <a:pt x="14271" y="8195"/>
                  </a:lnTo>
                  <a:lnTo>
                    <a:pt x="14158" y="8101"/>
                  </a:lnTo>
                  <a:lnTo>
                    <a:pt x="14158" y="8101"/>
                  </a:lnTo>
                  <a:lnTo>
                    <a:pt x="14064" y="8007"/>
                  </a:lnTo>
                  <a:lnTo>
                    <a:pt x="14064" y="8007"/>
                  </a:lnTo>
                  <a:lnTo>
                    <a:pt x="13858" y="7820"/>
                  </a:lnTo>
                  <a:lnTo>
                    <a:pt x="13633" y="7670"/>
                  </a:lnTo>
                  <a:lnTo>
                    <a:pt x="13633" y="7670"/>
                  </a:lnTo>
                  <a:lnTo>
                    <a:pt x="13202" y="7407"/>
                  </a:lnTo>
                  <a:lnTo>
                    <a:pt x="12770" y="7182"/>
                  </a:lnTo>
                  <a:lnTo>
                    <a:pt x="12770" y="7182"/>
                  </a:lnTo>
                  <a:lnTo>
                    <a:pt x="12339" y="6995"/>
                  </a:lnTo>
                  <a:lnTo>
                    <a:pt x="11927" y="6845"/>
                  </a:lnTo>
                  <a:lnTo>
                    <a:pt x="11927" y="6845"/>
                  </a:lnTo>
                  <a:lnTo>
                    <a:pt x="11102" y="6564"/>
                  </a:lnTo>
                  <a:lnTo>
                    <a:pt x="10314" y="6320"/>
                  </a:lnTo>
                  <a:lnTo>
                    <a:pt x="10314" y="6320"/>
                  </a:lnTo>
                  <a:lnTo>
                    <a:pt x="9958" y="6207"/>
                  </a:lnTo>
                  <a:lnTo>
                    <a:pt x="9958" y="6207"/>
                  </a:lnTo>
                  <a:lnTo>
                    <a:pt x="9601" y="6076"/>
                  </a:lnTo>
                  <a:lnTo>
                    <a:pt x="9601" y="6076"/>
                  </a:lnTo>
                  <a:lnTo>
                    <a:pt x="9264" y="5945"/>
                  </a:lnTo>
                  <a:lnTo>
                    <a:pt x="8964" y="5795"/>
                  </a:lnTo>
                  <a:lnTo>
                    <a:pt x="8964" y="5795"/>
                  </a:lnTo>
                  <a:lnTo>
                    <a:pt x="8664" y="5645"/>
                  </a:lnTo>
                  <a:lnTo>
                    <a:pt x="8420" y="5476"/>
                  </a:lnTo>
                  <a:lnTo>
                    <a:pt x="8308" y="5382"/>
                  </a:lnTo>
                  <a:lnTo>
                    <a:pt x="8214" y="5288"/>
                  </a:lnTo>
                  <a:lnTo>
                    <a:pt x="8214" y="5288"/>
                  </a:lnTo>
                  <a:lnTo>
                    <a:pt x="8101" y="5195"/>
                  </a:lnTo>
                  <a:lnTo>
                    <a:pt x="8101" y="5195"/>
                  </a:lnTo>
                  <a:lnTo>
                    <a:pt x="8008" y="5082"/>
                  </a:lnTo>
                  <a:lnTo>
                    <a:pt x="8008" y="5082"/>
                  </a:lnTo>
                  <a:lnTo>
                    <a:pt x="7839" y="4838"/>
                  </a:lnTo>
                  <a:lnTo>
                    <a:pt x="7689" y="4576"/>
                  </a:lnTo>
                  <a:lnTo>
                    <a:pt x="7539" y="4295"/>
                  </a:lnTo>
                  <a:lnTo>
                    <a:pt x="7408" y="3976"/>
                  </a:lnTo>
                  <a:lnTo>
                    <a:pt x="7408" y="3976"/>
                  </a:lnTo>
                  <a:lnTo>
                    <a:pt x="7276" y="3676"/>
                  </a:lnTo>
                  <a:lnTo>
                    <a:pt x="7276" y="3676"/>
                  </a:lnTo>
                  <a:lnTo>
                    <a:pt x="7164" y="3357"/>
                  </a:lnTo>
                  <a:lnTo>
                    <a:pt x="7164" y="3357"/>
                  </a:lnTo>
                  <a:lnTo>
                    <a:pt x="7089" y="3188"/>
                  </a:lnTo>
                  <a:lnTo>
                    <a:pt x="7089" y="3188"/>
                  </a:lnTo>
                  <a:lnTo>
                    <a:pt x="7014" y="3001"/>
                  </a:lnTo>
                  <a:lnTo>
                    <a:pt x="7014" y="3001"/>
                  </a:lnTo>
                  <a:lnTo>
                    <a:pt x="6939" y="2832"/>
                  </a:lnTo>
                  <a:lnTo>
                    <a:pt x="6845" y="2663"/>
                  </a:lnTo>
                  <a:lnTo>
                    <a:pt x="6845" y="2663"/>
                  </a:lnTo>
                  <a:lnTo>
                    <a:pt x="6770" y="2513"/>
                  </a:lnTo>
                  <a:lnTo>
                    <a:pt x="6770" y="2513"/>
                  </a:lnTo>
                  <a:lnTo>
                    <a:pt x="6676" y="2344"/>
                  </a:lnTo>
                  <a:lnTo>
                    <a:pt x="6676" y="2344"/>
                  </a:lnTo>
                  <a:lnTo>
                    <a:pt x="6564" y="2194"/>
                  </a:lnTo>
                  <a:lnTo>
                    <a:pt x="6470" y="2044"/>
                  </a:lnTo>
                  <a:lnTo>
                    <a:pt x="6470" y="2044"/>
                  </a:lnTo>
                  <a:lnTo>
                    <a:pt x="6245" y="1763"/>
                  </a:lnTo>
                  <a:lnTo>
                    <a:pt x="6001" y="1501"/>
                  </a:lnTo>
                  <a:lnTo>
                    <a:pt x="6001" y="1501"/>
                  </a:lnTo>
                  <a:lnTo>
                    <a:pt x="5757" y="1257"/>
                  </a:lnTo>
                  <a:lnTo>
                    <a:pt x="5495" y="1051"/>
                  </a:lnTo>
                  <a:lnTo>
                    <a:pt x="5232" y="863"/>
                  </a:lnTo>
                  <a:lnTo>
                    <a:pt x="4970" y="694"/>
                  </a:lnTo>
                  <a:lnTo>
                    <a:pt x="4970" y="694"/>
                  </a:lnTo>
                  <a:lnTo>
                    <a:pt x="4689" y="563"/>
                  </a:lnTo>
                  <a:lnTo>
                    <a:pt x="4426" y="432"/>
                  </a:lnTo>
                  <a:lnTo>
                    <a:pt x="4163" y="338"/>
                  </a:lnTo>
                  <a:lnTo>
                    <a:pt x="3882" y="244"/>
                  </a:lnTo>
                  <a:lnTo>
                    <a:pt x="3882" y="244"/>
                  </a:lnTo>
                  <a:lnTo>
                    <a:pt x="3638" y="188"/>
                  </a:lnTo>
                  <a:lnTo>
                    <a:pt x="3376" y="132"/>
                  </a:lnTo>
                  <a:lnTo>
                    <a:pt x="2888" y="57"/>
                  </a:lnTo>
                  <a:lnTo>
                    <a:pt x="2888" y="57"/>
                  </a:lnTo>
                  <a:lnTo>
                    <a:pt x="2457" y="19"/>
                  </a:lnTo>
                  <a:lnTo>
                    <a:pt x="2026" y="1"/>
                  </a:lnTo>
                  <a:lnTo>
                    <a:pt x="2026" y="1"/>
                  </a:lnTo>
                  <a:lnTo>
                    <a:pt x="2007"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2"/>
            <p:cNvSpPr/>
            <p:nvPr/>
          </p:nvSpPr>
          <p:spPr>
            <a:xfrm>
              <a:off x="7824800" y="134675"/>
              <a:ext cx="1016159" cy="555523"/>
            </a:xfrm>
            <a:custGeom>
              <a:avLst/>
              <a:gdLst/>
              <a:ahLst/>
              <a:cxnLst/>
              <a:rect l="l" t="t" r="r" b="b"/>
              <a:pathLst>
                <a:path w="26516" h="14496" extrusionOk="0">
                  <a:moveTo>
                    <a:pt x="7107" y="1"/>
                  </a:moveTo>
                  <a:lnTo>
                    <a:pt x="6714" y="57"/>
                  </a:lnTo>
                  <a:lnTo>
                    <a:pt x="6339" y="132"/>
                  </a:lnTo>
                  <a:lnTo>
                    <a:pt x="6001" y="207"/>
                  </a:lnTo>
                  <a:lnTo>
                    <a:pt x="5326" y="395"/>
                  </a:lnTo>
                  <a:lnTo>
                    <a:pt x="4707" y="601"/>
                  </a:lnTo>
                  <a:lnTo>
                    <a:pt x="4126" y="826"/>
                  </a:lnTo>
                  <a:lnTo>
                    <a:pt x="3582" y="1070"/>
                  </a:lnTo>
                  <a:lnTo>
                    <a:pt x="3057" y="1295"/>
                  </a:lnTo>
                  <a:lnTo>
                    <a:pt x="2588" y="1539"/>
                  </a:lnTo>
                  <a:lnTo>
                    <a:pt x="2157" y="1801"/>
                  </a:lnTo>
                  <a:lnTo>
                    <a:pt x="1763" y="2045"/>
                  </a:lnTo>
                  <a:lnTo>
                    <a:pt x="1407" y="2289"/>
                  </a:lnTo>
                  <a:lnTo>
                    <a:pt x="1088" y="2551"/>
                  </a:lnTo>
                  <a:lnTo>
                    <a:pt x="826" y="2776"/>
                  </a:lnTo>
                  <a:lnTo>
                    <a:pt x="601" y="3020"/>
                  </a:lnTo>
                  <a:lnTo>
                    <a:pt x="413" y="3226"/>
                  </a:lnTo>
                  <a:lnTo>
                    <a:pt x="263" y="3432"/>
                  </a:lnTo>
                  <a:lnTo>
                    <a:pt x="169" y="3601"/>
                  </a:lnTo>
                  <a:lnTo>
                    <a:pt x="94" y="3733"/>
                  </a:lnTo>
                  <a:lnTo>
                    <a:pt x="38" y="3826"/>
                  </a:lnTo>
                  <a:lnTo>
                    <a:pt x="1" y="3920"/>
                  </a:lnTo>
                  <a:lnTo>
                    <a:pt x="57" y="3845"/>
                  </a:lnTo>
                  <a:lnTo>
                    <a:pt x="132" y="3751"/>
                  </a:lnTo>
                  <a:lnTo>
                    <a:pt x="226" y="3639"/>
                  </a:lnTo>
                  <a:lnTo>
                    <a:pt x="357" y="3489"/>
                  </a:lnTo>
                  <a:lnTo>
                    <a:pt x="526" y="3339"/>
                  </a:lnTo>
                  <a:lnTo>
                    <a:pt x="732" y="3170"/>
                  </a:lnTo>
                  <a:lnTo>
                    <a:pt x="994" y="3001"/>
                  </a:lnTo>
                  <a:lnTo>
                    <a:pt x="1276" y="2814"/>
                  </a:lnTo>
                  <a:lnTo>
                    <a:pt x="1613" y="2645"/>
                  </a:lnTo>
                  <a:lnTo>
                    <a:pt x="1988" y="2476"/>
                  </a:lnTo>
                  <a:lnTo>
                    <a:pt x="2401" y="2289"/>
                  </a:lnTo>
                  <a:lnTo>
                    <a:pt x="2851" y="2120"/>
                  </a:lnTo>
                  <a:lnTo>
                    <a:pt x="3338" y="1970"/>
                  </a:lnTo>
                  <a:lnTo>
                    <a:pt x="3845" y="1820"/>
                  </a:lnTo>
                  <a:lnTo>
                    <a:pt x="4407" y="1670"/>
                  </a:lnTo>
                  <a:lnTo>
                    <a:pt x="4970" y="1539"/>
                  </a:lnTo>
                  <a:lnTo>
                    <a:pt x="5589" y="1407"/>
                  </a:lnTo>
                  <a:lnTo>
                    <a:pt x="6207" y="1314"/>
                  </a:lnTo>
                  <a:lnTo>
                    <a:pt x="6545" y="1276"/>
                  </a:lnTo>
                  <a:lnTo>
                    <a:pt x="6845" y="1257"/>
                  </a:lnTo>
                  <a:lnTo>
                    <a:pt x="7389" y="1257"/>
                  </a:lnTo>
                  <a:lnTo>
                    <a:pt x="7445" y="1276"/>
                  </a:lnTo>
                  <a:lnTo>
                    <a:pt x="7595" y="1295"/>
                  </a:lnTo>
                  <a:lnTo>
                    <a:pt x="7745" y="1332"/>
                  </a:lnTo>
                  <a:lnTo>
                    <a:pt x="7876" y="1370"/>
                  </a:lnTo>
                  <a:lnTo>
                    <a:pt x="8007" y="1407"/>
                  </a:lnTo>
                  <a:lnTo>
                    <a:pt x="8270" y="1539"/>
                  </a:lnTo>
                  <a:lnTo>
                    <a:pt x="8551" y="1689"/>
                  </a:lnTo>
                  <a:lnTo>
                    <a:pt x="8814" y="1876"/>
                  </a:lnTo>
                  <a:lnTo>
                    <a:pt x="9114" y="2101"/>
                  </a:lnTo>
                  <a:lnTo>
                    <a:pt x="9770" y="2607"/>
                  </a:lnTo>
                  <a:lnTo>
                    <a:pt x="10126" y="2851"/>
                  </a:lnTo>
                  <a:lnTo>
                    <a:pt x="10314" y="2964"/>
                  </a:lnTo>
                  <a:lnTo>
                    <a:pt x="10408" y="3039"/>
                  </a:lnTo>
                  <a:lnTo>
                    <a:pt x="10501" y="3095"/>
                  </a:lnTo>
                  <a:lnTo>
                    <a:pt x="10708" y="3207"/>
                  </a:lnTo>
                  <a:lnTo>
                    <a:pt x="10933" y="3320"/>
                  </a:lnTo>
                  <a:lnTo>
                    <a:pt x="11139" y="3414"/>
                  </a:lnTo>
                  <a:lnTo>
                    <a:pt x="11383" y="3507"/>
                  </a:lnTo>
                  <a:lnTo>
                    <a:pt x="11627" y="3582"/>
                  </a:lnTo>
                  <a:lnTo>
                    <a:pt x="11889" y="3658"/>
                  </a:lnTo>
                  <a:lnTo>
                    <a:pt x="12152" y="3714"/>
                  </a:lnTo>
                  <a:lnTo>
                    <a:pt x="12414" y="3751"/>
                  </a:lnTo>
                  <a:lnTo>
                    <a:pt x="12752" y="3751"/>
                  </a:lnTo>
                  <a:lnTo>
                    <a:pt x="13127" y="3733"/>
                  </a:lnTo>
                  <a:lnTo>
                    <a:pt x="13483" y="3695"/>
                  </a:lnTo>
                  <a:lnTo>
                    <a:pt x="13971" y="3601"/>
                  </a:lnTo>
                  <a:lnTo>
                    <a:pt x="14421" y="3470"/>
                  </a:lnTo>
                  <a:lnTo>
                    <a:pt x="14852" y="3357"/>
                  </a:lnTo>
                  <a:lnTo>
                    <a:pt x="15283" y="3226"/>
                  </a:lnTo>
                  <a:lnTo>
                    <a:pt x="15658" y="3132"/>
                  </a:lnTo>
                  <a:lnTo>
                    <a:pt x="15846" y="3095"/>
                  </a:lnTo>
                  <a:lnTo>
                    <a:pt x="15939" y="3076"/>
                  </a:lnTo>
                  <a:lnTo>
                    <a:pt x="16033" y="3076"/>
                  </a:lnTo>
                  <a:lnTo>
                    <a:pt x="16333" y="3039"/>
                  </a:lnTo>
                  <a:lnTo>
                    <a:pt x="16783" y="3039"/>
                  </a:lnTo>
                  <a:lnTo>
                    <a:pt x="17158" y="3057"/>
                  </a:lnTo>
                  <a:lnTo>
                    <a:pt x="17327" y="3095"/>
                  </a:lnTo>
                  <a:lnTo>
                    <a:pt x="17515" y="3114"/>
                  </a:lnTo>
                  <a:lnTo>
                    <a:pt x="17702" y="3151"/>
                  </a:lnTo>
                  <a:lnTo>
                    <a:pt x="17871" y="3207"/>
                  </a:lnTo>
                  <a:lnTo>
                    <a:pt x="18227" y="3320"/>
                  </a:lnTo>
                  <a:lnTo>
                    <a:pt x="18565" y="347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321" y="5833"/>
                  </a:lnTo>
                  <a:lnTo>
                    <a:pt x="21527" y="6114"/>
                  </a:lnTo>
                  <a:lnTo>
                    <a:pt x="21696" y="6414"/>
                  </a:lnTo>
                  <a:lnTo>
                    <a:pt x="21865" y="6714"/>
                  </a:lnTo>
                  <a:lnTo>
                    <a:pt x="22034" y="7033"/>
                  </a:lnTo>
                  <a:lnTo>
                    <a:pt x="22202" y="7370"/>
                  </a:lnTo>
                  <a:lnTo>
                    <a:pt x="22559" y="8008"/>
                  </a:lnTo>
                  <a:lnTo>
                    <a:pt x="22896" y="8608"/>
                  </a:lnTo>
                  <a:lnTo>
                    <a:pt x="23084" y="8908"/>
                  </a:lnTo>
                  <a:lnTo>
                    <a:pt x="23271" y="9189"/>
                  </a:lnTo>
                  <a:lnTo>
                    <a:pt x="23665" y="9733"/>
                  </a:lnTo>
                  <a:lnTo>
                    <a:pt x="23853" y="9996"/>
                  </a:lnTo>
                  <a:lnTo>
                    <a:pt x="24059" y="10239"/>
                  </a:lnTo>
                  <a:lnTo>
                    <a:pt x="24265" y="10464"/>
                  </a:lnTo>
                  <a:lnTo>
                    <a:pt x="24471" y="10671"/>
                  </a:lnTo>
                  <a:lnTo>
                    <a:pt x="24678" y="10877"/>
                  </a:lnTo>
                  <a:lnTo>
                    <a:pt x="24771" y="10971"/>
                  </a:lnTo>
                  <a:lnTo>
                    <a:pt x="24828" y="11027"/>
                  </a:lnTo>
                  <a:lnTo>
                    <a:pt x="24865" y="11064"/>
                  </a:lnTo>
                  <a:lnTo>
                    <a:pt x="25203" y="11439"/>
                  </a:lnTo>
                  <a:lnTo>
                    <a:pt x="25484" y="11796"/>
                  </a:lnTo>
                  <a:lnTo>
                    <a:pt x="25747" y="12152"/>
                  </a:lnTo>
                  <a:lnTo>
                    <a:pt x="25953" y="12508"/>
                  </a:lnTo>
                  <a:lnTo>
                    <a:pt x="26103" y="12846"/>
                  </a:lnTo>
                  <a:lnTo>
                    <a:pt x="26215" y="13146"/>
                  </a:lnTo>
                  <a:lnTo>
                    <a:pt x="26290" y="13446"/>
                  </a:lnTo>
                  <a:lnTo>
                    <a:pt x="26347" y="13708"/>
                  </a:lnTo>
                  <a:lnTo>
                    <a:pt x="26347" y="13952"/>
                  </a:lnTo>
                  <a:lnTo>
                    <a:pt x="26347" y="14140"/>
                  </a:lnTo>
                  <a:lnTo>
                    <a:pt x="26347" y="14215"/>
                  </a:lnTo>
                  <a:lnTo>
                    <a:pt x="26347" y="14290"/>
                  </a:lnTo>
                  <a:lnTo>
                    <a:pt x="26347" y="14402"/>
                  </a:lnTo>
                  <a:lnTo>
                    <a:pt x="26328" y="14496"/>
                  </a:lnTo>
                  <a:lnTo>
                    <a:pt x="26365" y="14402"/>
                  </a:lnTo>
                  <a:lnTo>
                    <a:pt x="26384" y="14308"/>
                  </a:lnTo>
                  <a:lnTo>
                    <a:pt x="26422" y="14233"/>
                  </a:lnTo>
                  <a:lnTo>
                    <a:pt x="26422" y="14140"/>
                  </a:lnTo>
                  <a:lnTo>
                    <a:pt x="26478" y="13952"/>
                  </a:lnTo>
                  <a:lnTo>
                    <a:pt x="26497" y="13708"/>
                  </a:lnTo>
                  <a:lnTo>
                    <a:pt x="26515" y="13427"/>
                  </a:lnTo>
                  <a:lnTo>
                    <a:pt x="26497" y="13108"/>
                  </a:lnTo>
                  <a:lnTo>
                    <a:pt x="26440" y="12733"/>
                  </a:lnTo>
                  <a:lnTo>
                    <a:pt x="26328" y="12340"/>
                  </a:lnTo>
                  <a:lnTo>
                    <a:pt x="26178" y="11927"/>
                  </a:lnTo>
                  <a:lnTo>
                    <a:pt x="25972" y="11496"/>
                  </a:lnTo>
                  <a:lnTo>
                    <a:pt x="25709" y="11064"/>
                  </a:lnTo>
                  <a:lnTo>
                    <a:pt x="25409" y="10614"/>
                  </a:lnTo>
                  <a:lnTo>
                    <a:pt x="25372" y="10539"/>
                  </a:lnTo>
                  <a:lnTo>
                    <a:pt x="25334" y="10483"/>
                  </a:lnTo>
                  <a:lnTo>
                    <a:pt x="25240" y="10389"/>
                  </a:lnTo>
                  <a:lnTo>
                    <a:pt x="25090" y="10164"/>
                  </a:lnTo>
                  <a:lnTo>
                    <a:pt x="24921" y="9939"/>
                  </a:lnTo>
                  <a:lnTo>
                    <a:pt x="24771" y="9696"/>
                  </a:lnTo>
                  <a:lnTo>
                    <a:pt x="24453" y="9208"/>
                  </a:lnTo>
                  <a:lnTo>
                    <a:pt x="24171" y="8664"/>
                  </a:lnTo>
                  <a:lnTo>
                    <a:pt x="24040" y="8383"/>
                  </a:lnTo>
                  <a:lnTo>
                    <a:pt x="23890" y="8102"/>
                  </a:lnTo>
                  <a:lnTo>
                    <a:pt x="23628" y="7483"/>
                  </a:lnTo>
                  <a:lnTo>
                    <a:pt x="23365" y="6827"/>
                  </a:lnTo>
                  <a:lnTo>
                    <a:pt x="23234" y="6489"/>
                  </a:lnTo>
                  <a:lnTo>
                    <a:pt x="23103" y="6133"/>
                  </a:lnTo>
                  <a:lnTo>
                    <a:pt x="22934" y="5776"/>
                  </a:lnTo>
                  <a:lnTo>
                    <a:pt x="22746" y="5401"/>
                  </a:lnTo>
                  <a:lnTo>
                    <a:pt x="22540" y="5045"/>
                  </a:lnTo>
                  <a:lnTo>
                    <a:pt x="22315" y="4670"/>
                  </a:lnTo>
                  <a:lnTo>
                    <a:pt x="22071" y="4333"/>
                  </a:lnTo>
                  <a:lnTo>
                    <a:pt x="21809" y="3976"/>
                  </a:lnTo>
                  <a:lnTo>
                    <a:pt x="21527" y="3639"/>
                  </a:lnTo>
                  <a:lnTo>
                    <a:pt x="21209" y="3320"/>
                  </a:lnTo>
                  <a:lnTo>
                    <a:pt x="20871" y="3001"/>
                  </a:lnTo>
                  <a:lnTo>
                    <a:pt x="20515" y="2701"/>
                  </a:lnTo>
                  <a:lnTo>
                    <a:pt x="20140" y="2420"/>
                  </a:lnTo>
                  <a:lnTo>
                    <a:pt x="19727" y="2157"/>
                  </a:lnTo>
                  <a:lnTo>
                    <a:pt x="19296" y="1932"/>
                  </a:lnTo>
                  <a:lnTo>
                    <a:pt x="18846" y="1726"/>
                  </a:lnTo>
                  <a:lnTo>
                    <a:pt x="18621" y="1632"/>
                  </a:lnTo>
                  <a:lnTo>
                    <a:pt x="18377" y="1557"/>
                  </a:lnTo>
                  <a:lnTo>
                    <a:pt x="18133" y="1482"/>
                  </a:lnTo>
                  <a:lnTo>
                    <a:pt x="17890" y="1426"/>
                  </a:lnTo>
                  <a:lnTo>
                    <a:pt x="17627" y="1370"/>
                  </a:lnTo>
                  <a:lnTo>
                    <a:pt x="17383" y="1332"/>
                  </a:lnTo>
                  <a:lnTo>
                    <a:pt x="17121" y="1295"/>
                  </a:lnTo>
                  <a:lnTo>
                    <a:pt x="16858" y="1276"/>
                  </a:lnTo>
                  <a:lnTo>
                    <a:pt x="16183" y="1276"/>
                  </a:lnTo>
                  <a:lnTo>
                    <a:pt x="15808" y="1332"/>
                  </a:lnTo>
                  <a:lnTo>
                    <a:pt x="15677" y="1351"/>
                  </a:lnTo>
                  <a:lnTo>
                    <a:pt x="15546" y="1370"/>
                  </a:lnTo>
                  <a:lnTo>
                    <a:pt x="15283" y="1407"/>
                  </a:lnTo>
                  <a:lnTo>
                    <a:pt x="14796" y="1539"/>
                  </a:lnTo>
                  <a:lnTo>
                    <a:pt x="14364" y="1670"/>
                  </a:lnTo>
                  <a:lnTo>
                    <a:pt x="13933" y="1801"/>
                  </a:lnTo>
                  <a:lnTo>
                    <a:pt x="13539" y="1914"/>
                  </a:lnTo>
                  <a:lnTo>
                    <a:pt x="13183" y="2007"/>
                  </a:lnTo>
                  <a:lnTo>
                    <a:pt x="12902" y="2045"/>
                  </a:lnTo>
                  <a:lnTo>
                    <a:pt x="12620" y="2064"/>
                  </a:lnTo>
                  <a:lnTo>
                    <a:pt x="12545" y="2064"/>
                  </a:lnTo>
                  <a:lnTo>
                    <a:pt x="12377" y="2045"/>
                  </a:lnTo>
                  <a:lnTo>
                    <a:pt x="12227" y="2026"/>
                  </a:lnTo>
                  <a:lnTo>
                    <a:pt x="11908" y="1951"/>
                  </a:lnTo>
                  <a:lnTo>
                    <a:pt x="11758" y="1895"/>
                  </a:lnTo>
                  <a:lnTo>
                    <a:pt x="11589" y="1839"/>
                  </a:lnTo>
                  <a:lnTo>
                    <a:pt x="11439" y="1764"/>
                  </a:lnTo>
                  <a:lnTo>
                    <a:pt x="11270" y="1689"/>
                  </a:lnTo>
                  <a:lnTo>
                    <a:pt x="11195" y="1651"/>
                  </a:lnTo>
                  <a:lnTo>
                    <a:pt x="11120" y="1595"/>
                  </a:lnTo>
                  <a:lnTo>
                    <a:pt x="10951" y="1520"/>
                  </a:lnTo>
                  <a:lnTo>
                    <a:pt x="10633" y="1314"/>
                  </a:lnTo>
                  <a:lnTo>
                    <a:pt x="9976" y="901"/>
                  </a:lnTo>
                  <a:lnTo>
                    <a:pt x="9639" y="676"/>
                  </a:lnTo>
                  <a:lnTo>
                    <a:pt x="9264" y="451"/>
                  </a:lnTo>
                  <a:lnTo>
                    <a:pt x="9058" y="357"/>
                  </a:lnTo>
                  <a:lnTo>
                    <a:pt x="8851" y="263"/>
                  </a:lnTo>
                  <a:lnTo>
                    <a:pt x="8645" y="188"/>
                  </a:lnTo>
                  <a:lnTo>
                    <a:pt x="8420" y="113"/>
                  </a:lnTo>
                  <a:lnTo>
                    <a:pt x="8195" y="76"/>
                  </a:lnTo>
                  <a:lnTo>
                    <a:pt x="7970" y="38"/>
                  </a:lnTo>
                  <a:lnTo>
                    <a:pt x="774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2"/>
            <p:cNvSpPr/>
            <p:nvPr/>
          </p:nvSpPr>
          <p:spPr>
            <a:xfrm>
              <a:off x="7824800" y="134675"/>
              <a:ext cx="1016159" cy="555523"/>
            </a:xfrm>
            <a:custGeom>
              <a:avLst/>
              <a:gdLst/>
              <a:ahLst/>
              <a:cxnLst/>
              <a:rect l="l" t="t" r="r" b="b"/>
              <a:pathLst>
                <a:path w="26516" h="14496" fill="none" extrusionOk="0">
                  <a:moveTo>
                    <a:pt x="7445" y="1"/>
                  </a:moveTo>
                  <a:lnTo>
                    <a:pt x="7445" y="1"/>
                  </a:lnTo>
                  <a:lnTo>
                    <a:pt x="7426" y="1"/>
                  </a:lnTo>
                  <a:lnTo>
                    <a:pt x="7314" y="1"/>
                  </a:lnTo>
                  <a:lnTo>
                    <a:pt x="7314" y="1"/>
                  </a:lnTo>
                  <a:lnTo>
                    <a:pt x="7107" y="1"/>
                  </a:lnTo>
                  <a:lnTo>
                    <a:pt x="7107" y="1"/>
                  </a:lnTo>
                  <a:lnTo>
                    <a:pt x="6714" y="57"/>
                  </a:lnTo>
                  <a:lnTo>
                    <a:pt x="6714" y="57"/>
                  </a:lnTo>
                  <a:lnTo>
                    <a:pt x="6339" y="132"/>
                  </a:lnTo>
                  <a:lnTo>
                    <a:pt x="6001" y="207"/>
                  </a:lnTo>
                  <a:lnTo>
                    <a:pt x="6001" y="207"/>
                  </a:lnTo>
                  <a:lnTo>
                    <a:pt x="5326" y="395"/>
                  </a:lnTo>
                  <a:lnTo>
                    <a:pt x="5326" y="395"/>
                  </a:lnTo>
                  <a:lnTo>
                    <a:pt x="4707" y="601"/>
                  </a:lnTo>
                  <a:lnTo>
                    <a:pt x="4126" y="826"/>
                  </a:lnTo>
                  <a:lnTo>
                    <a:pt x="4126" y="826"/>
                  </a:lnTo>
                  <a:lnTo>
                    <a:pt x="3582" y="1070"/>
                  </a:lnTo>
                  <a:lnTo>
                    <a:pt x="3057" y="1295"/>
                  </a:lnTo>
                  <a:lnTo>
                    <a:pt x="2588" y="1539"/>
                  </a:lnTo>
                  <a:lnTo>
                    <a:pt x="2157" y="1801"/>
                  </a:lnTo>
                  <a:lnTo>
                    <a:pt x="2157" y="1801"/>
                  </a:lnTo>
                  <a:lnTo>
                    <a:pt x="1763" y="2045"/>
                  </a:lnTo>
                  <a:lnTo>
                    <a:pt x="1407" y="2289"/>
                  </a:lnTo>
                  <a:lnTo>
                    <a:pt x="1407" y="2289"/>
                  </a:lnTo>
                  <a:lnTo>
                    <a:pt x="1088" y="2551"/>
                  </a:lnTo>
                  <a:lnTo>
                    <a:pt x="1088" y="2551"/>
                  </a:lnTo>
                  <a:lnTo>
                    <a:pt x="826" y="2776"/>
                  </a:lnTo>
                  <a:lnTo>
                    <a:pt x="826" y="2776"/>
                  </a:lnTo>
                  <a:lnTo>
                    <a:pt x="601" y="3020"/>
                  </a:lnTo>
                  <a:lnTo>
                    <a:pt x="413" y="3226"/>
                  </a:lnTo>
                  <a:lnTo>
                    <a:pt x="263" y="3432"/>
                  </a:lnTo>
                  <a:lnTo>
                    <a:pt x="169" y="3601"/>
                  </a:lnTo>
                  <a:lnTo>
                    <a:pt x="169" y="3601"/>
                  </a:lnTo>
                  <a:lnTo>
                    <a:pt x="94" y="3733"/>
                  </a:lnTo>
                  <a:lnTo>
                    <a:pt x="94" y="3733"/>
                  </a:lnTo>
                  <a:lnTo>
                    <a:pt x="38" y="3826"/>
                  </a:lnTo>
                  <a:lnTo>
                    <a:pt x="38" y="3826"/>
                  </a:lnTo>
                  <a:lnTo>
                    <a:pt x="1" y="3920"/>
                  </a:lnTo>
                  <a:lnTo>
                    <a:pt x="1" y="3920"/>
                  </a:lnTo>
                  <a:lnTo>
                    <a:pt x="57" y="3845"/>
                  </a:lnTo>
                  <a:lnTo>
                    <a:pt x="57" y="3845"/>
                  </a:lnTo>
                  <a:lnTo>
                    <a:pt x="132" y="3751"/>
                  </a:lnTo>
                  <a:lnTo>
                    <a:pt x="132" y="3751"/>
                  </a:lnTo>
                  <a:lnTo>
                    <a:pt x="226" y="3639"/>
                  </a:lnTo>
                  <a:lnTo>
                    <a:pt x="226" y="3639"/>
                  </a:lnTo>
                  <a:lnTo>
                    <a:pt x="357" y="3489"/>
                  </a:lnTo>
                  <a:lnTo>
                    <a:pt x="526" y="3339"/>
                  </a:lnTo>
                  <a:lnTo>
                    <a:pt x="732" y="3170"/>
                  </a:lnTo>
                  <a:lnTo>
                    <a:pt x="994" y="3001"/>
                  </a:lnTo>
                  <a:lnTo>
                    <a:pt x="994" y="3001"/>
                  </a:lnTo>
                  <a:lnTo>
                    <a:pt x="1276" y="2814"/>
                  </a:lnTo>
                  <a:lnTo>
                    <a:pt x="1276" y="2814"/>
                  </a:lnTo>
                  <a:lnTo>
                    <a:pt x="1613" y="2645"/>
                  </a:lnTo>
                  <a:lnTo>
                    <a:pt x="1613" y="2645"/>
                  </a:lnTo>
                  <a:lnTo>
                    <a:pt x="1988" y="2476"/>
                  </a:lnTo>
                  <a:lnTo>
                    <a:pt x="2401" y="2289"/>
                  </a:lnTo>
                  <a:lnTo>
                    <a:pt x="2401" y="2289"/>
                  </a:lnTo>
                  <a:lnTo>
                    <a:pt x="2851" y="2120"/>
                  </a:lnTo>
                  <a:lnTo>
                    <a:pt x="3338" y="1970"/>
                  </a:lnTo>
                  <a:lnTo>
                    <a:pt x="3845" y="1820"/>
                  </a:lnTo>
                  <a:lnTo>
                    <a:pt x="4407" y="1670"/>
                  </a:lnTo>
                  <a:lnTo>
                    <a:pt x="4407" y="1670"/>
                  </a:lnTo>
                  <a:lnTo>
                    <a:pt x="4970" y="1539"/>
                  </a:lnTo>
                  <a:lnTo>
                    <a:pt x="5589" y="1407"/>
                  </a:lnTo>
                  <a:lnTo>
                    <a:pt x="5589" y="1407"/>
                  </a:lnTo>
                  <a:lnTo>
                    <a:pt x="6207" y="1314"/>
                  </a:lnTo>
                  <a:lnTo>
                    <a:pt x="6207" y="1314"/>
                  </a:lnTo>
                  <a:lnTo>
                    <a:pt x="6545" y="1276"/>
                  </a:lnTo>
                  <a:lnTo>
                    <a:pt x="6845" y="1257"/>
                  </a:lnTo>
                  <a:lnTo>
                    <a:pt x="6845" y="1257"/>
                  </a:lnTo>
                  <a:lnTo>
                    <a:pt x="7089" y="1257"/>
                  </a:lnTo>
                  <a:lnTo>
                    <a:pt x="7089" y="1257"/>
                  </a:lnTo>
                  <a:lnTo>
                    <a:pt x="7164" y="1257"/>
                  </a:lnTo>
                  <a:lnTo>
                    <a:pt x="7164" y="1257"/>
                  </a:lnTo>
                  <a:lnTo>
                    <a:pt x="7314" y="1257"/>
                  </a:lnTo>
                  <a:lnTo>
                    <a:pt x="7389" y="1257"/>
                  </a:lnTo>
                  <a:lnTo>
                    <a:pt x="7389" y="1257"/>
                  </a:lnTo>
                  <a:lnTo>
                    <a:pt x="7445" y="1276"/>
                  </a:lnTo>
                  <a:lnTo>
                    <a:pt x="7445" y="1276"/>
                  </a:lnTo>
                  <a:lnTo>
                    <a:pt x="7595" y="1295"/>
                  </a:lnTo>
                  <a:lnTo>
                    <a:pt x="7595" y="1295"/>
                  </a:lnTo>
                  <a:lnTo>
                    <a:pt x="7745" y="1332"/>
                  </a:lnTo>
                  <a:lnTo>
                    <a:pt x="7745" y="1332"/>
                  </a:lnTo>
                  <a:lnTo>
                    <a:pt x="7876" y="1370"/>
                  </a:lnTo>
                  <a:lnTo>
                    <a:pt x="8007" y="1407"/>
                  </a:lnTo>
                  <a:lnTo>
                    <a:pt x="8007" y="1407"/>
                  </a:lnTo>
                  <a:lnTo>
                    <a:pt x="8270" y="1539"/>
                  </a:lnTo>
                  <a:lnTo>
                    <a:pt x="8551" y="1689"/>
                  </a:lnTo>
                  <a:lnTo>
                    <a:pt x="8551" y="1689"/>
                  </a:lnTo>
                  <a:lnTo>
                    <a:pt x="8814" y="1876"/>
                  </a:lnTo>
                  <a:lnTo>
                    <a:pt x="9114" y="2101"/>
                  </a:lnTo>
                  <a:lnTo>
                    <a:pt x="9114" y="2101"/>
                  </a:lnTo>
                  <a:lnTo>
                    <a:pt x="9770" y="2607"/>
                  </a:lnTo>
                  <a:lnTo>
                    <a:pt x="9770" y="2607"/>
                  </a:lnTo>
                  <a:lnTo>
                    <a:pt x="10126" y="2851"/>
                  </a:lnTo>
                  <a:lnTo>
                    <a:pt x="10126" y="2851"/>
                  </a:lnTo>
                  <a:lnTo>
                    <a:pt x="10314" y="2964"/>
                  </a:lnTo>
                  <a:lnTo>
                    <a:pt x="10408" y="3039"/>
                  </a:lnTo>
                  <a:lnTo>
                    <a:pt x="10501" y="3095"/>
                  </a:lnTo>
                  <a:lnTo>
                    <a:pt x="10501" y="3095"/>
                  </a:lnTo>
                  <a:lnTo>
                    <a:pt x="10708" y="3207"/>
                  </a:lnTo>
                  <a:lnTo>
                    <a:pt x="10933" y="3320"/>
                  </a:lnTo>
                  <a:lnTo>
                    <a:pt x="10933" y="3320"/>
                  </a:lnTo>
                  <a:lnTo>
                    <a:pt x="11139" y="3414"/>
                  </a:lnTo>
                  <a:lnTo>
                    <a:pt x="11139" y="3414"/>
                  </a:lnTo>
                  <a:lnTo>
                    <a:pt x="11383" y="3507"/>
                  </a:lnTo>
                  <a:lnTo>
                    <a:pt x="11383" y="3507"/>
                  </a:lnTo>
                  <a:lnTo>
                    <a:pt x="11627" y="3582"/>
                  </a:lnTo>
                  <a:lnTo>
                    <a:pt x="11889" y="3658"/>
                  </a:lnTo>
                  <a:lnTo>
                    <a:pt x="12152" y="3714"/>
                  </a:lnTo>
                  <a:lnTo>
                    <a:pt x="12414" y="3751"/>
                  </a:lnTo>
                  <a:lnTo>
                    <a:pt x="12414" y="3751"/>
                  </a:lnTo>
                  <a:lnTo>
                    <a:pt x="12752" y="3751"/>
                  </a:lnTo>
                  <a:lnTo>
                    <a:pt x="12752" y="3751"/>
                  </a:lnTo>
                  <a:lnTo>
                    <a:pt x="13127" y="3733"/>
                  </a:lnTo>
                  <a:lnTo>
                    <a:pt x="13483" y="3695"/>
                  </a:lnTo>
                  <a:lnTo>
                    <a:pt x="13483" y="3695"/>
                  </a:lnTo>
                  <a:lnTo>
                    <a:pt x="13971" y="3601"/>
                  </a:lnTo>
                  <a:lnTo>
                    <a:pt x="14421" y="3470"/>
                  </a:lnTo>
                  <a:lnTo>
                    <a:pt x="14421" y="3470"/>
                  </a:lnTo>
                  <a:lnTo>
                    <a:pt x="14852" y="3357"/>
                  </a:lnTo>
                  <a:lnTo>
                    <a:pt x="14852" y="3357"/>
                  </a:lnTo>
                  <a:lnTo>
                    <a:pt x="15283" y="3226"/>
                  </a:lnTo>
                  <a:lnTo>
                    <a:pt x="15283" y="3226"/>
                  </a:lnTo>
                  <a:lnTo>
                    <a:pt x="15658" y="3132"/>
                  </a:lnTo>
                  <a:lnTo>
                    <a:pt x="15658" y="3132"/>
                  </a:lnTo>
                  <a:lnTo>
                    <a:pt x="15846" y="3095"/>
                  </a:lnTo>
                  <a:lnTo>
                    <a:pt x="15939" y="3076"/>
                  </a:lnTo>
                  <a:lnTo>
                    <a:pt x="16033" y="3076"/>
                  </a:lnTo>
                  <a:lnTo>
                    <a:pt x="16033" y="3076"/>
                  </a:lnTo>
                  <a:lnTo>
                    <a:pt x="16333" y="3039"/>
                  </a:lnTo>
                  <a:lnTo>
                    <a:pt x="16614" y="3039"/>
                  </a:lnTo>
                  <a:lnTo>
                    <a:pt x="16614" y="3039"/>
                  </a:lnTo>
                  <a:lnTo>
                    <a:pt x="16783" y="3039"/>
                  </a:lnTo>
                  <a:lnTo>
                    <a:pt x="16783" y="3039"/>
                  </a:lnTo>
                  <a:lnTo>
                    <a:pt x="17158" y="3057"/>
                  </a:lnTo>
                  <a:lnTo>
                    <a:pt x="17158" y="3057"/>
                  </a:lnTo>
                  <a:lnTo>
                    <a:pt x="17327" y="3095"/>
                  </a:lnTo>
                  <a:lnTo>
                    <a:pt x="17515" y="3114"/>
                  </a:lnTo>
                  <a:lnTo>
                    <a:pt x="17515" y="3114"/>
                  </a:lnTo>
                  <a:lnTo>
                    <a:pt x="17702" y="3151"/>
                  </a:lnTo>
                  <a:lnTo>
                    <a:pt x="17871" y="3207"/>
                  </a:lnTo>
                  <a:lnTo>
                    <a:pt x="17871" y="3207"/>
                  </a:lnTo>
                  <a:lnTo>
                    <a:pt x="18227" y="3320"/>
                  </a:lnTo>
                  <a:lnTo>
                    <a:pt x="18227" y="3320"/>
                  </a:lnTo>
                  <a:lnTo>
                    <a:pt x="18565" y="3470"/>
                  </a:lnTo>
                  <a:lnTo>
                    <a:pt x="18902" y="362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115" y="5533"/>
                  </a:lnTo>
                  <a:lnTo>
                    <a:pt x="21321" y="5833"/>
                  </a:lnTo>
                  <a:lnTo>
                    <a:pt x="21527" y="6114"/>
                  </a:lnTo>
                  <a:lnTo>
                    <a:pt x="21696" y="6414"/>
                  </a:lnTo>
                  <a:lnTo>
                    <a:pt x="21865" y="6714"/>
                  </a:lnTo>
                  <a:lnTo>
                    <a:pt x="21865" y="6714"/>
                  </a:lnTo>
                  <a:lnTo>
                    <a:pt x="22034" y="7033"/>
                  </a:lnTo>
                  <a:lnTo>
                    <a:pt x="22034" y="7033"/>
                  </a:lnTo>
                  <a:lnTo>
                    <a:pt x="22202" y="7370"/>
                  </a:lnTo>
                  <a:lnTo>
                    <a:pt x="22202" y="7370"/>
                  </a:lnTo>
                  <a:lnTo>
                    <a:pt x="22559" y="8008"/>
                  </a:lnTo>
                  <a:lnTo>
                    <a:pt x="22559" y="8008"/>
                  </a:lnTo>
                  <a:lnTo>
                    <a:pt x="22896" y="8608"/>
                  </a:lnTo>
                  <a:lnTo>
                    <a:pt x="22896" y="8608"/>
                  </a:lnTo>
                  <a:lnTo>
                    <a:pt x="23084" y="8908"/>
                  </a:lnTo>
                  <a:lnTo>
                    <a:pt x="23084" y="8908"/>
                  </a:lnTo>
                  <a:lnTo>
                    <a:pt x="23271" y="9189"/>
                  </a:lnTo>
                  <a:lnTo>
                    <a:pt x="23271" y="9189"/>
                  </a:lnTo>
                  <a:lnTo>
                    <a:pt x="23665" y="9733"/>
                  </a:lnTo>
                  <a:lnTo>
                    <a:pt x="23853" y="9996"/>
                  </a:lnTo>
                  <a:lnTo>
                    <a:pt x="24059" y="10239"/>
                  </a:lnTo>
                  <a:lnTo>
                    <a:pt x="24059" y="10239"/>
                  </a:lnTo>
                  <a:lnTo>
                    <a:pt x="24265" y="10464"/>
                  </a:lnTo>
                  <a:lnTo>
                    <a:pt x="24471" y="10671"/>
                  </a:lnTo>
                  <a:lnTo>
                    <a:pt x="24471" y="10671"/>
                  </a:lnTo>
                  <a:lnTo>
                    <a:pt x="24678" y="10877"/>
                  </a:lnTo>
                  <a:lnTo>
                    <a:pt x="24678" y="10877"/>
                  </a:lnTo>
                  <a:lnTo>
                    <a:pt x="24771" y="10971"/>
                  </a:lnTo>
                  <a:lnTo>
                    <a:pt x="24828" y="11027"/>
                  </a:lnTo>
                  <a:lnTo>
                    <a:pt x="24865" y="11064"/>
                  </a:lnTo>
                  <a:lnTo>
                    <a:pt x="24865" y="11064"/>
                  </a:lnTo>
                  <a:lnTo>
                    <a:pt x="25203" y="11439"/>
                  </a:lnTo>
                  <a:lnTo>
                    <a:pt x="25203" y="11439"/>
                  </a:lnTo>
                  <a:lnTo>
                    <a:pt x="25484" y="11796"/>
                  </a:lnTo>
                  <a:lnTo>
                    <a:pt x="25484" y="11796"/>
                  </a:lnTo>
                  <a:lnTo>
                    <a:pt x="25747" y="12152"/>
                  </a:lnTo>
                  <a:lnTo>
                    <a:pt x="25953" y="12508"/>
                  </a:lnTo>
                  <a:lnTo>
                    <a:pt x="26103" y="12846"/>
                  </a:lnTo>
                  <a:lnTo>
                    <a:pt x="26215" y="13146"/>
                  </a:lnTo>
                  <a:lnTo>
                    <a:pt x="26215" y="13146"/>
                  </a:lnTo>
                  <a:lnTo>
                    <a:pt x="26290" y="13446"/>
                  </a:lnTo>
                  <a:lnTo>
                    <a:pt x="26347" y="13708"/>
                  </a:lnTo>
                  <a:lnTo>
                    <a:pt x="26347" y="13952"/>
                  </a:lnTo>
                  <a:lnTo>
                    <a:pt x="26347" y="14140"/>
                  </a:lnTo>
                  <a:lnTo>
                    <a:pt x="26347" y="14140"/>
                  </a:lnTo>
                  <a:lnTo>
                    <a:pt x="26347" y="14215"/>
                  </a:lnTo>
                  <a:lnTo>
                    <a:pt x="26347" y="14215"/>
                  </a:lnTo>
                  <a:lnTo>
                    <a:pt x="26347" y="14290"/>
                  </a:lnTo>
                  <a:lnTo>
                    <a:pt x="26347" y="14290"/>
                  </a:lnTo>
                  <a:lnTo>
                    <a:pt x="26347" y="14402"/>
                  </a:lnTo>
                  <a:lnTo>
                    <a:pt x="26347" y="14402"/>
                  </a:lnTo>
                  <a:lnTo>
                    <a:pt x="26328" y="14496"/>
                  </a:lnTo>
                  <a:lnTo>
                    <a:pt x="26328" y="14496"/>
                  </a:lnTo>
                  <a:lnTo>
                    <a:pt x="26365" y="14402"/>
                  </a:lnTo>
                  <a:lnTo>
                    <a:pt x="26365" y="14402"/>
                  </a:lnTo>
                  <a:lnTo>
                    <a:pt x="26384" y="14308"/>
                  </a:lnTo>
                  <a:lnTo>
                    <a:pt x="26384" y="14308"/>
                  </a:lnTo>
                  <a:lnTo>
                    <a:pt x="26422" y="14233"/>
                  </a:lnTo>
                  <a:lnTo>
                    <a:pt x="26422" y="14233"/>
                  </a:lnTo>
                  <a:lnTo>
                    <a:pt x="26422" y="14140"/>
                  </a:lnTo>
                  <a:lnTo>
                    <a:pt x="26422" y="14140"/>
                  </a:lnTo>
                  <a:lnTo>
                    <a:pt x="26478" y="13952"/>
                  </a:lnTo>
                  <a:lnTo>
                    <a:pt x="26497" y="13708"/>
                  </a:lnTo>
                  <a:lnTo>
                    <a:pt x="26515" y="13427"/>
                  </a:lnTo>
                  <a:lnTo>
                    <a:pt x="26497" y="13108"/>
                  </a:lnTo>
                  <a:lnTo>
                    <a:pt x="26497" y="13108"/>
                  </a:lnTo>
                  <a:lnTo>
                    <a:pt x="26440" y="12733"/>
                  </a:lnTo>
                  <a:lnTo>
                    <a:pt x="26328" y="12340"/>
                  </a:lnTo>
                  <a:lnTo>
                    <a:pt x="26178" y="11927"/>
                  </a:lnTo>
                  <a:lnTo>
                    <a:pt x="25972" y="11496"/>
                  </a:lnTo>
                  <a:lnTo>
                    <a:pt x="25972" y="11496"/>
                  </a:lnTo>
                  <a:lnTo>
                    <a:pt x="25709" y="11064"/>
                  </a:lnTo>
                  <a:lnTo>
                    <a:pt x="25709" y="11064"/>
                  </a:lnTo>
                  <a:lnTo>
                    <a:pt x="25409" y="10614"/>
                  </a:lnTo>
                  <a:lnTo>
                    <a:pt x="25372" y="10539"/>
                  </a:lnTo>
                  <a:lnTo>
                    <a:pt x="25334" y="10483"/>
                  </a:lnTo>
                  <a:lnTo>
                    <a:pt x="25334" y="10483"/>
                  </a:lnTo>
                  <a:lnTo>
                    <a:pt x="25240" y="10389"/>
                  </a:lnTo>
                  <a:lnTo>
                    <a:pt x="25240" y="10389"/>
                  </a:lnTo>
                  <a:lnTo>
                    <a:pt x="25090" y="10164"/>
                  </a:lnTo>
                  <a:lnTo>
                    <a:pt x="25090" y="10164"/>
                  </a:lnTo>
                  <a:lnTo>
                    <a:pt x="24921" y="9939"/>
                  </a:lnTo>
                  <a:lnTo>
                    <a:pt x="24771" y="9696"/>
                  </a:lnTo>
                  <a:lnTo>
                    <a:pt x="24771" y="9696"/>
                  </a:lnTo>
                  <a:lnTo>
                    <a:pt x="24453" y="9208"/>
                  </a:lnTo>
                  <a:lnTo>
                    <a:pt x="24171" y="8664"/>
                  </a:lnTo>
                  <a:lnTo>
                    <a:pt x="24171" y="8664"/>
                  </a:lnTo>
                  <a:lnTo>
                    <a:pt x="24040" y="8383"/>
                  </a:lnTo>
                  <a:lnTo>
                    <a:pt x="24040" y="8383"/>
                  </a:lnTo>
                  <a:lnTo>
                    <a:pt x="23890" y="8102"/>
                  </a:lnTo>
                  <a:lnTo>
                    <a:pt x="23890" y="8102"/>
                  </a:lnTo>
                  <a:lnTo>
                    <a:pt x="23628" y="7483"/>
                  </a:lnTo>
                  <a:lnTo>
                    <a:pt x="23628" y="7483"/>
                  </a:lnTo>
                  <a:lnTo>
                    <a:pt x="23365" y="6827"/>
                  </a:lnTo>
                  <a:lnTo>
                    <a:pt x="23365" y="6827"/>
                  </a:lnTo>
                  <a:lnTo>
                    <a:pt x="23234" y="6489"/>
                  </a:lnTo>
                  <a:lnTo>
                    <a:pt x="23234" y="6489"/>
                  </a:lnTo>
                  <a:lnTo>
                    <a:pt x="23103" y="6133"/>
                  </a:lnTo>
                  <a:lnTo>
                    <a:pt x="23103" y="6133"/>
                  </a:lnTo>
                  <a:lnTo>
                    <a:pt x="22934" y="5776"/>
                  </a:lnTo>
                  <a:lnTo>
                    <a:pt x="22746" y="5401"/>
                  </a:lnTo>
                  <a:lnTo>
                    <a:pt x="22540" y="5045"/>
                  </a:lnTo>
                  <a:lnTo>
                    <a:pt x="22315" y="4670"/>
                  </a:lnTo>
                  <a:lnTo>
                    <a:pt x="22315" y="4670"/>
                  </a:lnTo>
                  <a:lnTo>
                    <a:pt x="22071" y="4333"/>
                  </a:lnTo>
                  <a:lnTo>
                    <a:pt x="21809" y="3976"/>
                  </a:lnTo>
                  <a:lnTo>
                    <a:pt x="21527" y="3639"/>
                  </a:lnTo>
                  <a:lnTo>
                    <a:pt x="21209" y="3320"/>
                  </a:lnTo>
                  <a:lnTo>
                    <a:pt x="21209" y="3320"/>
                  </a:lnTo>
                  <a:lnTo>
                    <a:pt x="20871" y="3001"/>
                  </a:lnTo>
                  <a:lnTo>
                    <a:pt x="20871" y="3001"/>
                  </a:lnTo>
                  <a:lnTo>
                    <a:pt x="20515" y="2701"/>
                  </a:lnTo>
                  <a:lnTo>
                    <a:pt x="20515" y="2701"/>
                  </a:lnTo>
                  <a:lnTo>
                    <a:pt x="20140" y="2420"/>
                  </a:lnTo>
                  <a:lnTo>
                    <a:pt x="19727" y="2157"/>
                  </a:lnTo>
                  <a:lnTo>
                    <a:pt x="19727" y="2157"/>
                  </a:lnTo>
                  <a:lnTo>
                    <a:pt x="19296" y="1932"/>
                  </a:lnTo>
                  <a:lnTo>
                    <a:pt x="18846" y="1726"/>
                  </a:lnTo>
                  <a:lnTo>
                    <a:pt x="18846" y="1726"/>
                  </a:lnTo>
                  <a:lnTo>
                    <a:pt x="18621" y="1632"/>
                  </a:lnTo>
                  <a:lnTo>
                    <a:pt x="18377" y="1557"/>
                  </a:lnTo>
                  <a:lnTo>
                    <a:pt x="18377" y="1557"/>
                  </a:lnTo>
                  <a:lnTo>
                    <a:pt x="18133" y="1482"/>
                  </a:lnTo>
                  <a:lnTo>
                    <a:pt x="17890" y="1426"/>
                  </a:lnTo>
                  <a:lnTo>
                    <a:pt x="17890" y="1426"/>
                  </a:lnTo>
                  <a:lnTo>
                    <a:pt x="17627" y="1370"/>
                  </a:lnTo>
                  <a:lnTo>
                    <a:pt x="17383" y="1332"/>
                  </a:lnTo>
                  <a:lnTo>
                    <a:pt x="17383" y="1332"/>
                  </a:lnTo>
                  <a:lnTo>
                    <a:pt x="17121" y="1295"/>
                  </a:lnTo>
                  <a:lnTo>
                    <a:pt x="16858" y="1276"/>
                  </a:lnTo>
                  <a:lnTo>
                    <a:pt x="16858" y="1276"/>
                  </a:lnTo>
                  <a:lnTo>
                    <a:pt x="16577" y="1276"/>
                  </a:lnTo>
                  <a:lnTo>
                    <a:pt x="16577" y="1276"/>
                  </a:lnTo>
                  <a:lnTo>
                    <a:pt x="16183" y="1276"/>
                  </a:lnTo>
                  <a:lnTo>
                    <a:pt x="15808" y="1332"/>
                  </a:lnTo>
                  <a:lnTo>
                    <a:pt x="15677" y="1351"/>
                  </a:lnTo>
                  <a:lnTo>
                    <a:pt x="15546" y="1370"/>
                  </a:lnTo>
                  <a:lnTo>
                    <a:pt x="15546" y="1370"/>
                  </a:lnTo>
                  <a:lnTo>
                    <a:pt x="15283" y="1407"/>
                  </a:lnTo>
                  <a:lnTo>
                    <a:pt x="15283" y="1407"/>
                  </a:lnTo>
                  <a:lnTo>
                    <a:pt x="14796" y="1539"/>
                  </a:lnTo>
                  <a:lnTo>
                    <a:pt x="14796" y="1539"/>
                  </a:lnTo>
                  <a:lnTo>
                    <a:pt x="14364" y="1670"/>
                  </a:lnTo>
                  <a:lnTo>
                    <a:pt x="14364" y="1670"/>
                  </a:lnTo>
                  <a:lnTo>
                    <a:pt x="13933" y="1801"/>
                  </a:lnTo>
                  <a:lnTo>
                    <a:pt x="13933" y="1801"/>
                  </a:lnTo>
                  <a:lnTo>
                    <a:pt x="13539" y="1914"/>
                  </a:lnTo>
                  <a:lnTo>
                    <a:pt x="13183" y="2007"/>
                  </a:lnTo>
                  <a:lnTo>
                    <a:pt x="13183" y="2007"/>
                  </a:lnTo>
                  <a:lnTo>
                    <a:pt x="12902" y="2045"/>
                  </a:lnTo>
                  <a:lnTo>
                    <a:pt x="12620" y="2064"/>
                  </a:lnTo>
                  <a:lnTo>
                    <a:pt x="12620" y="2064"/>
                  </a:lnTo>
                  <a:lnTo>
                    <a:pt x="12545" y="2064"/>
                  </a:lnTo>
                  <a:lnTo>
                    <a:pt x="12545" y="2064"/>
                  </a:lnTo>
                  <a:lnTo>
                    <a:pt x="12377" y="2045"/>
                  </a:lnTo>
                  <a:lnTo>
                    <a:pt x="12227" y="2026"/>
                  </a:lnTo>
                  <a:lnTo>
                    <a:pt x="11908" y="1951"/>
                  </a:lnTo>
                  <a:lnTo>
                    <a:pt x="11908" y="1951"/>
                  </a:lnTo>
                  <a:lnTo>
                    <a:pt x="11758" y="1895"/>
                  </a:lnTo>
                  <a:lnTo>
                    <a:pt x="11758" y="1895"/>
                  </a:lnTo>
                  <a:lnTo>
                    <a:pt x="11589" y="1839"/>
                  </a:lnTo>
                  <a:lnTo>
                    <a:pt x="11589" y="1839"/>
                  </a:lnTo>
                  <a:lnTo>
                    <a:pt x="11439" y="1764"/>
                  </a:lnTo>
                  <a:lnTo>
                    <a:pt x="11270" y="1689"/>
                  </a:lnTo>
                  <a:lnTo>
                    <a:pt x="11195" y="1651"/>
                  </a:lnTo>
                  <a:lnTo>
                    <a:pt x="11120" y="1595"/>
                  </a:lnTo>
                  <a:lnTo>
                    <a:pt x="11120" y="1595"/>
                  </a:lnTo>
                  <a:lnTo>
                    <a:pt x="10951" y="1520"/>
                  </a:lnTo>
                  <a:lnTo>
                    <a:pt x="10951" y="1520"/>
                  </a:lnTo>
                  <a:lnTo>
                    <a:pt x="10633" y="1314"/>
                  </a:lnTo>
                  <a:lnTo>
                    <a:pt x="10633" y="1314"/>
                  </a:lnTo>
                  <a:lnTo>
                    <a:pt x="9976" y="901"/>
                  </a:lnTo>
                  <a:lnTo>
                    <a:pt x="9976" y="901"/>
                  </a:lnTo>
                  <a:lnTo>
                    <a:pt x="9639" y="676"/>
                  </a:lnTo>
                  <a:lnTo>
                    <a:pt x="9264" y="451"/>
                  </a:lnTo>
                  <a:lnTo>
                    <a:pt x="9264" y="451"/>
                  </a:lnTo>
                  <a:lnTo>
                    <a:pt x="9058" y="357"/>
                  </a:lnTo>
                  <a:lnTo>
                    <a:pt x="8851" y="263"/>
                  </a:lnTo>
                  <a:lnTo>
                    <a:pt x="8645" y="188"/>
                  </a:lnTo>
                  <a:lnTo>
                    <a:pt x="8420" y="113"/>
                  </a:lnTo>
                  <a:lnTo>
                    <a:pt x="8420" y="113"/>
                  </a:lnTo>
                  <a:lnTo>
                    <a:pt x="8195" y="76"/>
                  </a:lnTo>
                  <a:lnTo>
                    <a:pt x="7970" y="38"/>
                  </a:lnTo>
                  <a:lnTo>
                    <a:pt x="7970" y="38"/>
                  </a:lnTo>
                  <a:lnTo>
                    <a:pt x="7745" y="1"/>
                  </a:lnTo>
                  <a:lnTo>
                    <a:pt x="7745" y="1"/>
                  </a:lnTo>
                  <a:lnTo>
                    <a:pt x="7539" y="1"/>
                  </a:lnTo>
                  <a:lnTo>
                    <a:pt x="7539" y="1"/>
                  </a:lnTo>
                  <a:lnTo>
                    <a:pt x="7445"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2"/>
            <p:cNvSpPr/>
            <p:nvPr/>
          </p:nvSpPr>
          <p:spPr>
            <a:xfrm>
              <a:off x="8840952" y="1024579"/>
              <a:ext cx="153137" cy="569204"/>
            </a:xfrm>
            <a:custGeom>
              <a:avLst/>
              <a:gdLst/>
              <a:ahLst/>
              <a:cxnLst/>
              <a:rect l="l" t="t" r="r" b="b"/>
              <a:pathLst>
                <a:path w="3996" h="14853" extrusionOk="0">
                  <a:moveTo>
                    <a:pt x="564" y="1"/>
                  </a:moveTo>
                  <a:lnTo>
                    <a:pt x="601" y="170"/>
                  </a:lnTo>
                  <a:lnTo>
                    <a:pt x="657" y="376"/>
                  </a:lnTo>
                  <a:lnTo>
                    <a:pt x="751" y="657"/>
                  </a:lnTo>
                  <a:lnTo>
                    <a:pt x="864" y="995"/>
                  </a:lnTo>
                  <a:lnTo>
                    <a:pt x="1032" y="1388"/>
                  </a:lnTo>
                  <a:lnTo>
                    <a:pt x="1182" y="1838"/>
                  </a:lnTo>
                  <a:lnTo>
                    <a:pt x="1257" y="2082"/>
                  </a:lnTo>
                  <a:lnTo>
                    <a:pt x="1332" y="2326"/>
                  </a:lnTo>
                  <a:lnTo>
                    <a:pt x="1389" y="2588"/>
                  </a:lnTo>
                  <a:lnTo>
                    <a:pt x="1426" y="2851"/>
                  </a:lnTo>
                  <a:lnTo>
                    <a:pt x="1426" y="3114"/>
                  </a:lnTo>
                  <a:lnTo>
                    <a:pt x="1426" y="3395"/>
                  </a:lnTo>
                  <a:lnTo>
                    <a:pt x="1407" y="3695"/>
                  </a:lnTo>
                  <a:lnTo>
                    <a:pt x="1351" y="4014"/>
                  </a:lnTo>
                  <a:lnTo>
                    <a:pt x="1220" y="4670"/>
                  </a:lnTo>
                  <a:lnTo>
                    <a:pt x="1070" y="5439"/>
                  </a:lnTo>
                  <a:lnTo>
                    <a:pt x="995" y="5870"/>
                  </a:lnTo>
                  <a:lnTo>
                    <a:pt x="957" y="6339"/>
                  </a:lnTo>
                  <a:lnTo>
                    <a:pt x="957" y="6583"/>
                  </a:lnTo>
                  <a:lnTo>
                    <a:pt x="976" y="6845"/>
                  </a:lnTo>
                  <a:lnTo>
                    <a:pt x="995" y="7089"/>
                  </a:lnTo>
                  <a:lnTo>
                    <a:pt x="1051" y="7351"/>
                  </a:lnTo>
                  <a:lnTo>
                    <a:pt x="1107" y="7614"/>
                  </a:lnTo>
                  <a:lnTo>
                    <a:pt x="1182" y="7876"/>
                  </a:lnTo>
                  <a:lnTo>
                    <a:pt x="1220" y="7989"/>
                  </a:lnTo>
                  <a:lnTo>
                    <a:pt x="1276" y="8101"/>
                  </a:lnTo>
                  <a:lnTo>
                    <a:pt x="1370" y="8345"/>
                  </a:lnTo>
                  <a:lnTo>
                    <a:pt x="1576" y="8758"/>
                  </a:lnTo>
                  <a:lnTo>
                    <a:pt x="1782" y="9152"/>
                  </a:lnTo>
                  <a:lnTo>
                    <a:pt x="2157" y="9827"/>
                  </a:lnTo>
                  <a:lnTo>
                    <a:pt x="2289" y="10127"/>
                  </a:lnTo>
                  <a:lnTo>
                    <a:pt x="2345" y="10258"/>
                  </a:lnTo>
                  <a:lnTo>
                    <a:pt x="2382" y="10408"/>
                  </a:lnTo>
                  <a:lnTo>
                    <a:pt x="2401" y="10464"/>
                  </a:lnTo>
                  <a:lnTo>
                    <a:pt x="2420" y="10539"/>
                  </a:lnTo>
                  <a:lnTo>
                    <a:pt x="2439" y="10652"/>
                  </a:lnTo>
                  <a:lnTo>
                    <a:pt x="2457" y="10783"/>
                  </a:lnTo>
                  <a:lnTo>
                    <a:pt x="2457" y="10820"/>
                  </a:lnTo>
                  <a:lnTo>
                    <a:pt x="2457" y="10858"/>
                  </a:lnTo>
                  <a:lnTo>
                    <a:pt x="2457" y="10914"/>
                  </a:lnTo>
                  <a:lnTo>
                    <a:pt x="2457" y="11064"/>
                  </a:lnTo>
                  <a:lnTo>
                    <a:pt x="2439" y="11195"/>
                  </a:lnTo>
                  <a:lnTo>
                    <a:pt x="2439" y="11271"/>
                  </a:lnTo>
                  <a:lnTo>
                    <a:pt x="2420" y="11327"/>
                  </a:lnTo>
                  <a:lnTo>
                    <a:pt x="2382" y="11477"/>
                  </a:lnTo>
                  <a:lnTo>
                    <a:pt x="2364" y="11552"/>
                  </a:lnTo>
                  <a:lnTo>
                    <a:pt x="2345" y="11608"/>
                  </a:lnTo>
                  <a:lnTo>
                    <a:pt x="2307" y="11758"/>
                  </a:lnTo>
                  <a:lnTo>
                    <a:pt x="2251" y="11889"/>
                  </a:lnTo>
                  <a:lnTo>
                    <a:pt x="2214" y="12002"/>
                  </a:lnTo>
                  <a:lnTo>
                    <a:pt x="2064" y="12227"/>
                  </a:lnTo>
                  <a:lnTo>
                    <a:pt x="1914" y="12471"/>
                  </a:lnTo>
                  <a:lnTo>
                    <a:pt x="1745" y="12696"/>
                  </a:lnTo>
                  <a:lnTo>
                    <a:pt x="1576" y="12902"/>
                  </a:lnTo>
                  <a:lnTo>
                    <a:pt x="882" y="13671"/>
                  </a:lnTo>
                  <a:lnTo>
                    <a:pt x="601" y="13989"/>
                  </a:lnTo>
                  <a:lnTo>
                    <a:pt x="376" y="14290"/>
                  </a:lnTo>
                  <a:lnTo>
                    <a:pt x="207" y="14515"/>
                  </a:lnTo>
                  <a:lnTo>
                    <a:pt x="95" y="14702"/>
                  </a:lnTo>
                  <a:lnTo>
                    <a:pt x="1" y="14852"/>
                  </a:lnTo>
                  <a:lnTo>
                    <a:pt x="151" y="14758"/>
                  </a:lnTo>
                  <a:lnTo>
                    <a:pt x="564" y="14496"/>
                  </a:lnTo>
                  <a:lnTo>
                    <a:pt x="1239" y="14102"/>
                  </a:lnTo>
                  <a:lnTo>
                    <a:pt x="1670" y="13858"/>
                  </a:lnTo>
                  <a:lnTo>
                    <a:pt x="2139" y="13577"/>
                  </a:lnTo>
                  <a:lnTo>
                    <a:pt x="2401" y="13389"/>
                  </a:lnTo>
                  <a:lnTo>
                    <a:pt x="2664" y="13202"/>
                  </a:lnTo>
                  <a:lnTo>
                    <a:pt x="2926" y="12958"/>
                  </a:lnTo>
                  <a:lnTo>
                    <a:pt x="3208" y="12677"/>
                  </a:lnTo>
                  <a:lnTo>
                    <a:pt x="3339" y="12508"/>
                  </a:lnTo>
                  <a:lnTo>
                    <a:pt x="3433" y="12321"/>
                  </a:lnTo>
                  <a:lnTo>
                    <a:pt x="3545" y="12152"/>
                  </a:lnTo>
                  <a:lnTo>
                    <a:pt x="3601" y="12058"/>
                  </a:lnTo>
                  <a:lnTo>
                    <a:pt x="3639" y="11964"/>
                  </a:lnTo>
                  <a:lnTo>
                    <a:pt x="3733" y="11777"/>
                  </a:lnTo>
                  <a:lnTo>
                    <a:pt x="3770" y="11664"/>
                  </a:lnTo>
                  <a:lnTo>
                    <a:pt x="3808" y="11571"/>
                  </a:lnTo>
                  <a:lnTo>
                    <a:pt x="3883" y="11346"/>
                  </a:lnTo>
                  <a:lnTo>
                    <a:pt x="3939" y="11102"/>
                  </a:lnTo>
                  <a:lnTo>
                    <a:pt x="3958" y="10989"/>
                  </a:lnTo>
                  <a:lnTo>
                    <a:pt x="3976" y="10933"/>
                  </a:lnTo>
                  <a:lnTo>
                    <a:pt x="3976" y="10858"/>
                  </a:lnTo>
                  <a:lnTo>
                    <a:pt x="3995" y="10614"/>
                  </a:lnTo>
                  <a:lnTo>
                    <a:pt x="3995" y="10483"/>
                  </a:lnTo>
                  <a:lnTo>
                    <a:pt x="3976" y="10352"/>
                  </a:lnTo>
                  <a:lnTo>
                    <a:pt x="3976" y="10220"/>
                  </a:lnTo>
                  <a:lnTo>
                    <a:pt x="3958" y="10089"/>
                  </a:lnTo>
                  <a:lnTo>
                    <a:pt x="3920" y="9845"/>
                  </a:lnTo>
                  <a:lnTo>
                    <a:pt x="3845" y="9602"/>
                  </a:lnTo>
                  <a:lnTo>
                    <a:pt x="3770" y="9377"/>
                  </a:lnTo>
                  <a:lnTo>
                    <a:pt x="3695" y="9152"/>
                  </a:lnTo>
                  <a:lnTo>
                    <a:pt x="3508" y="8720"/>
                  </a:lnTo>
                  <a:lnTo>
                    <a:pt x="3320" y="8345"/>
                  </a:lnTo>
                  <a:lnTo>
                    <a:pt x="2964" y="7614"/>
                  </a:lnTo>
                  <a:lnTo>
                    <a:pt x="2907" y="7445"/>
                  </a:lnTo>
                  <a:lnTo>
                    <a:pt x="2832" y="7276"/>
                  </a:lnTo>
                  <a:lnTo>
                    <a:pt x="2795" y="7145"/>
                  </a:lnTo>
                  <a:lnTo>
                    <a:pt x="2739" y="6976"/>
                  </a:lnTo>
                  <a:lnTo>
                    <a:pt x="2682" y="6658"/>
                  </a:lnTo>
                  <a:lnTo>
                    <a:pt x="2645" y="6339"/>
                  </a:lnTo>
                  <a:lnTo>
                    <a:pt x="2645" y="6001"/>
                  </a:lnTo>
                  <a:lnTo>
                    <a:pt x="2645" y="5645"/>
                  </a:lnTo>
                  <a:lnTo>
                    <a:pt x="2701" y="4876"/>
                  </a:lnTo>
                  <a:lnTo>
                    <a:pt x="2720" y="4482"/>
                  </a:lnTo>
                  <a:lnTo>
                    <a:pt x="2701" y="4089"/>
                  </a:lnTo>
                  <a:lnTo>
                    <a:pt x="2682" y="3695"/>
                  </a:lnTo>
                  <a:lnTo>
                    <a:pt x="2626" y="3301"/>
                  </a:lnTo>
                  <a:lnTo>
                    <a:pt x="2551" y="2945"/>
                  </a:lnTo>
                  <a:lnTo>
                    <a:pt x="2439" y="2588"/>
                  </a:lnTo>
                  <a:lnTo>
                    <a:pt x="2307" y="2270"/>
                  </a:lnTo>
                  <a:lnTo>
                    <a:pt x="2139" y="1988"/>
                  </a:lnTo>
                  <a:lnTo>
                    <a:pt x="1989" y="1726"/>
                  </a:lnTo>
                  <a:lnTo>
                    <a:pt x="1820" y="1501"/>
                  </a:lnTo>
                  <a:lnTo>
                    <a:pt x="1501" y="1107"/>
                  </a:lnTo>
                  <a:lnTo>
                    <a:pt x="995" y="526"/>
                  </a:lnTo>
                  <a:lnTo>
                    <a:pt x="807" y="301"/>
                  </a:lnTo>
                  <a:lnTo>
                    <a:pt x="676" y="132"/>
                  </a:lnTo>
                  <a:lnTo>
                    <a:pt x="564" y="1"/>
                  </a:lnTo>
                  <a:close/>
                </a:path>
              </a:pathLst>
            </a:custGeom>
            <a:solidFill>
              <a:srgbClr val="FFFFFF">
                <a:alpha val="27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2"/>
            <p:cNvSpPr/>
            <p:nvPr/>
          </p:nvSpPr>
          <p:spPr>
            <a:xfrm>
              <a:off x="8704401" y="142608"/>
              <a:ext cx="387364" cy="651099"/>
            </a:xfrm>
            <a:custGeom>
              <a:avLst/>
              <a:gdLst/>
              <a:ahLst/>
              <a:cxnLst/>
              <a:rect l="l" t="t" r="r" b="b"/>
              <a:pathLst>
                <a:path w="10108" h="16990" extrusionOk="0">
                  <a:moveTo>
                    <a:pt x="1" y="0"/>
                  </a:moveTo>
                  <a:lnTo>
                    <a:pt x="807" y="300"/>
                  </a:lnTo>
                  <a:lnTo>
                    <a:pt x="1238" y="469"/>
                  </a:lnTo>
                  <a:lnTo>
                    <a:pt x="1463" y="563"/>
                  </a:lnTo>
                  <a:lnTo>
                    <a:pt x="1726" y="675"/>
                  </a:lnTo>
                  <a:lnTo>
                    <a:pt x="1988" y="788"/>
                  </a:lnTo>
                  <a:lnTo>
                    <a:pt x="2270" y="919"/>
                  </a:lnTo>
                  <a:lnTo>
                    <a:pt x="2551" y="1069"/>
                  </a:lnTo>
                  <a:lnTo>
                    <a:pt x="2832" y="1257"/>
                  </a:lnTo>
                  <a:lnTo>
                    <a:pt x="3095" y="1444"/>
                  </a:lnTo>
                  <a:lnTo>
                    <a:pt x="3338" y="1688"/>
                  </a:lnTo>
                  <a:lnTo>
                    <a:pt x="3563" y="1950"/>
                  </a:lnTo>
                  <a:lnTo>
                    <a:pt x="3770" y="2232"/>
                  </a:lnTo>
                  <a:lnTo>
                    <a:pt x="3863" y="2400"/>
                  </a:lnTo>
                  <a:lnTo>
                    <a:pt x="3901" y="2475"/>
                  </a:lnTo>
                  <a:lnTo>
                    <a:pt x="3957" y="2550"/>
                  </a:lnTo>
                  <a:lnTo>
                    <a:pt x="4032" y="2738"/>
                  </a:lnTo>
                  <a:lnTo>
                    <a:pt x="4070" y="2813"/>
                  </a:lnTo>
                  <a:lnTo>
                    <a:pt x="4088" y="2907"/>
                  </a:lnTo>
                  <a:lnTo>
                    <a:pt x="4163" y="3094"/>
                  </a:lnTo>
                  <a:lnTo>
                    <a:pt x="4201" y="3188"/>
                  </a:lnTo>
                  <a:lnTo>
                    <a:pt x="4220" y="3282"/>
                  </a:lnTo>
                  <a:lnTo>
                    <a:pt x="4257" y="3488"/>
                  </a:lnTo>
                  <a:lnTo>
                    <a:pt x="4313" y="3694"/>
                  </a:lnTo>
                  <a:lnTo>
                    <a:pt x="4351" y="3919"/>
                  </a:lnTo>
                  <a:lnTo>
                    <a:pt x="4388" y="4144"/>
                  </a:lnTo>
                  <a:lnTo>
                    <a:pt x="4445" y="4613"/>
                  </a:lnTo>
                  <a:lnTo>
                    <a:pt x="4576" y="5644"/>
                  </a:lnTo>
                  <a:lnTo>
                    <a:pt x="4670" y="6207"/>
                  </a:lnTo>
                  <a:lnTo>
                    <a:pt x="4726" y="6488"/>
                  </a:lnTo>
                  <a:lnTo>
                    <a:pt x="4801" y="6788"/>
                  </a:lnTo>
                  <a:lnTo>
                    <a:pt x="4857" y="6938"/>
                  </a:lnTo>
                  <a:lnTo>
                    <a:pt x="4895" y="7088"/>
                  </a:lnTo>
                  <a:lnTo>
                    <a:pt x="4951" y="7238"/>
                  </a:lnTo>
                  <a:lnTo>
                    <a:pt x="5007" y="7388"/>
                  </a:lnTo>
                  <a:lnTo>
                    <a:pt x="5139" y="7688"/>
                  </a:lnTo>
                  <a:lnTo>
                    <a:pt x="5307" y="7988"/>
                  </a:lnTo>
                  <a:lnTo>
                    <a:pt x="5345" y="8063"/>
                  </a:lnTo>
                  <a:lnTo>
                    <a:pt x="5382" y="8120"/>
                  </a:lnTo>
                  <a:lnTo>
                    <a:pt x="5476" y="8270"/>
                  </a:lnTo>
                  <a:lnTo>
                    <a:pt x="5570" y="8401"/>
                  </a:lnTo>
                  <a:lnTo>
                    <a:pt x="5682" y="8532"/>
                  </a:lnTo>
                  <a:lnTo>
                    <a:pt x="5889" y="8795"/>
                  </a:lnTo>
                  <a:lnTo>
                    <a:pt x="6076" y="9020"/>
                  </a:lnTo>
                  <a:lnTo>
                    <a:pt x="6489" y="9414"/>
                  </a:lnTo>
                  <a:lnTo>
                    <a:pt x="6901" y="9789"/>
                  </a:lnTo>
                  <a:lnTo>
                    <a:pt x="7651" y="10464"/>
                  </a:lnTo>
                  <a:lnTo>
                    <a:pt x="7989" y="10764"/>
                  </a:lnTo>
                  <a:lnTo>
                    <a:pt x="8251" y="11064"/>
                  </a:lnTo>
                  <a:lnTo>
                    <a:pt x="8364" y="11214"/>
                  </a:lnTo>
                  <a:lnTo>
                    <a:pt x="8476" y="11382"/>
                  </a:lnTo>
                  <a:lnTo>
                    <a:pt x="8514" y="11457"/>
                  </a:lnTo>
                  <a:lnTo>
                    <a:pt x="8570" y="11551"/>
                  </a:lnTo>
                  <a:lnTo>
                    <a:pt x="8645" y="11720"/>
                  </a:lnTo>
                  <a:lnTo>
                    <a:pt x="8795" y="12076"/>
                  </a:lnTo>
                  <a:lnTo>
                    <a:pt x="8889" y="12451"/>
                  </a:lnTo>
                  <a:lnTo>
                    <a:pt x="8945" y="12639"/>
                  </a:lnTo>
                  <a:lnTo>
                    <a:pt x="8964" y="12733"/>
                  </a:lnTo>
                  <a:lnTo>
                    <a:pt x="8983" y="12826"/>
                  </a:lnTo>
                  <a:lnTo>
                    <a:pt x="9039" y="13183"/>
                  </a:lnTo>
                  <a:lnTo>
                    <a:pt x="9114" y="13933"/>
                  </a:lnTo>
                  <a:lnTo>
                    <a:pt x="9170" y="14608"/>
                  </a:lnTo>
                  <a:lnTo>
                    <a:pt x="9189" y="15208"/>
                  </a:lnTo>
                  <a:lnTo>
                    <a:pt x="9170" y="15733"/>
                  </a:lnTo>
                  <a:lnTo>
                    <a:pt x="9114" y="16183"/>
                  </a:lnTo>
                  <a:lnTo>
                    <a:pt x="9076" y="16370"/>
                  </a:lnTo>
                  <a:lnTo>
                    <a:pt x="9039" y="16520"/>
                  </a:lnTo>
                  <a:lnTo>
                    <a:pt x="8964" y="16783"/>
                  </a:lnTo>
                  <a:lnTo>
                    <a:pt x="8889" y="16989"/>
                  </a:lnTo>
                  <a:lnTo>
                    <a:pt x="9039" y="16820"/>
                  </a:lnTo>
                  <a:lnTo>
                    <a:pt x="9189" y="16595"/>
                  </a:lnTo>
                  <a:lnTo>
                    <a:pt x="9283" y="16445"/>
                  </a:lnTo>
                  <a:lnTo>
                    <a:pt x="9376" y="16258"/>
                  </a:lnTo>
                  <a:lnTo>
                    <a:pt x="9470" y="16052"/>
                  </a:lnTo>
                  <a:lnTo>
                    <a:pt x="9564" y="15827"/>
                  </a:lnTo>
                  <a:lnTo>
                    <a:pt x="9658" y="15583"/>
                  </a:lnTo>
                  <a:lnTo>
                    <a:pt x="9751" y="15302"/>
                  </a:lnTo>
                  <a:lnTo>
                    <a:pt x="9826" y="14983"/>
                  </a:lnTo>
                  <a:lnTo>
                    <a:pt x="9883" y="14664"/>
                  </a:lnTo>
                  <a:lnTo>
                    <a:pt x="9995" y="13951"/>
                  </a:lnTo>
                  <a:lnTo>
                    <a:pt x="10089" y="13164"/>
                  </a:lnTo>
                  <a:lnTo>
                    <a:pt x="10108" y="12733"/>
                  </a:lnTo>
                  <a:lnTo>
                    <a:pt x="10108" y="12620"/>
                  </a:lnTo>
                  <a:lnTo>
                    <a:pt x="10108" y="12489"/>
                  </a:lnTo>
                  <a:lnTo>
                    <a:pt x="10089" y="12264"/>
                  </a:lnTo>
                  <a:lnTo>
                    <a:pt x="10070" y="12020"/>
                  </a:lnTo>
                  <a:lnTo>
                    <a:pt x="10033" y="11776"/>
                  </a:lnTo>
                  <a:lnTo>
                    <a:pt x="9995" y="11532"/>
                  </a:lnTo>
                  <a:lnTo>
                    <a:pt x="9920" y="11270"/>
                  </a:lnTo>
                  <a:lnTo>
                    <a:pt x="9845" y="11007"/>
                  </a:lnTo>
                  <a:lnTo>
                    <a:pt x="9789" y="10876"/>
                  </a:lnTo>
                  <a:lnTo>
                    <a:pt x="9733" y="10745"/>
                  </a:lnTo>
                  <a:lnTo>
                    <a:pt x="9620" y="10482"/>
                  </a:lnTo>
                  <a:lnTo>
                    <a:pt x="9470" y="10239"/>
                  </a:lnTo>
                  <a:lnTo>
                    <a:pt x="9320" y="9995"/>
                  </a:lnTo>
                  <a:lnTo>
                    <a:pt x="9151" y="9770"/>
                  </a:lnTo>
                  <a:lnTo>
                    <a:pt x="8983" y="9545"/>
                  </a:lnTo>
                  <a:lnTo>
                    <a:pt x="8795" y="9339"/>
                  </a:lnTo>
                  <a:lnTo>
                    <a:pt x="8420" y="8945"/>
                  </a:lnTo>
                  <a:lnTo>
                    <a:pt x="8064" y="8570"/>
                  </a:lnTo>
                  <a:lnTo>
                    <a:pt x="7707" y="8213"/>
                  </a:lnTo>
                  <a:lnTo>
                    <a:pt x="7370" y="7838"/>
                  </a:lnTo>
                  <a:lnTo>
                    <a:pt x="7201" y="7651"/>
                  </a:lnTo>
                  <a:lnTo>
                    <a:pt x="7070" y="7482"/>
                  </a:lnTo>
                  <a:lnTo>
                    <a:pt x="7014" y="7388"/>
                  </a:lnTo>
                  <a:lnTo>
                    <a:pt x="6957" y="7295"/>
                  </a:lnTo>
                  <a:lnTo>
                    <a:pt x="6882" y="7201"/>
                  </a:lnTo>
                  <a:lnTo>
                    <a:pt x="6864" y="7163"/>
                  </a:lnTo>
                  <a:lnTo>
                    <a:pt x="6826" y="7107"/>
                  </a:lnTo>
                  <a:lnTo>
                    <a:pt x="6732" y="6920"/>
                  </a:lnTo>
                  <a:lnTo>
                    <a:pt x="6639" y="6713"/>
                  </a:lnTo>
                  <a:lnTo>
                    <a:pt x="6470" y="6282"/>
                  </a:lnTo>
                  <a:lnTo>
                    <a:pt x="6339" y="5832"/>
                  </a:lnTo>
                  <a:lnTo>
                    <a:pt x="6226" y="5344"/>
                  </a:lnTo>
                  <a:lnTo>
                    <a:pt x="6020" y="4332"/>
                  </a:lnTo>
                  <a:lnTo>
                    <a:pt x="5889" y="3826"/>
                  </a:lnTo>
                  <a:lnTo>
                    <a:pt x="5832" y="3563"/>
                  </a:lnTo>
                  <a:lnTo>
                    <a:pt x="5739" y="3319"/>
                  </a:lnTo>
                  <a:lnTo>
                    <a:pt x="5664" y="3057"/>
                  </a:lnTo>
                  <a:lnTo>
                    <a:pt x="5551" y="2813"/>
                  </a:lnTo>
                  <a:lnTo>
                    <a:pt x="5514" y="2682"/>
                  </a:lnTo>
                  <a:lnTo>
                    <a:pt x="5439" y="2569"/>
                  </a:lnTo>
                  <a:lnTo>
                    <a:pt x="5326" y="2325"/>
                  </a:lnTo>
                  <a:lnTo>
                    <a:pt x="5251" y="2213"/>
                  </a:lnTo>
                  <a:lnTo>
                    <a:pt x="5176" y="2100"/>
                  </a:lnTo>
                  <a:lnTo>
                    <a:pt x="5045" y="1894"/>
                  </a:lnTo>
                  <a:lnTo>
                    <a:pt x="4970" y="1782"/>
                  </a:lnTo>
                  <a:lnTo>
                    <a:pt x="4895" y="1688"/>
                  </a:lnTo>
                  <a:lnTo>
                    <a:pt x="4726" y="1500"/>
                  </a:lnTo>
                  <a:lnTo>
                    <a:pt x="4557" y="1313"/>
                  </a:lnTo>
                  <a:lnTo>
                    <a:pt x="4463" y="1238"/>
                  </a:lnTo>
                  <a:lnTo>
                    <a:pt x="4426" y="1200"/>
                  </a:lnTo>
                  <a:lnTo>
                    <a:pt x="4370" y="1144"/>
                  </a:lnTo>
                  <a:lnTo>
                    <a:pt x="4182" y="1013"/>
                  </a:lnTo>
                  <a:lnTo>
                    <a:pt x="4088" y="938"/>
                  </a:lnTo>
                  <a:lnTo>
                    <a:pt x="3995" y="863"/>
                  </a:lnTo>
                  <a:lnTo>
                    <a:pt x="3807" y="750"/>
                  </a:lnTo>
                  <a:lnTo>
                    <a:pt x="3620" y="638"/>
                  </a:lnTo>
                  <a:lnTo>
                    <a:pt x="3413" y="544"/>
                  </a:lnTo>
                  <a:lnTo>
                    <a:pt x="3226" y="469"/>
                  </a:lnTo>
                  <a:lnTo>
                    <a:pt x="2870" y="338"/>
                  </a:lnTo>
                  <a:lnTo>
                    <a:pt x="2513" y="244"/>
                  </a:lnTo>
                  <a:lnTo>
                    <a:pt x="2176" y="188"/>
                  </a:lnTo>
                  <a:lnTo>
                    <a:pt x="1876" y="131"/>
                  </a:lnTo>
                  <a:lnTo>
                    <a:pt x="1594" y="94"/>
                  </a:lnTo>
                  <a:lnTo>
                    <a:pt x="1332" y="75"/>
                  </a:lnTo>
                  <a:lnTo>
                    <a:pt x="863" y="38"/>
                  </a:lnTo>
                  <a:lnTo>
                    <a:pt x="1"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2"/>
            <p:cNvSpPr/>
            <p:nvPr/>
          </p:nvSpPr>
          <p:spPr>
            <a:xfrm>
              <a:off x="8704401" y="142608"/>
              <a:ext cx="387364" cy="651099"/>
            </a:xfrm>
            <a:custGeom>
              <a:avLst/>
              <a:gdLst/>
              <a:ahLst/>
              <a:cxnLst/>
              <a:rect l="l" t="t" r="r" b="b"/>
              <a:pathLst>
                <a:path w="10108" h="16990" fill="none" extrusionOk="0">
                  <a:moveTo>
                    <a:pt x="1" y="0"/>
                  </a:moveTo>
                  <a:lnTo>
                    <a:pt x="1" y="0"/>
                  </a:lnTo>
                  <a:lnTo>
                    <a:pt x="807" y="300"/>
                  </a:lnTo>
                  <a:lnTo>
                    <a:pt x="807" y="300"/>
                  </a:lnTo>
                  <a:lnTo>
                    <a:pt x="1238" y="469"/>
                  </a:lnTo>
                  <a:lnTo>
                    <a:pt x="1238" y="469"/>
                  </a:lnTo>
                  <a:lnTo>
                    <a:pt x="1463" y="563"/>
                  </a:lnTo>
                  <a:lnTo>
                    <a:pt x="1463" y="563"/>
                  </a:lnTo>
                  <a:lnTo>
                    <a:pt x="1726" y="675"/>
                  </a:lnTo>
                  <a:lnTo>
                    <a:pt x="1726" y="675"/>
                  </a:lnTo>
                  <a:lnTo>
                    <a:pt x="1988" y="788"/>
                  </a:lnTo>
                  <a:lnTo>
                    <a:pt x="2270" y="919"/>
                  </a:lnTo>
                  <a:lnTo>
                    <a:pt x="2551" y="1069"/>
                  </a:lnTo>
                  <a:lnTo>
                    <a:pt x="2832" y="1257"/>
                  </a:lnTo>
                  <a:lnTo>
                    <a:pt x="2832" y="1257"/>
                  </a:lnTo>
                  <a:lnTo>
                    <a:pt x="3095" y="1444"/>
                  </a:lnTo>
                  <a:lnTo>
                    <a:pt x="3338" y="1688"/>
                  </a:lnTo>
                  <a:lnTo>
                    <a:pt x="3563" y="1950"/>
                  </a:lnTo>
                  <a:lnTo>
                    <a:pt x="3770" y="2232"/>
                  </a:lnTo>
                  <a:lnTo>
                    <a:pt x="3770" y="2232"/>
                  </a:lnTo>
                  <a:lnTo>
                    <a:pt x="3863" y="2400"/>
                  </a:lnTo>
                  <a:lnTo>
                    <a:pt x="3863" y="2400"/>
                  </a:lnTo>
                  <a:lnTo>
                    <a:pt x="3901" y="2475"/>
                  </a:lnTo>
                  <a:lnTo>
                    <a:pt x="3957" y="2550"/>
                  </a:lnTo>
                  <a:lnTo>
                    <a:pt x="3957" y="2550"/>
                  </a:lnTo>
                  <a:lnTo>
                    <a:pt x="4032" y="2738"/>
                  </a:lnTo>
                  <a:lnTo>
                    <a:pt x="4070" y="2813"/>
                  </a:lnTo>
                  <a:lnTo>
                    <a:pt x="4070" y="2813"/>
                  </a:lnTo>
                  <a:lnTo>
                    <a:pt x="4088" y="2907"/>
                  </a:lnTo>
                  <a:lnTo>
                    <a:pt x="4088" y="2907"/>
                  </a:lnTo>
                  <a:lnTo>
                    <a:pt x="4163" y="3094"/>
                  </a:lnTo>
                  <a:lnTo>
                    <a:pt x="4163" y="3094"/>
                  </a:lnTo>
                  <a:lnTo>
                    <a:pt x="4201" y="3188"/>
                  </a:lnTo>
                  <a:lnTo>
                    <a:pt x="4220" y="3282"/>
                  </a:lnTo>
                  <a:lnTo>
                    <a:pt x="4220" y="3282"/>
                  </a:lnTo>
                  <a:lnTo>
                    <a:pt x="4257" y="3488"/>
                  </a:lnTo>
                  <a:lnTo>
                    <a:pt x="4257" y="3488"/>
                  </a:lnTo>
                  <a:lnTo>
                    <a:pt x="4313" y="3694"/>
                  </a:lnTo>
                  <a:lnTo>
                    <a:pt x="4313" y="3694"/>
                  </a:lnTo>
                  <a:lnTo>
                    <a:pt x="4351" y="3919"/>
                  </a:lnTo>
                  <a:lnTo>
                    <a:pt x="4351" y="3919"/>
                  </a:lnTo>
                  <a:lnTo>
                    <a:pt x="4388" y="4144"/>
                  </a:lnTo>
                  <a:lnTo>
                    <a:pt x="4388" y="4144"/>
                  </a:lnTo>
                  <a:lnTo>
                    <a:pt x="4445" y="4613"/>
                  </a:lnTo>
                  <a:lnTo>
                    <a:pt x="4445" y="4613"/>
                  </a:lnTo>
                  <a:lnTo>
                    <a:pt x="4576" y="5644"/>
                  </a:lnTo>
                  <a:lnTo>
                    <a:pt x="4576" y="5644"/>
                  </a:lnTo>
                  <a:lnTo>
                    <a:pt x="4670" y="6207"/>
                  </a:lnTo>
                  <a:lnTo>
                    <a:pt x="4726" y="6488"/>
                  </a:lnTo>
                  <a:lnTo>
                    <a:pt x="4801" y="6788"/>
                  </a:lnTo>
                  <a:lnTo>
                    <a:pt x="4801" y="6788"/>
                  </a:lnTo>
                  <a:lnTo>
                    <a:pt x="4857" y="6938"/>
                  </a:lnTo>
                  <a:lnTo>
                    <a:pt x="4895" y="7088"/>
                  </a:lnTo>
                  <a:lnTo>
                    <a:pt x="4895" y="7088"/>
                  </a:lnTo>
                  <a:lnTo>
                    <a:pt x="4951" y="7238"/>
                  </a:lnTo>
                  <a:lnTo>
                    <a:pt x="5007" y="7388"/>
                  </a:lnTo>
                  <a:lnTo>
                    <a:pt x="5007" y="7388"/>
                  </a:lnTo>
                  <a:lnTo>
                    <a:pt x="5139" y="7688"/>
                  </a:lnTo>
                  <a:lnTo>
                    <a:pt x="5139" y="7688"/>
                  </a:lnTo>
                  <a:lnTo>
                    <a:pt x="5307" y="7988"/>
                  </a:lnTo>
                  <a:lnTo>
                    <a:pt x="5345" y="8063"/>
                  </a:lnTo>
                  <a:lnTo>
                    <a:pt x="5382" y="8120"/>
                  </a:lnTo>
                  <a:lnTo>
                    <a:pt x="5476" y="8270"/>
                  </a:lnTo>
                  <a:lnTo>
                    <a:pt x="5570" y="8401"/>
                  </a:lnTo>
                  <a:lnTo>
                    <a:pt x="5570" y="8401"/>
                  </a:lnTo>
                  <a:lnTo>
                    <a:pt x="5682" y="8532"/>
                  </a:lnTo>
                  <a:lnTo>
                    <a:pt x="5682" y="8532"/>
                  </a:lnTo>
                  <a:lnTo>
                    <a:pt x="5889" y="8795"/>
                  </a:lnTo>
                  <a:lnTo>
                    <a:pt x="5889" y="8795"/>
                  </a:lnTo>
                  <a:lnTo>
                    <a:pt x="6076" y="9020"/>
                  </a:lnTo>
                  <a:lnTo>
                    <a:pt x="6076" y="9020"/>
                  </a:lnTo>
                  <a:lnTo>
                    <a:pt x="6489" y="9414"/>
                  </a:lnTo>
                  <a:lnTo>
                    <a:pt x="6901" y="9789"/>
                  </a:lnTo>
                  <a:lnTo>
                    <a:pt x="6901" y="9789"/>
                  </a:lnTo>
                  <a:lnTo>
                    <a:pt x="7651" y="10464"/>
                  </a:lnTo>
                  <a:lnTo>
                    <a:pt x="7651" y="10464"/>
                  </a:lnTo>
                  <a:lnTo>
                    <a:pt x="7989" y="10764"/>
                  </a:lnTo>
                  <a:lnTo>
                    <a:pt x="8251" y="11064"/>
                  </a:lnTo>
                  <a:lnTo>
                    <a:pt x="8251" y="11064"/>
                  </a:lnTo>
                  <a:lnTo>
                    <a:pt x="8364" y="11214"/>
                  </a:lnTo>
                  <a:lnTo>
                    <a:pt x="8364" y="11214"/>
                  </a:lnTo>
                  <a:lnTo>
                    <a:pt x="8476" y="11382"/>
                  </a:lnTo>
                  <a:lnTo>
                    <a:pt x="8476" y="11382"/>
                  </a:lnTo>
                  <a:lnTo>
                    <a:pt x="8514" y="11457"/>
                  </a:lnTo>
                  <a:lnTo>
                    <a:pt x="8570" y="11551"/>
                  </a:lnTo>
                  <a:lnTo>
                    <a:pt x="8570" y="11551"/>
                  </a:lnTo>
                  <a:lnTo>
                    <a:pt x="8645" y="11720"/>
                  </a:lnTo>
                  <a:lnTo>
                    <a:pt x="8645" y="11720"/>
                  </a:lnTo>
                  <a:lnTo>
                    <a:pt x="8795" y="12076"/>
                  </a:lnTo>
                  <a:lnTo>
                    <a:pt x="8889" y="12451"/>
                  </a:lnTo>
                  <a:lnTo>
                    <a:pt x="8889" y="12451"/>
                  </a:lnTo>
                  <a:lnTo>
                    <a:pt x="8945" y="12639"/>
                  </a:lnTo>
                  <a:lnTo>
                    <a:pt x="8945" y="12639"/>
                  </a:lnTo>
                  <a:lnTo>
                    <a:pt x="8964" y="12733"/>
                  </a:lnTo>
                  <a:lnTo>
                    <a:pt x="8964" y="12733"/>
                  </a:lnTo>
                  <a:lnTo>
                    <a:pt x="8983" y="12826"/>
                  </a:lnTo>
                  <a:lnTo>
                    <a:pt x="8983" y="12826"/>
                  </a:lnTo>
                  <a:lnTo>
                    <a:pt x="9039" y="13183"/>
                  </a:lnTo>
                  <a:lnTo>
                    <a:pt x="9039" y="13183"/>
                  </a:lnTo>
                  <a:lnTo>
                    <a:pt x="9114" y="13933"/>
                  </a:lnTo>
                  <a:lnTo>
                    <a:pt x="9114" y="13933"/>
                  </a:lnTo>
                  <a:lnTo>
                    <a:pt x="9170" y="14608"/>
                  </a:lnTo>
                  <a:lnTo>
                    <a:pt x="9189" y="15208"/>
                  </a:lnTo>
                  <a:lnTo>
                    <a:pt x="9189" y="15208"/>
                  </a:lnTo>
                  <a:lnTo>
                    <a:pt x="9170" y="15733"/>
                  </a:lnTo>
                  <a:lnTo>
                    <a:pt x="9114" y="16183"/>
                  </a:lnTo>
                  <a:lnTo>
                    <a:pt x="9114" y="16183"/>
                  </a:lnTo>
                  <a:lnTo>
                    <a:pt x="9076" y="16370"/>
                  </a:lnTo>
                  <a:lnTo>
                    <a:pt x="9039" y="16520"/>
                  </a:lnTo>
                  <a:lnTo>
                    <a:pt x="9039" y="16520"/>
                  </a:lnTo>
                  <a:lnTo>
                    <a:pt x="8964" y="16783"/>
                  </a:lnTo>
                  <a:lnTo>
                    <a:pt x="8964" y="16783"/>
                  </a:lnTo>
                  <a:lnTo>
                    <a:pt x="8889" y="16989"/>
                  </a:lnTo>
                  <a:lnTo>
                    <a:pt x="8889" y="16989"/>
                  </a:lnTo>
                  <a:lnTo>
                    <a:pt x="9039" y="16820"/>
                  </a:lnTo>
                  <a:lnTo>
                    <a:pt x="9039" y="16820"/>
                  </a:lnTo>
                  <a:lnTo>
                    <a:pt x="9189" y="16595"/>
                  </a:lnTo>
                  <a:lnTo>
                    <a:pt x="9189" y="16595"/>
                  </a:lnTo>
                  <a:lnTo>
                    <a:pt x="9283" y="16445"/>
                  </a:lnTo>
                  <a:lnTo>
                    <a:pt x="9376" y="16258"/>
                  </a:lnTo>
                  <a:lnTo>
                    <a:pt x="9376" y="16258"/>
                  </a:lnTo>
                  <a:lnTo>
                    <a:pt x="9470" y="16052"/>
                  </a:lnTo>
                  <a:lnTo>
                    <a:pt x="9564" y="15827"/>
                  </a:lnTo>
                  <a:lnTo>
                    <a:pt x="9658" y="15583"/>
                  </a:lnTo>
                  <a:lnTo>
                    <a:pt x="9751" y="15302"/>
                  </a:lnTo>
                  <a:lnTo>
                    <a:pt x="9751" y="15302"/>
                  </a:lnTo>
                  <a:lnTo>
                    <a:pt x="9826" y="14983"/>
                  </a:lnTo>
                  <a:lnTo>
                    <a:pt x="9883" y="14664"/>
                  </a:lnTo>
                  <a:lnTo>
                    <a:pt x="9995" y="13951"/>
                  </a:lnTo>
                  <a:lnTo>
                    <a:pt x="9995" y="13951"/>
                  </a:lnTo>
                  <a:lnTo>
                    <a:pt x="10089" y="13164"/>
                  </a:lnTo>
                  <a:lnTo>
                    <a:pt x="10089" y="13164"/>
                  </a:lnTo>
                  <a:lnTo>
                    <a:pt x="10108" y="12733"/>
                  </a:lnTo>
                  <a:lnTo>
                    <a:pt x="10108" y="12733"/>
                  </a:lnTo>
                  <a:lnTo>
                    <a:pt x="10108" y="12620"/>
                  </a:lnTo>
                  <a:lnTo>
                    <a:pt x="10108" y="12620"/>
                  </a:lnTo>
                  <a:lnTo>
                    <a:pt x="10108" y="12489"/>
                  </a:lnTo>
                  <a:lnTo>
                    <a:pt x="10108" y="12489"/>
                  </a:lnTo>
                  <a:lnTo>
                    <a:pt x="10089" y="12264"/>
                  </a:lnTo>
                  <a:lnTo>
                    <a:pt x="10089" y="12264"/>
                  </a:lnTo>
                  <a:lnTo>
                    <a:pt x="10070" y="12020"/>
                  </a:lnTo>
                  <a:lnTo>
                    <a:pt x="10033" y="11776"/>
                  </a:lnTo>
                  <a:lnTo>
                    <a:pt x="9995" y="11532"/>
                  </a:lnTo>
                  <a:lnTo>
                    <a:pt x="9920" y="11270"/>
                  </a:lnTo>
                  <a:lnTo>
                    <a:pt x="9920" y="11270"/>
                  </a:lnTo>
                  <a:lnTo>
                    <a:pt x="9845" y="11007"/>
                  </a:lnTo>
                  <a:lnTo>
                    <a:pt x="9845" y="11007"/>
                  </a:lnTo>
                  <a:lnTo>
                    <a:pt x="9789" y="10876"/>
                  </a:lnTo>
                  <a:lnTo>
                    <a:pt x="9789" y="10876"/>
                  </a:lnTo>
                  <a:lnTo>
                    <a:pt x="9733" y="10745"/>
                  </a:lnTo>
                  <a:lnTo>
                    <a:pt x="9733" y="10745"/>
                  </a:lnTo>
                  <a:lnTo>
                    <a:pt x="9620" y="10482"/>
                  </a:lnTo>
                  <a:lnTo>
                    <a:pt x="9620" y="10482"/>
                  </a:lnTo>
                  <a:lnTo>
                    <a:pt x="9470" y="10239"/>
                  </a:lnTo>
                  <a:lnTo>
                    <a:pt x="9470" y="10239"/>
                  </a:lnTo>
                  <a:lnTo>
                    <a:pt x="9320" y="9995"/>
                  </a:lnTo>
                  <a:lnTo>
                    <a:pt x="9151" y="9770"/>
                  </a:lnTo>
                  <a:lnTo>
                    <a:pt x="8983" y="9545"/>
                  </a:lnTo>
                  <a:lnTo>
                    <a:pt x="8795" y="9339"/>
                  </a:lnTo>
                  <a:lnTo>
                    <a:pt x="8795" y="9339"/>
                  </a:lnTo>
                  <a:lnTo>
                    <a:pt x="8420" y="8945"/>
                  </a:lnTo>
                  <a:lnTo>
                    <a:pt x="8064" y="8570"/>
                  </a:lnTo>
                  <a:lnTo>
                    <a:pt x="8064" y="8570"/>
                  </a:lnTo>
                  <a:lnTo>
                    <a:pt x="7707" y="8213"/>
                  </a:lnTo>
                  <a:lnTo>
                    <a:pt x="7370" y="7838"/>
                  </a:lnTo>
                  <a:lnTo>
                    <a:pt x="7370" y="7838"/>
                  </a:lnTo>
                  <a:lnTo>
                    <a:pt x="7201" y="7651"/>
                  </a:lnTo>
                  <a:lnTo>
                    <a:pt x="7201" y="7651"/>
                  </a:lnTo>
                  <a:lnTo>
                    <a:pt x="7070" y="7482"/>
                  </a:lnTo>
                  <a:lnTo>
                    <a:pt x="7070" y="7482"/>
                  </a:lnTo>
                  <a:lnTo>
                    <a:pt x="7014" y="7388"/>
                  </a:lnTo>
                  <a:lnTo>
                    <a:pt x="6957" y="7295"/>
                  </a:lnTo>
                  <a:lnTo>
                    <a:pt x="6882" y="7201"/>
                  </a:lnTo>
                  <a:lnTo>
                    <a:pt x="6864" y="7163"/>
                  </a:lnTo>
                  <a:lnTo>
                    <a:pt x="6826" y="7107"/>
                  </a:lnTo>
                  <a:lnTo>
                    <a:pt x="6826" y="7107"/>
                  </a:lnTo>
                  <a:lnTo>
                    <a:pt x="6732" y="6920"/>
                  </a:lnTo>
                  <a:lnTo>
                    <a:pt x="6639" y="6713"/>
                  </a:lnTo>
                  <a:lnTo>
                    <a:pt x="6470" y="6282"/>
                  </a:lnTo>
                  <a:lnTo>
                    <a:pt x="6339" y="5832"/>
                  </a:lnTo>
                  <a:lnTo>
                    <a:pt x="6226" y="5344"/>
                  </a:lnTo>
                  <a:lnTo>
                    <a:pt x="6226" y="5344"/>
                  </a:lnTo>
                  <a:lnTo>
                    <a:pt x="6020" y="4332"/>
                  </a:lnTo>
                  <a:lnTo>
                    <a:pt x="6020" y="4332"/>
                  </a:lnTo>
                  <a:lnTo>
                    <a:pt x="5889" y="3826"/>
                  </a:lnTo>
                  <a:lnTo>
                    <a:pt x="5889" y="3826"/>
                  </a:lnTo>
                  <a:lnTo>
                    <a:pt x="5832" y="3563"/>
                  </a:lnTo>
                  <a:lnTo>
                    <a:pt x="5832" y="3563"/>
                  </a:lnTo>
                  <a:lnTo>
                    <a:pt x="5739" y="3319"/>
                  </a:lnTo>
                  <a:lnTo>
                    <a:pt x="5739" y="3319"/>
                  </a:lnTo>
                  <a:lnTo>
                    <a:pt x="5664" y="3057"/>
                  </a:lnTo>
                  <a:lnTo>
                    <a:pt x="5664" y="3057"/>
                  </a:lnTo>
                  <a:lnTo>
                    <a:pt x="5551" y="2813"/>
                  </a:lnTo>
                  <a:lnTo>
                    <a:pt x="5551" y="2813"/>
                  </a:lnTo>
                  <a:lnTo>
                    <a:pt x="5514" y="2682"/>
                  </a:lnTo>
                  <a:lnTo>
                    <a:pt x="5514" y="2682"/>
                  </a:lnTo>
                  <a:lnTo>
                    <a:pt x="5439" y="2569"/>
                  </a:lnTo>
                  <a:lnTo>
                    <a:pt x="5439" y="2569"/>
                  </a:lnTo>
                  <a:lnTo>
                    <a:pt x="5326" y="2325"/>
                  </a:lnTo>
                  <a:lnTo>
                    <a:pt x="5326" y="2325"/>
                  </a:lnTo>
                  <a:lnTo>
                    <a:pt x="5251" y="2213"/>
                  </a:lnTo>
                  <a:lnTo>
                    <a:pt x="5251" y="2213"/>
                  </a:lnTo>
                  <a:lnTo>
                    <a:pt x="5176" y="2100"/>
                  </a:lnTo>
                  <a:lnTo>
                    <a:pt x="5176" y="2100"/>
                  </a:lnTo>
                  <a:lnTo>
                    <a:pt x="5045" y="1894"/>
                  </a:lnTo>
                  <a:lnTo>
                    <a:pt x="5045" y="1894"/>
                  </a:lnTo>
                  <a:lnTo>
                    <a:pt x="4970" y="1782"/>
                  </a:lnTo>
                  <a:lnTo>
                    <a:pt x="4895" y="1688"/>
                  </a:lnTo>
                  <a:lnTo>
                    <a:pt x="4895" y="1688"/>
                  </a:lnTo>
                  <a:lnTo>
                    <a:pt x="4726" y="1500"/>
                  </a:lnTo>
                  <a:lnTo>
                    <a:pt x="4726" y="1500"/>
                  </a:lnTo>
                  <a:lnTo>
                    <a:pt x="4557" y="1313"/>
                  </a:lnTo>
                  <a:lnTo>
                    <a:pt x="4557" y="1313"/>
                  </a:lnTo>
                  <a:lnTo>
                    <a:pt x="4463" y="1238"/>
                  </a:lnTo>
                  <a:lnTo>
                    <a:pt x="4426" y="1200"/>
                  </a:lnTo>
                  <a:lnTo>
                    <a:pt x="4370" y="1144"/>
                  </a:lnTo>
                  <a:lnTo>
                    <a:pt x="4370" y="1144"/>
                  </a:lnTo>
                  <a:lnTo>
                    <a:pt x="4182" y="1013"/>
                  </a:lnTo>
                  <a:lnTo>
                    <a:pt x="4182" y="1013"/>
                  </a:lnTo>
                  <a:lnTo>
                    <a:pt x="4088" y="938"/>
                  </a:lnTo>
                  <a:lnTo>
                    <a:pt x="4088" y="938"/>
                  </a:lnTo>
                  <a:lnTo>
                    <a:pt x="3995" y="863"/>
                  </a:lnTo>
                  <a:lnTo>
                    <a:pt x="3995" y="863"/>
                  </a:lnTo>
                  <a:lnTo>
                    <a:pt x="3807" y="750"/>
                  </a:lnTo>
                  <a:lnTo>
                    <a:pt x="3807" y="750"/>
                  </a:lnTo>
                  <a:lnTo>
                    <a:pt x="3620" y="638"/>
                  </a:lnTo>
                  <a:lnTo>
                    <a:pt x="3620" y="638"/>
                  </a:lnTo>
                  <a:lnTo>
                    <a:pt x="3413" y="544"/>
                  </a:lnTo>
                  <a:lnTo>
                    <a:pt x="3413" y="544"/>
                  </a:lnTo>
                  <a:lnTo>
                    <a:pt x="3226" y="469"/>
                  </a:lnTo>
                  <a:lnTo>
                    <a:pt x="3226" y="469"/>
                  </a:lnTo>
                  <a:lnTo>
                    <a:pt x="2870" y="338"/>
                  </a:lnTo>
                  <a:lnTo>
                    <a:pt x="2513" y="244"/>
                  </a:lnTo>
                  <a:lnTo>
                    <a:pt x="2176" y="188"/>
                  </a:lnTo>
                  <a:lnTo>
                    <a:pt x="1876" y="131"/>
                  </a:lnTo>
                  <a:lnTo>
                    <a:pt x="1876" y="131"/>
                  </a:lnTo>
                  <a:lnTo>
                    <a:pt x="1594" y="94"/>
                  </a:lnTo>
                  <a:lnTo>
                    <a:pt x="1594" y="94"/>
                  </a:lnTo>
                  <a:lnTo>
                    <a:pt x="1332" y="75"/>
                  </a:lnTo>
                  <a:lnTo>
                    <a:pt x="1332" y="75"/>
                  </a:lnTo>
                  <a:lnTo>
                    <a:pt x="863" y="38"/>
                  </a:lnTo>
                  <a:lnTo>
                    <a:pt x="863" y="38"/>
                  </a:lnTo>
                  <a:lnTo>
                    <a:pt x="1" y="0"/>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32"/>
          <p:cNvSpPr/>
          <p:nvPr/>
        </p:nvSpPr>
        <p:spPr>
          <a:xfrm rot="6215909">
            <a:off x="7833826" y="3286726"/>
            <a:ext cx="2820530" cy="1356231"/>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7" name="Google Shape;2437;p32"/>
          <p:cNvGrpSpPr/>
          <p:nvPr/>
        </p:nvGrpSpPr>
        <p:grpSpPr>
          <a:xfrm flipH="1">
            <a:off x="-957824" y="4030275"/>
            <a:ext cx="9507548" cy="2092814"/>
            <a:chOff x="1896425" y="-2847975"/>
            <a:chExt cx="9507548" cy="2092814"/>
          </a:xfrm>
        </p:grpSpPr>
        <p:sp>
          <p:nvSpPr>
            <p:cNvPr id="2438" name="Google Shape;2438;p32"/>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2"/>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0" name="Google Shape;2440;p32"/>
          <p:cNvSpPr/>
          <p:nvPr/>
        </p:nvSpPr>
        <p:spPr>
          <a:xfrm rot="374001">
            <a:off x="3622477" y="4420519"/>
            <a:ext cx="5698620" cy="1633112"/>
          </a:xfrm>
          <a:custGeom>
            <a:avLst/>
            <a:gdLst/>
            <a:ahLst/>
            <a:cxnLst/>
            <a:rect l="l" t="t" r="r" b="b"/>
            <a:pathLst>
              <a:path w="44498" h="12752" extrusionOk="0">
                <a:moveTo>
                  <a:pt x="37522" y="1"/>
                </a:moveTo>
                <a:lnTo>
                  <a:pt x="36903" y="19"/>
                </a:lnTo>
                <a:lnTo>
                  <a:pt x="36285" y="57"/>
                </a:lnTo>
                <a:lnTo>
                  <a:pt x="35666" y="132"/>
                </a:lnTo>
                <a:lnTo>
                  <a:pt x="35047" y="207"/>
                </a:lnTo>
                <a:lnTo>
                  <a:pt x="34522" y="301"/>
                </a:lnTo>
                <a:lnTo>
                  <a:pt x="34016" y="451"/>
                </a:lnTo>
                <a:lnTo>
                  <a:pt x="33509" y="601"/>
                </a:lnTo>
                <a:lnTo>
                  <a:pt x="33022" y="751"/>
                </a:lnTo>
                <a:lnTo>
                  <a:pt x="32516" y="901"/>
                </a:lnTo>
                <a:lnTo>
                  <a:pt x="32009" y="1051"/>
                </a:lnTo>
                <a:lnTo>
                  <a:pt x="31503" y="1145"/>
                </a:lnTo>
                <a:lnTo>
                  <a:pt x="31240" y="1182"/>
                </a:lnTo>
                <a:lnTo>
                  <a:pt x="30997" y="1201"/>
                </a:lnTo>
                <a:lnTo>
                  <a:pt x="30322" y="1201"/>
                </a:lnTo>
                <a:lnTo>
                  <a:pt x="29647" y="1145"/>
                </a:lnTo>
                <a:lnTo>
                  <a:pt x="28972" y="1070"/>
                </a:lnTo>
                <a:lnTo>
                  <a:pt x="28296" y="1032"/>
                </a:lnTo>
                <a:lnTo>
                  <a:pt x="28015" y="1032"/>
                </a:lnTo>
                <a:lnTo>
                  <a:pt x="27734" y="1070"/>
                </a:lnTo>
                <a:lnTo>
                  <a:pt x="27471" y="1126"/>
                </a:lnTo>
                <a:lnTo>
                  <a:pt x="27209" y="1201"/>
                </a:lnTo>
                <a:lnTo>
                  <a:pt x="26703" y="1388"/>
                </a:lnTo>
                <a:lnTo>
                  <a:pt x="26440" y="1482"/>
                </a:lnTo>
                <a:lnTo>
                  <a:pt x="26178" y="1576"/>
                </a:lnTo>
                <a:lnTo>
                  <a:pt x="25334" y="1838"/>
                </a:lnTo>
                <a:lnTo>
                  <a:pt x="24902" y="1970"/>
                </a:lnTo>
                <a:lnTo>
                  <a:pt x="24490" y="2082"/>
                </a:lnTo>
                <a:lnTo>
                  <a:pt x="24190" y="2120"/>
                </a:lnTo>
                <a:lnTo>
                  <a:pt x="23909" y="2157"/>
                </a:lnTo>
                <a:lnTo>
                  <a:pt x="23627" y="2195"/>
                </a:lnTo>
                <a:lnTo>
                  <a:pt x="23327" y="2251"/>
                </a:lnTo>
                <a:lnTo>
                  <a:pt x="23121" y="2307"/>
                </a:lnTo>
                <a:lnTo>
                  <a:pt x="22933" y="2401"/>
                </a:lnTo>
                <a:lnTo>
                  <a:pt x="22746" y="2495"/>
                </a:lnTo>
                <a:lnTo>
                  <a:pt x="22577" y="2607"/>
                </a:lnTo>
                <a:lnTo>
                  <a:pt x="22221" y="2851"/>
                </a:lnTo>
                <a:lnTo>
                  <a:pt x="21865" y="3057"/>
                </a:lnTo>
                <a:lnTo>
                  <a:pt x="21490" y="3282"/>
                </a:lnTo>
                <a:lnTo>
                  <a:pt x="21077" y="3470"/>
                </a:lnTo>
                <a:lnTo>
                  <a:pt x="20665" y="3639"/>
                </a:lnTo>
                <a:lnTo>
                  <a:pt x="20252" y="3789"/>
                </a:lnTo>
                <a:lnTo>
                  <a:pt x="19502" y="3976"/>
                </a:lnTo>
                <a:lnTo>
                  <a:pt x="18752" y="4164"/>
                </a:lnTo>
                <a:lnTo>
                  <a:pt x="17983" y="4332"/>
                </a:lnTo>
                <a:lnTo>
                  <a:pt x="17214" y="4445"/>
                </a:lnTo>
                <a:lnTo>
                  <a:pt x="16745" y="4520"/>
                </a:lnTo>
                <a:lnTo>
                  <a:pt x="16295" y="4595"/>
                </a:lnTo>
                <a:lnTo>
                  <a:pt x="15845" y="4689"/>
                </a:lnTo>
                <a:lnTo>
                  <a:pt x="15395" y="4782"/>
                </a:lnTo>
                <a:lnTo>
                  <a:pt x="14495" y="5026"/>
                </a:lnTo>
                <a:lnTo>
                  <a:pt x="13595" y="5289"/>
                </a:lnTo>
                <a:lnTo>
                  <a:pt x="13145" y="5439"/>
                </a:lnTo>
                <a:lnTo>
                  <a:pt x="12695" y="5626"/>
                </a:lnTo>
                <a:lnTo>
                  <a:pt x="12245" y="5851"/>
                </a:lnTo>
                <a:lnTo>
                  <a:pt x="11851" y="6095"/>
                </a:lnTo>
                <a:lnTo>
                  <a:pt x="11645" y="6226"/>
                </a:lnTo>
                <a:lnTo>
                  <a:pt x="11457" y="6376"/>
                </a:lnTo>
                <a:lnTo>
                  <a:pt x="11120" y="6658"/>
                </a:lnTo>
                <a:lnTo>
                  <a:pt x="10951" y="6789"/>
                </a:lnTo>
                <a:lnTo>
                  <a:pt x="10764" y="6901"/>
                </a:lnTo>
                <a:lnTo>
                  <a:pt x="10539" y="7014"/>
                </a:lnTo>
                <a:lnTo>
                  <a:pt x="10314" y="7108"/>
                </a:lnTo>
                <a:lnTo>
                  <a:pt x="10014" y="7183"/>
                </a:lnTo>
                <a:lnTo>
                  <a:pt x="9732" y="7258"/>
                </a:lnTo>
                <a:lnTo>
                  <a:pt x="9451" y="7314"/>
                </a:lnTo>
                <a:lnTo>
                  <a:pt x="9151" y="7370"/>
                </a:lnTo>
                <a:lnTo>
                  <a:pt x="8851" y="7408"/>
                </a:lnTo>
                <a:lnTo>
                  <a:pt x="8551" y="7426"/>
                </a:lnTo>
                <a:lnTo>
                  <a:pt x="8270" y="7445"/>
                </a:lnTo>
                <a:lnTo>
                  <a:pt x="7970" y="7445"/>
                </a:lnTo>
                <a:lnTo>
                  <a:pt x="7445" y="7426"/>
                </a:lnTo>
                <a:lnTo>
                  <a:pt x="6676" y="7426"/>
                </a:lnTo>
                <a:lnTo>
                  <a:pt x="6432" y="7464"/>
                </a:lnTo>
                <a:lnTo>
                  <a:pt x="6169" y="7501"/>
                </a:lnTo>
                <a:lnTo>
                  <a:pt x="5926" y="7576"/>
                </a:lnTo>
                <a:lnTo>
                  <a:pt x="5551" y="7726"/>
                </a:lnTo>
                <a:lnTo>
                  <a:pt x="5194" y="7895"/>
                </a:lnTo>
                <a:lnTo>
                  <a:pt x="4857" y="8083"/>
                </a:lnTo>
                <a:lnTo>
                  <a:pt x="4519" y="8289"/>
                </a:lnTo>
                <a:lnTo>
                  <a:pt x="3863" y="8720"/>
                </a:lnTo>
                <a:lnTo>
                  <a:pt x="3188" y="9152"/>
                </a:lnTo>
                <a:lnTo>
                  <a:pt x="2832" y="9339"/>
                </a:lnTo>
                <a:lnTo>
                  <a:pt x="2475" y="9508"/>
                </a:lnTo>
                <a:lnTo>
                  <a:pt x="2119" y="9639"/>
                </a:lnTo>
                <a:lnTo>
                  <a:pt x="1763" y="9733"/>
                </a:lnTo>
                <a:lnTo>
                  <a:pt x="1388" y="9808"/>
                </a:lnTo>
                <a:lnTo>
                  <a:pt x="994" y="9864"/>
                </a:lnTo>
                <a:lnTo>
                  <a:pt x="600" y="9902"/>
                </a:lnTo>
                <a:lnTo>
                  <a:pt x="188" y="9939"/>
                </a:lnTo>
                <a:lnTo>
                  <a:pt x="113" y="9958"/>
                </a:lnTo>
                <a:lnTo>
                  <a:pt x="56" y="9995"/>
                </a:lnTo>
                <a:lnTo>
                  <a:pt x="19" y="10052"/>
                </a:lnTo>
                <a:lnTo>
                  <a:pt x="0" y="10108"/>
                </a:lnTo>
                <a:lnTo>
                  <a:pt x="19" y="10183"/>
                </a:lnTo>
                <a:lnTo>
                  <a:pt x="38" y="10220"/>
                </a:lnTo>
                <a:lnTo>
                  <a:pt x="94" y="10277"/>
                </a:lnTo>
                <a:lnTo>
                  <a:pt x="169" y="10277"/>
                </a:lnTo>
                <a:lnTo>
                  <a:pt x="638" y="10295"/>
                </a:lnTo>
                <a:lnTo>
                  <a:pt x="600" y="10408"/>
                </a:lnTo>
                <a:lnTo>
                  <a:pt x="582" y="10483"/>
                </a:lnTo>
                <a:lnTo>
                  <a:pt x="600" y="10558"/>
                </a:lnTo>
                <a:lnTo>
                  <a:pt x="638" y="10633"/>
                </a:lnTo>
                <a:lnTo>
                  <a:pt x="675" y="10708"/>
                </a:lnTo>
                <a:lnTo>
                  <a:pt x="750" y="10783"/>
                </a:lnTo>
                <a:lnTo>
                  <a:pt x="825" y="10820"/>
                </a:lnTo>
                <a:lnTo>
                  <a:pt x="900" y="10858"/>
                </a:lnTo>
                <a:lnTo>
                  <a:pt x="994" y="10877"/>
                </a:lnTo>
                <a:lnTo>
                  <a:pt x="1125" y="10877"/>
                </a:lnTo>
                <a:lnTo>
                  <a:pt x="1238" y="10914"/>
                </a:lnTo>
                <a:lnTo>
                  <a:pt x="1332" y="10952"/>
                </a:lnTo>
                <a:lnTo>
                  <a:pt x="1407" y="10989"/>
                </a:lnTo>
                <a:lnTo>
                  <a:pt x="1538" y="11120"/>
                </a:lnTo>
                <a:lnTo>
                  <a:pt x="1688" y="11289"/>
                </a:lnTo>
                <a:lnTo>
                  <a:pt x="1875" y="11514"/>
                </a:lnTo>
                <a:lnTo>
                  <a:pt x="2100" y="11720"/>
                </a:lnTo>
                <a:lnTo>
                  <a:pt x="2344" y="11889"/>
                </a:lnTo>
                <a:lnTo>
                  <a:pt x="2625" y="12039"/>
                </a:lnTo>
                <a:lnTo>
                  <a:pt x="2925" y="12189"/>
                </a:lnTo>
                <a:lnTo>
                  <a:pt x="3263" y="12321"/>
                </a:lnTo>
                <a:lnTo>
                  <a:pt x="3582" y="12414"/>
                </a:lnTo>
                <a:lnTo>
                  <a:pt x="3938" y="12508"/>
                </a:lnTo>
                <a:lnTo>
                  <a:pt x="4276" y="12564"/>
                </a:lnTo>
                <a:lnTo>
                  <a:pt x="4632" y="12621"/>
                </a:lnTo>
                <a:lnTo>
                  <a:pt x="5344" y="12696"/>
                </a:lnTo>
                <a:lnTo>
                  <a:pt x="6207" y="12733"/>
                </a:lnTo>
                <a:lnTo>
                  <a:pt x="7070" y="12752"/>
                </a:lnTo>
                <a:lnTo>
                  <a:pt x="7951" y="12733"/>
                </a:lnTo>
                <a:lnTo>
                  <a:pt x="8813" y="12696"/>
                </a:lnTo>
                <a:lnTo>
                  <a:pt x="9695" y="12639"/>
                </a:lnTo>
                <a:lnTo>
                  <a:pt x="10557" y="12564"/>
                </a:lnTo>
                <a:lnTo>
                  <a:pt x="11420" y="12471"/>
                </a:lnTo>
                <a:lnTo>
                  <a:pt x="12283" y="12358"/>
                </a:lnTo>
                <a:lnTo>
                  <a:pt x="13183" y="12246"/>
                </a:lnTo>
                <a:lnTo>
                  <a:pt x="14083" y="12096"/>
                </a:lnTo>
                <a:lnTo>
                  <a:pt x="15864" y="11796"/>
                </a:lnTo>
                <a:lnTo>
                  <a:pt x="17646" y="11477"/>
                </a:lnTo>
                <a:lnTo>
                  <a:pt x="19427" y="11139"/>
                </a:lnTo>
                <a:lnTo>
                  <a:pt x="23008" y="10445"/>
                </a:lnTo>
                <a:lnTo>
                  <a:pt x="24790" y="10089"/>
                </a:lnTo>
                <a:lnTo>
                  <a:pt x="26571" y="9695"/>
                </a:lnTo>
                <a:lnTo>
                  <a:pt x="28334" y="9302"/>
                </a:lnTo>
                <a:lnTo>
                  <a:pt x="30097" y="8870"/>
                </a:lnTo>
                <a:lnTo>
                  <a:pt x="31859" y="8401"/>
                </a:lnTo>
                <a:lnTo>
                  <a:pt x="33603" y="7914"/>
                </a:lnTo>
                <a:lnTo>
                  <a:pt x="34991" y="7501"/>
                </a:lnTo>
                <a:lnTo>
                  <a:pt x="36378" y="7070"/>
                </a:lnTo>
                <a:lnTo>
                  <a:pt x="37747" y="6620"/>
                </a:lnTo>
                <a:lnTo>
                  <a:pt x="38422" y="6376"/>
                </a:lnTo>
                <a:lnTo>
                  <a:pt x="39097" y="6114"/>
                </a:lnTo>
                <a:lnTo>
                  <a:pt x="39641" y="5907"/>
                </a:lnTo>
                <a:lnTo>
                  <a:pt x="40166" y="5682"/>
                </a:lnTo>
                <a:lnTo>
                  <a:pt x="40673" y="5420"/>
                </a:lnTo>
                <a:lnTo>
                  <a:pt x="41179" y="5157"/>
                </a:lnTo>
                <a:lnTo>
                  <a:pt x="41666" y="4857"/>
                </a:lnTo>
                <a:lnTo>
                  <a:pt x="42116" y="4539"/>
                </a:lnTo>
                <a:lnTo>
                  <a:pt x="42548" y="4182"/>
                </a:lnTo>
                <a:lnTo>
                  <a:pt x="42754" y="3995"/>
                </a:lnTo>
                <a:lnTo>
                  <a:pt x="42960" y="3807"/>
                </a:lnTo>
                <a:lnTo>
                  <a:pt x="43204" y="3526"/>
                </a:lnTo>
                <a:lnTo>
                  <a:pt x="43392" y="3245"/>
                </a:lnTo>
                <a:lnTo>
                  <a:pt x="43560" y="2945"/>
                </a:lnTo>
                <a:lnTo>
                  <a:pt x="43692" y="2645"/>
                </a:lnTo>
                <a:lnTo>
                  <a:pt x="43804" y="2345"/>
                </a:lnTo>
                <a:lnTo>
                  <a:pt x="43898" y="2045"/>
                </a:lnTo>
                <a:lnTo>
                  <a:pt x="44010" y="1726"/>
                </a:lnTo>
                <a:lnTo>
                  <a:pt x="44142" y="1407"/>
                </a:lnTo>
                <a:lnTo>
                  <a:pt x="44179" y="1313"/>
                </a:lnTo>
                <a:lnTo>
                  <a:pt x="44254" y="1201"/>
                </a:lnTo>
                <a:lnTo>
                  <a:pt x="44385" y="995"/>
                </a:lnTo>
                <a:lnTo>
                  <a:pt x="44442" y="882"/>
                </a:lnTo>
                <a:lnTo>
                  <a:pt x="44479" y="770"/>
                </a:lnTo>
                <a:lnTo>
                  <a:pt x="44498" y="676"/>
                </a:lnTo>
                <a:lnTo>
                  <a:pt x="44460" y="563"/>
                </a:lnTo>
                <a:lnTo>
                  <a:pt x="44442" y="526"/>
                </a:lnTo>
                <a:lnTo>
                  <a:pt x="44404" y="469"/>
                </a:lnTo>
                <a:lnTo>
                  <a:pt x="44292" y="394"/>
                </a:lnTo>
                <a:lnTo>
                  <a:pt x="44142" y="301"/>
                </a:lnTo>
                <a:lnTo>
                  <a:pt x="43992" y="244"/>
                </a:lnTo>
                <a:lnTo>
                  <a:pt x="43635" y="132"/>
                </a:lnTo>
                <a:lnTo>
                  <a:pt x="43335" y="76"/>
                </a:lnTo>
                <a:lnTo>
                  <a:pt x="43260" y="76"/>
                </a:lnTo>
                <a:lnTo>
                  <a:pt x="43054" y="57"/>
                </a:lnTo>
                <a:lnTo>
                  <a:pt x="42848" y="38"/>
                </a:lnTo>
                <a:lnTo>
                  <a:pt x="42435" y="57"/>
                </a:lnTo>
                <a:lnTo>
                  <a:pt x="42041" y="113"/>
                </a:lnTo>
                <a:lnTo>
                  <a:pt x="41629" y="169"/>
                </a:lnTo>
                <a:lnTo>
                  <a:pt x="41216" y="226"/>
                </a:lnTo>
                <a:lnTo>
                  <a:pt x="40804" y="263"/>
                </a:lnTo>
                <a:lnTo>
                  <a:pt x="40391" y="263"/>
                </a:lnTo>
                <a:lnTo>
                  <a:pt x="40185" y="244"/>
                </a:lnTo>
                <a:lnTo>
                  <a:pt x="39979" y="207"/>
                </a:lnTo>
                <a:lnTo>
                  <a:pt x="39360" y="132"/>
                </a:lnTo>
                <a:lnTo>
                  <a:pt x="38760" y="57"/>
                </a:lnTo>
                <a:lnTo>
                  <a:pt x="38141" y="19"/>
                </a:lnTo>
                <a:lnTo>
                  <a:pt x="375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 name="Google Shape;2441;p32"/>
          <p:cNvGrpSpPr/>
          <p:nvPr/>
        </p:nvGrpSpPr>
        <p:grpSpPr>
          <a:xfrm>
            <a:off x="-287286" y="-159494"/>
            <a:ext cx="6730164" cy="698983"/>
            <a:chOff x="519497" y="102106"/>
            <a:chExt cx="6730164" cy="698983"/>
          </a:xfrm>
        </p:grpSpPr>
        <p:sp>
          <p:nvSpPr>
            <p:cNvPr id="2442" name="Google Shape;2442;p32"/>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2"/>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2"/>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2"/>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2"/>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2"/>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2"/>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2"/>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2"/>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2"/>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2"/>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2"/>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4" name="Google Shape;2454;p32"/>
          <p:cNvGrpSpPr/>
          <p:nvPr/>
        </p:nvGrpSpPr>
        <p:grpSpPr>
          <a:xfrm>
            <a:off x="3217914" y="-159494"/>
            <a:ext cx="6730164" cy="698983"/>
            <a:chOff x="519497" y="102106"/>
            <a:chExt cx="6730164" cy="698983"/>
          </a:xfrm>
        </p:grpSpPr>
        <p:sp>
          <p:nvSpPr>
            <p:cNvPr id="2455" name="Google Shape;2455;p32"/>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2"/>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2"/>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2"/>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2"/>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2"/>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2"/>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2"/>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2"/>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2"/>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2"/>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2"/>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7" name="Google Shape;2467;p32"/>
          <p:cNvGrpSpPr/>
          <p:nvPr/>
        </p:nvGrpSpPr>
        <p:grpSpPr>
          <a:xfrm rot="935878" flipH="1">
            <a:off x="4591252" y="4774707"/>
            <a:ext cx="1007626" cy="424382"/>
            <a:chOff x="6212850" y="3590750"/>
            <a:chExt cx="1555316" cy="655053"/>
          </a:xfrm>
        </p:grpSpPr>
        <p:sp>
          <p:nvSpPr>
            <p:cNvPr id="2468" name="Google Shape;2468;p32"/>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2"/>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0" name="Google Shape;2470;p32"/>
          <p:cNvSpPr/>
          <p:nvPr/>
        </p:nvSpPr>
        <p:spPr>
          <a:xfrm rot="1974226" flipH="1">
            <a:off x="5346026" y="4614317"/>
            <a:ext cx="347398" cy="457171"/>
          </a:xfrm>
          <a:custGeom>
            <a:avLst/>
            <a:gdLst/>
            <a:ahLst/>
            <a:cxnLst/>
            <a:rect l="l" t="t" r="r" b="b"/>
            <a:pathLst>
              <a:path w="24210" h="31860" extrusionOk="0">
                <a:moveTo>
                  <a:pt x="11589" y="7819"/>
                </a:moveTo>
                <a:lnTo>
                  <a:pt x="11833" y="8195"/>
                </a:lnTo>
                <a:lnTo>
                  <a:pt x="12096" y="8551"/>
                </a:lnTo>
                <a:lnTo>
                  <a:pt x="12189" y="8645"/>
                </a:lnTo>
                <a:lnTo>
                  <a:pt x="12264" y="8701"/>
                </a:lnTo>
                <a:lnTo>
                  <a:pt x="12358" y="8738"/>
                </a:lnTo>
                <a:lnTo>
                  <a:pt x="12471" y="8776"/>
                </a:lnTo>
                <a:lnTo>
                  <a:pt x="11964" y="10782"/>
                </a:lnTo>
                <a:lnTo>
                  <a:pt x="11833" y="10801"/>
                </a:lnTo>
                <a:lnTo>
                  <a:pt x="11702" y="10838"/>
                </a:lnTo>
                <a:lnTo>
                  <a:pt x="11589" y="10876"/>
                </a:lnTo>
                <a:lnTo>
                  <a:pt x="11477" y="10951"/>
                </a:lnTo>
                <a:lnTo>
                  <a:pt x="11364" y="11007"/>
                </a:lnTo>
                <a:lnTo>
                  <a:pt x="11252" y="11101"/>
                </a:lnTo>
                <a:lnTo>
                  <a:pt x="11158" y="11195"/>
                </a:lnTo>
                <a:lnTo>
                  <a:pt x="11083" y="11289"/>
                </a:lnTo>
                <a:lnTo>
                  <a:pt x="9020" y="10763"/>
                </a:lnTo>
                <a:lnTo>
                  <a:pt x="9077" y="10557"/>
                </a:lnTo>
                <a:lnTo>
                  <a:pt x="9095" y="10482"/>
                </a:lnTo>
                <a:lnTo>
                  <a:pt x="9077" y="10407"/>
                </a:lnTo>
                <a:lnTo>
                  <a:pt x="9039" y="10257"/>
                </a:lnTo>
                <a:lnTo>
                  <a:pt x="8889" y="9976"/>
                </a:lnTo>
                <a:lnTo>
                  <a:pt x="8720" y="9638"/>
                </a:lnTo>
                <a:lnTo>
                  <a:pt x="8964" y="9338"/>
                </a:lnTo>
                <a:lnTo>
                  <a:pt x="9208" y="9038"/>
                </a:lnTo>
                <a:lnTo>
                  <a:pt x="9489" y="8757"/>
                </a:lnTo>
                <a:lnTo>
                  <a:pt x="9789" y="8513"/>
                </a:lnTo>
                <a:lnTo>
                  <a:pt x="9995" y="8382"/>
                </a:lnTo>
                <a:lnTo>
                  <a:pt x="10202" y="8251"/>
                </a:lnTo>
                <a:lnTo>
                  <a:pt x="10427" y="8138"/>
                </a:lnTo>
                <a:lnTo>
                  <a:pt x="10652" y="8044"/>
                </a:lnTo>
                <a:lnTo>
                  <a:pt x="10877" y="7969"/>
                </a:lnTo>
                <a:lnTo>
                  <a:pt x="11102" y="7913"/>
                </a:lnTo>
                <a:lnTo>
                  <a:pt x="11346" y="7857"/>
                </a:lnTo>
                <a:lnTo>
                  <a:pt x="11589" y="7819"/>
                </a:lnTo>
                <a:close/>
                <a:moveTo>
                  <a:pt x="14758" y="8607"/>
                </a:moveTo>
                <a:lnTo>
                  <a:pt x="15021" y="8813"/>
                </a:lnTo>
                <a:lnTo>
                  <a:pt x="15265" y="9057"/>
                </a:lnTo>
                <a:lnTo>
                  <a:pt x="15490" y="9301"/>
                </a:lnTo>
                <a:lnTo>
                  <a:pt x="15696" y="9582"/>
                </a:lnTo>
                <a:lnTo>
                  <a:pt x="15808" y="9807"/>
                </a:lnTo>
                <a:lnTo>
                  <a:pt x="15921" y="10051"/>
                </a:lnTo>
                <a:lnTo>
                  <a:pt x="16034" y="10295"/>
                </a:lnTo>
                <a:lnTo>
                  <a:pt x="16109" y="10538"/>
                </a:lnTo>
                <a:lnTo>
                  <a:pt x="16184" y="10801"/>
                </a:lnTo>
                <a:lnTo>
                  <a:pt x="16240" y="11064"/>
                </a:lnTo>
                <a:lnTo>
                  <a:pt x="16277" y="11326"/>
                </a:lnTo>
                <a:lnTo>
                  <a:pt x="16296" y="11589"/>
                </a:lnTo>
                <a:lnTo>
                  <a:pt x="15977" y="11814"/>
                </a:lnTo>
                <a:lnTo>
                  <a:pt x="15658" y="12039"/>
                </a:lnTo>
                <a:lnTo>
                  <a:pt x="15565" y="12132"/>
                </a:lnTo>
                <a:lnTo>
                  <a:pt x="15508" y="12207"/>
                </a:lnTo>
                <a:lnTo>
                  <a:pt x="15471" y="12301"/>
                </a:lnTo>
                <a:lnTo>
                  <a:pt x="15433" y="12414"/>
                </a:lnTo>
                <a:lnTo>
                  <a:pt x="13427" y="11889"/>
                </a:lnTo>
                <a:lnTo>
                  <a:pt x="13408" y="11776"/>
                </a:lnTo>
                <a:lnTo>
                  <a:pt x="13371" y="11645"/>
                </a:lnTo>
                <a:lnTo>
                  <a:pt x="13315" y="11514"/>
                </a:lnTo>
                <a:lnTo>
                  <a:pt x="13258" y="11401"/>
                </a:lnTo>
                <a:lnTo>
                  <a:pt x="13183" y="11307"/>
                </a:lnTo>
                <a:lnTo>
                  <a:pt x="13108" y="11195"/>
                </a:lnTo>
                <a:lnTo>
                  <a:pt x="13014" y="11101"/>
                </a:lnTo>
                <a:lnTo>
                  <a:pt x="12921" y="11026"/>
                </a:lnTo>
                <a:lnTo>
                  <a:pt x="13427" y="9020"/>
                </a:lnTo>
                <a:lnTo>
                  <a:pt x="13633" y="9076"/>
                </a:lnTo>
                <a:lnTo>
                  <a:pt x="13783" y="9076"/>
                </a:lnTo>
                <a:lnTo>
                  <a:pt x="13933" y="9020"/>
                </a:lnTo>
                <a:lnTo>
                  <a:pt x="14215" y="8888"/>
                </a:lnTo>
                <a:lnTo>
                  <a:pt x="14477" y="8757"/>
                </a:lnTo>
                <a:lnTo>
                  <a:pt x="14758" y="8607"/>
                </a:lnTo>
                <a:close/>
                <a:moveTo>
                  <a:pt x="8777" y="11720"/>
                </a:moveTo>
                <a:lnTo>
                  <a:pt x="10839" y="12245"/>
                </a:lnTo>
                <a:lnTo>
                  <a:pt x="10858" y="12376"/>
                </a:lnTo>
                <a:lnTo>
                  <a:pt x="10896" y="12507"/>
                </a:lnTo>
                <a:lnTo>
                  <a:pt x="10933" y="12620"/>
                </a:lnTo>
                <a:lnTo>
                  <a:pt x="11008" y="12732"/>
                </a:lnTo>
                <a:lnTo>
                  <a:pt x="11083" y="12845"/>
                </a:lnTo>
                <a:lnTo>
                  <a:pt x="11158" y="12957"/>
                </a:lnTo>
                <a:lnTo>
                  <a:pt x="11252" y="13051"/>
                </a:lnTo>
                <a:lnTo>
                  <a:pt x="11346" y="13126"/>
                </a:lnTo>
                <a:lnTo>
                  <a:pt x="10821" y="15189"/>
                </a:lnTo>
                <a:lnTo>
                  <a:pt x="10614" y="15133"/>
                </a:lnTo>
                <a:lnTo>
                  <a:pt x="10539" y="15114"/>
                </a:lnTo>
                <a:lnTo>
                  <a:pt x="10464" y="15133"/>
                </a:lnTo>
                <a:lnTo>
                  <a:pt x="10314" y="15170"/>
                </a:lnTo>
                <a:lnTo>
                  <a:pt x="10052" y="15301"/>
                </a:lnTo>
                <a:lnTo>
                  <a:pt x="9845" y="15414"/>
                </a:lnTo>
                <a:lnTo>
                  <a:pt x="9564" y="15226"/>
                </a:lnTo>
                <a:lnTo>
                  <a:pt x="9320" y="15039"/>
                </a:lnTo>
                <a:lnTo>
                  <a:pt x="9077" y="14814"/>
                </a:lnTo>
                <a:lnTo>
                  <a:pt x="8870" y="14589"/>
                </a:lnTo>
                <a:lnTo>
                  <a:pt x="8664" y="14326"/>
                </a:lnTo>
                <a:lnTo>
                  <a:pt x="8495" y="14064"/>
                </a:lnTo>
                <a:lnTo>
                  <a:pt x="8327" y="13783"/>
                </a:lnTo>
                <a:lnTo>
                  <a:pt x="8214" y="13501"/>
                </a:lnTo>
                <a:lnTo>
                  <a:pt x="8120" y="13257"/>
                </a:lnTo>
                <a:lnTo>
                  <a:pt x="8064" y="12995"/>
                </a:lnTo>
                <a:lnTo>
                  <a:pt x="8008" y="12751"/>
                </a:lnTo>
                <a:lnTo>
                  <a:pt x="7970" y="12507"/>
                </a:lnTo>
                <a:lnTo>
                  <a:pt x="8270" y="12301"/>
                </a:lnTo>
                <a:lnTo>
                  <a:pt x="8552" y="12095"/>
                </a:lnTo>
                <a:lnTo>
                  <a:pt x="8645" y="12001"/>
                </a:lnTo>
                <a:lnTo>
                  <a:pt x="8720" y="11926"/>
                </a:lnTo>
                <a:lnTo>
                  <a:pt x="8758" y="11832"/>
                </a:lnTo>
                <a:lnTo>
                  <a:pt x="8777" y="11720"/>
                </a:lnTo>
                <a:close/>
                <a:moveTo>
                  <a:pt x="13183" y="12864"/>
                </a:moveTo>
                <a:lnTo>
                  <a:pt x="15190" y="13370"/>
                </a:lnTo>
                <a:lnTo>
                  <a:pt x="15133" y="13576"/>
                </a:lnTo>
                <a:lnTo>
                  <a:pt x="15133" y="13651"/>
                </a:lnTo>
                <a:lnTo>
                  <a:pt x="15133" y="13726"/>
                </a:lnTo>
                <a:lnTo>
                  <a:pt x="15171" y="13876"/>
                </a:lnTo>
                <a:lnTo>
                  <a:pt x="15321" y="14139"/>
                </a:lnTo>
                <a:lnTo>
                  <a:pt x="15527" y="14570"/>
                </a:lnTo>
                <a:lnTo>
                  <a:pt x="15283" y="14870"/>
                </a:lnTo>
                <a:lnTo>
                  <a:pt x="15021" y="15151"/>
                </a:lnTo>
                <a:lnTo>
                  <a:pt x="14721" y="15414"/>
                </a:lnTo>
                <a:lnTo>
                  <a:pt x="14552" y="15526"/>
                </a:lnTo>
                <a:lnTo>
                  <a:pt x="14383" y="15639"/>
                </a:lnTo>
                <a:lnTo>
                  <a:pt x="14158" y="15751"/>
                </a:lnTo>
                <a:lnTo>
                  <a:pt x="13952" y="15864"/>
                </a:lnTo>
                <a:lnTo>
                  <a:pt x="13708" y="15939"/>
                </a:lnTo>
                <a:lnTo>
                  <a:pt x="13483" y="16014"/>
                </a:lnTo>
                <a:lnTo>
                  <a:pt x="13240" y="16070"/>
                </a:lnTo>
                <a:lnTo>
                  <a:pt x="12996" y="16108"/>
                </a:lnTo>
                <a:lnTo>
                  <a:pt x="12752" y="16145"/>
                </a:lnTo>
                <a:lnTo>
                  <a:pt x="12508" y="16145"/>
                </a:lnTo>
                <a:lnTo>
                  <a:pt x="12339" y="15901"/>
                </a:lnTo>
                <a:lnTo>
                  <a:pt x="12152" y="15658"/>
                </a:lnTo>
                <a:lnTo>
                  <a:pt x="12058" y="15545"/>
                </a:lnTo>
                <a:lnTo>
                  <a:pt x="11983" y="15489"/>
                </a:lnTo>
                <a:lnTo>
                  <a:pt x="11889" y="15451"/>
                </a:lnTo>
                <a:lnTo>
                  <a:pt x="11777" y="15433"/>
                </a:lnTo>
                <a:lnTo>
                  <a:pt x="12302" y="13370"/>
                </a:lnTo>
                <a:lnTo>
                  <a:pt x="12433" y="13351"/>
                </a:lnTo>
                <a:lnTo>
                  <a:pt x="12564" y="13314"/>
                </a:lnTo>
                <a:lnTo>
                  <a:pt x="12677" y="13257"/>
                </a:lnTo>
                <a:lnTo>
                  <a:pt x="12808" y="13201"/>
                </a:lnTo>
                <a:lnTo>
                  <a:pt x="12902" y="13126"/>
                </a:lnTo>
                <a:lnTo>
                  <a:pt x="13014" y="13051"/>
                </a:lnTo>
                <a:lnTo>
                  <a:pt x="13108" y="12957"/>
                </a:lnTo>
                <a:lnTo>
                  <a:pt x="13183" y="12864"/>
                </a:lnTo>
                <a:close/>
                <a:moveTo>
                  <a:pt x="12527" y="0"/>
                </a:moveTo>
                <a:lnTo>
                  <a:pt x="12433" y="19"/>
                </a:lnTo>
                <a:lnTo>
                  <a:pt x="12377" y="94"/>
                </a:lnTo>
                <a:lnTo>
                  <a:pt x="12339" y="169"/>
                </a:lnTo>
                <a:lnTo>
                  <a:pt x="11964" y="1519"/>
                </a:lnTo>
                <a:lnTo>
                  <a:pt x="11589" y="2869"/>
                </a:lnTo>
                <a:lnTo>
                  <a:pt x="11214" y="4219"/>
                </a:lnTo>
                <a:lnTo>
                  <a:pt x="10839" y="5569"/>
                </a:lnTo>
                <a:lnTo>
                  <a:pt x="10746" y="5869"/>
                </a:lnTo>
                <a:lnTo>
                  <a:pt x="10708" y="6019"/>
                </a:lnTo>
                <a:lnTo>
                  <a:pt x="10708" y="6169"/>
                </a:lnTo>
                <a:lnTo>
                  <a:pt x="10708" y="6244"/>
                </a:lnTo>
                <a:lnTo>
                  <a:pt x="10296" y="6357"/>
                </a:lnTo>
                <a:lnTo>
                  <a:pt x="9902" y="6507"/>
                </a:lnTo>
                <a:lnTo>
                  <a:pt x="9583" y="6657"/>
                </a:lnTo>
                <a:lnTo>
                  <a:pt x="9283" y="6807"/>
                </a:lnTo>
                <a:lnTo>
                  <a:pt x="9002" y="6994"/>
                </a:lnTo>
                <a:lnTo>
                  <a:pt x="8720" y="7182"/>
                </a:lnTo>
                <a:lnTo>
                  <a:pt x="8458" y="7407"/>
                </a:lnTo>
                <a:lnTo>
                  <a:pt x="8214" y="7632"/>
                </a:lnTo>
                <a:lnTo>
                  <a:pt x="7970" y="7876"/>
                </a:lnTo>
                <a:lnTo>
                  <a:pt x="7745" y="8119"/>
                </a:lnTo>
                <a:lnTo>
                  <a:pt x="7652" y="7988"/>
                </a:lnTo>
                <a:lnTo>
                  <a:pt x="7614" y="7951"/>
                </a:lnTo>
                <a:lnTo>
                  <a:pt x="7558" y="7913"/>
                </a:lnTo>
                <a:lnTo>
                  <a:pt x="7445" y="7876"/>
                </a:lnTo>
                <a:lnTo>
                  <a:pt x="7220" y="7838"/>
                </a:lnTo>
                <a:lnTo>
                  <a:pt x="6470" y="7651"/>
                </a:lnTo>
                <a:lnTo>
                  <a:pt x="5101" y="7332"/>
                </a:lnTo>
                <a:lnTo>
                  <a:pt x="3732" y="7032"/>
                </a:lnTo>
                <a:lnTo>
                  <a:pt x="2626" y="6807"/>
                </a:lnTo>
                <a:lnTo>
                  <a:pt x="1538" y="6582"/>
                </a:lnTo>
                <a:lnTo>
                  <a:pt x="1501" y="6582"/>
                </a:lnTo>
                <a:lnTo>
                  <a:pt x="1463" y="6619"/>
                </a:lnTo>
                <a:lnTo>
                  <a:pt x="1295" y="7238"/>
                </a:lnTo>
                <a:lnTo>
                  <a:pt x="1126" y="7857"/>
                </a:lnTo>
                <a:lnTo>
                  <a:pt x="732" y="9095"/>
                </a:lnTo>
                <a:lnTo>
                  <a:pt x="357" y="10332"/>
                </a:lnTo>
                <a:lnTo>
                  <a:pt x="188" y="10951"/>
                </a:lnTo>
                <a:lnTo>
                  <a:pt x="20" y="11589"/>
                </a:lnTo>
                <a:lnTo>
                  <a:pt x="1" y="11664"/>
                </a:lnTo>
                <a:lnTo>
                  <a:pt x="38" y="11757"/>
                </a:lnTo>
                <a:lnTo>
                  <a:pt x="95" y="11814"/>
                </a:lnTo>
                <a:lnTo>
                  <a:pt x="170" y="11851"/>
                </a:lnTo>
                <a:lnTo>
                  <a:pt x="1520" y="12226"/>
                </a:lnTo>
                <a:lnTo>
                  <a:pt x="2870" y="12601"/>
                </a:lnTo>
                <a:lnTo>
                  <a:pt x="4220" y="12995"/>
                </a:lnTo>
                <a:lnTo>
                  <a:pt x="5570" y="13351"/>
                </a:lnTo>
                <a:lnTo>
                  <a:pt x="5870" y="13445"/>
                </a:lnTo>
                <a:lnTo>
                  <a:pt x="6020" y="13482"/>
                </a:lnTo>
                <a:lnTo>
                  <a:pt x="6170" y="13482"/>
                </a:lnTo>
                <a:lnTo>
                  <a:pt x="6283" y="13464"/>
                </a:lnTo>
                <a:lnTo>
                  <a:pt x="6395" y="13407"/>
                </a:lnTo>
                <a:lnTo>
                  <a:pt x="6526" y="13858"/>
                </a:lnTo>
                <a:lnTo>
                  <a:pt x="6695" y="14270"/>
                </a:lnTo>
                <a:lnTo>
                  <a:pt x="6883" y="14664"/>
                </a:lnTo>
                <a:lnTo>
                  <a:pt x="7108" y="15058"/>
                </a:lnTo>
                <a:lnTo>
                  <a:pt x="7370" y="15414"/>
                </a:lnTo>
                <a:lnTo>
                  <a:pt x="7670" y="15751"/>
                </a:lnTo>
                <a:lnTo>
                  <a:pt x="7970" y="16070"/>
                </a:lnTo>
                <a:lnTo>
                  <a:pt x="8308" y="16351"/>
                </a:lnTo>
                <a:lnTo>
                  <a:pt x="8045" y="16558"/>
                </a:lnTo>
                <a:lnTo>
                  <a:pt x="8008" y="16595"/>
                </a:lnTo>
                <a:lnTo>
                  <a:pt x="7970" y="16652"/>
                </a:lnTo>
                <a:lnTo>
                  <a:pt x="7933" y="16745"/>
                </a:lnTo>
                <a:lnTo>
                  <a:pt x="7895" y="16970"/>
                </a:lnTo>
                <a:lnTo>
                  <a:pt x="7708" y="17739"/>
                </a:lnTo>
                <a:lnTo>
                  <a:pt x="7389" y="19108"/>
                </a:lnTo>
                <a:lnTo>
                  <a:pt x="7089" y="20477"/>
                </a:lnTo>
                <a:lnTo>
                  <a:pt x="6676" y="22221"/>
                </a:lnTo>
                <a:lnTo>
                  <a:pt x="5889" y="25390"/>
                </a:lnTo>
                <a:lnTo>
                  <a:pt x="5083" y="28578"/>
                </a:lnTo>
                <a:lnTo>
                  <a:pt x="4670" y="30321"/>
                </a:lnTo>
                <a:lnTo>
                  <a:pt x="4670" y="30359"/>
                </a:lnTo>
                <a:lnTo>
                  <a:pt x="4708" y="30396"/>
                </a:lnTo>
                <a:lnTo>
                  <a:pt x="5326" y="30565"/>
                </a:lnTo>
                <a:lnTo>
                  <a:pt x="5945" y="30734"/>
                </a:lnTo>
                <a:lnTo>
                  <a:pt x="7183" y="31109"/>
                </a:lnTo>
                <a:lnTo>
                  <a:pt x="8420" y="31503"/>
                </a:lnTo>
                <a:lnTo>
                  <a:pt x="9039" y="31672"/>
                </a:lnTo>
                <a:lnTo>
                  <a:pt x="9677" y="31840"/>
                </a:lnTo>
                <a:lnTo>
                  <a:pt x="9752" y="31859"/>
                </a:lnTo>
                <a:lnTo>
                  <a:pt x="9845" y="31822"/>
                </a:lnTo>
                <a:lnTo>
                  <a:pt x="9902" y="31765"/>
                </a:lnTo>
                <a:lnTo>
                  <a:pt x="9939" y="31690"/>
                </a:lnTo>
                <a:lnTo>
                  <a:pt x="11683" y="25165"/>
                </a:lnTo>
                <a:lnTo>
                  <a:pt x="13408" y="18639"/>
                </a:lnTo>
                <a:lnTo>
                  <a:pt x="13502" y="18339"/>
                </a:lnTo>
                <a:lnTo>
                  <a:pt x="13540" y="18189"/>
                </a:lnTo>
                <a:lnTo>
                  <a:pt x="13558" y="18039"/>
                </a:lnTo>
                <a:lnTo>
                  <a:pt x="13540" y="17983"/>
                </a:lnTo>
                <a:lnTo>
                  <a:pt x="13521" y="17908"/>
                </a:lnTo>
                <a:lnTo>
                  <a:pt x="13465" y="17795"/>
                </a:lnTo>
                <a:lnTo>
                  <a:pt x="13802" y="17702"/>
                </a:lnTo>
                <a:lnTo>
                  <a:pt x="14140" y="17608"/>
                </a:lnTo>
                <a:lnTo>
                  <a:pt x="14458" y="17495"/>
                </a:lnTo>
                <a:lnTo>
                  <a:pt x="14777" y="17364"/>
                </a:lnTo>
                <a:lnTo>
                  <a:pt x="15077" y="17195"/>
                </a:lnTo>
                <a:lnTo>
                  <a:pt x="15377" y="17027"/>
                </a:lnTo>
                <a:lnTo>
                  <a:pt x="15658" y="16839"/>
                </a:lnTo>
                <a:lnTo>
                  <a:pt x="15940" y="16652"/>
                </a:lnTo>
                <a:lnTo>
                  <a:pt x="16240" y="16370"/>
                </a:lnTo>
                <a:lnTo>
                  <a:pt x="16521" y="16089"/>
                </a:lnTo>
                <a:lnTo>
                  <a:pt x="16559" y="16145"/>
                </a:lnTo>
                <a:lnTo>
                  <a:pt x="16596" y="16183"/>
                </a:lnTo>
                <a:lnTo>
                  <a:pt x="16652" y="16220"/>
                </a:lnTo>
                <a:lnTo>
                  <a:pt x="16765" y="16258"/>
                </a:lnTo>
                <a:lnTo>
                  <a:pt x="16990" y="16295"/>
                </a:lnTo>
                <a:lnTo>
                  <a:pt x="17740" y="16483"/>
                </a:lnTo>
                <a:lnTo>
                  <a:pt x="19109" y="16802"/>
                </a:lnTo>
                <a:lnTo>
                  <a:pt x="20478" y="17102"/>
                </a:lnTo>
                <a:lnTo>
                  <a:pt x="21059" y="17233"/>
                </a:lnTo>
                <a:lnTo>
                  <a:pt x="21678" y="17383"/>
                </a:lnTo>
                <a:lnTo>
                  <a:pt x="22297" y="17552"/>
                </a:lnTo>
                <a:lnTo>
                  <a:pt x="22878" y="17683"/>
                </a:lnTo>
                <a:lnTo>
                  <a:pt x="22915" y="17683"/>
                </a:lnTo>
                <a:lnTo>
                  <a:pt x="22953" y="17645"/>
                </a:lnTo>
                <a:lnTo>
                  <a:pt x="23272" y="16389"/>
                </a:lnTo>
                <a:lnTo>
                  <a:pt x="23572" y="15095"/>
                </a:lnTo>
                <a:lnTo>
                  <a:pt x="23890" y="13820"/>
                </a:lnTo>
                <a:lnTo>
                  <a:pt x="24209" y="12545"/>
                </a:lnTo>
                <a:lnTo>
                  <a:pt x="24209" y="12451"/>
                </a:lnTo>
                <a:lnTo>
                  <a:pt x="24172" y="12376"/>
                </a:lnTo>
                <a:lnTo>
                  <a:pt x="24115" y="12320"/>
                </a:lnTo>
                <a:lnTo>
                  <a:pt x="24040" y="12282"/>
                </a:lnTo>
                <a:lnTo>
                  <a:pt x="22690" y="11907"/>
                </a:lnTo>
                <a:lnTo>
                  <a:pt x="21340" y="11532"/>
                </a:lnTo>
                <a:lnTo>
                  <a:pt x="19990" y="11139"/>
                </a:lnTo>
                <a:lnTo>
                  <a:pt x="18640" y="10782"/>
                </a:lnTo>
                <a:lnTo>
                  <a:pt x="18340" y="10688"/>
                </a:lnTo>
                <a:lnTo>
                  <a:pt x="18190" y="10651"/>
                </a:lnTo>
                <a:lnTo>
                  <a:pt x="18040" y="10632"/>
                </a:lnTo>
                <a:lnTo>
                  <a:pt x="17965" y="10651"/>
                </a:lnTo>
                <a:lnTo>
                  <a:pt x="17890" y="10670"/>
                </a:lnTo>
                <a:lnTo>
                  <a:pt x="17796" y="10201"/>
                </a:lnTo>
                <a:lnTo>
                  <a:pt x="17646" y="9713"/>
                </a:lnTo>
                <a:lnTo>
                  <a:pt x="17459" y="9263"/>
                </a:lnTo>
                <a:lnTo>
                  <a:pt x="17234" y="8813"/>
                </a:lnTo>
                <a:lnTo>
                  <a:pt x="17159" y="8720"/>
                </a:lnTo>
                <a:lnTo>
                  <a:pt x="17102" y="8607"/>
                </a:lnTo>
                <a:lnTo>
                  <a:pt x="16896" y="8345"/>
                </a:lnTo>
                <a:lnTo>
                  <a:pt x="16690" y="8082"/>
                </a:lnTo>
                <a:lnTo>
                  <a:pt x="16465" y="7838"/>
                </a:lnTo>
                <a:lnTo>
                  <a:pt x="16221" y="7613"/>
                </a:lnTo>
                <a:lnTo>
                  <a:pt x="16277" y="7538"/>
                </a:lnTo>
                <a:lnTo>
                  <a:pt x="16315" y="7426"/>
                </a:lnTo>
                <a:lnTo>
                  <a:pt x="16352" y="7219"/>
                </a:lnTo>
                <a:lnTo>
                  <a:pt x="16540" y="6451"/>
                </a:lnTo>
                <a:lnTo>
                  <a:pt x="16859" y="5100"/>
                </a:lnTo>
                <a:lnTo>
                  <a:pt x="17159" y="3732"/>
                </a:lnTo>
                <a:lnTo>
                  <a:pt x="17290" y="3150"/>
                </a:lnTo>
                <a:lnTo>
                  <a:pt x="17459" y="2531"/>
                </a:lnTo>
                <a:lnTo>
                  <a:pt x="17609" y="1913"/>
                </a:lnTo>
                <a:lnTo>
                  <a:pt x="17740" y="1331"/>
                </a:lnTo>
                <a:lnTo>
                  <a:pt x="17740" y="1294"/>
                </a:lnTo>
                <a:lnTo>
                  <a:pt x="17740" y="1275"/>
                </a:lnTo>
                <a:lnTo>
                  <a:pt x="17702" y="1256"/>
                </a:lnTo>
                <a:lnTo>
                  <a:pt x="16446" y="938"/>
                </a:lnTo>
                <a:lnTo>
                  <a:pt x="15152" y="638"/>
                </a:lnTo>
                <a:lnTo>
                  <a:pt x="13877" y="319"/>
                </a:lnTo>
                <a:lnTo>
                  <a:pt x="1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1" name="Google Shape;2471;p32"/>
          <p:cNvGrpSpPr/>
          <p:nvPr/>
        </p:nvGrpSpPr>
        <p:grpSpPr>
          <a:xfrm rot="630590">
            <a:off x="6054978" y="4594680"/>
            <a:ext cx="759457" cy="388641"/>
            <a:chOff x="3791225" y="3867975"/>
            <a:chExt cx="759475" cy="388650"/>
          </a:xfrm>
        </p:grpSpPr>
        <p:sp>
          <p:nvSpPr>
            <p:cNvPr id="2472" name="Google Shape;2472;p32"/>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2"/>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2"/>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5" name="Google Shape;2475;p32"/>
          <p:cNvSpPr/>
          <p:nvPr/>
        </p:nvSpPr>
        <p:spPr>
          <a:xfrm flipH="1">
            <a:off x="8467144" y="4222598"/>
            <a:ext cx="342618" cy="563168"/>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32"/>
          <p:cNvGrpSpPr/>
          <p:nvPr/>
        </p:nvGrpSpPr>
        <p:grpSpPr>
          <a:xfrm rot="-496221" flipH="1">
            <a:off x="8766190" y="4424586"/>
            <a:ext cx="477185" cy="349699"/>
            <a:chOff x="3059900" y="-2587950"/>
            <a:chExt cx="1835300" cy="1344975"/>
          </a:xfrm>
        </p:grpSpPr>
        <p:sp>
          <p:nvSpPr>
            <p:cNvPr id="2477" name="Google Shape;2477;p32"/>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2"/>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2"/>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2"/>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32"/>
          <p:cNvGrpSpPr/>
          <p:nvPr/>
        </p:nvGrpSpPr>
        <p:grpSpPr>
          <a:xfrm flipH="1">
            <a:off x="7306644" y="4599415"/>
            <a:ext cx="522561" cy="592348"/>
            <a:chOff x="2968075" y="-2227109"/>
            <a:chExt cx="1457225" cy="1651834"/>
          </a:xfrm>
        </p:grpSpPr>
        <p:sp>
          <p:nvSpPr>
            <p:cNvPr id="2482" name="Google Shape;2482;p32"/>
            <p:cNvSpPr/>
            <p:nvPr/>
          </p:nvSpPr>
          <p:spPr>
            <a:xfrm>
              <a:off x="2968075" y="-2227109"/>
              <a:ext cx="1457225" cy="1651834"/>
            </a:xfrm>
            <a:custGeom>
              <a:avLst/>
              <a:gdLst/>
              <a:ahLst/>
              <a:cxnLst/>
              <a:rect l="l" t="t" r="r" b="b"/>
              <a:pathLst>
                <a:path w="23310" h="26423" extrusionOk="0">
                  <a:moveTo>
                    <a:pt x="12005" y="1"/>
                  </a:moveTo>
                  <a:lnTo>
                    <a:pt x="11713" y="195"/>
                  </a:lnTo>
                  <a:lnTo>
                    <a:pt x="11460" y="390"/>
                  </a:lnTo>
                  <a:lnTo>
                    <a:pt x="11207" y="623"/>
                  </a:lnTo>
                  <a:lnTo>
                    <a:pt x="10974" y="857"/>
                  </a:lnTo>
                  <a:lnTo>
                    <a:pt x="10760" y="1110"/>
                  </a:lnTo>
                  <a:lnTo>
                    <a:pt x="10546" y="1382"/>
                  </a:lnTo>
                  <a:lnTo>
                    <a:pt x="10351" y="1654"/>
                  </a:lnTo>
                  <a:lnTo>
                    <a:pt x="10176" y="1927"/>
                  </a:lnTo>
                  <a:lnTo>
                    <a:pt x="10001" y="2219"/>
                  </a:lnTo>
                  <a:lnTo>
                    <a:pt x="9845" y="2530"/>
                  </a:lnTo>
                  <a:lnTo>
                    <a:pt x="9554" y="3133"/>
                  </a:lnTo>
                  <a:lnTo>
                    <a:pt x="9281" y="3756"/>
                  </a:lnTo>
                  <a:lnTo>
                    <a:pt x="9067" y="4398"/>
                  </a:lnTo>
                  <a:lnTo>
                    <a:pt x="8950" y="4748"/>
                  </a:lnTo>
                  <a:lnTo>
                    <a:pt x="8873" y="5118"/>
                  </a:lnTo>
                  <a:lnTo>
                    <a:pt x="8795" y="5507"/>
                  </a:lnTo>
                  <a:lnTo>
                    <a:pt x="8717" y="5915"/>
                  </a:lnTo>
                  <a:lnTo>
                    <a:pt x="8581" y="6752"/>
                  </a:lnTo>
                  <a:lnTo>
                    <a:pt x="8464" y="7608"/>
                  </a:lnTo>
                  <a:lnTo>
                    <a:pt x="8328" y="8445"/>
                  </a:lnTo>
                  <a:lnTo>
                    <a:pt x="8230" y="8853"/>
                  </a:lnTo>
                  <a:lnTo>
                    <a:pt x="8133" y="9243"/>
                  </a:lnTo>
                  <a:lnTo>
                    <a:pt x="8016" y="9632"/>
                  </a:lnTo>
                  <a:lnTo>
                    <a:pt x="7880" y="9982"/>
                  </a:lnTo>
                  <a:lnTo>
                    <a:pt x="7725" y="10313"/>
                  </a:lnTo>
                  <a:lnTo>
                    <a:pt x="7550" y="10624"/>
                  </a:lnTo>
                  <a:lnTo>
                    <a:pt x="7374" y="10857"/>
                  </a:lnTo>
                  <a:lnTo>
                    <a:pt x="7219" y="11072"/>
                  </a:lnTo>
                  <a:lnTo>
                    <a:pt x="7063" y="11247"/>
                  </a:lnTo>
                  <a:lnTo>
                    <a:pt x="6907" y="11402"/>
                  </a:lnTo>
                  <a:lnTo>
                    <a:pt x="6771" y="11538"/>
                  </a:lnTo>
                  <a:lnTo>
                    <a:pt x="6635" y="11636"/>
                  </a:lnTo>
                  <a:lnTo>
                    <a:pt x="6499" y="11714"/>
                  </a:lnTo>
                  <a:lnTo>
                    <a:pt x="6363" y="11772"/>
                  </a:lnTo>
                  <a:lnTo>
                    <a:pt x="6246" y="11811"/>
                  </a:lnTo>
                  <a:lnTo>
                    <a:pt x="6110" y="11830"/>
                  </a:lnTo>
                  <a:lnTo>
                    <a:pt x="5993" y="11830"/>
                  </a:lnTo>
                  <a:lnTo>
                    <a:pt x="5896" y="11811"/>
                  </a:lnTo>
                  <a:lnTo>
                    <a:pt x="5779" y="11772"/>
                  </a:lnTo>
                  <a:lnTo>
                    <a:pt x="5662" y="11714"/>
                  </a:lnTo>
                  <a:lnTo>
                    <a:pt x="5565" y="11655"/>
                  </a:lnTo>
                  <a:lnTo>
                    <a:pt x="5468" y="11577"/>
                  </a:lnTo>
                  <a:lnTo>
                    <a:pt x="5273" y="11383"/>
                  </a:lnTo>
                  <a:lnTo>
                    <a:pt x="5098" y="11130"/>
                  </a:lnTo>
                  <a:lnTo>
                    <a:pt x="4903" y="10877"/>
                  </a:lnTo>
                  <a:lnTo>
                    <a:pt x="4748" y="10585"/>
                  </a:lnTo>
                  <a:lnTo>
                    <a:pt x="4398" y="9982"/>
                  </a:lnTo>
                  <a:lnTo>
                    <a:pt x="4067" y="9398"/>
                  </a:lnTo>
                  <a:lnTo>
                    <a:pt x="3911" y="9165"/>
                  </a:lnTo>
                  <a:lnTo>
                    <a:pt x="3755" y="8931"/>
                  </a:lnTo>
                  <a:lnTo>
                    <a:pt x="3405" y="8503"/>
                  </a:lnTo>
                  <a:lnTo>
                    <a:pt x="3016" y="8114"/>
                  </a:lnTo>
                  <a:lnTo>
                    <a:pt x="2588" y="7744"/>
                  </a:lnTo>
                  <a:lnTo>
                    <a:pt x="2141" y="7414"/>
                  </a:lnTo>
                  <a:lnTo>
                    <a:pt x="1674" y="7122"/>
                  </a:lnTo>
                  <a:lnTo>
                    <a:pt x="1207" y="6849"/>
                  </a:lnTo>
                  <a:lnTo>
                    <a:pt x="701" y="6635"/>
                  </a:lnTo>
                  <a:lnTo>
                    <a:pt x="876" y="6849"/>
                  </a:lnTo>
                  <a:lnTo>
                    <a:pt x="1031" y="7083"/>
                  </a:lnTo>
                  <a:lnTo>
                    <a:pt x="1168" y="7336"/>
                  </a:lnTo>
                  <a:lnTo>
                    <a:pt x="1284" y="7589"/>
                  </a:lnTo>
                  <a:lnTo>
                    <a:pt x="1382" y="7861"/>
                  </a:lnTo>
                  <a:lnTo>
                    <a:pt x="1479" y="8134"/>
                  </a:lnTo>
                  <a:lnTo>
                    <a:pt x="1557" y="8425"/>
                  </a:lnTo>
                  <a:lnTo>
                    <a:pt x="1615" y="8717"/>
                  </a:lnTo>
                  <a:lnTo>
                    <a:pt x="1674" y="9009"/>
                  </a:lnTo>
                  <a:lnTo>
                    <a:pt x="1712" y="9320"/>
                  </a:lnTo>
                  <a:lnTo>
                    <a:pt x="1751" y="9943"/>
                  </a:lnTo>
                  <a:lnTo>
                    <a:pt x="1751" y="10605"/>
                  </a:lnTo>
                  <a:lnTo>
                    <a:pt x="1732" y="11247"/>
                  </a:lnTo>
                  <a:lnTo>
                    <a:pt x="1654" y="11908"/>
                  </a:lnTo>
                  <a:lnTo>
                    <a:pt x="1576" y="12570"/>
                  </a:lnTo>
                  <a:lnTo>
                    <a:pt x="1460" y="13212"/>
                  </a:lnTo>
                  <a:lnTo>
                    <a:pt x="1323" y="13834"/>
                  </a:lnTo>
                  <a:lnTo>
                    <a:pt x="1168" y="14438"/>
                  </a:lnTo>
                  <a:lnTo>
                    <a:pt x="1012" y="15021"/>
                  </a:lnTo>
                  <a:lnTo>
                    <a:pt x="856" y="15566"/>
                  </a:lnTo>
                  <a:lnTo>
                    <a:pt x="681" y="16052"/>
                  </a:lnTo>
                  <a:lnTo>
                    <a:pt x="487" y="16714"/>
                  </a:lnTo>
                  <a:lnTo>
                    <a:pt x="312" y="17414"/>
                  </a:lnTo>
                  <a:lnTo>
                    <a:pt x="175" y="18134"/>
                  </a:lnTo>
                  <a:lnTo>
                    <a:pt x="78" y="18874"/>
                  </a:lnTo>
                  <a:lnTo>
                    <a:pt x="20" y="19633"/>
                  </a:lnTo>
                  <a:lnTo>
                    <a:pt x="0" y="20002"/>
                  </a:lnTo>
                  <a:lnTo>
                    <a:pt x="20" y="20391"/>
                  </a:lnTo>
                  <a:lnTo>
                    <a:pt x="20" y="20761"/>
                  </a:lnTo>
                  <a:lnTo>
                    <a:pt x="59" y="21131"/>
                  </a:lnTo>
                  <a:lnTo>
                    <a:pt x="98" y="21520"/>
                  </a:lnTo>
                  <a:lnTo>
                    <a:pt x="156" y="21890"/>
                  </a:lnTo>
                  <a:lnTo>
                    <a:pt x="214" y="22240"/>
                  </a:lnTo>
                  <a:lnTo>
                    <a:pt x="312" y="22609"/>
                  </a:lnTo>
                  <a:lnTo>
                    <a:pt x="409" y="22960"/>
                  </a:lnTo>
                  <a:lnTo>
                    <a:pt x="526" y="23290"/>
                  </a:lnTo>
                  <a:lnTo>
                    <a:pt x="662" y="23621"/>
                  </a:lnTo>
                  <a:lnTo>
                    <a:pt x="798" y="23952"/>
                  </a:lnTo>
                  <a:lnTo>
                    <a:pt x="973" y="24263"/>
                  </a:lnTo>
                  <a:lnTo>
                    <a:pt x="1168" y="24575"/>
                  </a:lnTo>
                  <a:lnTo>
                    <a:pt x="1362" y="24847"/>
                  </a:lnTo>
                  <a:lnTo>
                    <a:pt x="1596" y="25119"/>
                  </a:lnTo>
                  <a:lnTo>
                    <a:pt x="1849" y="25392"/>
                  </a:lnTo>
                  <a:lnTo>
                    <a:pt x="2102" y="25625"/>
                  </a:lnTo>
                  <a:lnTo>
                    <a:pt x="2393" y="25859"/>
                  </a:lnTo>
                  <a:lnTo>
                    <a:pt x="2705" y="26053"/>
                  </a:lnTo>
                  <a:lnTo>
                    <a:pt x="3036" y="26248"/>
                  </a:lnTo>
                  <a:lnTo>
                    <a:pt x="3386" y="26423"/>
                  </a:lnTo>
                  <a:lnTo>
                    <a:pt x="21928" y="26423"/>
                  </a:lnTo>
                  <a:lnTo>
                    <a:pt x="22220" y="26053"/>
                  </a:lnTo>
                  <a:lnTo>
                    <a:pt x="22473" y="25684"/>
                  </a:lnTo>
                  <a:lnTo>
                    <a:pt x="22687" y="25294"/>
                  </a:lnTo>
                  <a:lnTo>
                    <a:pt x="22862" y="24866"/>
                  </a:lnTo>
                  <a:lnTo>
                    <a:pt x="23018" y="24438"/>
                  </a:lnTo>
                  <a:lnTo>
                    <a:pt x="23115" y="23991"/>
                  </a:lnTo>
                  <a:lnTo>
                    <a:pt x="23212" y="23524"/>
                  </a:lnTo>
                  <a:lnTo>
                    <a:pt x="23271" y="23037"/>
                  </a:lnTo>
                  <a:lnTo>
                    <a:pt x="23290" y="22551"/>
                  </a:lnTo>
                  <a:lnTo>
                    <a:pt x="23310" y="22045"/>
                  </a:lnTo>
                  <a:lnTo>
                    <a:pt x="23290" y="21539"/>
                  </a:lnTo>
                  <a:lnTo>
                    <a:pt x="23271" y="21014"/>
                  </a:lnTo>
                  <a:lnTo>
                    <a:pt x="23212" y="20489"/>
                  </a:lnTo>
                  <a:lnTo>
                    <a:pt x="23154" y="19944"/>
                  </a:lnTo>
                  <a:lnTo>
                    <a:pt x="22998" y="18874"/>
                  </a:lnTo>
                  <a:lnTo>
                    <a:pt x="22784" y="17784"/>
                  </a:lnTo>
                  <a:lnTo>
                    <a:pt x="22570" y="16714"/>
                  </a:lnTo>
                  <a:lnTo>
                    <a:pt x="22142" y="14613"/>
                  </a:lnTo>
                  <a:lnTo>
                    <a:pt x="21948" y="13620"/>
                  </a:lnTo>
                  <a:lnTo>
                    <a:pt x="21811" y="12667"/>
                  </a:lnTo>
                  <a:lnTo>
                    <a:pt x="21753" y="12219"/>
                  </a:lnTo>
                  <a:lnTo>
                    <a:pt x="21734" y="11772"/>
                  </a:lnTo>
                  <a:lnTo>
                    <a:pt x="21714" y="11363"/>
                  </a:lnTo>
                  <a:lnTo>
                    <a:pt x="21734" y="10955"/>
                  </a:lnTo>
                  <a:lnTo>
                    <a:pt x="21734" y="10955"/>
                  </a:lnTo>
                  <a:lnTo>
                    <a:pt x="21403" y="10974"/>
                  </a:lnTo>
                  <a:lnTo>
                    <a:pt x="21091" y="11033"/>
                  </a:lnTo>
                  <a:lnTo>
                    <a:pt x="20800" y="11130"/>
                  </a:lnTo>
                  <a:lnTo>
                    <a:pt x="20527" y="11247"/>
                  </a:lnTo>
                  <a:lnTo>
                    <a:pt x="20274" y="11402"/>
                  </a:lnTo>
                  <a:lnTo>
                    <a:pt x="20021" y="11597"/>
                  </a:lnTo>
                  <a:lnTo>
                    <a:pt x="19807" y="11811"/>
                  </a:lnTo>
                  <a:lnTo>
                    <a:pt x="19593" y="12044"/>
                  </a:lnTo>
                  <a:lnTo>
                    <a:pt x="19379" y="12278"/>
                  </a:lnTo>
                  <a:lnTo>
                    <a:pt x="19204" y="12550"/>
                  </a:lnTo>
                  <a:lnTo>
                    <a:pt x="19029" y="12823"/>
                  </a:lnTo>
                  <a:lnTo>
                    <a:pt x="18854" y="13095"/>
                  </a:lnTo>
                  <a:lnTo>
                    <a:pt x="18582" y="13659"/>
                  </a:lnTo>
                  <a:lnTo>
                    <a:pt x="18329" y="14204"/>
                  </a:lnTo>
                  <a:lnTo>
                    <a:pt x="18270" y="13990"/>
                  </a:lnTo>
                  <a:lnTo>
                    <a:pt x="18231" y="13776"/>
                  </a:lnTo>
                  <a:lnTo>
                    <a:pt x="18231" y="13581"/>
                  </a:lnTo>
                  <a:lnTo>
                    <a:pt x="18231" y="13367"/>
                  </a:lnTo>
                  <a:lnTo>
                    <a:pt x="18231" y="13173"/>
                  </a:lnTo>
                  <a:lnTo>
                    <a:pt x="18270" y="12978"/>
                  </a:lnTo>
                  <a:lnTo>
                    <a:pt x="18348" y="12589"/>
                  </a:lnTo>
                  <a:lnTo>
                    <a:pt x="18445" y="12219"/>
                  </a:lnTo>
                  <a:lnTo>
                    <a:pt x="18523" y="11830"/>
                  </a:lnTo>
                  <a:lnTo>
                    <a:pt x="18582" y="11422"/>
                  </a:lnTo>
                  <a:lnTo>
                    <a:pt x="18601" y="11208"/>
                  </a:lnTo>
                  <a:lnTo>
                    <a:pt x="18601" y="10994"/>
                  </a:lnTo>
                  <a:lnTo>
                    <a:pt x="18582" y="10799"/>
                  </a:lnTo>
                  <a:lnTo>
                    <a:pt x="18543" y="10605"/>
                  </a:lnTo>
                  <a:lnTo>
                    <a:pt x="18465" y="10235"/>
                  </a:lnTo>
                  <a:lnTo>
                    <a:pt x="18329" y="9865"/>
                  </a:lnTo>
                  <a:lnTo>
                    <a:pt x="18173" y="9496"/>
                  </a:lnTo>
                  <a:lnTo>
                    <a:pt x="17998" y="9145"/>
                  </a:lnTo>
                  <a:lnTo>
                    <a:pt x="17803" y="8815"/>
                  </a:lnTo>
                  <a:lnTo>
                    <a:pt x="17395" y="8153"/>
                  </a:lnTo>
                  <a:lnTo>
                    <a:pt x="17122" y="7764"/>
                  </a:lnTo>
                  <a:lnTo>
                    <a:pt x="16655" y="7161"/>
                  </a:lnTo>
                  <a:lnTo>
                    <a:pt x="16091" y="6421"/>
                  </a:lnTo>
                  <a:lnTo>
                    <a:pt x="15799" y="5993"/>
                  </a:lnTo>
                  <a:lnTo>
                    <a:pt x="15527" y="5585"/>
                  </a:lnTo>
                  <a:lnTo>
                    <a:pt x="15254" y="5157"/>
                  </a:lnTo>
                  <a:lnTo>
                    <a:pt x="15001" y="4729"/>
                  </a:lnTo>
                  <a:lnTo>
                    <a:pt x="14807" y="4320"/>
                  </a:lnTo>
                  <a:lnTo>
                    <a:pt x="14632" y="3950"/>
                  </a:lnTo>
                  <a:lnTo>
                    <a:pt x="14573" y="3756"/>
                  </a:lnTo>
                  <a:lnTo>
                    <a:pt x="14535" y="3600"/>
                  </a:lnTo>
                  <a:lnTo>
                    <a:pt x="14515" y="3444"/>
                  </a:lnTo>
                  <a:lnTo>
                    <a:pt x="14515" y="3289"/>
                  </a:lnTo>
                  <a:lnTo>
                    <a:pt x="14515" y="3153"/>
                  </a:lnTo>
                  <a:lnTo>
                    <a:pt x="14554" y="3036"/>
                  </a:lnTo>
                  <a:lnTo>
                    <a:pt x="14612" y="2939"/>
                  </a:lnTo>
                  <a:lnTo>
                    <a:pt x="14690" y="2841"/>
                  </a:lnTo>
                  <a:lnTo>
                    <a:pt x="14690" y="2841"/>
                  </a:lnTo>
                  <a:lnTo>
                    <a:pt x="14515" y="3016"/>
                  </a:lnTo>
                  <a:lnTo>
                    <a:pt x="14340" y="3191"/>
                  </a:lnTo>
                  <a:lnTo>
                    <a:pt x="14184" y="3386"/>
                  </a:lnTo>
                  <a:lnTo>
                    <a:pt x="14029" y="3581"/>
                  </a:lnTo>
                  <a:lnTo>
                    <a:pt x="13912" y="3795"/>
                  </a:lnTo>
                  <a:lnTo>
                    <a:pt x="13795" y="4009"/>
                  </a:lnTo>
                  <a:lnTo>
                    <a:pt x="13678" y="4223"/>
                  </a:lnTo>
                  <a:lnTo>
                    <a:pt x="13601" y="4456"/>
                  </a:lnTo>
                  <a:lnTo>
                    <a:pt x="13503" y="4690"/>
                  </a:lnTo>
                  <a:lnTo>
                    <a:pt x="13445" y="4923"/>
                  </a:lnTo>
                  <a:lnTo>
                    <a:pt x="13348" y="5410"/>
                  </a:lnTo>
                  <a:lnTo>
                    <a:pt x="13270" y="5915"/>
                  </a:lnTo>
                  <a:lnTo>
                    <a:pt x="13250" y="6402"/>
                  </a:lnTo>
                  <a:lnTo>
                    <a:pt x="12959" y="6266"/>
                  </a:lnTo>
                  <a:lnTo>
                    <a:pt x="12706" y="6129"/>
                  </a:lnTo>
                  <a:lnTo>
                    <a:pt x="12472" y="5974"/>
                  </a:lnTo>
                  <a:lnTo>
                    <a:pt x="12258" y="5818"/>
                  </a:lnTo>
                  <a:lnTo>
                    <a:pt x="12083" y="5663"/>
                  </a:lnTo>
                  <a:lnTo>
                    <a:pt x="11927" y="5487"/>
                  </a:lnTo>
                  <a:lnTo>
                    <a:pt x="11791" y="5312"/>
                  </a:lnTo>
                  <a:lnTo>
                    <a:pt x="11674" y="5137"/>
                  </a:lnTo>
                  <a:lnTo>
                    <a:pt x="11577" y="4943"/>
                  </a:lnTo>
                  <a:lnTo>
                    <a:pt x="11499" y="4768"/>
                  </a:lnTo>
                  <a:lnTo>
                    <a:pt x="11460" y="4573"/>
                  </a:lnTo>
                  <a:lnTo>
                    <a:pt x="11421" y="4378"/>
                  </a:lnTo>
                  <a:lnTo>
                    <a:pt x="11383" y="4164"/>
                  </a:lnTo>
                  <a:lnTo>
                    <a:pt x="11383" y="3970"/>
                  </a:lnTo>
                  <a:lnTo>
                    <a:pt x="11402" y="3542"/>
                  </a:lnTo>
                  <a:lnTo>
                    <a:pt x="11460" y="3114"/>
                  </a:lnTo>
                  <a:lnTo>
                    <a:pt x="11538" y="2686"/>
                  </a:lnTo>
                  <a:lnTo>
                    <a:pt x="11733" y="1791"/>
                  </a:lnTo>
                  <a:lnTo>
                    <a:pt x="11830" y="1343"/>
                  </a:lnTo>
                  <a:lnTo>
                    <a:pt x="11927" y="896"/>
                  </a:lnTo>
                  <a:lnTo>
                    <a:pt x="11986" y="448"/>
                  </a:lnTo>
                  <a:lnTo>
                    <a:pt x="12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2"/>
            <p:cNvSpPr/>
            <p:nvPr/>
          </p:nvSpPr>
          <p:spPr>
            <a:xfrm>
              <a:off x="2968075" y="-2227109"/>
              <a:ext cx="1457225" cy="1651834"/>
            </a:xfrm>
            <a:custGeom>
              <a:avLst/>
              <a:gdLst/>
              <a:ahLst/>
              <a:cxnLst/>
              <a:rect l="l" t="t" r="r" b="b"/>
              <a:pathLst>
                <a:path w="23310" h="26423" fill="none" extrusionOk="0">
                  <a:moveTo>
                    <a:pt x="3386" y="26423"/>
                  </a:moveTo>
                  <a:lnTo>
                    <a:pt x="3386" y="26423"/>
                  </a:lnTo>
                  <a:lnTo>
                    <a:pt x="3036" y="26248"/>
                  </a:lnTo>
                  <a:lnTo>
                    <a:pt x="2705" y="26053"/>
                  </a:lnTo>
                  <a:lnTo>
                    <a:pt x="2393" y="25859"/>
                  </a:lnTo>
                  <a:lnTo>
                    <a:pt x="2102" y="25625"/>
                  </a:lnTo>
                  <a:lnTo>
                    <a:pt x="1849" y="25392"/>
                  </a:lnTo>
                  <a:lnTo>
                    <a:pt x="1596" y="25119"/>
                  </a:lnTo>
                  <a:lnTo>
                    <a:pt x="1362" y="24847"/>
                  </a:lnTo>
                  <a:lnTo>
                    <a:pt x="1168" y="24575"/>
                  </a:lnTo>
                  <a:lnTo>
                    <a:pt x="973" y="24263"/>
                  </a:lnTo>
                  <a:lnTo>
                    <a:pt x="798" y="23952"/>
                  </a:lnTo>
                  <a:lnTo>
                    <a:pt x="662" y="23621"/>
                  </a:lnTo>
                  <a:lnTo>
                    <a:pt x="526" y="23290"/>
                  </a:lnTo>
                  <a:lnTo>
                    <a:pt x="409" y="22960"/>
                  </a:lnTo>
                  <a:lnTo>
                    <a:pt x="312" y="22609"/>
                  </a:lnTo>
                  <a:lnTo>
                    <a:pt x="214" y="22240"/>
                  </a:lnTo>
                  <a:lnTo>
                    <a:pt x="156" y="21890"/>
                  </a:lnTo>
                  <a:lnTo>
                    <a:pt x="98" y="21520"/>
                  </a:lnTo>
                  <a:lnTo>
                    <a:pt x="59" y="21131"/>
                  </a:lnTo>
                  <a:lnTo>
                    <a:pt x="20" y="20761"/>
                  </a:lnTo>
                  <a:lnTo>
                    <a:pt x="20" y="20391"/>
                  </a:lnTo>
                  <a:lnTo>
                    <a:pt x="0" y="20002"/>
                  </a:lnTo>
                  <a:lnTo>
                    <a:pt x="20" y="19633"/>
                  </a:lnTo>
                  <a:lnTo>
                    <a:pt x="78" y="18874"/>
                  </a:lnTo>
                  <a:lnTo>
                    <a:pt x="175" y="18134"/>
                  </a:lnTo>
                  <a:lnTo>
                    <a:pt x="312" y="17414"/>
                  </a:lnTo>
                  <a:lnTo>
                    <a:pt x="487" y="16714"/>
                  </a:lnTo>
                  <a:lnTo>
                    <a:pt x="681" y="16052"/>
                  </a:lnTo>
                  <a:lnTo>
                    <a:pt x="681" y="16052"/>
                  </a:lnTo>
                  <a:lnTo>
                    <a:pt x="856" y="15566"/>
                  </a:lnTo>
                  <a:lnTo>
                    <a:pt x="1012" y="15021"/>
                  </a:lnTo>
                  <a:lnTo>
                    <a:pt x="1168" y="14438"/>
                  </a:lnTo>
                  <a:lnTo>
                    <a:pt x="1323" y="13834"/>
                  </a:lnTo>
                  <a:lnTo>
                    <a:pt x="1460" y="13212"/>
                  </a:lnTo>
                  <a:lnTo>
                    <a:pt x="1576" y="12570"/>
                  </a:lnTo>
                  <a:lnTo>
                    <a:pt x="1654" y="11908"/>
                  </a:lnTo>
                  <a:lnTo>
                    <a:pt x="1732" y="11247"/>
                  </a:lnTo>
                  <a:lnTo>
                    <a:pt x="1751" y="10605"/>
                  </a:lnTo>
                  <a:lnTo>
                    <a:pt x="1751" y="9943"/>
                  </a:lnTo>
                  <a:lnTo>
                    <a:pt x="1712" y="9320"/>
                  </a:lnTo>
                  <a:lnTo>
                    <a:pt x="1674" y="9009"/>
                  </a:lnTo>
                  <a:lnTo>
                    <a:pt x="1615" y="8717"/>
                  </a:lnTo>
                  <a:lnTo>
                    <a:pt x="1557" y="8425"/>
                  </a:lnTo>
                  <a:lnTo>
                    <a:pt x="1479" y="8134"/>
                  </a:lnTo>
                  <a:lnTo>
                    <a:pt x="1382" y="7861"/>
                  </a:lnTo>
                  <a:lnTo>
                    <a:pt x="1284" y="7589"/>
                  </a:lnTo>
                  <a:lnTo>
                    <a:pt x="1168" y="7336"/>
                  </a:lnTo>
                  <a:lnTo>
                    <a:pt x="1031" y="7083"/>
                  </a:lnTo>
                  <a:lnTo>
                    <a:pt x="876" y="6849"/>
                  </a:lnTo>
                  <a:lnTo>
                    <a:pt x="701" y="6635"/>
                  </a:lnTo>
                  <a:lnTo>
                    <a:pt x="701" y="6635"/>
                  </a:lnTo>
                  <a:lnTo>
                    <a:pt x="1207" y="6849"/>
                  </a:lnTo>
                  <a:lnTo>
                    <a:pt x="1674" y="7122"/>
                  </a:lnTo>
                  <a:lnTo>
                    <a:pt x="2141" y="7414"/>
                  </a:lnTo>
                  <a:lnTo>
                    <a:pt x="2588" y="7744"/>
                  </a:lnTo>
                  <a:lnTo>
                    <a:pt x="3016" y="8114"/>
                  </a:lnTo>
                  <a:lnTo>
                    <a:pt x="3405" y="8503"/>
                  </a:lnTo>
                  <a:lnTo>
                    <a:pt x="3755" y="8931"/>
                  </a:lnTo>
                  <a:lnTo>
                    <a:pt x="3911" y="9165"/>
                  </a:lnTo>
                  <a:lnTo>
                    <a:pt x="4067" y="9398"/>
                  </a:lnTo>
                  <a:lnTo>
                    <a:pt x="4067" y="9398"/>
                  </a:lnTo>
                  <a:lnTo>
                    <a:pt x="4398" y="9982"/>
                  </a:lnTo>
                  <a:lnTo>
                    <a:pt x="4748" y="10585"/>
                  </a:lnTo>
                  <a:lnTo>
                    <a:pt x="4903" y="10877"/>
                  </a:lnTo>
                  <a:lnTo>
                    <a:pt x="5098" y="11130"/>
                  </a:lnTo>
                  <a:lnTo>
                    <a:pt x="5273" y="11383"/>
                  </a:lnTo>
                  <a:lnTo>
                    <a:pt x="5468" y="11577"/>
                  </a:lnTo>
                  <a:lnTo>
                    <a:pt x="5565" y="11655"/>
                  </a:lnTo>
                  <a:lnTo>
                    <a:pt x="5662" y="11714"/>
                  </a:lnTo>
                  <a:lnTo>
                    <a:pt x="5779" y="11772"/>
                  </a:lnTo>
                  <a:lnTo>
                    <a:pt x="5896" y="11811"/>
                  </a:lnTo>
                  <a:lnTo>
                    <a:pt x="5993" y="11830"/>
                  </a:lnTo>
                  <a:lnTo>
                    <a:pt x="6110" y="11830"/>
                  </a:lnTo>
                  <a:lnTo>
                    <a:pt x="6246" y="11811"/>
                  </a:lnTo>
                  <a:lnTo>
                    <a:pt x="6363" y="11772"/>
                  </a:lnTo>
                  <a:lnTo>
                    <a:pt x="6499" y="11714"/>
                  </a:lnTo>
                  <a:lnTo>
                    <a:pt x="6635" y="11636"/>
                  </a:lnTo>
                  <a:lnTo>
                    <a:pt x="6771" y="11538"/>
                  </a:lnTo>
                  <a:lnTo>
                    <a:pt x="6907" y="11402"/>
                  </a:lnTo>
                  <a:lnTo>
                    <a:pt x="7063" y="11247"/>
                  </a:lnTo>
                  <a:lnTo>
                    <a:pt x="7219" y="11072"/>
                  </a:lnTo>
                  <a:lnTo>
                    <a:pt x="7374" y="10857"/>
                  </a:lnTo>
                  <a:lnTo>
                    <a:pt x="7550" y="10624"/>
                  </a:lnTo>
                  <a:lnTo>
                    <a:pt x="7550" y="10624"/>
                  </a:lnTo>
                  <a:lnTo>
                    <a:pt x="7725" y="10313"/>
                  </a:lnTo>
                  <a:lnTo>
                    <a:pt x="7880" y="9982"/>
                  </a:lnTo>
                  <a:lnTo>
                    <a:pt x="8016" y="9632"/>
                  </a:lnTo>
                  <a:lnTo>
                    <a:pt x="8133" y="9243"/>
                  </a:lnTo>
                  <a:lnTo>
                    <a:pt x="8230" y="8853"/>
                  </a:lnTo>
                  <a:lnTo>
                    <a:pt x="8328" y="8445"/>
                  </a:lnTo>
                  <a:lnTo>
                    <a:pt x="8464" y="7608"/>
                  </a:lnTo>
                  <a:lnTo>
                    <a:pt x="8581" y="6752"/>
                  </a:lnTo>
                  <a:lnTo>
                    <a:pt x="8717" y="5915"/>
                  </a:lnTo>
                  <a:lnTo>
                    <a:pt x="8795" y="5507"/>
                  </a:lnTo>
                  <a:lnTo>
                    <a:pt x="8873" y="5118"/>
                  </a:lnTo>
                  <a:lnTo>
                    <a:pt x="8950" y="4748"/>
                  </a:lnTo>
                  <a:lnTo>
                    <a:pt x="9067" y="4398"/>
                  </a:lnTo>
                  <a:lnTo>
                    <a:pt x="9067" y="4398"/>
                  </a:lnTo>
                  <a:lnTo>
                    <a:pt x="9281" y="3756"/>
                  </a:lnTo>
                  <a:lnTo>
                    <a:pt x="9554" y="3133"/>
                  </a:lnTo>
                  <a:lnTo>
                    <a:pt x="9845" y="2530"/>
                  </a:lnTo>
                  <a:lnTo>
                    <a:pt x="10001" y="2219"/>
                  </a:lnTo>
                  <a:lnTo>
                    <a:pt x="10176" y="1927"/>
                  </a:lnTo>
                  <a:lnTo>
                    <a:pt x="10351" y="1654"/>
                  </a:lnTo>
                  <a:lnTo>
                    <a:pt x="10546" y="1382"/>
                  </a:lnTo>
                  <a:lnTo>
                    <a:pt x="10760" y="1110"/>
                  </a:lnTo>
                  <a:lnTo>
                    <a:pt x="10974" y="857"/>
                  </a:lnTo>
                  <a:lnTo>
                    <a:pt x="11207" y="623"/>
                  </a:lnTo>
                  <a:lnTo>
                    <a:pt x="11460" y="390"/>
                  </a:lnTo>
                  <a:lnTo>
                    <a:pt x="11713" y="195"/>
                  </a:lnTo>
                  <a:lnTo>
                    <a:pt x="12005" y="1"/>
                  </a:lnTo>
                  <a:lnTo>
                    <a:pt x="12005" y="1"/>
                  </a:lnTo>
                  <a:lnTo>
                    <a:pt x="11986" y="448"/>
                  </a:lnTo>
                  <a:lnTo>
                    <a:pt x="11927" y="896"/>
                  </a:lnTo>
                  <a:lnTo>
                    <a:pt x="11830" y="1343"/>
                  </a:lnTo>
                  <a:lnTo>
                    <a:pt x="11733" y="1791"/>
                  </a:lnTo>
                  <a:lnTo>
                    <a:pt x="11538" y="2686"/>
                  </a:lnTo>
                  <a:lnTo>
                    <a:pt x="11460" y="3114"/>
                  </a:lnTo>
                  <a:lnTo>
                    <a:pt x="11402" y="3542"/>
                  </a:lnTo>
                  <a:lnTo>
                    <a:pt x="11383" y="3970"/>
                  </a:lnTo>
                  <a:lnTo>
                    <a:pt x="11383" y="4164"/>
                  </a:lnTo>
                  <a:lnTo>
                    <a:pt x="11421" y="4378"/>
                  </a:lnTo>
                  <a:lnTo>
                    <a:pt x="11460" y="4573"/>
                  </a:lnTo>
                  <a:lnTo>
                    <a:pt x="11499" y="4768"/>
                  </a:lnTo>
                  <a:lnTo>
                    <a:pt x="11577" y="4943"/>
                  </a:lnTo>
                  <a:lnTo>
                    <a:pt x="11674" y="5137"/>
                  </a:lnTo>
                  <a:lnTo>
                    <a:pt x="11791" y="5312"/>
                  </a:lnTo>
                  <a:lnTo>
                    <a:pt x="11927" y="5487"/>
                  </a:lnTo>
                  <a:lnTo>
                    <a:pt x="12083" y="5663"/>
                  </a:lnTo>
                  <a:lnTo>
                    <a:pt x="12258" y="5818"/>
                  </a:lnTo>
                  <a:lnTo>
                    <a:pt x="12472" y="5974"/>
                  </a:lnTo>
                  <a:lnTo>
                    <a:pt x="12706" y="6129"/>
                  </a:lnTo>
                  <a:lnTo>
                    <a:pt x="12959" y="6266"/>
                  </a:lnTo>
                  <a:lnTo>
                    <a:pt x="13250" y="6402"/>
                  </a:lnTo>
                  <a:lnTo>
                    <a:pt x="13250" y="6402"/>
                  </a:lnTo>
                  <a:lnTo>
                    <a:pt x="13270" y="5915"/>
                  </a:lnTo>
                  <a:lnTo>
                    <a:pt x="13348" y="5410"/>
                  </a:lnTo>
                  <a:lnTo>
                    <a:pt x="13445" y="4923"/>
                  </a:lnTo>
                  <a:lnTo>
                    <a:pt x="13503" y="4690"/>
                  </a:lnTo>
                  <a:lnTo>
                    <a:pt x="13601" y="4456"/>
                  </a:lnTo>
                  <a:lnTo>
                    <a:pt x="13678" y="4223"/>
                  </a:lnTo>
                  <a:lnTo>
                    <a:pt x="13795" y="4009"/>
                  </a:lnTo>
                  <a:lnTo>
                    <a:pt x="13912" y="3795"/>
                  </a:lnTo>
                  <a:lnTo>
                    <a:pt x="14029" y="3581"/>
                  </a:lnTo>
                  <a:lnTo>
                    <a:pt x="14184" y="3386"/>
                  </a:lnTo>
                  <a:lnTo>
                    <a:pt x="14340" y="3191"/>
                  </a:lnTo>
                  <a:lnTo>
                    <a:pt x="14515" y="3016"/>
                  </a:lnTo>
                  <a:lnTo>
                    <a:pt x="14690" y="2841"/>
                  </a:lnTo>
                  <a:lnTo>
                    <a:pt x="14690" y="2841"/>
                  </a:lnTo>
                  <a:lnTo>
                    <a:pt x="14612" y="2939"/>
                  </a:lnTo>
                  <a:lnTo>
                    <a:pt x="14554" y="3036"/>
                  </a:lnTo>
                  <a:lnTo>
                    <a:pt x="14515" y="3153"/>
                  </a:lnTo>
                  <a:lnTo>
                    <a:pt x="14515" y="3289"/>
                  </a:lnTo>
                  <a:lnTo>
                    <a:pt x="14515" y="3444"/>
                  </a:lnTo>
                  <a:lnTo>
                    <a:pt x="14535" y="3600"/>
                  </a:lnTo>
                  <a:lnTo>
                    <a:pt x="14573" y="3756"/>
                  </a:lnTo>
                  <a:lnTo>
                    <a:pt x="14632" y="3950"/>
                  </a:lnTo>
                  <a:lnTo>
                    <a:pt x="14807" y="4320"/>
                  </a:lnTo>
                  <a:lnTo>
                    <a:pt x="15001" y="4729"/>
                  </a:lnTo>
                  <a:lnTo>
                    <a:pt x="15254" y="5157"/>
                  </a:lnTo>
                  <a:lnTo>
                    <a:pt x="15527" y="5585"/>
                  </a:lnTo>
                  <a:lnTo>
                    <a:pt x="15799" y="5993"/>
                  </a:lnTo>
                  <a:lnTo>
                    <a:pt x="16091" y="6421"/>
                  </a:lnTo>
                  <a:lnTo>
                    <a:pt x="16655" y="7161"/>
                  </a:lnTo>
                  <a:lnTo>
                    <a:pt x="17122" y="7764"/>
                  </a:lnTo>
                  <a:lnTo>
                    <a:pt x="17395" y="8153"/>
                  </a:lnTo>
                  <a:lnTo>
                    <a:pt x="17395" y="8153"/>
                  </a:lnTo>
                  <a:lnTo>
                    <a:pt x="17803" y="8815"/>
                  </a:lnTo>
                  <a:lnTo>
                    <a:pt x="17998" y="9145"/>
                  </a:lnTo>
                  <a:lnTo>
                    <a:pt x="18173" y="9496"/>
                  </a:lnTo>
                  <a:lnTo>
                    <a:pt x="18329" y="9865"/>
                  </a:lnTo>
                  <a:lnTo>
                    <a:pt x="18465" y="10235"/>
                  </a:lnTo>
                  <a:lnTo>
                    <a:pt x="18543" y="10605"/>
                  </a:lnTo>
                  <a:lnTo>
                    <a:pt x="18582" y="10799"/>
                  </a:lnTo>
                  <a:lnTo>
                    <a:pt x="18601" y="10994"/>
                  </a:lnTo>
                  <a:lnTo>
                    <a:pt x="18601" y="10994"/>
                  </a:lnTo>
                  <a:lnTo>
                    <a:pt x="18601" y="11208"/>
                  </a:lnTo>
                  <a:lnTo>
                    <a:pt x="18582" y="11422"/>
                  </a:lnTo>
                  <a:lnTo>
                    <a:pt x="18523" y="11830"/>
                  </a:lnTo>
                  <a:lnTo>
                    <a:pt x="18445" y="12219"/>
                  </a:lnTo>
                  <a:lnTo>
                    <a:pt x="18348" y="12589"/>
                  </a:lnTo>
                  <a:lnTo>
                    <a:pt x="18270" y="12978"/>
                  </a:lnTo>
                  <a:lnTo>
                    <a:pt x="18231" y="13173"/>
                  </a:lnTo>
                  <a:lnTo>
                    <a:pt x="18231" y="13367"/>
                  </a:lnTo>
                  <a:lnTo>
                    <a:pt x="18231" y="13581"/>
                  </a:lnTo>
                  <a:lnTo>
                    <a:pt x="18231" y="13776"/>
                  </a:lnTo>
                  <a:lnTo>
                    <a:pt x="18270" y="13990"/>
                  </a:lnTo>
                  <a:lnTo>
                    <a:pt x="18329" y="14204"/>
                  </a:lnTo>
                  <a:lnTo>
                    <a:pt x="18329" y="14204"/>
                  </a:lnTo>
                  <a:lnTo>
                    <a:pt x="18582" y="13659"/>
                  </a:lnTo>
                  <a:lnTo>
                    <a:pt x="18854" y="13095"/>
                  </a:lnTo>
                  <a:lnTo>
                    <a:pt x="19029" y="12823"/>
                  </a:lnTo>
                  <a:lnTo>
                    <a:pt x="19204" y="12550"/>
                  </a:lnTo>
                  <a:lnTo>
                    <a:pt x="19379" y="12278"/>
                  </a:lnTo>
                  <a:lnTo>
                    <a:pt x="19593" y="12044"/>
                  </a:lnTo>
                  <a:lnTo>
                    <a:pt x="19807" y="11811"/>
                  </a:lnTo>
                  <a:lnTo>
                    <a:pt x="20021" y="11597"/>
                  </a:lnTo>
                  <a:lnTo>
                    <a:pt x="20274" y="11402"/>
                  </a:lnTo>
                  <a:lnTo>
                    <a:pt x="20527" y="11247"/>
                  </a:lnTo>
                  <a:lnTo>
                    <a:pt x="20800" y="11130"/>
                  </a:lnTo>
                  <a:lnTo>
                    <a:pt x="21091" y="11033"/>
                  </a:lnTo>
                  <a:lnTo>
                    <a:pt x="21403" y="10974"/>
                  </a:lnTo>
                  <a:lnTo>
                    <a:pt x="21734" y="10955"/>
                  </a:lnTo>
                  <a:lnTo>
                    <a:pt x="21734" y="10955"/>
                  </a:lnTo>
                  <a:lnTo>
                    <a:pt x="21714" y="11363"/>
                  </a:lnTo>
                  <a:lnTo>
                    <a:pt x="21734" y="11772"/>
                  </a:lnTo>
                  <a:lnTo>
                    <a:pt x="21753" y="12219"/>
                  </a:lnTo>
                  <a:lnTo>
                    <a:pt x="21811" y="12667"/>
                  </a:lnTo>
                  <a:lnTo>
                    <a:pt x="21948" y="13620"/>
                  </a:lnTo>
                  <a:lnTo>
                    <a:pt x="22142" y="14613"/>
                  </a:lnTo>
                  <a:lnTo>
                    <a:pt x="22570" y="16714"/>
                  </a:lnTo>
                  <a:lnTo>
                    <a:pt x="22784" y="17784"/>
                  </a:lnTo>
                  <a:lnTo>
                    <a:pt x="22998" y="18874"/>
                  </a:lnTo>
                  <a:lnTo>
                    <a:pt x="23154" y="19944"/>
                  </a:lnTo>
                  <a:lnTo>
                    <a:pt x="23212" y="20489"/>
                  </a:lnTo>
                  <a:lnTo>
                    <a:pt x="23271" y="21014"/>
                  </a:lnTo>
                  <a:lnTo>
                    <a:pt x="23290" y="21539"/>
                  </a:lnTo>
                  <a:lnTo>
                    <a:pt x="23310" y="22045"/>
                  </a:lnTo>
                  <a:lnTo>
                    <a:pt x="23290" y="22551"/>
                  </a:lnTo>
                  <a:lnTo>
                    <a:pt x="23271" y="23037"/>
                  </a:lnTo>
                  <a:lnTo>
                    <a:pt x="23212" y="23524"/>
                  </a:lnTo>
                  <a:lnTo>
                    <a:pt x="23115" y="23991"/>
                  </a:lnTo>
                  <a:lnTo>
                    <a:pt x="23018" y="24438"/>
                  </a:lnTo>
                  <a:lnTo>
                    <a:pt x="22862" y="24866"/>
                  </a:lnTo>
                  <a:lnTo>
                    <a:pt x="22687" y="25294"/>
                  </a:lnTo>
                  <a:lnTo>
                    <a:pt x="22473" y="25684"/>
                  </a:lnTo>
                  <a:lnTo>
                    <a:pt x="22220" y="26053"/>
                  </a:lnTo>
                  <a:lnTo>
                    <a:pt x="21928" y="26423"/>
                  </a:lnTo>
                  <a:lnTo>
                    <a:pt x="3386" y="26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2"/>
            <p:cNvSpPr/>
            <p:nvPr/>
          </p:nvSpPr>
          <p:spPr>
            <a:xfrm>
              <a:off x="3165122" y="-1697982"/>
              <a:ext cx="1095950" cy="1122707"/>
            </a:xfrm>
            <a:custGeom>
              <a:avLst/>
              <a:gdLst/>
              <a:ahLst/>
              <a:cxnLst/>
              <a:rect l="l" t="t" r="r" b="b"/>
              <a:pathLst>
                <a:path w="17531" h="17959" extrusionOk="0">
                  <a:moveTo>
                    <a:pt x="7219" y="0"/>
                  </a:move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2"/>
            <p:cNvSpPr/>
            <p:nvPr/>
          </p:nvSpPr>
          <p:spPr>
            <a:xfrm>
              <a:off x="3165122" y="-1697982"/>
              <a:ext cx="1095950" cy="1122707"/>
            </a:xfrm>
            <a:custGeom>
              <a:avLst/>
              <a:gdLst/>
              <a:ahLst/>
              <a:cxnLst/>
              <a:rect l="l" t="t" r="r" b="b"/>
              <a:pathLst>
                <a:path w="17531" h="17959" fill="none" extrusionOk="0">
                  <a:moveTo>
                    <a:pt x="7219" y="0"/>
                  </a:moveTo>
                  <a:lnTo>
                    <a:pt x="7219" y="0"/>
                  </a:ln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899" y="9923"/>
                  </a:lnTo>
                  <a:lnTo>
                    <a:pt x="2899"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32"/>
          <p:cNvGrpSpPr/>
          <p:nvPr/>
        </p:nvGrpSpPr>
        <p:grpSpPr>
          <a:xfrm flipH="1">
            <a:off x="-48031" y="4328286"/>
            <a:ext cx="987759" cy="824540"/>
            <a:chOff x="4228875" y="-2932575"/>
            <a:chExt cx="1813400" cy="1513750"/>
          </a:xfrm>
        </p:grpSpPr>
        <p:sp>
          <p:nvSpPr>
            <p:cNvPr id="2487" name="Google Shape;2487;p32"/>
            <p:cNvSpPr/>
            <p:nvPr/>
          </p:nvSpPr>
          <p:spPr>
            <a:xfrm>
              <a:off x="4228875" y="-2932575"/>
              <a:ext cx="1813400" cy="1513750"/>
            </a:xfrm>
            <a:custGeom>
              <a:avLst/>
              <a:gdLst/>
              <a:ahLst/>
              <a:cxnLst/>
              <a:rect l="l" t="t" r="r" b="b"/>
              <a:pathLst>
                <a:path w="72536" h="60550" extrusionOk="0">
                  <a:moveTo>
                    <a:pt x="41326" y="0"/>
                  </a:moveTo>
                  <a:lnTo>
                    <a:pt x="41112" y="117"/>
                  </a:lnTo>
                  <a:lnTo>
                    <a:pt x="40898" y="253"/>
                  </a:lnTo>
                  <a:lnTo>
                    <a:pt x="40684" y="389"/>
                  </a:lnTo>
                  <a:lnTo>
                    <a:pt x="40490" y="565"/>
                  </a:lnTo>
                  <a:lnTo>
                    <a:pt x="40276" y="759"/>
                  </a:lnTo>
                  <a:lnTo>
                    <a:pt x="40081" y="954"/>
                  </a:lnTo>
                  <a:lnTo>
                    <a:pt x="39672" y="1401"/>
                  </a:lnTo>
                  <a:lnTo>
                    <a:pt x="39303" y="1888"/>
                  </a:lnTo>
                  <a:lnTo>
                    <a:pt x="38933" y="2432"/>
                  </a:lnTo>
                  <a:lnTo>
                    <a:pt x="38583" y="2997"/>
                  </a:lnTo>
                  <a:lnTo>
                    <a:pt x="38252" y="3600"/>
                  </a:lnTo>
                  <a:lnTo>
                    <a:pt x="37941" y="4203"/>
                  </a:lnTo>
                  <a:lnTo>
                    <a:pt x="37649" y="4826"/>
                  </a:lnTo>
                  <a:lnTo>
                    <a:pt x="37377" y="5448"/>
                  </a:lnTo>
                  <a:lnTo>
                    <a:pt x="37143" y="6051"/>
                  </a:lnTo>
                  <a:lnTo>
                    <a:pt x="36910" y="6655"/>
                  </a:lnTo>
                  <a:lnTo>
                    <a:pt x="36715" y="7219"/>
                  </a:lnTo>
                  <a:lnTo>
                    <a:pt x="36559" y="7744"/>
                  </a:lnTo>
                  <a:lnTo>
                    <a:pt x="36404" y="8250"/>
                  </a:lnTo>
                  <a:lnTo>
                    <a:pt x="36326" y="8561"/>
                  </a:lnTo>
                  <a:lnTo>
                    <a:pt x="36268" y="8892"/>
                  </a:lnTo>
                  <a:lnTo>
                    <a:pt x="36229" y="9223"/>
                  </a:lnTo>
                  <a:lnTo>
                    <a:pt x="36190" y="9534"/>
                  </a:lnTo>
                  <a:lnTo>
                    <a:pt x="36190" y="9845"/>
                  </a:lnTo>
                  <a:lnTo>
                    <a:pt x="36190" y="10157"/>
                  </a:lnTo>
                  <a:lnTo>
                    <a:pt x="36190" y="10468"/>
                  </a:lnTo>
                  <a:lnTo>
                    <a:pt x="36209" y="10760"/>
                  </a:lnTo>
                  <a:lnTo>
                    <a:pt x="36287" y="11363"/>
                  </a:lnTo>
                  <a:lnTo>
                    <a:pt x="36404" y="11947"/>
                  </a:lnTo>
                  <a:lnTo>
                    <a:pt x="36540" y="12530"/>
                  </a:lnTo>
                  <a:lnTo>
                    <a:pt x="36715" y="13114"/>
                  </a:lnTo>
                  <a:lnTo>
                    <a:pt x="37046" y="14282"/>
                  </a:lnTo>
                  <a:lnTo>
                    <a:pt x="37221" y="14865"/>
                  </a:lnTo>
                  <a:lnTo>
                    <a:pt x="37377" y="15449"/>
                  </a:lnTo>
                  <a:lnTo>
                    <a:pt x="37513" y="16052"/>
                  </a:lnTo>
                  <a:lnTo>
                    <a:pt x="37629" y="16655"/>
                  </a:lnTo>
                  <a:lnTo>
                    <a:pt x="37707" y="17278"/>
                  </a:lnTo>
                  <a:lnTo>
                    <a:pt x="37727" y="17589"/>
                  </a:lnTo>
                  <a:lnTo>
                    <a:pt x="37746" y="17920"/>
                  </a:lnTo>
                  <a:lnTo>
                    <a:pt x="37727" y="18329"/>
                  </a:lnTo>
                  <a:lnTo>
                    <a:pt x="37707" y="18796"/>
                  </a:lnTo>
                  <a:lnTo>
                    <a:pt x="37668" y="19321"/>
                  </a:lnTo>
                  <a:lnTo>
                    <a:pt x="37610" y="19866"/>
                  </a:lnTo>
                  <a:lnTo>
                    <a:pt x="37532" y="20449"/>
                  </a:lnTo>
                  <a:lnTo>
                    <a:pt x="37415" y="21033"/>
                  </a:lnTo>
                  <a:lnTo>
                    <a:pt x="37279" y="21617"/>
                  </a:lnTo>
                  <a:lnTo>
                    <a:pt x="37104" y="22162"/>
                  </a:lnTo>
                  <a:lnTo>
                    <a:pt x="36910" y="22687"/>
                  </a:lnTo>
                  <a:lnTo>
                    <a:pt x="36793" y="22940"/>
                  </a:lnTo>
                  <a:lnTo>
                    <a:pt x="36657" y="23173"/>
                  </a:lnTo>
                  <a:lnTo>
                    <a:pt x="36540" y="23387"/>
                  </a:lnTo>
                  <a:lnTo>
                    <a:pt x="36384" y="23601"/>
                  </a:lnTo>
                  <a:lnTo>
                    <a:pt x="36248" y="23796"/>
                  </a:lnTo>
                  <a:lnTo>
                    <a:pt x="36073" y="23952"/>
                  </a:lnTo>
                  <a:lnTo>
                    <a:pt x="35917" y="24107"/>
                  </a:lnTo>
                  <a:lnTo>
                    <a:pt x="35723" y="24224"/>
                  </a:lnTo>
                  <a:lnTo>
                    <a:pt x="35528" y="24321"/>
                  </a:lnTo>
                  <a:lnTo>
                    <a:pt x="35334" y="24399"/>
                  </a:lnTo>
                  <a:lnTo>
                    <a:pt x="35120" y="24438"/>
                  </a:lnTo>
                  <a:lnTo>
                    <a:pt x="34886" y="24458"/>
                  </a:lnTo>
                  <a:lnTo>
                    <a:pt x="34653" y="24438"/>
                  </a:lnTo>
                  <a:lnTo>
                    <a:pt x="34400" y="24399"/>
                  </a:lnTo>
                  <a:lnTo>
                    <a:pt x="34225" y="24341"/>
                  </a:lnTo>
                  <a:lnTo>
                    <a:pt x="34069" y="24282"/>
                  </a:lnTo>
                  <a:lnTo>
                    <a:pt x="33913" y="24205"/>
                  </a:lnTo>
                  <a:lnTo>
                    <a:pt x="33777" y="24107"/>
                  </a:lnTo>
                  <a:lnTo>
                    <a:pt x="33641" y="23991"/>
                  </a:lnTo>
                  <a:lnTo>
                    <a:pt x="33524" y="23893"/>
                  </a:lnTo>
                  <a:lnTo>
                    <a:pt x="33427" y="23757"/>
                  </a:lnTo>
                  <a:lnTo>
                    <a:pt x="33330" y="23621"/>
                  </a:lnTo>
                  <a:lnTo>
                    <a:pt x="33154" y="23329"/>
                  </a:lnTo>
                  <a:lnTo>
                    <a:pt x="32999" y="22998"/>
                  </a:lnTo>
                  <a:lnTo>
                    <a:pt x="32882" y="22648"/>
                  </a:lnTo>
                  <a:lnTo>
                    <a:pt x="32804" y="22278"/>
                  </a:lnTo>
                  <a:lnTo>
                    <a:pt x="32726" y="21909"/>
                  </a:lnTo>
                  <a:lnTo>
                    <a:pt x="32668" y="21520"/>
                  </a:lnTo>
                  <a:lnTo>
                    <a:pt x="32610" y="20722"/>
                  </a:lnTo>
                  <a:lnTo>
                    <a:pt x="32571" y="19963"/>
                  </a:lnTo>
                  <a:lnTo>
                    <a:pt x="32532" y="19282"/>
                  </a:lnTo>
                  <a:lnTo>
                    <a:pt x="32279" y="19477"/>
                  </a:lnTo>
                  <a:lnTo>
                    <a:pt x="32065" y="19691"/>
                  </a:lnTo>
                  <a:lnTo>
                    <a:pt x="31870" y="19924"/>
                  </a:lnTo>
                  <a:lnTo>
                    <a:pt x="31676" y="20158"/>
                  </a:lnTo>
                  <a:lnTo>
                    <a:pt x="31501" y="20410"/>
                  </a:lnTo>
                  <a:lnTo>
                    <a:pt x="31345" y="20663"/>
                  </a:lnTo>
                  <a:lnTo>
                    <a:pt x="31209" y="20936"/>
                  </a:lnTo>
                  <a:lnTo>
                    <a:pt x="31073" y="21208"/>
                  </a:lnTo>
                  <a:lnTo>
                    <a:pt x="30956" y="21481"/>
                  </a:lnTo>
                  <a:lnTo>
                    <a:pt x="30859" y="21772"/>
                  </a:lnTo>
                  <a:lnTo>
                    <a:pt x="30761" y="22064"/>
                  </a:lnTo>
                  <a:lnTo>
                    <a:pt x="30683" y="22376"/>
                  </a:lnTo>
                  <a:lnTo>
                    <a:pt x="30547" y="22979"/>
                  </a:lnTo>
                  <a:lnTo>
                    <a:pt x="30430" y="23621"/>
                  </a:lnTo>
                  <a:lnTo>
                    <a:pt x="30353" y="24263"/>
                  </a:lnTo>
                  <a:lnTo>
                    <a:pt x="30294" y="24924"/>
                  </a:lnTo>
                  <a:lnTo>
                    <a:pt x="30197" y="26228"/>
                  </a:lnTo>
                  <a:lnTo>
                    <a:pt x="30100" y="27512"/>
                  </a:lnTo>
                  <a:lnTo>
                    <a:pt x="30041" y="28135"/>
                  </a:lnTo>
                  <a:lnTo>
                    <a:pt x="29944" y="28738"/>
                  </a:lnTo>
                  <a:lnTo>
                    <a:pt x="29866" y="29166"/>
                  </a:lnTo>
                  <a:lnTo>
                    <a:pt x="29749" y="29652"/>
                  </a:lnTo>
                  <a:lnTo>
                    <a:pt x="29594" y="30139"/>
                  </a:lnTo>
                  <a:lnTo>
                    <a:pt x="29497" y="30372"/>
                  </a:lnTo>
                  <a:lnTo>
                    <a:pt x="29399" y="30586"/>
                  </a:lnTo>
                  <a:lnTo>
                    <a:pt x="29283" y="30800"/>
                  </a:lnTo>
                  <a:lnTo>
                    <a:pt x="29146" y="30976"/>
                  </a:lnTo>
                  <a:lnTo>
                    <a:pt x="29010" y="31112"/>
                  </a:lnTo>
                  <a:lnTo>
                    <a:pt x="28854" y="31228"/>
                  </a:lnTo>
                  <a:lnTo>
                    <a:pt x="28777" y="31267"/>
                  </a:lnTo>
                  <a:lnTo>
                    <a:pt x="28679" y="31287"/>
                  </a:lnTo>
                  <a:lnTo>
                    <a:pt x="28602" y="31306"/>
                  </a:lnTo>
                  <a:lnTo>
                    <a:pt x="28407" y="31306"/>
                  </a:lnTo>
                  <a:lnTo>
                    <a:pt x="28310" y="31287"/>
                  </a:lnTo>
                  <a:lnTo>
                    <a:pt x="28193" y="31248"/>
                  </a:lnTo>
                  <a:lnTo>
                    <a:pt x="28096" y="31190"/>
                  </a:lnTo>
                  <a:lnTo>
                    <a:pt x="27901" y="31073"/>
                  </a:lnTo>
                  <a:lnTo>
                    <a:pt x="27745" y="30917"/>
                  </a:lnTo>
                  <a:lnTo>
                    <a:pt x="27609" y="30762"/>
                  </a:lnTo>
                  <a:lnTo>
                    <a:pt x="27531" y="30586"/>
                  </a:lnTo>
                  <a:lnTo>
                    <a:pt x="27473" y="30392"/>
                  </a:lnTo>
                  <a:lnTo>
                    <a:pt x="27434" y="30197"/>
                  </a:lnTo>
                  <a:lnTo>
                    <a:pt x="27434" y="30003"/>
                  </a:lnTo>
                  <a:lnTo>
                    <a:pt x="27434" y="29789"/>
                  </a:lnTo>
                  <a:lnTo>
                    <a:pt x="27473" y="29575"/>
                  </a:lnTo>
                  <a:lnTo>
                    <a:pt x="27512" y="29361"/>
                  </a:lnTo>
                  <a:lnTo>
                    <a:pt x="27629" y="28933"/>
                  </a:lnTo>
                  <a:lnTo>
                    <a:pt x="27765" y="28524"/>
                  </a:lnTo>
                  <a:lnTo>
                    <a:pt x="27901" y="28154"/>
                  </a:lnTo>
                  <a:lnTo>
                    <a:pt x="28076" y="27571"/>
                  </a:lnTo>
                  <a:lnTo>
                    <a:pt x="28251" y="26987"/>
                  </a:lnTo>
                  <a:lnTo>
                    <a:pt x="28388" y="26364"/>
                  </a:lnTo>
                  <a:lnTo>
                    <a:pt x="28485" y="25761"/>
                  </a:lnTo>
                  <a:lnTo>
                    <a:pt x="28582" y="25119"/>
                  </a:lnTo>
                  <a:lnTo>
                    <a:pt x="28640" y="24496"/>
                  </a:lnTo>
                  <a:lnTo>
                    <a:pt x="28660" y="23854"/>
                  </a:lnTo>
                  <a:lnTo>
                    <a:pt x="28660" y="23212"/>
                  </a:lnTo>
                  <a:lnTo>
                    <a:pt x="28640" y="22570"/>
                  </a:lnTo>
                  <a:lnTo>
                    <a:pt x="28602" y="21928"/>
                  </a:lnTo>
                  <a:lnTo>
                    <a:pt x="28524" y="21286"/>
                  </a:lnTo>
                  <a:lnTo>
                    <a:pt x="28426" y="20663"/>
                  </a:lnTo>
                  <a:lnTo>
                    <a:pt x="28290" y="20041"/>
                  </a:lnTo>
                  <a:lnTo>
                    <a:pt x="28154" y="19418"/>
                  </a:lnTo>
                  <a:lnTo>
                    <a:pt x="27959" y="18815"/>
                  </a:lnTo>
                  <a:lnTo>
                    <a:pt x="27765" y="18231"/>
                  </a:lnTo>
                  <a:lnTo>
                    <a:pt x="27531" y="17648"/>
                  </a:lnTo>
                  <a:lnTo>
                    <a:pt x="27259" y="17103"/>
                  </a:lnTo>
                  <a:lnTo>
                    <a:pt x="26987" y="16558"/>
                  </a:lnTo>
                  <a:lnTo>
                    <a:pt x="26675" y="16033"/>
                  </a:lnTo>
                  <a:lnTo>
                    <a:pt x="26345" y="15546"/>
                  </a:lnTo>
                  <a:lnTo>
                    <a:pt x="25975" y="15079"/>
                  </a:lnTo>
                  <a:lnTo>
                    <a:pt x="25586" y="14632"/>
                  </a:lnTo>
                  <a:lnTo>
                    <a:pt x="25158" y="14223"/>
                  </a:lnTo>
                  <a:lnTo>
                    <a:pt x="24730" y="13834"/>
                  </a:lnTo>
                  <a:lnTo>
                    <a:pt x="24263" y="13503"/>
                  </a:lnTo>
                  <a:lnTo>
                    <a:pt x="23757" y="13192"/>
                  </a:lnTo>
                  <a:lnTo>
                    <a:pt x="23231" y="12900"/>
                  </a:lnTo>
                  <a:lnTo>
                    <a:pt x="22979" y="12783"/>
                  </a:lnTo>
                  <a:lnTo>
                    <a:pt x="22687" y="12667"/>
                  </a:lnTo>
                  <a:lnTo>
                    <a:pt x="22414" y="12569"/>
                  </a:lnTo>
                  <a:lnTo>
                    <a:pt x="22122" y="12472"/>
                  </a:lnTo>
                  <a:lnTo>
                    <a:pt x="21831" y="12394"/>
                  </a:lnTo>
                  <a:lnTo>
                    <a:pt x="21519" y="12316"/>
                  </a:lnTo>
                  <a:lnTo>
                    <a:pt x="21208" y="12258"/>
                  </a:lnTo>
                  <a:lnTo>
                    <a:pt x="20897" y="12219"/>
                  </a:lnTo>
                  <a:lnTo>
                    <a:pt x="21169" y="12550"/>
                  </a:lnTo>
                  <a:lnTo>
                    <a:pt x="21441" y="12900"/>
                  </a:lnTo>
                  <a:lnTo>
                    <a:pt x="21694" y="13270"/>
                  </a:lnTo>
                  <a:lnTo>
                    <a:pt x="21947" y="13620"/>
                  </a:lnTo>
                  <a:lnTo>
                    <a:pt x="22161" y="13990"/>
                  </a:lnTo>
                  <a:lnTo>
                    <a:pt x="22375" y="14359"/>
                  </a:lnTo>
                  <a:lnTo>
                    <a:pt x="22570" y="14749"/>
                  </a:lnTo>
                  <a:lnTo>
                    <a:pt x="22764" y="15138"/>
                  </a:lnTo>
                  <a:lnTo>
                    <a:pt x="22920" y="15527"/>
                  </a:lnTo>
                  <a:lnTo>
                    <a:pt x="23095" y="15916"/>
                  </a:lnTo>
                  <a:lnTo>
                    <a:pt x="23231" y="16325"/>
                  </a:lnTo>
                  <a:lnTo>
                    <a:pt x="23368" y="16733"/>
                  </a:lnTo>
                  <a:lnTo>
                    <a:pt x="23484" y="17142"/>
                  </a:lnTo>
                  <a:lnTo>
                    <a:pt x="23601" y="17550"/>
                  </a:lnTo>
                  <a:lnTo>
                    <a:pt x="23796" y="18387"/>
                  </a:lnTo>
                  <a:lnTo>
                    <a:pt x="23932" y="19243"/>
                  </a:lnTo>
                  <a:lnTo>
                    <a:pt x="24049" y="20119"/>
                  </a:lnTo>
                  <a:lnTo>
                    <a:pt x="24126" y="20994"/>
                  </a:lnTo>
                  <a:lnTo>
                    <a:pt x="24165" y="21870"/>
                  </a:lnTo>
                  <a:lnTo>
                    <a:pt x="24165" y="22784"/>
                  </a:lnTo>
                  <a:lnTo>
                    <a:pt x="24146" y="23679"/>
                  </a:lnTo>
                  <a:lnTo>
                    <a:pt x="24107" y="24594"/>
                  </a:lnTo>
                  <a:lnTo>
                    <a:pt x="24049" y="25508"/>
                  </a:lnTo>
                  <a:lnTo>
                    <a:pt x="23990" y="25917"/>
                  </a:lnTo>
                  <a:lnTo>
                    <a:pt x="23912" y="26306"/>
                  </a:lnTo>
                  <a:lnTo>
                    <a:pt x="23796" y="26715"/>
                  </a:lnTo>
                  <a:lnTo>
                    <a:pt x="23640" y="27104"/>
                  </a:lnTo>
                  <a:lnTo>
                    <a:pt x="23484" y="27493"/>
                  </a:lnTo>
                  <a:lnTo>
                    <a:pt x="23290" y="27862"/>
                  </a:lnTo>
                  <a:lnTo>
                    <a:pt x="23095" y="28252"/>
                  </a:lnTo>
                  <a:lnTo>
                    <a:pt x="22881" y="28621"/>
                  </a:lnTo>
                  <a:lnTo>
                    <a:pt x="22025" y="30119"/>
                  </a:lnTo>
                  <a:lnTo>
                    <a:pt x="21811" y="30489"/>
                  </a:lnTo>
                  <a:lnTo>
                    <a:pt x="21617" y="30859"/>
                  </a:lnTo>
                  <a:lnTo>
                    <a:pt x="21441" y="31228"/>
                  </a:lnTo>
                  <a:lnTo>
                    <a:pt x="21286" y="31618"/>
                  </a:lnTo>
                  <a:lnTo>
                    <a:pt x="21111" y="32065"/>
                  </a:lnTo>
                  <a:lnTo>
                    <a:pt x="20974" y="32493"/>
                  </a:lnTo>
                  <a:lnTo>
                    <a:pt x="20838" y="32941"/>
                  </a:lnTo>
                  <a:lnTo>
                    <a:pt x="20722" y="33369"/>
                  </a:lnTo>
                  <a:lnTo>
                    <a:pt x="20605" y="33816"/>
                  </a:lnTo>
                  <a:lnTo>
                    <a:pt x="20527" y="34264"/>
                  </a:lnTo>
                  <a:lnTo>
                    <a:pt x="20449" y="34711"/>
                  </a:lnTo>
                  <a:lnTo>
                    <a:pt x="20391" y="35178"/>
                  </a:lnTo>
                  <a:lnTo>
                    <a:pt x="20332" y="35626"/>
                  </a:lnTo>
                  <a:lnTo>
                    <a:pt x="20313" y="36073"/>
                  </a:lnTo>
                  <a:lnTo>
                    <a:pt x="20293" y="36540"/>
                  </a:lnTo>
                  <a:lnTo>
                    <a:pt x="20293" y="37007"/>
                  </a:lnTo>
                  <a:lnTo>
                    <a:pt x="20293" y="37455"/>
                  </a:lnTo>
                  <a:lnTo>
                    <a:pt x="20313" y="37922"/>
                  </a:lnTo>
                  <a:lnTo>
                    <a:pt x="20371" y="38389"/>
                  </a:lnTo>
                  <a:lnTo>
                    <a:pt x="20410" y="38856"/>
                  </a:lnTo>
                  <a:lnTo>
                    <a:pt x="20546" y="39634"/>
                  </a:lnTo>
                  <a:lnTo>
                    <a:pt x="20683" y="40373"/>
                  </a:lnTo>
                  <a:lnTo>
                    <a:pt x="20858" y="41074"/>
                  </a:lnTo>
                  <a:lnTo>
                    <a:pt x="21052" y="41794"/>
                  </a:lnTo>
                  <a:lnTo>
                    <a:pt x="21266" y="42475"/>
                  </a:lnTo>
                  <a:lnTo>
                    <a:pt x="21500" y="43175"/>
                  </a:lnTo>
                  <a:lnTo>
                    <a:pt x="21986" y="44595"/>
                  </a:lnTo>
                  <a:lnTo>
                    <a:pt x="22064" y="44887"/>
                  </a:lnTo>
                  <a:lnTo>
                    <a:pt x="22142" y="45179"/>
                  </a:lnTo>
                  <a:lnTo>
                    <a:pt x="22220" y="45490"/>
                  </a:lnTo>
                  <a:lnTo>
                    <a:pt x="22259" y="45782"/>
                  </a:lnTo>
                  <a:lnTo>
                    <a:pt x="22298" y="46094"/>
                  </a:lnTo>
                  <a:lnTo>
                    <a:pt x="22317" y="46385"/>
                  </a:lnTo>
                  <a:lnTo>
                    <a:pt x="22336" y="47008"/>
                  </a:lnTo>
                  <a:lnTo>
                    <a:pt x="22317" y="47611"/>
                  </a:lnTo>
                  <a:lnTo>
                    <a:pt x="22259" y="48234"/>
                  </a:lnTo>
                  <a:lnTo>
                    <a:pt x="22200" y="48837"/>
                  </a:lnTo>
                  <a:lnTo>
                    <a:pt x="22122" y="49440"/>
                  </a:lnTo>
                  <a:lnTo>
                    <a:pt x="22045" y="49888"/>
                  </a:lnTo>
                  <a:lnTo>
                    <a:pt x="21967" y="50374"/>
                  </a:lnTo>
                  <a:lnTo>
                    <a:pt x="21869" y="50880"/>
                  </a:lnTo>
                  <a:lnTo>
                    <a:pt x="21753" y="51366"/>
                  </a:lnTo>
                  <a:lnTo>
                    <a:pt x="21617" y="51892"/>
                  </a:lnTo>
                  <a:lnTo>
                    <a:pt x="21461" y="52398"/>
                  </a:lnTo>
                  <a:lnTo>
                    <a:pt x="21286" y="52884"/>
                  </a:lnTo>
                  <a:lnTo>
                    <a:pt x="21072" y="53351"/>
                  </a:lnTo>
                  <a:lnTo>
                    <a:pt x="20838" y="53818"/>
                  </a:lnTo>
                  <a:lnTo>
                    <a:pt x="20585" y="54226"/>
                  </a:lnTo>
                  <a:lnTo>
                    <a:pt x="20430" y="54421"/>
                  </a:lnTo>
                  <a:lnTo>
                    <a:pt x="20293" y="54616"/>
                  </a:lnTo>
                  <a:lnTo>
                    <a:pt x="20118" y="54791"/>
                  </a:lnTo>
                  <a:lnTo>
                    <a:pt x="19963" y="54946"/>
                  </a:lnTo>
                  <a:lnTo>
                    <a:pt x="19788" y="55102"/>
                  </a:lnTo>
                  <a:lnTo>
                    <a:pt x="19612" y="55238"/>
                  </a:lnTo>
                  <a:lnTo>
                    <a:pt x="19418" y="55355"/>
                  </a:lnTo>
                  <a:lnTo>
                    <a:pt x="19204" y="55452"/>
                  </a:lnTo>
                  <a:lnTo>
                    <a:pt x="19009" y="55550"/>
                  </a:lnTo>
                  <a:lnTo>
                    <a:pt x="18776" y="55627"/>
                  </a:lnTo>
                  <a:lnTo>
                    <a:pt x="18562" y="55686"/>
                  </a:lnTo>
                  <a:lnTo>
                    <a:pt x="18309" y="55705"/>
                  </a:lnTo>
                  <a:lnTo>
                    <a:pt x="18017" y="55725"/>
                  </a:lnTo>
                  <a:lnTo>
                    <a:pt x="17745" y="55705"/>
                  </a:lnTo>
                  <a:lnTo>
                    <a:pt x="17492" y="55647"/>
                  </a:lnTo>
                  <a:lnTo>
                    <a:pt x="17258" y="55550"/>
                  </a:lnTo>
                  <a:lnTo>
                    <a:pt x="17044" y="55413"/>
                  </a:lnTo>
                  <a:lnTo>
                    <a:pt x="16869" y="55258"/>
                  </a:lnTo>
                  <a:lnTo>
                    <a:pt x="16713" y="55063"/>
                  </a:lnTo>
                  <a:lnTo>
                    <a:pt x="16558" y="54849"/>
                  </a:lnTo>
                  <a:lnTo>
                    <a:pt x="16441" y="54616"/>
                  </a:lnTo>
                  <a:lnTo>
                    <a:pt x="16324" y="54343"/>
                  </a:lnTo>
                  <a:lnTo>
                    <a:pt x="16246" y="54071"/>
                  </a:lnTo>
                  <a:lnTo>
                    <a:pt x="16169" y="53759"/>
                  </a:lnTo>
                  <a:lnTo>
                    <a:pt x="16110" y="53448"/>
                  </a:lnTo>
                  <a:lnTo>
                    <a:pt x="16052" y="53117"/>
                  </a:lnTo>
                  <a:lnTo>
                    <a:pt x="16013" y="52787"/>
                  </a:lnTo>
                  <a:lnTo>
                    <a:pt x="15994" y="52436"/>
                  </a:lnTo>
                  <a:lnTo>
                    <a:pt x="15974" y="51717"/>
                  </a:lnTo>
                  <a:lnTo>
                    <a:pt x="15974" y="50977"/>
                  </a:lnTo>
                  <a:lnTo>
                    <a:pt x="16013" y="50238"/>
                  </a:lnTo>
                  <a:lnTo>
                    <a:pt x="16052" y="49537"/>
                  </a:lnTo>
                  <a:lnTo>
                    <a:pt x="16149" y="48253"/>
                  </a:lnTo>
                  <a:lnTo>
                    <a:pt x="16188" y="47708"/>
                  </a:lnTo>
                  <a:lnTo>
                    <a:pt x="16188" y="47241"/>
                  </a:lnTo>
                  <a:lnTo>
                    <a:pt x="16188" y="46074"/>
                  </a:lnTo>
                  <a:lnTo>
                    <a:pt x="16169" y="45510"/>
                  </a:lnTo>
                  <a:lnTo>
                    <a:pt x="16130" y="44946"/>
                  </a:lnTo>
                  <a:lnTo>
                    <a:pt x="16091" y="44401"/>
                  </a:lnTo>
                  <a:lnTo>
                    <a:pt x="16013" y="43856"/>
                  </a:lnTo>
                  <a:lnTo>
                    <a:pt x="15935" y="43331"/>
                  </a:lnTo>
                  <a:lnTo>
                    <a:pt x="15818" y="42805"/>
                  </a:lnTo>
                  <a:lnTo>
                    <a:pt x="15682" y="42299"/>
                  </a:lnTo>
                  <a:lnTo>
                    <a:pt x="15527" y="41813"/>
                  </a:lnTo>
                  <a:lnTo>
                    <a:pt x="15332" y="41346"/>
                  </a:lnTo>
                  <a:lnTo>
                    <a:pt x="15098" y="40879"/>
                  </a:lnTo>
                  <a:lnTo>
                    <a:pt x="14826" y="40432"/>
                  </a:lnTo>
                  <a:lnTo>
                    <a:pt x="14515" y="39984"/>
                  </a:lnTo>
                  <a:lnTo>
                    <a:pt x="14165" y="39575"/>
                  </a:lnTo>
                  <a:lnTo>
                    <a:pt x="13756" y="39167"/>
                  </a:lnTo>
                  <a:lnTo>
                    <a:pt x="13737" y="39673"/>
                  </a:lnTo>
                  <a:lnTo>
                    <a:pt x="13737" y="40140"/>
                  </a:lnTo>
                  <a:lnTo>
                    <a:pt x="13756" y="41093"/>
                  </a:lnTo>
                  <a:lnTo>
                    <a:pt x="13737" y="41560"/>
                  </a:lnTo>
                  <a:lnTo>
                    <a:pt x="13698" y="42027"/>
                  </a:lnTo>
                  <a:lnTo>
                    <a:pt x="13620" y="42494"/>
                  </a:lnTo>
                  <a:lnTo>
                    <a:pt x="13561" y="42747"/>
                  </a:lnTo>
                  <a:lnTo>
                    <a:pt x="13484" y="43000"/>
                  </a:lnTo>
                  <a:lnTo>
                    <a:pt x="13386" y="43331"/>
                  </a:lnTo>
                  <a:lnTo>
                    <a:pt x="13250" y="43661"/>
                  </a:lnTo>
                  <a:lnTo>
                    <a:pt x="13094" y="43992"/>
                  </a:lnTo>
                  <a:lnTo>
                    <a:pt x="12939" y="44323"/>
                  </a:lnTo>
                  <a:lnTo>
                    <a:pt x="12764" y="44654"/>
                  </a:lnTo>
                  <a:lnTo>
                    <a:pt x="12569" y="44965"/>
                  </a:lnTo>
                  <a:lnTo>
                    <a:pt x="12161" y="45607"/>
                  </a:lnTo>
                  <a:lnTo>
                    <a:pt x="11732" y="46230"/>
                  </a:lnTo>
                  <a:lnTo>
                    <a:pt x="11285" y="46833"/>
                  </a:lnTo>
                  <a:lnTo>
                    <a:pt x="10429" y="47961"/>
                  </a:lnTo>
                  <a:lnTo>
                    <a:pt x="9962" y="48565"/>
                  </a:lnTo>
                  <a:lnTo>
                    <a:pt x="9495" y="49129"/>
                  </a:lnTo>
                  <a:lnTo>
                    <a:pt x="9047" y="49674"/>
                  </a:lnTo>
                  <a:lnTo>
                    <a:pt x="8619" y="50218"/>
                  </a:lnTo>
                  <a:lnTo>
                    <a:pt x="8425" y="50510"/>
                  </a:lnTo>
                  <a:lnTo>
                    <a:pt x="8230" y="50802"/>
                  </a:lnTo>
                  <a:lnTo>
                    <a:pt x="8036" y="51113"/>
                  </a:lnTo>
                  <a:lnTo>
                    <a:pt x="7880" y="51425"/>
                  </a:lnTo>
                  <a:lnTo>
                    <a:pt x="7705" y="51755"/>
                  </a:lnTo>
                  <a:lnTo>
                    <a:pt x="7569" y="52106"/>
                  </a:lnTo>
                  <a:lnTo>
                    <a:pt x="7433" y="52475"/>
                  </a:lnTo>
                  <a:lnTo>
                    <a:pt x="7316" y="52884"/>
                  </a:lnTo>
                  <a:lnTo>
                    <a:pt x="7180" y="53448"/>
                  </a:lnTo>
                  <a:lnTo>
                    <a:pt x="7082" y="54012"/>
                  </a:lnTo>
                  <a:lnTo>
                    <a:pt x="7024" y="54577"/>
                  </a:lnTo>
                  <a:lnTo>
                    <a:pt x="6985" y="55141"/>
                  </a:lnTo>
                  <a:lnTo>
                    <a:pt x="6927" y="56269"/>
                  </a:lnTo>
                  <a:lnTo>
                    <a:pt x="6868" y="57437"/>
                  </a:lnTo>
                  <a:lnTo>
                    <a:pt x="6713" y="57067"/>
                  </a:lnTo>
                  <a:lnTo>
                    <a:pt x="6576" y="56697"/>
                  </a:lnTo>
                  <a:lnTo>
                    <a:pt x="6323" y="55958"/>
                  </a:lnTo>
                  <a:lnTo>
                    <a:pt x="6071" y="55219"/>
                  </a:lnTo>
                  <a:lnTo>
                    <a:pt x="5818" y="54479"/>
                  </a:lnTo>
                  <a:lnTo>
                    <a:pt x="5662" y="54110"/>
                  </a:lnTo>
                  <a:lnTo>
                    <a:pt x="5506" y="53759"/>
                  </a:lnTo>
                  <a:lnTo>
                    <a:pt x="5351" y="53409"/>
                  </a:lnTo>
                  <a:lnTo>
                    <a:pt x="5156" y="53059"/>
                  </a:lnTo>
                  <a:lnTo>
                    <a:pt x="4942" y="52709"/>
                  </a:lnTo>
                  <a:lnTo>
                    <a:pt x="4689" y="52378"/>
                  </a:lnTo>
                  <a:lnTo>
                    <a:pt x="4417" y="52047"/>
                  </a:lnTo>
                  <a:lnTo>
                    <a:pt x="4125" y="51736"/>
                  </a:lnTo>
                  <a:lnTo>
                    <a:pt x="3580" y="51191"/>
                  </a:lnTo>
                  <a:lnTo>
                    <a:pt x="3327" y="50919"/>
                  </a:lnTo>
                  <a:lnTo>
                    <a:pt x="3094" y="50666"/>
                  </a:lnTo>
                  <a:lnTo>
                    <a:pt x="2899" y="50413"/>
                  </a:lnTo>
                  <a:lnTo>
                    <a:pt x="2704" y="50141"/>
                  </a:lnTo>
                  <a:lnTo>
                    <a:pt x="2529" y="49868"/>
                  </a:lnTo>
                  <a:lnTo>
                    <a:pt x="2393" y="49596"/>
                  </a:lnTo>
                  <a:lnTo>
                    <a:pt x="2257" y="49304"/>
                  </a:lnTo>
                  <a:lnTo>
                    <a:pt x="2160" y="48993"/>
                  </a:lnTo>
                  <a:lnTo>
                    <a:pt x="2082" y="48681"/>
                  </a:lnTo>
                  <a:lnTo>
                    <a:pt x="2043" y="48350"/>
                  </a:lnTo>
                  <a:lnTo>
                    <a:pt x="2004" y="47981"/>
                  </a:lnTo>
                  <a:lnTo>
                    <a:pt x="2004" y="47611"/>
                  </a:lnTo>
                  <a:lnTo>
                    <a:pt x="2043" y="47203"/>
                  </a:lnTo>
                  <a:lnTo>
                    <a:pt x="2101" y="46774"/>
                  </a:lnTo>
                  <a:lnTo>
                    <a:pt x="1907" y="46930"/>
                  </a:lnTo>
                  <a:lnTo>
                    <a:pt x="1732" y="47105"/>
                  </a:lnTo>
                  <a:lnTo>
                    <a:pt x="1557" y="47300"/>
                  </a:lnTo>
                  <a:lnTo>
                    <a:pt x="1420" y="47475"/>
                  </a:lnTo>
                  <a:lnTo>
                    <a:pt x="1265" y="47670"/>
                  </a:lnTo>
                  <a:lnTo>
                    <a:pt x="1148" y="47884"/>
                  </a:lnTo>
                  <a:lnTo>
                    <a:pt x="1031" y="48098"/>
                  </a:lnTo>
                  <a:lnTo>
                    <a:pt x="934" y="48312"/>
                  </a:lnTo>
                  <a:lnTo>
                    <a:pt x="837" y="48526"/>
                  </a:lnTo>
                  <a:lnTo>
                    <a:pt x="759" y="48759"/>
                  </a:lnTo>
                  <a:lnTo>
                    <a:pt x="623" y="49226"/>
                  </a:lnTo>
                  <a:lnTo>
                    <a:pt x="525" y="49693"/>
                  </a:lnTo>
                  <a:lnTo>
                    <a:pt x="467" y="50199"/>
                  </a:lnTo>
                  <a:lnTo>
                    <a:pt x="428" y="50685"/>
                  </a:lnTo>
                  <a:lnTo>
                    <a:pt x="448" y="51191"/>
                  </a:lnTo>
                  <a:lnTo>
                    <a:pt x="467" y="51697"/>
                  </a:lnTo>
                  <a:lnTo>
                    <a:pt x="525" y="52203"/>
                  </a:lnTo>
                  <a:lnTo>
                    <a:pt x="603" y="52709"/>
                  </a:lnTo>
                  <a:lnTo>
                    <a:pt x="720" y="53195"/>
                  </a:lnTo>
                  <a:lnTo>
                    <a:pt x="837" y="53682"/>
                  </a:lnTo>
                  <a:lnTo>
                    <a:pt x="973" y="54129"/>
                  </a:lnTo>
                  <a:lnTo>
                    <a:pt x="1090" y="54538"/>
                  </a:lnTo>
                  <a:lnTo>
                    <a:pt x="1206" y="54985"/>
                  </a:lnTo>
                  <a:lnTo>
                    <a:pt x="1323" y="55433"/>
                  </a:lnTo>
                  <a:lnTo>
                    <a:pt x="1401" y="55880"/>
                  </a:lnTo>
                  <a:lnTo>
                    <a:pt x="1479" y="56347"/>
                  </a:lnTo>
                  <a:lnTo>
                    <a:pt x="1537" y="56814"/>
                  </a:lnTo>
                  <a:lnTo>
                    <a:pt x="1576" y="57281"/>
                  </a:lnTo>
                  <a:lnTo>
                    <a:pt x="1557" y="57748"/>
                  </a:lnTo>
                  <a:lnTo>
                    <a:pt x="1537" y="58196"/>
                  </a:lnTo>
                  <a:lnTo>
                    <a:pt x="1459" y="58624"/>
                  </a:lnTo>
                  <a:lnTo>
                    <a:pt x="1401" y="58818"/>
                  </a:lnTo>
                  <a:lnTo>
                    <a:pt x="1343" y="59013"/>
                  </a:lnTo>
                  <a:lnTo>
                    <a:pt x="1265" y="59207"/>
                  </a:lnTo>
                  <a:lnTo>
                    <a:pt x="1187" y="59402"/>
                  </a:lnTo>
                  <a:lnTo>
                    <a:pt x="1070" y="59577"/>
                  </a:lnTo>
                  <a:lnTo>
                    <a:pt x="973" y="59752"/>
                  </a:lnTo>
                  <a:lnTo>
                    <a:pt x="837" y="59908"/>
                  </a:lnTo>
                  <a:lnTo>
                    <a:pt x="700" y="60064"/>
                  </a:lnTo>
                  <a:lnTo>
                    <a:pt x="545" y="60200"/>
                  </a:lnTo>
                  <a:lnTo>
                    <a:pt x="370" y="60336"/>
                  </a:lnTo>
                  <a:lnTo>
                    <a:pt x="195" y="60453"/>
                  </a:lnTo>
                  <a:lnTo>
                    <a:pt x="0" y="60550"/>
                  </a:lnTo>
                  <a:lnTo>
                    <a:pt x="72360" y="60550"/>
                  </a:lnTo>
                  <a:lnTo>
                    <a:pt x="72418" y="60258"/>
                  </a:lnTo>
                  <a:lnTo>
                    <a:pt x="72477" y="59947"/>
                  </a:lnTo>
                  <a:lnTo>
                    <a:pt x="72516" y="59616"/>
                  </a:lnTo>
                  <a:lnTo>
                    <a:pt x="72535" y="59266"/>
                  </a:lnTo>
                  <a:lnTo>
                    <a:pt x="72535" y="58916"/>
                  </a:lnTo>
                  <a:lnTo>
                    <a:pt x="72535" y="58546"/>
                  </a:lnTo>
                  <a:lnTo>
                    <a:pt x="72496" y="57748"/>
                  </a:lnTo>
                  <a:lnTo>
                    <a:pt x="72399" y="56931"/>
                  </a:lnTo>
                  <a:lnTo>
                    <a:pt x="72282" y="56094"/>
                  </a:lnTo>
                  <a:lnTo>
                    <a:pt x="72126" y="55219"/>
                  </a:lnTo>
                  <a:lnTo>
                    <a:pt x="71932" y="54363"/>
                  </a:lnTo>
                  <a:lnTo>
                    <a:pt x="71718" y="53507"/>
                  </a:lnTo>
                  <a:lnTo>
                    <a:pt x="71484" y="52650"/>
                  </a:lnTo>
                  <a:lnTo>
                    <a:pt x="71212" y="51853"/>
                  </a:lnTo>
                  <a:lnTo>
                    <a:pt x="70940" y="51074"/>
                  </a:lnTo>
                  <a:lnTo>
                    <a:pt x="70667" y="50355"/>
                  </a:lnTo>
                  <a:lnTo>
                    <a:pt x="70395" y="49693"/>
                  </a:lnTo>
                  <a:lnTo>
                    <a:pt x="70103" y="49109"/>
                  </a:lnTo>
                  <a:lnTo>
                    <a:pt x="69831" y="48603"/>
                  </a:lnTo>
                  <a:lnTo>
                    <a:pt x="69519" y="48117"/>
                  </a:lnTo>
                  <a:lnTo>
                    <a:pt x="69208" y="47650"/>
                  </a:lnTo>
                  <a:lnTo>
                    <a:pt x="68566" y="46736"/>
                  </a:lnTo>
                  <a:lnTo>
                    <a:pt x="67943" y="45841"/>
                  </a:lnTo>
                  <a:lnTo>
                    <a:pt x="67651" y="45374"/>
                  </a:lnTo>
                  <a:lnTo>
                    <a:pt x="67398" y="44926"/>
                  </a:lnTo>
                  <a:lnTo>
                    <a:pt x="67165" y="44459"/>
                  </a:lnTo>
                  <a:lnTo>
                    <a:pt x="66951" y="43992"/>
                  </a:lnTo>
                  <a:lnTo>
                    <a:pt x="66795" y="43506"/>
                  </a:lnTo>
                  <a:lnTo>
                    <a:pt x="66737" y="43253"/>
                  </a:lnTo>
                  <a:lnTo>
                    <a:pt x="66679" y="42980"/>
                  </a:lnTo>
                  <a:lnTo>
                    <a:pt x="66640" y="42727"/>
                  </a:lnTo>
                  <a:lnTo>
                    <a:pt x="66601" y="42455"/>
                  </a:lnTo>
                  <a:lnTo>
                    <a:pt x="66601" y="42183"/>
                  </a:lnTo>
                  <a:lnTo>
                    <a:pt x="66601" y="41910"/>
                  </a:lnTo>
                  <a:lnTo>
                    <a:pt x="66620" y="41618"/>
                  </a:lnTo>
                  <a:lnTo>
                    <a:pt x="66640" y="41327"/>
                  </a:lnTo>
                  <a:lnTo>
                    <a:pt x="66698" y="41015"/>
                  </a:lnTo>
                  <a:lnTo>
                    <a:pt x="66756" y="40704"/>
                  </a:lnTo>
                  <a:lnTo>
                    <a:pt x="66445" y="40782"/>
                  </a:lnTo>
                  <a:lnTo>
                    <a:pt x="66114" y="40879"/>
                  </a:lnTo>
                  <a:lnTo>
                    <a:pt x="65764" y="41015"/>
                  </a:lnTo>
                  <a:lnTo>
                    <a:pt x="65414" y="41171"/>
                  </a:lnTo>
                  <a:lnTo>
                    <a:pt x="64674" y="41482"/>
                  </a:lnTo>
                  <a:lnTo>
                    <a:pt x="64305" y="41638"/>
                  </a:lnTo>
                  <a:lnTo>
                    <a:pt x="63935" y="41774"/>
                  </a:lnTo>
                  <a:lnTo>
                    <a:pt x="63565" y="41910"/>
                  </a:lnTo>
                  <a:lnTo>
                    <a:pt x="63196" y="42008"/>
                  </a:lnTo>
                  <a:lnTo>
                    <a:pt x="62846" y="42066"/>
                  </a:lnTo>
                  <a:lnTo>
                    <a:pt x="62476" y="42085"/>
                  </a:lnTo>
                  <a:lnTo>
                    <a:pt x="62320" y="42085"/>
                  </a:lnTo>
                  <a:lnTo>
                    <a:pt x="62145" y="42066"/>
                  </a:lnTo>
                  <a:lnTo>
                    <a:pt x="61970" y="42027"/>
                  </a:lnTo>
                  <a:lnTo>
                    <a:pt x="61814" y="41988"/>
                  </a:lnTo>
                  <a:lnTo>
                    <a:pt x="61659" y="41930"/>
                  </a:lnTo>
                  <a:lnTo>
                    <a:pt x="61503" y="41852"/>
                  </a:lnTo>
                  <a:lnTo>
                    <a:pt x="61347" y="41755"/>
                  </a:lnTo>
                  <a:lnTo>
                    <a:pt x="61211" y="41638"/>
                  </a:lnTo>
                  <a:lnTo>
                    <a:pt x="60997" y="41443"/>
                  </a:lnTo>
                  <a:lnTo>
                    <a:pt x="60803" y="41229"/>
                  </a:lnTo>
                  <a:lnTo>
                    <a:pt x="60608" y="41015"/>
                  </a:lnTo>
                  <a:lnTo>
                    <a:pt x="60433" y="40782"/>
                  </a:lnTo>
                  <a:lnTo>
                    <a:pt x="60102" y="40315"/>
                  </a:lnTo>
                  <a:lnTo>
                    <a:pt x="59791" y="39809"/>
                  </a:lnTo>
                  <a:lnTo>
                    <a:pt x="59499" y="39264"/>
                  </a:lnTo>
                  <a:lnTo>
                    <a:pt x="59246" y="38719"/>
                  </a:lnTo>
                  <a:lnTo>
                    <a:pt x="58993" y="38136"/>
                  </a:lnTo>
                  <a:lnTo>
                    <a:pt x="58740" y="37571"/>
                  </a:lnTo>
                  <a:lnTo>
                    <a:pt x="58254" y="36404"/>
                  </a:lnTo>
                  <a:lnTo>
                    <a:pt x="58001" y="35820"/>
                  </a:lnTo>
                  <a:lnTo>
                    <a:pt x="57728" y="35276"/>
                  </a:lnTo>
                  <a:lnTo>
                    <a:pt x="57456" y="34731"/>
                  </a:lnTo>
                  <a:lnTo>
                    <a:pt x="57145" y="34205"/>
                  </a:lnTo>
                  <a:lnTo>
                    <a:pt x="56814" y="33719"/>
                  </a:lnTo>
                  <a:lnTo>
                    <a:pt x="56639" y="33485"/>
                  </a:lnTo>
                  <a:lnTo>
                    <a:pt x="56464" y="33252"/>
                  </a:lnTo>
                  <a:lnTo>
                    <a:pt x="56172" y="32960"/>
                  </a:lnTo>
                  <a:lnTo>
                    <a:pt x="55802" y="32629"/>
                  </a:lnTo>
                  <a:lnTo>
                    <a:pt x="55335" y="32240"/>
                  </a:lnTo>
                  <a:lnTo>
                    <a:pt x="54810" y="31812"/>
                  </a:lnTo>
                  <a:lnTo>
                    <a:pt x="53604" y="30878"/>
                  </a:lnTo>
                  <a:lnTo>
                    <a:pt x="52981" y="30372"/>
                  </a:lnTo>
                  <a:lnTo>
                    <a:pt x="52339" y="29867"/>
                  </a:lnTo>
                  <a:lnTo>
                    <a:pt x="51716" y="29341"/>
                  </a:lnTo>
                  <a:lnTo>
                    <a:pt x="51133" y="28816"/>
                  </a:lnTo>
                  <a:lnTo>
                    <a:pt x="50607" y="28291"/>
                  </a:lnTo>
                  <a:lnTo>
                    <a:pt x="50140" y="27765"/>
                  </a:lnTo>
                  <a:lnTo>
                    <a:pt x="49926" y="27532"/>
                  </a:lnTo>
                  <a:lnTo>
                    <a:pt x="49751" y="27279"/>
                  </a:lnTo>
                  <a:lnTo>
                    <a:pt x="49595" y="27045"/>
                  </a:lnTo>
                  <a:lnTo>
                    <a:pt x="49459" y="26812"/>
                  </a:lnTo>
                  <a:lnTo>
                    <a:pt x="49343" y="26578"/>
                  </a:lnTo>
                  <a:lnTo>
                    <a:pt x="49284" y="26364"/>
                  </a:lnTo>
                  <a:lnTo>
                    <a:pt x="49245" y="26150"/>
                  </a:lnTo>
                  <a:lnTo>
                    <a:pt x="49226" y="25956"/>
                  </a:lnTo>
                  <a:lnTo>
                    <a:pt x="49187" y="26831"/>
                  </a:lnTo>
                  <a:lnTo>
                    <a:pt x="49128" y="28038"/>
                  </a:lnTo>
                  <a:lnTo>
                    <a:pt x="49090" y="28719"/>
                  </a:lnTo>
                  <a:lnTo>
                    <a:pt x="49012" y="29419"/>
                  </a:lnTo>
                  <a:lnTo>
                    <a:pt x="48914" y="30139"/>
                  </a:lnTo>
                  <a:lnTo>
                    <a:pt x="48798" y="30859"/>
                  </a:lnTo>
                  <a:lnTo>
                    <a:pt x="48642" y="31520"/>
                  </a:lnTo>
                  <a:lnTo>
                    <a:pt x="48564" y="31851"/>
                  </a:lnTo>
                  <a:lnTo>
                    <a:pt x="48447" y="32143"/>
                  </a:lnTo>
                  <a:lnTo>
                    <a:pt x="48350" y="32435"/>
                  </a:lnTo>
                  <a:lnTo>
                    <a:pt x="48233" y="32707"/>
                  </a:lnTo>
                  <a:lnTo>
                    <a:pt x="48097" y="32960"/>
                  </a:lnTo>
                  <a:lnTo>
                    <a:pt x="47942" y="33174"/>
                  </a:lnTo>
                  <a:lnTo>
                    <a:pt x="47786" y="33369"/>
                  </a:lnTo>
                  <a:lnTo>
                    <a:pt x="47611" y="33544"/>
                  </a:lnTo>
                  <a:lnTo>
                    <a:pt x="47436" y="33680"/>
                  </a:lnTo>
                  <a:lnTo>
                    <a:pt x="47222" y="33777"/>
                  </a:lnTo>
                  <a:lnTo>
                    <a:pt x="47008" y="33855"/>
                  </a:lnTo>
                  <a:lnTo>
                    <a:pt x="46794" y="33875"/>
                  </a:lnTo>
                  <a:lnTo>
                    <a:pt x="46541" y="33875"/>
                  </a:lnTo>
                  <a:lnTo>
                    <a:pt x="46268" y="33816"/>
                  </a:lnTo>
                  <a:lnTo>
                    <a:pt x="46132" y="33777"/>
                  </a:lnTo>
                  <a:lnTo>
                    <a:pt x="46015" y="33719"/>
                  </a:lnTo>
                  <a:lnTo>
                    <a:pt x="45899" y="33641"/>
                  </a:lnTo>
                  <a:lnTo>
                    <a:pt x="45782" y="33544"/>
                  </a:lnTo>
                  <a:lnTo>
                    <a:pt x="45685" y="33447"/>
                  </a:lnTo>
                  <a:lnTo>
                    <a:pt x="45587" y="33330"/>
                  </a:lnTo>
                  <a:lnTo>
                    <a:pt x="45432" y="33077"/>
                  </a:lnTo>
                  <a:lnTo>
                    <a:pt x="45295" y="32785"/>
                  </a:lnTo>
                  <a:lnTo>
                    <a:pt x="45179" y="32474"/>
                  </a:lnTo>
                  <a:lnTo>
                    <a:pt x="45081" y="32124"/>
                  </a:lnTo>
                  <a:lnTo>
                    <a:pt x="45004" y="31773"/>
                  </a:lnTo>
                  <a:lnTo>
                    <a:pt x="44945" y="31404"/>
                  </a:lnTo>
                  <a:lnTo>
                    <a:pt x="44906" y="31034"/>
                  </a:lnTo>
                  <a:lnTo>
                    <a:pt x="44867" y="30314"/>
                  </a:lnTo>
                  <a:lnTo>
                    <a:pt x="44848" y="29672"/>
                  </a:lnTo>
                  <a:lnTo>
                    <a:pt x="44829" y="29127"/>
                  </a:lnTo>
                  <a:lnTo>
                    <a:pt x="44848" y="28660"/>
                  </a:lnTo>
                  <a:lnTo>
                    <a:pt x="44867" y="28193"/>
                  </a:lnTo>
                  <a:lnTo>
                    <a:pt x="44926" y="27765"/>
                  </a:lnTo>
                  <a:lnTo>
                    <a:pt x="45004" y="27357"/>
                  </a:lnTo>
                  <a:lnTo>
                    <a:pt x="45081" y="26967"/>
                  </a:lnTo>
                  <a:lnTo>
                    <a:pt x="45198" y="26578"/>
                  </a:lnTo>
                  <a:lnTo>
                    <a:pt x="45315" y="26209"/>
                  </a:lnTo>
                  <a:lnTo>
                    <a:pt x="45471" y="25858"/>
                  </a:lnTo>
                  <a:lnTo>
                    <a:pt x="45782" y="25139"/>
                  </a:lnTo>
                  <a:lnTo>
                    <a:pt x="46132" y="24419"/>
                  </a:lnTo>
                  <a:lnTo>
                    <a:pt x="46502" y="23660"/>
                  </a:lnTo>
                  <a:lnTo>
                    <a:pt x="46891" y="22862"/>
                  </a:lnTo>
                  <a:lnTo>
                    <a:pt x="47066" y="22434"/>
                  </a:lnTo>
                  <a:lnTo>
                    <a:pt x="47241" y="21986"/>
                  </a:lnTo>
                  <a:lnTo>
                    <a:pt x="47397" y="21520"/>
                  </a:lnTo>
                  <a:lnTo>
                    <a:pt x="47533" y="21072"/>
                  </a:lnTo>
                  <a:lnTo>
                    <a:pt x="47650" y="20605"/>
                  </a:lnTo>
                  <a:lnTo>
                    <a:pt x="47747" y="20119"/>
                  </a:lnTo>
                  <a:lnTo>
                    <a:pt x="47844" y="19652"/>
                  </a:lnTo>
                  <a:lnTo>
                    <a:pt x="47903" y="19165"/>
                  </a:lnTo>
                  <a:lnTo>
                    <a:pt x="47961" y="18679"/>
                  </a:lnTo>
                  <a:lnTo>
                    <a:pt x="48019" y="18192"/>
                  </a:lnTo>
                  <a:lnTo>
                    <a:pt x="48039" y="17706"/>
                  </a:lnTo>
                  <a:lnTo>
                    <a:pt x="48058" y="17220"/>
                  </a:lnTo>
                  <a:lnTo>
                    <a:pt x="48058" y="16733"/>
                  </a:lnTo>
                  <a:lnTo>
                    <a:pt x="48058" y="16247"/>
                  </a:lnTo>
                  <a:lnTo>
                    <a:pt x="48000" y="15293"/>
                  </a:lnTo>
                  <a:lnTo>
                    <a:pt x="47961" y="14826"/>
                  </a:lnTo>
                  <a:lnTo>
                    <a:pt x="47883" y="14398"/>
                  </a:lnTo>
                  <a:lnTo>
                    <a:pt x="47786" y="13990"/>
                  </a:lnTo>
                  <a:lnTo>
                    <a:pt x="47689" y="13620"/>
                  </a:lnTo>
                  <a:lnTo>
                    <a:pt x="47552" y="13270"/>
                  </a:lnTo>
                  <a:lnTo>
                    <a:pt x="47416" y="12959"/>
                  </a:lnTo>
                  <a:lnTo>
                    <a:pt x="47241" y="12647"/>
                  </a:lnTo>
                  <a:lnTo>
                    <a:pt x="47066" y="12355"/>
                  </a:lnTo>
                  <a:lnTo>
                    <a:pt x="46852" y="12083"/>
                  </a:lnTo>
                  <a:lnTo>
                    <a:pt x="46638" y="11811"/>
                  </a:lnTo>
                  <a:lnTo>
                    <a:pt x="46405" y="11558"/>
                  </a:lnTo>
                  <a:lnTo>
                    <a:pt x="46152" y="11305"/>
                  </a:lnTo>
                  <a:lnTo>
                    <a:pt x="45607" y="10799"/>
                  </a:lnTo>
                  <a:lnTo>
                    <a:pt x="44984" y="10254"/>
                  </a:lnTo>
                  <a:lnTo>
                    <a:pt x="44478" y="9787"/>
                  </a:lnTo>
                  <a:lnTo>
                    <a:pt x="43992" y="9281"/>
                  </a:lnTo>
                  <a:lnTo>
                    <a:pt x="43525" y="8756"/>
                  </a:lnTo>
                  <a:lnTo>
                    <a:pt x="43097" y="8192"/>
                  </a:lnTo>
                  <a:lnTo>
                    <a:pt x="42688" y="7588"/>
                  </a:lnTo>
                  <a:lnTo>
                    <a:pt x="42299" y="6966"/>
                  </a:lnTo>
                  <a:lnTo>
                    <a:pt x="41968" y="6324"/>
                  </a:lnTo>
                  <a:lnTo>
                    <a:pt x="41813" y="5993"/>
                  </a:lnTo>
                  <a:lnTo>
                    <a:pt x="41677" y="5662"/>
                  </a:lnTo>
                  <a:lnTo>
                    <a:pt x="41540" y="5312"/>
                  </a:lnTo>
                  <a:lnTo>
                    <a:pt x="41424" y="4981"/>
                  </a:lnTo>
                  <a:lnTo>
                    <a:pt x="41307" y="4631"/>
                  </a:lnTo>
                  <a:lnTo>
                    <a:pt x="41229" y="4281"/>
                  </a:lnTo>
                  <a:lnTo>
                    <a:pt x="41151" y="3931"/>
                  </a:lnTo>
                  <a:lnTo>
                    <a:pt x="41073" y="3580"/>
                  </a:lnTo>
                  <a:lnTo>
                    <a:pt x="41034" y="3211"/>
                  </a:lnTo>
                  <a:lnTo>
                    <a:pt x="40996" y="2860"/>
                  </a:lnTo>
                  <a:lnTo>
                    <a:pt x="40976" y="2510"/>
                  </a:lnTo>
                  <a:lnTo>
                    <a:pt x="40976" y="2141"/>
                  </a:lnTo>
                  <a:lnTo>
                    <a:pt x="40976" y="1790"/>
                  </a:lnTo>
                  <a:lnTo>
                    <a:pt x="41015" y="1421"/>
                  </a:lnTo>
                  <a:lnTo>
                    <a:pt x="41054" y="1070"/>
                  </a:lnTo>
                  <a:lnTo>
                    <a:pt x="41132" y="720"/>
                  </a:lnTo>
                  <a:lnTo>
                    <a:pt x="41210" y="351"/>
                  </a:lnTo>
                  <a:lnTo>
                    <a:pt x="41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2"/>
            <p:cNvSpPr/>
            <p:nvPr/>
          </p:nvSpPr>
          <p:spPr>
            <a:xfrm>
              <a:off x="4228875" y="-2932575"/>
              <a:ext cx="1813400" cy="1513750"/>
            </a:xfrm>
            <a:custGeom>
              <a:avLst/>
              <a:gdLst/>
              <a:ahLst/>
              <a:cxnLst/>
              <a:rect l="l" t="t" r="r" b="b"/>
              <a:pathLst>
                <a:path w="72536" h="60550" fill="none" extrusionOk="0">
                  <a:moveTo>
                    <a:pt x="0" y="60550"/>
                  </a:moveTo>
                  <a:lnTo>
                    <a:pt x="0" y="60550"/>
                  </a:lnTo>
                  <a:lnTo>
                    <a:pt x="195" y="60453"/>
                  </a:lnTo>
                  <a:lnTo>
                    <a:pt x="370" y="60336"/>
                  </a:lnTo>
                  <a:lnTo>
                    <a:pt x="545" y="60200"/>
                  </a:lnTo>
                  <a:lnTo>
                    <a:pt x="700" y="60064"/>
                  </a:lnTo>
                  <a:lnTo>
                    <a:pt x="837" y="59908"/>
                  </a:lnTo>
                  <a:lnTo>
                    <a:pt x="973" y="59752"/>
                  </a:lnTo>
                  <a:lnTo>
                    <a:pt x="1070" y="59577"/>
                  </a:lnTo>
                  <a:lnTo>
                    <a:pt x="1187" y="59402"/>
                  </a:lnTo>
                  <a:lnTo>
                    <a:pt x="1265" y="59207"/>
                  </a:lnTo>
                  <a:lnTo>
                    <a:pt x="1343" y="59013"/>
                  </a:lnTo>
                  <a:lnTo>
                    <a:pt x="1401" y="58818"/>
                  </a:lnTo>
                  <a:lnTo>
                    <a:pt x="1459" y="58624"/>
                  </a:lnTo>
                  <a:lnTo>
                    <a:pt x="1537" y="58196"/>
                  </a:lnTo>
                  <a:lnTo>
                    <a:pt x="1557" y="57748"/>
                  </a:lnTo>
                  <a:lnTo>
                    <a:pt x="1576" y="57281"/>
                  </a:lnTo>
                  <a:lnTo>
                    <a:pt x="1537" y="56814"/>
                  </a:lnTo>
                  <a:lnTo>
                    <a:pt x="1479" y="56347"/>
                  </a:lnTo>
                  <a:lnTo>
                    <a:pt x="1401" y="55880"/>
                  </a:lnTo>
                  <a:lnTo>
                    <a:pt x="1323" y="55433"/>
                  </a:lnTo>
                  <a:lnTo>
                    <a:pt x="1206" y="54985"/>
                  </a:lnTo>
                  <a:lnTo>
                    <a:pt x="1090" y="54538"/>
                  </a:lnTo>
                  <a:lnTo>
                    <a:pt x="973" y="54129"/>
                  </a:lnTo>
                  <a:lnTo>
                    <a:pt x="973" y="54129"/>
                  </a:lnTo>
                  <a:lnTo>
                    <a:pt x="837" y="53682"/>
                  </a:lnTo>
                  <a:lnTo>
                    <a:pt x="720" y="53195"/>
                  </a:lnTo>
                  <a:lnTo>
                    <a:pt x="603" y="52709"/>
                  </a:lnTo>
                  <a:lnTo>
                    <a:pt x="525" y="52203"/>
                  </a:lnTo>
                  <a:lnTo>
                    <a:pt x="467" y="51697"/>
                  </a:lnTo>
                  <a:lnTo>
                    <a:pt x="448" y="51191"/>
                  </a:lnTo>
                  <a:lnTo>
                    <a:pt x="428" y="50685"/>
                  </a:lnTo>
                  <a:lnTo>
                    <a:pt x="467" y="50199"/>
                  </a:lnTo>
                  <a:lnTo>
                    <a:pt x="525" y="49693"/>
                  </a:lnTo>
                  <a:lnTo>
                    <a:pt x="623" y="49226"/>
                  </a:lnTo>
                  <a:lnTo>
                    <a:pt x="759" y="48759"/>
                  </a:lnTo>
                  <a:lnTo>
                    <a:pt x="837" y="48526"/>
                  </a:lnTo>
                  <a:lnTo>
                    <a:pt x="934" y="48312"/>
                  </a:lnTo>
                  <a:lnTo>
                    <a:pt x="1031" y="48098"/>
                  </a:lnTo>
                  <a:lnTo>
                    <a:pt x="1148" y="47884"/>
                  </a:lnTo>
                  <a:lnTo>
                    <a:pt x="1265" y="47670"/>
                  </a:lnTo>
                  <a:lnTo>
                    <a:pt x="1420" y="47475"/>
                  </a:lnTo>
                  <a:lnTo>
                    <a:pt x="1557" y="47300"/>
                  </a:lnTo>
                  <a:lnTo>
                    <a:pt x="1732" y="47105"/>
                  </a:lnTo>
                  <a:lnTo>
                    <a:pt x="1907" y="46930"/>
                  </a:lnTo>
                  <a:lnTo>
                    <a:pt x="2101" y="46774"/>
                  </a:lnTo>
                  <a:lnTo>
                    <a:pt x="2101" y="46774"/>
                  </a:lnTo>
                  <a:lnTo>
                    <a:pt x="2043" y="47203"/>
                  </a:lnTo>
                  <a:lnTo>
                    <a:pt x="2004" y="47611"/>
                  </a:lnTo>
                  <a:lnTo>
                    <a:pt x="2004" y="47981"/>
                  </a:lnTo>
                  <a:lnTo>
                    <a:pt x="2043" y="48350"/>
                  </a:lnTo>
                  <a:lnTo>
                    <a:pt x="2082" y="48681"/>
                  </a:lnTo>
                  <a:lnTo>
                    <a:pt x="2160" y="48993"/>
                  </a:lnTo>
                  <a:lnTo>
                    <a:pt x="2257" y="49304"/>
                  </a:lnTo>
                  <a:lnTo>
                    <a:pt x="2393" y="49596"/>
                  </a:lnTo>
                  <a:lnTo>
                    <a:pt x="2529" y="49868"/>
                  </a:lnTo>
                  <a:lnTo>
                    <a:pt x="2704" y="50141"/>
                  </a:lnTo>
                  <a:lnTo>
                    <a:pt x="2899" y="50413"/>
                  </a:lnTo>
                  <a:lnTo>
                    <a:pt x="3094" y="50666"/>
                  </a:lnTo>
                  <a:lnTo>
                    <a:pt x="3327" y="50919"/>
                  </a:lnTo>
                  <a:lnTo>
                    <a:pt x="3580" y="51191"/>
                  </a:lnTo>
                  <a:lnTo>
                    <a:pt x="4125" y="51736"/>
                  </a:lnTo>
                  <a:lnTo>
                    <a:pt x="4125" y="51736"/>
                  </a:lnTo>
                  <a:lnTo>
                    <a:pt x="4417" y="52047"/>
                  </a:lnTo>
                  <a:lnTo>
                    <a:pt x="4689" y="52378"/>
                  </a:lnTo>
                  <a:lnTo>
                    <a:pt x="4942" y="52709"/>
                  </a:lnTo>
                  <a:lnTo>
                    <a:pt x="5156" y="53059"/>
                  </a:lnTo>
                  <a:lnTo>
                    <a:pt x="5351" y="53409"/>
                  </a:lnTo>
                  <a:lnTo>
                    <a:pt x="5506" y="53759"/>
                  </a:lnTo>
                  <a:lnTo>
                    <a:pt x="5662" y="54110"/>
                  </a:lnTo>
                  <a:lnTo>
                    <a:pt x="5818" y="54479"/>
                  </a:lnTo>
                  <a:lnTo>
                    <a:pt x="6071" y="55219"/>
                  </a:lnTo>
                  <a:lnTo>
                    <a:pt x="6323" y="55958"/>
                  </a:lnTo>
                  <a:lnTo>
                    <a:pt x="6576" y="56697"/>
                  </a:lnTo>
                  <a:lnTo>
                    <a:pt x="6713" y="57067"/>
                  </a:lnTo>
                  <a:lnTo>
                    <a:pt x="6868" y="57437"/>
                  </a:lnTo>
                  <a:lnTo>
                    <a:pt x="6868" y="57437"/>
                  </a:lnTo>
                  <a:lnTo>
                    <a:pt x="6927" y="56269"/>
                  </a:lnTo>
                  <a:lnTo>
                    <a:pt x="6985" y="55141"/>
                  </a:lnTo>
                  <a:lnTo>
                    <a:pt x="7024" y="54577"/>
                  </a:lnTo>
                  <a:lnTo>
                    <a:pt x="7082" y="54012"/>
                  </a:lnTo>
                  <a:lnTo>
                    <a:pt x="7180" y="53448"/>
                  </a:lnTo>
                  <a:lnTo>
                    <a:pt x="7316" y="52884"/>
                  </a:lnTo>
                  <a:lnTo>
                    <a:pt x="7316" y="52884"/>
                  </a:lnTo>
                  <a:lnTo>
                    <a:pt x="7433" y="52475"/>
                  </a:lnTo>
                  <a:lnTo>
                    <a:pt x="7569" y="52106"/>
                  </a:lnTo>
                  <a:lnTo>
                    <a:pt x="7705" y="51755"/>
                  </a:lnTo>
                  <a:lnTo>
                    <a:pt x="7880" y="51425"/>
                  </a:lnTo>
                  <a:lnTo>
                    <a:pt x="8036" y="51113"/>
                  </a:lnTo>
                  <a:lnTo>
                    <a:pt x="8230" y="50802"/>
                  </a:lnTo>
                  <a:lnTo>
                    <a:pt x="8425" y="50510"/>
                  </a:lnTo>
                  <a:lnTo>
                    <a:pt x="8619" y="50218"/>
                  </a:lnTo>
                  <a:lnTo>
                    <a:pt x="9047" y="49674"/>
                  </a:lnTo>
                  <a:lnTo>
                    <a:pt x="9495" y="49129"/>
                  </a:lnTo>
                  <a:lnTo>
                    <a:pt x="9962" y="48565"/>
                  </a:lnTo>
                  <a:lnTo>
                    <a:pt x="10429" y="47961"/>
                  </a:lnTo>
                  <a:lnTo>
                    <a:pt x="10429" y="47961"/>
                  </a:lnTo>
                  <a:lnTo>
                    <a:pt x="11285" y="46833"/>
                  </a:lnTo>
                  <a:lnTo>
                    <a:pt x="11732" y="46230"/>
                  </a:lnTo>
                  <a:lnTo>
                    <a:pt x="12161" y="45607"/>
                  </a:lnTo>
                  <a:lnTo>
                    <a:pt x="12569" y="44965"/>
                  </a:lnTo>
                  <a:lnTo>
                    <a:pt x="12764" y="44654"/>
                  </a:lnTo>
                  <a:lnTo>
                    <a:pt x="12939" y="44323"/>
                  </a:lnTo>
                  <a:lnTo>
                    <a:pt x="13094" y="43992"/>
                  </a:lnTo>
                  <a:lnTo>
                    <a:pt x="13250" y="43661"/>
                  </a:lnTo>
                  <a:lnTo>
                    <a:pt x="13386" y="43331"/>
                  </a:lnTo>
                  <a:lnTo>
                    <a:pt x="13484" y="43000"/>
                  </a:lnTo>
                  <a:lnTo>
                    <a:pt x="13484" y="43000"/>
                  </a:lnTo>
                  <a:lnTo>
                    <a:pt x="13561" y="42747"/>
                  </a:lnTo>
                  <a:lnTo>
                    <a:pt x="13620" y="42494"/>
                  </a:lnTo>
                  <a:lnTo>
                    <a:pt x="13698" y="42027"/>
                  </a:lnTo>
                  <a:lnTo>
                    <a:pt x="13737" y="41560"/>
                  </a:lnTo>
                  <a:lnTo>
                    <a:pt x="13756" y="41093"/>
                  </a:lnTo>
                  <a:lnTo>
                    <a:pt x="13737" y="40140"/>
                  </a:lnTo>
                  <a:lnTo>
                    <a:pt x="13737" y="39673"/>
                  </a:lnTo>
                  <a:lnTo>
                    <a:pt x="13756" y="39167"/>
                  </a:lnTo>
                  <a:lnTo>
                    <a:pt x="13756" y="39167"/>
                  </a:lnTo>
                  <a:lnTo>
                    <a:pt x="14165" y="39575"/>
                  </a:lnTo>
                  <a:lnTo>
                    <a:pt x="14515" y="39984"/>
                  </a:lnTo>
                  <a:lnTo>
                    <a:pt x="14826" y="40432"/>
                  </a:lnTo>
                  <a:lnTo>
                    <a:pt x="15098" y="40879"/>
                  </a:lnTo>
                  <a:lnTo>
                    <a:pt x="15332" y="41346"/>
                  </a:lnTo>
                  <a:lnTo>
                    <a:pt x="15527" y="41813"/>
                  </a:lnTo>
                  <a:lnTo>
                    <a:pt x="15682" y="42299"/>
                  </a:lnTo>
                  <a:lnTo>
                    <a:pt x="15818" y="42805"/>
                  </a:lnTo>
                  <a:lnTo>
                    <a:pt x="15935" y="43331"/>
                  </a:lnTo>
                  <a:lnTo>
                    <a:pt x="16013" y="43856"/>
                  </a:lnTo>
                  <a:lnTo>
                    <a:pt x="16091" y="44401"/>
                  </a:lnTo>
                  <a:lnTo>
                    <a:pt x="16130" y="44946"/>
                  </a:lnTo>
                  <a:lnTo>
                    <a:pt x="16169" y="45510"/>
                  </a:lnTo>
                  <a:lnTo>
                    <a:pt x="16188" y="46074"/>
                  </a:lnTo>
                  <a:lnTo>
                    <a:pt x="16188" y="47241"/>
                  </a:lnTo>
                  <a:lnTo>
                    <a:pt x="16188" y="47241"/>
                  </a:lnTo>
                  <a:lnTo>
                    <a:pt x="16188" y="47708"/>
                  </a:lnTo>
                  <a:lnTo>
                    <a:pt x="16149" y="48253"/>
                  </a:lnTo>
                  <a:lnTo>
                    <a:pt x="16052" y="49537"/>
                  </a:lnTo>
                  <a:lnTo>
                    <a:pt x="16013" y="50238"/>
                  </a:lnTo>
                  <a:lnTo>
                    <a:pt x="15974" y="50977"/>
                  </a:lnTo>
                  <a:lnTo>
                    <a:pt x="15974" y="51717"/>
                  </a:lnTo>
                  <a:lnTo>
                    <a:pt x="15994" y="52436"/>
                  </a:lnTo>
                  <a:lnTo>
                    <a:pt x="16013" y="52787"/>
                  </a:lnTo>
                  <a:lnTo>
                    <a:pt x="16052" y="53117"/>
                  </a:lnTo>
                  <a:lnTo>
                    <a:pt x="16110" y="53448"/>
                  </a:lnTo>
                  <a:lnTo>
                    <a:pt x="16169" y="53759"/>
                  </a:lnTo>
                  <a:lnTo>
                    <a:pt x="16246" y="54071"/>
                  </a:lnTo>
                  <a:lnTo>
                    <a:pt x="16324" y="54343"/>
                  </a:lnTo>
                  <a:lnTo>
                    <a:pt x="16441" y="54616"/>
                  </a:lnTo>
                  <a:lnTo>
                    <a:pt x="16558" y="54849"/>
                  </a:lnTo>
                  <a:lnTo>
                    <a:pt x="16713" y="55063"/>
                  </a:lnTo>
                  <a:lnTo>
                    <a:pt x="16869" y="55258"/>
                  </a:lnTo>
                  <a:lnTo>
                    <a:pt x="17044" y="55413"/>
                  </a:lnTo>
                  <a:lnTo>
                    <a:pt x="17258" y="55550"/>
                  </a:lnTo>
                  <a:lnTo>
                    <a:pt x="17492" y="55647"/>
                  </a:lnTo>
                  <a:lnTo>
                    <a:pt x="17745" y="55705"/>
                  </a:lnTo>
                  <a:lnTo>
                    <a:pt x="18017" y="55725"/>
                  </a:lnTo>
                  <a:lnTo>
                    <a:pt x="18309" y="55705"/>
                  </a:lnTo>
                  <a:lnTo>
                    <a:pt x="18309" y="55705"/>
                  </a:lnTo>
                  <a:lnTo>
                    <a:pt x="18562" y="55686"/>
                  </a:lnTo>
                  <a:lnTo>
                    <a:pt x="18776" y="55627"/>
                  </a:lnTo>
                  <a:lnTo>
                    <a:pt x="19009" y="55550"/>
                  </a:lnTo>
                  <a:lnTo>
                    <a:pt x="19204" y="55452"/>
                  </a:lnTo>
                  <a:lnTo>
                    <a:pt x="19418" y="55355"/>
                  </a:lnTo>
                  <a:lnTo>
                    <a:pt x="19612" y="55238"/>
                  </a:lnTo>
                  <a:lnTo>
                    <a:pt x="19788" y="55102"/>
                  </a:lnTo>
                  <a:lnTo>
                    <a:pt x="19963" y="54946"/>
                  </a:lnTo>
                  <a:lnTo>
                    <a:pt x="20118" y="54791"/>
                  </a:lnTo>
                  <a:lnTo>
                    <a:pt x="20293" y="54616"/>
                  </a:lnTo>
                  <a:lnTo>
                    <a:pt x="20430" y="54421"/>
                  </a:lnTo>
                  <a:lnTo>
                    <a:pt x="20585" y="54226"/>
                  </a:lnTo>
                  <a:lnTo>
                    <a:pt x="20838" y="53818"/>
                  </a:lnTo>
                  <a:lnTo>
                    <a:pt x="21072" y="53351"/>
                  </a:lnTo>
                  <a:lnTo>
                    <a:pt x="21286" y="52884"/>
                  </a:lnTo>
                  <a:lnTo>
                    <a:pt x="21461" y="52398"/>
                  </a:lnTo>
                  <a:lnTo>
                    <a:pt x="21617" y="51892"/>
                  </a:lnTo>
                  <a:lnTo>
                    <a:pt x="21753" y="51366"/>
                  </a:lnTo>
                  <a:lnTo>
                    <a:pt x="21869" y="50880"/>
                  </a:lnTo>
                  <a:lnTo>
                    <a:pt x="21967" y="50374"/>
                  </a:lnTo>
                  <a:lnTo>
                    <a:pt x="22045" y="49888"/>
                  </a:lnTo>
                  <a:lnTo>
                    <a:pt x="22122" y="49440"/>
                  </a:lnTo>
                  <a:lnTo>
                    <a:pt x="22122" y="49440"/>
                  </a:lnTo>
                  <a:lnTo>
                    <a:pt x="22200" y="48837"/>
                  </a:lnTo>
                  <a:lnTo>
                    <a:pt x="22259" y="48234"/>
                  </a:lnTo>
                  <a:lnTo>
                    <a:pt x="22317" y="47611"/>
                  </a:lnTo>
                  <a:lnTo>
                    <a:pt x="22336" y="47008"/>
                  </a:lnTo>
                  <a:lnTo>
                    <a:pt x="22317" y="46385"/>
                  </a:lnTo>
                  <a:lnTo>
                    <a:pt x="22298" y="46094"/>
                  </a:lnTo>
                  <a:lnTo>
                    <a:pt x="22259" y="45782"/>
                  </a:lnTo>
                  <a:lnTo>
                    <a:pt x="22220" y="45490"/>
                  </a:lnTo>
                  <a:lnTo>
                    <a:pt x="22142" y="45179"/>
                  </a:lnTo>
                  <a:lnTo>
                    <a:pt x="22064" y="44887"/>
                  </a:lnTo>
                  <a:lnTo>
                    <a:pt x="21986" y="44595"/>
                  </a:lnTo>
                  <a:lnTo>
                    <a:pt x="21986" y="44595"/>
                  </a:lnTo>
                  <a:lnTo>
                    <a:pt x="21500" y="43175"/>
                  </a:lnTo>
                  <a:lnTo>
                    <a:pt x="21266" y="42475"/>
                  </a:lnTo>
                  <a:lnTo>
                    <a:pt x="21052" y="41794"/>
                  </a:lnTo>
                  <a:lnTo>
                    <a:pt x="20858" y="41074"/>
                  </a:lnTo>
                  <a:lnTo>
                    <a:pt x="20683" y="40373"/>
                  </a:lnTo>
                  <a:lnTo>
                    <a:pt x="20546" y="39634"/>
                  </a:lnTo>
                  <a:lnTo>
                    <a:pt x="20410" y="38856"/>
                  </a:lnTo>
                  <a:lnTo>
                    <a:pt x="20410" y="38856"/>
                  </a:lnTo>
                  <a:lnTo>
                    <a:pt x="20371" y="38389"/>
                  </a:lnTo>
                  <a:lnTo>
                    <a:pt x="20313" y="37922"/>
                  </a:lnTo>
                  <a:lnTo>
                    <a:pt x="20293" y="37455"/>
                  </a:lnTo>
                  <a:lnTo>
                    <a:pt x="20293" y="37007"/>
                  </a:lnTo>
                  <a:lnTo>
                    <a:pt x="20293" y="36540"/>
                  </a:lnTo>
                  <a:lnTo>
                    <a:pt x="20313" y="36073"/>
                  </a:lnTo>
                  <a:lnTo>
                    <a:pt x="20332" y="35626"/>
                  </a:lnTo>
                  <a:lnTo>
                    <a:pt x="20391" y="35178"/>
                  </a:lnTo>
                  <a:lnTo>
                    <a:pt x="20449" y="34711"/>
                  </a:lnTo>
                  <a:lnTo>
                    <a:pt x="20527" y="34264"/>
                  </a:lnTo>
                  <a:lnTo>
                    <a:pt x="20605" y="33816"/>
                  </a:lnTo>
                  <a:lnTo>
                    <a:pt x="20722" y="33369"/>
                  </a:lnTo>
                  <a:lnTo>
                    <a:pt x="20838" y="32941"/>
                  </a:lnTo>
                  <a:lnTo>
                    <a:pt x="20974" y="32493"/>
                  </a:lnTo>
                  <a:lnTo>
                    <a:pt x="21111" y="32065"/>
                  </a:lnTo>
                  <a:lnTo>
                    <a:pt x="21286" y="31618"/>
                  </a:lnTo>
                  <a:lnTo>
                    <a:pt x="21286" y="31618"/>
                  </a:lnTo>
                  <a:lnTo>
                    <a:pt x="21441" y="31228"/>
                  </a:lnTo>
                  <a:lnTo>
                    <a:pt x="21617" y="30859"/>
                  </a:lnTo>
                  <a:lnTo>
                    <a:pt x="21811" y="30489"/>
                  </a:lnTo>
                  <a:lnTo>
                    <a:pt x="22025" y="30119"/>
                  </a:lnTo>
                  <a:lnTo>
                    <a:pt x="22881" y="28621"/>
                  </a:lnTo>
                  <a:lnTo>
                    <a:pt x="23095" y="28252"/>
                  </a:lnTo>
                  <a:lnTo>
                    <a:pt x="23290" y="27862"/>
                  </a:lnTo>
                  <a:lnTo>
                    <a:pt x="23484" y="27493"/>
                  </a:lnTo>
                  <a:lnTo>
                    <a:pt x="23640" y="27104"/>
                  </a:lnTo>
                  <a:lnTo>
                    <a:pt x="23796" y="26715"/>
                  </a:lnTo>
                  <a:lnTo>
                    <a:pt x="23912" y="26306"/>
                  </a:lnTo>
                  <a:lnTo>
                    <a:pt x="23990" y="25917"/>
                  </a:lnTo>
                  <a:lnTo>
                    <a:pt x="24049" y="25508"/>
                  </a:lnTo>
                  <a:lnTo>
                    <a:pt x="24049" y="25508"/>
                  </a:lnTo>
                  <a:lnTo>
                    <a:pt x="24107" y="24594"/>
                  </a:lnTo>
                  <a:lnTo>
                    <a:pt x="24146" y="23679"/>
                  </a:lnTo>
                  <a:lnTo>
                    <a:pt x="24165" y="22784"/>
                  </a:lnTo>
                  <a:lnTo>
                    <a:pt x="24165" y="21870"/>
                  </a:lnTo>
                  <a:lnTo>
                    <a:pt x="24126" y="20994"/>
                  </a:lnTo>
                  <a:lnTo>
                    <a:pt x="24049" y="20119"/>
                  </a:lnTo>
                  <a:lnTo>
                    <a:pt x="23932" y="19243"/>
                  </a:lnTo>
                  <a:lnTo>
                    <a:pt x="23796" y="18387"/>
                  </a:lnTo>
                  <a:lnTo>
                    <a:pt x="23601" y="17550"/>
                  </a:lnTo>
                  <a:lnTo>
                    <a:pt x="23484" y="17142"/>
                  </a:lnTo>
                  <a:lnTo>
                    <a:pt x="23368" y="16733"/>
                  </a:lnTo>
                  <a:lnTo>
                    <a:pt x="23231" y="16325"/>
                  </a:lnTo>
                  <a:lnTo>
                    <a:pt x="23095" y="15916"/>
                  </a:lnTo>
                  <a:lnTo>
                    <a:pt x="22920" y="15527"/>
                  </a:lnTo>
                  <a:lnTo>
                    <a:pt x="22764" y="15138"/>
                  </a:lnTo>
                  <a:lnTo>
                    <a:pt x="22570" y="14749"/>
                  </a:lnTo>
                  <a:lnTo>
                    <a:pt x="22375" y="14359"/>
                  </a:lnTo>
                  <a:lnTo>
                    <a:pt x="22161" y="13990"/>
                  </a:lnTo>
                  <a:lnTo>
                    <a:pt x="21947" y="13620"/>
                  </a:lnTo>
                  <a:lnTo>
                    <a:pt x="21694" y="13270"/>
                  </a:lnTo>
                  <a:lnTo>
                    <a:pt x="21441" y="12900"/>
                  </a:lnTo>
                  <a:lnTo>
                    <a:pt x="21169" y="12550"/>
                  </a:lnTo>
                  <a:lnTo>
                    <a:pt x="20897" y="12219"/>
                  </a:lnTo>
                  <a:lnTo>
                    <a:pt x="20897" y="12219"/>
                  </a:lnTo>
                  <a:lnTo>
                    <a:pt x="21208" y="12258"/>
                  </a:lnTo>
                  <a:lnTo>
                    <a:pt x="21519" y="12316"/>
                  </a:lnTo>
                  <a:lnTo>
                    <a:pt x="21831" y="12394"/>
                  </a:lnTo>
                  <a:lnTo>
                    <a:pt x="22122" y="12472"/>
                  </a:lnTo>
                  <a:lnTo>
                    <a:pt x="22414" y="12569"/>
                  </a:lnTo>
                  <a:lnTo>
                    <a:pt x="22687" y="12667"/>
                  </a:lnTo>
                  <a:lnTo>
                    <a:pt x="22979" y="12783"/>
                  </a:lnTo>
                  <a:lnTo>
                    <a:pt x="23231" y="12900"/>
                  </a:lnTo>
                  <a:lnTo>
                    <a:pt x="23757" y="13192"/>
                  </a:lnTo>
                  <a:lnTo>
                    <a:pt x="24263" y="13503"/>
                  </a:lnTo>
                  <a:lnTo>
                    <a:pt x="24730" y="13834"/>
                  </a:lnTo>
                  <a:lnTo>
                    <a:pt x="25158" y="14223"/>
                  </a:lnTo>
                  <a:lnTo>
                    <a:pt x="25586" y="14632"/>
                  </a:lnTo>
                  <a:lnTo>
                    <a:pt x="25975" y="15079"/>
                  </a:lnTo>
                  <a:lnTo>
                    <a:pt x="26345" y="15546"/>
                  </a:lnTo>
                  <a:lnTo>
                    <a:pt x="26675" y="16033"/>
                  </a:lnTo>
                  <a:lnTo>
                    <a:pt x="26987" y="16558"/>
                  </a:lnTo>
                  <a:lnTo>
                    <a:pt x="27259" y="17103"/>
                  </a:lnTo>
                  <a:lnTo>
                    <a:pt x="27531" y="17648"/>
                  </a:lnTo>
                  <a:lnTo>
                    <a:pt x="27765" y="18231"/>
                  </a:lnTo>
                  <a:lnTo>
                    <a:pt x="27959" y="18815"/>
                  </a:lnTo>
                  <a:lnTo>
                    <a:pt x="28154" y="19418"/>
                  </a:lnTo>
                  <a:lnTo>
                    <a:pt x="28290" y="20041"/>
                  </a:lnTo>
                  <a:lnTo>
                    <a:pt x="28426" y="20663"/>
                  </a:lnTo>
                  <a:lnTo>
                    <a:pt x="28524" y="21286"/>
                  </a:lnTo>
                  <a:lnTo>
                    <a:pt x="28602" y="21928"/>
                  </a:lnTo>
                  <a:lnTo>
                    <a:pt x="28640" y="22570"/>
                  </a:lnTo>
                  <a:lnTo>
                    <a:pt x="28660" y="23212"/>
                  </a:lnTo>
                  <a:lnTo>
                    <a:pt x="28660" y="23854"/>
                  </a:lnTo>
                  <a:lnTo>
                    <a:pt x="28640" y="24496"/>
                  </a:lnTo>
                  <a:lnTo>
                    <a:pt x="28582" y="25119"/>
                  </a:lnTo>
                  <a:lnTo>
                    <a:pt x="28485" y="25761"/>
                  </a:lnTo>
                  <a:lnTo>
                    <a:pt x="28388" y="26364"/>
                  </a:lnTo>
                  <a:lnTo>
                    <a:pt x="28251" y="26987"/>
                  </a:lnTo>
                  <a:lnTo>
                    <a:pt x="28076" y="27571"/>
                  </a:lnTo>
                  <a:lnTo>
                    <a:pt x="27901" y="28154"/>
                  </a:lnTo>
                  <a:lnTo>
                    <a:pt x="27901" y="28154"/>
                  </a:lnTo>
                  <a:lnTo>
                    <a:pt x="27765" y="28524"/>
                  </a:lnTo>
                  <a:lnTo>
                    <a:pt x="27629" y="28933"/>
                  </a:lnTo>
                  <a:lnTo>
                    <a:pt x="27512" y="29361"/>
                  </a:lnTo>
                  <a:lnTo>
                    <a:pt x="27473" y="29575"/>
                  </a:lnTo>
                  <a:lnTo>
                    <a:pt x="27434" y="29789"/>
                  </a:lnTo>
                  <a:lnTo>
                    <a:pt x="27434" y="30003"/>
                  </a:lnTo>
                  <a:lnTo>
                    <a:pt x="27434" y="30197"/>
                  </a:lnTo>
                  <a:lnTo>
                    <a:pt x="27473" y="30392"/>
                  </a:lnTo>
                  <a:lnTo>
                    <a:pt x="27531" y="30586"/>
                  </a:lnTo>
                  <a:lnTo>
                    <a:pt x="27609" y="30762"/>
                  </a:lnTo>
                  <a:lnTo>
                    <a:pt x="27745" y="30917"/>
                  </a:lnTo>
                  <a:lnTo>
                    <a:pt x="27901" y="31073"/>
                  </a:lnTo>
                  <a:lnTo>
                    <a:pt x="28096" y="31190"/>
                  </a:lnTo>
                  <a:lnTo>
                    <a:pt x="28096" y="31190"/>
                  </a:lnTo>
                  <a:lnTo>
                    <a:pt x="28193" y="31248"/>
                  </a:lnTo>
                  <a:lnTo>
                    <a:pt x="28310" y="31287"/>
                  </a:lnTo>
                  <a:lnTo>
                    <a:pt x="28407" y="31306"/>
                  </a:lnTo>
                  <a:lnTo>
                    <a:pt x="28504" y="31306"/>
                  </a:lnTo>
                  <a:lnTo>
                    <a:pt x="28602" y="31306"/>
                  </a:lnTo>
                  <a:lnTo>
                    <a:pt x="28679" y="31287"/>
                  </a:lnTo>
                  <a:lnTo>
                    <a:pt x="28777" y="31267"/>
                  </a:lnTo>
                  <a:lnTo>
                    <a:pt x="28854" y="31228"/>
                  </a:lnTo>
                  <a:lnTo>
                    <a:pt x="29010" y="31112"/>
                  </a:lnTo>
                  <a:lnTo>
                    <a:pt x="29146" y="30976"/>
                  </a:lnTo>
                  <a:lnTo>
                    <a:pt x="29283" y="30800"/>
                  </a:lnTo>
                  <a:lnTo>
                    <a:pt x="29399" y="30586"/>
                  </a:lnTo>
                  <a:lnTo>
                    <a:pt x="29497" y="30372"/>
                  </a:lnTo>
                  <a:lnTo>
                    <a:pt x="29594" y="30139"/>
                  </a:lnTo>
                  <a:lnTo>
                    <a:pt x="29749" y="29652"/>
                  </a:lnTo>
                  <a:lnTo>
                    <a:pt x="29866" y="29166"/>
                  </a:lnTo>
                  <a:lnTo>
                    <a:pt x="29944" y="28738"/>
                  </a:lnTo>
                  <a:lnTo>
                    <a:pt x="29944" y="28738"/>
                  </a:lnTo>
                  <a:lnTo>
                    <a:pt x="30041" y="28135"/>
                  </a:lnTo>
                  <a:lnTo>
                    <a:pt x="30100" y="27512"/>
                  </a:lnTo>
                  <a:lnTo>
                    <a:pt x="30197" y="26228"/>
                  </a:lnTo>
                  <a:lnTo>
                    <a:pt x="30294" y="24924"/>
                  </a:lnTo>
                  <a:lnTo>
                    <a:pt x="30353" y="24263"/>
                  </a:lnTo>
                  <a:lnTo>
                    <a:pt x="30430" y="23621"/>
                  </a:lnTo>
                  <a:lnTo>
                    <a:pt x="30547" y="22979"/>
                  </a:lnTo>
                  <a:lnTo>
                    <a:pt x="30683" y="22376"/>
                  </a:lnTo>
                  <a:lnTo>
                    <a:pt x="30761" y="22064"/>
                  </a:lnTo>
                  <a:lnTo>
                    <a:pt x="30859" y="21772"/>
                  </a:lnTo>
                  <a:lnTo>
                    <a:pt x="30956" y="21481"/>
                  </a:lnTo>
                  <a:lnTo>
                    <a:pt x="31073" y="21208"/>
                  </a:lnTo>
                  <a:lnTo>
                    <a:pt x="31209" y="20936"/>
                  </a:lnTo>
                  <a:lnTo>
                    <a:pt x="31345" y="20663"/>
                  </a:lnTo>
                  <a:lnTo>
                    <a:pt x="31501" y="20410"/>
                  </a:lnTo>
                  <a:lnTo>
                    <a:pt x="31676" y="20158"/>
                  </a:lnTo>
                  <a:lnTo>
                    <a:pt x="31870" y="19924"/>
                  </a:lnTo>
                  <a:lnTo>
                    <a:pt x="32065" y="19691"/>
                  </a:lnTo>
                  <a:lnTo>
                    <a:pt x="32279" y="19477"/>
                  </a:lnTo>
                  <a:lnTo>
                    <a:pt x="32532" y="19282"/>
                  </a:lnTo>
                  <a:lnTo>
                    <a:pt x="32532" y="19282"/>
                  </a:lnTo>
                  <a:lnTo>
                    <a:pt x="32571" y="19963"/>
                  </a:lnTo>
                  <a:lnTo>
                    <a:pt x="32610" y="20722"/>
                  </a:lnTo>
                  <a:lnTo>
                    <a:pt x="32668" y="21520"/>
                  </a:lnTo>
                  <a:lnTo>
                    <a:pt x="32726" y="21909"/>
                  </a:lnTo>
                  <a:lnTo>
                    <a:pt x="32804" y="22278"/>
                  </a:lnTo>
                  <a:lnTo>
                    <a:pt x="32882" y="22648"/>
                  </a:lnTo>
                  <a:lnTo>
                    <a:pt x="32999" y="22998"/>
                  </a:lnTo>
                  <a:lnTo>
                    <a:pt x="33154" y="23329"/>
                  </a:lnTo>
                  <a:lnTo>
                    <a:pt x="33330" y="23621"/>
                  </a:lnTo>
                  <a:lnTo>
                    <a:pt x="33427" y="23757"/>
                  </a:lnTo>
                  <a:lnTo>
                    <a:pt x="33524" y="23893"/>
                  </a:lnTo>
                  <a:lnTo>
                    <a:pt x="33641" y="23991"/>
                  </a:lnTo>
                  <a:lnTo>
                    <a:pt x="33777" y="24107"/>
                  </a:lnTo>
                  <a:lnTo>
                    <a:pt x="33913" y="24205"/>
                  </a:lnTo>
                  <a:lnTo>
                    <a:pt x="34069" y="24282"/>
                  </a:lnTo>
                  <a:lnTo>
                    <a:pt x="34225" y="24341"/>
                  </a:lnTo>
                  <a:lnTo>
                    <a:pt x="34400" y="24399"/>
                  </a:lnTo>
                  <a:lnTo>
                    <a:pt x="34400" y="24399"/>
                  </a:lnTo>
                  <a:lnTo>
                    <a:pt x="34653" y="24438"/>
                  </a:lnTo>
                  <a:lnTo>
                    <a:pt x="34886" y="24458"/>
                  </a:lnTo>
                  <a:lnTo>
                    <a:pt x="35120" y="24438"/>
                  </a:lnTo>
                  <a:lnTo>
                    <a:pt x="35334" y="24399"/>
                  </a:lnTo>
                  <a:lnTo>
                    <a:pt x="35528" y="24321"/>
                  </a:lnTo>
                  <a:lnTo>
                    <a:pt x="35723" y="24224"/>
                  </a:lnTo>
                  <a:lnTo>
                    <a:pt x="35917" y="24107"/>
                  </a:lnTo>
                  <a:lnTo>
                    <a:pt x="36073" y="23952"/>
                  </a:lnTo>
                  <a:lnTo>
                    <a:pt x="36248" y="23796"/>
                  </a:lnTo>
                  <a:lnTo>
                    <a:pt x="36384" y="23601"/>
                  </a:lnTo>
                  <a:lnTo>
                    <a:pt x="36540" y="23387"/>
                  </a:lnTo>
                  <a:lnTo>
                    <a:pt x="36657" y="23173"/>
                  </a:lnTo>
                  <a:lnTo>
                    <a:pt x="36793" y="22940"/>
                  </a:lnTo>
                  <a:lnTo>
                    <a:pt x="36910" y="22687"/>
                  </a:lnTo>
                  <a:lnTo>
                    <a:pt x="37104" y="22162"/>
                  </a:lnTo>
                  <a:lnTo>
                    <a:pt x="37279" y="21617"/>
                  </a:lnTo>
                  <a:lnTo>
                    <a:pt x="37415" y="21033"/>
                  </a:lnTo>
                  <a:lnTo>
                    <a:pt x="37532" y="20449"/>
                  </a:lnTo>
                  <a:lnTo>
                    <a:pt x="37610" y="19866"/>
                  </a:lnTo>
                  <a:lnTo>
                    <a:pt x="37668" y="19321"/>
                  </a:lnTo>
                  <a:lnTo>
                    <a:pt x="37707" y="18796"/>
                  </a:lnTo>
                  <a:lnTo>
                    <a:pt x="37727" y="18329"/>
                  </a:lnTo>
                  <a:lnTo>
                    <a:pt x="37746" y="17920"/>
                  </a:lnTo>
                  <a:lnTo>
                    <a:pt x="37746" y="17920"/>
                  </a:lnTo>
                  <a:lnTo>
                    <a:pt x="37727" y="17589"/>
                  </a:lnTo>
                  <a:lnTo>
                    <a:pt x="37707" y="17278"/>
                  </a:lnTo>
                  <a:lnTo>
                    <a:pt x="37629" y="16655"/>
                  </a:lnTo>
                  <a:lnTo>
                    <a:pt x="37513" y="16052"/>
                  </a:lnTo>
                  <a:lnTo>
                    <a:pt x="37377" y="15449"/>
                  </a:lnTo>
                  <a:lnTo>
                    <a:pt x="37221" y="14865"/>
                  </a:lnTo>
                  <a:lnTo>
                    <a:pt x="37046" y="14282"/>
                  </a:lnTo>
                  <a:lnTo>
                    <a:pt x="36715" y="13114"/>
                  </a:lnTo>
                  <a:lnTo>
                    <a:pt x="36540" y="12530"/>
                  </a:lnTo>
                  <a:lnTo>
                    <a:pt x="36404" y="11947"/>
                  </a:lnTo>
                  <a:lnTo>
                    <a:pt x="36287" y="11363"/>
                  </a:lnTo>
                  <a:lnTo>
                    <a:pt x="36209" y="10760"/>
                  </a:lnTo>
                  <a:lnTo>
                    <a:pt x="36190" y="10468"/>
                  </a:lnTo>
                  <a:lnTo>
                    <a:pt x="36190" y="10157"/>
                  </a:lnTo>
                  <a:lnTo>
                    <a:pt x="36190" y="9845"/>
                  </a:lnTo>
                  <a:lnTo>
                    <a:pt x="36190" y="9534"/>
                  </a:lnTo>
                  <a:lnTo>
                    <a:pt x="36229" y="9223"/>
                  </a:lnTo>
                  <a:lnTo>
                    <a:pt x="36268" y="8892"/>
                  </a:lnTo>
                  <a:lnTo>
                    <a:pt x="36326" y="8561"/>
                  </a:lnTo>
                  <a:lnTo>
                    <a:pt x="36404" y="8250"/>
                  </a:lnTo>
                  <a:lnTo>
                    <a:pt x="36404" y="8250"/>
                  </a:lnTo>
                  <a:lnTo>
                    <a:pt x="36559" y="7744"/>
                  </a:lnTo>
                  <a:lnTo>
                    <a:pt x="36715" y="7219"/>
                  </a:lnTo>
                  <a:lnTo>
                    <a:pt x="36910" y="6655"/>
                  </a:lnTo>
                  <a:lnTo>
                    <a:pt x="37143" y="6051"/>
                  </a:lnTo>
                  <a:lnTo>
                    <a:pt x="37377" y="5448"/>
                  </a:lnTo>
                  <a:lnTo>
                    <a:pt x="37649" y="4826"/>
                  </a:lnTo>
                  <a:lnTo>
                    <a:pt x="37941" y="4203"/>
                  </a:lnTo>
                  <a:lnTo>
                    <a:pt x="38252" y="3600"/>
                  </a:lnTo>
                  <a:lnTo>
                    <a:pt x="38583" y="2997"/>
                  </a:lnTo>
                  <a:lnTo>
                    <a:pt x="38933" y="2432"/>
                  </a:lnTo>
                  <a:lnTo>
                    <a:pt x="39303" y="1888"/>
                  </a:lnTo>
                  <a:lnTo>
                    <a:pt x="39672" y="1401"/>
                  </a:lnTo>
                  <a:lnTo>
                    <a:pt x="40081" y="954"/>
                  </a:lnTo>
                  <a:lnTo>
                    <a:pt x="40276" y="759"/>
                  </a:lnTo>
                  <a:lnTo>
                    <a:pt x="40490" y="565"/>
                  </a:lnTo>
                  <a:lnTo>
                    <a:pt x="40684" y="389"/>
                  </a:lnTo>
                  <a:lnTo>
                    <a:pt x="40898" y="253"/>
                  </a:lnTo>
                  <a:lnTo>
                    <a:pt x="41112" y="117"/>
                  </a:lnTo>
                  <a:lnTo>
                    <a:pt x="41326" y="0"/>
                  </a:lnTo>
                  <a:lnTo>
                    <a:pt x="41326" y="0"/>
                  </a:lnTo>
                  <a:lnTo>
                    <a:pt x="41210" y="351"/>
                  </a:lnTo>
                  <a:lnTo>
                    <a:pt x="41132" y="720"/>
                  </a:lnTo>
                  <a:lnTo>
                    <a:pt x="41054" y="1070"/>
                  </a:lnTo>
                  <a:lnTo>
                    <a:pt x="41015" y="1421"/>
                  </a:lnTo>
                  <a:lnTo>
                    <a:pt x="40976" y="1790"/>
                  </a:lnTo>
                  <a:lnTo>
                    <a:pt x="40976" y="2141"/>
                  </a:lnTo>
                  <a:lnTo>
                    <a:pt x="40976" y="2510"/>
                  </a:lnTo>
                  <a:lnTo>
                    <a:pt x="40996" y="2860"/>
                  </a:lnTo>
                  <a:lnTo>
                    <a:pt x="41034" y="3211"/>
                  </a:lnTo>
                  <a:lnTo>
                    <a:pt x="41073" y="3580"/>
                  </a:lnTo>
                  <a:lnTo>
                    <a:pt x="41151" y="3931"/>
                  </a:lnTo>
                  <a:lnTo>
                    <a:pt x="41229" y="4281"/>
                  </a:lnTo>
                  <a:lnTo>
                    <a:pt x="41307" y="4631"/>
                  </a:lnTo>
                  <a:lnTo>
                    <a:pt x="41424" y="4981"/>
                  </a:lnTo>
                  <a:lnTo>
                    <a:pt x="41540" y="5312"/>
                  </a:lnTo>
                  <a:lnTo>
                    <a:pt x="41677" y="5662"/>
                  </a:lnTo>
                  <a:lnTo>
                    <a:pt x="41813" y="5993"/>
                  </a:lnTo>
                  <a:lnTo>
                    <a:pt x="41968" y="6324"/>
                  </a:lnTo>
                  <a:lnTo>
                    <a:pt x="42299" y="6966"/>
                  </a:lnTo>
                  <a:lnTo>
                    <a:pt x="42688" y="7588"/>
                  </a:lnTo>
                  <a:lnTo>
                    <a:pt x="43097" y="8192"/>
                  </a:lnTo>
                  <a:lnTo>
                    <a:pt x="43525" y="8756"/>
                  </a:lnTo>
                  <a:lnTo>
                    <a:pt x="43992" y="9281"/>
                  </a:lnTo>
                  <a:lnTo>
                    <a:pt x="44478" y="9787"/>
                  </a:lnTo>
                  <a:lnTo>
                    <a:pt x="44984" y="10254"/>
                  </a:lnTo>
                  <a:lnTo>
                    <a:pt x="44984" y="10254"/>
                  </a:lnTo>
                  <a:lnTo>
                    <a:pt x="45607" y="10799"/>
                  </a:lnTo>
                  <a:lnTo>
                    <a:pt x="46152" y="11305"/>
                  </a:lnTo>
                  <a:lnTo>
                    <a:pt x="46405" y="11558"/>
                  </a:lnTo>
                  <a:lnTo>
                    <a:pt x="46638" y="11811"/>
                  </a:lnTo>
                  <a:lnTo>
                    <a:pt x="46852" y="12083"/>
                  </a:lnTo>
                  <a:lnTo>
                    <a:pt x="47066" y="12355"/>
                  </a:lnTo>
                  <a:lnTo>
                    <a:pt x="47241" y="12647"/>
                  </a:lnTo>
                  <a:lnTo>
                    <a:pt x="47416" y="12959"/>
                  </a:lnTo>
                  <a:lnTo>
                    <a:pt x="47552" y="13270"/>
                  </a:lnTo>
                  <a:lnTo>
                    <a:pt x="47689" y="13620"/>
                  </a:lnTo>
                  <a:lnTo>
                    <a:pt x="47786" y="13990"/>
                  </a:lnTo>
                  <a:lnTo>
                    <a:pt x="47883" y="14398"/>
                  </a:lnTo>
                  <a:lnTo>
                    <a:pt x="47961" y="14826"/>
                  </a:lnTo>
                  <a:lnTo>
                    <a:pt x="48000" y="15293"/>
                  </a:lnTo>
                  <a:lnTo>
                    <a:pt x="48000" y="15293"/>
                  </a:lnTo>
                  <a:lnTo>
                    <a:pt x="48058" y="16247"/>
                  </a:lnTo>
                  <a:lnTo>
                    <a:pt x="48058" y="16733"/>
                  </a:lnTo>
                  <a:lnTo>
                    <a:pt x="48058" y="17220"/>
                  </a:lnTo>
                  <a:lnTo>
                    <a:pt x="48039" y="17706"/>
                  </a:lnTo>
                  <a:lnTo>
                    <a:pt x="48019" y="18192"/>
                  </a:lnTo>
                  <a:lnTo>
                    <a:pt x="47961" y="18679"/>
                  </a:lnTo>
                  <a:lnTo>
                    <a:pt x="47903" y="19165"/>
                  </a:lnTo>
                  <a:lnTo>
                    <a:pt x="47844" y="19652"/>
                  </a:lnTo>
                  <a:lnTo>
                    <a:pt x="47747" y="20119"/>
                  </a:lnTo>
                  <a:lnTo>
                    <a:pt x="47650" y="20605"/>
                  </a:lnTo>
                  <a:lnTo>
                    <a:pt x="47533" y="21072"/>
                  </a:lnTo>
                  <a:lnTo>
                    <a:pt x="47397" y="21520"/>
                  </a:lnTo>
                  <a:lnTo>
                    <a:pt x="47241" y="21986"/>
                  </a:lnTo>
                  <a:lnTo>
                    <a:pt x="47066" y="22434"/>
                  </a:lnTo>
                  <a:lnTo>
                    <a:pt x="46891" y="22862"/>
                  </a:lnTo>
                  <a:lnTo>
                    <a:pt x="46891" y="22862"/>
                  </a:lnTo>
                  <a:lnTo>
                    <a:pt x="46502" y="23660"/>
                  </a:lnTo>
                  <a:lnTo>
                    <a:pt x="46132" y="24419"/>
                  </a:lnTo>
                  <a:lnTo>
                    <a:pt x="45782" y="25139"/>
                  </a:lnTo>
                  <a:lnTo>
                    <a:pt x="45471" y="25858"/>
                  </a:lnTo>
                  <a:lnTo>
                    <a:pt x="45315" y="26209"/>
                  </a:lnTo>
                  <a:lnTo>
                    <a:pt x="45198" y="26578"/>
                  </a:lnTo>
                  <a:lnTo>
                    <a:pt x="45081" y="26967"/>
                  </a:lnTo>
                  <a:lnTo>
                    <a:pt x="45004" y="27357"/>
                  </a:lnTo>
                  <a:lnTo>
                    <a:pt x="44926" y="27765"/>
                  </a:lnTo>
                  <a:lnTo>
                    <a:pt x="44867" y="28193"/>
                  </a:lnTo>
                  <a:lnTo>
                    <a:pt x="44848" y="28660"/>
                  </a:lnTo>
                  <a:lnTo>
                    <a:pt x="44829" y="29127"/>
                  </a:lnTo>
                  <a:lnTo>
                    <a:pt x="44829" y="29127"/>
                  </a:lnTo>
                  <a:lnTo>
                    <a:pt x="44848" y="29672"/>
                  </a:lnTo>
                  <a:lnTo>
                    <a:pt x="44867" y="30314"/>
                  </a:lnTo>
                  <a:lnTo>
                    <a:pt x="44906" y="31034"/>
                  </a:lnTo>
                  <a:lnTo>
                    <a:pt x="44945" y="31404"/>
                  </a:lnTo>
                  <a:lnTo>
                    <a:pt x="45004" y="31773"/>
                  </a:lnTo>
                  <a:lnTo>
                    <a:pt x="45081" y="32124"/>
                  </a:lnTo>
                  <a:lnTo>
                    <a:pt x="45179" y="32474"/>
                  </a:lnTo>
                  <a:lnTo>
                    <a:pt x="45295" y="32785"/>
                  </a:lnTo>
                  <a:lnTo>
                    <a:pt x="45432" y="33077"/>
                  </a:lnTo>
                  <a:lnTo>
                    <a:pt x="45587" y="33330"/>
                  </a:lnTo>
                  <a:lnTo>
                    <a:pt x="45685" y="33447"/>
                  </a:lnTo>
                  <a:lnTo>
                    <a:pt x="45782" y="33544"/>
                  </a:lnTo>
                  <a:lnTo>
                    <a:pt x="45899" y="33641"/>
                  </a:lnTo>
                  <a:lnTo>
                    <a:pt x="46015" y="33719"/>
                  </a:lnTo>
                  <a:lnTo>
                    <a:pt x="46132" y="33777"/>
                  </a:lnTo>
                  <a:lnTo>
                    <a:pt x="46268" y="33816"/>
                  </a:lnTo>
                  <a:lnTo>
                    <a:pt x="46268" y="33816"/>
                  </a:lnTo>
                  <a:lnTo>
                    <a:pt x="46541" y="33875"/>
                  </a:lnTo>
                  <a:lnTo>
                    <a:pt x="46794" y="33875"/>
                  </a:lnTo>
                  <a:lnTo>
                    <a:pt x="47008" y="33855"/>
                  </a:lnTo>
                  <a:lnTo>
                    <a:pt x="47222" y="33777"/>
                  </a:lnTo>
                  <a:lnTo>
                    <a:pt x="47436" y="33680"/>
                  </a:lnTo>
                  <a:lnTo>
                    <a:pt x="47611" y="33544"/>
                  </a:lnTo>
                  <a:lnTo>
                    <a:pt x="47786" y="33369"/>
                  </a:lnTo>
                  <a:lnTo>
                    <a:pt x="47942" y="33174"/>
                  </a:lnTo>
                  <a:lnTo>
                    <a:pt x="48097" y="32960"/>
                  </a:lnTo>
                  <a:lnTo>
                    <a:pt x="48233" y="32707"/>
                  </a:lnTo>
                  <a:lnTo>
                    <a:pt x="48350" y="32435"/>
                  </a:lnTo>
                  <a:lnTo>
                    <a:pt x="48447" y="32143"/>
                  </a:lnTo>
                  <a:lnTo>
                    <a:pt x="48564" y="31851"/>
                  </a:lnTo>
                  <a:lnTo>
                    <a:pt x="48642" y="31520"/>
                  </a:lnTo>
                  <a:lnTo>
                    <a:pt x="48798" y="30859"/>
                  </a:lnTo>
                  <a:lnTo>
                    <a:pt x="48914" y="30139"/>
                  </a:lnTo>
                  <a:lnTo>
                    <a:pt x="49012" y="29419"/>
                  </a:lnTo>
                  <a:lnTo>
                    <a:pt x="49090" y="28719"/>
                  </a:lnTo>
                  <a:lnTo>
                    <a:pt x="49128" y="28038"/>
                  </a:lnTo>
                  <a:lnTo>
                    <a:pt x="49187" y="26831"/>
                  </a:lnTo>
                  <a:lnTo>
                    <a:pt x="49226" y="25956"/>
                  </a:lnTo>
                  <a:lnTo>
                    <a:pt x="49226" y="25956"/>
                  </a:lnTo>
                  <a:lnTo>
                    <a:pt x="49245" y="26150"/>
                  </a:lnTo>
                  <a:lnTo>
                    <a:pt x="49284" y="26364"/>
                  </a:lnTo>
                  <a:lnTo>
                    <a:pt x="49343" y="26578"/>
                  </a:lnTo>
                  <a:lnTo>
                    <a:pt x="49459" y="26812"/>
                  </a:lnTo>
                  <a:lnTo>
                    <a:pt x="49595" y="27045"/>
                  </a:lnTo>
                  <a:lnTo>
                    <a:pt x="49751" y="27279"/>
                  </a:lnTo>
                  <a:lnTo>
                    <a:pt x="49926" y="27532"/>
                  </a:lnTo>
                  <a:lnTo>
                    <a:pt x="50140" y="27765"/>
                  </a:lnTo>
                  <a:lnTo>
                    <a:pt x="50607" y="28291"/>
                  </a:lnTo>
                  <a:lnTo>
                    <a:pt x="51133" y="28816"/>
                  </a:lnTo>
                  <a:lnTo>
                    <a:pt x="51716" y="29341"/>
                  </a:lnTo>
                  <a:lnTo>
                    <a:pt x="52339" y="29867"/>
                  </a:lnTo>
                  <a:lnTo>
                    <a:pt x="52981" y="30372"/>
                  </a:lnTo>
                  <a:lnTo>
                    <a:pt x="53604" y="30878"/>
                  </a:lnTo>
                  <a:lnTo>
                    <a:pt x="54810" y="31812"/>
                  </a:lnTo>
                  <a:lnTo>
                    <a:pt x="55335" y="32240"/>
                  </a:lnTo>
                  <a:lnTo>
                    <a:pt x="55802" y="32629"/>
                  </a:lnTo>
                  <a:lnTo>
                    <a:pt x="56172" y="32960"/>
                  </a:lnTo>
                  <a:lnTo>
                    <a:pt x="56464" y="33252"/>
                  </a:lnTo>
                  <a:lnTo>
                    <a:pt x="56464" y="33252"/>
                  </a:lnTo>
                  <a:lnTo>
                    <a:pt x="56639" y="33485"/>
                  </a:lnTo>
                  <a:lnTo>
                    <a:pt x="56814" y="33719"/>
                  </a:lnTo>
                  <a:lnTo>
                    <a:pt x="57145" y="34205"/>
                  </a:lnTo>
                  <a:lnTo>
                    <a:pt x="57456" y="34731"/>
                  </a:lnTo>
                  <a:lnTo>
                    <a:pt x="57728" y="35276"/>
                  </a:lnTo>
                  <a:lnTo>
                    <a:pt x="58001" y="35820"/>
                  </a:lnTo>
                  <a:lnTo>
                    <a:pt x="58254" y="36404"/>
                  </a:lnTo>
                  <a:lnTo>
                    <a:pt x="58740" y="37571"/>
                  </a:lnTo>
                  <a:lnTo>
                    <a:pt x="58993" y="38136"/>
                  </a:lnTo>
                  <a:lnTo>
                    <a:pt x="59246" y="38719"/>
                  </a:lnTo>
                  <a:lnTo>
                    <a:pt x="59499" y="39264"/>
                  </a:lnTo>
                  <a:lnTo>
                    <a:pt x="59791" y="39809"/>
                  </a:lnTo>
                  <a:lnTo>
                    <a:pt x="60102" y="40315"/>
                  </a:lnTo>
                  <a:lnTo>
                    <a:pt x="60433" y="40782"/>
                  </a:lnTo>
                  <a:lnTo>
                    <a:pt x="60608" y="41015"/>
                  </a:lnTo>
                  <a:lnTo>
                    <a:pt x="60803" y="41229"/>
                  </a:lnTo>
                  <a:lnTo>
                    <a:pt x="60997" y="41443"/>
                  </a:lnTo>
                  <a:lnTo>
                    <a:pt x="61211" y="41638"/>
                  </a:lnTo>
                  <a:lnTo>
                    <a:pt x="61211" y="41638"/>
                  </a:lnTo>
                  <a:lnTo>
                    <a:pt x="61347" y="41755"/>
                  </a:lnTo>
                  <a:lnTo>
                    <a:pt x="61503" y="41852"/>
                  </a:lnTo>
                  <a:lnTo>
                    <a:pt x="61659" y="41930"/>
                  </a:lnTo>
                  <a:lnTo>
                    <a:pt x="61814" y="41988"/>
                  </a:lnTo>
                  <a:lnTo>
                    <a:pt x="61970" y="42027"/>
                  </a:lnTo>
                  <a:lnTo>
                    <a:pt x="62145" y="42066"/>
                  </a:lnTo>
                  <a:lnTo>
                    <a:pt x="62320" y="42085"/>
                  </a:lnTo>
                  <a:lnTo>
                    <a:pt x="62476" y="42085"/>
                  </a:lnTo>
                  <a:lnTo>
                    <a:pt x="62846" y="42066"/>
                  </a:lnTo>
                  <a:lnTo>
                    <a:pt x="63196" y="42008"/>
                  </a:lnTo>
                  <a:lnTo>
                    <a:pt x="63565" y="41910"/>
                  </a:lnTo>
                  <a:lnTo>
                    <a:pt x="63935" y="41774"/>
                  </a:lnTo>
                  <a:lnTo>
                    <a:pt x="64305" y="41638"/>
                  </a:lnTo>
                  <a:lnTo>
                    <a:pt x="64674" y="41482"/>
                  </a:lnTo>
                  <a:lnTo>
                    <a:pt x="65414" y="41171"/>
                  </a:lnTo>
                  <a:lnTo>
                    <a:pt x="65764" y="41015"/>
                  </a:lnTo>
                  <a:lnTo>
                    <a:pt x="66114" y="40879"/>
                  </a:lnTo>
                  <a:lnTo>
                    <a:pt x="66445" y="40782"/>
                  </a:lnTo>
                  <a:lnTo>
                    <a:pt x="66756" y="40704"/>
                  </a:lnTo>
                  <a:lnTo>
                    <a:pt x="66756" y="40704"/>
                  </a:lnTo>
                  <a:lnTo>
                    <a:pt x="66698" y="41015"/>
                  </a:lnTo>
                  <a:lnTo>
                    <a:pt x="66640" y="41327"/>
                  </a:lnTo>
                  <a:lnTo>
                    <a:pt x="66620" y="41618"/>
                  </a:lnTo>
                  <a:lnTo>
                    <a:pt x="66601" y="41910"/>
                  </a:lnTo>
                  <a:lnTo>
                    <a:pt x="66601" y="42183"/>
                  </a:lnTo>
                  <a:lnTo>
                    <a:pt x="66601" y="42455"/>
                  </a:lnTo>
                  <a:lnTo>
                    <a:pt x="66640" y="42727"/>
                  </a:lnTo>
                  <a:lnTo>
                    <a:pt x="66679" y="42980"/>
                  </a:lnTo>
                  <a:lnTo>
                    <a:pt x="66737" y="43253"/>
                  </a:lnTo>
                  <a:lnTo>
                    <a:pt x="66795" y="43506"/>
                  </a:lnTo>
                  <a:lnTo>
                    <a:pt x="66951" y="43992"/>
                  </a:lnTo>
                  <a:lnTo>
                    <a:pt x="67165" y="44459"/>
                  </a:lnTo>
                  <a:lnTo>
                    <a:pt x="67398" y="44926"/>
                  </a:lnTo>
                  <a:lnTo>
                    <a:pt x="67651" y="45374"/>
                  </a:lnTo>
                  <a:lnTo>
                    <a:pt x="67943" y="45841"/>
                  </a:lnTo>
                  <a:lnTo>
                    <a:pt x="68566" y="46736"/>
                  </a:lnTo>
                  <a:lnTo>
                    <a:pt x="69208" y="47650"/>
                  </a:lnTo>
                  <a:lnTo>
                    <a:pt x="69519" y="48117"/>
                  </a:lnTo>
                  <a:lnTo>
                    <a:pt x="69831" y="48603"/>
                  </a:lnTo>
                  <a:lnTo>
                    <a:pt x="69831" y="48603"/>
                  </a:lnTo>
                  <a:lnTo>
                    <a:pt x="70103" y="49109"/>
                  </a:lnTo>
                  <a:lnTo>
                    <a:pt x="70395" y="49693"/>
                  </a:lnTo>
                  <a:lnTo>
                    <a:pt x="70667" y="50355"/>
                  </a:lnTo>
                  <a:lnTo>
                    <a:pt x="70940" y="51074"/>
                  </a:lnTo>
                  <a:lnTo>
                    <a:pt x="71212" y="51853"/>
                  </a:lnTo>
                  <a:lnTo>
                    <a:pt x="71484" y="52650"/>
                  </a:lnTo>
                  <a:lnTo>
                    <a:pt x="71718" y="53507"/>
                  </a:lnTo>
                  <a:lnTo>
                    <a:pt x="71932" y="54363"/>
                  </a:lnTo>
                  <a:lnTo>
                    <a:pt x="72126" y="55219"/>
                  </a:lnTo>
                  <a:lnTo>
                    <a:pt x="72282" y="56094"/>
                  </a:lnTo>
                  <a:lnTo>
                    <a:pt x="72399" y="56931"/>
                  </a:lnTo>
                  <a:lnTo>
                    <a:pt x="72496" y="57748"/>
                  </a:lnTo>
                  <a:lnTo>
                    <a:pt x="72535" y="58546"/>
                  </a:lnTo>
                  <a:lnTo>
                    <a:pt x="72535" y="58916"/>
                  </a:lnTo>
                  <a:lnTo>
                    <a:pt x="72535" y="59266"/>
                  </a:lnTo>
                  <a:lnTo>
                    <a:pt x="72516" y="59616"/>
                  </a:lnTo>
                  <a:lnTo>
                    <a:pt x="72477" y="59947"/>
                  </a:lnTo>
                  <a:lnTo>
                    <a:pt x="72418" y="60258"/>
                  </a:lnTo>
                  <a:lnTo>
                    <a:pt x="72360" y="60550"/>
                  </a:lnTo>
                  <a:lnTo>
                    <a:pt x="0" y="6055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2"/>
            <p:cNvSpPr/>
            <p:nvPr/>
          </p:nvSpPr>
          <p:spPr>
            <a:xfrm>
              <a:off x="4284325" y="-2587700"/>
              <a:ext cx="1678175" cy="1168875"/>
            </a:xfrm>
            <a:custGeom>
              <a:avLst/>
              <a:gdLst/>
              <a:ahLst/>
              <a:cxnLst/>
              <a:rect l="l" t="t" r="r" b="b"/>
              <a:pathLst>
                <a:path w="67127" h="46755" extrusionOk="0">
                  <a:moveTo>
                    <a:pt x="38563" y="0"/>
                  </a:move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618" y="30995"/>
                  </a:lnTo>
                  <a:lnTo>
                    <a:pt x="36462" y="31345"/>
                  </a:lnTo>
                  <a:lnTo>
                    <a:pt x="36287" y="31715"/>
                  </a:lnTo>
                  <a:lnTo>
                    <a:pt x="36092" y="32065"/>
                  </a:lnTo>
                  <a:lnTo>
                    <a:pt x="35898" y="32396"/>
                  </a:lnTo>
                  <a:lnTo>
                    <a:pt x="35684" y="32688"/>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771" y="38058"/>
                  </a:lnTo>
                  <a:lnTo>
                    <a:pt x="11694" y="37669"/>
                  </a:lnTo>
                  <a:lnTo>
                    <a:pt x="11596" y="37299"/>
                  </a:lnTo>
                  <a:lnTo>
                    <a:pt x="11460" y="36929"/>
                  </a:lnTo>
                  <a:lnTo>
                    <a:pt x="11188" y="36209"/>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561"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355" y="30022"/>
                  </a:lnTo>
                  <a:lnTo>
                    <a:pt x="54810" y="29244"/>
                  </a:lnTo>
                  <a:lnTo>
                    <a:pt x="53740" y="27648"/>
                  </a:lnTo>
                  <a:lnTo>
                    <a:pt x="53195" y="26851"/>
                  </a:lnTo>
                  <a:lnTo>
                    <a:pt x="52650" y="26072"/>
                  </a:lnTo>
                  <a:lnTo>
                    <a:pt x="52067" y="25294"/>
                  </a:lnTo>
                  <a:lnTo>
                    <a:pt x="51483" y="24535"/>
                  </a:lnTo>
                  <a:lnTo>
                    <a:pt x="50705" y="23621"/>
                  </a:lnTo>
                  <a:lnTo>
                    <a:pt x="49946" y="22706"/>
                  </a:lnTo>
                  <a:lnTo>
                    <a:pt x="49576" y="22239"/>
                  </a:lnTo>
                  <a:lnTo>
                    <a:pt x="49206" y="21772"/>
                  </a:lnTo>
                  <a:lnTo>
                    <a:pt x="48856" y="21286"/>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599" y="26247"/>
                  </a:lnTo>
                  <a:lnTo>
                    <a:pt x="46346" y="26753"/>
                  </a:lnTo>
                  <a:lnTo>
                    <a:pt x="45782" y="27707"/>
                  </a:lnTo>
                  <a:lnTo>
                    <a:pt x="45237" y="28680"/>
                  </a:lnTo>
                  <a:lnTo>
                    <a:pt x="44965" y="29166"/>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2"/>
            <p:cNvSpPr/>
            <p:nvPr/>
          </p:nvSpPr>
          <p:spPr>
            <a:xfrm>
              <a:off x="4994975" y="-2013725"/>
              <a:ext cx="1475" cy="4875"/>
            </a:xfrm>
            <a:custGeom>
              <a:avLst/>
              <a:gdLst/>
              <a:ahLst/>
              <a:cxnLst/>
              <a:rect l="l" t="t" r="r" b="b"/>
              <a:pathLst>
                <a:path w="59" h="195" fill="none" extrusionOk="0">
                  <a:moveTo>
                    <a:pt x="0" y="0"/>
                  </a:moveTo>
                  <a:lnTo>
                    <a:pt x="0" y="0"/>
                  </a:lnTo>
                  <a:lnTo>
                    <a:pt x="59" y="195"/>
                  </a:lnTo>
                  <a:lnTo>
                    <a:pt x="59" y="19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2"/>
            <p:cNvSpPr/>
            <p:nvPr/>
          </p:nvSpPr>
          <p:spPr>
            <a:xfrm>
              <a:off x="4284325" y="-2587700"/>
              <a:ext cx="1678175" cy="1168875"/>
            </a:xfrm>
            <a:custGeom>
              <a:avLst/>
              <a:gdLst/>
              <a:ahLst/>
              <a:cxnLst/>
              <a:rect l="l" t="t" r="r" b="b"/>
              <a:pathLst>
                <a:path w="67127" h="46755" fill="none" extrusionOk="0">
                  <a:moveTo>
                    <a:pt x="38563" y="0"/>
                  </a:moveTo>
                  <a:lnTo>
                    <a:pt x="38563" y="0"/>
                  </a:ln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890" y="30314"/>
                  </a:lnTo>
                  <a:lnTo>
                    <a:pt x="36618" y="30995"/>
                  </a:lnTo>
                  <a:lnTo>
                    <a:pt x="36462" y="31345"/>
                  </a:lnTo>
                  <a:lnTo>
                    <a:pt x="36287" y="31715"/>
                  </a:lnTo>
                  <a:lnTo>
                    <a:pt x="36092" y="32065"/>
                  </a:lnTo>
                  <a:lnTo>
                    <a:pt x="35898" y="32396"/>
                  </a:lnTo>
                  <a:lnTo>
                    <a:pt x="35684" y="32688"/>
                  </a:lnTo>
                  <a:lnTo>
                    <a:pt x="35470" y="32960"/>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830" y="38486"/>
                  </a:lnTo>
                  <a:lnTo>
                    <a:pt x="11771" y="38058"/>
                  </a:lnTo>
                  <a:lnTo>
                    <a:pt x="11694" y="37669"/>
                  </a:lnTo>
                  <a:lnTo>
                    <a:pt x="11596" y="37299"/>
                  </a:lnTo>
                  <a:lnTo>
                    <a:pt x="11460" y="36929"/>
                  </a:lnTo>
                  <a:lnTo>
                    <a:pt x="11188" y="36209"/>
                  </a:lnTo>
                  <a:lnTo>
                    <a:pt x="10896" y="35470"/>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775" y="35840"/>
                  </a:lnTo>
                  <a:lnTo>
                    <a:pt x="61561" y="35801"/>
                  </a:lnTo>
                  <a:lnTo>
                    <a:pt x="61367" y="35801"/>
                  </a:lnTo>
                  <a:lnTo>
                    <a:pt x="61367"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938" y="30800"/>
                  </a:lnTo>
                  <a:lnTo>
                    <a:pt x="55355" y="30022"/>
                  </a:lnTo>
                  <a:lnTo>
                    <a:pt x="54810" y="29244"/>
                  </a:lnTo>
                  <a:lnTo>
                    <a:pt x="53740" y="27648"/>
                  </a:lnTo>
                  <a:lnTo>
                    <a:pt x="53195" y="26851"/>
                  </a:lnTo>
                  <a:lnTo>
                    <a:pt x="52650" y="26072"/>
                  </a:lnTo>
                  <a:lnTo>
                    <a:pt x="52067" y="25294"/>
                  </a:lnTo>
                  <a:lnTo>
                    <a:pt x="51483" y="24535"/>
                  </a:lnTo>
                  <a:lnTo>
                    <a:pt x="51483" y="24535"/>
                  </a:lnTo>
                  <a:lnTo>
                    <a:pt x="50705" y="23621"/>
                  </a:lnTo>
                  <a:lnTo>
                    <a:pt x="49946" y="22706"/>
                  </a:lnTo>
                  <a:lnTo>
                    <a:pt x="49576" y="22239"/>
                  </a:lnTo>
                  <a:lnTo>
                    <a:pt x="49206" y="21772"/>
                  </a:lnTo>
                  <a:lnTo>
                    <a:pt x="48856" y="21286"/>
                  </a:lnTo>
                  <a:lnTo>
                    <a:pt x="48525" y="20780"/>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852" y="25742"/>
                  </a:lnTo>
                  <a:lnTo>
                    <a:pt x="46599" y="26247"/>
                  </a:lnTo>
                  <a:lnTo>
                    <a:pt x="46346" y="26753"/>
                  </a:lnTo>
                  <a:lnTo>
                    <a:pt x="45782" y="27707"/>
                  </a:lnTo>
                  <a:lnTo>
                    <a:pt x="45237" y="28680"/>
                  </a:lnTo>
                  <a:lnTo>
                    <a:pt x="44965" y="29166"/>
                  </a:lnTo>
                  <a:lnTo>
                    <a:pt x="44731" y="29672"/>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2"/>
            <p:cNvSpPr/>
            <p:nvPr/>
          </p:nvSpPr>
          <p:spPr>
            <a:xfrm>
              <a:off x="4444350" y="-2437900"/>
              <a:ext cx="209675" cy="396475"/>
            </a:xfrm>
            <a:custGeom>
              <a:avLst/>
              <a:gdLst/>
              <a:ahLst/>
              <a:cxnLst/>
              <a:rect l="l" t="t" r="r" b="b"/>
              <a:pathLst>
                <a:path w="8387" h="15859" extrusionOk="0">
                  <a:moveTo>
                    <a:pt x="1654" y="1"/>
                  </a:moveTo>
                  <a:lnTo>
                    <a:pt x="1654" y="176"/>
                  </a:lnTo>
                  <a:lnTo>
                    <a:pt x="1596" y="371"/>
                  </a:lnTo>
                  <a:lnTo>
                    <a:pt x="1537" y="585"/>
                  </a:lnTo>
                  <a:lnTo>
                    <a:pt x="1440" y="838"/>
                  </a:lnTo>
                  <a:lnTo>
                    <a:pt x="1168" y="1363"/>
                  </a:lnTo>
                  <a:lnTo>
                    <a:pt x="856" y="1927"/>
                  </a:lnTo>
                  <a:lnTo>
                    <a:pt x="545" y="2530"/>
                  </a:lnTo>
                  <a:lnTo>
                    <a:pt x="390" y="2842"/>
                  </a:lnTo>
                  <a:lnTo>
                    <a:pt x="273" y="3133"/>
                  </a:lnTo>
                  <a:lnTo>
                    <a:pt x="156" y="3425"/>
                  </a:lnTo>
                  <a:lnTo>
                    <a:pt x="78" y="3717"/>
                  </a:lnTo>
                  <a:lnTo>
                    <a:pt x="20" y="3990"/>
                  </a:lnTo>
                  <a:lnTo>
                    <a:pt x="0" y="4262"/>
                  </a:lnTo>
                  <a:lnTo>
                    <a:pt x="20" y="4593"/>
                  </a:lnTo>
                  <a:lnTo>
                    <a:pt x="59" y="4904"/>
                  </a:lnTo>
                  <a:lnTo>
                    <a:pt x="117" y="5235"/>
                  </a:lnTo>
                  <a:lnTo>
                    <a:pt x="175" y="5546"/>
                  </a:lnTo>
                  <a:lnTo>
                    <a:pt x="253" y="5857"/>
                  </a:lnTo>
                  <a:lnTo>
                    <a:pt x="351" y="6169"/>
                  </a:lnTo>
                  <a:lnTo>
                    <a:pt x="565" y="6772"/>
                  </a:lnTo>
                  <a:lnTo>
                    <a:pt x="818" y="7375"/>
                  </a:lnTo>
                  <a:lnTo>
                    <a:pt x="1090" y="7978"/>
                  </a:lnTo>
                  <a:lnTo>
                    <a:pt x="1654" y="9146"/>
                  </a:lnTo>
                  <a:lnTo>
                    <a:pt x="1810" y="9496"/>
                  </a:lnTo>
                  <a:lnTo>
                    <a:pt x="1946" y="9865"/>
                  </a:lnTo>
                  <a:lnTo>
                    <a:pt x="2199" y="10683"/>
                  </a:lnTo>
                  <a:lnTo>
                    <a:pt x="2452" y="11539"/>
                  </a:lnTo>
                  <a:lnTo>
                    <a:pt x="2724" y="12434"/>
                  </a:lnTo>
                  <a:lnTo>
                    <a:pt x="2880" y="12862"/>
                  </a:lnTo>
                  <a:lnTo>
                    <a:pt x="3036" y="13290"/>
                  </a:lnTo>
                  <a:lnTo>
                    <a:pt x="3211" y="13698"/>
                  </a:lnTo>
                  <a:lnTo>
                    <a:pt x="3405" y="14088"/>
                  </a:lnTo>
                  <a:lnTo>
                    <a:pt x="3619" y="14457"/>
                  </a:lnTo>
                  <a:lnTo>
                    <a:pt x="3853" y="14769"/>
                  </a:lnTo>
                  <a:lnTo>
                    <a:pt x="3989" y="14924"/>
                  </a:lnTo>
                  <a:lnTo>
                    <a:pt x="4125" y="15080"/>
                  </a:lnTo>
                  <a:lnTo>
                    <a:pt x="4261" y="15197"/>
                  </a:lnTo>
                  <a:lnTo>
                    <a:pt x="4417" y="15313"/>
                  </a:lnTo>
                  <a:lnTo>
                    <a:pt x="4670" y="15508"/>
                  </a:lnTo>
                  <a:lnTo>
                    <a:pt x="4942" y="15644"/>
                  </a:lnTo>
                  <a:lnTo>
                    <a:pt x="5195" y="15761"/>
                  </a:lnTo>
                  <a:lnTo>
                    <a:pt x="5429" y="15819"/>
                  </a:lnTo>
                  <a:lnTo>
                    <a:pt x="5662" y="15858"/>
                  </a:lnTo>
                  <a:lnTo>
                    <a:pt x="5876" y="15858"/>
                  </a:lnTo>
                  <a:lnTo>
                    <a:pt x="6090" y="15819"/>
                  </a:lnTo>
                  <a:lnTo>
                    <a:pt x="6304" y="15761"/>
                  </a:lnTo>
                  <a:lnTo>
                    <a:pt x="6499" y="15664"/>
                  </a:lnTo>
                  <a:lnTo>
                    <a:pt x="6674" y="15547"/>
                  </a:lnTo>
                  <a:lnTo>
                    <a:pt x="6869" y="15411"/>
                  </a:lnTo>
                  <a:lnTo>
                    <a:pt x="7024" y="15236"/>
                  </a:lnTo>
                  <a:lnTo>
                    <a:pt x="7180" y="15060"/>
                  </a:lnTo>
                  <a:lnTo>
                    <a:pt x="7336" y="14866"/>
                  </a:lnTo>
                  <a:lnTo>
                    <a:pt x="7472" y="14632"/>
                  </a:lnTo>
                  <a:lnTo>
                    <a:pt x="7608" y="14418"/>
                  </a:lnTo>
                  <a:lnTo>
                    <a:pt x="7725" y="14165"/>
                  </a:lnTo>
                  <a:lnTo>
                    <a:pt x="7841" y="13913"/>
                  </a:lnTo>
                  <a:lnTo>
                    <a:pt x="7939" y="13640"/>
                  </a:lnTo>
                  <a:lnTo>
                    <a:pt x="8017" y="13368"/>
                  </a:lnTo>
                  <a:lnTo>
                    <a:pt x="8172" y="12803"/>
                  </a:lnTo>
                  <a:lnTo>
                    <a:pt x="8289" y="12239"/>
                  </a:lnTo>
                  <a:lnTo>
                    <a:pt x="8367" y="11675"/>
                  </a:lnTo>
                  <a:lnTo>
                    <a:pt x="8386" y="11150"/>
                  </a:lnTo>
                  <a:lnTo>
                    <a:pt x="8386" y="10644"/>
                  </a:lnTo>
                  <a:lnTo>
                    <a:pt x="8367" y="10410"/>
                  </a:lnTo>
                  <a:lnTo>
                    <a:pt x="8328" y="10196"/>
                  </a:lnTo>
                  <a:lnTo>
                    <a:pt x="8250" y="9788"/>
                  </a:lnTo>
                  <a:lnTo>
                    <a:pt x="8153" y="9418"/>
                  </a:lnTo>
                  <a:lnTo>
                    <a:pt x="8017" y="9048"/>
                  </a:lnTo>
                  <a:lnTo>
                    <a:pt x="7861" y="8698"/>
                  </a:lnTo>
                  <a:lnTo>
                    <a:pt x="7686" y="8367"/>
                  </a:lnTo>
                  <a:lnTo>
                    <a:pt x="7491" y="8037"/>
                  </a:lnTo>
                  <a:lnTo>
                    <a:pt x="7297" y="7725"/>
                  </a:lnTo>
                  <a:lnTo>
                    <a:pt x="7063" y="7433"/>
                  </a:lnTo>
                  <a:lnTo>
                    <a:pt x="6830" y="7142"/>
                  </a:lnTo>
                  <a:lnTo>
                    <a:pt x="6577" y="6850"/>
                  </a:lnTo>
                  <a:lnTo>
                    <a:pt x="6051" y="6285"/>
                  </a:lnTo>
                  <a:lnTo>
                    <a:pt x="5507" y="5741"/>
                  </a:lnTo>
                  <a:lnTo>
                    <a:pt x="4942" y="5215"/>
                  </a:lnTo>
                  <a:lnTo>
                    <a:pt x="4378" y="4671"/>
                  </a:lnTo>
                  <a:lnTo>
                    <a:pt x="3833" y="4106"/>
                  </a:lnTo>
                  <a:lnTo>
                    <a:pt x="3561" y="3834"/>
                  </a:lnTo>
                  <a:lnTo>
                    <a:pt x="3308" y="3542"/>
                  </a:lnTo>
                  <a:lnTo>
                    <a:pt x="3075" y="3250"/>
                  </a:lnTo>
                  <a:lnTo>
                    <a:pt x="2841" y="2939"/>
                  </a:lnTo>
                  <a:lnTo>
                    <a:pt x="2627" y="2608"/>
                  </a:lnTo>
                  <a:lnTo>
                    <a:pt x="2413" y="2277"/>
                  </a:lnTo>
                  <a:lnTo>
                    <a:pt x="2238" y="1947"/>
                  </a:lnTo>
                  <a:lnTo>
                    <a:pt x="2063" y="1596"/>
                  </a:lnTo>
                  <a:lnTo>
                    <a:pt x="1927" y="1227"/>
                  </a:lnTo>
                  <a:lnTo>
                    <a:pt x="1810" y="838"/>
                  </a:lnTo>
                  <a:lnTo>
                    <a:pt x="1713" y="429"/>
                  </a:lnTo>
                  <a:lnTo>
                    <a:pt x="16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2"/>
            <p:cNvSpPr/>
            <p:nvPr/>
          </p:nvSpPr>
          <p:spPr>
            <a:xfrm>
              <a:off x="4444350" y="-2437900"/>
              <a:ext cx="209675" cy="396475"/>
            </a:xfrm>
            <a:custGeom>
              <a:avLst/>
              <a:gdLst/>
              <a:ahLst/>
              <a:cxnLst/>
              <a:rect l="l" t="t" r="r" b="b"/>
              <a:pathLst>
                <a:path w="8387" h="15859" fill="none" extrusionOk="0">
                  <a:moveTo>
                    <a:pt x="8328" y="10196"/>
                  </a:moveTo>
                  <a:lnTo>
                    <a:pt x="8328" y="10196"/>
                  </a:lnTo>
                  <a:lnTo>
                    <a:pt x="8367" y="10410"/>
                  </a:lnTo>
                  <a:lnTo>
                    <a:pt x="8386" y="10644"/>
                  </a:lnTo>
                  <a:lnTo>
                    <a:pt x="8386" y="11150"/>
                  </a:lnTo>
                  <a:lnTo>
                    <a:pt x="8367" y="11675"/>
                  </a:lnTo>
                  <a:lnTo>
                    <a:pt x="8289" y="12239"/>
                  </a:lnTo>
                  <a:lnTo>
                    <a:pt x="8172" y="12803"/>
                  </a:lnTo>
                  <a:lnTo>
                    <a:pt x="8017" y="13368"/>
                  </a:lnTo>
                  <a:lnTo>
                    <a:pt x="7939" y="13640"/>
                  </a:lnTo>
                  <a:lnTo>
                    <a:pt x="7841" y="13913"/>
                  </a:lnTo>
                  <a:lnTo>
                    <a:pt x="7725" y="14165"/>
                  </a:lnTo>
                  <a:lnTo>
                    <a:pt x="7608" y="14418"/>
                  </a:lnTo>
                  <a:lnTo>
                    <a:pt x="7472" y="14632"/>
                  </a:lnTo>
                  <a:lnTo>
                    <a:pt x="7336" y="14866"/>
                  </a:lnTo>
                  <a:lnTo>
                    <a:pt x="7180" y="15060"/>
                  </a:lnTo>
                  <a:lnTo>
                    <a:pt x="7024" y="15236"/>
                  </a:lnTo>
                  <a:lnTo>
                    <a:pt x="6869" y="15411"/>
                  </a:lnTo>
                  <a:lnTo>
                    <a:pt x="6674" y="15547"/>
                  </a:lnTo>
                  <a:lnTo>
                    <a:pt x="6499" y="15664"/>
                  </a:lnTo>
                  <a:lnTo>
                    <a:pt x="6304" y="15761"/>
                  </a:lnTo>
                  <a:lnTo>
                    <a:pt x="6090" y="15819"/>
                  </a:lnTo>
                  <a:lnTo>
                    <a:pt x="5876" y="15858"/>
                  </a:lnTo>
                  <a:lnTo>
                    <a:pt x="5662" y="15858"/>
                  </a:lnTo>
                  <a:lnTo>
                    <a:pt x="5429" y="15819"/>
                  </a:lnTo>
                  <a:lnTo>
                    <a:pt x="5195" y="15761"/>
                  </a:lnTo>
                  <a:lnTo>
                    <a:pt x="4942" y="15644"/>
                  </a:lnTo>
                  <a:lnTo>
                    <a:pt x="4670" y="15508"/>
                  </a:lnTo>
                  <a:lnTo>
                    <a:pt x="4417" y="15313"/>
                  </a:lnTo>
                  <a:lnTo>
                    <a:pt x="4417" y="15313"/>
                  </a:lnTo>
                  <a:lnTo>
                    <a:pt x="4261" y="15197"/>
                  </a:lnTo>
                  <a:lnTo>
                    <a:pt x="4125" y="15080"/>
                  </a:lnTo>
                  <a:lnTo>
                    <a:pt x="3989" y="14924"/>
                  </a:lnTo>
                  <a:lnTo>
                    <a:pt x="3853" y="14769"/>
                  </a:lnTo>
                  <a:lnTo>
                    <a:pt x="3619" y="14457"/>
                  </a:lnTo>
                  <a:lnTo>
                    <a:pt x="3405" y="14088"/>
                  </a:lnTo>
                  <a:lnTo>
                    <a:pt x="3211" y="13698"/>
                  </a:lnTo>
                  <a:lnTo>
                    <a:pt x="3036" y="13290"/>
                  </a:lnTo>
                  <a:lnTo>
                    <a:pt x="2880" y="12862"/>
                  </a:lnTo>
                  <a:lnTo>
                    <a:pt x="2724" y="12434"/>
                  </a:lnTo>
                  <a:lnTo>
                    <a:pt x="2452" y="11539"/>
                  </a:lnTo>
                  <a:lnTo>
                    <a:pt x="2199" y="10683"/>
                  </a:lnTo>
                  <a:lnTo>
                    <a:pt x="1946" y="9865"/>
                  </a:lnTo>
                  <a:lnTo>
                    <a:pt x="1810" y="9496"/>
                  </a:lnTo>
                  <a:lnTo>
                    <a:pt x="1654" y="9146"/>
                  </a:lnTo>
                  <a:lnTo>
                    <a:pt x="1654" y="9146"/>
                  </a:lnTo>
                  <a:lnTo>
                    <a:pt x="1090" y="7978"/>
                  </a:lnTo>
                  <a:lnTo>
                    <a:pt x="818" y="7375"/>
                  </a:lnTo>
                  <a:lnTo>
                    <a:pt x="565" y="6772"/>
                  </a:lnTo>
                  <a:lnTo>
                    <a:pt x="351" y="6169"/>
                  </a:lnTo>
                  <a:lnTo>
                    <a:pt x="253" y="5857"/>
                  </a:lnTo>
                  <a:lnTo>
                    <a:pt x="175" y="5546"/>
                  </a:lnTo>
                  <a:lnTo>
                    <a:pt x="117" y="5235"/>
                  </a:lnTo>
                  <a:lnTo>
                    <a:pt x="59" y="4904"/>
                  </a:lnTo>
                  <a:lnTo>
                    <a:pt x="20" y="4593"/>
                  </a:lnTo>
                  <a:lnTo>
                    <a:pt x="0" y="4262"/>
                  </a:lnTo>
                  <a:lnTo>
                    <a:pt x="0" y="4262"/>
                  </a:lnTo>
                  <a:lnTo>
                    <a:pt x="20" y="3990"/>
                  </a:lnTo>
                  <a:lnTo>
                    <a:pt x="78" y="3717"/>
                  </a:lnTo>
                  <a:lnTo>
                    <a:pt x="156" y="3425"/>
                  </a:lnTo>
                  <a:lnTo>
                    <a:pt x="273" y="3133"/>
                  </a:lnTo>
                  <a:lnTo>
                    <a:pt x="390" y="2842"/>
                  </a:lnTo>
                  <a:lnTo>
                    <a:pt x="545" y="2530"/>
                  </a:lnTo>
                  <a:lnTo>
                    <a:pt x="856" y="1927"/>
                  </a:lnTo>
                  <a:lnTo>
                    <a:pt x="1168" y="1363"/>
                  </a:lnTo>
                  <a:lnTo>
                    <a:pt x="1440" y="838"/>
                  </a:lnTo>
                  <a:lnTo>
                    <a:pt x="1537" y="585"/>
                  </a:lnTo>
                  <a:lnTo>
                    <a:pt x="1596" y="371"/>
                  </a:lnTo>
                  <a:lnTo>
                    <a:pt x="1654" y="176"/>
                  </a:lnTo>
                  <a:lnTo>
                    <a:pt x="1654" y="1"/>
                  </a:lnTo>
                  <a:lnTo>
                    <a:pt x="1654" y="1"/>
                  </a:lnTo>
                  <a:lnTo>
                    <a:pt x="1713" y="429"/>
                  </a:lnTo>
                  <a:lnTo>
                    <a:pt x="1810" y="838"/>
                  </a:lnTo>
                  <a:lnTo>
                    <a:pt x="1927" y="1227"/>
                  </a:lnTo>
                  <a:lnTo>
                    <a:pt x="2063" y="1596"/>
                  </a:lnTo>
                  <a:lnTo>
                    <a:pt x="2238" y="1947"/>
                  </a:lnTo>
                  <a:lnTo>
                    <a:pt x="2413" y="2277"/>
                  </a:lnTo>
                  <a:lnTo>
                    <a:pt x="2627" y="2608"/>
                  </a:lnTo>
                  <a:lnTo>
                    <a:pt x="2841" y="2939"/>
                  </a:lnTo>
                  <a:lnTo>
                    <a:pt x="3075" y="3250"/>
                  </a:lnTo>
                  <a:lnTo>
                    <a:pt x="3308" y="3542"/>
                  </a:lnTo>
                  <a:lnTo>
                    <a:pt x="3561" y="3834"/>
                  </a:lnTo>
                  <a:lnTo>
                    <a:pt x="3833" y="4106"/>
                  </a:lnTo>
                  <a:lnTo>
                    <a:pt x="4378" y="4671"/>
                  </a:lnTo>
                  <a:lnTo>
                    <a:pt x="4942" y="5215"/>
                  </a:lnTo>
                  <a:lnTo>
                    <a:pt x="5507" y="5741"/>
                  </a:lnTo>
                  <a:lnTo>
                    <a:pt x="6051" y="6285"/>
                  </a:lnTo>
                  <a:lnTo>
                    <a:pt x="6577" y="6850"/>
                  </a:lnTo>
                  <a:lnTo>
                    <a:pt x="6830" y="7142"/>
                  </a:lnTo>
                  <a:lnTo>
                    <a:pt x="7063" y="7433"/>
                  </a:lnTo>
                  <a:lnTo>
                    <a:pt x="7297" y="7725"/>
                  </a:lnTo>
                  <a:lnTo>
                    <a:pt x="7491" y="8037"/>
                  </a:lnTo>
                  <a:lnTo>
                    <a:pt x="7686" y="8367"/>
                  </a:lnTo>
                  <a:lnTo>
                    <a:pt x="7861" y="8698"/>
                  </a:lnTo>
                  <a:lnTo>
                    <a:pt x="8017" y="9048"/>
                  </a:lnTo>
                  <a:lnTo>
                    <a:pt x="8153" y="9418"/>
                  </a:lnTo>
                  <a:lnTo>
                    <a:pt x="8250" y="9788"/>
                  </a:lnTo>
                  <a:lnTo>
                    <a:pt x="8328" y="10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2"/>
            <p:cNvSpPr/>
            <p:nvPr/>
          </p:nvSpPr>
          <p:spPr>
            <a:xfrm>
              <a:off x="4509050" y="-2272500"/>
              <a:ext cx="103125" cy="189725"/>
            </a:xfrm>
            <a:custGeom>
              <a:avLst/>
              <a:gdLst/>
              <a:ahLst/>
              <a:cxnLst/>
              <a:rect l="l" t="t" r="r" b="b"/>
              <a:pathLst>
                <a:path w="4125" h="7589" extrusionOk="0">
                  <a:moveTo>
                    <a:pt x="253" y="0"/>
                  </a:move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479" y="4611"/>
                  </a:lnTo>
                  <a:lnTo>
                    <a:pt x="1596" y="4845"/>
                  </a:lnTo>
                  <a:lnTo>
                    <a:pt x="1693" y="5078"/>
                  </a:lnTo>
                  <a:lnTo>
                    <a:pt x="1790" y="5312"/>
                  </a:lnTo>
                  <a:lnTo>
                    <a:pt x="1946" y="5779"/>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977" y="7549"/>
                  </a:lnTo>
                  <a:lnTo>
                    <a:pt x="3113" y="7491"/>
                  </a:lnTo>
                  <a:lnTo>
                    <a:pt x="3269" y="7374"/>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2"/>
            <p:cNvSpPr/>
            <p:nvPr/>
          </p:nvSpPr>
          <p:spPr>
            <a:xfrm>
              <a:off x="4509050" y="-2272500"/>
              <a:ext cx="103125" cy="189725"/>
            </a:xfrm>
            <a:custGeom>
              <a:avLst/>
              <a:gdLst/>
              <a:ahLst/>
              <a:cxnLst/>
              <a:rect l="l" t="t" r="r" b="b"/>
              <a:pathLst>
                <a:path w="4125" h="7589" fill="none" extrusionOk="0">
                  <a:moveTo>
                    <a:pt x="253" y="0"/>
                  </a:moveTo>
                  <a:lnTo>
                    <a:pt x="253" y="0"/>
                  </a:ln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343" y="4378"/>
                  </a:lnTo>
                  <a:lnTo>
                    <a:pt x="1479" y="4611"/>
                  </a:lnTo>
                  <a:lnTo>
                    <a:pt x="1596" y="4845"/>
                  </a:lnTo>
                  <a:lnTo>
                    <a:pt x="1693" y="5078"/>
                  </a:lnTo>
                  <a:lnTo>
                    <a:pt x="1790" y="5312"/>
                  </a:lnTo>
                  <a:lnTo>
                    <a:pt x="1946" y="5779"/>
                  </a:lnTo>
                  <a:lnTo>
                    <a:pt x="2082" y="6304"/>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841" y="7588"/>
                  </a:lnTo>
                  <a:lnTo>
                    <a:pt x="2977" y="7549"/>
                  </a:lnTo>
                  <a:lnTo>
                    <a:pt x="3113" y="7491"/>
                  </a:lnTo>
                  <a:lnTo>
                    <a:pt x="3269" y="7374"/>
                  </a:lnTo>
                  <a:lnTo>
                    <a:pt x="3444" y="7199"/>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3"/>
          <p:cNvSpPr/>
          <p:nvPr/>
        </p:nvSpPr>
        <p:spPr>
          <a:xfrm>
            <a:off x="1416804" y="4066038"/>
            <a:ext cx="347413" cy="457191"/>
          </a:xfrm>
          <a:custGeom>
            <a:avLst/>
            <a:gdLst/>
            <a:ahLst/>
            <a:cxnLst/>
            <a:rect l="l" t="t" r="r" b="b"/>
            <a:pathLst>
              <a:path w="24210" h="31860" extrusionOk="0">
                <a:moveTo>
                  <a:pt x="11589" y="7819"/>
                </a:moveTo>
                <a:lnTo>
                  <a:pt x="11833" y="8195"/>
                </a:lnTo>
                <a:lnTo>
                  <a:pt x="12096" y="8551"/>
                </a:lnTo>
                <a:lnTo>
                  <a:pt x="12189" y="8645"/>
                </a:lnTo>
                <a:lnTo>
                  <a:pt x="12264" y="8701"/>
                </a:lnTo>
                <a:lnTo>
                  <a:pt x="12358" y="8738"/>
                </a:lnTo>
                <a:lnTo>
                  <a:pt x="12471" y="8776"/>
                </a:lnTo>
                <a:lnTo>
                  <a:pt x="11964" y="10782"/>
                </a:lnTo>
                <a:lnTo>
                  <a:pt x="11833" y="10801"/>
                </a:lnTo>
                <a:lnTo>
                  <a:pt x="11702" y="10838"/>
                </a:lnTo>
                <a:lnTo>
                  <a:pt x="11589" y="10876"/>
                </a:lnTo>
                <a:lnTo>
                  <a:pt x="11477" y="10951"/>
                </a:lnTo>
                <a:lnTo>
                  <a:pt x="11364" y="11007"/>
                </a:lnTo>
                <a:lnTo>
                  <a:pt x="11252" y="11101"/>
                </a:lnTo>
                <a:lnTo>
                  <a:pt x="11158" y="11195"/>
                </a:lnTo>
                <a:lnTo>
                  <a:pt x="11083" y="11289"/>
                </a:lnTo>
                <a:lnTo>
                  <a:pt x="9020" y="10763"/>
                </a:lnTo>
                <a:lnTo>
                  <a:pt x="9077" y="10557"/>
                </a:lnTo>
                <a:lnTo>
                  <a:pt x="9095" y="10482"/>
                </a:lnTo>
                <a:lnTo>
                  <a:pt x="9077" y="10407"/>
                </a:lnTo>
                <a:lnTo>
                  <a:pt x="9039" y="10257"/>
                </a:lnTo>
                <a:lnTo>
                  <a:pt x="8889" y="9976"/>
                </a:lnTo>
                <a:lnTo>
                  <a:pt x="8720" y="9638"/>
                </a:lnTo>
                <a:lnTo>
                  <a:pt x="8964" y="9338"/>
                </a:lnTo>
                <a:lnTo>
                  <a:pt x="9208" y="9038"/>
                </a:lnTo>
                <a:lnTo>
                  <a:pt x="9489" y="8757"/>
                </a:lnTo>
                <a:lnTo>
                  <a:pt x="9789" y="8513"/>
                </a:lnTo>
                <a:lnTo>
                  <a:pt x="9995" y="8382"/>
                </a:lnTo>
                <a:lnTo>
                  <a:pt x="10202" y="8251"/>
                </a:lnTo>
                <a:lnTo>
                  <a:pt x="10427" y="8138"/>
                </a:lnTo>
                <a:lnTo>
                  <a:pt x="10652" y="8044"/>
                </a:lnTo>
                <a:lnTo>
                  <a:pt x="10877" y="7969"/>
                </a:lnTo>
                <a:lnTo>
                  <a:pt x="11102" y="7913"/>
                </a:lnTo>
                <a:lnTo>
                  <a:pt x="11346" y="7857"/>
                </a:lnTo>
                <a:lnTo>
                  <a:pt x="11589" y="7819"/>
                </a:lnTo>
                <a:close/>
                <a:moveTo>
                  <a:pt x="14758" y="8607"/>
                </a:moveTo>
                <a:lnTo>
                  <a:pt x="15021" y="8813"/>
                </a:lnTo>
                <a:lnTo>
                  <a:pt x="15265" y="9057"/>
                </a:lnTo>
                <a:lnTo>
                  <a:pt x="15490" y="9301"/>
                </a:lnTo>
                <a:lnTo>
                  <a:pt x="15696" y="9582"/>
                </a:lnTo>
                <a:lnTo>
                  <a:pt x="15808" y="9807"/>
                </a:lnTo>
                <a:lnTo>
                  <a:pt x="15921" y="10051"/>
                </a:lnTo>
                <a:lnTo>
                  <a:pt x="16034" y="10295"/>
                </a:lnTo>
                <a:lnTo>
                  <a:pt x="16109" y="10538"/>
                </a:lnTo>
                <a:lnTo>
                  <a:pt x="16184" y="10801"/>
                </a:lnTo>
                <a:lnTo>
                  <a:pt x="16240" y="11064"/>
                </a:lnTo>
                <a:lnTo>
                  <a:pt x="16277" y="11326"/>
                </a:lnTo>
                <a:lnTo>
                  <a:pt x="16296" y="11589"/>
                </a:lnTo>
                <a:lnTo>
                  <a:pt x="15977" y="11814"/>
                </a:lnTo>
                <a:lnTo>
                  <a:pt x="15658" y="12039"/>
                </a:lnTo>
                <a:lnTo>
                  <a:pt x="15565" y="12132"/>
                </a:lnTo>
                <a:lnTo>
                  <a:pt x="15508" y="12207"/>
                </a:lnTo>
                <a:lnTo>
                  <a:pt x="15471" y="12301"/>
                </a:lnTo>
                <a:lnTo>
                  <a:pt x="15433" y="12414"/>
                </a:lnTo>
                <a:lnTo>
                  <a:pt x="13427" y="11889"/>
                </a:lnTo>
                <a:lnTo>
                  <a:pt x="13408" y="11776"/>
                </a:lnTo>
                <a:lnTo>
                  <a:pt x="13371" y="11645"/>
                </a:lnTo>
                <a:lnTo>
                  <a:pt x="13315" y="11514"/>
                </a:lnTo>
                <a:lnTo>
                  <a:pt x="13258" y="11401"/>
                </a:lnTo>
                <a:lnTo>
                  <a:pt x="13183" y="11307"/>
                </a:lnTo>
                <a:lnTo>
                  <a:pt x="13108" y="11195"/>
                </a:lnTo>
                <a:lnTo>
                  <a:pt x="13014" y="11101"/>
                </a:lnTo>
                <a:lnTo>
                  <a:pt x="12921" y="11026"/>
                </a:lnTo>
                <a:lnTo>
                  <a:pt x="13427" y="9020"/>
                </a:lnTo>
                <a:lnTo>
                  <a:pt x="13633" y="9076"/>
                </a:lnTo>
                <a:lnTo>
                  <a:pt x="13783" y="9076"/>
                </a:lnTo>
                <a:lnTo>
                  <a:pt x="13933" y="9020"/>
                </a:lnTo>
                <a:lnTo>
                  <a:pt x="14215" y="8888"/>
                </a:lnTo>
                <a:lnTo>
                  <a:pt x="14477" y="8757"/>
                </a:lnTo>
                <a:lnTo>
                  <a:pt x="14758" y="8607"/>
                </a:lnTo>
                <a:close/>
                <a:moveTo>
                  <a:pt x="8777" y="11720"/>
                </a:moveTo>
                <a:lnTo>
                  <a:pt x="10839" y="12245"/>
                </a:lnTo>
                <a:lnTo>
                  <a:pt x="10858" y="12376"/>
                </a:lnTo>
                <a:lnTo>
                  <a:pt x="10896" y="12507"/>
                </a:lnTo>
                <a:lnTo>
                  <a:pt x="10933" y="12620"/>
                </a:lnTo>
                <a:lnTo>
                  <a:pt x="11008" y="12732"/>
                </a:lnTo>
                <a:lnTo>
                  <a:pt x="11083" y="12845"/>
                </a:lnTo>
                <a:lnTo>
                  <a:pt x="11158" y="12957"/>
                </a:lnTo>
                <a:lnTo>
                  <a:pt x="11252" y="13051"/>
                </a:lnTo>
                <a:lnTo>
                  <a:pt x="11346" y="13126"/>
                </a:lnTo>
                <a:lnTo>
                  <a:pt x="10821" y="15189"/>
                </a:lnTo>
                <a:lnTo>
                  <a:pt x="10614" y="15133"/>
                </a:lnTo>
                <a:lnTo>
                  <a:pt x="10539" y="15114"/>
                </a:lnTo>
                <a:lnTo>
                  <a:pt x="10464" y="15133"/>
                </a:lnTo>
                <a:lnTo>
                  <a:pt x="10314" y="15170"/>
                </a:lnTo>
                <a:lnTo>
                  <a:pt x="10052" y="15301"/>
                </a:lnTo>
                <a:lnTo>
                  <a:pt x="9845" y="15414"/>
                </a:lnTo>
                <a:lnTo>
                  <a:pt x="9564" y="15226"/>
                </a:lnTo>
                <a:lnTo>
                  <a:pt x="9320" y="15039"/>
                </a:lnTo>
                <a:lnTo>
                  <a:pt x="9077" y="14814"/>
                </a:lnTo>
                <a:lnTo>
                  <a:pt x="8870" y="14589"/>
                </a:lnTo>
                <a:lnTo>
                  <a:pt x="8664" y="14326"/>
                </a:lnTo>
                <a:lnTo>
                  <a:pt x="8495" y="14064"/>
                </a:lnTo>
                <a:lnTo>
                  <a:pt x="8327" y="13783"/>
                </a:lnTo>
                <a:lnTo>
                  <a:pt x="8214" y="13501"/>
                </a:lnTo>
                <a:lnTo>
                  <a:pt x="8120" y="13257"/>
                </a:lnTo>
                <a:lnTo>
                  <a:pt x="8064" y="12995"/>
                </a:lnTo>
                <a:lnTo>
                  <a:pt x="8008" y="12751"/>
                </a:lnTo>
                <a:lnTo>
                  <a:pt x="7970" y="12507"/>
                </a:lnTo>
                <a:lnTo>
                  <a:pt x="8270" y="12301"/>
                </a:lnTo>
                <a:lnTo>
                  <a:pt x="8552" y="12095"/>
                </a:lnTo>
                <a:lnTo>
                  <a:pt x="8645" y="12001"/>
                </a:lnTo>
                <a:lnTo>
                  <a:pt x="8720" y="11926"/>
                </a:lnTo>
                <a:lnTo>
                  <a:pt x="8758" y="11832"/>
                </a:lnTo>
                <a:lnTo>
                  <a:pt x="8777" y="11720"/>
                </a:lnTo>
                <a:close/>
                <a:moveTo>
                  <a:pt x="13183" y="12864"/>
                </a:moveTo>
                <a:lnTo>
                  <a:pt x="15190" y="13370"/>
                </a:lnTo>
                <a:lnTo>
                  <a:pt x="15133" y="13576"/>
                </a:lnTo>
                <a:lnTo>
                  <a:pt x="15133" y="13651"/>
                </a:lnTo>
                <a:lnTo>
                  <a:pt x="15133" y="13726"/>
                </a:lnTo>
                <a:lnTo>
                  <a:pt x="15171" y="13876"/>
                </a:lnTo>
                <a:lnTo>
                  <a:pt x="15321" y="14139"/>
                </a:lnTo>
                <a:lnTo>
                  <a:pt x="15527" y="14570"/>
                </a:lnTo>
                <a:lnTo>
                  <a:pt x="15283" y="14870"/>
                </a:lnTo>
                <a:lnTo>
                  <a:pt x="15021" y="15151"/>
                </a:lnTo>
                <a:lnTo>
                  <a:pt x="14721" y="15414"/>
                </a:lnTo>
                <a:lnTo>
                  <a:pt x="14552" y="15526"/>
                </a:lnTo>
                <a:lnTo>
                  <a:pt x="14383" y="15639"/>
                </a:lnTo>
                <a:lnTo>
                  <a:pt x="14158" y="15751"/>
                </a:lnTo>
                <a:lnTo>
                  <a:pt x="13952" y="15864"/>
                </a:lnTo>
                <a:lnTo>
                  <a:pt x="13708" y="15939"/>
                </a:lnTo>
                <a:lnTo>
                  <a:pt x="13483" y="16014"/>
                </a:lnTo>
                <a:lnTo>
                  <a:pt x="13240" y="16070"/>
                </a:lnTo>
                <a:lnTo>
                  <a:pt x="12996" y="16108"/>
                </a:lnTo>
                <a:lnTo>
                  <a:pt x="12752" y="16145"/>
                </a:lnTo>
                <a:lnTo>
                  <a:pt x="12508" y="16145"/>
                </a:lnTo>
                <a:lnTo>
                  <a:pt x="12339" y="15901"/>
                </a:lnTo>
                <a:lnTo>
                  <a:pt x="12152" y="15658"/>
                </a:lnTo>
                <a:lnTo>
                  <a:pt x="12058" y="15545"/>
                </a:lnTo>
                <a:lnTo>
                  <a:pt x="11983" y="15489"/>
                </a:lnTo>
                <a:lnTo>
                  <a:pt x="11889" y="15451"/>
                </a:lnTo>
                <a:lnTo>
                  <a:pt x="11777" y="15433"/>
                </a:lnTo>
                <a:lnTo>
                  <a:pt x="12302" y="13370"/>
                </a:lnTo>
                <a:lnTo>
                  <a:pt x="12433" y="13351"/>
                </a:lnTo>
                <a:lnTo>
                  <a:pt x="12564" y="13314"/>
                </a:lnTo>
                <a:lnTo>
                  <a:pt x="12677" y="13257"/>
                </a:lnTo>
                <a:lnTo>
                  <a:pt x="12808" y="13201"/>
                </a:lnTo>
                <a:lnTo>
                  <a:pt x="12902" y="13126"/>
                </a:lnTo>
                <a:lnTo>
                  <a:pt x="13014" y="13051"/>
                </a:lnTo>
                <a:lnTo>
                  <a:pt x="13108" y="12957"/>
                </a:lnTo>
                <a:lnTo>
                  <a:pt x="13183" y="12864"/>
                </a:lnTo>
                <a:close/>
                <a:moveTo>
                  <a:pt x="12527" y="0"/>
                </a:moveTo>
                <a:lnTo>
                  <a:pt x="12433" y="19"/>
                </a:lnTo>
                <a:lnTo>
                  <a:pt x="12377" y="94"/>
                </a:lnTo>
                <a:lnTo>
                  <a:pt x="12339" y="169"/>
                </a:lnTo>
                <a:lnTo>
                  <a:pt x="11964" y="1519"/>
                </a:lnTo>
                <a:lnTo>
                  <a:pt x="11589" y="2869"/>
                </a:lnTo>
                <a:lnTo>
                  <a:pt x="11214" y="4219"/>
                </a:lnTo>
                <a:lnTo>
                  <a:pt x="10839" y="5569"/>
                </a:lnTo>
                <a:lnTo>
                  <a:pt x="10746" y="5869"/>
                </a:lnTo>
                <a:lnTo>
                  <a:pt x="10708" y="6019"/>
                </a:lnTo>
                <a:lnTo>
                  <a:pt x="10708" y="6169"/>
                </a:lnTo>
                <a:lnTo>
                  <a:pt x="10708" y="6244"/>
                </a:lnTo>
                <a:lnTo>
                  <a:pt x="10296" y="6357"/>
                </a:lnTo>
                <a:lnTo>
                  <a:pt x="9902" y="6507"/>
                </a:lnTo>
                <a:lnTo>
                  <a:pt x="9583" y="6657"/>
                </a:lnTo>
                <a:lnTo>
                  <a:pt x="9283" y="6807"/>
                </a:lnTo>
                <a:lnTo>
                  <a:pt x="9002" y="6994"/>
                </a:lnTo>
                <a:lnTo>
                  <a:pt x="8720" y="7182"/>
                </a:lnTo>
                <a:lnTo>
                  <a:pt x="8458" y="7407"/>
                </a:lnTo>
                <a:lnTo>
                  <a:pt x="8214" y="7632"/>
                </a:lnTo>
                <a:lnTo>
                  <a:pt x="7970" y="7876"/>
                </a:lnTo>
                <a:lnTo>
                  <a:pt x="7745" y="8119"/>
                </a:lnTo>
                <a:lnTo>
                  <a:pt x="7652" y="7988"/>
                </a:lnTo>
                <a:lnTo>
                  <a:pt x="7614" y="7951"/>
                </a:lnTo>
                <a:lnTo>
                  <a:pt x="7558" y="7913"/>
                </a:lnTo>
                <a:lnTo>
                  <a:pt x="7445" y="7876"/>
                </a:lnTo>
                <a:lnTo>
                  <a:pt x="7220" y="7838"/>
                </a:lnTo>
                <a:lnTo>
                  <a:pt x="6470" y="7651"/>
                </a:lnTo>
                <a:lnTo>
                  <a:pt x="5101" y="7332"/>
                </a:lnTo>
                <a:lnTo>
                  <a:pt x="3732" y="7032"/>
                </a:lnTo>
                <a:lnTo>
                  <a:pt x="2626" y="6807"/>
                </a:lnTo>
                <a:lnTo>
                  <a:pt x="1538" y="6582"/>
                </a:lnTo>
                <a:lnTo>
                  <a:pt x="1501" y="6582"/>
                </a:lnTo>
                <a:lnTo>
                  <a:pt x="1463" y="6619"/>
                </a:lnTo>
                <a:lnTo>
                  <a:pt x="1295" y="7238"/>
                </a:lnTo>
                <a:lnTo>
                  <a:pt x="1126" y="7857"/>
                </a:lnTo>
                <a:lnTo>
                  <a:pt x="732" y="9095"/>
                </a:lnTo>
                <a:lnTo>
                  <a:pt x="357" y="10332"/>
                </a:lnTo>
                <a:lnTo>
                  <a:pt x="188" y="10951"/>
                </a:lnTo>
                <a:lnTo>
                  <a:pt x="20" y="11589"/>
                </a:lnTo>
                <a:lnTo>
                  <a:pt x="1" y="11664"/>
                </a:lnTo>
                <a:lnTo>
                  <a:pt x="38" y="11757"/>
                </a:lnTo>
                <a:lnTo>
                  <a:pt x="95" y="11814"/>
                </a:lnTo>
                <a:lnTo>
                  <a:pt x="170" y="11851"/>
                </a:lnTo>
                <a:lnTo>
                  <a:pt x="1520" y="12226"/>
                </a:lnTo>
                <a:lnTo>
                  <a:pt x="2870" y="12601"/>
                </a:lnTo>
                <a:lnTo>
                  <a:pt x="4220" y="12995"/>
                </a:lnTo>
                <a:lnTo>
                  <a:pt x="5570" y="13351"/>
                </a:lnTo>
                <a:lnTo>
                  <a:pt x="5870" y="13445"/>
                </a:lnTo>
                <a:lnTo>
                  <a:pt x="6020" y="13482"/>
                </a:lnTo>
                <a:lnTo>
                  <a:pt x="6170" y="13482"/>
                </a:lnTo>
                <a:lnTo>
                  <a:pt x="6283" y="13464"/>
                </a:lnTo>
                <a:lnTo>
                  <a:pt x="6395" y="13407"/>
                </a:lnTo>
                <a:lnTo>
                  <a:pt x="6526" y="13858"/>
                </a:lnTo>
                <a:lnTo>
                  <a:pt x="6695" y="14270"/>
                </a:lnTo>
                <a:lnTo>
                  <a:pt x="6883" y="14664"/>
                </a:lnTo>
                <a:lnTo>
                  <a:pt x="7108" y="15058"/>
                </a:lnTo>
                <a:lnTo>
                  <a:pt x="7370" y="15414"/>
                </a:lnTo>
                <a:lnTo>
                  <a:pt x="7670" y="15751"/>
                </a:lnTo>
                <a:lnTo>
                  <a:pt x="7970" y="16070"/>
                </a:lnTo>
                <a:lnTo>
                  <a:pt x="8308" y="16351"/>
                </a:lnTo>
                <a:lnTo>
                  <a:pt x="8045" y="16558"/>
                </a:lnTo>
                <a:lnTo>
                  <a:pt x="8008" y="16595"/>
                </a:lnTo>
                <a:lnTo>
                  <a:pt x="7970" y="16652"/>
                </a:lnTo>
                <a:lnTo>
                  <a:pt x="7933" y="16745"/>
                </a:lnTo>
                <a:lnTo>
                  <a:pt x="7895" y="16970"/>
                </a:lnTo>
                <a:lnTo>
                  <a:pt x="7708" y="17739"/>
                </a:lnTo>
                <a:lnTo>
                  <a:pt x="7389" y="19108"/>
                </a:lnTo>
                <a:lnTo>
                  <a:pt x="7089" y="20477"/>
                </a:lnTo>
                <a:lnTo>
                  <a:pt x="6676" y="22221"/>
                </a:lnTo>
                <a:lnTo>
                  <a:pt x="5889" y="25390"/>
                </a:lnTo>
                <a:lnTo>
                  <a:pt x="5083" y="28578"/>
                </a:lnTo>
                <a:lnTo>
                  <a:pt x="4670" y="30321"/>
                </a:lnTo>
                <a:lnTo>
                  <a:pt x="4670" y="30359"/>
                </a:lnTo>
                <a:lnTo>
                  <a:pt x="4708" y="30396"/>
                </a:lnTo>
                <a:lnTo>
                  <a:pt x="5326" y="30565"/>
                </a:lnTo>
                <a:lnTo>
                  <a:pt x="5945" y="30734"/>
                </a:lnTo>
                <a:lnTo>
                  <a:pt x="7183" y="31109"/>
                </a:lnTo>
                <a:lnTo>
                  <a:pt x="8420" y="31503"/>
                </a:lnTo>
                <a:lnTo>
                  <a:pt x="9039" y="31672"/>
                </a:lnTo>
                <a:lnTo>
                  <a:pt x="9677" y="31840"/>
                </a:lnTo>
                <a:lnTo>
                  <a:pt x="9752" y="31859"/>
                </a:lnTo>
                <a:lnTo>
                  <a:pt x="9845" y="31822"/>
                </a:lnTo>
                <a:lnTo>
                  <a:pt x="9902" y="31765"/>
                </a:lnTo>
                <a:lnTo>
                  <a:pt x="9939" y="31690"/>
                </a:lnTo>
                <a:lnTo>
                  <a:pt x="11683" y="25165"/>
                </a:lnTo>
                <a:lnTo>
                  <a:pt x="13408" y="18639"/>
                </a:lnTo>
                <a:lnTo>
                  <a:pt x="13502" y="18339"/>
                </a:lnTo>
                <a:lnTo>
                  <a:pt x="13540" y="18189"/>
                </a:lnTo>
                <a:lnTo>
                  <a:pt x="13558" y="18039"/>
                </a:lnTo>
                <a:lnTo>
                  <a:pt x="13540" y="17983"/>
                </a:lnTo>
                <a:lnTo>
                  <a:pt x="13521" y="17908"/>
                </a:lnTo>
                <a:lnTo>
                  <a:pt x="13465" y="17795"/>
                </a:lnTo>
                <a:lnTo>
                  <a:pt x="13802" y="17702"/>
                </a:lnTo>
                <a:lnTo>
                  <a:pt x="14140" y="17608"/>
                </a:lnTo>
                <a:lnTo>
                  <a:pt x="14458" y="17495"/>
                </a:lnTo>
                <a:lnTo>
                  <a:pt x="14777" y="17364"/>
                </a:lnTo>
                <a:lnTo>
                  <a:pt x="15077" y="17195"/>
                </a:lnTo>
                <a:lnTo>
                  <a:pt x="15377" y="17027"/>
                </a:lnTo>
                <a:lnTo>
                  <a:pt x="15658" y="16839"/>
                </a:lnTo>
                <a:lnTo>
                  <a:pt x="15940" y="16652"/>
                </a:lnTo>
                <a:lnTo>
                  <a:pt x="16240" y="16370"/>
                </a:lnTo>
                <a:lnTo>
                  <a:pt x="16521" y="16089"/>
                </a:lnTo>
                <a:lnTo>
                  <a:pt x="16559" y="16145"/>
                </a:lnTo>
                <a:lnTo>
                  <a:pt x="16596" y="16183"/>
                </a:lnTo>
                <a:lnTo>
                  <a:pt x="16652" y="16220"/>
                </a:lnTo>
                <a:lnTo>
                  <a:pt x="16765" y="16258"/>
                </a:lnTo>
                <a:lnTo>
                  <a:pt x="16990" y="16295"/>
                </a:lnTo>
                <a:lnTo>
                  <a:pt x="17740" y="16483"/>
                </a:lnTo>
                <a:lnTo>
                  <a:pt x="19109" y="16802"/>
                </a:lnTo>
                <a:lnTo>
                  <a:pt x="20478" y="17102"/>
                </a:lnTo>
                <a:lnTo>
                  <a:pt x="21059" y="17233"/>
                </a:lnTo>
                <a:lnTo>
                  <a:pt x="21678" y="17383"/>
                </a:lnTo>
                <a:lnTo>
                  <a:pt x="22297" y="17552"/>
                </a:lnTo>
                <a:lnTo>
                  <a:pt x="22878" y="17683"/>
                </a:lnTo>
                <a:lnTo>
                  <a:pt x="22915" y="17683"/>
                </a:lnTo>
                <a:lnTo>
                  <a:pt x="22953" y="17645"/>
                </a:lnTo>
                <a:lnTo>
                  <a:pt x="23272" y="16389"/>
                </a:lnTo>
                <a:lnTo>
                  <a:pt x="23572" y="15095"/>
                </a:lnTo>
                <a:lnTo>
                  <a:pt x="23890" y="13820"/>
                </a:lnTo>
                <a:lnTo>
                  <a:pt x="24209" y="12545"/>
                </a:lnTo>
                <a:lnTo>
                  <a:pt x="24209" y="12451"/>
                </a:lnTo>
                <a:lnTo>
                  <a:pt x="24172" y="12376"/>
                </a:lnTo>
                <a:lnTo>
                  <a:pt x="24115" y="12320"/>
                </a:lnTo>
                <a:lnTo>
                  <a:pt x="24040" y="12282"/>
                </a:lnTo>
                <a:lnTo>
                  <a:pt x="22690" y="11907"/>
                </a:lnTo>
                <a:lnTo>
                  <a:pt x="21340" y="11532"/>
                </a:lnTo>
                <a:lnTo>
                  <a:pt x="19990" y="11139"/>
                </a:lnTo>
                <a:lnTo>
                  <a:pt x="18640" y="10782"/>
                </a:lnTo>
                <a:lnTo>
                  <a:pt x="18340" y="10688"/>
                </a:lnTo>
                <a:lnTo>
                  <a:pt x="18190" y="10651"/>
                </a:lnTo>
                <a:lnTo>
                  <a:pt x="18040" y="10632"/>
                </a:lnTo>
                <a:lnTo>
                  <a:pt x="17965" y="10651"/>
                </a:lnTo>
                <a:lnTo>
                  <a:pt x="17890" y="10670"/>
                </a:lnTo>
                <a:lnTo>
                  <a:pt x="17796" y="10201"/>
                </a:lnTo>
                <a:lnTo>
                  <a:pt x="17646" y="9713"/>
                </a:lnTo>
                <a:lnTo>
                  <a:pt x="17459" y="9263"/>
                </a:lnTo>
                <a:lnTo>
                  <a:pt x="17234" y="8813"/>
                </a:lnTo>
                <a:lnTo>
                  <a:pt x="17159" y="8720"/>
                </a:lnTo>
                <a:lnTo>
                  <a:pt x="17102" y="8607"/>
                </a:lnTo>
                <a:lnTo>
                  <a:pt x="16896" y="8345"/>
                </a:lnTo>
                <a:lnTo>
                  <a:pt x="16690" y="8082"/>
                </a:lnTo>
                <a:lnTo>
                  <a:pt x="16465" y="7838"/>
                </a:lnTo>
                <a:lnTo>
                  <a:pt x="16221" y="7613"/>
                </a:lnTo>
                <a:lnTo>
                  <a:pt x="16277" y="7538"/>
                </a:lnTo>
                <a:lnTo>
                  <a:pt x="16315" y="7426"/>
                </a:lnTo>
                <a:lnTo>
                  <a:pt x="16352" y="7219"/>
                </a:lnTo>
                <a:lnTo>
                  <a:pt x="16540" y="6451"/>
                </a:lnTo>
                <a:lnTo>
                  <a:pt x="16859" y="5100"/>
                </a:lnTo>
                <a:lnTo>
                  <a:pt x="17159" y="3732"/>
                </a:lnTo>
                <a:lnTo>
                  <a:pt x="17290" y="3150"/>
                </a:lnTo>
                <a:lnTo>
                  <a:pt x="17459" y="2531"/>
                </a:lnTo>
                <a:lnTo>
                  <a:pt x="17609" y="1913"/>
                </a:lnTo>
                <a:lnTo>
                  <a:pt x="17740" y="1331"/>
                </a:lnTo>
                <a:lnTo>
                  <a:pt x="17740" y="1294"/>
                </a:lnTo>
                <a:lnTo>
                  <a:pt x="17740" y="1275"/>
                </a:lnTo>
                <a:lnTo>
                  <a:pt x="17702" y="1256"/>
                </a:lnTo>
                <a:lnTo>
                  <a:pt x="16446" y="938"/>
                </a:lnTo>
                <a:lnTo>
                  <a:pt x="15152" y="638"/>
                </a:lnTo>
                <a:lnTo>
                  <a:pt x="13877" y="319"/>
                </a:lnTo>
                <a:lnTo>
                  <a:pt x="1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65075" y="3792127"/>
            <a:ext cx="448159" cy="736560"/>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3"/>
          <p:cNvGrpSpPr/>
          <p:nvPr/>
        </p:nvGrpSpPr>
        <p:grpSpPr>
          <a:xfrm rot="-630590" flipH="1">
            <a:off x="6439215" y="4423030"/>
            <a:ext cx="759457" cy="388641"/>
            <a:chOff x="3791225" y="3867975"/>
            <a:chExt cx="759475" cy="388650"/>
          </a:xfrm>
        </p:grpSpPr>
        <p:sp>
          <p:nvSpPr>
            <p:cNvPr id="114" name="Google Shape;114;p3"/>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3"/>
          <p:cNvGrpSpPr/>
          <p:nvPr/>
        </p:nvGrpSpPr>
        <p:grpSpPr>
          <a:xfrm rot="935878" flipH="1">
            <a:off x="4536272" y="4405157"/>
            <a:ext cx="1007626" cy="424382"/>
            <a:chOff x="6212850" y="3590750"/>
            <a:chExt cx="1555316" cy="655053"/>
          </a:xfrm>
        </p:grpSpPr>
        <p:sp>
          <p:nvSpPr>
            <p:cNvPr id="118" name="Google Shape;118;p3"/>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3"/>
          <p:cNvGrpSpPr/>
          <p:nvPr/>
        </p:nvGrpSpPr>
        <p:grpSpPr>
          <a:xfrm rot="496221">
            <a:off x="2471975" y="4265511"/>
            <a:ext cx="477185" cy="349699"/>
            <a:chOff x="3059900" y="-2587950"/>
            <a:chExt cx="1835300" cy="1344975"/>
          </a:xfrm>
        </p:grpSpPr>
        <p:sp>
          <p:nvSpPr>
            <p:cNvPr id="121" name="Google Shape;121;p3"/>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3"/>
          <p:cNvSpPr/>
          <p:nvPr/>
        </p:nvSpPr>
        <p:spPr>
          <a:xfrm rot="5400000" flipH="1">
            <a:off x="-2414121" y="1928531"/>
            <a:ext cx="5179945" cy="1227993"/>
          </a:xfrm>
          <a:custGeom>
            <a:avLst/>
            <a:gdLst/>
            <a:ahLst/>
            <a:cxnLst/>
            <a:rect l="l" t="t" r="r" b="b"/>
            <a:pathLst>
              <a:path w="150788" h="27117" extrusionOk="0">
                <a:moveTo>
                  <a:pt x="150788" y="0"/>
                </a:moveTo>
                <a:lnTo>
                  <a:pt x="150088" y="202"/>
                </a:lnTo>
                <a:lnTo>
                  <a:pt x="149278" y="460"/>
                </a:lnTo>
                <a:lnTo>
                  <a:pt x="148210" y="828"/>
                </a:lnTo>
                <a:lnTo>
                  <a:pt x="146940" y="1307"/>
                </a:lnTo>
                <a:lnTo>
                  <a:pt x="146241" y="1602"/>
                </a:lnTo>
                <a:lnTo>
                  <a:pt x="145523" y="1896"/>
                </a:lnTo>
                <a:lnTo>
                  <a:pt x="144768" y="2246"/>
                </a:lnTo>
                <a:lnTo>
                  <a:pt x="143976" y="2614"/>
                </a:lnTo>
                <a:lnTo>
                  <a:pt x="143185" y="3001"/>
                </a:lnTo>
                <a:lnTo>
                  <a:pt x="142375" y="3424"/>
                </a:lnTo>
                <a:lnTo>
                  <a:pt x="141565" y="3884"/>
                </a:lnTo>
                <a:lnTo>
                  <a:pt x="140773" y="4363"/>
                </a:lnTo>
                <a:lnTo>
                  <a:pt x="139963" y="4878"/>
                </a:lnTo>
                <a:lnTo>
                  <a:pt x="139172" y="5412"/>
                </a:lnTo>
                <a:lnTo>
                  <a:pt x="138398" y="6001"/>
                </a:lnTo>
                <a:lnTo>
                  <a:pt x="137644" y="6590"/>
                </a:lnTo>
                <a:lnTo>
                  <a:pt x="137294" y="6922"/>
                </a:lnTo>
                <a:lnTo>
                  <a:pt x="136926" y="7235"/>
                </a:lnTo>
                <a:lnTo>
                  <a:pt x="136594" y="7566"/>
                </a:lnTo>
                <a:lnTo>
                  <a:pt x="136245" y="7897"/>
                </a:lnTo>
                <a:lnTo>
                  <a:pt x="135913" y="8247"/>
                </a:lnTo>
                <a:lnTo>
                  <a:pt x="135600" y="8597"/>
                </a:lnTo>
                <a:lnTo>
                  <a:pt x="135306" y="8965"/>
                </a:lnTo>
                <a:lnTo>
                  <a:pt x="135011" y="9333"/>
                </a:lnTo>
                <a:lnTo>
                  <a:pt x="134735" y="9702"/>
                </a:lnTo>
                <a:lnTo>
                  <a:pt x="134459" y="10088"/>
                </a:lnTo>
                <a:lnTo>
                  <a:pt x="134220" y="10475"/>
                </a:lnTo>
                <a:lnTo>
                  <a:pt x="133980" y="10880"/>
                </a:lnTo>
                <a:lnTo>
                  <a:pt x="133759" y="11285"/>
                </a:lnTo>
                <a:lnTo>
                  <a:pt x="133557" y="11708"/>
                </a:lnTo>
                <a:lnTo>
                  <a:pt x="133373" y="12132"/>
                </a:lnTo>
                <a:lnTo>
                  <a:pt x="133189" y="12573"/>
                </a:lnTo>
                <a:lnTo>
                  <a:pt x="133041" y="13015"/>
                </a:lnTo>
                <a:lnTo>
                  <a:pt x="132913" y="13457"/>
                </a:lnTo>
                <a:lnTo>
                  <a:pt x="132802" y="13917"/>
                </a:lnTo>
                <a:lnTo>
                  <a:pt x="132710" y="14377"/>
                </a:lnTo>
                <a:lnTo>
                  <a:pt x="132397" y="14322"/>
                </a:lnTo>
                <a:lnTo>
                  <a:pt x="132029" y="14267"/>
                </a:lnTo>
                <a:lnTo>
                  <a:pt x="131550" y="14193"/>
                </a:lnTo>
                <a:lnTo>
                  <a:pt x="130961" y="14138"/>
                </a:lnTo>
                <a:lnTo>
                  <a:pt x="130280" y="14101"/>
                </a:lnTo>
                <a:lnTo>
                  <a:pt x="129157" y="14101"/>
                </a:lnTo>
                <a:lnTo>
                  <a:pt x="128752" y="14138"/>
                </a:lnTo>
                <a:lnTo>
                  <a:pt x="128329" y="14175"/>
                </a:lnTo>
                <a:lnTo>
                  <a:pt x="127924" y="14230"/>
                </a:lnTo>
                <a:lnTo>
                  <a:pt x="127500" y="14285"/>
                </a:lnTo>
                <a:lnTo>
                  <a:pt x="127077" y="14377"/>
                </a:lnTo>
                <a:lnTo>
                  <a:pt x="126654" y="14488"/>
                </a:lnTo>
                <a:lnTo>
                  <a:pt x="126230" y="14617"/>
                </a:lnTo>
                <a:lnTo>
                  <a:pt x="125807" y="14764"/>
                </a:lnTo>
                <a:lnTo>
                  <a:pt x="125383" y="14948"/>
                </a:lnTo>
                <a:lnTo>
                  <a:pt x="124978" y="15151"/>
                </a:lnTo>
                <a:lnTo>
                  <a:pt x="124592" y="15372"/>
                </a:lnTo>
                <a:lnTo>
                  <a:pt x="124205" y="15629"/>
                </a:lnTo>
                <a:lnTo>
                  <a:pt x="123837" y="15924"/>
                </a:lnTo>
                <a:lnTo>
                  <a:pt x="123487" y="16237"/>
                </a:lnTo>
                <a:lnTo>
                  <a:pt x="123156" y="16587"/>
                </a:lnTo>
                <a:lnTo>
                  <a:pt x="122843" y="16973"/>
                </a:lnTo>
                <a:lnTo>
                  <a:pt x="122548" y="17397"/>
                </a:lnTo>
                <a:lnTo>
                  <a:pt x="122107" y="17341"/>
                </a:lnTo>
                <a:lnTo>
                  <a:pt x="121591" y="17286"/>
                </a:lnTo>
                <a:lnTo>
                  <a:pt x="120892" y="17231"/>
                </a:lnTo>
                <a:lnTo>
                  <a:pt x="120063" y="17194"/>
                </a:lnTo>
                <a:lnTo>
                  <a:pt x="119106" y="17176"/>
                </a:lnTo>
                <a:lnTo>
                  <a:pt x="118038" y="17194"/>
                </a:lnTo>
                <a:lnTo>
                  <a:pt x="117467" y="17231"/>
                </a:lnTo>
                <a:lnTo>
                  <a:pt x="116878" y="17268"/>
                </a:lnTo>
                <a:lnTo>
                  <a:pt x="116289" y="17323"/>
                </a:lnTo>
                <a:lnTo>
                  <a:pt x="115682" y="17397"/>
                </a:lnTo>
                <a:lnTo>
                  <a:pt x="115056" y="17489"/>
                </a:lnTo>
                <a:lnTo>
                  <a:pt x="114430" y="17599"/>
                </a:lnTo>
                <a:lnTo>
                  <a:pt x="113786" y="17728"/>
                </a:lnTo>
                <a:lnTo>
                  <a:pt x="113160" y="17894"/>
                </a:lnTo>
                <a:lnTo>
                  <a:pt x="112515" y="18078"/>
                </a:lnTo>
                <a:lnTo>
                  <a:pt x="111890" y="18280"/>
                </a:lnTo>
                <a:lnTo>
                  <a:pt x="111264" y="18501"/>
                </a:lnTo>
                <a:lnTo>
                  <a:pt x="110656" y="18777"/>
                </a:lnTo>
                <a:lnTo>
                  <a:pt x="110049" y="19072"/>
                </a:lnTo>
                <a:lnTo>
                  <a:pt x="109460" y="19385"/>
                </a:lnTo>
                <a:lnTo>
                  <a:pt x="108889" y="19753"/>
                </a:lnTo>
                <a:lnTo>
                  <a:pt x="108337" y="20139"/>
                </a:lnTo>
                <a:lnTo>
                  <a:pt x="108061" y="20342"/>
                </a:lnTo>
                <a:lnTo>
                  <a:pt x="107803" y="20563"/>
                </a:lnTo>
                <a:lnTo>
                  <a:pt x="107545" y="20802"/>
                </a:lnTo>
                <a:lnTo>
                  <a:pt x="107287" y="21042"/>
                </a:lnTo>
                <a:lnTo>
                  <a:pt x="74298" y="23748"/>
                </a:lnTo>
                <a:lnTo>
                  <a:pt x="94364" y="20287"/>
                </a:lnTo>
                <a:lnTo>
                  <a:pt x="62701" y="19808"/>
                </a:lnTo>
                <a:lnTo>
                  <a:pt x="62462" y="19624"/>
                </a:lnTo>
                <a:lnTo>
                  <a:pt x="62167" y="19440"/>
                </a:lnTo>
                <a:lnTo>
                  <a:pt x="61762" y="19182"/>
                </a:lnTo>
                <a:lnTo>
                  <a:pt x="61247" y="18906"/>
                </a:lnTo>
                <a:lnTo>
                  <a:pt x="60621" y="18593"/>
                </a:lnTo>
                <a:lnTo>
                  <a:pt x="60271" y="18446"/>
                </a:lnTo>
                <a:lnTo>
                  <a:pt x="59903" y="18299"/>
                </a:lnTo>
                <a:lnTo>
                  <a:pt x="59498" y="18151"/>
                </a:lnTo>
                <a:lnTo>
                  <a:pt x="59074" y="18022"/>
                </a:lnTo>
                <a:lnTo>
                  <a:pt x="58632" y="17875"/>
                </a:lnTo>
                <a:lnTo>
                  <a:pt x="58172" y="17765"/>
                </a:lnTo>
                <a:lnTo>
                  <a:pt x="57675" y="17654"/>
                </a:lnTo>
                <a:lnTo>
                  <a:pt x="57160" y="17562"/>
                </a:lnTo>
                <a:lnTo>
                  <a:pt x="56626" y="17489"/>
                </a:lnTo>
                <a:lnTo>
                  <a:pt x="56074" y="17415"/>
                </a:lnTo>
                <a:lnTo>
                  <a:pt x="55485" y="17378"/>
                </a:lnTo>
                <a:lnTo>
                  <a:pt x="54895" y="17360"/>
                </a:lnTo>
                <a:lnTo>
                  <a:pt x="54270" y="17378"/>
                </a:lnTo>
                <a:lnTo>
                  <a:pt x="53625" y="17397"/>
                </a:lnTo>
                <a:lnTo>
                  <a:pt x="52963" y="17470"/>
                </a:lnTo>
                <a:lnTo>
                  <a:pt x="52281" y="17562"/>
                </a:lnTo>
                <a:lnTo>
                  <a:pt x="51600" y="17691"/>
                </a:lnTo>
                <a:lnTo>
                  <a:pt x="50882" y="17857"/>
                </a:lnTo>
                <a:lnTo>
                  <a:pt x="50146" y="18041"/>
                </a:lnTo>
                <a:lnTo>
                  <a:pt x="49391" y="18280"/>
                </a:lnTo>
                <a:lnTo>
                  <a:pt x="49097" y="18133"/>
                </a:lnTo>
                <a:lnTo>
                  <a:pt x="48765" y="17986"/>
                </a:lnTo>
                <a:lnTo>
                  <a:pt x="48305" y="17802"/>
                </a:lnTo>
                <a:lnTo>
                  <a:pt x="47734" y="17599"/>
                </a:lnTo>
                <a:lnTo>
                  <a:pt x="47090" y="17397"/>
                </a:lnTo>
                <a:lnTo>
                  <a:pt x="46722" y="17323"/>
                </a:lnTo>
                <a:lnTo>
                  <a:pt x="46335" y="17231"/>
                </a:lnTo>
                <a:lnTo>
                  <a:pt x="45949" y="17157"/>
                </a:lnTo>
                <a:lnTo>
                  <a:pt x="45525" y="17102"/>
                </a:lnTo>
                <a:lnTo>
                  <a:pt x="45102" y="17065"/>
                </a:lnTo>
                <a:lnTo>
                  <a:pt x="44660" y="17047"/>
                </a:lnTo>
                <a:lnTo>
                  <a:pt x="44200" y="17047"/>
                </a:lnTo>
                <a:lnTo>
                  <a:pt x="43740" y="17065"/>
                </a:lnTo>
                <a:lnTo>
                  <a:pt x="43261" y="17102"/>
                </a:lnTo>
                <a:lnTo>
                  <a:pt x="42782" y="17157"/>
                </a:lnTo>
                <a:lnTo>
                  <a:pt x="42285" y="17268"/>
                </a:lnTo>
                <a:lnTo>
                  <a:pt x="41807" y="17397"/>
                </a:lnTo>
                <a:lnTo>
                  <a:pt x="41291" y="17544"/>
                </a:lnTo>
                <a:lnTo>
                  <a:pt x="40794" y="17746"/>
                </a:lnTo>
                <a:lnTo>
                  <a:pt x="40297" y="17986"/>
                </a:lnTo>
                <a:lnTo>
                  <a:pt x="39800" y="18262"/>
                </a:lnTo>
                <a:lnTo>
                  <a:pt x="39303" y="18575"/>
                </a:lnTo>
                <a:lnTo>
                  <a:pt x="38806" y="18943"/>
                </a:lnTo>
                <a:lnTo>
                  <a:pt x="38309" y="19348"/>
                </a:lnTo>
                <a:lnTo>
                  <a:pt x="37830" y="19808"/>
                </a:lnTo>
                <a:lnTo>
                  <a:pt x="37481" y="19477"/>
                </a:lnTo>
                <a:lnTo>
                  <a:pt x="37076" y="19109"/>
                </a:lnTo>
                <a:lnTo>
                  <a:pt x="36523" y="18648"/>
                </a:lnTo>
                <a:lnTo>
                  <a:pt x="35824" y="18096"/>
                </a:lnTo>
                <a:lnTo>
                  <a:pt x="35419" y="17802"/>
                </a:lnTo>
                <a:lnTo>
                  <a:pt x="34977" y="17507"/>
                </a:lnTo>
                <a:lnTo>
                  <a:pt x="34517" y="17212"/>
                </a:lnTo>
                <a:lnTo>
                  <a:pt x="34020" y="16899"/>
                </a:lnTo>
                <a:lnTo>
                  <a:pt x="33504" y="16587"/>
                </a:lnTo>
                <a:lnTo>
                  <a:pt x="32952" y="16292"/>
                </a:lnTo>
                <a:lnTo>
                  <a:pt x="32363" y="15997"/>
                </a:lnTo>
                <a:lnTo>
                  <a:pt x="31755" y="15721"/>
                </a:lnTo>
                <a:lnTo>
                  <a:pt x="31130" y="15464"/>
                </a:lnTo>
                <a:lnTo>
                  <a:pt x="30467" y="15224"/>
                </a:lnTo>
                <a:lnTo>
                  <a:pt x="29786" y="14985"/>
                </a:lnTo>
                <a:lnTo>
                  <a:pt x="29086" y="14801"/>
                </a:lnTo>
                <a:lnTo>
                  <a:pt x="28368" y="14617"/>
                </a:lnTo>
                <a:lnTo>
                  <a:pt x="27632" y="14488"/>
                </a:lnTo>
                <a:lnTo>
                  <a:pt x="26877" y="14377"/>
                </a:lnTo>
                <a:lnTo>
                  <a:pt x="26085" y="14322"/>
                </a:lnTo>
                <a:lnTo>
                  <a:pt x="25699" y="14304"/>
                </a:lnTo>
                <a:lnTo>
                  <a:pt x="24889" y="14304"/>
                </a:lnTo>
                <a:lnTo>
                  <a:pt x="24484" y="14322"/>
                </a:lnTo>
                <a:lnTo>
                  <a:pt x="24079" y="14359"/>
                </a:lnTo>
                <a:lnTo>
                  <a:pt x="23655" y="14396"/>
                </a:lnTo>
                <a:lnTo>
                  <a:pt x="23232" y="14451"/>
                </a:lnTo>
                <a:lnTo>
                  <a:pt x="22827" y="14525"/>
                </a:lnTo>
                <a:lnTo>
                  <a:pt x="22385" y="14598"/>
                </a:lnTo>
                <a:lnTo>
                  <a:pt x="21962" y="14709"/>
                </a:lnTo>
                <a:lnTo>
                  <a:pt x="21538" y="14819"/>
                </a:lnTo>
                <a:lnTo>
                  <a:pt x="21097" y="14948"/>
                </a:lnTo>
                <a:lnTo>
                  <a:pt x="20876" y="14562"/>
                </a:lnTo>
                <a:lnTo>
                  <a:pt x="20581" y="14120"/>
                </a:lnTo>
                <a:lnTo>
                  <a:pt x="20176" y="13567"/>
                </a:lnTo>
                <a:lnTo>
                  <a:pt x="19661" y="12905"/>
                </a:lnTo>
                <a:lnTo>
                  <a:pt x="19366" y="12555"/>
                </a:lnTo>
                <a:lnTo>
                  <a:pt x="19035" y="12187"/>
                </a:lnTo>
                <a:lnTo>
                  <a:pt x="18667" y="11819"/>
                </a:lnTo>
                <a:lnTo>
                  <a:pt x="18280" y="11432"/>
                </a:lnTo>
                <a:lnTo>
                  <a:pt x="17857" y="11045"/>
                </a:lnTo>
                <a:lnTo>
                  <a:pt x="17415" y="10659"/>
                </a:lnTo>
                <a:lnTo>
                  <a:pt x="16936" y="10291"/>
                </a:lnTo>
                <a:lnTo>
                  <a:pt x="16421" y="9922"/>
                </a:lnTo>
                <a:lnTo>
                  <a:pt x="15887" y="9554"/>
                </a:lnTo>
                <a:lnTo>
                  <a:pt x="15316" y="9223"/>
                </a:lnTo>
                <a:lnTo>
                  <a:pt x="14727" y="8892"/>
                </a:lnTo>
                <a:lnTo>
                  <a:pt x="14101" y="8597"/>
                </a:lnTo>
                <a:lnTo>
                  <a:pt x="13457" y="8321"/>
                </a:lnTo>
                <a:lnTo>
                  <a:pt x="12776" y="8063"/>
                </a:lnTo>
                <a:lnTo>
                  <a:pt x="12058" y="7861"/>
                </a:lnTo>
                <a:lnTo>
                  <a:pt x="11690" y="7769"/>
                </a:lnTo>
                <a:lnTo>
                  <a:pt x="11322" y="7695"/>
                </a:lnTo>
                <a:lnTo>
                  <a:pt x="10935" y="7621"/>
                </a:lnTo>
                <a:lnTo>
                  <a:pt x="10548" y="7548"/>
                </a:lnTo>
                <a:lnTo>
                  <a:pt x="10162" y="7492"/>
                </a:lnTo>
                <a:lnTo>
                  <a:pt x="9757" y="7456"/>
                </a:lnTo>
                <a:lnTo>
                  <a:pt x="9352" y="7437"/>
                </a:lnTo>
                <a:lnTo>
                  <a:pt x="8928" y="7419"/>
                </a:lnTo>
                <a:lnTo>
                  <a:pt x="8505" y="7419"/>
                </a:lnTo>
                <a:lnTo>
                  <a:pt x="8082" y="7437"/>
                </a:lnTo>
                <a:lnTo>
                  <a:pt x="7640" y="7456"/>
                </a:lnTo>
                <a:lnTo>
                  <a:pt x="7179" y="7492"/>
                </a:lnTo>
                <a:lnTo>
                  <a:pt x="6738" y="7548"/>
                </a:lnTo>
                <a:lnTo>
                  <a:pt x="6277" y="7621"/>
                </a:lnTo>
                <a:lnTo>
                  <a:pt x="6241" y="7400"/>
                </a:lnTo>
                <a:lnTo>
                  <a:pt x="6185" y="7143"/>
                </a:lnTo>
                <a:lnTo>
                  <a:pt x="6112" y="6811"/>
                </a:lnTo>
                <a:lnTo>
                  <a:pt x="5983" y="6406"/>
                </a:lnTo>
                <a:lnTo>
                  <a:pt x="5817" y="5946"/>
                </a:lnTo>
                <a:lnTo>
                  <a:pt x="5578" y="5431"/>
                </a:lnTo>
                <a:lnTo>
                  <a:pt x="5449" y="5173"/>
                </a:lnTo>
                <a:lnTo>
                  <a:pt x="5302" y="4897"/>
                </a:lnTo>
                <a:lnTo>
                  <a:pt x="5136" y="4621"/>
                </a:lnTo>
                <a:lnTo>
                  <a:pt x="4952" y="4326"/>
                </a:lnTo>
                <a:lnTo>
                  <a:pt x="4750" y="4032"/>
                </a:lnTo>
                <a:lnTo>
                  <a:pt x="4529" y="3755"/>
                </a:lnTo>
                <a:lnTo>
                  <a:pt x="4271" y="3461"/>
                </a:lnTo>
                <a:lnTo>
                  <a:pt x="4013" y="3166"/>
                </a:lnTo>
                <a:lnTo>
                  <a:pt x="3719" y="2890"/>
                </a:lnTo>
                <a:lnTo>
                  <a:pt x="3424" y="2596"/>
                </a:lnTo>
                <a:lnTo>
                  <a:pt x="3074" y="2320"/>
                </a:lnTo>
                <a:lnTo>
                  <a:pt x="2725" y="2062"/>
                </a:lnTo>
                <a:lnTo>
                  <a:pt x="2338" y="1786"/>
                </a:lnTo>
                <a:lnTo>
                  <a:pt x="1933" y="1546"/>
                </a:lnTo>
                <a:lnTo>
                  <a:pt x="1491" y="1307"/>
                </a:lnTo>
                <a:lnTo>
                  <a:pt x="1031" y="1068"/>
                </a:lnTo>
                <a:lnTo>
                  <a:pt x="534" y="865"/>
                </a:lnTo>
                <a:lnTo>
                  <a:pt x="0" y="663"/>
                </a:lnTo>
                <a:lnTo>
                  <a:pt x="37" y="21042"/>
                </a:lnTo>
                <a:lnTo>
                  <a:pt x="46280" y="21042"/>
                </a:lnTo>
                <a:lnTo>
                  <a:pt x="19532" y="24005"/>
                </a:lnTo>
                <a:lnTo>
                  <a:pt x="107748" y="27117"/>
                </a:lnTo>
                <a:lnTo>
                  <a:pt x="86209" y="23766"/>
                </a:lnTo>
                <a:lnTo>
                  <a:pt x="150788" y="18280"/>
                </a:lnTo>
                <a:lnTo>
                  <a:pt x="1507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6398504" y="1928531"/>
            <a:ext cx="5179945" cy="1227993"/>
          </a:xfrm>
          <a:custGeom>
            <a:avLst/>
            <a:gdLst/>
            <a:ahLst/>
            <a:cxnLst/>
            <a:rect l="l" t="t" r="r" b="b"/>
            <a:pathLst>
              <a:path w="150788" h="27117" extrusionOk="0">
                <a:moveTo>
                  <a:pt x="150788" y="0"/>
                </a:moveTo>
                <a:lnTo>
                  <a:pt x="150088" y="202"/>
                </a:lnTo>
                <a:lnTo>
                  <a:pt x="149278" y="460"/>
                </a:lnTo>
                <a:lnTo>
                  <a:pt x="148210" y="828"/>
                </a:lnTo>
                <a:lnTo>
                  <a:pt x="146940" y="1307"/>
                </a:lnTo>
                <a:lnTo>
                  <a:pt x="146241" y="1602"/>
                </a:lnTo>
                <a:lnTo>
                  <a:pt x="145523" y="1896"/>
                </a:lnTo>
                <a:lnTo>
                  <a:pt x="144768" y="2246"/>
                </a:lnTo>
                <a:lnTo>
                  <a:pt x="143976" y="2614"/>
                </a:lnTo>
                <a:lnTo>
                  <a:pt x="143185" y="3001"/>
                </a:lnTo>
                <a:lnTo>
                  <a:pt x="142375" y="3424"/>
                </a:lnTo>
                <a:lnTo>
                  <a:pt x="141565" y="3884"/>
                </a:lnTo>
                <a:lnTo>
                  <a:pt x="140773" y="4363"/>
                </a:lnTo>
                <a:lnTo>
                  <a:pt x="139963" y="4878"/>
                </a:lnTo>
                <a:lnTo>
                  <a:pt x="139172" y="5412"/>
                </a:lnTo>
                <a:lnTo>
                  <a:pt x="138398" y="6001"/>
                </a:lnTo>
                <a:lnTo>
                  <a:pt x="137644" y="6590"/>
                </a:lnTo>
                <a:lnTo>
                  <a:pt x="137294" y="6922"/>
                </a:lnTo>
                <a:lnTo>
                  <a:pt x="136926" y="7235"/>
                </a:lnTo>
                <a:lnTo>
                  <a:pt x="136594" y="7566"/>
                </a:lnTo>
                <a:lnTo>
                  <a:pt x="136245" y="7897"/>
                </a:lnTo>
                <a:lnTo>
                  <a:pt x="135913" y="8247"/>
                </a:lnTo>
                <a:lnTo>
                  <a:pt x="135600" y="8597"/>
                </a:lnTo>
                <a:lnTo>
                  <a:pt x="135306" y="8965"/>
                </a:lnTo>
                <a:lnTo>
                  <a:pt x="135011" y="9333"/>
                </a:lnTo>
                <a:lnTo>
                  <a:pt x="134735" y="9702"/>
                </a:lnTo>
                <a:lnTo>
                  <a:pt x="134459" y="10088"/>
                </a:lnTo>
                <a:lnTo>
                  <a:pt x="134220" y="10475"/>
                </a:lnTo>
                <a:lnTo>
                  <a:pt x="133980" y="10880"/>
                </a:lnTo>
                <a:lnTo>
                  <a:pt x="133759" y="11285"/>
                </a:lnTo>
                <a:lnTo>
                  <a:pt x="133557" y="11708"/>
                </a:lnTo>
                <a:lnTo>
                  <a:pt x="133373" y="12132"/>
                </a:lnTo>
                <a:lnTo>
                  <a:pt x="133189" y="12573"/>
                </a:lnTo>
                <a:lnTo>
                  <a:pt x="133041" y="13015"/>
                </a:lnTo>
                <a:lnTo>
                  <a:pt x="132913" y="13457"/>
                </a:lnTo>
                <a:lnTo>
                  <a:pt x="132802" y="13917"/>
                </a:lnTo>
                <a:lnTo>
                  <a:pt x="132710" y="14377"/>
                </a:lnTo>
                <a:lnTo>
                  <a:pt x="132397" y="14322"/>
                </a:lnTo>
                <a:lnTo>
                  <a:pt x="132029" y="14267"/>
                </a:lnTo>
                <a:lnTo>
                  <a:pt x="131550" y="14193"/>
                </a:lnTo>
                <a:lnTo>
                  <a:pt x="130961" y="14138"/>
                </a:lnTo>
                <a:lnTo>
                  <a:pt x="130280" y="14101"/>
                </a:lnTo>
                <a:lnTo>
                  <a:pt x="129157" y="14101"/>
                </a:lnTo>
                <a:lnTo>
                  <a:pt x="128752" y="14138"/>
                </a:lnTo>
                <a:lnTo>
                  <a:pt x="128329" y="14175"/>
                </a:lnTo>
                <a:lnTo>
                  <a:pt x="127924" y="14230"/>
                </a:lnTo>
                <a:lnTo>
                  <a:pt x="127500" y="14285"/>
                </a:lnTo>
                <a:lnTo>
                  <a:pt x="127077" y="14377"/>
                </a:lnTo>
                <a:lnTo>
                  <a:pt x="126654" y="14488"/>
                </a:lnTo>
                <a:lnTo>
                  <a:pt x="126230" y="14617"/>
                </a:lnTo>
                <a:lnTo>
                  <a:pt x="125807" y="14764"/>
                </a:lnTo>
                <a:lnTo>
                  <a:pt x="125383" y="14948"/>
                </a:lnTo>
                <a:lnTo>
                  <a:pt x="124978" y="15151"/>
                </a:lnTo>
                <a:lnTo>
                  <a:pt x="124592" y="15372"/>
                </a:lnTo>
                <a:lnTo>
                  <a:pt x="124205" y="15629"/>
                </a:lnTo>
                <a:lnTo>
                  <a:pt x="123837" y="15924"/>
                </a:lnTo>
                <a:lnTo>
                  <a:pt x="123487" y="16237"/>
                </a:lnTo>
                <a:lnTo>
                  <a:pt x="123156" y="16587"/>
                </a:lnTo>
                <a:lnTo>
                  <a:pt x="122843" y="16973"/>
                </a:lnTo>
                <a:lnTo>
                  <a:pt x="122548" y="17397"/>
                </a:lnTo>
                <a:lnTo>
                  <a:pt x="122107" y="17341"/>
                </a:lnTo>
                <a:lnTo>
                  <a:pt x="121591" y="17286"/>
                </a:lnTo>
                <a:lnTo>
                  <a:pt x="120892" y="17231"/>
                </a:lnTo>
                <a:lnTo>
                  <a:pt x="120063" y="17194"/>
                </a:lnTo>
                <a:lnTo>
                  <a:pt x="119106" y="17176"/>
                </a:lnTo>
                <a:lnTo>
                  <a:pt x="118038" y="17194"/>
                </a:lnTo>
                <a:lnTo>
                  <a:pt x="117467" y="17231"/>
                </a:lnTo>
                <a:lnTo>
                  <a:pt x="116878" y="17268"/>
                </a:lnTo>
                <a:lnTo>
                  <a:pt x="116289" y="17323"/>
                </a:lnTo>
                <a:lnTo>
                  <a:pt x="115682" y="17397"/>
                </a:lnTo>
                <a:lnTo>
                  <a:pt x="115056" y="17489"/>
                </a:lnTo>
                <a:lnTo>
                  <a:pt x="114430" y="17599"/>
                </a:lnTo>
                <a:lnTo>
                  <a:pt x="113786" y="17728"/>
                </a:lnTo>
                <a:lnTo>
                  <a:pt x="113160" y="17894"/>
                </a:lnTo>
                <a:lnTo>
                  <a:pt x="112515" y="18078"/>
                </a:lnTo>
                <a:lnTo>
                  <a:pt x="111890" y="18280"/>
                </a:lnTo>
                <a:lnTo>
                  <a:pt x="111264" y="18501"/>
                </a:lnTo>
                <a:lnTo>
                  <a:pt x="110656" y="18777"/>
                </a:lnTo>
                <a:lnTo>
                  <a:pt x="110049" y="19072"/>
                </a:lnTo>
                <a:lnTo>
                  <a:pt x="109460" y="19385"/>
                </a:lnTo>
                <a:lnTo>
                  <a:pt x="108889" y="19753"/>
                </a:lnTo>
                <a:lnTo>
                  <a:pt x="108337" y="20139"/>
                </a:lnTo>
                <a:lnTo>
                  <a:pt x="108061" y="20342"/>
                </a:lnTo>
                <a:lnTo>
                  <a:pt x="107803" y="20563"/>
                </a:lnTo>
                <a:lnTo>
                  <a:pt x="107545" y="20802"/>
                </a:lnTo>
                <a:lnTo>
                  <a:pt x="107287" y="21042"/>
                </a:lnTo>
                <a:lnTo>
                  <a:pt x="74298" y="23748"/>
                </a:lnTo>
                <a:lnTo>
                  <a:pt x="94364" y="20287"/>
                </a:lnTo>
                <a:lnTo>
                  <a:pt x="62701" y="19808"/>
                </a:lnTo>
                <a:lnTo>
                  <a:pt x="62462" y="19624"/>
                </a:lnTo>
                <a:lnTo>
                  <a:pt x="62167" y="19440"/>
                </a:lnTo>
                <a:lnTo>
                  <a:pt x="61762" y="19182"/>
                </a:lnTo>
                <a:lnTo>
                  <a:pt x="61247" y="18906"/>
                </a:lnTo>
                <a:lnTo>
                  <a:pt x="60621" y="18593"/>
                </a:lnTo>
                <a:lnTo>
                  <a:pt x="60271" y="18446"/>
                </a:lnTo>
                <a:lnTo>
                  <a:pt x="59903" y="18299"/>
                </a:lnTo>
                <a:lnTo>
                  <a:pt x="59498" y="18151"/>
                </a:lnTo>
                <a:lnTo>
                  <a:pt x="59074" y="18022"/>
                </a:lnTo>
                <a:lnTo>
                  <a:pt x="58632" y="17875"/>
                </a:lnTo>
                <a:lnTo>
                  <a:pt x="58172" y="17765"/>
                </a:lnTo>
                <a:lnTo>
                  <a:pt x="57675" y="17654"/>
                </a:lnTo>
                <a:lnTo>
                  <a:pt x="57160" y="17562"/>
                </a:lnTo>
                <a:lnTo>
                  <a:pt x="56626" y="17489"/>
                </a:lnTo>
                <a:lnTo>
                  <a:pt x="56074" y="17415"/>
                </a:lnTo>
                <a:lnTo>
                  <a:pt x="55485" y="17378"/>
                </a:lnTo>
                <a:lnTo>
                  <a:pt x="54895" y="17360"/>
                </a:lnTo>
                <a:lnTo>
                  <a:pt x="54270" y="17378"/>
                </a:lnTo>
                <a:lnTo>
                  <a:pt x="53625" y="17397"/>
                </a:lnTo>
                <a:lnTo>
                  <a:pt x="52963" y="17470"/>
                </a:lnTo>
                <a:lnTo>
                  <a:pt x="52281" y="17562"/>
                </a:lnTo>
                <a:lnTo>
                  <a:pt x="51600" y="17691"/>
                </a:lnTo>
                <a:lnTo>
                  <a:pt x="50882" y="17857"/>
                </a:lnTo>
                <a:lnTo>
                  <a:pt x="50146" y="18041"/>
                </a:lnTo>
                <a:lnTo>
                  <a:pt x="49391" y="18280"/>
                </a:lnTo>
                <a:lnTo>
                  <a:pt x="49097" y="18133"/>
                </a:lnTo>
                <a:lnTo>
                  <a:pt x="48765" y="17986"/>
                </a:lnTo>
                <a:lnTo>
                  <a:pt x="48305" y="17802"/>
                </a:lnTo>
                <a:lnTo>
                  <a:pt x="47734" y="17599"/>
                </a:lnTo>
                <a:lnTo>
                  <a:pt x="47090" y="17397"/>
                </a:lnTo>
                <a:lnTo>
                  <a:pt x="46722" y="17323"/>
                </a:lnTo>
                <a:lnTo>
                  <a:pt x="46335" y="17231"/>
                </a:lnTo>
                <a:lnTo>
                  <a:pt x="45949" y="17157"/>
                </a:lnTo>
                <a:lnTo>
                  <a:pt x="45525" y="17102"/>
                </a:lnTo>
                <a:lnTo>
                  <a:pt x="45102" y="17065"/>
                </a:lnTo>
                <a:lnTo>
                  <a:pt x="44660" y="17047"/>
                </a:lnTo>
                <a:lnTo>
                  <a:pt x="44200" y="17047"/>
                </a:lnTo>
                <a:lnTo>
                  <a:pt x="43740" y="17065"/>
                </a:lnTo>
                <a:lnTo>
                  <a:pt x="43261" y="17102"/>
                </a:lnTo>
                <a:lnTo>
                  <a:pt x="42782" y="17157"/>
                </a:lnTo>
                <a:lnTo>
                  <a:pt x="42285" y="17268"/>
                </a:lnTo>
                <a:lnTo>
                  <a:pt x="41807" y="17397"/>
                </a:lnTo>
                <a:lnTo>
                  <a:pt x="41291" y="17544"/>
                </a:lnTo>
                <a:lnTo>
                  <a:pt x="40794" y="17746"/>
                </a:lnTo>
                <a:lnTo>
                  <a:pt x="40297" y="17986"/>
                </a:lnTo>
                <a:lnTo>
                  <a:pt x="39800" y="18262"/>
                </a:lnTo>
                <a:lnTo>
                  <a:pt x="39303" y="18575"/>
                </a:lnTo>
                <a:lnTo>
                  <a:pt x="38806" y="18943"/>
                </a:lnTo>
                <a:lnTo>
                  <a:pt x="38309" y="19348"/>
                </a:lnTo>
                <a:lnTo>
                  <a:pt x="37830" y="19808"/>
                </a:lnTo>
                <a:lnTo>
                  <a:pt x="37481" y="19477"/>
                </a:lnTo>
                <a:lnTo>
                  <a:pt x="37076" y="19109"/>
                </a:lnTo>
                <a:lnTo>
                  <a:pt x="36523" y="18648"/>
                </a:lnTo>
                <a:lnTo>
                  <a:pt x="35824" y="18096"/>
                </a:lnTo>
                <a:lnTo>
                  <a:pt x="35419" y="17802"/>
                </a:lnTo>
                <a:lnTo>
                  <a:pt x="34977" y="17507"/>
                </a:lnTo>
                <a:lnTo>
                  <a:pt x="34517" y="17212"/>
                </a:lnTo>
                <a:lnTo>
                  <a:pt x="34020" y="16899"/>
                </a:lnTo>
                <a:lnTo>
                  <a:pt x="33504" y="16587"/>
                </a:lnTo>
                <a:lnTo>
                  <a:pt x="32952" y="16292"/>
                </a:lnTo>
                <a:lnTo>
                  <a:pt x="32363" y="15997"/>
                </a:lnTo>
                <a:lnTo>
                  <a:pt x="31755" y="15721"/>
                </a:lnTo>
                <a:lnTo>
                  <a:pt x="31130" y="15464"/>
                </a:lnTo>
                <a:lnTo>
                  <a:pt x="30467" y="15224"/>
                </a:lnTo>
                <a:lnTo>
                  <a:pt x="29786" y="14985"/>
                </a:lnTo>
                <a:lnTo>
                  <a:pt x="29086" y="14801"/>
                </a:lnTo>
                <a:lnTo>
                  <a:pt x="28368" y="14617"/>
                </a:lnTo>
                <a:lnTo>
                  <a:pt x="27632" y="14488"/>
                </a:lnTo>
                <a:lnTo>
                  <a:pt x="26877" y="14377"/>
                </a:lnTo>
                <a:lnTo>
                  <a:pt x="26085" y="14322"/>
                </a:lnTo>
                <a:lnTo>
                  <a:pt x="25699" y="14304"/>
                </a:lnTo>
                <a:lnTo>
                  <a:pt x="24889" y="14304"/>
                </a:lnTo>
                <a:lnTo>
                  <a:pt x="24484" y="14322"/>
                </a:lnTo>
                <a:lnTo>
                  <a:pt x="24079" y="14359"/>
                </a:lnTo>
                <a:lnTo>
                  <a:pt x="23655" y="14396"/>
                </a:lnTo>
                <a:lnTo>
                  <a:pt x="23232" y="14451"/>
                </a:lnTo>
                <a:lnTo>
                  <a:pt x="22827" y="14525"/>
                </a:lnTo>
                <a:lnTo>
                  <a:pt x="22385" y="14598"/>
                </a:lnTo>
                <a:lnTo>
                  <a:pt x="21962" y="14709"/>
                </a:lnTo>
                <a:lnTo>
                  <a:pt x="21538" y="14819"/>
                </a:lnTo>
                <a:lnTo>
                  <a:pt x="21097" y="14948"/>
                </a:lnTo>
                <a:lnTo>
                  <a:pt x="20876" y="14562"/>
                </a:lnTo>
                <a:lnTo>
                  <a:pt x="20581" y="14120"/>
                </a:lnTo>
                <a:lnTo>
                  <a:pt x="20176" y="13567"/>
                </a:lnTo>
                <a:lnTo>
                  <a:pt x="19661" y="12905"/>
                </a:lnTo>
                <a:lnTo>
                  <a:pt x="19366" y="12555"/>
                </a:lnTo>
                <a:lnTo>
                  <a:pt x="19035" y="12187"/>
                </a:lnTo>
                <a:lnTo>
                  <a:pt x="18667" y="11819"/>
                </a:lnTo>
                <a:lnTo>
                  <a:pt x="18280" y="11432"/>
                </a:lnTo>
                <a:lnTo>
                  <a:pt x="17857" y="11045"/>
                </a:lnTo>
                <a:lnTo>
                  <a:pt x="17415" y="10659"/>
                </a:lnTo>
                <a:lnTo>
                  <a:pt x="16936" y="10291"/>
                </a:lnTo>
                <a:lnTo>
                  <a:pt x="16421" y="9922"/>
                </a:lnTo>
                <a:lnTo>
                  <a:pt x="15887" y="9554"/>
                </a:lnTo>
                <a:lnTo>
                  <a:pt x="15316" y="9223"/>
                </a:lnTo>
                <a:lnTo>
                  <a:pt x="14727" y="8892"/>
                </a:lnTo>
                <a:lnTo>
                  <a:pt x="14101" y="8597"/>
                </a:lnTo>
                <a:lnTo>
                  <a:pt x="13457" y="8321"/>
                </a:lnTo>
                <a:lnTo>
                  <a:pt x="12776" y="8063"/>
                </a:lnTo>
                <a:lnTo>
                  <a:pt x="12058" y="7861"/>
                </a:lnTo>
                <a:lnTo>
                  <a:pt x="11690" y="7769"/>
                </a:lnTo>
                <a:lnTo>
                  <a:pt x="11322" y="7695"/>
                </a:lnTo>
                <a:lnTo>
                  <a:pt x="10935" y="7621"/>
                </a:lnTo>
                <a:lnTo>
                  <a:pt x="10548" y="7548"/>
                </a:lnTo>
                <a:lnTo>
                  <a:pt x="10162" y="7492"/>
                </a:lnTo>
                <a:lnTo>
                  <a:pt x="9757" y="7456"/>
                </a:lnTo>
                <a:lnTo>
                  <a:pt x="9352" y="7437"/>
                </a:lnTo>
                <a:lnTo>
                  <a:pt x="8928" y="7419"/>
                </a:lnTo>
                <a:lnTo>
                  <a:pt x="8505" y="7419"/>
                </a:lnTo>
                <a:lnTo>
                  <a:pt x="8082" y="7437"/>
                </a:lnTo>
                <a:lnTo>
                  <a:pt x="7640" y="7456"/>
                </a:lnTo>
                <a:lnTo>
                  <a:pt x="7179" y="7492"/>
                </a:lnTo>
                <a:lnTo>
                  <a:pt x="6738" y="7548"/>
                </a:lnTo>
                <a:lnTo>
                  <a:pt x="6277" y="7621"/>
                </a:lnTo>
                <a:lnTo>
                  <a:pt x="6241" y="7400"/>
                </a:lnTo>
                <a:lnTo>
                  <a:pt x="6185" y="7143"/>
                </a:lnTo>
                <a:lnTo>
                  <a:pt x="6112" y="6811"/>
                </a:lnTo>
                <a:lnTo>
                  <a:pt x="5983" y="6406"/>
                </a:lnTo>
                <a:lnTo>
                  <a:pt x="5817" y="5946"/>
                </a:lnTo>
                <a:lnTo>
                  <a:pt x="5578" y="5431"/>
                </a:lnTo>
                <a:lnTo>
                  <a:pt x="5449" y="5173"/>
                </a:lnTo>
                <a:lnTo>
                  <a:pt x="5302" y="4897"/>
                </a:lnTo>
                <a:lnTo>
                  <a:pt x="5136" y="4621"/>
                </a:lnTo>
                <a:lnTo>
                  <a:pt x="4952" y="4326"/>
                </a:lnTo>
                <a:lnTo>
                  <a:pt x="4750" y="4032"/>
                </a:lnTo>
                <a:lnTo>
                  <a:pt x="4529" y="3755"/>
                </a:lnTo>
                <a:lnTo>
                  <a:pt x="4271" y="3461"/>
                </a:lnTo>
                <a:lnTo>
                  <a:pt x="4013" y="3166"/>
                </a:lnTo>
                <a:lnTo>
                  <a:pt x="3719" y="2890"/>
                </a:lnTo>
                <a:lnTo>
                  <a:pt x="3424" y="2596"/>
                </a:lnTo>
                <a:lnTo>
                  <a:pt x="3074" y="2320"/>
                </a:lnTo>
                <a:lnTo>
                  <a:pt x="2725" y="2062"/>
                </a:lnTo>
                <a:lnTo>
                  <a:pt x="2338" y="1786"/>
                </a:lnTo>
                <a:lnTo>
                  <a:pt x="1933" y="1546"/>
                </a:lnTo>
                <a:lnTo>
                  <a:pt x="1491" y="1307"/>
                </a:lnTo>
                <a:lnTo>
                  <a:pt x="1031" y="1068"/>
                </a:lnTo>
                <a:lnTo>
                  <a:pt x="534" y="865"/>
                </a:lnTo>
                <a:lnTo>
                  <a:pt x="0" y="663"/>
                </a:lnTo>
                <a:lnTo>
                  <a:pt x="37" y="21042"/>
                </a:lnTo>
                <a:lnTo>
                  <a:pt x="46280" y="21042"/>
                </a:lnTo>
                <a:lnTo>
                  <a:pt x="19532" y="24005"/>
                </a:lnTo>
                <a:lnTo>
                  <a:pt x="107748" y="27117"/>
                </a:lnTo>
                <a:lnTo>
                  <a:pt x="86209" y="23766"/>
                </a:lnTo>
                <a:lnTo>
                  <a:pt x="150788" y="18280"/>
                </a:lnTo>
                <a:lnTo>
                  <a:pt x="1507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txBox="1">
            <a:spLocks noGrp="1"/>
          </p:cNvSpPr>
          <p:nvPr>
            <p:ph type="title"/>
          </p:nvPr>
        </p:nvSpPr>
        <p:spPr>
          <a:xfrm>
            <a:off x="730366" y="2554250"/>
            <a:ext cx="5028300" cy="9144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28" name="Google Shape;128;p3"/>
          <p:cNvSpPr txBox="1">
            <a:spLocks noGrp="1"/>
          </p:cNvSpPr>
          <p:nvPr>
            <p:ph type="title" idx="2" hasCustomPrompt="1"/>
          </p:nvPr>
        </p:nvSpPr>
        <p:spPr>
          <a:xfrm>
            <a:off x="3066616" y="1543892"/>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9" name="Google Shape;129;p3"/>
          <p:cNvSpPr txBox="1">
            <a:spLocks noGrp="1"/>
          </p:cNvSpPr>
          <p:nvPr>
            <p:ph type="subTitle" idx="1"/>
          </p:nvPr>
        </p:nvSpPr>
        <p:spPr>
          <a:xfrm>
            <a:off x="732256" y="3469100"/>
            <a:ext cx="5024100" cy="365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0" name="Google Shape;130;p3"/>
          <p:cNvGrpSpPr/>
          <p:nvPr/>
        </p:nvGrpSpPr>
        <p:grpSpPr>
          <a:xfrm flipH="1">
            <a:off x="-187175" y="3725475"/>
            <a:ext cx="9507548" cy="2092814"/>
            <a:chOff x="1896425" y="-2847975"/>
            <a:chExt cx="9507548" cy="2092814"/>
          </a:xfrm>
        </p:grpSpPr>
        <p:sp>
          <p:nvSpPr>
            <p:cNvPr id="131" name="Google Shape;131;p3"/>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3"/>
          <p:cNvGrpSpPr/>
          <p:nvPr/>
        </p:nvGrpSpPr>
        <p:grpSpPr>
          <a:xfrm>
            <a:off x="117625" y="4106475"/>
            <a:ext cx="9507548" cy="2092814"/>
            <a:chOff x="1896425" y="-2847975"/>
            <a:chExt cx="9507548" cy="2092814"/>
          </a:xfrm>
        </p:grpSpPr>
        <p:sp>
          <p:nvSpPr>
            <p:cNvPr id="134" name="Google Shape;134;p3"/>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a:off x="-823528" y="-159494"/>
            <a:ext cx="6730164" cy="698983"/>
            <a:chOff x="519497" y="102106"/>
            <a:chExt cx="6730164" cy="698983"/>
          </a:xfrm>
        </p:grpSpPr>
        <p:sp>
          <p:nvSpPr>
            <p:cNvPr id="137" name="Google Shape;137;p3"/>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a:off x="2681672" y="-159494"/>
            <a:ext cx="6730164" cy="698983"/>
            <a:chOff x="519497" y="102106"/>
            <a:chExt cx="6730164" cy="698983"/>
          </a:xfrm>
        </p:grpSpPr>
        <p:sp>
          <p:nvSpPr>
            <p:cNvPr id="150" name="Google Shape;150;p3"/>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3"/>
          <p:cNvSpPr/>
          <p:nvPr/>
        </p:nvSpPr>
        <p:spPr>
          <a:xfrm rot="-899960" flipH="1">
            <a:off x="6372025" y="-1016295"/>
            <a:ext cx="2820641" cy="1356284"/>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flipH="1">
            <a:off x="1236757" y="-880420"/>
            <a:ext cx="2820443" cy="1356189"/>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770512" y="1587963"/>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7153763" y="1587963"/>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7277562" y="4317835"/>
            <a:ext cx="342618" cy="563168"/>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3"/>
          <p:cNvGrpSpPr/>
          <p:nvPr/>
        </p:nvGrpSpPr>
        <p:grpSpPr>
          <a:xfrm rot="-935878">
            <a:off x="8354447" y="4460382"/>
            <a:ext cx="1007626" cy="424382"/>
            <a:chOff x="6212850" y="3590750"/>
            <a:chExt cx="1555316" cy="655053"/>
          </a:xfrm>
        </p:grpSpPr>
        <p:sp>
          <p:nvSpPr>
            <p:cNvPr id="168" name="Google Shape;168;p3"/>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3"/>
          <p:cNvGrpSpPr/>
          <p:nvPr/>
        </p:nvGrpSpPr>
        <p:grpSpPr>
          <a:xfrm>
            <a:off x="914344" y="4522215"/>
            <a:ext cx="522561" cy="592348"/>
            <a:chOff x="2968075" y="-2227109"/>
            <a:chExt cx="1457225" cy="1651834"/>
          </a:xfrm>
        </p:grpSpPr>
        <p:sp>
          <p:nvSpPr>
            <p:cNvPr id="171" name="Google Shape;171;p3"/>
            <p:cNvSpPr/>
            <p:nvPr/>
          </p:nvSpPr>
          <p:spPr>
            <a:xfrm>
              <a:off x="2968075" y="-2227109"/>
              <a:ext cx="1457225" cy="1651834"/>
            </a:xfrm>
            <a:custGeom>
              <a:avLst/>
              <a:gdLst/>
              <a:ahLst/>
              <a:cxnLst/>
              <a:rect l="l" t="t" r="r" b="b"/>
              <a:pathLst>
                <a:path w="23310" h="26423" extrusionOk="0">
                  <a:moveTo>
                    <a:pt x="12005" y="1"/>
                  </a:moveTo>
                  <a:lnTo>
                    <a:pt x="11713" y="195"/>
                  </a:lnTo>
                  <a:lnTo>
                    <a:pt x="11460" y="390"/>
                  </a:lnTo>
                  <a:lnTo>
                    <a:pt x="11207" y="623"/>
                  </a:lnTo>
                  <a:lnTo>
                    <a:pt x="10974" y="857"/>
                  </a:lnTo>
                  <a:lnTo>
                    <a:pt x="10760" y="1110"/>
                  </a:lnTo>
                  <a:lnTo>
                    <a:pt x="10546" y="1382"/>
                  </a:lnTo>
                  <a:lnTo>
                    <a:pt x="10351" y="1654"/>
                  </a:lnTo>
                  <a:lnTo>
                    <a:pt x="10176" y="1927"/>
                  </a:lnTo>
                  <a:lnTo>
                    <a:pt x="10001" y="2219"/>
                  </a:lnTo>
                  <a:lnTo>
                    <a:pt x="9845" y="2530"/>
                  </a:lnTo>
                  <a:lnTo>
                    <a:pt x="9554" y="3133"/>
                  </a:lnTo>
                  <a:lnTo>
                    <a:pt x="9281" y="3756"/>
                  </a:lnTo>
                  <a:lnTo>
                    <a:pt x="9067" y="4398"/>
                  </a:lnTo>
                  <a:lnTo>
                    <a:pt x="8950" y="4748"/>
                  </a:lnTo>
                  <a:lnTo>
                    <a:pt x="8873" y="5118"/>
                  </a:lnTo>
                  <a:lnTo>
                    <a:pt x="8795" y="5507"/>
                  </a:lnTo>
                  <a:lnTo>
                    <a:pt x="8717" y="5915"/>
                  </a:lnTo>
                  <a:lnTo>
                    <a:pt x="8581" y="6752"/>
                  </a:lnTo>
                  <a:lnTo>
                    <a:pt x="8464" y="7608"/>
                  </a:lnTo>
                  <a:lnTo>
                    <a:pt x="8328" y="8445"/>
                  </a:lnTo>
                  <a:lnTo>
                    <a:pt x="8230" y="8853"/>
                  </a:lnTo>
                  <a:lnTo>
                    <a:pt x="8133" y="9243"/>
                  </a:lnTo>
                  <a:lnTo>
                    <a:pt x="8016" y="9632"/>
                  </a:lnTo>
                  <a:lnTo>
                    <a:pt x="7880" y="9982"/>
                  </a:lnTo>
                  <a:lnTo>
                    <a:pt x="7725" y="10313"/>
                  </a:lnTo>
                  <a:lnTo>
                    <a:pt x="7550" y="10624"/>
                  </a:lnTo>
                  <a:lnTo>
                    <a:pt x="7374" y="10857"/>
                  </a:lnTo>
                  <a:lnTo>
                    <a:pt x="7219" y="11072"/>
                  </a:lnTo>
                  <a:lnTo>
                    <a:pt x="7063" y="11247"/>
                  </a:lnTo>
                  <a:lnTo>
                    <a:pt x="6907" y="11402"/>
                  </a:lnTo>
                  <a:lnTo>
                    <a:pt x="6771" y="11538"/>
                  </a:lnTo>
                  <a:lnTo>
                    <a:pt x="6635" y="11636"/>
                  </a:lnTo>
                  <a:lnTo>
                    <a:pt x="6499" y="11714"/>
                  </a:lnTo>
                  <a:lnTo>
                    <a:pt x="6363" y="11772"/>
                  </a:lnTo>
                  <a:lnTo>
                    <a:pt x="6246" y="11811"/>
                  </a:lnTo>
                  <a:lnTo>
                    <a:pt x="6110" y="11830"/>
                  </a:lnTo>
                  <a:lnTo>
                    <a:pt x="5993" y="11830"/>
                  </a:lnTo>
                  <a:lnTo>
                    <a:pt x="5896" y="11811"/>
                  </a:lnTo>
                  <a:lnTo>
                    <a:pt x="5779" y="11772"/>
                  </a:lnTo>
                  <a:lnTo>
                    <a:pt x="5662" y="11714"/>
                  </a:lnTo>
                  <a:lnTo>
                    <a:pt x="5565" y="11655"/>
                  </a:lnTo>
                  <a:lnTo>
                    <a:pt x="5468" y="11577"/>
                  </a:lnTo>
                  <a:lnTo>
                    <a:pt x="5273" y="11383"/>
                  </a:lnTo>
                  <a:lnTo>
                    <a:pt x="5098" y="11130"/>
                  </a:lnTo>
                  <a:lnTo>
                    <a:pt x="4903" y="10877"/>
                  </a:lnTo>
                  <a:lnTo>
                    <a:pt x="4748" y="10585"/>
                  </a:lnTo>
                  <a:lnTo>
                    <a:pt x="4398" y="9982"/>
                  </a:lnTo>
                  <a:lnTo>
                    <a:pt x="4067" y="9398"/>
                  </a:lnTo>
                  <a:lnTo>
                    <a:pt x="3911" y="9165"/>
                  </a:lnTo>
                  <a:lnTo>
                    <a:pt x="3755" y="8931"/>
                  </a:lnTo>
                  <a:lnTo>
                    <a:pt x="3405" y="8503"/>
                  </a:lnTo>
                  <a:lnTo>
                    <a:pt x="3016" y="8114"/>
                  </a:lnTo>
                  <a:lnTo>
                    <a:pt x="2588" y="7744"/>
                  </a:lnTo>
                  <a:lnTo>
                    <a:pt x="2141" y="7414"/>
                  </a:lnTo>
                  <a:lnTo>
                    <a:pt x="1674" y="7122"/>
                  </a:lnTo>
                  <a:lnTo>
                    <a:pt x="1207" y="6849"/>
                  </a:lnTo>
                  <a:lnTo>
                    <a:pt x="701" y="6635"/>
                  </a:lnTo>
                  <a:lnTo>
                    <a:pt x="876" y="6849"/>
                  </a:lnTo>
                  <a:lnTo>
                    <a:pt x="1031" y="7083"/>
                  </a:lnTo>
                  <a:lnTo>
                    <a:pt x="1168" y="7336"/>
                  </a:lnTo>
                  <a:lnTo>
                    <a:pt x="1284" y="7589"/>
                  </a:lnTo>
                  <a:lnTo>
                    <a:pt x="1382" y="7861"/>
                  </a:lnTo>
                  <a:lnTo>
                    <a:pt x="1479" y="8134"/>
                  </a:lnTo>
                  <a:lnTo>
                    <a:pt x="1557" y="8425"/>
                  </a:lnTo>
                  <a:lnTo>
                    <a:pt x="1615" y="8717"/>
                  </a:lnTo>
                  <a:lnTo>
                    <a:pt x="1674" y="9009"/>
                  </a:lnTo>
                  <a:lnTo>
                    <a:pt x="1712" y="9320"/>
                  </a:lnTo>
                  <a:lnTo>
                    <a:pt x="1751" y="9943"/>
                  </a:lnTo>
                  <a:lnTo>
                    <a:pt x="1751" y="10605"/>
                  </a:lnTo>
                  <a:lnTo>
                    <a:pt x="1732" y="11247"/>
                  </a:lnTo>
                  <a:lnTo>
                    <a:pt x="1654" y="11908"/>
                  </a:lnTo>
                  <a:lnTo>
                    <a:pt x="1576" y="12570"/>
                  </a:lnTo>
                  <a:lnTo>
                    <a:pt x="1460" y="13212"/>
                  </a:lnTo>
                  <a:lnTo>
                    <a:pt x="1323" y="13834"/>
                  </a:lnTo>
                  <a:lnTo>
                    <a:pt x="1168" y="14438"/>
                  </a:lnTo>
                  <a:lnTo>
                    <a:pt x="1012" y="15021"/>
                  </a:lnTo>
                  <a:lnTo>
                    <a:pt x="856" y="15566"/>
                  </a:lnTo>
                  <a:lnTo>
                    <a:pt x="681" y="16052"/>
                  </a:lnTo>
                  <a:lnTo>
                    <a:pt x="487" y="16714"/>
                  </a:lnTo>
                  <a:lnTo>
                    <a:pt x="312" y="17414"/>
                  </a:lnTo>
                  <a:lnTo>
                    <a:pt x="175" y="18134"/>
                  </a:lnTo>
                  <a:lnTo>
                    <a:pt x="78" y="18874"/>
                  </a:lnTo>
                  <a:lnTo>
                    <a:pt x="20" y="19633"/>
                  </a:lnTo>
                  <a:lnTo>
                    <a:pt x="0" y="20002"/>
                  </a:lnTo>
                  <a:lnTo>
                    <a:pt x="20" y="20391"/>
                  </a:lnTo>
                  <a:lnTo>
                    <a:pt x="20" y="20761"/>
                  </a:lnTo>
                  <a:lnTo>
                    <a:pt x="59" y="21131"/>
                  </a:lnTo>
                  <a:lnTo>
                    <a:pt x="98" y="21520"/>
                  </a:lnTo>
                  <a:lnTo>
                    <a:pt x="156" y="21890"/>
                  </a:lnTo>
                  <a:lnTo>
                    <a:pt x="214" y="22240"/>
                  </a:lnTo>
                  <a:lnTo>
                    <a:pt x="312" y="22609"/>
                  </a:lnTo>
                  <a:lnTo>
                    <a:pt x="409" y="22960"/>
                  </a:lnTo>
                  <a:lnTo>
                    <a:pt x="526" y="23290"/>
                  </a:lnTo>
                  <a:lnTo>
                    <a:pt x="662" y="23621"/>
                  </a:lnTo>
                  <a:lnTo>
                    <a:pt x="798" y="23952"/>
                  </a:lnTo>
                  <a:lnTo>
                    <a:pt x="973" y="24263"/>
                  </a:lnTo>
                  <a:lnTo>
                    <a:pt x="1168" y="24575"/>
                  </a:lnTo>
                  <a:lnTo>
                    <a:pt x="1362" y="24847"/>
                  </a:lnTo>
                  <a:lnTo>
                    <a:pt x="1596" y="25119"/>
                  </a:lnTo>
                  <a:lnTo>
                    <a:pt x="1849" y="25392"/>
                  </a:lnTo>
                  <a:lnTo>
                    <a:pt x="2102" y="25625"/>
                  </a:lnTo>
                  <a:lnTo>
                    <a:pt x="2393" y="25859"/>
                  </a:lnTo>
                  <a:lnTo>
                    <a:pt x="2705" y="26053"/>
                  </a:lnTo>
                  <a:lnTo>
                    <a:pt x="3036" y="26248"/>
                  </a:lnTo>
                  <a:lnTo>
                    <a:pt x="3386" y="26423"/>
                  </a:lnTo>
                  <a:lnTo>
                    <a:pt x="21928" y="26423"/>
                  </a:lnTo>
                  <a:lnTo>
                    <a:pt x="22220" y="26053"/>
                  </a:lnTo>
                  <a:lnTo>
                    <a:pt x="22473" y="25684"/>
                  </a:lnTo>
                  <a:lnTo>
                    <a:pt x="22687" y="25294"/>
                  </a:lnTo>
                  <a:lnTo>
                    <a:pt x="22862" y="24866"/>
                  </a:lnTo>
                  <a:lnTo>
                    <a:pt x="23018" y="24438"/>
                  </a:lnTo>
                  <a:lnTo>
                    <a:pt x="23115" y="23991"/>
                  </a:lnTo>
                  <a:lnTo>
                    <a:pt x="23212" y="23524"/>
                  </a:lnTo>
                  <a:lnTo>
                    <a:pt x="23271" y="23037"/>
                  </a:lnTo>
                  <a:lnTo>
                    <a:pt x="23290" y="22551"/>
                  </a:lnTo>
                  <a:lnTo>
                    <a:pt x="23310" y="22045"/>
                  </a:lnTo>
                  <a:lnTo>
                    <a:pt x="23290" y="21539"/>
                  </a:lnTo>
                  <a:lnTo>
                    <a:pt x="23271" y="21014"/>
                  </a:lnTo>
                  <a:lnTo>
                    <a:pt x="23212" y="20489"/>
                  </a:lnTo>
                  <a:lnTo>
                    <a:pt x="23154" y="19944"/>
                  </a:lnTo>
                  <a:lnTo>
                    <a:pt x="22998" y="18874"/>
                  </a:lnTo>
                  <a:lnTo>
                    <a:pt x="22784" y="17784"/>
                  </a:lnTo>
                  <a:lnTo>
                    <a:pt x="22570" y="16714"/>
                  </a:lnTo>
                  <a:lnTo>
                    <a:pt x="22142" y="14613"/>
                  </a:lnTo>
                  <a:lnTo>
                    <a:pt x="21948" y="13620"/>
                  </a:lnTo>
                  <a:lnTo>
                    <a:pt x="21811" y="12667"/>
                  </a:lnTo>
                  <a:lnTo>
                    <a:pt x="21753" y="12219"/>
                  </a:lnTo>
                  <a:lnTo>
                    <a:pt x="21734" y="11772"/>
                  </a:lnTo>
                  <a:lnTo>
                    <a:pt x="21714" y="11363"/>
                  </a:lnTo>
                  <a:lnTo>
                    <a:pt x="21734" y="10955"/>
                  </a:lnTo>
                  <a:lnTo>
                    <a:pt x="21734" y="10955"/>
                  </a:lnTo>
                  <a:lnTo>
                    <a:pt x="21403" y="10974"/>
                  </a:lnTo>
                  <a:lnTo>
                    <a:pt x="21091" y="11033"/>
                  </a:lnTo>
                  <a:lnTo>
                    <a:pt x="20800" y="11130"/>
                  </a:lnTo>
                  <a:lnTo>
                    <a:pt x="20527" y="11247"/>
                  </a:lnTo>
                  <a:lnTo>
                    <a:pt x="20274" y="11402"/>
                  </a:lnTo>
                  <a:lnTo>
                    <a:pt x="20021" y="11597"/>
                  </a:lnTo>
                  <a:lnTo>
                    <a:pt x="19807" y="11811"/>
                  </a:lnTo>
                  <a:lnTo>
                    <a:pt x="19593" y="12044"/>
                  </a:lnTo>
                  <a:lnTo>
                    <a:pt x="19379" y="12278"/>
                  </a:lnTo>
                  <a:lnTo>
                    <a:pt x="19204" y="12550"/>
                  </a:lnTo>
                  <a:lnTo>
                    <a:pt x="19029" y="12823"/>
                  </a:lnTo>
                  <a:lnTo>
                    <a:pt x="18854" y="13095"/>
                  </a:lnTo>
                  <a:lnTo>
                    <a:pt x="18582" y="13659"/>
                  </a:lnTo>
                  <a:lnTo>
                    <a:pt x="18329" y="14204"/>
                  </a:lnTo>
                  <a:lnTo>
                    <a:pt x="18270" y="13990"/>
                  </a:lnTo>
                  <a:lnTo>
                    <a:pt x="18231" y="13776"/>
                  </a:lnTo>
                  <a:lnTo>
                    <a:pt x="18231" y="13581"/>
                  </a:lnTo>
                  <a:lnTo>
                    <a:pt x="18231" y="13367"/>
                  </a:lnTo>
                  <a:lnTo>
                    <a:pt x="18231" y="13173"/>
                  </a:lnTo>
                  <a:lnTo>
                    <a:pt x="18270" y="12978"/>
                  </a:lnTo>
                  <a:lnTo>
                    <a:pt x="18348" y="12589"/>
                  </a:lnTo>
                  <a:lnTo>
                    <a:pt x="18445" y="12219"/>
                  </a:lnTo>
                  <a:lnTo>
                    <a:pt x="18523" y="11830"/>
                  </a:lnTo>
                  <a:lnTo>
                    <a:pt x="18582" y="11422"/>
                  </a:lnTo>
                  <a:lnTo>
                    <a:pt x="18601" y="11208"/>
                  </a:lnTo>
                  <a:lnTo>
                    <a:pt x="18601" y="10994"/>
                  </a:lnTo>
                  <a:lnTo>
                    <a:pt x="18582" y="10799"/>
                  </a:lnTo>
                  <a:lnTo>
                    <a:pt x="18543" y="10605"/>
                  </a:lnTo>
                  <a:lnTo>
                    <a:pt x="18465" y="10235"/>
                  </a:lnTo>
                  <a:lnTo>
                    <a:pt x="18329" y="9865"/>
                  </a:lnTo>
                  <a:lnTo>
                    <a:pt x="18173" y="9496"/>
                  </a:lnTo>
                  <a:lnTo>
                    <a:pt x="17998" y="9145"/>
                  </a:lnTo>
                  <a:lnTo>
                    <a:pt x="17803" y="8815"/>
                  </a:lnTo>
                  <a:lnTo>
                    <a:pt x="17395" y="8153"/>
                  </a:lnTo>
                  <a:lnTo>
                    <a:pt x="17122" y="7764"/>
                  </a:lnTo>
                  <a:lnTo>
                    <a:pt x="16655" y="7161"/>
                  </a:lnTo>
                  <a:lnTo>
                    <a:pt x="16091" y="6421"/>
                  </a:lnTo>
                  <a:lnTo>
                    <a:pt x="15799" y="5993"/>
                  </a:lnTo>
                  <a:lnTo>
                    <a:pt x="15527" y="5585"/>
                  </a:lnTo>
                  <a:lnTo>
                    <a:pt x="15254" y="5157"/>
                  </a:lnTo>
                  <a:lnTo>
                    <a:pt x="15001" y="4729"/>
                  </a:lnTo>
                  <a:lnTo>
                    <a:pt x="14807" y="4320"/>
                  </a:lnTo>
                  <a:lnTo>
                    <a:pt x="14632" y="3950"/>
                  </a:lnTo>
                  <a:lnTo>
                    <a:pt x="14573" y="3756"/>
                  </a:lnTo>
                  <a:lnTo>
                    <a:pt x="14535" y="3600"/>
                  </a:lnTo>
                  <a:lnTo>
                    <a:pt x="14515" y="3444"/>
                  </a:lnTo>
                  <a:lnTo>
                    <a:pt x="14515" y="3289"/>
                  </a:lnTo>
                  <a:lnTo>
                    <a:pt x="14515" y="3153"/>
                  </a:lnTo>
                  <a:lnTo>
                    <a:pt x="14554" y="3036"/>
                  </a:lnTo>
                  <a:lnTo>
                    <a:pt x="14612" y="2939"/>
                  </a:lnTo>
                  <a:lnTo>
                    <a:pt x="14690" y="2841"/>
                  </a:lnTo>
                  <a:lnTo>
                    <a:pt x="14690" y="2841"/>
                  </a:lnTo>
                  <a:lnTo>
                    <a:pt x="14515" y="3016"/>
                  </a:lnTo>
                  <a:lnTo>
                    <a:pt x="14340" y="3191"/>
                  </a:lnTo>
                  <a:lnTo>
                    <a:pt x="14184" y="3386"/>
                  </a:lnTo>
                  <a:lnTo>
                    <a:pt x="14029" y="3581"/>
                  </a:lnTo>
                  <a:lnTo>
                    <a:pt x="13912" y="3795"/>
                  </a:lnTo>
                  <a:lnTo>
                    <a:pt x="13795" y="4009"/>
                  </a:lnTo>
                  <a:lnTo>
                    <a:pt x="13678" y="4223"/>
                  </a:lnTo>
                  <a:lnTo>
                    <a:pt x="13601" y="4456"/>
                  </a:lnTo>
                  <a:lnTo>
                    <a:pt x="13503" y="4690"/>
                  </a:lnTo>
                  <a:lnTo>
                    <a:pt x="13445" y="4923"/>
                  </a:lnTo>
                  <a:lnTo>
                    <a:pt x="13348" y="5410"/>
                  </a:lnTo>
                  <a:lnTo>
                    <a:pt x="13270" y="5915"/>
                  </a:lnTo>
                  <a:lnTo>
                    <a:pt x="13250" y="6402"/>
                  </a:lnTo>
                  <a:lnTo>
                    <a:pt x="12959" y="6266"/>
                  </a:lnTo>
                  <a:lnTo>
                    <a:pt x="12706" y="6129"/>
                  </a:lnTo>
                  <a:lnTo>
                    <a:pt x="12472" y="5974"/>
                  </a:lnTo>
                  <a:lnTo>
                    <a:pt x="12258" y="5818"/>
                  </a:lnTo>
                  <a:lnTo>
                    <a:pt x="12083" y="5663"/>
                  </a:lnTo>
                  <a:lnTo>
                    <a:pt x="11927" y="5487"/>
                  </a:lnTo>
                  <a:lnTo>
                    <a:pt x="11791" y="5312"/>
                  </a:lnTo>
                  <a:lnTo>
                    <a:pt x="11674" y="5137"/>
                  </a:lnTo>
                  <a:lnTo>
                    <a:pt x="11577" y="4943"/>
                  </a:lnTo>
                  <a:lnTo>
                    <a:pt x="11499" y="4768"/>
                  </a:lnTo>
                  <a:lnTo>
                    <a:pt x="11460" y="4573"/>
                  </a:lnTo>
                  <a:lnTo>
                    <a:pt x="11421" y="4378"/>
                  </a:lnTo>
                  <a:lnTo>
                    <a:pt x="11383" y="4164"/>
                  </a:lnTo>
                  <a:lnTo>
                    <a:pt x="11383" y="3970"/>
                  </a:lnTo>
                  <a:lnTo>
                    <a:pt x="11402" y="3542"/>
                  </a:lnTo>
                  <a:lnTo>
                    <a:pt x="11460" y="3114"/>
                  </a:lnTo>
                  <a:lnTo>
                    <a:pt x="11538" y="2686"/>
                  </a:lnTo>
                  <a:lnTo>
                    <a:pt x="11733" y="1791"/>
                  </a:lnTo>
                  <a:lnTo>
                    <a:pt x="11830" y="1343"/>
                  </a:lnTo>
                  <a:lnTo>
                    <a:pt x="11927" y="896"/>
                  </a:lnTo>
                  <a:lnTo>
                    <a:pt x="11986" y="448"/>
                  </a:lnTo>
                  <a:lnTo>
                    <a:pt x="12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68075" y="-2227109"/>
              <a:ext cx="1457225" cy="1651834"/>
            </a:xfrm>
            <a:custGeom>
              <a:avLst/>
              <a:gdLst/>
              <a:ahLst/>
              <a:cxnLst/>
              <a:rect l="l" t="t" r="r" b="b"/>
              <a:pathLst>
                <a:path w="23310" h="26423" fill="none" extrusionOk="0">
                  <a:moveTo>
                    <a:pt x="3386" y="26423"/>
                  </a:moveTo>
                  <a:lnTo>
                    <a:pt x="3386" y="26423"/>
                  </a:lnTo>
                  <a:lnTo>
                    <a:pt x="3036" y="26248"/>
                  </a:lnTo>
                  <a:lnTo>
                    <a:pt x="2705" y="26053"/>
                  </a:lnTo>
                  <a:lnTo>
                    <a:pt x="2393" y="25859"/>
                  </a:lnTo>
                  <a:lnTo>
                    <a:pt x="2102" y="25625"/>
                  </a:lnTo>
                  <a:lnTo>
                    <a:pt x="1849" y="25392"/>
                  </a:lnTo>
                  <a:lnTo>
                    <a:pt x="1596" y="25119"/>
                  </a:lnTo>
                  <a:lnTo>
                    <a:pt x="1362" y="24847"/>
                  </a:lnTo>
                  <a:lnTo>
                    <a:pt x="1168" y="24575"/>
                  </a:lnTo>
                  <a:lnTo>
                    <a:pt x="973" y="24263"/>
                  </a:lnTo>
                  <a:lnTo>
                    <a:pt x="798" y="23952"/>
                  </a:lnTo>
                  <a:lnTo>
                    <a:pt x="662" y="23621"/>
                  </a:lnTo>
                  <a:lnTo>
                    <a:pt x="526" y="23290"/>
                  </a:lnTo>
                  <a:lnTo>
                    <a:pt x="409" y="22960"/>
                  </a:lnTo>
                  <a:lnTo>
                    <a:pt x="312" y="22609"/>
                  </a:lnTo>
                  <a:lnTo>
                    <a:pt x="214" y="22240"/>
                  </a:lnTo>
                  <a:lnTo>
                    <a:pt x="156" y="21890"/>
                  </a:lnTo>
                  <a:lnTo>
                    <a:pt x="98" y="21520"/>
                  </a:lnTo>
                  <a:lnTo>
                    <a:pt x="59" y="21131"/>
                  </a:lnTo>
                  <a:lnTo>
                    <a:pt x="20" y="20761"/>
                  </a:lnTo>
                  <a:lnTo>
                    <a:pt x="20" y="20391"/>
                  </a:lnTo>
                  <a:lnTo>
                    <a:pt x="0" y="20002"/>
                  </a:lnTo>
                  <a:lnTo>
                    <a:pt x="20" y="19633"/>
                  </a:lnTo>
                  <a:lnTo>
                    <a:pt x="78" y="18874"/>
                  </a:lnTo>
                  <a:lnTo>
                    <a:pt x="175" y="18134"/>
                  </a:lnTo>
                  <a:lnTo>
                    <a:pt x="312" y="17414"/>
                  </a:lnTo>
                  <a:lnTo>
                    <a:pt x="487" y="16714"/>
                  </a:lnTo>
                  <a:lnTo>
                    <a:pt x="681" y="16052"/>
                  </a:lnTo>
                  <a:lnTo>
                    <a:pt x="681" y="16052"/>
                  </a:lnTo>
                  <a:lnTo>
                    <a:pt x="856" y="15566"/>
                  </a:lnTo>
                  <a:lnTo>
                    <a:pt x="1012" y="15021"/>
                  </a:lnTo>
                  <a:lnTo>
                    <a:pt x="1168" y="14438"/>
                  </a:lnTo>
                  <a:lnTo>
                    <a:pt x="1323" y="13834"/>
                  </a:lnTo>
                  <a:lnTo>
                    <a:pt x="1460" y="13212"/>
                  </a:lnTo>
                  <a:lnTo>
                    <a:pt x="1576" y="12570"/>
                  </a:lnTo>
                  <a:lnTo>
                    <a:pt x="1654" y="11908"/>
                  </a:lnTo>
                  <a:lnTo>
                    <a:pt x="1732" y="11247"/>
                  </a:lnTo>
                  <a:lnTo>
                    <a:pt x="1751" y="10605"/>
                  </a:lnTo>
                  <a:lnTo>
                    <a:pt x="1751" y="9943"/>
                  </a:lnTo>
                  <a:lnTo>
                    <a:pt x="1712" y="9320"/>
                  </a:lnTo>
                  <a:lnTo>
                    <a:pt x="1674" y="9009"/>
                  </a:lnTo>
                  <a:lnTo>
                    <a:pt x="1615" y="8717"/>
                  </a:lnTo>
                  <a:lnTo>
                    <a:pt x="1557" y="8425"/>
                  </a:lnTo>
                  <a:lnTo>
                    <a:pt x="1479" y="8134"/>
                  </a:lnTo>
                  <a:lnTo>
                    <a:pt x="1382" y="7861"/>
                  </a:lnTo>
                  <a:lnTo>
                    <a:pt x="1284" y="7589"/>
                  </a:lnTo>
                  <a:lnTo>
                    <a:pt x="1168" y="7336"/>
                  </a:lnTo>
                  <a:lnTo>
                    <a:pt x="1031" y="7083"/>
                  </a:lnTo>
                  <a:lnTo>
                    <a:pt x="876" y="6849"/>
                  </a:lnTo>
                  <a:lnTo>
                    <a:pt x="701" y="6635"/>
                  </a:lnTo>
                  <a:lnTo>
                    <a:pt x="701" y="6635"/>
                  </a:lnTo>
                  <a:lnTo>
                    <a:pt x="1207" y="6849"/>
                  </a:lnTo>
                  <a:lnTo>
                    <a:pt x="1674" y="7122"/>
                  </a:lnTo>
                  <a:lnTo>
                    <a:pt x="2141" y="7414"/>
                  </a:lnTo>
                  <a:lnTo>
                    <a:pt x="2588" y="7744"/>
                  </a:lnTo>
                  <a:lnTo>
                    <a:pt x="3016" y="8114"/>
                  </a:lnTo>
                  <a:lnTo>
                    <a:pt x="3405" y="8503"/>
                  </a:lnTo>
                  <a:lnTo>
                    <a:pt x="3755" y="8931"/>
                  </a:lnTo>
                  <a:lnTo>
                    <a:pt x="3911" y="9165"/>
                  </a:lnTo>
                  <a:lnTo>
                    <a:pt x="4067" y="9398"/>
                  </a:lnTo>
                  <a:lnTo>
                    <a:pt x="4067" y="9398"/>
                  </a:lnTo>
                  <a:lnTo>
                    <a:pt x="4398" y="9982"/>
                  </a:lnTo>
                  <a:lnTo>
                    <a:pt x="4748" y="10585"/>
                  </a:lnTo>
                  <a:lnTo>
                    <a:pt x="4903" y="10877"/>
                  </a:lnTo>
                  <a:lnTo>
                    <a:pt x="5098" y="11130"/>
                  </a:lnTo>
                  <a:lnTo>
                    <a:pt x="5273" y="11383"/>
                  </a:lnTo>
                  <a:lnTo>
                    <a:pt x="5468" y="11577"/>
                  </a:lnTo>
                  <a:lnTo>
                    <a:pt x="5565" y="11655"/>
                  </a:lnTo>
                  <a:lnTo>
                    <a:pt x="5662" y="11714"/>
                  </a:lnTo>
                  <a:lnTo>
                    <a:pt x="5779" y="11772"/>
                  </a:lnTo>
                  <a:lnTo>
                    <a:pt x="5896" y="11811"/>
                  </a:lnTo>
                  <a:lnTo>
                    <a:pt x="5993" y="11830"/>
                  </a:lnTo>
                  <a:lnTo>
                    <a:pt x="6110" y="11830"/>
                  </a:lnTo>
                  <a:lnTo>
                    <a:pt x="6246" y="11811"/>
                  </a:lnTo>
                  <a:lnTo>
                    <a:pt x="6363" y="11772"/>
                  </a:lnTo>
                  <a:lnTo>
                    <a:pt x="6499" y="11714"/>
                  </a:lnTo>
                  <a:lnTo>
                    <a:pt x="6635" y="11636"/>
                  </a:lnTo>
                  <a:lnTo>
                    <a:pt x="6771" y="11538"/>
                  </a:lnTo>
                  <a:lnTo>
                    <a:pt x="6907" y="11402"/>
                  </a:lnTo>
                  <a:lnTo>
                    <a:pt x="7063" y="11247"/>
                  </a:lnTo>
                  <a:lnTo>
                    <a:pt x="7219" y="11072"/>
                  </a:lnTo>
                  <a:lnTo>
                    <a:pt x="7374" y="10857"/>
                  </a:lnTo>
                  <a:lnTo>
                    <a:pt x="7550" y="10624"/>
                  </a:lnTo>
                  <a:lnTo>
                    <a:pt x="7550" y="10624"/>
                  </a:lnTo>
                  <a:lnTo>
                    <a:pt x="7725" y="10313"/>
                  </a:lnTo>
                  <a:lnTo>
                    <a:pt x="7880" y="9982"/>
                  </a:lnTo>
                  <a:lnTo>
                    <a:pt x="8016" y="9632"/>
                  </a:lnTo>
                  <a:lnTo>
                    <a:pt x="8133" y="9243"/>
                  </a:lnTo>
                  <a:lnTo>
                    <a:pt x="8230" y="8853"/>
                  </a:lnTo>
                  <a:lnTo>
                    <a:pt x="8328" y="8445"/>
                  </a:lnTo>
                  <a:lnTo>
                    <a:pt x="8464" y="7608"/>
                  </a:lnTo>
                  <a:lnTo>
                    <a:pt x="8581" y="6752"/>
                  </a:lnTo>
                  <a:lnTo>
                    <a:pt x="8717" y="5915"/>
                  </a:lnTo>
                  <a:lnTo>
                    <a:pt x="8795" y="5507"/>
                  </a:lnTo>
                  <a:lnTo>
                    <a:pt x="8873" y="5118"/>
                  </a:lnTo>
                  <a:lnTo>
                    <a:pt x="8950" y="4748"/>
                  </a:lnTo>
                  <a:lnTo>
                    <a:pt x="9067" y="4398"/>
                  </a:lnTo>
                  <a:lnTo>
                    <a:pt x="9067" y="4398"/>
                  </a:lnTo>
                  <a:lnTo>
                    <a:pt x="9281" y="3756"/>
                  </a:lnTo>
                  <a:lnTo>
                    <a:pt x="9554" y="3133"/>
                  </a:lnTo>
                  <a:lnTo>
                    <a:pt x="9845" y="2530"/>
                  </a:lnTo>
                  <a:lnTo>
                    <a:pt x="10001" y="2219"/>
                  </a:lnTo>
                  <a:lnTo>
                    <a:pt x="10176" y="1927"/>
                  </a:lnTo>
                  <a:lnTo>
                    <a:pt x="10351" y="1654"/>
                  </a:lnTo>
                  <a:lnTo>
                    <a:pt x="10546" y="1382"/>
                  </a:lnTo>
                  <a:lnTo>
                    <a:pt x="10760" y="1110"/>
                  </a:lnTo>
                  <a:lnTo>
                    <a:pt x="10974" y="857"/>
                  </a:lnTo>
                  <a:lnTo>
                    <a:pt x="11207" y="623"/>
                  </a:lnTo>
                  <a:lnTo>
                    <a:pt x="11460" y="390"/>
                  </a:lnTo>
                  <a:lnTo>
                    <a:pt x="11713" y="195"/>
                  </a:lnTo>
                  <a:lnTo>
                    <a:pt x="12005" y="1"/>
                  </a:lnTo>
                  <a:lnTo>
                    <a:pt x="12005" y="1"/>
                  </a:lnTo>
                  <a:lnTo>
                    <a:pt x="11986" y="448"/>
                  </a:lnTo>
                  <a:lnTo>
                    <a:pt x="11927" y="896"/>
                  </a:lnTo>
                  <a:lnTo>
                    <a:pt x="11830" y="1343"/>
                  </a:lnTo>
                  <a:lnTo>
                    <a:pt x="11733" y="1791"/>
                  </a:lnTo>
                  <a:lnTo>
                    <a:pt x="11538" y="2686"/>
                  </a:lnTo>
                  <a:lnTo>
                    <a:pt x="11460" y="3114"/>
                  </a:lnTo>
                  <a:lnTo>
                    <a:pt x="11402" y="3542"/>
                  </a:lnTo>
                  <a:lnTo>
                    <a:pt x="11383" y="3970"/>
                  </a:lnTo>
                  <a:lnTo>
                    <a:pt x="11383" y="4164"/>
                  </a:lnTo>
                  <a:lnTo>
                    <a:pt x="11421" y="4378"/>
                  </a:lnTo>
                  <a:lnTo>
                    <a:pt x="11460" y="4573"/>
                  </a:lnTo>
                  <a:lnTo>
                    <a:pt x="11499" y="4768"/>
                  </a:lnTo>
                  <a:lnTo>
                    <a:pt x="11577" y="4943"/>
                  </a:lnTo>
                  <a:lnTo>
                    <a:pt x="11674" y="5137"/>
                  </a:lnTo>
                  <a:lnTo>
                    <a:pt x="11791" y="5312"/>
                  </a:lnTo>
                  <a:lnTo>
                    <a:pt x="11927" y="5487"/>
                  </a:lnTo>
                  <a:lnTo>
                    <a:pt x="12083" y="5663"/>
                  </a:lnTo>
                  <a:lnTo>
                    <a:pt x="12258" y="5818"/>
                  </a:lnTo>
                  <a:lnTo>
                    <a:pt x="12472" y="5974"/>
                  </a:lnTo>
                  <a:lnTo>
                    <a:pt x="12706" y="6129"/>
                  </a:lnTo>
                  <a:lnTo>
                    <a:pt x="12959" y="6266"/>
                  </a:lnTo>
                  <a:lnTo>
                    <a:pt x="13250" y="6402"/>
                  </a:lnTo>
                  <a:lnTo>
                    <a:pt x="13250" y="6402"/>
                  </a:lnTo>
                  <a:lnTo>
                    <a:pt x="13270" y="5915"/>
                  </a:lnTo>
                  <a:lnTo>
                    <a:pt x="13348" y="5410"/>
                  </a:lnTo>
                  <a:lnTo>
                    <a:pt x="13445" y="4923"/>
                  </a:lnTo>
                  <a:lnTo>
                    <a:pt x="13503" y="4690"/>
                  </a:lnTo>
                  <a:lnTo>
                    <a:pt x="13601" y="4456"/>
                  </a:lnTo>
                  <a:lnTo>
                    <a:pt x="13678" y="4223"/>
                  </a:lnTo>
                  <a:lnTo>
                    <a:pt x="13795" y="4009"/>
                  </a:lnTo>
                  <a:lnTo>
                    <a:pt x="13912" y="3795"/>
                  </a:lnTo>
                  <a:lnTo>
                    <a:pt x="14029" y="3581"/>
                  </a:lnTo>
                  <a:lnTo>
                    <a:pt x="14184" y="3386"/>
                  </a:lnTo>
                  <a:lnTo>
                    <a:pt x="14340" y="3191"/>
                  </a:lnTo>
                  <a:lnTo>
                    <a:pt x="14515" y="3016"/>
                  </a:lnTo>
                  <a:lnTo>
                    <a:pt x="14690" y="2841"/>
                  </a:lnTo>
                  <a:lnTo>
                    <a:pt x="14690" y="2841"/>
                  </a:lnTo>
                  <a:lnTo>
                    <a:pt x="14612" y="2939"/>
                  </a:lnTo>
                  <a:lnTo>
                    <a:pt x="14554" y="3036"/>
                  </a:lnTo>
                  <a:lnTo>
                    <a:pt x="14515" y="3153"/>
                  </a:lnTo>
                  <a:lnTo>
                    <a:pt x="14515" y="3289"/>
                  </a:lnTo>
                  <a:lnTo>
                    <a:pt x="14515" y="3444"/>
                  </a:lnTo>
                  <a:lnTo>
                    <a:pt x="14535" y="3600"/>
                  </a:lnTo>
                  <a:lnTo>
                    <a:pt x="14573" y="3756"/>
                  </a:lnTo>
                  <a:lnTo>
                    <a:pt x="14632" y="3950"/>
                  </a:lnTo>
                  <a:lnTo>
                    <a:pt x="14807" y="4320"/>
                  </a:lnTo>
                  <a:lnTo>
                    <a:pt x="15001" y="4729"/>
                  </a:lnTo>
                  <a:lnTo>
                    <a:pt x="15254" y="5157"/>
                  </a:lnTo>
                  <a:lnTo>
                    <a:pt x="15527" y="5585"/>
                  </a:lnTo>
                  <a:lnTo>
                    <a:pt x="15799" y="5993"/>
                  </a:lnTo>
                  <a:lnTo>
                    <a:pt x="16091" y="6421"/>
                  </a:lnTo>
                  <a:lnTo>
                    <a:pt x="16655" y="7161"/>
                  </a:lnTo>
                  <a:lnTo>
                    <a:pt x="17122" y="7764"/>
                  </a:lnTo>
                  <a:lnTo>
                    <a:pt x="17395" y="8153"/>
                  </a:lnTo>
                  <a:lnTo>
                    <a:pt x="17395" y="8153"/>
                  </a:lnTo>
                  <a:lnTo>
                    <a:pt x="17803" y="8815"/>
                  </a:lnTo>
                  <a:lnTo>
                    <a:pt x="17998" y="9145"/>
                  </a:lnTo>
                  <a:lnTo>
                    <a:pt x="18173" y="9496"/>
                  </a:lnTo>
                  <a:lnTo>
                    <a:pt x="18329" y="9865"/>
                  </a:lnTo>
                  <a:lnTo>
                    <a:pt x="18465" y="10235"/>
                  </a:lnTo>
                  <a:lnTo>
                    <a:pt x="18543" y="10605"/>
                  </a:lnTo>
                  <a:lnTo>
                    <a:pt x="18582" y="10799"/>
                  </a:lnTo>
                  <a:lnTo>
                    <a:pt x="18601" y="10994"/>
                  </a:lnTo>
                  <a:lnTo>
                    <a:pt x="18601" y="10994"/>
                  </a:lnTo>
                  <a:lnTo>
                    <a:pt x="18601" y="11208"/>
                  </a:lnTo>
                  <a:lnTo>
                    <a:pt x="18582" y="11422"/>
                  </a:lnTo>
                  <a:lnTo>
                    <a:pt x="18523" y="11830"/>
                  </a:lnTo>
                  <a:lnTo>
                    <a:pt x="18445" y="12219"/>
                  </a:lnTo>
                  <a:lnTo>
                    <a:pt x="18348" y="12589"/>
                  </a:lnTo>
                  <a:lnTo>
                    <a:pt x="18270" y="12978"/>
                  </a:lnTo>
                  <a:lnTo>
                    <a:pt x="18231" y="13173"/>
                  </a:lnTo>
                  <a:lnTo>
                    <a:pt x="18231" y="13367"/>
                  </a:lnTo>
                  <a:lnTo>
                    <a:pt x="18231" y="13581"/>
                  </a:lnTo>
                  <a:lnTo>
                    <a:pt x="18231" y="13776"/>
                  </a:lnTo>
                  <a:lnTo>
                    <a:pt x="18270" y="13990"/>
                  </a:lnTo>
                  <a:lnTo>
                    <a:pt x="18329" y="14204"/>
                  </a:lnTo>
                  <a:lnTo>
                    <a:pt x="18329" y="14204"/>
                  </a:lnTo>
                  <a:lnTo>
                    <a:pt x="18582" y="13659"/>
                  </a:lnTo>
                  <a:lnTo>
                    <a:pt x="18854" y="13095"/>
                  </a:lnTo>
                  <a:lnTo>
                    <a:pt x="19029" y="12823"/>
                  </a:lnTo>
                  <a:lnTo>
                    <a:pt x="19204" y="12550"/>
                  </a:lnTo>
                  <a:lnTo>
                    <a:pt x="19379" y="12278"/>
                  </a:lnTo>
                  <a:lnTo>
                    <a:pt x="19593" y="12044"/>
                  </a:lnTo>
                  <a:lnTo>
                    <a:pt x="19807" y="11811"/>
                  </a:lnTo>
                  <a:lnTo>
                    <a:pt x="20021" y="11597"/>
                  </a:lnTo>
                  <a:lnTo>
                    <a:pt x="20274" y="11402"/>
                  </a:lnTo>
                  <a:lnTo>
                    <a:pt x="20527" y="11247"/>
                  </a:lnTo>
                  <a:lnTo>
                    <a:pt x="20800" y="11130"/>
                  </a:lnTo>
                  <a:lnTo>
                    <a:pt x="21091" y="11033"/>
                  </a:lnTo>
                  <a:lnTo>
                    <a:pt x="21403" y="10974"/>
                  </a:lnTo>
                  <a:lnTo>
                    <a:pt x="21734" y="10955"/>
                  </a:lnTo>
                  <a:lnTo>
                    <a:pt x="21734" y="10955"/>
                  </a:lnTo>
                  <a:lnTo>
                    <a:pt x="21714" y="11363"/>
                  </a:lnTo>
                  <a:lnTo>
                    <a:pt x="21734" y="11772"/>
                  </a:lnTo>
                  <a:lnTo>
                    <a:pt x="21753" y="12219"/>
                  </a:lnTo>
                  <a:lnTo>
                    <a:pt x="21811" y="12667"/>
                  </a:lnTo>
                  <a:lnTo>
                    <a:pt x="21948" y="13620"/>
                  </a:lnTo>
                  <a:lnTo>
                    <a:pt x="22142" y="14613"/>
                  </a:lnTo>
                  <a:lnTo>
                    <a:pt x="22570" y="16714"/>
                  </a:lnTo>
                  <a:lnTo>
                    <a:pt x="22784" y="17784"/>
                  </a:lnTo>
                  <a:lnTo>
                    <a:pt x="22998" y="18874"/>
                  </a:lnTo>
                  <a:lnTo>
                    <a:pt x="23154" y="19944"/>
                  </a:lnTo>
                  <a:lnTo>
                    <a:pt x="23212" y="20489"/>
                  </a:lnTo>
                  <a:lnTo>
                    <a:pt x="23271" y="21014"/>
                  </a:lnTo>
                  <a:lnTo>
                    <a:pt x="23290" y="21539"/>
                  </a:lnTo>
                  <a:lnTo>
                    <a:pt x="23310" y="22045"/>
                  </a:lnTo>
                  <a:lnTo>
                    <a:pt x="23290" y="22551"/>
                  </a:lnTo>
                  <a:lnTo>
                    <a:pt x="23271" y="23037"/>
                  </a:lnTo>
                  <a:lnTo>
                    <a:pt x="23212" y="23524"/>
                  </a:lnTo>
                  <a:lnTo>
                    <a:pt x="23115" y="23991"/>
                  </a:lnTo>
                  <a:lnTo>
                    <a:pt x="23018" y="24438"/>
                  </a:lnTo>
                  <a:lnTo>
                    <a:pt x="22862" y="24866"/>
                  </a:lnTo>
                  <a:lnTo>
                    <a:pt x="22687" y="25294"/>
                  </a:lnTo>
                  <a:lnTo>
                    <a:pt x="22473" y="25684"/>
                  </a:lnTo>
                  <a:lnTo>
                    <a:pt x="22220" y="26053"/>
                  </a:lnTo>
                  <a:lnTo>
                    <a:pt x="21928" y="26423"/>
                  </a:lnTo>
                  <a:lnTo>
                    <a:pt x="3386" y="26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3165122" y="-1697982"/>
              <a:ext cx="1095950" cy="1122707"/>
            </a:xfrm>
            <a:custGeom>
              <a:avLst/>
              <a:gdLst/>
              <a:ahLst/>
              <a:cxnLst/>
              <a:rect l="l" t="t" r="r" b="b"/>
              <a:pathLst>
                <a:path w="17531" h="17959" extrusionOk="0">
                  <a:moveTo>
                    <a:pt x="7219" y="0"/>
                  </a:move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165122" y="-1697982"/>
              <a:ext cx="1095950" cy="1122707"/>
            </a:xfrm>
            <a:custGeom>
              <a:avLst/>
              <a:gdLst/>
              <a:ahLst/>
              <a:cxnLst/>
              <a:rect l="l" t="t" r="r" b="b"/>
              <a:pathLst>
                <a:path w="17531" h="17959" fill="none" extrusionOk="0">
                  <a:moveTo>
                    <a:pt x="7219" y="0"/>
                  </a:moveTo>
                  <a:lnTo>
                    <a:pt x="7219" y="0"/>
                  </a:ln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899" y="9923"/>
                  </a:lnTo>
                  <a:lnTo>
                    <a:pt x="2899"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5567594" y="4565719"/>
            <a:ext cx="477178" cy="349693"/>
            <a:chOff x="3059900" y="-2587950"/>
            <a:chExt cx="1835300" cy="1344975"/>
          </a:xfrm>
        </p:grpSpPr>
        <p:sp>
          <p:nvSpPr>
            <p:cNvPr id="176" name="Google Shape;176;p3"/>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3"/>
          <p:cNvGrpSpPr/>
          <p:nvPr/>
        </p:nvGrpSpPr>
        <p:grpSpPr>
          <a:xfrm>
            <a:off x="7782297" y="4328286"/>
            <a:ext cx="987759" cy="824540"/>
            <a:chOff x="4228875" y="-2932575"/>
            <a:chExt cx="1813400" cy="1513750"/>
          </a:xfrm>
        </p:grpSpPr>
        <p:sp>
          <p:nvSpPr>
            <p:cNvPr id="181" name="Google Shape;181;p3"/>
            <p:cNvSpPr/>
            <p:nvPr/>
          </p:nvSpPr>
          <p:spPr>
            <a:xfrm>
              <a:off x="4228875" y="-2932575"/>
              <a:ext cx="1813400" cy="1513750"/>
            </a:xfrm>
            <a:custGeom>
              <a:avLst/>
              <a:gdLst/>
              <a:ahLst/>
              <a:cxnLst/>
              <a:rect l="l" t="t" r="r" b="b"/>
              <a:pathLst>
                <a:path w="72536" h="60550" extrusionOk="0">
                  <a:moveTo>
                    <a:pt x="41326" y="0"/>
                  </a:moveTo>
                  <a:lnTo>
                    <a:pt x="41112" y="117"/>
                  </a:lnTo>
                  <a:lnTo>
                    <a:pt x="40898" y="253"/>
                  </a:lnTo>
                  <a:lnTo>
                    <a:pt x="40684" y="389"/>
                  </a:lnTo>
                  <a:lnTo>
                    <a:pt x="40490" y="565"/>
                  </a:lnTo>
                  <a:lnTo>
                    <a:pt x="40276" y="759"/>
                  </a:lnTo>
                  <a:lnTo>
                    <a:pt x="40081" y="954"/>
                  </a:lnTo>
                  <a:lnTo>
                    <a:pt x="39672" y="1401"/>
                  </a:lnTo>
                  <a:lnTo>
                    <a:pt x="39303" y="1888"/>
                  </a:lnTo>
                  <a:lnTo>
                    <a:pt x="38933" y="2432"/>
                  </a:lnTo>
                  <a:lnTo>
                    <a:pt x="38583" y="2997"/>
                  </a:lnTo>
                  <a:lnTo>
                    <a:pt x="38252" y="3600"/>
                  </a:lnTo>
                  <a:lnTo>
                    <a:pt x="37941" y="4203"/>
                  </a:lnTo>
                  <a:lnTo>
                    <a:pt x="37649" y="4826"/>
                  </a:lnTo>
                  <a:lnTo>
                    <a:pt x="37377" y="5448"/>
                  </a:lnTo>
                  <a:lnTo>
                    <a:pt x="37143" y="6051"/>
                  </a:lnTo>
                  <a:lnTo>
                    <a:pt x="36910" y="6655"/>
                  </a:lnTo>
                  <a:lnTo>
                    <a:pt x="36715" y="7219"/>
                  </a:lnTo>
                  <a:lnTo>
                    <a:pt x="36559" y="7744"/>
                  </a:lnTo>
                  <a:lnTo>
                    <a:pt x="36404" y="8250"/>
                  </a:lnTo>
                  <a:lnTo>
                    <a:pt x="36326" y="8561"/>
                  </a:lnTo>
                  <a:lnTo>
                    <a:pt x="36268" y="8892"/>
                  </a:lnTo>
                  <a:lnTo>
                    <a:pt x="36229" y="9223"/>
                  </a:lnTo>
                  <a:lnTo>
                    <a:pt x="36190" y="9534"/>
                  </a:lnTo>
                  <a:lnTo>
                    <a:pt x="36190" y="9845"/>
                  </a:lnTo>
                  <a:lnTo>
                    <a:pt x="36190" y="10157"/>
                  </a:lnTo>
                  <a:lnTo>
                    <a:pt x="36190" y="10468"/>
                  </a:lnTo>
                  <a:lnTo>
                    <a:pt x="36209" y="10760"/>
                  </a:lnTo>
                  <a:lnTo>
                    <a:pt x="36287" y="11363"/>
                  </a:lnTo>
                  <a:lnTo>
                    <a:pt x="36404" y="11947"/>
                  </a:lnTo>
                  <a:lnTo>
                    <a:pt x="36540" y="12530"/>
                  </a:lnTo>
                  <a:lnTo>
                    <a:pt x="36715" y="13114"/>
                  </a:lnTo>
                  <a:lnTo>
                    <a:pt x="37046" y="14282"/>
                  </a:lnTo>
                  <a:lnTo>
                    <a:pt x="37221" y="14865"/>
                  </a:lnTo>
                  <a:lnTo>
                    <a:pt x="37377" y="15449"/>
                  </a:lnTo>
                  <a:lnTo>
                    <a:pt x="37513" y="16052"/>
                  </a:lnTo>
                  <a:lnTo>
                    <a:pt x="37629" y="16655"/>
                  </a:lnTo>
                  <a:lnTo>
                    <a:pt x="37707" y="17278"/>
                  </a:lnTo>
                  <a:lnTo>
                    <a:pt x="37727" y="17589"/>
                  </a:lnTo>
                  <a:lnTo>
                    <a:pt x="37746" y="17920"/>
                  </a:lnTo>
                  <a:lnTo>
                    <a:pt x="37727" y="18329"/>
                  </a:lnTo>
                  <a:lnTo>
                    <a:pt x="37707" y="18796"/>
                  </a:lnTo>
                  <a:lnTo>
                    <a:pt x="37668" y="19321"/>
                  </a:lnTo>
                  <a:lnTo>
                    <a:pt x="37610" y="19866"/>
                  </a:lnTo>
                  <a:lnTo>
                    <a:pt x="37532" y="20449"/>
                  </a:lnTo>
                  <a:lnTo>
                    <a:pt x="37415" y="21033"/>
                  </a:lnTo>
                  <a:lnTo>
                    <a:pt x="37279" y="21617"/>
                  </a:lnTo>
                  <a:lnTo>
                    <a:pt x="37104" y="22162"/>
                  </a:lnTo>
                  <a:lnTo>
                    <a:pt x="36910" y="22687"/>
                  </a:lnTo>
                  <a:lnTo>
                    <a:pt x="36793" y="22940"/>
                  </a:lnTo>
                  <a:lnTo>
                    <a:pt x="36657" y="23173"/>
                  </a:lnTo>
                  <a:lnTo>
                    <a:pt x="36540" y="23387"/>
                  </a:lnTo>
                  <a:lnTo>
                    <a:pt x="36384" y="23601"/>
                  </a:lnTo>
                  <a:lnTo>
                    <a:pt x="36248" y="23796"/>
                  </a:lnTo>
                  <a:lnTo>
                    <a:pt x="36073" y="23952"/>
                  </a:lnTo>
                  <a:lnTo>
                    <a:pt x="35917" y="24107"/>
                  </a:lnTo>
                  <a:lnTo>
                    <a:pt x="35723" y="24224"/>
                  </a:lnTo>
                  <a:lnTo>
                    <a:pt x="35528" y="24321"/>
                  </a:lnTo>
                  <a:lnTo>
                    <a:pt x="35334" y="24399"/>
                  </a:lnTo>
                  <a:lnTo>
                    <a:pt x="35120" y="24438"/>
                  </a:lnTo>
                  <a:lnTo>
                    <a:pt x="34886" y="24458"/>
                  </a:lnTo>
                  <a:lnTo>
                    <a:pt x="34653" y="24438"/>
                  </a:lnTo>
                  <a:lnTo>
                    <a:pt x="34400" y="24399"/>
                  </a:lnTo>
                  <a:lnTo>
                    <a:pt x="34225" y="24341"/>
                  </a:lnTo>
                  <a:lnTo>
                    <a:pt x="34069" y="24282"/>
                  </a:lnTo>
                  <a:lnTo>
                    <a:pt x="33913" y="24205"/>
                  </a:lnTo>
                  <a:lnTo>
                    <a:pt x="33777" y="24107"/>
                  </a:lnTo>
                  <a:lnTo>
                    <a:pt x="33641" y="23991"/>
                  </a:lnTo>
                  <a:lnTo>
                    <a:pt x="33524" y="23893"/>
                  </a:lnTo>
                  <a:lnTo>
                    <a:pt x="33427" y="23757"/>
                  </a:lnTo>
                  <a:lnTo>
                    <a:pt x="33330" y="23621"/>
                  </a:lnTo>
                  <a:lnTo>
                    <a:pt x="33154" y="23329"/>
                  </a:lnTo>
                  <a:lnTo>
                    <a:pt x="32999" y="22998"/>
                  </a:lnTo>
                  <a:lnTo>
                    <a:pt x="32882" y="22648"/>
                  </a:lnTo>
                  <a:lnTo>
                    <a:pt x="32804" y="22278"/>
                  </a:lnTo>
                  <a:lnTo>
                    <a:pt x="32726" y="21909"/>
                  </a:lnTo>
                  <a:lnTo>
                    <a:pt x="32668" y="21520"/>
                  </a:lnTo>
                  <a:lnTo>
                    <a:pt x="32610" y="20722"/>
                  </a:lnTo>
                  <a:lnTo>
                    <a:pt x="32571" y="19963"/>
                  </a:lnTo>
                  <a:lnTo>
                    <a:pt x="32532" y="19282"/>
                  </a:lnTo>
                  <a:lnTo>
                    <a:pt x="32279" y="19477"/>
                  </a:lnTo>
                  <a:lnTo>
                    <a:pt x="32065" y="19691"/>
                  </a:lnTo>
                  <a:lnTo>
                    <a:pt x="31870" y="19924"/>
                  </a:lnTo>
                  <a:lnTo>
                    <a:pt x="31676" y="20158"/>
                  </a:lnTo>
                  <a:lnTo>
                    <a:pt x="31501" y="20410"/>
                  </a:lnTo>
                  <a:lnTo>
                    <a:pt x="31345" y="20663"/>
                  </a:lnTo>
                  <a:lnTo>
                    <a:pt x="31209" y="20936"/>
                  </a:lnTo>
                  <a:lnTo>
                    <a:pt x="31073" y="21208"/>
                  </a:lnTo>
                  <a:lnTo>
                    <a:pt x="30956" y="21481"/>
                  </a:lnTo>
                  <a:lnTo>
                    <a:pt x="30859" y="21772"/>
                  </a:lnTo>
                  <a:lnTo>
                    <a:pt x="30761" y="22064"/>
                  </a:lnTo>
                  <a:lnTo>
                    <a:pt x="30683" y="22376"/>
                  </a:lnTo>
                  <a:lnTo>
                    <a:pt x="30547" y="22979"/>
                  </a:lnTo>
                  <a:lnTo>
                    <a:pt x="30430" y="23621"/>
                  </a:lnTo>
                  <a:lnTo>
                    <a:pt x="30353" y="24263"/>
                  </a:lnTo>
                  <a:lnTo>
                    <a:pt x="30294" y="24924"/>
                  </a:lnTo>
                  <a:lnTo>
                    <a:pt x="30197" y="26228"/>
                  </a:lnTo>
                  <a:lnTo>
                    <a:pt x="30100" y="27512"/>
                  </a:lnTo>
                  <a:lnTo>
                    <a:pt x="30041" y="28135"/>
                  </a:lnTo>
                  <a:lnTo>
                    <a:pt x="29944" y="28738"/>
                  </a:lnTo>
                  <a:lnTo>
                    <a:pt x="29866" y="29166"/>
                  </a:lnTo>
                  <a:lnTo>
                    <a:pt x="29749" y="29652"/>
                  </a:lnTo>
                  <a:lnTo>
                    <a:pt x="29594" y="30139"/>
                  </a:lnTo>
                  <a:lnTo>
                    <a:pt x="29497" y="30372"/>
                  </a:lnTo>
                  <a:lnTo>
                    <a:pt x="29399" y="30586"/>
                  </a:lnTo>
                  <a:lnTo>
                    <a:pt x="29283" y="30800"/>
                  </a:lnTo>
                  <a:lnTo>
                    <a:pt x="29146" y="30976"/>
                  </a:lnTo>
                  <a:lnTo>
                    <a:pt x="29010" y="31112"/>
                  </a:lnTo>
                  <a:lnTo>
                    <a:pt x="28854" y="31228"/>
                  </a:lnTo>
                  <a:lnTo>
                    <a:pt x="28777" y="31267"/>
                  </a:lnTo>
                  <a:lnTo>
                    <a:pt x="28679" y="31287"/>
                  </a:lnTo>
                  <a:lnTo>
                    <a:pt x="28602" y="31306"/>
                  </a:lnTo>
                  <a:lnTo>
                    <a:pt x="28407" y="31306"/>
                  </a:lnTo>
                  <a:lnTo>
                    <a:pt x="28310" y="31287"/>
                  </a:lnTo>
                  <a:lnTo>
                    <a:pt x="28193" y="31248"/>
                  </a:lnTo>
                  <a:lnTo>
                    <a:pt x="28096" y="31190"/>
                  </a:lnTo>
                  <a:lnTo>
                    <a:pt x="27901" y="31073"/>
                  </a:lnTo>
                  <a:lnTo>
                    <a:pt x="27745" y="30917"/>
                  </a:lnTo>
                  <a:lnTo>
                    <a:pt x="27609" y="30762"/>
                  </a:lnTo>
                  <a:lnTo>
                    <a:pt x="27531" y="30586"/>
                  </a:lnTo>
                  <a:lnTo>
                    <a:pt x="27473" y="30392"/>
                  </a:lnTo>
                  <a:lnTo>
                    <a:pt x="27434" y="30197"/>
                  </a:lnTo>
                  <a:lnTo>
                    <a:pt x="27434" y="30003"/>
                  </a:lnTo>
                  <a:lnTo>
                    <a:pt x="27434" y="29789"/>
                  </a:lnTo>
                  <a:lnTo>
                    <a:pt x="27473" y="29575"/>
                  </a:lnTo>
                  <a:lnTo>
                    <a:pt x="27512" y="29361"/>
                  </a:lnTo>
                  <a:lnTo>
                    <a:pt x="27629" y="28933"/>
                  </a:lnTo>
                  <a:lnTo>
                    <a:pt x="27765" y="28524"/>
                  </a:lnTo>
                  <a:lnTo>
                    <a:pt x="27901" y="28154"/>
                  </a:lnTo>
                  <a:lnTo>
                    <a:pt x="28076" y="27571"/>
                  </a:lnTo>
                  <a:lnTo>
                    <a:pt x="28251" y="26987"/>
                  </a:lnTo>
                  <a:lnTo>
                    <a:pt x="28388" y="26364"/>
                  </a:lnTo>
                  <a:lnTo>
                    <a:pt x="28485" y="25761"/>
                  </a:lnTo>
                  <a:lnTo>
                    <a:pt x="28582" y="25119"/>
                  </a:lnTo>
                  <a:lnTo>
                    <a:pt x="28640" y="24496"/>
                  </a:lnTo>
                  <a:lnTo>
                    <a:pt x="28660" y="23854"/>
                  </a:lnTo>
                  <a:lnTo>
                    <a:pt x="28660" y="23212"/>
                  </a:lnTo>
                  <a:lnTo>
                    <a:pt x="28640" y="22570"/>
                  </a:lnTo>
                  <a:lnTo>
                    <a:pt x="28602" y="21928"/>
                  </a:lnTo>
                  <a:lnTo>
                    <a:pt x="28524" y="21286"/>
                  </a:lnTo>
                  <a:lnTo>
                    <a:pt x="28426" y="20663"/>
                  </a:lnTo>
                  <a:lnTo>
                    <a:pt x="28290" y="20041"/>
                  </a:lnTo>
                  <a:lnTo>
                    <a:pt x="28154" y="19418"/>
                  </a:lnTo>
                  <a:lnTo>
                    <a:pt x="27959" y="18815"/>
                  </a:lnTo>
                  <a:lnTo>
                    <a:pt x="27765" y="18231"/>
                  </a:lnTo>
                  <a:lnTo>
                    <a:pt x="27531" y="17648"/>
                  </a:lnTo>
                  <a:lnTo>
                    <a:pt x="27259" y="17103"/>
                  </a:lnTo>
                  <a:lnTo>
                    <a:pt x="26987" y="16558"/>
                  </a:lnTo>
                  <a:lnTo>
                    <a:pt x="26675" y="16033"/>
                  </a:lnTo>
                  <a:lnTo>
                    <a:pt x="26345" y="15546"/>
                  </a:lnTo>
                  <a:lnTo>
                    <a:pt x="25975" y="15079"/>
                  </a:lnTo>
                  <a:lnTo>
                    <a:pt x="25586" y="14632"/>
                  </a:lnTo>
                  <a:lnTo>
                    <a:pt x="25158" y="14223"/>
                  </a:lnTo>
                  <a:lnTo>
                    <a:pt x="24730" y="13834"/>
                  </a:lnTo>
                  <a:lnTo>
                    <a:pt x="24263" y="13503"/>
                  </a:lnTo>
                  <a:lnTo>
                    <a:pt x="23757" y="13192"/>
                  </a:lnTo>
                  <a:lnTo>
                    <a:pt x="23231" y="12900"/>
                  </a:lnTo>
                  <a:lnTo>
                    <a:pt x="22979" y="12783"/>
                  </a:lnTo>
                  <a:lnTo>
                    <a:pt x="22687" y="12667"/>
                  </a:lnTo>
                  <a:lnTo>
                    <a:pt x="22414" y="12569"/>
                  </a:lnTo>
                  <a:lnTo>
                    <a:pt x="22122" y="12472"/>
                  </a:lnTo>
                  <a:lnTo>
                    <a:pt x="21831" y="12394"/>
                  </a:lnTo>
                  <a:lnTo>
                    <a:pt x="21519" y="12316"/>
                  </a:lnTo>
                  <a:lnTo>
                    <a:pt x="21208" y="12258"/>
                  </a:lnTo>
                  <a:lnTo>
                    <a:pt x="20897" y="12219"/>
                  </a:lnTo>
                  <a:lnTo>
                    <a:pt x="21169" y="12550"/>
                  </a:lnTo>
                  <a:lnTo>
                    <a:pt x="21441" y="12900"/>
                  </a:lnTo>
                  <a:lnTo>
                    <a:pt x="21694" y="13270"/>
                  </a:lnTo>
                  <a:lnTo>
                    <a:pt x="21947" y="13620"/>
                  </a:lnTo>
                  <a:lnTo>
                    <a:pt x="22161" y="13990"/>
                  </a:lnTo>
                  <a:lnTo>
                    <a:pt x="22375" y="14359"/>
                  </a:lnTo>
                  <a:lnTo>
                    <a:pt x="22570" y="14749"/>
                  </a:lnTo>
                  <a:lnTo>
                    <a:pt x="22764" y="15138"/>
                  </a:lnTo>
                  <a:lnTo>
                    <a:pt x="22920" y="15527"/>
                  </a:lnTo>
                  <a:lnTo>
                    <a:pt x="23095" y="15916"/>
                  </a:lnTo>
                  <a:lnTo>
                    <a:pt x="23231" y="16325"/>
                  </a:lnTo>
                  <a:lnTo>
                    <a:pt x="23368" y="16733"/>
                  </a:lnTo>
                  <a:lnTo>
                    <a:pt x="23484" y="17142"/>
                  </a:lnTo>
                  <a:lnTo>
                    <a:pt x="23601" y="17550"/>
                  </a:lnTo>
                  <a:lnTo>
                    <a:pt x="23796" y="18387"/>
                  </a:lnTo>
                  <a:lnTo>
                    <a:pt x="23932" y="19243"/>
                  </a:lnTo>
                  <a:lnTo>
                    <a:pt x="24049" y="20119"/>
                  </a:lnTo>
                  <a:lnTo>
                    <a:pt x="24126" y="20994"/>
                  </a:lnTo>
                  <a:lnTo>
                    <a:pt x="24165" y="21870"/>
                  </a:lnTo>
                  <a:lnTo>
                    <a:pt x="24165" y="22784"/>
                  </a:lnTo>
                  <a:lnTo>
                    <a:pt x="24146" y="23679"/>
                  </a:lnTo>
                  <a:lnTo>
                    <a:pt x="24107" y="24594"/>
                  </a:lnTo>
                  <a:lnTo>
                    <a:pt x="24049" y="25508"/>
                  </a:lnTo>
                  <a:lnTo>
                    <a:pt x="23990" y="25917"/>
                  </a:lnTo>
                  <a:lnTo>
                    <a:pt x="23912" y="26306"/>
                  </a:lnTo>
                  <a:lnTo>
                    <a:pt x="23796" y="26715"/>
                  </a:lnTo>
                  <a:lnTo>
                    <a:pt x="23640" y="27104"/>
                  </a:lnTo>
                  <a:lnTo>
                    <a:pt x="23484" y="27493"/>
                  </a:lnTo>
                  <a:lnTo>
                    <a:pt x="23290" y="27862"/>
                  </a:lnTo>
                  <a:lnTo>
                    <a:pt x="23095" y="28252"/>
                  </a:lnTo>
                  <a:lnTo>
                    <a:pt x="22881" y="28621"/>
                  </a:lnTo>
                  <a:lnTo>
                    <a:pt x="22025" y="30119"/>
                  </a:lnTo>
                  <a:lnTo>
                    <a:pt x="21811" y="30489"/>
                  </a:lnTo>
                  <a:lnTo>
                    <a:pt x="21617" y="30859"/>
                  </a:lnTo>
                  <a:lnTo>
                    <a:pt x="21441" y="31228"/>
                  </a:lnTo>
                  <a:lnTo>
                    <a:pt x="21286" y="31618"/>
                  </a:lnTo>
                  <a:lnTo>
                    <a:pt x="21111" y="32065"/>
                  </a:lnTo>
                  <a:lnTo>
                    <a:pt x="20974" y="32493"/>
                  </a:lnTo>
                  <a:lnTo>
                    <a:pt x="20838" y="32941"/>
                  </a:lnTo>
                  <a:lnTo>
                    <a:pt x="20722" y="33369"/>
                  </a:lnTo>
                  <a:lnTo>
                    <a:pt x="20605" y="33816"/>
                  </a:lnTo>
                  <a:lnTo>
                    <a:pt x="20527" y="34264"/>
                  </a:lnTo>
                  <a:lnTo>
                    <a:pt x="20449" y="34711"/>
                  </a:lnTo>
                  <a:lnTo>
                    <a:pt x="20391" y="35178"/>
                  </a:lnTo>
                  <a:lnTo>
                    <a:pt x="20332" y="35626"/>
                  </a:lnTo>
                  <a:lnTo>
                    <a:pt x="20313" y="36073"/>
                  </a:lnTo>
                  <a:lnTo>
                    <a:pt x="20293" y="36540"/>
                  </a:lnTo>
                  <a:lnTo>
                    <a:pt x="20293" y="37007"/>
                  </a:lnTo>
                  <a:lnTo>
                    <a:pt x="20293" y="37455"/>
                  </a:lnTo>
                  <a:lnTo>
                    <a:pt x="20313" y="37922"/>
                  </a:lnTo>
                  <a:lnTo>
                    <a:pt x="20371" y="38389"/>
                  </a:lnTo>
                  <a:lnTo>
                    <a:pt x="20410" y="38856"/>
                  </a:lnTo>
                  <a:lnTo>
                    <a:pt x="20546" y="39634"/>
                  </a:lnTo>
                  <a:lnTo>
                    <a:pt x="20683" y="40373"/>
                  </a:lnTo>
                  <a:lnTo>
                    <a:pt x="20858" y="41074"/>
                  </a:lnTo>
                  <a:lnTo>
                    <a:pt x="21052" y="41794"/>
                  </a:lnTo>
                  <a:lnTo>
                    <a:pt x="21266" y="42475"/>
                  </a:lnTo>
                  <a:lnTo>
                    <a:pt x="21500" y="43175"/>
                  </a:lnTo>
                  <a:lnTo>
                    <a:pt x="21986" y="44595"/>
                  </a:lnTo>
                  <a:lnTo>
                    <a:pt x="22064" y="44887"/>
                  </a:lnTo>
                  <a:lnTo>
                    <a:pt x="22142" y="45179"/>
                  </a:lnTo>
                  <a:lnTo>
                    <a:pt x="22220" y="45490"/>
                  </a:lnTo>
                  <a:lnTo>
                    <a:pt x="22259" y="45782"/>
                  </a:lnTo>
                  <a:lnTo>
                    <a:pt x="22298" y="46094"/>
                  </a:lnTo>
                  <a:lnTo>
                    <a:pt x="22317" y="46385"/>
                  </a:lnTo>
                  <a:lnTo>
                    <a:pt x="22336" y="47008"/>
                  </a:lnTo>
                  <a:lnTo>
                    <a:pt x="22317" y="47611"/>
                  </a:lnTo>
                  <a:lnTo>
                    <a:pt x="22259" y="48234"/>
                  </a:lnTo>
                  <a:lnTo>
                    <a:pt x="22200" y="48837"/>
                  </a:lnTo>
                  <a:lnTo>
                    <a:pt x="22122" y="49440"/>
                  </a:lnTo>
                  <a:lnTo>
                    <a:pt x="22045" y="49888"/>
                  </a:lnTo>
                  <a:lnTo>
                    <a:pt x="21967" y="50374"/>
                  </a:lnTo>
                  <a:lnTo>
                    <a:pt x="21869" y="50880"/>
                  </a:lnTo>
                  <a:lnTo>
                    <a:pt x="21753" y="51366"/>
                  </a:lnTo>
                  <a:lnTo>
                    <a:pt x="21617" y="51892"/>
                  </a:lnTo>
                  <a:lnTo>
                    <a:pt x="21461" y="52398"/>
                  </a:lnTo>
                  <a:lnTo>
                    <a:pt x="21286" y="52884"/>
                  </a:lnTo>
                  <a:lnTo>
                    <a:pt x="21072" y="53351"/>
                  </a:lnTo>
                  <a:lnTo>
                    <a:pt x="20838" y="53818"/>
                  </a:lnTo>
                  <a:lnTo>
                    <a:pt x="20585" y="54226"/>
                  </a:lnTo>
                  <a:lnTo>
                    <a:pt x="20430" y="54421"/>
                  </a:lnTo>
                  <a:lnTo>
                    <a:pt x="20293" y="54616"/>
                  </a:lnTo>
                  <a:lnTo>
                    <a:pt x="20118" y="54791"/>
                  </a:lnTo>
                  <a:lnTo>
                    <a:pt x="19963" y="54946"/>
                  </a:lnTo>
                  <a:lnTo>
                    <a:pt x="19788" y="55102"/>
                  </a:lnTo>
                  <a:lnTo>
                    <a:pt x="19612" y="55238"/>
                  </a:lnTo>
                  <a:lnTo>
                    <a:pt x="19418" y="55355"/>
                  </a:lnTo>
                  <a:lnTo>
                    <a:pt x="19204" y="55452"/>
                  </a:lnTo>
                  <a:lnTo>
                    <a:pt x="19009" y="55550"/>
                  </a:lnTo>
                  <a:lnTo>
                    <a:pt x="18776" y="55627"/>
                  </a:lnTo>
                  <a:lnTo>
                    <a:pt x="18562" y="55686"/>
                  </a:lnTo>
                  <a:lnTo>
                    <a:pt x="18309" y="55705"/>
                  </a:lnTo>
                  <a:lnTo>
                    <a:pt x="18017" y="55725"/>
                  </a:lnTo>
                  <a:lnTo>
                    <a:pt x="17745" y="55705"/>
                  </a:lnTo>
                  <a:lnTo>
                    <a:pt x="17492" y="55647"/>
                  </a:lnTo>
                  <a:lnTo>
                    <a:pt x="17258" y="55550"/>
                  </a:lnTo>
                  <a:lnTo>
                    <a:pt x="17044" y="55413"/>
                  </a:lnTo>
                  <a:lnTo>
                    <a:pt x="16869" y="55258"/>
                  </a:lnTo>
                  <a:lnTo>
                    <a:pt x="16713" y="55063"/>
                  </a:lnTo>
                  <a:lnTo>
                    <a:pt x="16558" y="54849"/>
                  </a:lnTo>
                  <a:lnTo>
                    <a:pt x="16441" y="54616"/>
                  </a:lnTo>
                  <a:lnTo>
                    <a:pt x="16324" y="54343"/>
                  </a:lnTo>
                  <a:lnTo>
                    <a:pt x="16246" y="54071"/>
                  </a:lnTo>
                  <a:lnTo>
                    <a:pt x="16169" y="53759"/>
                  </a:lnTo>
                  <a:lnTo>
                    <a:pt x="16110" y="53448"/>
                  </a:lnTo>
                  <a:lnTo>
                    <a:pt x="16052" y="53117"/>
                  </a:lnTo>
                  <a:lnTo>
                    <a:pt x="16013" y="52787"/>
                  </a:lnTo>
                  <a:lnTo>
                    <a:pt x="15994" y="52436"/>
                  </a:lnTo>
                  <a:lnTo>
                    <a:pt x="15974" y="51717"/>
                  </a:lnTo>
                  <a:lnTo>
                    <a:pt x="15974" y="50977"/>
                  </a:lnTo>
                  <a:lnTo>
                    <a:pt x="16013" y="50238"/>
                  </a:lnTo>
                  <a:lnTo>
                    <a:pt x="16052" y="49537"/>
                  </a:lnTo>
                  <a:lnTo>
                    <a:pt x="16149" y="48253"/>
                  </a:lnTo>
                  <a:lnTo>
                    <a:pt x="16188" y="47708"/>
                  </a:lnTo>
                  <a:lnTo>
                    <a:pt x="16188" y="47241"/>
                  </a:lnTo>
                  <a:lnTo>
                    <a:pt x="16188" y="46074"/>
                  </a:lnTo>
                  <a:lnTo>
                    <a:pt x="16169" y="45510"/>
                  </a:lnTo>
                  <a:lnTo>
                    <a:pt x="16130" y="44946"/>
                  </a:lnTo>
                  <a:lnTo>
                    <a:pt x="16091" y="44401"/>
                  </a:lnTo>
                  <a:lnTo>
                    <a:pt x="16013" y="43856"/>
                  </a:lnTo>
                  <a:lnTo>
                    <a:pt x="15935" y="43331"/>
                  </a:lnTo>
                  <a:lnTo>
                    <a:pt x="15818" y="42805"/>
                  </a:lnTo>
                  <a:lnTo>
                    <a:pt x="15682" y="42299"/>
                  </a:lnTo>
                  <a:lnTo>
                    <a:pt x="15527" y="41813"/>
                  </a:lnTo>
                  <a:lnTo>
                    <a:pt x="15332" y="41346"/>
                  </a:lnTo>
                  <a:lnTo>
                    <a:pt x="15098" y="40879"/>
                  </a:lnTo>
                  <a:lnTo>
                    <a:pt x="14826" y="40432"/>
                  </a:lnTo>
                  <a:lnTo>
                    <a:pt x="14515" y="39984"/>
                  </a:lnTo>
                  <a:lnTo>
                    <a:pt x="14165" y="39575"/>
                  </a:lnTo>
                  <a:lnTo>
                    <a:pt x="13756" y="39167"/>
                  </a:lnTo>
                  <a:lnTo>
                    <a:pt x="13737" y="39673"/>
                  </a:lnTo>
                  <a:lnTo>
                    <a:pt x="13737" y="40140"/>
                  </a:lnTo>
                  <a:lnTo>
                    <a:pt x="13756" y="41093"/>
                  </a:lnTo>
                  <a:lnTo>
                    <a:pt x="13737" y="41560"/>
                  </a:lnTo>
                  <a:lnTo>
                    <a:pt x="13698" y="42027"/>
                  </a:lnTo>
                  <a:lnTo>
                    <a:pt x="13620" y="42494"/>
                  </a:lnTo>
                  <a:lnTo>
                    <a:pt x="13561" y="42747"/>
                  </a:lnTo>
                  <a:lnTo>
                    <a:pt x="13484" y="43000"/>
                  </a:lnTo>
                  <a:lnTo>
                    <a:pt x="13386" y="43331"/>
                  </a:lnTo>
                  <a:lnTo>
                    <a:pt x="13250" y="43661"/>
                  </a:lnTo>
                  <a:lnTo>
                    <a:pt x="13094" y="43992"/>
                  </a:lnTo>
                  <a:lnTo>
                    <a:pt x="12939" y="44323"/>
                  </a:lnTo>
                  <a:lnTo>
                    <a:pt x="12764" y="44654"/>
                  </a:lnTo>
                  <a:lnTo>
                    <a:pt x="12569" y="44965"/>
                  </a:lnTo>
                  <a:lnTo>
                    <a:pt x="12161" y="45607"/>
                  </a:lnTo>
                  <a:lnTo>
                    <a:pt x="11732" y="46230"/>
                  </a:lnTo>
                  <a:lnTo>
                    <a:pt x="11285" y="46833"/>
                  </a:lnTo>
                  <a:lnTo>
                    <a:pt x="10429" y="47961"/>
                  </a:lnTo>
                  <a:lnTo>
                    <a:pt x="9962" y="48565"/>
                  </a:lnTo>
                  <a:lnTo>
                    <a:pt x="9495" y="49129"/>
                  </a:lnTo>
                  <a:lnTo>
                    <a:pt x="9047" y="49674"/>
                  </a:lnTo>
                  <a:lnTo>
                    <a:pt x="8619" y="50218"/>
                  </a:lnTo>
                  <a:lnTo>
                    <a:pt x="8425" y="50510"/>
                  </a:lnTo>
                  <a:lnTo>
                    <a:pt x="8230" y="50802"/>
                  </a:lnTo>
                  <a:lnTo>
                    <a:pt x="8036" y="51113"/>
                  </a:lnTo>
                  <a:lnTo>
                    <a:pt x="7880" y="51425"/>
                  </a:lnTo>
                  <a:lnTo>
                    <a:pt x="7705" y="51755"/>
                  </a:lnTo>
                  <a:lnTo>
                    <a:pt x="7569" y="52106"/>
                  </a:lnTo>
                  <a:lnTo>
                    <a:pt x="7433" y="52475"/>
                  </a:lnTo>
                  <a:lnTo>
                    <a:pt x="7316" y="52884"/>
                  </a:lnTo>
                  <a:lnTo>
                    <a:pt x="7180" y="53448"/>
                  </a:lnTo>
                  <a:lnTo>
                    <a:pt x="7082" y="54012"/>
                  </a:lnTo>
                  <a:lnTo>
                    <a:pt x="7024" y="54577"/>
                  </a:lnTo>
                  <a:lnTo>
                    <a:pt x="6985" y="55141"/>
                  </a:lnTo>
                  <a:lnTo>
                    <a:pt x="6927" y="56269"/>
                  </a:lnTo>
                  <a:lnTo>
                    <a:pt x="6868" y="57437"/>
                  </a:lnTo>
                  <a:lnTo>
                    <a:pt x="6713" y="57067"/>
                  </a:lnTo>
                  <a:lnTo>
                    <a:pt x="6576" y="56697"/>
                  </a:lnTo>
                  <a:lnTo>
                    <a:pt x="6323" y="55958"/>
                  </a:lnTo>
                  <a:lnTo>
                    <a:pt x="6071" y="55219"/>
                  </a:lnTo>
                  <a:lnTo>
                    <a:pt x="5818" y="54479"/>
                  </a:lnTo>
                  <a:lnTo>
                    <a:pt x="5662" y="54110"/>
                  </a:lnTo>
                  <a:lnTo>
                    <a:pt x="5506" y="53759"/>
                  </a:lnTo>
                  <a:lnTo>
                    <a:pt x="5351" y="53409"/>
                  </a:lnTo>
                  <a:lnTo>
                    <a:pt x="5156" y="53059"/>
                  </a:lnTo>
                  <a:lnTo>
                    <a:pt x="4942" y="52709"/>
                  </a:lnTo>
                  <a:lnTo>
                    <a:pt x="4689" y="52378"/>
                  </a:lnTo>
                  <a:lnTo>
                    <a:pt x="4417" y="52047"/>
                  </a:lnTo>
                  <a:lnTo>
                    <a:pt x="4125" y="51736"/>
                  </a:lnTo>
                  <a:lnTo>
                    <a:pt x="3580" y="51191"/>
                  </a:lnTo>
                  <a:lnTo>
                    <a:pt x="3327" y="50919"/>
                  </a:lnTo>
                  <a:lnTo>
                    <a:pt x="3094" y="50666"/>
                  </a:lnTo>
                  <a:lnTo>
                    <a:pt x="2899" y="50413"/>
                  </a:lnTo>
                  <a:lnTo>
                    <a:pt x="2704" y="50141"/>
                  </a:lnTo>
                  <a:lnTo>
                    <a:pt x="2529" y="49868"/>
                  </a:lnTo>
                  <a:lnTo>
                    <a:pt x="2393" y="49596"/>
                  </a:lnTo>
                  <a:lnTo>
                    <a:pt x="2257" y="49304"/>
                  </a:lnTo>
                  <a:lnTo>
                    <a:pt x="2160" y="48993"/>
                  </a:lnTo>
                  <a:lnTo>
                    <a:pt x="2082" y="48681"/>
                  </a:lnTo>
                  <a:lnTo>
                    <a:pt x="2043" y="48350"/>
                  </a:lnTo>
                  <a:lnTo>
                    <a:pt x="2004" y="47981"/>
                  </a:lnTo>
                  <a:lnTo>
                    <a:pt x="2004" y="47611"/>
                  </a:lnTo>
                  <a:lnTo>
                    <a:pt x="2043" y="47203"/>
                  </a:lnTo>
                  <a:lnTo>
                    <a:pt x="2101" y="46774"/>
                  </a:lnTo>
                  <a:lnTo>
                    <a:pt x="1907" y="46930"/>
                  </a:lnTo>
                  <a:lnTo>
                    <a:pt x="1732" y="47105"/>
                  </a:lnTo>
                  <a:lnTo>
                    <a:pt x="1557" y="47300"/>
                  </a:lnTo>
                  <a:lnTo>
                    <a:pt x="1420" y="47475"/>
                  </a:lnTo>
                  <a:lnTo>
                    <a:pt x="1265" y="47670"/>
                  </a:lnTo>
                  <a:lnTo>
                    <a:pt x="1148" y="47884"/>
                  </a:lnTo>
                  <a:lnTo>
                    <a:pt x="1031" y="48098"/>
                  </a:lnTo>
                  <a:lnTo>
                    <a:pt x="934" y="48312"/>
                  </a:lnTo>
                  <a:lnTo>
                    <a:pt x="837" y="48526"/>
                  </a:lnTo>
                  <a:lnTo>
                    <a:pt x="759" y="48759"/>
                  </a:lnTo>
                  <a:lnTo>
                    <a:pt x="623" y="49226"/>
                  </a:lnTo>
                  <a:lnTo>
                    <a:pt x="525" y="49693"/>
                  </a:lnTo>
                  <a:lnTo>
                    <a:pt x="467" y="50199"/>
                  </a:lnTo>
                  <a:lnTo>
                    <a:pt x="428" y="50685"/>
                  </a:lnTo>
                  <a:lnTo>
                    <a:pt x="448" y="51191"/>
                  </a:lnTo>
                  <a:lnTo>
                    <a:pt x="467" y="51697"/>
                  </a:lnTo>
                  <a:lnTo>
                    <a:pt x="525" y="52203"/>
                  </a:lnTo>
                  <a:lnTo>
                    <a:pt x="603" y="52709"/>
                  </a:lnTo>
                  <a:lnTo>
                    <a:pt x="720" y="53195"/>
                  </a:lnTo>
                  <a:lnTo>
                    <a:pt x="837" y="53682"/>
                  </a:lnTo>
                  <a:lnTo>
                    <a:pt x="973" y="54129"/>
                  </a:lnTo>
                  <a:lnTo>
                    <a:pt x="1090" y="54538"/>
                  </a:lnTo>
                  <a:lnTo>
                    <a:pt x="1206" y="54985"/>
                  </a:lnTo>
                  <a:lnTo>
                    <a:pt x="1323" y="55433"/>
                  </a:lnTo>
                  <a:lnTo>
                    <a:pt x="1401" y="55880"/>
                  </a:lnTo>
                  <a:lnTo>
                    <a:pt x="1479" y="56347"/>
                  </a:lnTo>
                  <a:lnTo>
                    <a:pt x="1537" y="56814"/>
                  </a:lnTo>
                  <a:lnTo>
                    <a:pt x="1576" y="57281"/>
                  </a:lnTo>
                  <a:lnTo>
                    <a:pt x="1557" y="57748"/>
                  </a:lnTo>
                  <a:lnTo>
                    <a:pt x="1537" y="58196"/>
                  </a:lnTo>
                  <a:lnTo>
                    <a:pt x="1459" y="58624"/>
                  </a:lnTo>
                  <a:lnTo>
                    <a:pt x="1401" y="58818"/>
                  </a:lnTo>
                  <a:lnTo>
                    <a:pt x="1343" y="59013"/>
                  </a:lnTo>
                  <a:lnTo>
                    <a:pt x="1265" y="59207"/>
                  </a:lnTo>
                  <a:lnTo>
                    <a:pt x="1187" y="59402"/>
                  </a:lnTo>
                  <a:lnTo>
                    <a:pt x="1070" y="59577"/>
                  </a:lnTo>
                  <a:lnTo>
                    <a:pt x="973" y="59752"/>
                  </a:lnTo>
                  <a:lnTo>
                    <a:pt x="837" y="59908"/>
                  </a:lnTo>
                  <a:lnTo>
                    <a:pt x="700" y="60064"/>
                  </a:lnTo>
                  <a:lnTo>
                    <a:pt x="545" y="60200"/>
                  </a:lnTo>
                  <a:lnTo>
                    <a:pt x="370" y="60336"/>
                  </a:lnTo>
                  <a:lnTo>
                    <a:pt x="195" y="60453"/>
                  </a:lnTo>
                  <a:lnTo>
                    <a:pt x="0" y="60550"/>
                  </a:lnTo>
                  <a:lnTo>
                    <a:pt x="72360" y="60550"/>
                  </a:lnTo>
                  <a:lnTo>
                    <a:pt x="72418" y="60258"/>
                  </a:lnTo>
                  <a:lnTo>
                    <a:pt x="72477" y="59947"/>
                  </a:lnTo>
                  <a:lnTo>
                    <a:pt x="72516" y="59616"/>
                  </a:lnTo>
                  <a:lnTo>
                    <a:pt x="72535" y="59266"/>
                  </a:lnTo>
                  <a:lnTo>
                    <a:pt x="72535" y="58916"/>
                  </a:lnTo>
                  <a:lnTo>
                    <a:pt x="72535" y="58546"/>
                  </a:lnTo>
                  <a:lnTo>
                    <a:pt x="72496" y="57748"/>
                  </a:lnTo>
                  <a:lnTo>
                    <a:pt x="72399" y="56931"/>
                  </a:lnTo>
                  <a:lnTo>
                    <a:pt x="72282" y="56094"/>
                  </a:lnTo>
                  <a:lnTo>
                    <a:pt x="72126" y="55219"/>
                  </a:lnTo>
                  <a:lnTo>
                    <a:pt x="71932" y="54363"/>
                  </a:lnTo>
                  <a:lnTo>
                    <a:pt x="71718" y="53507"/>
                  </a:lnTo>
                  <a:lnTo>
                    <a:pt x="71484" y="52650"/>
                  </a:lnTo>
                  <a:lnTo>
                    <a:pt x="71212" y="51853"/>
                  </a:lnTo>
                  <a:lnTo>
                    <a:pt x="70940" y="51074"/>
                  </a:lnTo>
                  <a:lnTo>
                    <a:pt x="70667" y="50355"/>
                  </a:lnTo>
                  <a:lnTo>
                    <a:pt x="70395" y="49693"/>
                  </a:lnTo>
                  <a:lnTo>
                    <a:pt x="70103" y="49109"/>
                  </a:lnTo>
                  <a:lnTo>
                    <a:pt x="69831" y="48603"/>
                  </a:lnTo>
                  <a:lnTo>
                    <a:pt x="69519" y="48117"/>
                  </a:lnTo>
                  <a:lnTo>
                    <a:pt x="69208" y="47650"/>
                  </a:lnTo>
                  <a:lnTo>
                    <a:pt x="68566" y="46736"/>
                  </a:lnTo>
                  <a:lnTo>
                    <a:pt x="67943" y="45841"/>
                  </a:lnTo>
                  <a:lnTo>
                    <a:pt x="67651" y="45374"/>
                  </a:lnTo>
                  <a:lnTo>
                    <a:pt x="67398" y="44926"/>
                  </a:lnTo>
                  <a:lnTo>
                    <a:pt x="67165" y="44459"/>
                  </a:lnTo>
                  <a:lnTo>
                    <a:pt x="66951" y="43992"/>
                  </a:lnTo>
                  <a:lnTo>
                    <a:pt x="66795" y="43506"/>
                  </a:lnTo>
                  <a:lnTo>
                    <a:pt x="66737" y="43253"/>
                  </a:lnTo>
                  <a:lnTo>
                    <a:pt x="66679" y="42980"/>
                  </a:lnTo>
                  <a:lnTo>
                    <a:pt x="66640" y="42727"/>
                  </a:lnTo>
                  <a:lnTo>
                    <a:pt x="66601" y="42455"/>
                  </a:lnTo>
                  <a:lnTo>
                    <a:pt x="66601" y="42183"/>
                  </a:lnTo>
                  <a:lnTo>
                    <a:pt x="66601" y="41910"/>
                  </a:lnTo>
                  <a:lnTo>
                    <a:pt x="66620" y="41618"/>
                  </a:lnTo>
                  <a:lnTo>
                    <a:pt x="66640" y="41327"/>
                  </a:lnTo>
                  <a:lnTo>
                    <a:pt x="66698" y="41015"/>
                  </a:lnTo>
                  <a:lnTo>
                    <a:pt x="66756" y="40704"/>
                  </a:lnTo>
                  <a:lnTo>
                    <a:pt x="66445" y="40782"/>
                  </a:lnTo>
                  <a:lnTo>
                    <a:pt x="66114" y="40879"/>
                  </a:lnTo>
                  <a:lnTo>
                    <a:pt x="65764" y="41015"/>
                  </a:lnTo>
                  <a:lnTo>
                    <a:pt x="65414" y="41171"/>
                  </a:lnTo>
                  <a:lnTo>
                    <a:pt x="64674" y="41482"/>
                  </a:lnTo>
                  <a:lnTo>
                    <a:pt x="64305" y="41638"/>
                  </a:lnTo>
                  <a:lnTo>
                    <a:pt x="63935" y="41774"/>
                  </a:lnTo>
                  <a:lnTo>
                    <a:pt x="63565" y="41910"/>
                  </a:lnTo>
                  <a:lnTo>
                    <a:pt x="63196" y="42008"/>
                  </a:lnTo>
                  <a:lnTo>
                    <a:pt x="62846" y="42066"/>
                  </a:lnTo>
                  <a:lnTo>
                    <a:pt x="62476" y="42085"/>
                  </a:lnTo>
                  <a:lnTo>
                    <a:pt x="62320" y="42085"/>
                  </a:lnTo>
                  <a:lnTo>
                    <a:pt x="62145" y="42066"/>
                  </a:lnTo>
                  <a:lnTo>
                    <a:pt x="61970" y="42027"/>
                  </a:lnTo>
                  <a:lnTo>
                    <a:pt x="61814" y="41988"/>
                  </a:lnTo>
                  <a:lnTo>
                    <a:pt x="61659" y="41930"/>
                  </a:lnTo>
                  <a:lnTo>
                    <a:pt x="61503" y="41852"/>
                  </a:lnTo>
                  <a:lnTo>
                    <a:pt x="61347" y="41755"/>
                  </a:lnTo>
                  <a:lnTo>
                    <a:pt x="61211" y="41638"/>
                  </a:lnTo>
                  <a:lnTo>
                    <a:pt x="60997" y="41443"/>
                  </a:lnTo>
                  <a:lnTo>
                    <a:pt x="60803" y="41229"/>
                  </a:lnTo>
                  <a:lnTo>
                    <a:pt x="60608" y="41015"/>
                  </a:lnTo>
                  <a:lnTo>
                    <a:pt x="60433" y="40782"/>
                  </a:lnTo>
                  <a:lnTo>
                    <a:pt x="60102" y="40315"/>
                  </a:lnTo>
                  <a:lnTo>
                    <a:pt x="59791" y="39809"/>
                  </a:lnTo>
                  <a:lnTo>
                    <a:pt x="59499" y="39264"/>
                  </a:lnTo>
                  <a:lnTo>
                    <a:pt x="59246" y="38719"/>
                  </a:lnTo>
                  <a:lnTo>
                    <a:pt x="58993" y="38136"/>
                  </a:lnTo>
                  <a:lnTo>
                    <a:pt x="58740" y="37571"/>
                  </a:lnTo>
                  <a:lnTo>
                    <a:pt x="58254" y="36404"/>
                  </a:lnTo>
                  <a:lnTo>
                    <a:pt x="58001" y="35820"/>
                  </a:lnTo>
                  <a:lnTo>
                    <a:pt x="57728" y="35276"/>
                  </a:lnTo>
                  <a:lnTo>
                    <a:pt x="57456" y="34731"/>
                  </a:lnTo>
                  <a:lnTo>
                    <a:pt x="57145" y="34205"/>
                  </a:lnTo>
                  <a:lnTo>
                    <a:pt x="56814" y="33719"/>
                  </a:lnTo>
                  <a:lnTo>
                    <a:pt x="56639" y="33485"/>
                  </a:lnTo>
                  <a:lnTo>
                    <a:pt x="56464" y="33252"/>
                  </a:lnTo>
                  <a:lnTo>
                    <a:pt x="56172" y="32960"/>
                  </a:lnTo>
                  <a:lnTo>
                    <a:pt x="55802" y="32629"/>
                  </a:lnTo>
                  <a:lnTo>
                    <a:pt x="55335" y="32240"/>
                  </a:lnTo>
                  <a:lnTo>
                    <a:pt x="54810" y="31812"/>
                  </a:lnTo>
                  <a:lnTo>
                    <a:pt x="53604" y="30878"/>
                  </a:lnTo>
                  <a:lnTo>
                    <a:pt x="52981" y="30372"/>
                  </a:lnTo>
                  <a:lnTo>
                    <a:pt x="52339" y="29867"/>
                  </a:lnTo>
                  <a:lnTo>
                    <a:pt x="51716" y="29341"/>
                  </a:lnTo>
                  <a:lnTo>
                    <a:pt x="51133" y="28816"/>
                  </a:lnTo>
                  <a:lnTo>
                    <a:pt x="50607" y="28291"/>
                  </a:lnTo>
                  <a:lnTo>
                    <a:pt x="50140" y="27765"/>
                  </a:lnTo>
                  <a:lnTo>
                    <a:pt x="49926" y="27532"/>
                  </a:lnTo>
                  <a:lnTo>
                    <a:pt x="49751" y="27279"/>
                  </a:lnTo>
                  <a:lnTo>
                    <a:pt x="49595" y="27045"/>
                  </a:lnTo>
                  <a:lnTo>
                    <a:pt x="49459" y="26812"/>
                  </a:lnTo>
                  <a:lnTo>
                    <a:pt x="49343" y="26578"/>
                  </a:lnTo>
                  <a:lnTo>
                    <a:pt x="49284" y="26364"/>
                  </a:lnTo>
                  <a:lnTo>
                    <a:pt x="49245" y="26150"/>
                  </a:lnTo>
                  <a:lnTo>
                    <a:pt x="49226" y="25956"/>
                  </a:lnTo>
                  <a:lnTo>
                    <a:pt x="49187" y="26831"/>
                  </a:lnTo>
                  <a:lnTo>
                    <a:pt x="49128" y="28038"/>
                  </a:lnTo>
                  <a:lnTo>
                    <a:pt x="49090" y="28719"/>
                  </a:lnTo>
                  <a:lnTo>
                    <a:pt x="49012" y="29419"/>
                  </a:lnTo>
                  <a:lnTo>
                    <a:pt x="48914" y="30139"/>
                  </a:lnTo>
                  <a:lnTo>
                    <a:pt x="48798" y="30859"/>
                  </a:lnTo>
                  <a:lnTo>
                    <a:pt x="48642" y="31520"/>
                  </a:lnTo>
                  <a:lnTo>
                    <a:pt x="48564" y="31851"/>
                  </a:lnTo>
                  <a:lnTo>
                    <a:pt x="48447" y="32143"/>
                  </a:lnTo>
                  <a:lnTo>
                    <a:pt x="48350" y="32435"/>
                  </a:lnTo>
                  <a:lnTo>
                    <a:pt x="48233" y="32707"/>
                  </a:lnTo>
                  <a:lnTo>
                    <a:pt x="48097" y="32960"/>
                  </a:lnTo>
                  <a:lnTo>
                    <a:pt x="47942" y="33174"/>
                  </a:lnTo>
                  <a:lnTo>
                    <a:pt x="47786" y="33369"/>
                  </a:lnTo>
                  <a:lnTo>
                    <a:pt x="47611" y="33544"/>
                  </a:lnTo>
                  <a:lnTo>
                    <a:pt x="47436" y="33680"/>
                  </a:lnTo>
                  <a:lnTo>
                    <a:pt x="47222" y="33777"/>
                  </a:lnTo>
                  <a:lnTo>
                    <a:pt x="47008" y="33855"/>
                  </a:lnTo>
                  <a:lnTo>
                    <a:pt x="46794" y="33875"/>
                  </a:lnTo>
                  <a:lnTo>
                    <a:pt x="46541" y="33875"/>
                  </a:lnTo>
                  <a:lnTo>
                    <a:pt x="46268" y="33816"/>
                  </a:lnTo>
                  <a:lnTo>
                    <a:pt x="46132" y="33777"/>
                  </a:lnTo>
                  <a:lnTo>
                    <a:pt x="46015" y="33719"/>
                  </a:lnTo>
                  <a:lnTo>
                    <a:pt x="45899" y="33641"/>
                  </a:lnTo>
                  <a:lnTo>
                    <a:pt x="45782" y="33544"/>
                  </a:lnTo>
                  <a:lnTo>
                    <a:pt x="45685" y="33447"/>
                  </a:lnTo>
                  <a:lnTo>
                    <a:pt x="45587" y="33330"/>
                  </a:lnTo>
                  <a:lnTo>
                    <a:pt x="45432" y="33077"/>
                  </a:lnTo>
                  <a:lnTo>
                    <a:pt x="45295" y="32785"/>
                  </a:lnTo>
                  <a:lnTo>
                    <a:pt x="45179" y="32474"/>
                  </a:lnTo>
                  <a:lnTo>
                    <a:pt x="45081" y="32124"/>
                  </a:lnTo>
                  <a:lnTo>
                    <a:pt x="45004" y="31773"/>
                  </a:lnTo>
                  <a:lnTo>
                    <a:pt x="44945" y="31404"/>
                  </a:lnTo>
                  <a:lnTo>
                    <a:pt x="44906" y="31034"/>
                  </a:lnTo>
                  <a:lnTo>
                    <a:pt x="44867" y="30314"/>
                  </a:lnTo>
                  <a:lnTo>
                    <a:pt x="44848" y="29672"/>
                  </a:lnTo>
                  <a:lnTo>
                    <a:pt x="44829" y="29127"/>
                  </a:lnTo>
                  <a:lnTo>
                    <a:pt x="44848" y="28660"/>
                  </a:lnTo>
                  <a:lnTo>
                    <a:pt x="44867" y="28193"/>
                  </a:lnTo>
                  <a:lnTo>
                    <a:pt x="44926" y="27765"/>
                  </a:lnTo>
                  <a:lnTo>
                    <a:pt x="45004" y="27357"/>
                  </a:lnTo>
                  <a:lnTo>
                    <a:pt x="45081" y="26967"/>
                  </a:lnTo>
                  <a:lnTo>
                    <a:pt x="45198" y="26578"/>
                  </a:lnTo>
                  <a:lnTo>
                    <a:pt x="45315" y="26209"/>
                  </a:lnTo>
                  <a:lnTo>
                    <a:pt x="45471" y="25858"/>
                  </a:lnTo>
                  <a:lnTo>
                    <a:pt x="45782" y="25139"/>
                  </a:lnTo>
                  <a:lnTo>
                    <a:pt x="46132" y="24419"/>
                  </a:lnTo>
                  <a:lnTo>
                    <a:pt x="46502" y="23660"/>
                  </a:lnTo>
                  <a:lnTo>
                    <a:pt x="46891" y="22862"/>
                  </a:lnTo>
                  <a:lnTo>
                    <a:pt x="47066" y="22434"/>
                  </a:lnTo>
                  <a:lnTo>
                    <a:pt x="47241" y="21986"/>
                  </a:lnTo>
                  <a:lnTo>
                    <a:pt x="47397" y="21520"/>
                  </a:lnTo>
                  <a:lnTo>
                    <a:pt x="47533" y="21072"/>
                  </a:lnTo>
                  <a:lnTo>
                    <a:pt x="47650" y="20605"/>
                  </a:lnTo>
                  <a:lnTo>
                    <a:pt x="47747" y="20119"/>
                  </a:lnTo>
                  <a:lnTo>
                    <a:pt x="47844" y="19652"/>
                  </a:lnTo>
                  <a:lnTo>
                    <a:pt x="47903" y="19165"/>
                  </a:lnTo>
                  <a:lnTo>
                    <a:pt x="47961" y="18679"/>
                  </a:lnTo>
                  <a:lnTo>
                    <a:pt x="48019" y="18192"/>
                  </a:lnTo>
                  <a:lnTo>
                    <a:pt x="48039" y="17706"/>
                  </a:lnTo>
                  <a:lnTo>
                    <a:pt x="48058" y="17220"/>
                  </a:lnTo>
                  <a:lnTo>
                    <a:pt x="48058" y="16733"/>
                  </a:lnTo>
                  <a:lnTo>
                    <a:pt x="48058" y="16247"/>
                  </a:lnTo>
                  <a:lnTo>
                    <a:pt x="48000" y="15293"/>
                  </a:lnTo>
                  <a:lnTo>
                    <a:pt x="47961" y="14826"/>
                  </a:lnTo>
                  <a:lnTo>
                    <a:pt x="47883" y="14398"/>
                  </a:lnTo>
                  <a:lnTo>
                    <a:pt x="47786" y="13990"/>
                  </a:lnTo>
                  <a:lnTo>
                    <a:pt x="47689" y="13620"/>
                  </a:lnTo>
                  <a:lnTo>
                    <a:pt x="47552" y="13270"/>
                  </a:lnTo>
                  <a:lnTo>
                    <a:pt x="47416" y="12959"/>
                  </a:lnTo>
                  <a:lnTo>
                    <a:pt x="47241" y="12647"/>
                  </a:lnTo>
                  <a:lnTo>
                    <a:pt x="47066" y="12355"/>
                  </a:lnTo>
                  <a:lnTo>
                    <a:pt x="46852" y="12083"/>
                  </a:lnTo>
                  <a:lnTo>
                    <a:pt x="46638" y="11811"/>
                  </a:lnTo>
                  <a:lnTo>
                    <a:pt x="46405" y="11558"/>
                  </a:lnTo>
                  <a:lnTo>
                    <a:pt x="46152" y="11305"/>
                  </a:lnTo>
                  <a:lnTo>
                    <a:pt x="45607" y="10799"/>
                  </a:lnTo>
                  <a:lnTo>
                    <a:pt x="44984" y="10254"/>
                  </a:lnTo>
                  <a:lnTo>
                    <a:pt x="44478" y="9787"/>
                  </a:lnTo>
                  <a:lnTo>
                    <a:pt x="43992" y="9281"/>
                  </a:lnTo>
                  <a:lnTo>
                    <a:pt x="43525" y="8756"/>
                  </a:lnTo>
                  <a:lnTo>
                    <a:pt x="43097" y="8192"/>
                  </a:lnTo>
                  <a:lnTo>
                    <a:pt x="42688" y="7588"/>
                  </a:lnTo>
                  <a:lnTo>
                    <a:pt x="42299" y="6966"/>
                  </a:lnTo>
                  <a:lnTo>
                    <a:pt x="41968" y="6324"/>
                  </a:lnTo>
                  <a:lnTo>
                    <a:pt x="41813" y="5993"/>
                  </a:lnTo>
                  <a:lnTo>
                    <a:pt x="41677" y="5662"/>
                  </a:lnTo>
                  <a:lnTo>
                    <a:pt x="41540" y="5312"/>
                  </a:lnTo>
                  <a:lnTo>
                    <a:pt x="41424" y="4981"/>
                  </a:lnTo>
                  <a:lnTo>
                    <a:pt x="41307" y="4631"/>
                  </a:lnTo>
                  <a:lnTo>
                    <a:pt x="41229" y="4281"/>
                  </a:lnTo>
                  <a:lnTo>
                    <a:pt x="41151" y="3931"/>
                  </a:lnTo>
                  <a:lnTo>
                    <a:pt x="41073" y="3580"/>
                  </a:lnTo>
                  <a:lnTo>
                    <a:pt x="41034" y="3211"/>
                  </a:lnTo>
                  <a:lnTo>
                    <a:pt x="40996" y="2860"/>
                  </a:lnTo>
                  <a:lnTo>
                    <a:pt x="40976" y="2510"/>
                  </a:lnTo>
                  <a:lnTo>
                    <a:pt x="40976" y="2141"/>
                  </a:lnTo>
                  <a:lnTo>
                    <a:pt x="40976" y="1790"/>
                  </a:lnTo>
                  <a:lnTo>
                    <a:pt x="41015" y="1421"/>
                  </a:lnTo>
                  <a:lnTo>
                    <a:pt x="41054" y="1070"/>
                  </a:lnTo>
                  <a:lnTo>
                    <a:pt x="41132" y="720"/>
                  </a:lnTo>
                  <a:lnTo>
                    <a:pt x="41210" y="351"/>
                  </a:lnTo>
                  <a:lnTo>
                    <a:pt x="41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228875" y="-2932575"/>
              <a:ext cx="1813400" cy="1513750"/>
            </a:xfrm>
            <a:custGeom>
              <a:avLst/>
              <a:gdLst/>
              <a:ahLst/>
              <a:cxnLst/>
              <a:rect l="l" t="t" r="r" b="b"/>
              <a:pathLst>
                <a:path w="72536" h="60550" fill="none" extrusionOk="0">
                  <a:moveTo>
                    <a:pt x="0" y="60550"/>
                  </a:moveTo>
                  <a:lnTo>
                    <a:pt x="0" y="60550"/>
                  </a:lnTo>
                  <a:lnTo>
                    <a:pt x="195" y="60453"/>
                  </a:lnTo>
                  <a:lnTo>
                    <a:pt x="370" y="60336"/>
                  </a:lnTo>
                  <a:lnTo>
                    <a:pt x="545" y="60200"/>
                  </a:lnTo>
                  <a:lnTo>
                    <a:pt x="700" y="60064"/>
                  </a:lnTo>
                  <a:lnTo>
                    <a:pt x="837" y="59908"/>
                  </a:lnTo>
                  <a:lnTo>
                    <a:pt x="973" y="59752"/>
                  </a:lnTo>
                  <a:lnTo>
                    <a:pt x="1070" y="59577"/>
                  </a:lnTo>
                  <a:lnTo>
                    <a:pt x="1187" y="59402"/>
                  </a:lnTo>
                  <a:lnTo>
                    <a:pt x="1265" y="59207"/>
                  </a:lnTo>
                  <a:lnTo>
                    <a:pt x="1343" y="59013"/>
                  </a:lnTo>
                  <a:lnTo>
                    <a:pt x="1401" y="58818"/>
                  </a:lnTo>
                  <a:lnTo>
                    <a:pt x="1459" y="58624"/>
                  </a:lnTo>
                  <a:lnTo>
                    <a:pt x="1537" y="58196"/>
                  </a:lnTo>
                  <a:lnTo>
                    <a:pt x="1557" y="57748"/>
                  </a:lnTo>
                  <a:lnTo>
                    <a:pt x="1576" y="57281"/>
                  </a:lnTo>
                  <a:lnTo>
                    <a:pt x="1537" y="56814"/>
                  </a:lnTo>
                  <a:lnTo>
                    <a:pt x="1479" y="56347"/>
                  </a:lnTo>
                  <a:lnTo>
                    <a:pt x="1401" y="55880"/>
                  </a:lnTo>
                  <a:lnTo>
                    <a:pt x="1323" y="55433"/>
                  </a:lnTo>
                  <a:lnTo>
                    <a:pt x="1206" y="54985"/>
                  </a:lnTo>
                  <a:lnTo>
                    <a:pt x="1090" y="54538"/>
                  </a:lnTo>
                  <a:lnTo>
                    <a:pt x="973" y="54129"/>
                  </a:lnTo>
                  <a:lnTo>
                    <a:pt x="973" y="54129"/>
                  </a:lnTo>
                  <a:lnTo>
                    <a:pt x="837" y="53682"/>
                  </a:lnTo>
                  <a:lnTo>
                    <a:pt x="720" y="53195"/>
                  </a:lnTo>
                  <a:lnTo>
                    <a:pt x="603" y="52709"/>
                  </a:lnTo>
                  <a:lnTo>
                    <a:pt x="525" y="52203"/>
                  </a:lnTo>
                  <a:lnTo>
                    <a:pt x="467" y="51697"/>
                  </a:lnTo>
                  <a:lnTo>
                    <a:pt x="448" y="51191"/>
                  </a:lnTo>
                  <a:lnTo>
                    <a:pt x="428" y="50685"/>
                  </a:lnTo>
                  <a:lnTo>
                    <a:pt x="467" y="50199"/>
                  </a:lnTo>
                  <a:lnTo>
                    <a:pt x="525" y="49693"/>
                  </a:lnTo>
                  <a:lnTo>
                    <a:pt x="623" y="49226"/>
                  </a:lnTo>
                  <a:lnTo>
                    <a:pt x="759" y="48759"/>
                  </a:lnTo>
                  <a:lnTo>
                    <a:pt x="837" y="48526"/>
                  </a:lnTo>
                  <a:lnTo>
                    <a:pt x="934" y="48312"/>
                  </a:lnTo>
                  <a:lnTo>
                    <a:pt x="1031" y="48098"/>
                  </a:lnTo>
                  <a:lnTo>
                    <a:pt x="1148" y="47884"/>
                  </a:lnTo>
                  <a:lnTo>
                    <a:pt x="1265" y="47670"/>
                  </a:lnTo>
                  <a:lnTo>
                    <a:pt x="1420" y="47475"/>
                  </a:lnTo>
                  <a:lnTo>
                    <a:pt x="1557" y="47300"/>
                  </a:lnTo>
                  <a:lnTo>
                    <a:pt x="1732" y="47105"/>
                  </a:lnTo>
                  <a:lnTo>
                    <a:pt x="1907" y="46930"/>
                  </a:lnTo>
                  <a:lnTo>
                    <a:pt x="2101" y="46774"/>
                  </a:lnTo>
                  <a:lnTo>
                    <a:pt x="2101" y="46774"/>
                  </a:lnTo>
                  <a:lnTo>
                    <a:pt x="2043" y="47203"/>
                  </a:lnTo>
                  <a:lnTo>
                    <a:pt x="2004" y="47611"/>
                  </a:lnTo>
                  <a:lnTo>
                    <a:pt x="2004" y="47981"/>
                  </a:lnTo>
                  <a:lnTo>
                    <a:pt x="2043" y="48350"/>
                  </a:lnTo>
                  <a:lnTo>
                    <a:pt x="2082" y="48681"/>
                  </a:lnTo>
                  <a:lnTo>
                    <a:pt x="2160" y="48993"/>
                  </a:lnTo>
                  <a:lnTo>
                    <a:pt x="2257" y="49304"/>
                  </a:lnTo>
                  <a:lnTo>
                    <a:pt x="2393" y="49596"/>
                  </a:lnTo>
                  <a:lnTo>
                    <a:pt x="2529" y="49868"/>
                  </a:lnTo>
                  <a:lnTo>
                    <a:pt x="2704" y="50141"/>
                  </a:lnTo>
                  <a:lnTo>
                    <a:pt x="2899" y="50413"/>
                  </a:lnTo>
                  <a:lnTo>
                    <a:pt x="3094" y="50666"/>
                  </a:lnTo>
                  <a:lnTo>
                    <a:pt x="3327" y="50919"/>
                  </a:lnTo>
                  <a:lnTo>
                    <a:pt x="3580" y="51191"/>
                  </a:lnTo>
                  <a:lnTo>
                    <a:pt x="4125" y="51736"/>
                  </a:lnTo>
                  <a:lnTo>
                    <a:pt x="4125" y="51736"/>
                  </a:lnTo>
                  <a:lnTo>
                    <a:pt x="4417" y="52047"/>
                  </a:lnTo>
                  <a:lnTo>
                    <a:pt x="4689" y="52378"/>
                  </a:lnTo>
                  <a:lnTo>
                    <a:pt x="4942" y="52709"/>
                  </a:lnTo>
                  <a:lnTo>
                    <a:pt x="5156" y="53059"/>
                  </a:lnTo>
                  <a:lnTo>
                    <a:pt x="5351" y="53409"/>
                  </a:lnTo>
                  <a:lnTo>
                    <a:pt x="5506" y="53759"/>
                  </a:lnTo>
                  <a:lnTo>
                    <a:pt x="5662" y="54110"/>
                  </a:lnTo>
                  <a:lnTo>
                    <a:pt x="5818" y="54479"/>
                  </a:lnTo>
                  <a:lnTo>
                    <a:pt x="6071" y="55219"/>
                  </a:lnTo>
                  <a:lnTo>
                    <a:pt x="6323" y="55958"/>
                  </a:lnTo>
                  <a:lnTo>
                    <a:pt x="6576" y="56697"/>
                  </a:lnTo>
                  <a:lnTo>
                    <a:pt x="6713" y="57067"/>
                  </a:lnTo>
                  <a:lnTo>
                    <a:pt x="6868" y="57437"/>
                  </a:lnTo>
                  <a:lnTo>
                    <a:pt x="6868" y="57437"/>
                  </a:lnTo>
                  <a:lnTo>
                    <a:pt x="6927" y="56269"/>
                  </a:lnTo>
                  <a:lnTo>
                    <a:pt x="6985" y="55141"/>
                  </a:lnTo>
                  <a:lnTo>
                    <a:pt x="7024" y="54577"/>
                  </a:lnTo>
                  <a:lnTo>
                    <a:pt x="7082" y="54012"/>
                  </a:lnTo>
                  <a:lnTo>
                    <a:pt x="7180" y="53448"/>
                  </a:lnTo>
                  <a:lnTo>
                    <a:pt x="7316" y="52884"/>
                  </a:lnTo>
                  <a:lnTo>
                    <a:pt x="7316" y="52884"/>
                  </a:lnTo>
                  <a:lnTo>
                    <a:pt x="7433" y="52475"/>
                  </a:lnTo>
                  <a:lnTo>
                    <a:pt x="7569" y="52106"/>
                  </a:lnTo>
                  <a:lnTo>
                    <a:pt x="7705" y="51755"/>
                  </a:lnTo>
                  <a:lnTo>
                    <a:pt x="7880" y="51425"/>
                  </a:lnTo>
                  <a:lnTo>
                    <a:pt x="8036" y="51113"/>
                  </a:lnTo>
                  <a:lnTo>
                    <a:pt x="8230" y="50802"/>
                  </a:lnTo>
                  <a:lnTo>
                    <a:pt x="8425" y="50510"/>
                  </a:lnTo>
                  <a:lnTo>
                    <a:pt x="8619" y="50218"/>
                  </a:lnTo>
                  <a:lnTo>
                    <a:pt x="9047" y="49674"/>
                  </a:lnTo>
                  <a:lnTo>
                    <a:pt x="9495" y="49129"/>
                  </a:lnTo>
                  <a:lnTo>
                    <a:pt x="9962" y="48565"/>
                  </a:lnTo>
                  <a:lnTo>
                    <a:pt x="10429" y="47961"/>
                  </a:lnTo>
                  <a:lnTo>
                    <a:pt x="10429" y="47961"/>
                  </a:lnTo>
                  <a:lnTo>
                    <a:pt x="11285" y="46833"/>
                  </a:lnTo>
                  <a:lnTo>
                    <a:pt x="11732" y="46230"/>
                  </a:lnTo>
                  <a:lnTo>
                    <a:pt x="12161" y="45607"/>
                  </a:lnTo>
                  <a:lnTo>
                    <a:pt x="12569" y="44965"/>
                  </a:lnTo>
                  <a:lnTo>
                    <a:pt x="12764" y="44654"/>
                  </a:lnTo>
                  <a:lnTo>
                    <a:pt x="12939" y="44323"/>
                  </a:lnTo>
                  <a:lnTo>
                    <a:pt x="13094" y="43992"/>
                  </a:lnTo>
                  <a:lnTo>
                    <a:pt x="13250" y="43661"/>
                  </a:lnTo>
                  <a:lnTo>
                    <a:pt x="13386" y="43331"/>
                  </a:lnTo>
                  <a:lnTo>
                    <a:pt x="13484" y="43000"/>
                  </a:lnTo>
                  <a:lnTo>
                    <a:pt x="13484" y="43000"/>
                  </a:lnTo>
                  <a:lnTo>
                    <a:pt x="13561" y="42747"/>
                  </a:lnTo>
                  <a:lnTo>
                    <a:pt x="13620" y="42494"/>
                  </a:lnTo>
                  <a:lnTo>
                    <a:pt x="13698" y="42027"/>
                  </a:lnTo>
                  <a:lnTo>
                    <a:pt x="13737" y="41560"/>
                  </a:lnTo>
                  <a:lnTo>
                    <a:pt x="13756" y="41093"/>
                  </a:lnTo>
                  <a:lnTo>
                    <a:pt x="13737" y="40140"/>
                  </a:lnTo>
                  <a:lnTo>
                    <a:pt x="13737" y="39673"/>
                  </a:lnTo>
                  <a:lnTo>
                    <a:pt x="13756" y="39167"/>
                  </a:lnTo>
                  <a:lnTo>
                    <a:pt x="13756" y="39167"/>
                  </a:lnTo>
                  <a:lnTo>
                    <a:pt x="14165" y="39575"/>
                  </a:lnTo>
                  <a:lnTo>
                    <a:pt x="14515" y="39984"/>
                  </a:lnTo>
                  <a:lnTo>
                    <a:pt x="14826" y="40432"/>
                  </a:lnTo>
                  <a:lnTo>
                    <a:pt x="15098" y="40879"/>
                  </a:lnTo>
                  <a:lnTo>
                    <a:pt x="15332" y="41346"/>
                  </a:lnTo>
                  <a:lnTo>
                    <a:pt x="15527" y="41813"/>
                  </a:lnTo>
                  <a:lnTo>
                    <a:pt x="15682" y="42299"/>
                  </a:lnTo>
                  <a:lnTo>
                    <a:pt x="15818" y="42805"/>
                  </a:lnTo>
                  <a:lnTo>
                    <a:pt x="15935" y="43331"/>
                  </a:lnTo>
                  <a:lnTo>
                    <a:pt x="16013" y="43856"/>
                  </a:lnTo>
                  <a:lnTo>
                    <a:pt x="16091" y="44401"/>
                  </a:lnTo>
                  <a:lnTo>
                    <a:pt x="16130" y="44946"/>
                  </a:lnTo>
                  <a:lnTo>
                    <a:pt x="16169" y="45510"/>
                  </a:lnTo>
                  <a:lnTo>
                    <a:pt x="16188" y="46074"/>
                  </a:lnTo>
                  <a:lnTo>
                    <a:pt x="16188" y="47241"/>
                  </a:lnTo>
                  <a:lnTo>
                    <a:pt x="16188" y="47241"/>
                  </a:lnTo>
                  <a:lnTo>
                    <a:pt x="16188" y="47708"/>
                  </a:lnTo>
                  <a:lnTo>
                    <a:pt x="16149" y="48253"/>
                  </a:lnTo>
                  <a:lnTo>
                    <a:pt x="16052" y="49537"/>
                  </a:lnTo>
                  <a:lnTo>
                    <a:pt x="16013" y="50238"/>
                  </a:lnTo>
                  <a:lnTo>
                    <a:pt x="15974" y="50977"/>
                  </a:lnTo>
                  <a:lnTo>
                    <a:pt x="15974" y="51717"/>
                  </a:lnTo>
                  <a:lnTo>
                    <a:pt x="15994" y="52436"/>
                  </a:lnTo>
                  <a:lnTo>
                    <a:pt x="16013" y="52787"/>
                  </a:lnTo>
                  <a:lnTo>
                    <a:pt x="16052" y="53117"/>
                  </a:lnTo>
                  <a:lnTo>
                    <a:pt x="16110" y="53448"/>
                  </a:lnTo>
                  <a:lnTo>
                    <a:pt x="16169" y="53759"/>
                  </a:lnTo>
                  <a:lnTo>
                    <a:pt x="16246" y="54071"/>
                  </a:lnTo>
                  <a:lnTo>
                    <a:pt x="16324" y="54343"/>
                  </a:lnTo>
                  <a:lnTo>
                    <a:pt x="16441" y="54616"/>
                  </a:lnTo>
                  <a:lnTo>
                    <a:pt x="16558" y="54849"/>
                  </a:lnTo>
                  <a:lnTo>
                    <a:pt x="16713" y="55063"/>
                  </a:lnTo>
                  <a:lnTo>
                    <a:pt x="16869" y="55258"/>
                  </a:lnTo>
                  <a:lnTo>
                    <a:pt x="17044" y="55413"/>
                  </a:lnTo>
                  <a:lnTo>
                    <a:pt x="17258" y="55550"/>
                  </a:lnTo>
                  <a:lnTo>
                    <a:pt x="17492" y="55647"/>
                  </a:lnTo>
                  <a:lnTo>
                    <a:pt x="17745" y="55705"/>
                  </a:lnTo>
                  <a:lnTo>
                    <a:pt x="18017" y="55725"/>
                  </a:lnTo>
                  <a:lnTo>
                    <a:pt x="18309" y="55705"/>
                  </a:lnTo>
                  <a:lnTo>
                    <a:pt x="18309" y="55705"/>
                  </a:lnTo>
                  <a:lnTo>
                    <a:pt x="18562" y="55686"/>
                  </a:lnTo>
                  <a:lnTo>
                    <a:pt x="18776" y="55627"/>
                  </a:lnTo>
                  <a:lnTo>
                    <a:pt x="19009" y="55550"/>
                  </a:lnTo>
                  <a:lnTo>
                    <a:pt x="19204" y="55452"/>
                  </a:lnTo>
                  <a:lnTo>
                    <a:pt x="19418" y="55355"/>
                  </a:lnTo>
                  <a:lnTo>
                    <a:pt x="19612" y="55238"/>
                  </a:lnTo>
                  <a:lnTo>
                    <a:pt x="19788" y="55102"/>
                  </a:lnTo>
                  <a:lnTo>
                    <a:pt x="19963" y="54946"/>
                  </a:lnTo>
                  <a:lnTo>
                    <a:pt x="20118" y="54791"/>
                  </a:lnTo>
                  <a:lnTo>
                    <a:pt x="20293" y="54616"/>
                  </a:lnTo>
                  <a:lnTo>
                    <a:pt x="20430" y="54421"/>
                  </a:lnTo>
                  <a:lnTo>
                    <a:pt x="20585" y="54226"/>
                  </a:lnTo>
                  <a:lnTo>
                    <a:pt x="20838" y="53818"/>
                  </a:lnTo>
                  <a:lnTo>
                    <a:pt x="21072" y="53351"/>
                  </a:lnTo>
                  <a:lnTo>
                    <a:pt x="21286" y="52884"/>
                  </a:lnTo>
                  <a:lnTo>
                    <a:pt x="21461" y="52398"/>
                  </a:lnTo>
                  <a:lnTo>
                    <a:pt x="21617" y="51892"/>
                  </a:lnTo>
                  <a:lnTo>
                    <a:pt x="21753" y="51366"/>
                  </a:lnTo>
                  <a:lnTo>
                    <a:pt x="21869" y="50880"/>
                  </a:lnTo>
                  <a:lnTo>
                    <a:pt x="21967" y="50374"/>
                  </a:lnTo>
                  <a:lnTo>
                    <a:pt x="22045" y="49888"/>
                  </a:lnTo>
                  <a:lnTo>
                    <a:pt x="22122" y="49440"/>
                  </a:lnTo>
                  <a:lnTo>
                    <a:pt x="22122" y="49440"/>
                  </a:lnTo>
                  <a:lnTo>
                    <a:pt x="22200" y="48837"/>
                  </a:lnTo>
                  <a:lnTo>
                    <a:pt x="22259" y="48234"/>
                  </a:lnTo>
                  <a:lnTo>
                    <a:pt x="22317" y="47611"/>
                  </a:lnTo>
                  <a:lnTo>
                    <a:pt x="22336" y="47008"/>
                  </a:lnTo>
                  <a:lnTo>
                    <a:pt x="22317" y="46385"/>
                  </a:lnTo>
                  <a:lnTo>
                    <a:pt x="22298" y="46094"/>
                  </a:lnTo>
                  <a:lnTo>
                    <a:pt x="22259" y="45782"/>
                  </a:lnTo>
                  <a:lnTo>
                    <a:pt x="22220" y="45490"/>
                  </a:lnTo>
                  <a:lnTo>
                    <a:pt x="22142" y="45179"/>
                  </a:lnTo>
                  <a:lnTo>
                    <a:pt x="22064" y="44887"/>
                  </a:lnTo>
                  <a:lnTo>
                    <a:pt x="21986" y="44595"/>
                  </a:lnTo>
                  <a:lnTo>
                    <a:pt x="21986" y="44595"/>
                  </a:lnTo>
                  <a:lnTo>
                    <a:pt x="21500" y="43175"/>
                  </a:lnTo>
                  <a:lnTo>
                    <a:pt x="21266" y="42475"/>
                  </a:lnTo>
                  <a:lnTo>
                    <a:pt x="21052" y="41794"/>
                  </a:lnTo>
                  <a:lnTo>
                    <a:pt x="20858" y="41074"/>
                  </a:lnTo>
                  <a:lnTo>
                    <a:pt x="20683" y="40373"/>
                  </a:lnTo>
                  <a:lnTo>
                    <a:pt x="20546" y="39634"/>
                  </a:lnTo>
                  <a:lnTo>
                    <a:pt x="20410" y="38856"/>
                  </a:lnTo>
                  <a:lnTo>
                    <a:pt x="20410" y="38856"/>
                  </a:lnTo>
                  <a:lnTo>
                    <a:pt x="20371" y="38389"/>
                  </a:lnTo>
                  <a:lnTo>
                    <a:pt x="20313" y="37922"/>
                  </a:lnTo>
                  <a:lnTo>
                    <a:pt x="20293" y="37455"/>
                  </a:lnTo>
                  <a:lnTo>
                    <a:pt x="20293" y="37007"/>
                  </a:lnTo>
                  <a:lnTo>
                    <a:pt x="20293" y="36540"/>
                  </a:lnTo>
                  <a:lnTo>
                    <a:pt x="20313" y="36073"/>
                  </a:lnTo>
                  <a:lnTo>
                    <a:pt x="20332" y="35626"/>
                  </a:lnTo>
                  <a:lnTo>
                    <a:pt x="20391" y="35178"/>
                  </a:lnTo>
                  <a:lnTo>
                    <a:pt x="20449" y="34711"/>
                  </a:lnTo>
                  <a:lnTo>
                    <a:pt x="20527" y="34264"/>
                  </a:lnTo>
                  <a:lnTo>
                    <a:pt x="20605" y="33816"/>
                  </a:lnTo>
                  <a:lnTo>
                    <a:pt x="20722" y="33369"/>
                  </a:lnTo>
                  <a:lnTo>
                    <a:pt x="20838" y="32941"/>
                  </a:lnTo>
                  <a:lnTo>
                    <a:pt x="20974" y="32493"/>
                  </a:lnTo>
                  <a:lnTo>
                    <a:pt x="21111" y="32065"/>
                  </a:lnTo>
                  <a:lnTo>
                    <a:pt x="21286" y="31618"/>
                  </a:lnTo>
                  <a:lnTo>
                    <a:pt x="21286" y="31618"/>
                  </a:lnTo>
                  <a:lnTo>
                    <a:pt x="21441" y="31228"/>
                  </a:lnTo>
                  <a:lnTo>
                    <a:pt x="21617" y="30859"/>
                  </a:lnTo>
                  <a:lnTo>
                    <a:pt x="21811" y="30489"/>
                  </a:lnTo>
                  <a:lnTo>
                    <a:pt x="22025" y="30119"/>
                  </a:lnTo>
                  <a:lnTo>
                    <a:pt x="22881" y="28621"/>
                  </a:lnTo>
                  <a:lnTo>
                    <a:pt x="23095" y="28252"/>
                  </a:lnTo>
                  <a:lnTo>
                    <a:pt x="23290" y="27862"/>
                  </a:lnTo>
                  <a:lnTo>
                    <a:pt x="23484" y="27493"/>
                  </a:lnTo>
                  <a:lnTo>
                    <a:pt x="23640" y="27104"/>
                  </a:lnTo>
                  <a:lnTo>
                    <a:pt x="23796" y="26715"/>
                  </a:lnTo>
                  <a:lnTo>
                    <a:pt x="23912" y="26306"/>
                  </a:lnTo>
                  <a:lnTo>
                    <a:pt x="23990" y="25917"/>
                  </a:lnTo>
                  <a:lnTo>
                    <a:pt x="24049" y="25508"/>
                  </a:lnTo>
                  <a:lnTo>
                    <a:pt x="24049" y="25508"/>
                  </a:lnTo>
                  <a:lnTo>
                    <a:pt x="24107" y="24594"/>
                  </a:lnTo>
                  <a:lnTo>
                    <a:pt x="24146" y="23679"/>
                  </a:lnTo>
                  <a:lnTo>
                    <a:pt x="24165" y="22784"/>
                  </a:lnTo>
                  <a:lnTo>
                    <a:pt x="24165" y="21870"/>
                  </a:lnTo>
                  <a:lnTo>
                    <a:pt x="24126" y="20994"/>
                  </a:lnTo>
                  <a:lnTo>
                    <a:pt x="24049" y="20119"/>
                  </a:lnTo>
                  <a:lnTo>
                    <a:pt x="23932" y="19243"/>
                  </a:lnTo>
                  <a:lnTo>
                    <a:pt x="23796" y="18387"/>
                  </a:lnTo>
                  <a:lnTo>
                    <a:pt x="23601" y="17550"/>
                  </a:lnTo>
                  <a:lnTo>
                    <a:pt x="23484" y="17142"/>
                  </a:lnTo>
                  <a:lnTo>
                    <a:pt x="23368" y="16733"/>
                  </a:lnTo>
                  <a:lnTo>
                    <a:pt x="23231" y="16325"/>
                  </a:lnTo>
                  <a:lnTo>
                    <a:pt x="23095" y="15916"/>
                  </a:lnTo>
                  <a:lnTo>
                    <a:pt x="22920" y="15527"/>
                  </a:lnTo>
                  <a:lnTo>
                    <a:pt x="22764" y="15138"/>
                  </a:lnTo>
                  <a:lnTo>
                    <a:pt x="22570" y="14749"/>
                  </a:lnTo>
                  <a:lnTo>
                    <a:pt x="22375" y="14359"/>
                  </a:lnTo>
                  <a:lnTo>
                    <a:pt x="22161" y="13990"/>
                  </a:lnTo>
                  <a:lnTo>
                    <a:pt x="21947" y="13620"/>
                  </a:lnTo>
                  <a:lnTo>
                    <a:pt x="21694" y="13270"/>
                  </a:lnTo>
                  <a:lnTo>
                    <a:pt x="21441" y="12900"/>
                  </a:lnTo>
                  <a:lnTo>
                    <a:pt x="21169" y="12550"/>
                  </a:lnTo>
                  <a:lnTo>
                    <a:pt x="20897" y="12219"/>
                  </a:lnTo>
                  <a:lnTo>
                    <a:pt x="20897" y="12219"/>
                  </a:lnTo>
                  <a:lnTo>
                    <a:pt x="21208" y="12258"/>
                  </a:lnTo>
                  <a:lnTo>
                    <a:pt x="21519" y="12316"/>
                  </a:lnTo>
                  <a:lnTo>
                    <a:pt x="21831" y="12394"/>
                  </a:lnTo>
                  <a:lnTo>
                    <a:pt x="22122" y="12472"/>
                  </a:lnTo>
                  <a:lnTo>
                    <a:pt x="22414" y="12569"/>
                  </a:lnTo>
                  <a:lnTo>
                    <a:pt x="22687" y="12667"/>
                  </a:lnTo>
                  <a:lnTo>
                    <a:pt x="22979" y="12783"/>
                  </a:lnTo>
                  <a:lnTo>
                    <a:pt x="23231" y="12900"/>
                  </a:lnTo>
                  <a:lnTo>
                    <a:pt x="23757" y="13192"/>
                  </a:lnTo>
                  <a:lnTo>
                    <a:pt x="24263" y="13503"/>
                  </a:lnTo>
                  <a:lnTo>
                    <a:pt x="24730" y="13834"/>
                  </a:lnTo>
                  <a:lnTo>
                    <a:pt x="25158" y="14223"/>
                  </a:lnTo>
                  <a:lnTo>
                    <a:pt x="25586" y="14632"/>
                  </a:lnTo>
                  <a:lnTo>
                    <a:pt x="25975" y="15079"/>
                  </a:lnTo>
                  <a:lnTo>
                    <a:pt x="26345" y="15546"/>
                  </a:lnTo>
                  <a:lnTo>
                    <a:pt x="26675" y="16033"/>
                  </a:lnTo>
                  <a:lnTo>
                    <a:pt x="26987" y="16558"/>
                  </a:lnTo>
                  <a:lnTo>
                    <a:pt x="27259" y="17103"/>
                  </a:lnTo>
                  <a:lnTo>
                    <a:pt x="27531" y="17648"/>
                  </a:lnTo>
                  <a:lnTo>
                    <a:pt x="27765" y="18231"/>
                  </a:lnTo>
                  <a:lnTo>
                    <a:pt x="27959" y="18815"/>
                  </a:lnTo>
                  <a:lnTo>
                    <a:pt x="28154" y="19418"/>
                  </a:lnTo>
                  <a:lnTo>
                    <a:pt x="28290" y="20041"/>
                  </a:lnTo>
                  <a:lnTo>
                    <a:pt x="28426" y="20663"/>
                  </a:lnTo>
                  <a:lnTo>
                    <a:pt x="28524" y="21286"/>
                  </a:lnTo>
                  <a:lnTo>
                    <a:pt x="28602" y="21928"/>
                  </a:lnTo>
                  <a:lnTo>
                    <a:pt x="28640" y="22570"/>
                  </a:lnTo>
                  <a:lnTo>
                    <a:pt x="28660" y="23212"/>
                  </a:lnTo>
                  <a:lnTo>
                    <a:pt x="28660" y="23854"/>
                  </a:lnTo>
                  <a:lnTo>
                    <a:pt x="28640" y="24496"/>
                  </a:lnTo>
                  <a:lnTo>
                    <a:pt x="28582" y="25119"/>
                  </a:lnTo>
                  <a:lnTo>
                    <a:pt x="28485" y="25761"/>
                  </a:lnTo>
                  <a:lnTo>
                    <a:pt x="28388" y="26364"/>
                  </a:lnTo>
                  <a:lnTo>
                    <a:pt x="28251" y="26987"/>
                  </a:lnTo>
                  <a:lnTo>
                    <a:pt x="28076" y="27571"/>
                  </a:lnTo>
                  <a:lnTo>
                    <a:pt x="27901" y="28154"/>
                  </a:lnTo>
                  <a:lnTo>
                    <a:pt x="27901" y="28154"/>
                  </a:lnTo>
                  <a:lnTo>
                    <a:pt x="27765" y="28524"/>
                  </a:lnTo>
                  <a:lnTo>
                    <a:pt x="27629" y="28933"/>
                  </a:lnTo>
                  <a:lnTo>
                    <a:pt x="27512" y="29361"/>
                  </a:lnTo>
                  <a:lnTo>
                    <a:pt x="27473" y="29575"/>
                  </a:lnTo>
                  <a:lnTo>
                    <a:pt x="27434" y="29789"/>
                  </a:lnTo>
                  <a:lnTo>
                    <a:pt x="27434" y="30003"/>
                  </a:lnTo>
                  <a:lnTo>
                    <a:pt x="27434" y="30197"/>
                  </a:lnTo>
                  <a:lnTo>
                    <a:pt x="27473" y="30392"/>
                  </a:lnTo>
                  <a:lnTo>
                    <a:pt x="27531" y="30586"/>
                  </a:lnTo>
                  <a:lnTo>
                    <a:pt x="27609" y="30762"/>
                  </a:lnTo>
                  <a:lnTo>
                    <a:pt x="27745" y="30917"/>
                  </a:lnTo>
                  <a:lnTo>
                    <a:pt x="27901" y="31073"/>
                  </a:lnTo>
                  <a:lnTo>
                    <a:pt x="28096" y="31190"/>
                  </a:lnTo>
                  <a:lnTo>
                    <a:pt x="28096" y="31190"/>
                  </a:lnTo>
                  <a:lnTo>
                    <a:pt x="28193" y="31248"/>
                  </a:lnTo>
                  <a:lnTo>
                    <a:pt x="28310" y="31287"/>
                  </a:lnTo>
                  <a:lnTo>
                    <a:pt x="28407" y="31306"/>
                  </a:lnTo>
                  <a:lnTo>
                    <a:pt x="28504" y="31306"/>
                  </a:lnTo>
                  <a:lnTo>
                    <a:pt x="28602" y="31306"/>
                  </a:lnTo>
                  <a:lnTo>
                    <a:pt x="28679" y="31287"/>
                  </a:lnTo>
                  <a:lnTo>
                    <a:pt x="28777" y="31267"/>
                  </a:lnTo>
                  <a:lnTo>
                    <a:pt x="28854" y="31228"/>
                  </a:lnTo>
                  <a:lnTo>
                    <a:pt x="29010" y="31112"/>
                  </a:lnTo>
                  <a:lnTo>
                    <a:pt x="29146" y="30976"/>
                  </a:lnTo>
                  <a:lnTo>
                    <a:pt x="29283" y="30800"/>
                  </a:lnTo>
                  <a:lnTo>
                    <a:pt x="29399" y="30586"/>
                  </a:lnTo>
                  <a:lnTo>
                    <a:pt x="29497" y="30372"/>
                  </a:lnTo>
                  <a:lnTo>
                    <a:pt x="29594" y="30139"/>
                  </a:lnTo>
                  <a:lnTo>
                    <a:pt x="29749" y="29652"/>
                  </a:lnTo>
                  <a:lnTo>
                    <a:pt x="29866" y="29166"/>
                  </a:lnTo>
                  <a:lnTo>
                    <a:pt x="29944" y="28738"/>
                  </a:lnTo>
                  <a:lnTo>
                    <a:pt x="29944" y="28738"/>
                  </a:lnTo>
                  <a:lnTo>
                    <a:pt x="30041" y="28135"/>
                  </a:lnTo>
                  <a:lnTo>
                    <a:pt x="30100" y="27512"/>
                  </a:lnTo>
                  <a:lnTo>
                    <a:pt x="30197" y="26228"/>
                  </a:lnTo>
                  <a:lnTo>
                    <a:pt x="30294" y="24924"/>
                  </a:lnTo>
                  <a:lnTo>
                    <a:pt x="30353" y="24263"/>
                  </a:lnTo>
                  <a:lnTo>
                    <a:pt x="30430" y="23621"/>
                  </a:lnTo>
                  <a:lnTo>
                    <a:pt x="30547" y="22979"/>
                  </a:lnTo>
                  <a:lnTo>
                    <a:pt x="30683" y="22376"/>
                  </a:lnTo>
                  <a:lnTo>
                    <a:pt x="30761" y="22064"/>
                  </a:lnTo>
                  <a:lnTo>
                    <a:pt x="30859" y="21772"/>
                  </a:lnTo>
                  <a:lnTo>
                    <a:pt x="30956" y="21481"/>
                  </a:lnTo>
                  <a:lnTo>
                    <a:pt x="31073" y="21208"/>
                  </a:lnTo>
                  <a:lnTo>
                    <a:pt x="31209" y="20936"/>
                  </a:lnTo>
                  <a:lnTo>
                    <a:pt x="31345" y="20663"/>
                  </a:lnTo>
                  <a:lnTo>
                    <a:pt x="31501" y="20410"/>
                  </a:lnTo>
                  <a:lnTo>
                    <a:pt x="31676" y="20158"/>
                  </a:lnTo>
                  <a:lnTo>
                    <a:pt x="31870" y="19924"/>
                  </a:lnTo>
                  <a:lnTo>
                    <a:pt x="32065" y="19691"/>
                  </a:lnTo>
                  <a:lnTo>
                    <a:pt x="32279" y="19477"/>
                  </a:lnTo>
                  <a:lnTo>
                    <a:pt x="32532" y="19282"/>
                  </a:lnTo>
                  <a:lnTo>
                    <a:pt x="32532" y="19282"/>
                  </a:lnTo>
                  <a:lnTo>
                    <a:pt x="32571" y="19963"/>
                  </a:lnTo>
                  <a:lnTo>
                    <a:pt x="32610" y="20722"/>
                  </a:lnTo>
                  <a:lnTo>
                    <a:pt x="32668" y="21520"/>
                  </a:lnTo>
                  <a:lnTo>
                    <a:pt x="32726" y="21909"/>
                  </a:lnTo>
                  <a:lnTo>
                    <a:pt x="32804" y="22278"/>
                  </a:lnTo>
                  <a:lnTo>
                    <a:pt x="32882" y="22648"/>
                  </a:lnTo>
                  <a:lnTo>
                    <a:pt x="32999" y="22998"/>
                  </a:lnTo>
                  <a:lnTo>
                    <a:pt x="33154" y="23329"/>
                  </a:lnTo>
                  <a:lnTo>
                    <a:pt x="33330" y="23621"/>
                  </a:lnTo>
                  <a:lnTo>
                    <a:pt x="33427" y="23757"/>
                  </a:lnTo>
                  <a:lnTo>
                    <a:pt x="33524" y="23893"/>
                  </a:lnTo>
                  <a:lnTo>
                    <a:pt x="33641" y="23991"/>
                  </a:lnTo>
                  <a:lnTo>
                    <a:pt x="33777" y="24107"/>
                  </a:lnTo>
                  <a:lnTo>
                    <a:pt x="33913" y="24205"/>
                  </a:lnTo>
                  <a:lnTo>
                    <a:pt x="34069" y="24282"/>
                  </a:lnTo>
                  <a:lnTo>
                    <a:pt x="34225" y="24341"/>
                  </a:lnTo>
                  <a:lnTo>
                    <a:pt x="34400" y="24399"/>
                  </a:lnTo>
                  <a:lnTo>
                    <a:pt x="34400" y="24399"/>
                  </a:lnTo>
                  <a:lnTo>
                    <a:pt x="34653" y="24438"/>
                  </a:lnTo>
                  <a:lnTo>
                    <a:pt x="34886" y="24458"/>
                  </a:lnTo>
                  <a:lnTo>
                    <a:pt x="35120" y="24438"/>
                  </a:lnTo>
                  <a:lnTo>
                    <a:pt x="35334" y="24399"/>
                  </a:lnTo>
                  <a:lnTo>
                    <a:pt x="35528" y="24321"/>
                  </a:lnTo>
                  <a:lnTo>
                    <a:pt x="35723" y="24224"/>
                  </a:lnTo>
                  <a:lnTo>
                    <a:pt x="35917" y="24107"/>
                  </a:lnTo>
                  <a:lnTo>
                    <a:pt x="36073" y="23952"/>
                  </a:lnTo>
                  <a:lnTo>
                    <a:pt x="36248" y="23796"/>
                  </a:lnTo>
                  <a:lnTo>
                    <a:pt x="36384" y="23601"/>
                  </a:lnTo>
                  <a:lnTo>
                    <a:pt x="36540" y="23387"/>
                  </a:lnTo>
                  <a:lnTo>
                    <a:pt x="36657" y="23173"/>
                  </a:lnTo>
                  <a:lnTo>
                    <a:pt x="36793" y="22940"/>
                  </a:lnTo>
                  <a:lnTo>
                    <a:pt x="36910" y="22687"/>
                  </a:lnTo>
                  <a:lnTo>
                    <a:pt x="37104" y="22162"/>
                  </a:lnTo>
                  <a:lnTo>
                    <a:pt x="37279" y="21617"/>
                  </a:lnTo>
                  <a:lnTo>
                    <a:pt x="37415" y="21033"/>
                  </a:lnTo>
                  <a:lnTo>
                    <a:pt x="37532" y="20449"/>
                  </a:lnTo>
                  <a:lnTo>
                    <a:pt x="37610" y="19866"/>
                  </a:lnTo>
                  <a:lnTo>
                    <a:pt x="37668" y="19321"/>
                  </a:lnTo>
                  <a:lnTo>
                    <a:pt x="37707" y="18796"/>
                  </a:lnTo>
                  <a:lnTo>
                    <a:pt x="37727" y="18329"/>
                  </a:lnTo>
                  <a:lnTo>
                    <a:pt x="37746" y="17920"/>
                  </a:lnTo>
                  <a:lnTo>
                    <a:pt x="37746" y="17920"/>
                  </a:lnTo>
                  <a:lnTo>
                    <a:pt x="37727" y="17589"/>
                  </a:lnTo>
                  <a:lnTo>
                    <a:pt x="37707" y="17278"/>
                  </a:lnTo>
                  <a:lnTo>
                    <a:pt x="37629" y="16655"/>
                  </a:lnTo>
                  <a:lnTo>
                    <a:pt x="37513" y="16052"/>
                  </a:lnTo>
                  <a:lnTo>
                    <a:pt x="37377" y="15449"/>
                  </a:lnTo>
                  <a:lnTo>
                    <a:pt x="37221" y="14865"/>
                  </a:lnTo>
                  <a:lnTo>
                    <a:pt x="37046" y="14282"/>
                  </a:lnTo>
                  <a:lnTo>
                    <a:pt x="36715" y="13114"/>
                  </a:lnTo>
                  <a:lnTo>
                    <a:pt x="36540" y="12530"/>
                  </a:lnTo>
                  <a:lnTo>
                    <a:pt x="36404" y="11947"/>
                  </a:lnTo>
                  <a:lnTo>
                    <a:pt x="36287" y="11363"/>
                  </a:lnTo>
                  <a:lnTo>
                    <a:pt x="36209" y="10760"/>
                  </a:lnTo>
                  <a:lnTo>
                    <a:pt x="36190" y="10468"/>
                  </a:lnTo>
                  <a:lnTo>
                    <a:pt x="36190" y="10157"/>
                  </a:lnTo>
                  <a:lnTo>
                    <a:pt x="36190" y="9845"/>
                  </a:lnTo>
                  <a:lnTo>
                    <a:pt x="36190" y="9534"/>
                  </a:lnTo>
                  <a:lnTo>
                    <a:pt x="36229" y="9223"/>
                  </a:lnTo>
                  <a:lnTo>
                    <a:pt x="36268" y="8892"/>
                  </a:lnTo>
                  <a:lnTo>
                    <a:pt x="36326" y="8561"/>
                  </a:lnTo>
                  <a:lnTo>
                    <a:pt x="36404" y="8250"/>
                  </a:lnTo>
                  <a:lnTo>
                    <a:pt x="36404" y="8250"/>
                  </a:lnTo>
                  <a:lnTo>
                    <a:pt x="36559" y="7744"/>
                  </a:lnTo>
                  <a:lnTo>
                    <a:pt x="36715" y="7219"/>
                  </a:lnTo>
                  <a:lnTo>
                    <a:pt x="36910" y="6655"/>
                  </a:lnTo>
                  <a:lnTo>
                    <a:pt x="37143" y="6051"/>
                  </a:lnTo>
                  <a:lnTo>
                    <a:pt x="37377" y="5448"/>
                  </a:lnTo>
                  <a:lnTo>
                    <a:pt x="37649" y="4826"/>
                  </a:lnTo>
                  <a:lnTo>
                    <a:pt x="37941" y="4203"/>
                  </a:lnTo>
                  <a:lnTo>
                    <a:pt x="38252" y="3600"/>
                  </a:lnTo>
                  <a:lnTo>
                    <a:pt x="38583" y="2997"/>
                  </a:lnTo>
                  <a:lnTo>
                    <a:pt x="38933" y="2432"/>
                  </a:lnTo>
                  <a:lnTo>
                    <a:pt x="39303" y="1888"/>
                  </a:lnTo>
                  <a:lnTo>
                    <a:pt x="39672" y="1401"/>
                  </a:lnTo>
                  <a:lnTo>
                    <a:pt x="40081" y="954"/>
                  </a:lnTo>
                  <a:lnTo>
                    <a:pt x="40276" y="759"/>
                  </a:lnTo>
                  <a:lnTo>
                    <a:pt x="40490" y="565"/>
                  </a:lnTo>
                  <a:lnTo>
                    <a:pt x="40684" y="389"/>
                  </a:lnTo>
                  <a:lnTo>
                    <a:pt x="40898" y="253"/>
                  </a:lnTo>
                  <a:lnTo>
                    <a:pt x="41112" y="117"/>
                  </a:lnTo>
                  <a:lnTo>
                    <a:pt x="41326" y="0"/>
                  </a:lnTo>
                  <a:lnTo>
                    <a:pt x="41326" y="0"/>
                  </a:lnTo>
                  <a:lnTo>
                    <a:pt x="41210" y="351"/>
                  </a:lnTo>
                  <a:lnTo>
                    <a:pt x="41132" y="720"/>
                  </a:lnTo>
                  <a:lnTo>
                    <a:pt x="41054" y="1070"/>
                  </a:lnTo>
                  <a:lnTo>
                    <a:pt x="41015" y="1421"/>
                  </a:lnTo>
                  <a:lnTo>
                    <a:pt x="40976" y="1790"/>
                  </a:lnTo>
                  <a:lnTo>
                    <a:pt x="40976" y="2141"/>
                  </a:lnTo>
                  <a:lnTo>
                    <a:pt x="40976" y="2510"/>
                  </a:lnTo>
                  <a:lnTo>
                    <a:pt x="40996" y="2860"/>
                  </a:lnTo>
                  <a:lnTo>
                    <a:pt x="41034" y="3211"/>
                  </a:lnTo>
                  <a:lnTo>
                    <a:pt x="41073" y="3580"/>
                  </a:lnTo>
                  <a:lnTo>
                    <a:pt x="41151" y="3931"/>
                  </a:lnTo>
                  <a:lnTo>
                    <a:pt x="41229" y="4281"/>
                  </a:lnTo>
                  <a:lnTo>
                    <a:pt x="41307" y="4631"/>
                  </a:lnTo>
                  <a:lnTo>
                    <a:pt x="41424" y="4981"/>
                  </a:lnTo>
                  <a:lnTo>
                    <a:pt x="41540" y="5312"/>
                  </a:lnTo>
                  <a:lnTo>
                    <a:pt x="41677" y="5662"/>
                  </a:lnTo>
                  <a:lnTo>
                    <a:pt x="41813" y="5993"/>
                  </a:lnTo>
                  <a:lnTo>
                    <a:pt x="41968" y="6324"/>
                  </a:lnTo>
                  <a:lnTo>
                    <a:pt x="42299" y="6966"/>
                  </a:lnTo>
                  <a:lnTo>
                    <a:pt x="42688" y="7588"/>
                  </a:lnTo>
                  <a:lnTo>
                    <a:pt x="43097" y="8192"/>
                  </a:lnTo>
                  <a:lnTo>
                    <a:pt x="43525" y="8756"/>
                  </a:lnTo>
                  <a:lnTo>
                    <a:pt x="43992" y="9281"/>
                  </a:lnTo>
                  <a:lnTo>
                    <a:pt x="44478" y="9787"/>
                  </a:lnTo>
                  <a:lnTo>
                    <a:pt x="44984" y="10254"/>
                  </a:lnTo>
                  <a:lnTo>
                    <a:pt x="44984" y="10254"/>
                  </a:lnTo>
                  <a:lnTo>
                    <a:pt x="45607" y="10799"/>
                  </a:lnTo>
                  <a:lnTo>
                    <a:pt x="46152" y="11305"/>
                  </a:lnTo>
                  <a:lnTo>
                    <a:pt x="46405" y="11558"/>
                  </a:lnTo>
                  <a:lnTo>
                    <a:pt x="46638" y="11811"/>
                  </a:lnTo>
                  <a:lnTo>
                    <a:pt x="46852" y="12083"/>
                  </a:lnTo>
                  <a:lnTo>
                    <a:pt x="47066" y="12355"/>
                  </a:lnTo>
                  <a:lnTo>
                    <a:pt x="47241" y="12647"/>
                  </a:lnTo>
                  <a:lnTo>
                    <a:pt x="47416" y="12959"/>
                  </a:lnTo>
                  <a:lnTo>
                    <a:pt x="47552" y="13270"/>
                  </a:lnTo>
                  <a:lnTo>
                    <a:pt x="47689" y="13620"/>
                  </a:lnTo>
                  <a:lnTo>
                    <a:pt x="47786" y="13990"/>
                  </a:lnTo>
                  <a:lnTo>
                    <a:pt x="47883" y="14398"/>
                  </a:lnTo>
                  <a:lnTo>
                    <a:pt x="47961" y="14826"/>
                  </a:lnTo>
                  <a:lnTo>
                    <a:pt x="48000" y="15293"/>
                  </a:lnTo>
                  <a:lnTo>
                    <a:pt x="48000" y="15293"/>
                  </a:lnTo>
                  <a:lnTo>
                    <a:pt x="48058" y="16247"/>
                  </a:lnTo>
                  <a:lnTo>
                    <a:pt x="48058" y="16733"/>
                  </a:lnTo>
                  <a:lnTo>
                    <a:pt x="48058" y="17220"/>
                  </a:lnTo>
                  <a:lnTo>
                    <a:pt x="48039" y="17706"/>
                  </a:lnTo>
                  <a:lnTo>
                    <a:pt x="48019" y="18192"/>
                  </a:lnTo>
                  <a:lnTo>
                    <a:pt x="47961" y="18679"/>
                  </a:lnTo>
                  <a:lnTo>
                    <a:pt x="47903" y="19165"/>
                  </a:lnTo>
                  <a:lnTo>
                    <a:pt x="47844" y="19652"/>
                  </a:lnTo>
                  <a:lnTo>
                    <a:pt x="47747" y="20119"/>
                  </a:lnTo>
                  <a:lnTo>
                    <a:pt x="47650" y="20605"/>
                  </a:lnTo>
                  <a:lnTo>
                    <a:pt x="47533" y="21072"/>
                  </a:lnTo>
                  <a:lnTo>
                    <a:pt x="47397" y="21520"/>
                  </a:lnTo>
                  <a:lnTo>
                    <a:pt x="47241" y="21986"/>
                  </a:lnTo>
                  <a:lnTo>
                    <a:pt x="47066" y="22434"/>
                  </a:lnTo>
                  <a:lnTo>
                    <a:pt x="46891" y="22862"/>
                  </a:lnTo>
                  <a:lnTo>
                    <a:pt x="46891" y="22862"/>
                  </a:lnTo>
                  <a:lnTo>
                    <a:pt x="46502" y="23660"/>
                  </a:lnTo>
                  <a:lnTo>
                    <a:pt x="46132" y="24419"/>
                  </a:lnTo>
                  <a:lnTo>
                    <a:pt x="45782" y="25139"/>
                  </a:lnTo>
                  <a:lnTo>
                    <a:pt x="45471" y="25858"/>
                  </a:lnTo>
                  <a:lnTo>
                    <a:pt x="45315" y="26209"/>
                  </a:lnTo>
                  <a:lnTo>
                    <a:pt x="45198" y="26578"/>
                  </a:lnTo>
                  <a:lnTo>
                    <a:pt x="45081" y="26967"/>
                  </a:lnTo>
                  <a:lnTo>
                    <a:pt x="45004" y="27357"/>
                  </a:lnTo>
                  <a:lnTo>
                    <a:pt x="44926" y="27765"/>
                  </a:lnTo>
                  <a:lnTo>
                    <a:pt x="44867" y="28193"/>
                  </a:lnTo>
                  <a:lnTo>
                    <a:pt x="44848" y="28660"/>
                  </a:lnTo>
                  <a:lnTo>
                    <a:pt x="44829" y="29127"/>
                  </a:lnTo>
                  <a:lnTo>
                    <a:pt x="44829" y="29127"/>
                  </a:lnTo>
                  <a:lnTo>
                    <a:pt x="44848" y="29672"/>
                  </a:lnTo>
                  <a:lnTo>
                    <a:pt x="44867" y="30314"/>
                  </a:lnTo>
                  <a:lnTo>
                    <a:pt x="44906" y="31034"/>
                  </a:lnTo>
                  <a:lnTo>
                    <a:pt x="44945" y="31404"/>
                  </a:lnTo>
                  <a:lnTo>
                    <a:pt x="45004" y="31773"/>
                  </a:lnTo>
                  <a:lnTo>
                    <a:pt x="45081" y="32124"/>
                  </a:lnTo>
                  <a:lnTo>
                    <a:pt x="45179" y="32474"/>
                  </a:lnTo>
                  <a:lnTo>
                    <a:pt x="45295" y="32785"/>
                  </a:lnTo>
                  <a:lnTo>
                    <a:pt x="45432" y="33077"/>
                  </a:lnTo>
                  <a:lnTo>
                    <a:pt x="45587" y="33330"/>
                  </a:lnTo>
                  <a:lnTo>
                    <a:pt x="45685" y="33447"/>
                  </a:lnTo>
                  <a:lnTo>
                    <a:pt x="45782" y="33544"/>
                  </a:lnTo>
                  <a:lnTo>
                    <a:pt x="45899" y="33641"/>
                  </a:lnTo>
                  <a:lnTo>
                    <a:pt x="46015" y="33719"/>
                  </a:lnTo>
                  <a:lnTo>
                    <a:pt x="46132" y="33777"/>
                  </a:lnTo>
                  <a:lnTo>
                    <a:pt x="46268" y="33816"/>
                  </a:lnTo>
                  <a:lnTo>
                    <a:pt x="46268" y="33816"/>
                  </a:lnTo>
                  <a:lnTo>
                    <a:pt x="46541" y="33875"/>
                  </a:lnTo>
                  <a:lnTo>
                    <a:pt x="46794" y="33875"/>
                  </a:lnTo>
                  <a:lnTo>
                    <a:pt x="47008" y="33855"/>
                  </a:lnTo>
                  <a:lnTo>
                    <a:pt x="47222" y="33777"/>
                  </a:lnTo>
                  <a:lnTo>
                    <a:pt x="47436" y="33680"/>
                  </a:lnTo>
                  <a:lnTo>
                    <a:pt x="47611" y="33544"/>
                  </a:lnTo>
                  <a:lnTo>
                    <a:pt x="47786" y="33369"/>
                  </a:lnTo>
                  <a:lnTo>
                    <a:pt x="47942" y="33174"/>
                  </a:lnTo>
                  <a:lnTo>
                    <a:pt x="48097" y="32960"/>
                  </a:lnTo>
                  <a:lnTo>
                    <a:pt x="48233" y="32707"/>
                  </a:lnTo>
                  <a:lnTo>
                    <a:pt x="48350" y="32435"/>
                  </a:lnTo>
                  <a:lnTo>
                    <a:pt x="48447" y="32143"/>
                  </a:lnTo>
                  <a:lnTo>
                    <a:pt x="48564" y="31851"/>
                  </a:lnTo>
                  <a:lnTo>
                    <a:pt x="48642" y="31520"/>
                  </a:lnTo>
                  <a:lnTo>
                    <a:pt x="48798" y="30859"/>
                  </a:lnTo>
                  <a:lnTo>
                    <a:pt x="48914" y="30139"/>
                  </a:lnTo>
                  <a:lnTo>
                    <a:pt x="49012" y="29419"/>
                  </a:lnTo>
                  <a:lnTo>
                    <a:pt x="49090" y="28719"/>
                  </a:lnTo>
                  <a:lnTo>
                    <a:pt x="49128" y="28038"/>
                  </a:lnTo>
                  <a:lnTo>
                    <a:pt x="49187" y="26831"/>
                  </a:lnTo>
                  <a:lnTo>
                    <a:pt x="49226" y="25956"/>
                  </a:lnTo>
                  <a:lnTo>
                    <a:pt x="49226" y="25956"/>
                  </a:lnTo>
                  <a:lnTo>
                    <a:pt x="49245" y="26150"/>
                  </a:lnTo>
                  <a:lnTo>
                    <a:pt x="49284" y="26364"/>
                  </a:lnTo>
                  <a:lnTo>
                    <a:pt x="49343" y="26578"/>
                  </a:lnTo>
                  <a:lnTo>
                    <a:pt x="49459" y="26812"/>
                  </a:lnTo>
                  <a:lnTo>
                    <a:pt x="49595" y="27045"/>
                  </a:lnTo>
                  <a:lnTo>
                    <a:pt x="49751" y="27279"/>
                  </a:lnTo>
                  <a:lnTo>
                    <a:pt x="49926" y="27532"/>
                  </a:lnTo>
                  <a:lnTo>
                    <a:pt x="50140" y="27765"/>
                  </a:lnTo>
                  <a:lnTo>
                    <a:pt x="50607" y="28291"/>
                  </a:lnTo>
                  <a:lnTo>
                    <a:pt x="51133" y="28816"/>
                  </a:lnTo>
                  <a:lnTo>
                    <a:pt x="51716" y="29341"/>
                  </a:lnTo>
                  <a:lnTo>
                    <a:pt x="52339" y="29867"/>
                  </a:lnTo>
                  <a:lnTo>
                    <a:pt x="52981" y="30372"/>
                  </a:lnTo>
                  <a:lnTo>
                    <a:pt x="53604" y="30878"/>
                  </a:lnTo>
                  <a:lnTo>
                    <a:pt x="54810" y="31812"/>
                  </a:lnTo>
                  <a:lnTo>
                    <a:pt x="55335" y="32240"/>
                  </a:lnTo>
                  <a:lnTo>
                    <a:pt x="55802" y="32629"/>
                  </a:lnTo>
                  <a:lnTo>
                    <a:pt x="56172" y="32960"/>
                  </a:lnTo>
                  <a:lnTo>
                    <a:pt x="56464" y="33252"/>
                  </a:lnTo>
                  <a:lnTo>
                    <a:pt x="56464" y="33252"/>
                  </a:lnTo>
                  <a:lnTo>
                    <a:pt x="56639" y="33485"/>
                  </a:lnTo>
                  <a:lnTo>
                    <a:pt x="56814" y="33719"/>
                  </a:lnTo>
                  <a:lnTo>
                    <a:pt x="57145" y="34205"/>
                  </a:lnTo>
                  <a:lnTo>
                    <a:pt x="57456" y="34731"/>
                  </a:lnTo>
                  <a:lnTo>
                    <a:pt x="57728" y="35276"/>
                  </a:lnTo>
                  <a:lnTo>
                    <a:pt x="58001" y="35820"/>
                  </a:lnTo>
                  <a:lnTo>
                    <a:pt x="58254" y="36404"/>
                  </a:lnTo>
                  <a:lnTo>
                    <a:pt x="58740" y="37571"/>
                  </a:lnTo>
                  <a:lnTo>
                    <a:pt x="58993" y="38136"/>
                  </a:lnTo>
                  <a:lnTo>
                    <a:pt x="59246" y="38719"/>
                  </a:lnTo>
                  <a:lnTo>
                    <a:pt x="59499" y="39264"/>
                  </a:lnTo>
                  <a:lnTo>
                    <a:pt x="59791" y="39809"/>
                  </a:lnTo>
                  <a:lnTo>
                    <a:pt x="60102" y="40315"/>
                  </a:lnTo>
                  <a:lnTo>
                    <a:pt x="60433" y="40782"/>
                  </a:lnTo>
                  <a:lnTo>
                    <a:pt x="60608" y="41015"/>
                  </a:lnTo>
                  <a:lnTo>
                    <a:pt x="60803" y="41229"/>
                  </a:lnTo>
                  <a:lnTo>
                    <a:pt x="60997" y="41443"/>
                  </a:lnTo>
                  <a:lnTo>
                    <a:pt x="61211" y="41638"/>
                  </a:lnTo>
                  <a:lnTo>
                    <a:pt x="61211" y="41638"/>
                  </a:lnTo>
                  <a:lnTo>
                    <a:pt x="61347" y="41755"/>
                  </a:lnTo>
                  <a:lnTo>
                    <a:pt x="61503" y="41852"/>
                  </a:lnTo>
                  <a:lnTo>
                    <a:pt x="61659" y="41930"/>
                  </a:lnTo>
                  <a:lnTo>
                    <a:pt x="61814" y="41988"/>
                  </a:lnTo>
                  <a:lnTo>
                    <a:pt x="61970" y="42027"/>
                  </a:lnTo>
                  <a:lnTo>
                    <a:pt x="62145" y="42066"/>
                  </a:lnTo>
                  <a:lnTo>
                    <a:pt x="62320" y="42085"/>
                  </a:lnTo>
                  <a:lnTo>
                    <a:pt x="62476" y="42085"/>
                  </a:lnTo>
                  <a:lnTo>
                    <a:pt x="62846" y="42066"/>
                  </a:lnTo>
                  <a:lnTo>
                    <a:pt x="63196" y="42008"/>
                  </a:lnTo>
                  <a:lnTo>
                    <a:pt x="63565" y="41910"/>
                  </a:lnTo>
                  <a:lnTo>
                    <a:pt x="63935" y="41774"/>
                  </a:lnTo>
                  <a:lnTo>
                    <a:pt x="64305" y="41638"/>
                  </a:lnTo>
                  <a:lnTo>
                    <a:pt x="64674" y="41482"/>
                  </a:lnTo>
                  <a:lnTo>
                    <a:pt x="65414" y="41171"/>
                  </a:lnTo>
                  <a:lnTo>
                    <a:pt x="65764" y="41015"/>
                  </a:lnTo>
                  <a:lnTo>
                    <a:pt x="66114" y="40879"/>
                  </a:lnTo>
                  <a:lnTo>
                    <a:pt x="66445" y="40782"/>
                  </a:lnTo>
                  <a:lnTo>
                    <a:pt x="66756" y="40704"/>
                  </a:lnTo>
                  <a:lnTo>
                    <a:pt x="66756" y="40704"/>
                  </a:lnTo>
                  <a:lnTo>
                    <a:pt x="66698" y="41015"/>
                  </a:lnTo>
                  <a:lnTo>
                    <a:pt x="66640" y="41327"/>
                  </a:lnTo>
                  <a:lnTo>
                    <a:pt x="66620" y="41618"/>
                  </a:lnTo>
                  <a:lnTo>
                    <a:pt x="66601" y="41910"/>
                  </a:lnTo>
                  <a:lnTo>
                    <a:pt x="66601" y="42183"/>
                  </a:lnTo>
                  <a:lnTo>
                    <a:pt x="66601" y="42455"/>
                  </a:lnTo>
                  <a:lnTo>
                    <a:pt x="66640" y="42727"/>
                  </a:lnTo>
                  <a:lnTo>
                    <a:pt x="66679" y="42980"/>
                  </a:lnTo>
                  <a:lnTo>
                    <a:pt x="66737" y="43253"/>
                  </a:lnTo>
                  <a:lnTo>
                    <a:pt x="66795" y="43506"/>
                  </a:lnTo>
                  <a:lnTo>
                    <a:pt x="66951" y="43992"/>
                  </a:lnTo>
                  <a:lnTo>
                    <a:pt x="67165" y="44459"/>
                  </a:lnTo>
                  <a:lnTo>
                    <a:pt x="67398" y="44926"/>
                  </a:lnTo>
                  <a:lnTo>
                    <a:pt x="67651" y="45374"/>
                  </a:lnTo>
                  <a:lnTo>
                    <a:pt x="67943" y="45841"/>
                  </a:lnTo>
                  <a:lnTo>
                    <a:pt x="68566" y="46736"/>
                  </a:lnTo>
                  <a:lnTo>
                    <a:pt x="69208" y="47650"/>
                  </a:lnTo>
                  <a:lnTo>
                    <a:pt x="69519" y="48117"/>
                  </a:lnTo>
                  <a:lnTo>
                    <a:pt x="69831" y="48603"/>
                  </a:lnTo>
                  <a:lnTo>
                    <a:pt x="69831" y="48603"/>
                  </a:lnTo>
                  <a:lnTo>
                    <a:pt x="70103" y="49109"/>
                  </a:lnTo>
                  <a:lnTo>
                    <a:pt x="70395" y="49693"/>
                  </a:lnTo>
                  <a:lnTo>
                    <a:pt x="70667" y="50355"/>
                  </a:lnTo>
                  <a:lnTo>
                    <a:pt x="70940" y="51074"/>
                  </a:lnTo>
                  <a:lnTo>
                    <a:pt x="71212" y="51853"/>
                  </a:lnTo>
                  <a:lnTo>
                    <a:pt x="71484" y="52650"/>
                  </a:lnTo>
                  <a:lnTo>
                    <a:pt x="71718" y="53507"/>
                  </a:lnTo>
                  <a:lnTo>
                    <a:pt x="71932" y="54363"/>
                  </a:lnTo>
                  <a:lnTo>
                    <a:pt x="72126" y="55219"/>
                  </a:lnTo>
                  <a:lnTo>
                    <a:pt x="72282" y="56094"/>
                  </a:lnTo>
                  <a:lnTo>
                    <a:pt x="72399" y="56931"/>
                  </a:lnTo>
                  <a:lnTo>
                    <a:pt x="72496" y="57748"/>
                  </a:lnTo>
                  <a:lnTo>
                    <a:pt x="72535" y="58546"/>
                  </a:lnTo>
                  <a:lnTo>
                    <a:pt x="72535" y="58916"/>
                  </a:lnTo>
                  <a:lnTo>
                    <a:pt x="72535" y="59266"/>
                  </a:lnTo>
                  <a:lnTo>
                    <a:pt x="72516" y="59616"/>
                  </a:lnTo>
                  <a:lnTo>
                    <a:pt x="72477" y="59947"/>
                  </a:lnTo>
                  <a:lnTo>
                    <a:pt x="72418" y="60258"/>
                  </a:lnTo>
                  <a:lnTo>
                    <a:pt x="72360" y="60550"/>
                  </a:lnTo>
                  <a:lnTo>
                    <a:pt x="0" y="6055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284325" y="-2587700"/>
              <a:ext cx="1678175" cy="1168875"/>
            </a:xfrm>
            <a:custGeom>
              <a:avLst/>
              <a:gdLst/>
              <a:ahLst/>
              <a:cxnLst/>
              <a:rect l="l" t="t" r="r" b="b"/>
              <a:pathLst>
                <a:path w="67127" h="46755" extrusionOk="0">
                  <a:moveTo>
                    <a:pt x="38563" y="0"/>
                  </a:move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618" y="30995"/>
                  </a:lnTo>
                  <a:lnTo>
                    <a:pt x="36462" y="31345"/>
                  </a:lnTo>
                  <a:lnTo>
                    <a:pt x="36287" y="31715"/>
                  </a:lnTo>
                  <a:lnTo>
                    <a:pt x="36092" y="32065"/>
                  </a:lnTo>
                  <a:lnTo>
                    <a:pt x="35898" y="32396"/>
                  </a:lnTo>
                  <a:lnTo>
                    <a:pt x="35684" y="32688"/>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771" y="38058"/>
                  </a:lnTo>
                  <a:lnTo>
                    <a:pt x="11694" y="37669"/>
                  </a:lnTo>
                  <a:lnTo>
                    <a:pt x="11596" y="37299"/>
                  </a:lnTo>
                  <a:lnTo>
                    <a:pt x="11460" y="36929"/>
                  </a:lnTo>
                  <a:lnTo>
                    <a:pt x="11188" y="36209"/>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561"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355" y="30022"/>
                  </a:lnTo>
                  <a:lnTo>
                    <a:pt x="54810" y="29244"/>
                  </a:lnTo>
                  <a:lnTo>
                    <a:pt x="53740" y="27648"/>
                  </a:lnTo>
                  <a:lnTo>
                    <a:pt x="53195" y="26851"/>
                  </a:lnTo>
                  <a:lnTo>
                    <a:pt x="52650" y="26072"/>
                  </a:lnTo>
                  <a:lnTo>
                    <a:pt x="52067" y="25294"/>
                  </a:lnTo>
                  <a:lnTo>
                    <a:pt x="51483" y="24535"/>
                  </a:lnTo>
                  <a:lnTo>
                    <a:pt x="50705" y="23621"/>
                  </a:lnTo>
                  <a:lnTo>
                    <a:pt x="49946" y="22706"/>
                  </a:lnTo>
                  <a:lnTo>
                    <a:pt x="49576" y="22239"/>
                  </a:lnTo>
                  <a:lnTo>
                    <a:pt x="49206" y="21772"/>
                  </a:lnTo>
                  <a:lnTo>
                    <a:pt x="48856" y="21286"/>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599" y="26247"/>
                  </a:lnTo>
                  <a:lnTo>
                    <a:pt x="46346" y="26753"/>
                  </a:lnTo>
                  <a:lnTo>
                    <a:pt x="45782" y="27707"/>
                  </a:lnTo>
                  <a:lnTo>
                    <a:pt x="45237" y="28680"/>
                  </a:lnTo>
                  <a:lnTo>
                    <a:pt x="44965" y="29166"/>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994975" y="-2013725"/>
              <a:ext cx="1475" cy="4875"/>
            </a:xfrm>
            <a:custGeom>
              <a:avLst/>
              <a:gdLst/>
              <a:ahLst/>
              <a:cxnLst/>
              <a:rect l="l" t="t" r="r" b="b"/>
              <a:pathLst>
                <a:path w="59" h="195" fill="none" extrusionOk="0">
                  <a:moveTo>
                    <a:pt x="0" y="0"/>
                  </a:moveTo>
                  <a:lnTo>
                    <a:pt x="0" y="0"/>
                  </a:lnTo>
                  <a:lnTo>
                    <a:pt x="59" y="195"/>
                  </a:lnTo>
                  <a:lnTo>
                    <a:pt x="59" y="19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284325" y="-2587700"/>
              <a:ext cx="1678175" cy="1168875"/>
            </a:xfrm>
            <a:custGeom>
              <a:avLst/>
              <a:gdLst/>
              <a:ahLst/>
              <a:cxnLst/>
              <a:rect l="l" t="t" r="r" b="b"/>
              <a:pathLst>
                <a:path w="67127" h="46755" fill="none" extrusionOk="0">
                  <a:moveTo>
                    <a:pt x="38563" y="0"/>
                  </a:moveTo>
                  <a:lnTo>
                    <a:pt x="38563" y="0"/>
                  </a:ln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890" y="30314"/>
                  </a:lnTo>
                  <a:lnTo>
                    <a:pt x="36618" y="30995"/>
                  </a:lnTo>
                  <a:lnTo>
                    <a:pt x="36462" y="31345"/>
                  </a:lnTo>
                  <a:lnTo>
                    <a:pt x="36287" y="31715"/>
                  </a:lnTo>
                  <a:lnTo>
                    <a:pt x="36092" y="32065"/>
                  </a:lnTo>
                  <a:lnTo>
                    <a:pt x="35898" y="32396"/>
                  </a:lnTo>
                  <a:lnTo>
                    <a:pt x="35684" y="32688"/>
                  </a:lnTo>
                  <a:lnTo>
                    <a:pt x="35470" y="32960"/>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830" y="38486"/>
                  </a:lnTo>
                  <a:lnTo>
                    <a:pt x="11771" y="38058"/>
                  </a:lnTo>
                  <a:lnTo>
                    <a:pt x="11694" y="37669"/>
                  </a:lnTo>
                  <a:lnTo>
                    <a:pt x="11596" y="37299"/>
                  </a:lnTo>
                  <a:lnTo>
                    <a:pt x="11460" y="36929"/>
                  </a:lnTo>
                  <a:lnTo>
                    <a:pt x="11188" y="36209"/>
                  </a:lnTo>
                  <a:lnTo>
                    <a:pt x="10896" y="35470"/>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775" y="35840"/>
                  </a:lnTo>
                  <a:lnTo>
                    <a:pt x="61561" y="35801"/>
                  </a:lnTo>
                  <a:lnTo>
                    <a:pt x="61367" y="35801"/>
                  </a:lnTo>
                  <a:lnTo>
                    <a:pt x="61367"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938" y="30800"/>
                  </a:lnTo>
                  <a:lnTo>
                    <a:pt x="55355" y="30022"/>
                  </a:lnTo>
                  <a:lnTo>
                    <a:pt x="54810" y="29244"/>
                  </a:lnTo>
                  <a:lnTo>
                    <a:pt x="53740" y="27648"/>
                  </a:lnTo>
                  <a:lnTo>
                    <a:pt x="53195" y="26851"/>
                  </a:lnTo>
                  <a:lnTo>
                    <a:pt x="52650" y="26072"/>
                  </a:lnTo>
                  <a:lnTo>
                    <a:pt x="52067" y="25294"/>
                  </a:lnTo>
                  <a:lnTo>
                    <a:pt x="51483" y="24535"/>
                  </a:lnTo>
                  <a:lnTo>
                    <a:pt x="51483" y="24535"/>
                  </a:lnTo>
                  <a:lnTo>
                    <a:pt x="50705" y="23621"/>
                  </a:lnTo>
                  <a:lnTo>
                    <a:pt x="49946" y="22706"/>
                  </a:lnTo>
                  <a:lnTo>
                    <a:pt x="49576" y="22239"/>
                  </a:lnTo>
                  <a:lnTo>
                    <a:pt x="49206" y="21772"/>
                  </a:lnTo>
                  <a:lnTo>
                    <a:pt x="48856" y="21286"/>
                  </a:lnTo>
                  <a:lnTo>
                    <a:pt x="48525" y="20780"/>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852" y="25742"/>
                  </a:lnTo>
                  <a:lnTo>
                    <a:pt x="46599" y="26247"/>
                  </a:lnTo>
                  <a:lnTo>
                    <a:pt x="46346" y="26753"/>
                  </a:lnTo>
                  <a:lnTo>
                    <a:pt x="45782" y="27707"/>
                  </a:lnTo>
                  <a:lnTo>
                    <a:pt x="45237" y="28680"/>
                  </a:lnTo>
                  <a:lnTo>
                    <a:pt x="44965" y="29166"/>
                  </a:lnTo>
                  <a:lnTo>
                    <a:pt x="44731" y="29672"/>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444350" y="-2437900"/>
              <a:ext cx="209675" cy="396475"/>
            </a:xfrm>
            <a:custGeom>
              <a:avLst/>
              <a:gdLst/>
              <a:ahLst/>
              <a:cxnLst/>
              <a:rect l="l" t="t" r="r" b="b"/>
              <a:pathLst>
                <a:path w="8387" h="15859" extrusionOk="0">
                  <a:moveTo>
                    <a:pt x="1654" y="1"/>
                  </a:moveTo>
                  <a:lnTo>
                    <a:pt x="1654" y="176"/>
                  </a:lnTo>
                  <a:lnTo>
                    <a:pt x="1596" y="371"/>
                  </a:lnTo>
                  <a:lnTo>
                    <a:pt x="1537" y="585"/>
                  </a:lnTo>
                  <a:lnTo>
                    <a:pt x="1440" y="838"/>
                  </a:lnTo>
                  <a:lnTo>
                    <a:pt x="1168" y="1363"/>
                  </a:lnTo>
                  <a:lnTo>
                    <a:pt x="856" y="1927"/>
                  </a:lnTo>
                  <a:lnTo>
                    <a:pt x="545" y="2530"/>
                  </a:lnTo>
                  <a:lnTo>
                    <a:pt x="390" y="2842"/>
                  </a:lnTo>
                  <a:lnTo>
                    <a:pt x="273" y="3133"/>
                  </a:lnTo>
                  <a:lnTo>
                    <a:pt x="156" y="3425"/>
                  </a:lnTo>
                  <a:lnTo>
                    <a:pt x="78" y="3717"/>
                  </a:lnTo>
                  <a:lnTo>
                    <a:pt x="20" y="3990"/>
                  </a:lnTo>
                  <a:lnTo>
                    <a:pt x="0" y="4262"/>
                  </a:lnTo>
                  <a:lnTo>
                    <a:pt x="20" y="4593"/>
                  </a:lnTo>
                  <a:lnTo>
                    <a:pt x="59" y="4904"/>
                  </a:lnTo>
                  <a:lnTo>
                    <a:pt x="117" y="5235"/>
                  </a:lnTo>
                  <a:lnTo>
                    <a:pt x="175" y="5546"/>
                  </a:lnTo>
                  <a:lnTo>
                    <a:pt x="253" y="5857"/>
                  </a:lnTo>
                  <a:lnTo>
                    <a:pt x="351" y="6169"/>
                  </a:lnTo>
                  <a:lnTo>
                    <a:pt x="565" y="6772"/>
                  </a:lnTo>
                  <a:lnTo>
                    <a:pt x="818" y="7375"/>
                  </a:lnTo>
                  <a:lnTo>
                    <a:pt x="1090" y="7978"/>
                  </a:lnTo>
                  <a:lnTo>
                    <a:pt x="1654" y="9146"/>
                  </a:lnTo>
                  <a:lnTo>
                    <a:pt x="1810" y="9496"/>
                  </a:lnTo>
                  <a:lnTo>
                    <a:pt x="1946" y="9865"/>
                  </a:lnTo>
                  <a:lnTo>
                    <a:pt x="2199" y="10683"/>
                  </a:lnTo>
                  <a:lnTo>
                    <a:pt x="2452" y="11539"/>
                  </a:lnTo>
                  <a:lnTo>
                    <a:pt x="2724" y="12434"/>
                  </a:lnTo>
                  <a:lnTo>
                    <a:pt x="2880" y="12862"/>
                  </a:lnTo>
                  <a:lnTo>
                    <a:pt x="3036" y="13290"/>
                  </a:lnTo>
                  <a:lnTo>
                    <a:pt x="3211" y="13698"/>
                  </a:lnTo>
                  <a:lnTo>
                    <a:pt x="3405" y="14088"/>
                  </a:lnTo>
                  <a:lnTo>
                    <a:pt x="3619" y="14457"/>
                  </a:lnTo>
                  <a:lnTo>
                    <a:pt x="3853" y="14769"/>
                  </a:lnTo>
                  <a:lnTo>
                    <a:pt x="3989" y="14924"/>
                  </a:lnTo>
                  <a:lnTo>
                    <a:pt x="4125" y="15080"/>
                  </a:lnTo>
                  <a:lnTo>
                    <a:pt x="4261" y="15197"/>
                  </a:lnTo>
                  <a:lnTo>
                    <a:pt x="4417" y="15313"/>
                  </a:lnTo>
                  <a:lnTo>
                    <a:pt x="4670" y="15508"/>
                  </a:lnTo>
                  <a:lnTo>
                    <a:pt x="4942" y="15644"/>
                  </a:lnTo>
                  <a:lnTo>
                    <a:pt x="5195" y="15761"/>
                  </a:lnTo>
                  <a:lnTo>
                    <a:pt x="5429" y="15819"/>
                  </a:lnTo>
                  <a:lnTo>
                    <a:pt x="5662" y="15858"/>
                  </a:lnTo>
                  <a:lnTo>
                    <a:pt x="5876" y="15858"/>
                  </a:lnTo>
                  <a:lnTo>
                    <a:pt x="6090" y="15819"/>
                  </a:lnTo>
                  <a:lnTo>
                    <a:pt x="6304" y="15761"/>
                  </a:lnTo>
                  <a:lnTo>
                    <a:pt x="6499" y="15664"/>
                  </a:lnTo>
                  <a:lnTo>
                    <a:pt x="6674" y="15547"/>
                  </a:lnTo>
                  <a:lnTo>
                    <a:pt x="6869" y="15411"/>
                  </a:lnTo>
                  <a:lnTo>
                    <a:pt x="7024" y="15236"/>
                  </a:lnTo>
                  <a:lnTo>
                    <a:pt x="7180" y="15060"/>
                  </a:lnTo>
                  <a:lnTo>
                    <a:pt x="7336" y="14866"/>
                  </a:lnTo>
                  <a:lnTo>
                    <a:pt x="7472" y="14632"/>
                  </a:lnTo>
                  <a:lnTo>
                    <a:pt x="7608" y="14418"/>
                  </a:lnTo>
                  <a:lnTo>
                    <a:pt x="7725" y="14165"/>
                  </a:lnTo>
                  <a:lnTo>
                    <a:pt x="7841" y="13913"/>
                  </a:lnTo>
                  <a:lnTo>
                    <a:pt x="7939" y="13640"/>
                  </a:lnTo>
                  <a:lnTo>
                    <a:pt x="8017" y="13368"/>
                  </a:lnTo>
                  <a:lnTo>
                    <a:pt x="8172" y="12803"/>
                  </a:lnTo>
                  <a:lnTo>
                    <a:pt x="8289" y="12239"/>
                  </a:lnTo>
                  <a:lnTo>
                    <a:pt x="8367" y="11675"/>
                  </a:lnTo>
                  <a:lnTo>
                    <a:pt x="8386" y="11150"/>
                  </a:lnTo>
                  <a:lnTo>
                    <a:pt x="8386" y="10644"/>
                  </a:lnTo>
                  <a:lnTo>
                    <a:pt x="8367" y="10410"/>
                  </a:lnTo>
                  <a:lnTo>
                    <a:pt x="8328" y="10196"/>
                  </a:lnTo>
                  <a:lnTo>
                    <a:pt x="8250" y="9788"/>
                  </a:lnTo>
                  <a:lnTo>
                    <a:pt x="8153" y="9418"/>
                  </a:lnTo>
                  <a:lnTo>
                    <a:pt x="8017" y="9048"/>
                  </a:lnTo>
                  <a:lnTo>
                    <a:pt x="7861" y="8698"/>
                  </a:lnTo>
                  <a:lnTo>
                    <a:pt x="7686" y="8367"/>
                  </a:lnTo>
                  <a:lnTo>
                    <a:pt x="7491" y="8037"/>
                  </a:lnTo>
                  <a:lnTo>
                    <a:pt x="7297" y="7725"/>
                  </a:lnTo>
                  <a:lnTo>
                    <a:pt x="7063" y="7433"/>
                  </a:lnTo>
                  <a:lnTo>
                    <a:pt x="6830" y="7142"/>
                  </a:lnTo>
                  <a:lnTo>
                    <a:pt x="6577" y="6850"/>
                  </a:lnTo>
                  <a:lnTo>
                    <a:pt x="6051" y="6285"/>
                  </a:lnTo>
                  <a:lnTo>
                    <a:pt x="5507" y="5741"/>
                  </a:lnTo>
                  <a:lnTo>
                    <a:pt x="4942" y="5215"/>
                  </a:lnTo>
                  <a:lnTo>
                    <a:pt x="4378" y="4671"/>
                  </a:lnTo>
                  <a:lnTo>
                    <a:pt x="3833" y="4106"/>
                  </a:lnTo>
                  <a:lnTo>
                    <a:pt x="3561" y="3834"/>
                  </a:lnTo>
                  <a:lnTo>
                    <a:pt x="3308" y="3542"/>
                  </a:lnTo>
                  <a:lnTo>
                    <a:pt x="3075" y="3250"/>
                  </a:lnTo>
                  <a:lnTo>
                    <a:pt x="2841" y="2939"/>
                  </a:lnTo>
                  <a:lnTo>
                    <a:pt x="2627" y="2608"/>
                  </a:lnTo>
                  <a:lnTo>
                    <a:pt x="2413" y="2277"/>
                  </a:lnTo>
                  <a:lnTo>
                    <a:pt x="2238" y="1947"/>
                  </a:lnTo>
                  <a:lnTo>
                    <a:pt x="2063" y="1596"/>
                  </a:lnTo>
                  <a:lnTo>
                    <a:pt x="1927" y="1227"/>
                  </a:lnTo>
                  <a:lnTo>
                    <a:pt x="1810" y="838"/>
                  </a:lnTo>
                  <a:lnTo>
                    <a:pt x="1713" y="429"/>
                  </a:lnTo>
                  <a:lnTo>
                    <a:pt x="16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444350" y="-2437900"/>
              <a:ext cx="209675" cy="396475"/>
            </a:xfrm>
            <a:custGeom>
              <a:avLst/>
              <a:gdLst/>
              <a:ahLst/>
              <a:cxnLst/>
              <a:rect l="l" t="t" r="r" b="b"/>
              <a:pathLst>
                <a:path w="8387" h="15859" fill="none" extrusionOk="0">
                  <a:moveTo>
                    <a:pt x="8328" y="10196"/>
                  </a:moveTo>
                  <a:lnTo>
                    <a:pt x="8328" y="10196"/>
                  </a:lnTo>
                  <a:lnTo>
                    <a:pt x="8367" y="10410"/>
                  </a:lnTo>
                  <a:lnTo>
                    <a:pt x="8386" y="10644"/>
                  </a:lnTo>
                  <a:lnTo>
                    <a:pt x="8386" y="11150"/>
                  </a:lnTo>
                  <a:lnTo>
                    <a:pt x="8367" y="11675"/>
                  </a:lnTo>
                  <a:lnTo>
                    <a:pt x="8289" y="12239"/>
                  </a:lnTo>
                  <a:lnTo>
                    <a:pt x="8172" y="12803"/>
                  </a:lnTo>
                  <a:lnTo>
                    <a:pt x="8017" y="13368"/>
                  </a:lnTo>
                  <a:lnTo>
                    <a:pt x="7939" y="13640"/>
                  </a:lnTo>
                  <a:lnTo>
                    <a:pt x="7841" y="13913"/>
                  </a:lnTo>
                  <a:lnTo>
                    <a:pt x="7725" y="14165"/>
                  </a:lnTo>
                  <a:lnTo>
                    <a:pt x="7608" y="14418"/>
                  </a:lnTo>
                  <a:lnTo>
                    <a:pt x="7472" y="14632"/>
                  </a:lnTo>
                  <a:lnTo>
                    <a:pt x="7336" y="14866"/>
                  </a:lnTo>
                  <a:lnTo>
                    <a:pt x="7180" y="15060"/>
                  </a:lnTo>
                  <a:lnTo>
                    <a:pt x="7024" y="15236"/>
                  </a:lnTo>
                  <a:lnTo>
                    <a:pt x="6869" y="15411"/>
                  </a:lnTo>
                  <a:lnTo>
                    <a:pt x="6674" y="15547"/>
                  </a:lnTo>
                  <a:lnTo>
                    <a:pt x="6499" y="15664"/>
                  </a:lnTo>
                  <a:lnTo>
                    <a:pt x="6304" y="15761"/>
                  </a:lnTo>
                  <a:lnTo>
                    <a:pt x="6090" y="15819"/>
                  </a:lnTo>
                  <a:lnTo>
                    <a:pt x="5876" y="15858"/>
                  </a:lnTo>
                  <a:lnTo>
                    <a:pt x="5662" y="15858"/>
                  </a:lnTo>
                  <a:lnTo>
                    <a:pt x="5429" y="15819"/>
                  </a:lnTo>
                  <a:lnTo>
                    <a:pt x="5195" y="15761"/>
                  </a:lnTo>
                  <a:lnTo>
                    <a:pt x="4942" y="15644"/>
                  </a:lnTo>
                  <a:lnTo>
                    <a:pt x="4670" y="15508"/>
                  </a:lnTo>
                  <a:lnTo>
                    <a:pt x="4417" y="15313"/>
                  </a:lnTo>
                  <a:lnTo>
                    <a:pt x="4417" y="15313"/>
                  </a:lnTo>
                  <a:lnTo>
                    <a:pt x="4261" y="15197"/>
                  </a:lnTo>
                  <a:lnTo>
                    <a:pt x="4125" y="15080"/>
                  </a:lnTo>
                  <a:lnTo>
                    <a:pt x="3989" y="14924"/>
                  </a:lnTo>
                  <a:lnTo>
                    <a:pt x="3853" y="14769"/>
                  </a:lnTo>
                  <a:lnTo>
                    <a:pt x="3619" y="14457"/>
                  </a:lnTo>
                  <a:lnTo>
                    <a:pt x="3405" y="14088"/>
                  </a:lnTo>
                  <a:lnTo>
                    <a:pt x="3211" y="13698"/>
                  </a:lnTo>
                  <a:lnTo>
                    <a:pt x="3036" y="13290"/>
                  </a:lnTo>
                  <a:lnTo>
                    <a:pt x="2880" y="12862"/>
                  </a:lnTo>
                  <a:lnTo>
                    <a:pt x="2724" y="12434"/>
                  </a:lnTo>
                  <a:lnTo>
                    <a:pt x="2452" y="11539"/>
                  </a:lnTo>
                  <a:lnTo>
                    <a:pt x="2199" y="10683"/>
                  </a:lnTo>
                  <a:lnTo>
                    <a:pt x="1946" y="9865"/>
                  </a:lnTo>
                  <a:lnTo>
                    <a:pt x="1810" y="9496"/>
                  </a:lnTo>
                  <a:lnTo>
                    <a:pt x="1654" y="9146"/>
                  </a:lnTo>
                  <a:lnTo>
                    <a:pt x="1654" y="9146"/>
                  </a:lnTo>
                  <a:lnTo>
                    <a:pt x="1090" y="7978"/>
                  </a:lnTo>
                  <a:lnTo>
                    <a:pt x="818" y="7375"/>
                  </a:lnTo>
                  <a:lnTo>
                    <a:pt x="565" y="6772"/>
                  </a:lnTo>
                  <a:lnTo>
                    <a:pt x="351" y="6169"/>
                  </a:lnTo>
                  <a:lnTo>
                    <a:pt x="253" y="5857"/>
                  </a:lnTo>
                  <a:lnTo>
                    <a:pt x="175" y="5546"/>
                  </a:lnTo>
                  <a:lnTo>
                    <a:pt x="117" y="5235"/>
                  </a:lnTo>
                  <a:lnTo>
                    <a:pt x="59" y="4904"/>
                  </a:lnTo>
                  <a:lnTo>
                    <a:pt x="20" y="4593"/>
                  </a:lnTo>
                  <a:lnTo>
                    <a:pt x="0" y="4262"/>
                  </a:lnTo>
                  <a:lnTo>
                    <a:pt x="0" y="4262"/>
                  </a:lnTo>
                  <a:lnTo>
                    <a:pt x="20" y="3990"/>
                  </a:lnTo>
                  <a:lnTo>
                    <a:pt x="78" y="3717"/>
                  </a:lnTo>
                  <a:lnTo>
                    <a:pt x="156" y="3425"/>
                  </a:lnTo>
                  <a:lnTo>
                    <a:pt x="273" y="3133"/>
                  </a:lnTo>
                  <a:lnTo>
                    <a:pt x="390" y="2842"/>
                  </a:lnTo>
                  <a:lnTo>
                    <a:pt x="545" y="2530"/>
                  </a:lnTo>
                  <a:lnTo>
                    <a:pt x="856" y="1927"/>
                  </a:lnTo>
                  <a:lnTo>
                    <a:pt x="1168" y="1363"/>
                  </a:lnTo>
                  <a:lnTo>
                    <a:pt x="1440" y="838"/>
                  </a:lnTo>
                  <a:lnTo>
                    <a:pt x="1537" y="585"/>
                  </a:lnTo>
                  <a:lnTo>
                    <a:pt x="1596" y="371"/>
                  </a:lnTo>
                  <a:lnTo>
                    <a:pt x="1654" y="176"/>
                  </a:lnTo>
                  <a:lnTo>
                    <a:pt x="1654" y="1"/>
                  </a:lnTo>
                  <a:lnTo>
                    <a:pt x="1654" y="1"/>
                  </a:lnTo>
                  <a:lnTo>
                    <a:pt x="1713" y="429"/>
                  </a:lnTo>
                  <a:lnTo>
                    <a:pt x="1810" y="838"/>
                  </a:lnTo>
                  <a:lnTo>
                    <a:pt x="1927" y="1227"/>
                  </a:lnTo>
                  <a:lnTo>
                    <a:pt x="2063" y="1596"/>
                  </a:lnTo>
                  <a:lnTo>
                    <a:pt x="2238" y="1947"/>
                  </a:lnTo>
                  <a:lnTo>
                    <a:pt x="2413" y="2277"/>
                  </a:lnTo>
                  <a:lnTo>
                    <a:pt x="2627" y="2608"/>
                  </a:lnTo>
                  <a:lnTo>
                    <a:pt x="2841" y="2939"/>
                  </a:lnTo>
                  <a:lnTo>
                    <a:pt x="3075" y="3250"/>
                  </a:lnTo>
                  <a:lnTo>
                    <a:pt x="3308" y="3542"/>
                  </a:lnTo>
                  <a:lnTo>
                    <a:pt x="3561" y="3834"/>
                  </a:lnTo>
                  <a:lnTo>
                    <a:pt x="3833" y="4106"/>
                  </a:lnTo>
                  <a:lnTo>
                    <a:pt x="4378" y="4671"/>
                  </a:lnTo>
                  <a:lnTo>
                    <a:pt x="4942" y="5215"/>
                  </a:lnTo>
                  <a:lnTo>
                    <a:pt x="5507" y="5741"/>
                  </a:lnTo>
                  <a:lnTo>
                    <a:pt x="6051" y="6285"/>
                  </a:lnTo>
                  <a:lnTo>
                    <a:pt x="6577" y="6850"/>
                  </a:lnTo>
                  <a:lnTo>
                    <a:pt x="6830" y="7142"/>
                  </a:lnTo>
                  <a:lnTo>
                    <a:pt x="7063" y="7433"/>
                  </a:lnTo>
                  <a:lnTo>
                    <a:pt x="7297" y="7725"/>
                  </a:lnTo>
                  <a:lnTo>
                    <a:pt x="7491" y="8037"/>
                  </a:lnTo>
                  <a:lnTo>
                    <a:pt x="7686" y="8367"/>
                  </a:lnTo>
                  <a:lnTo>
                    <a:pt x="7861" y="8698"/>
                  </a:lnTo>
                  <a:lnTo>
                    <a:pt x="8017" y="9048"/>
                  </a:lnTo>
                  <a:lnTo>
                    <a:pt x="8153" y="9418"/>
                  </a:lnTo>
                  <a:lnTo>
                    <a:pt x="8250" y="9788"/>
                  </a:lnTo>
                  <a:lnTo>
                    <a:pt x="8328" y="10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509050" y="-2272500"/>
              <a:ext cx="103125" cy="189725"/>
            </a:xfrm>
            <a:custGeom>
              <a:avLst/>
              <a:gdLst/>
              <a:ahLst/>
              <a:cxnLst/>
              <a:rect l="l" t="t" r="r" b="b"/>
              <a:pathLst>
                <a:path w="4125" h="7589" extrusionOk="0">
                  <a:moveTo>
                    <a:pt x="253" y="0"/>
                  </a:move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479" y="4611"/>
                  </a:lnTo>
                  <a:lnTo>
                    <a:pt x="1596" y="4845"/>
                  </a:lnTo>
                  <a:lnTo>
                    <a:pt x="1693" y="5078"/>
                  </a:lnTo>
                  <a:lnTo>
                    <a:pt x="1790" y="5312"/>
                  </a:lnTo>
                  <a:lnTo>
                    <a:pt x="1946" y="5779"/>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977" y="7549"/>
                  </a:lnTo>
                  <a:lnTo>
                    <a:pt x="3113" y="7491"/>
                  </a:lnTo>
                  <a:lnTo>
                    <a:pt x="3269" y="7374"/>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509050" y="-2272500"/>
              <a:ext cx="103125" cy="189725"/>
            </a:xfrm>
            <a:custGeom>
              <a:avLst/>
              <a:gdLst/>
              <a:ahLst/>
              <a:cxnLst/>
              <a:rect l="l" t="t" r="r" b="b"/>
              <a:pathLst>
                <a:path w="4125" h="7589" fill="none" extrusionOk="0">
                  <a:moveTo>
                    <a:pt x="253" y="0"/>
                  </a:moveTo>
                  <a:lnTo>
                    <a:pt x="253" y="0"/>
                  </a:ln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343" y="4378"/>
                  </a:lnTo>
                  <a:lnTo>
                    <a:pt x="1479" y="4611"/>
                  </a:lnTo>
                  <a:lnTo>
                    <a:pt x="1596" y="4845"/>
                  </a:lnTo>
                  <a:lnTo>
                    <a:pt x="1693" y="5078"/>
                  </a:lnTo>
                  <a:lnTo>
                    <a:pt x="1790" y="5312"/>
                  </a:lnTo>
                  <a:lnTo>
                    <a:pt x="1946" y="5779"/>
                  </a:lnTo>
                  <a:lnTo>
                    <a:pt x="2082" y="6304"/>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841" y="7588"/>
                  </a:lnTo>
                  <a:lnTo>
                    <a:pt x="2977" y="7549"/>
                  </a:lnTo>
                  <a:lnTo>
                    <a:pt x="3113" y="7491"/>
                  </a:lnTo>
                  <a:lnTo>
                    <a:pt x="3269" y="7374"/>
                  </a:lnTo>
                  <a:lnTo>
                    <a:pt x="3444" y="7199"/>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0"/>
        <p:cNvGrpSpPr/>
        <p:nvPr/>
      </p:nvGrpSpPr>
      <p:grpSpPr>
        <a:xfrm>
          <a:off x="0" y="0"/>
          <a:ext cx="0" cy="0"/>
          <a:chOff x="0" y="0"/>
          <a:chExt cx="0" cy="0"/>
        </a:xfrm>
      </p:grpSpPr>
      <p:sp>
        <p:nvSpPr>
          <p:cNvPr id="281" name="Google Shape;281;p5"/>
          <p:cNvSpPr/>
          <p:nvPr/>
        </p:nvSpPr>
        <p:spPr>
          <a:xfrm>
            <a:off x="5732388" y="4107175"/>
            <a:ext cx="347414" cy="457191"/>
          </a:xfrm>
          <a:custGeom>
            <a:avLst/>
            <a:gdLst/>
            <a:ahLst/>
            <a:cxnLst/>
            <a:rect l="l" t="t" r="r" b="b"/>
            <a:pathLst>
              <a:path w="24210" h="31860" extrusionOk="0">
                <a:moveTo>
                  <a:pt x="11589" y="7819"/>
                </a:moveTo>
                <a:lnTo>
                  <a:pt x="11833" y="8195"/>
                </a:lnTo>
                <a:lnTo>
                  <a:pt x="12096" y="8551"/>
                </a:lnTo>
                <a:lnTo>
                  <a:pt x="12189" y="8645"/>
                </a:lnTo>
                <a:lnTo>
                  <a:pt x="12264" y="8701"/>
                </a:lnTo>
                <a:lnTo>
                  <a:pt x="12358" y="8738"/>
                </a:lnTo>
                <a:lnTo>
                  <a:pt x="12471" y="8776"/>
                </a:lnTo>
                <a:lnTo>
                  <a:pt x="11964" y="10782"/>
                </a:lnTo>
                <a:lnTo>
                  <a:pt x="11833" y="10801"/>
                </a:lnTo>
                <a:lnTo>
                  <a:pt x="11702" y="10838"/>
                </a:lnTo>
                <a:lnTo>
                  <a:pt x="11589" y="10876"/>
                </a:lnTo>
                <a:lnTo>
                  <a:pt x="11477" y="10951"/>
                </a:lnTo>
                <a:lnTo>
                  <a:pt x="11364" y="11007"/>
                </a:lnTo>
                <a:lnTo>
                  <a:pt x="11252" y="11101"/>
                </a:lnTo>
                <a:lnTo>
                  <a:pt x="11158" y="11195"/>
                </a:lnTo>
                <a:lnTo>
                  <a:pt x="11083" y="11289"/>
                </a:lnTo>
                <a:lnTo>
                  <a:pt x="9020" y="10763"/>
                </a:lnTo>
                <a:lnTo>
                  <a:pt x="9077" y="10557"/>
                </a:lnTo>
                <a:lnTo>
                  <a:pt x="9095" y="10482"/>
                </a:lnTo>
                <a:lnTo>
                  <a:pt x="9077" y="10407"/>
                </a:lnTo>
                <a:lnTo>
                  <a:pt x="9039" y="10257"/>
                </a:lnTo>
                <a:lnTo>
                  <a:pt x="8889" y="9976"/>
                </a:lnTo>
                <a:lnTo>
                  <a:pt x="8720" y="9638"/>
                </a:lnTo>
                <a:lnTo>
                  <a:pt x="8964" y="9338"/>
                </a:lnTo>
                <a:lnTo>
                  <a:pt x="9208" y="9038"/>
                </a:lnTo>
                <a:lnTo>
                  <a:pt x="9489" y="8757"/>
                </a:lnTo>
                <a:lnTo>
                  <a:pt x="9789" y="8513"/>
                </a:lnTo>
                <a:lnTo>
                  <a:pt x="9995" y="8382"/>
                </a:lnTo>
                <a:lnTo>
                  <a:pt x="10202" y="8251"/>
                </a:lnTo>
                <a:lnTo>
                  <a:pt x="10427" y="8138"/>
                </a:lnTo>
                <a:lnTo>
                  <a:pt x="10652" y="8044"/>
                </a:lnTo>
                <a:lnTo>
                  <a:pt x="10877" y="7969"/>
                </a:lnTo>
                <a:lnTo>
                  <a:pt x="11102" y="7913"/>
                </a:lnTo>
                <a:lnTo>
                  <a:pt x="11346" y="7857"/>
                </a:lnTo>
                <a:lnTo>
                  <a:pt x="11589" y="7819"/>
                </a:lnTo>
                <a:close/>
                <a:moveTo>
                  <a:pt x="14758" y="8607"/>
                </a:moveTo>
                <a:lnTo>
                  <a:pt x="15021" y="8813"/>
                </a:lnTo>
                <a:lnTo>
                  <a:pt x="15265" y="9057"/>
                </a:lnTo>
                <a:lnTo>
                  <a:pt x="15490" y="9301"/>
                </a:lnTo>
                <a:lnTo>
                  <a:pt x="15696" y="9582"/>
                </a:lnTo>
                <a:lnTo>
                  <a:pt x="15808" y="9807"/>
                </a:lnTo>
                <a:lnTo>
                  <a:pt x="15921" y="10051"/>
                </a:lnTo>
                <a:lnTo>
                  <a:pt x="16034" y="10295"/>
                </a:lnTo>
                <a:lnTo>
                  <a:pt x="16109" y="10538"/>
                </a:lnTo>
                <a:lnTo>
                  <a:pt x="16184" y="10801"/>
                </a:lnTo>
                <a:lnTo>
                  <a:pt x="16240" y="11064"/>
                </a:lnTo>
                <a:lnTo>
                  <a:pt x="16277" y="11326"/>
                </a:lnTo>
                <a:lnTo>
                  <a:pt x="16296" y="11589"/>
                </a:lnTo>
                <a:lnTo>
                  <a:pt x="15977" y="11814"/>
                </a:lnTo>
                <a:lnTo>
                  <a:pt x="15658" y="12039"/>
                </a:lnTo>
                <a:lnTo>
                  <a:pt x="15565" y="12132"/>
                </a:lnTo>
                <a:lnTo>
                  <a:pt x="15508" y="12207"/>
                </a:lnTo>
                <a:lnTo>
                  <a:pt x="15471" y="12301"/>
                </a:lnTo>
                <a:lnTo>
                  <a:pt x="15433" y="12414"/>
                </a:lnTo>
                <a:lnTo>
                  <a:pt x="13427" y="11889"/>
                </a:lnTo>
                <a:lnTo>
                  <a:pt x="13408" y="11776"/>
                </a:lnTo>
                <a:lnTo>
                  <a:pt x="13371" y="11645"/>
                </a:lnTo>
                <a:lnTo>
                  <a:pt x="13315" y="11514"/>
                </a:lnTo>
                <a:lnTo>
                  <a:pt x="13258" y="11401"/>
                </a:lnTo>
                <a:lnTo>
                  <a:pt x="13183" y="11307"/>
                </a:lnTo>
                <a:lnTo>
                  <a:pt x="13108" y="11195"/>
                </a:lnTo>
                <a:lnTo>
                  <a:pt x="13014" y="11101"/>
                </a:lnTo>
                <a:lnTo>
                  <a:pt x="12921" y="11026"/>
                </a:lnTo>
                <a:lnTo>
                  <a:pt x="13427" y="9020"/>
                </a:lnTo>
                <a:lnTo>
                  <a:pt x="13633" y="9076"/>
                </a:lnTo>
                <a:lnTo>
                  <a:pt x="13783" y="9076"/>
                </a:lnTo>
                <a:lnTo>
                  <a:pt x="13933" y="9020"/>
                </a:lnTo>
                <a:lnTo>
                  <a:pt x="14215" y="8888"/>
                </a:lnTo>
                <a:lnTo>
                  <a:pt x="14477" y="8757"/>
                </a:lnTo>
                <a:lnTo>
                  <a:pt x="14758" y="8607"/>
                </a:lnTo>
                <a:close/>
                <a:moveTo>
                  <a:pt x="8777" y="11720"/>
                </a:moveTo>
                <a:lnTo>
                  <a:pt x="10839" y="12245"/>
                </a:lnTo>
                <a:lnTo>
                  <a:pt x="10858" y="12376"/>
                </a:lnTo>
                <a:lnTo>
                  <a:pt x="10896" y="12507"/>
                </a:lnTo>
                <a:lnTo>
                  <a:pt x="10933" y="12620"/>
                </a:lnTo>
                <a:lnTo>
                  <a:pt x="11008" y="12732"/>
                </a:lnTo>
                <a:lnTo>
                  <a:pt x="11083" y="12845"/>
                </a:lnTo>
                <a:lnTo>
                  <a:pt x="11158" y="12957"/>
                </a:lnTo>
                <a:lnTo>
                  <a:pt x="11252" y="13051"/>
                </a:lnTo>
                <a:lnTo>
                  <a:pt x="11346" y="13126"/>
                </a:lnTo>
                <a:lnTo>
                  <a:pt x="10821" y="15189"/>
                </a:lnTo>
                <a:lnTo>
                  <a:pt x="10614" y="15133"/>
                </a:lnTo>
                <a:lnTo>
                  <a:pt x="10539" y="15114"/>
                </a:lnTo>
                <a:lnTo>
                  <a:pt x="10464" y="15133"/>
                </a:lnTo>
                <a:lnTo>
                  <a:pt x="10314" y="15170"/>
                </a:lnTo>
                <a:lnTo>
                  <a:pt x="10052" y="15301"/>
                </a:lnTo>
                <a:lnTo>
                  <a:pt x="9845" y="15414"/>
                </a:lnTo>
                <a:lnTo>
                  <a:pt x="9564" y="15226"/>
                </a:lnTo>
                <a:lnTo>
                  <a:pt x="9320" y="15039"/>
                </a:lnTo>
                <a:lnTo>
                  <a:pt x="9077" y="14814"/>
                </a:lnTo>
                <a:lnTo>
                  <a:pt x="8870" y="14589"/>
                </a:lnTo>
                <a:lnTo>
                  <a:pt x="8664" y="14326"/>
                </a:lnTo>
                <a:lnTo>
                  <a:pt x="8495" y="14064"/>
                </a:lnTo>
                <a:lnTo>
                  <a:pt x="8327" y="13783"/>
                </a:lnTo>
                <a:lnTo>
                  <a:pt x="8214" y="13501"/>
                </a:lnTo>
                <a:lnTo>
                  <a:pt x="8120" y="13257"/>
                </a:lnTo>
                <a:lnTo>
                  <a:pt x="8064" y="12995"/>
                </a:lnTo>
                <a:lnTo>
                  <a:pt x="8008" y="12751"/>
                </a:lnTo>
                <a:lnTo>
                  <a:pt x="7970" y="12507"/>
                </a:lnTo>
                <a:lnTo>
                  <a:pt x="8270" y="12301"/>
                </a:lnTo>
                <a:lnTo>
                  <a:pt x="8552" y="12095"/>
                </a:lnTo>
                <a:lnTo>
                  <a:pt x="8645" y="12001"/>
                </a:lnTo>
                <a:lnTo>
                  <a:pt x="8720" y="11926"/>
                </a:lnTo>
                <a:lnTo>
                  <a:pt x="8758" y="11832"/>
                </a:lnTo>
                <a:lnTo>
                  <a:pt x="8777" y="11720"/>
                </a:lnTo>
                <a:close/>
                <a:moveTo>
                  <a:pt x="13183" y="12864"/>
                </a:moveTo>
                <a:lnTo>
                  <a:pt x="15190" y="13370"/>
                </a:lnTo>
                <a:lnTo>
                  <a:pt x="15133" y="13576"/>
                </a:lnTo>
                <a:lnTo>
                  <a:pt x="15133" y="13651"/>
                </a:lnTo>
                <a:lnTo>
                  <a:pt x="15133" y="13726"/>
                </a:lnTo>
                <a:lnTo>
                  <a:pt x="15171" y="13876"/>
                </a:lnTo>
                <a:lnTo>
                  <a:pt x="15321" y="14139"/>
                </a:lnTo>
                <a:lnTo>
                  <a:pt x="15527" y="14570"/>
                </a:lnTo>
                <a:lnTo>
                  <a:pt x="15283" y="14870"/>
                </a:lnTo>
                <a:lnTo>
                  <a:pt x="15021" y="15151"/>
                </a:lnTo>
                <a:lnTo>
                  <a:pt x="14721" y="15414"/>
                </a:lnTo>
                <a:lnTo>
                  <a:pt x="14552" y="15526"/>
                </a:lnTo>
                <a:lnTo>
                  <a:pt x="14383" y="15639"/>
                </a:lnTo>
                <a:lnTo>
                  <a:pt x="14158" y="15751"/>
                </a:lnTo>
                <a:lnTo>
                  <a:pt x="13952" y="15864"/>
                </a:lnTo>
                <a:lnTo>
                  <a:pt x="13708" y="15939"/>
                </a:lnTo>
                <a:lnTo>
                  <a:pt x="13483" y="16014"/>
                </a:lnTo>
                <a:lnTo>
                  <a:pt x="13240" y="16070"/>
                </a:lnTo>
                <a:lnTo>
                  <a:pt x="12996" y="16108"/>
                </a:lnTo>
                <a:lnTo>
                  <a:pt x="12752" y="16145"/>
                </a:lnTo>
                <a:lnTo>
                  <a:pt x="12508" y="16145"/>
                </a:lnTo>
                <a:lnTo>
                  <a:pt x="12339" y="15901"/>
                </a:lnTo>
                <a:lnTo>
                  <a:pt x="12152" y="15658"/>
                </a:lnTo>
                <a:lnTo>
                  <a:pt x="12058" y="15545"/>
                </a:lnTo>
                <a:lnTo>
                  <a:pt x="11983" y="15489"/>
                </a:lnTo>
                <a:lnTo>
                  <a:pt x="11889" y="15451"/>
                </a:lnTo>
                <a:lnTo>
                  <a:pt x="11777" y="15433"/>
                </a:lnTo>
                <a:lnTo>
                  <a:pt x="12302" y="13370"/>
                </a:lnTo>
                <a:lnTo>
                  <a:pt x="12433" y="13351"/>
                </a:lnTo>
                <a:lnTo>
                  <a:pt x="12564" y="13314"/>
                </a:lnTo>
                <a:lnTo>
                  <a:pt x="12677" y="13257"/>
                </a:lnTo>
                <a:lnTo>
                  <a:pt x="12808" y="13201"/>
                </a:lnTo>
                <a:lnTo>
                  <a:pt x="12902" y="13126"/>
                </a:lnTo>
                <a:lnTo>
                  <a:pt x="13014" y="13051"/>
                </a:lnTo>
                <a:lnTo>
                  <a:pt x="13108" y="12957"/>
                </a:lnTo>
                <a:lnTo>
                  <a:pt x="13183" y="12864"/>
                </a:lnTo>
                <a:close/>
                <a:moveTo>
                  <a:pt x="12527" y="0"/>
                </a:moveTo>
                <a:lnTo>
                  <a:pt x="12433" y="19"/>
                </a:lnTo>
                <a:lnTo>
                  <a:pt x="12377" y="94"/>
                </a:lnTo>
                <a:lnTo>
                  <a:pt x="12339" y="169"/>
                </a:lnTo>
                <a:lnTo>
                  <a:pt x="11964" y="1519"/>
                </a:lnTo>
                <a:lnTo>
                  <a:pt x="11589" y="2869"/>
                </a:lnTo>
                <a:lnTo>
                  <a:pt x="11214" y="4219"/>
                </a:lnTo>
                <a:lnTo>
                  <a:pt x="10839" y="5569"/>
                </a:lnTo>
                <a:lnTo>
                  <a:pt x="10746" y="5869"/>
                </a:lnTo>
                <a:lnTo>
                  <a:pt x="10708" y="6019"/>
                </a:lnTo>
                <a:lnTo>
                  <a:pt x="10708" y="6169"/>
                </a:lnTo>
                <a:lnTo>
                  <a:pt x="10708" y="6244"/>
                </a:lnTo>
                <a:lnTo>
                  <a:pt x="10296" y="6357"/>
                </a:lnTo>
                <a:lnTo>
                  <a:pt x="9902" y="6507"/>
                </a:lnTo>
                <a:lnTo>
                  <a:pt x="9583" y="6657"/>
                </a:lnTo>
                <a:lnTo>
                  <a:pt x="9283" y="6807"/>
                </a:lnTo>
                <a:lnTo>
                  <a:pt x="9002" y="6994"/>
                </a:lnTo>
                <a:lnTo>
                  <a:pt x="8720" y="7182"/>
                </a:lnTo>
                <a:lnTo>
                  <a:pt x="8458" y="7407"/>
                </a:lnTo>
                <a:lnTo>
                  <a:pt x="8214" y="7632"/>
                </a:lnTo>
                <a:lnTo>
                  <a:pt x="7970" y="7876"/>
                </a:lnTo>
                <a:lnTo>
                  <a:pt x="7745" y="8119"/>
                </a:lnTo>
                <a:lnTo>
                  <a:pt x="7652" y="7988"/>
                </a:lnTo>
                <a:lnTo>
                  <a:pt x="7614" y="7951"/>
                </a:lnTo>
                <a:lnTo>
                  <a:pt x="7558" y="7913"/>
                </a:lnTo>
                <a:lnTo>
                  <a:pt x="7445" y="7876"/>
                </a:lnTo>
                <a:lnTo>
                  <a:pt x="7220" y="7838"/>
                </a:lnTo>
                <a:lnTo>
                  <a:pt x="6470" y="7651"/>
                </a:lnTo>
                <a:lnTo>
                  <a:pt x="5101" y="7332"/>
                </a:lnTo>
                <a:lnTo>
                  <a:pt x="3732" y="7032"/>
                </a:lnTo>
                <a:lnTo>
                  <a:pt x="2626" y="6807"/>
                </a:lnTo>
                <a:lnTo>
                  <a:pt x="1538" y="6582"/>
                </a:lnTo>
                <a:lnTo>
                  <a:pt x="1501" y="6582"/>
                </a:lnTo>
                <a:lnTo>
                  <a:pt x="1463" y="6619"/>
                </a:lnTo>
                <a:lnTo>
                  <a:pt x="1295" y="7238"/>
                </a:lnTo>
                <a:lnTo>
                  <a:pt x="1126" y="7857"/>
                </a:lnTo>
                <a:lnTo>
                  <a:pt x="732" y="9095"/>
                </a:lnTo>
                <a:lnTo>
                  <a:pt x="357" y="10332"/>
                </a:lnTo>
                <a:lnTo>
                  <a:pt x="188" y="10951"/>
                </a:lnTo>
                <a:lnTo>
                  <a:pt x="20" y="11589"/>
                </a:lnTo>
                <a:lnTo>
                  <a:pt x="1" y="11664"/>
                </a:lnTo>
                <a:lnTo>
                  <a:pt x="38" y="11757"/>
                </a:lnTo>
                <a:lnTo>
                  <a:pt x="95" y="11814"/>
                </a:lnTo>
                <a:lnTo>
                  <a:pt x="170" y="11851"/>
                </a:lnTo>
                <a:lnTo>
                  <a:pt x="1520" y="12226"/>
                </a:lnTo>
                <a:lnTo>
                  <a:pt x="2870" y="12601"/>
                </a:lnTo>
                <a:lnTo>
                  <a:pt x="4220" y="12995"/>
                </a:lnTo>
                <a:lnTo>
                  <a:pt x="5570" y="13351"/>
                </a:lnTo>
                <a:lnTo>
                  <a:pt x="5870" y="13445"/>
                </a:lnTo>
                <a:lnTo>
                  <a:pt x="6020" y="13482"/>
                </a:lnTo>
                <a:lnTo>
                  <a:pt x="6170" y="13482"/>
                </a:lnTo>
                <a:lnTo>
                  <a:pt x="6283" y="13464"/>
                </a:lnTo>
                <a:lnTo>
                  <a:pt x="6395" y="13407"/>
                </a:lnTo>
                <a:lnTo>
                  <a:pt x="6526" y="13858"/>
                </a:lnTo>
                <a:lnTo>
                  <a:pt x="6695" y="14270"/>
                </a:lnTo>
                <a:lnTo>
                  <a:pt x="6883" y="14664"/>
                </a:lnTo>
                <a:lnTo>
                  <a:pt x="7108" y="15058"/>
                </a:lnTo>
                <a:lnTo>
                  <a:pt x="7370" y="15414"/>
                </a:lnTo>
                <a:lnTo>
                  <a:pt x="7670" y="15751"/>
                </a:lnTo>
                <a:lnTo>
                  <a:pt x="7970" y="16070"/>
                </a:lnTo>
                <a:lnTo>
                  <a:pt x="8308" y="16351"/>
                </a:lnTo>
                <a:lnTo>
                  <a:pt x="8045" y="16558"/>
                </a:lnTo>
                <a:lnTo>
                  <a:pt x="8008" y="16595"/>
                </a:lnTo>
                <a:lnTo>
                  <a:pt x="7970" y="16652"/>
                </a:lnTo>
                <a:lnTo>
                  <a:pt x="7933" y="16745"/>
                </a:lnTo>
                <a:lnTo>
                  <a:pt x="7895" y="16970"/>
                </a:lnTo>
                <a:lnTo>
                  <a:pt x="7708" y="17739"/>
                </a:lnTo>
                <a:lnTo>
                  <a:pt x="7389" y="19108"/>
                </a:lnTo>
                <a:lnTo>
                  <a:pt x="7089" y="20477"/>
                </a:lnTo>
                <a:lnTo>
                  <a:pt x="6676" y="22221"/>
                </a:lnTo>
                <a:lnTo>
                  <a:pt x="5889" y="25390"/>
                </a:lnTo>
                <a:lnTo>
                  <a:pt x="5083" y="28578"/>
                </a:lnTo>
                <a:lnTo>
                  <a:pt x="4670" y="30321"/>
                </a:lnTo>
                <a:lnTo>
                  <a:pt x="4670" y="30359"/>
                </a:lnTo>
                <a:lnTo>
                  <a:pt x="4708" y="30396"/>
                </a:lnTo>
                <a:lnTo>
                  <a:pt x="5326" y="30565"/>
                </a:lnTo>
                <a:lnTo>
                  <a:pt x="5945" y="30734"/>
                </a:lnTo>
                <a:lnTo>
                  <a:pt x="7183" y="31109"/>
                </a:lnTo>
                <a:lnTo>
                  <a:pt x="8420" y="31503"/>
                </a:lnTo>
                <a:lnTo>
                  <a:pt x="9039" y="31672"/>
                </a:lnTo>
                <a:lnTo>
                  <a:pt x="9677" y="31840"/>
                </a:lnTo>
                <a:lnTo>
                  <a:pt x="9752" y="31859"/>
                </a:lnTo>
                <a:lnTo>
                  <a:pt x="9845" y="31822"/>
                </a:lnTo>
                <a:lnTo>
                  <a:pt x="9902" y="31765"/>
                </a:lnTo>
                <a:lnTo>
                  <a:pt x="9939" y="31690"/>
                </a:lnTo>
                <a:lnTo>
                  <a:pt x="11683" y="25165"/>
                </a:lnTo>
                <a:lnTo>
                  <a:pt x="13408" y="18639"/>
                </a:lnTo>
                <a:lnTo>
                  <a:pt x="13502" y="18339"/>
                </a:lnTo>
                <a:lnTo>
                  <a:pt x="13540" y="18189"/>
                </a:lnTo>
                <a:lnTo>
                  <a:pt x="13558" y="18039"/>
                </a:lnTo>
                <a:lnTo>
                  <a:pt x="13540" y="17983"/>
                </a:lnTo>
                <a:lnTo>
                  <a:pt x="13521" y="17908"/>
                </a:lnTo>
                <a:lnTo>
                  <a:pt x="13465" y="17795"/>
                </a:lnTo>
                <a:lnTo>
                  <a:pt x="13802" y="17702"/>
                </a:lnTo>
                <a:lnTo>
                  <a:pt x="14140" y="17608"/>
                </a:lnTo>
                <a:lnTo>
                  <a:pt x="14458" y="17495"/>
                </a:lnTo>
                <a:lnTo>
                  <a:pt x="14777" y="17364"/>
                </a:lnTo>
                <a:lnTo>
                  <a:pt x="15077" y="17195"/>
                </a:lnTo>
                <a:lnTo>
                  <a:pt x="15377" y="17027"/>
                </a:lnTo>
                <a:lnTo>
                  <a:pt x="15658" y="16839"/>
                </a:lnTo>
                <a:lnTo>
                  <a:pt x="15940" y="16652"/>
                </a:lnTo>
                <a:lnTo>
                  <a:pt x="16240" y="16370"/>
                </a:lnTo>
                <a:lnTo>
                  <a:pt x="16521" y="16089"/>
                </a:lnTo>
                <a:lnTo>
                  <a:pt x="16559" y="16145"/>
                </a:lnTo>
                <a:lnTo>
                  <a:pt x="16596" y="16183"/>
                </a:lnTo>
                <a:lnTo>
                  <a:pt x="16652" y="16220"/>
                </a:lnTo>
                <a:lnTo>
                  <a:pt x="16765" y="16258"/>
                </a:lnTo>
                <a:lnTo>
                  <a:pt x="16990" y="16295"/>
                </a:lnTo>
                <a:lnTo>
                  <a:pt x="17740" y="16483"/>
                </a:lnTo>
                <a:lnTo>
                  <a:pt x="19109" y="16802"/>
                </a:lnTo>
                <a:lnTo>
                  <a:pt x="20478" y="17102"/>
                </a:lnTo>
                <a:lnTo>
                  <a:pt x="21059" y="17233"/>
                </a:lnTo>
                <a:lnTo>
                  <a:pt x="21678" y="17383"/>
                </a:lnTo>
                <a:lnTo>
                  <a:pt x="22297" y="17552"/>
                </a:lnTo>
                <a:lnTo>
                  <a:pt x="22878" y="17683"/>
                </a:lnTo>
                <a:lnTo>
                  <a:pt x="22915" y="17683"/>
                </a:lnTo>
                <a:lnTo>
                  <a:pt x="22953" y="17645"/>
                </a:lnTo>
                <a:lnTo>
                  <a:pt x="23272" y="16389"/>
                </a:lnTo>
                <a:lnTo>
                  <a:pt x="23572" y="15095"/>
                </a:lnTo>
                <a:lnTo>
                  <a:pt x="23890" y="13820"/>
                </a:lnTo>
                <a:lnTo>
                  <a:pt x="24209" y="12545"/>
                </a:lnTo>
                <a:lnTo>
                  <a:pt x="24209" y="12451"/>
                </a:lnTo>
                <a:lnTo>
                  <a:pt x="24172" y="12376"/>
                </a:lnTo>
                <a:lnTo>
                  <a:pt x="24115" y="12320"/>
                </a:lnTo>
                <a:lnTo>
                  <a:pt x="24040" y="12282"/>
                </a:lnTo>
                <a:lnTo>
                  <a:pt x="22690" y="11907"/>
                </a:lnTo>
                <a:lnTo>
                  <a:pt x="21340" y="11532"/>
                </a:lnTo>
                <a:lnTo>
                  <a:pt x="19990" y="11139"/>
                </a:lnTo>
                <a:lnTo>
                  <a:pt x="18640" y="10782"/>
                </a:lnTo>
                <a:lnTo>
                  <a:pt x="18340" y="10688"/>
                </a:lnTo>
                <a:lnTo>
                  <a:pt x="18190" y="10651"/>
                </a:lnTo>
                <a:lnTo>
                  <a:pt x="18040" y="10632"/>
                </a:lnTo>
                <a:lnTo>
                  <a:pt x="17965" y="10651"/>
                </a:lnTo>
                <a:lnTo>
                  <a:pt x="17890" y="10670"/>
                </a:lnTo>
                <a:lnTo>
                  <a:pt x="17796" y="10201"/>
                </a:lnTo>
                <a:lnTo>
                  <a:pt x="17646" y="9713"/>
                </a:lnTo>
                <a:lnTo>
                  <a:pt x="17459" y="9263"/>
                </a:lnTo>
                <a:lnTo>
                  <a:pt x="17234" y="8813"/>
                </a:lnTo>
                <a:lnTo>
                  <a:pt x="17159" y="8720"/>
                </a:lnTo>
                <a:lnTo>
                  <a:pt x="17102" y="8607"/>
                </a:lnTo>
                <a:lnTo>
                  <a:pt x="16896" y="8345"/>
                </a:lnTo>
                <a:lnTo>
                  <a:pt x="16690" y="8082"/>
                </a:lnTo>
                <a:lnTo>
                  <a:pt x="16465" y="7838"/>
                </a:lnTo>
                <a:lnTo>
                  <a:pt x="16221" y="7613"/>
                </a:lnTo>
                <a:lnTo>
                  <a:pt x="16277" y="7538"/>
                </a:lnTo>
                <a:lnTo>
                  <a:pt x="16315" y="7426"/>
                </a:lnTo>
                <a:lnTo>
                  <a:pt x="16352" y="7219"/>
                </a:lnTo>
                <a:lnTo>
                  <a:pt x="16540" y="6451"/>
                </a:lnTo>
                <a:lnTo>
                  <a:pt x="16859" y="5100"/>
                </a:lnTo>
                <a:lnTo>
                  <a:pt x="17159" y="3732"/>
                </a:lnTo>
                <a:lnTo>
                  <a:pt x="17290" y="3150"/>
                </a:lnTo>
                <a:lnTo>
                  <a:pt x="17459" y="2531"/>
                </a:lnTo>
                <a:lnTo>
                  <a:pt x="17609" y="1913"/>
                </a:lnTo>
                <a:lnTo>
                  <a:pt x="17740" y="1331"/>
                </a:lnTo>
                <a:lnTo>
                  <a:pt x="17740" y="1294"/>
                </a:lnTo>
                <a:lnTo>
                  <a:pt x="17740" y="1275"/>
                </a:lnTo>
                <a:lnTo>
                  <a:pt x="17702" y="1256"/>
                </a:lnTo>
                <a:lnTo>
                  <a:pt x="16446" y="938"/>
                </a:lnTo>
                <a:lnTo>
                  <a:pt x="15152" y="638"/>
                </a:lnTo>
                <a:lnTo>
                  <a:pt x="13877" y="319"/>
                </a:lnTo>
                <a:lnTo>
                  <a:pt x="1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5"/>
          <p:cNvGrpSpPr/>
          <p:nvPr/>
        </p:nvGrpSpPr>
        <p:grpSpPr>
          <a:xfrm rot="-935878">
            <a:off x="6962634" y="4123582"/>
            <a:ext cx="1007626" cy="424382"/>
            <a:chOff x="6212850" y="3590750"/>
            <a:chExt cx="1555316" cy="655053"/>
          </a:xfrm>
        </p:grpSpPr>
        <p:sp>
          <p:nvSpPr>
            <p:cNvPr id="283" name="Google Shape;283;p5"/>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5"/>
          <p:cNvGrpSpPr/>
          <p:nvPr/>
        </p:nvGrpSpPr>
        <p:grpSpPr>
          <a:xfrm rot="630590">
            <a:off x="4359508" y="4258418"/>
            <a:ext cx="759457" cy="388641"/>
            <a:chOff x="3791225" y="3867975"/>
            <a:chExt cx="759475" cy="388650"/>
          </a:xfrm>
        </p:grpSpPr>
        <p:sp>
          <p:nvSpPr>
            <p:cNvPr id="286" name="Google Shape;286;p5"/>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5"/>
          <p:cNvSpPr/>
          <p:nvPr/>
        </p:nvSpPr>
        <p:spPr>
          <a:xfrm flipH="1">
            <a:off x="8168421" y="3839752"/>
            <a:ext cx="448159" cy="736560"/>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txBox="1">
            <a:spLocks noGrp="1"/>
          </p:cNvSpPr>
          <p:nvPr>
            <p:ph type="title"/>
          </p:nvPr>
        </p:nvSpPr>
        <p:spPr>
          <a:xfrm>
            <a:off x="1514334" y="2525725"/>
            <a:ext cx="29019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5"/>
          <p:cNvSpPr txBox="1">
            <a:spLocks noGrp="1"/>
          </p:cNvSpPr>
          <p:nvPr>
            <p:ph type="title" idx="2"/>
          </p:nvPr>
        </p:nvSpPr>
        <p:spPr>
          <a:xfrm>
            <a:off x="4728066" y="2525725"/>
            <a:ext cx="29019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2" name="Google Shape;292;p5"/>
          <p:cNvSpPr txBox="1">
            <a:spLocks noGrp="1"/>
          </p:cNvSpPr>
          <p:nvPr>
            <p:ph type="subTitle" idx="1"/>
          </p:nvPr>
        </p:nvSpPr>
        <p:spPr>
          <a:xfrm>
            <a:off x="4728066" y="2742350"/>
            <a:ext cx="2901900" cy="109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3" name="Google Shape;293;p5"/>
          <p:cNvSpPr txBox="1">
            <a:spLocks noGrp="1"/>
          </p:cNvSpPr>
          <p:nvPr>
            <p:ph type="subTitle" idx="3"/>
          </p:nvPr>
        </p:nvSpPr>
        <p:spPr>
          <a:xfrm>
            <a:off x="1514034" y="2742350"/>
            <a:ext cx="2902500" cy="109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4" name="Google Shape;294;p5"/>
          <p:cNvSpPr txBox="1">
            <a:spLocks noGrp="1"/>
          </p:cNvSpPr>
          <p:nvPr>
            <p:ph type="title" idx="4"/>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295" name="Google Shape;295;p5"/>
          <p:cNvSpPr/>
          <p:nvPr/>
        </p:nvSpPr>
        <p:spPr>
          <a:xfrm rot="5662209">
            <a:off x="-1398115" y="1307590"/>
            <a:ext cx="2820746" cy="1356335"/>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1513987" y="80988"/>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7410938" y="138138"/>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5"/>
          <p:cNvGrpSpPr/>
          <p:nvPr/>
        </p:nvGrpSpPr>
        <p:grpSpPr>
          <a:xfrm>
            <a:off x="832272" y="-276094"/>
            <a:ext cx="6730164" cy="698983"/>
            <a:chOff x="519497" y="102106"/>
            <a:chExt cx="6730164" cy="698983"/>
          </a:xfrm>
        </p:grpSpPr>
        <p:sp>
          <p:nvSpPr>
            <p:cNvPr id="299" name="Google Shape;299;p5"/>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5"/>
          <p:cNvGrpSpPr/>
          <p:nvPr/>
        </p:nvGrpSpPr>
        <p:grpSpPr>
          <a:xfrm flipH="1">
            <a:off x="76202" y="559418"/>
            <a:ext cx="2551158" cy="1772615"/>
            <a:chOff x="-1975173" y="-7415332"/>
            <a:chExt cx="2551158" cy="1772615"/>
          </a:xfrm>
        </p:grpSpPr>
        <p:sp>
          <p:nvSpPr>
            <p:cNvPr id="312" name="Google Shape;312;p5"/>
            <p:cNvSpPr/>
            <p:nvPr/>
          </p:nvSpPr>
          <p:spPr>
            <a:xfrm>
              <a:off x="298104" y="-5677520"/>
              <a:ext cx="33336" cy="34803"/>
            </a:xfrm>
            <a:custGeom>
              <a:avLst/>
              <a:gdLst/>
              <a:ahLst/>
              <a:cxnLst/>
              <a:rect l="l" t="t" r="r" b="b"/>
              <a:pathLst>
                <a:path w="432" h="451" extrusionOk="0">
                  <a:moveTo>
                    <a:pt x="225" y="1"/>
                  </a:moveTo>
                  <a:lnTo>
                    <a:pt x="131" y="20"/>
                  </a:lnTo>
                  <a:lnTo>
                    <a:pt x="56" y="76"/>
                  </a:lnTo>
                  <a:lnTo>
                    <a:pt x="19" y="151"/>
                  </a:lnTo>
                  <a:lnTo>
                    <a:pt x="0" y="226"/>
                  </a:lnTo>
                  <a:lnTo>
                    <a:pt x="19" y="320"/>
                  </a:lnTo>
                  <a:lnTo>
                    <a:pt x="56" y="395"/>
                  </a:lnTo>
                  <a:lnTo>
                    <a:pt x="131" y="432"/>
                  </a:lnTo>
                  <a:lnTo>
                    <a:pt x="225" y="451"/>
                  </a:lnTo>
                  <a:lnTo>
                    <a:pt x="319" y="432"/>
                  </a:lnTo>
                  <a:lnTo>
                    <a:pt x="394" y="395"/>
                  </a:lnTo>
                  <a:lnTo>
                    <a:pt x="431" y="320"/>
                  </a:lnTo>
                  <a:lnTo>
                    <a:pt x="431"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296625" y="-6513861"/>
              <a:ext cx="29015" cy="29015"/>
            </a:xfrm>
            <a:custGeom>
              <a:avLst/>
              <a:gdLst/>
              <a:ahLst/>
              <a:cxnLst/>
              <a:rect l="l" t="t" r="r" b="b"/>
              <a:pathLst>
                <a:path w="376" h="376" extrusionOk="0">
                  <a:moveTo>
                    <a:pt x="188" y="0"/>
                  </a:moveTo>
                  <a:lnTo>
                    <a:pt x="113" y="19"/>
                  </a:lnTo>
                  <a:lnTo>
                    <a:pt x="56" y="57"/>
                  </a:lnTo>
                  <a:lnTo>
                    <a:pt x="19" y="132"/>
                  </a:lnTo>
                  <a:lnTo>
                    <a:pt x="0" y="188"/>
                  </a:lnTo>
                  <a:lnTo>
                    <a:pt x="19" y="263"/>
                  </a:lnTo>
                  <a:lnTo>
                    <a:pt x="56" y="319"/>
                  </a:lnTo>
                  <a:lnTo>
                    <a:pt x="113" y="357"/>
                  </a:lnTo>
                  <a:lnTo>
                    <a:pt x="188" y="375"/>
                  </a:lnTo>
                  <a:lnTo>
                    <a:pt x="263" y="357"/>
                  </a:lnTo>
                  <a:lnTo>
                    <a:pt x="319" y="319"/>
                  </a:lnTo>
                  <a:lnTo>
                    <a:pt x="356" y="263"/>
                  </a:lnTo>
                  <a:lnTo>
                    <a:pt x="375" y="188"/>
                  </a:lnTo>
                  <a:lnTo>
                    <a:pt x="356" y="132"/>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1975173" y="-7344492"/>
              <a:ext cx="27549" cy="27626"/>
            </a:xfrm>
            <a:custGeom>
              <a:avLst/>
              <a:gdLst/>
              <a:ahLst/>
              <a:cxnLst/>
              <a:rect l="l" t="t" r="r" b="b"/>
              <a:pathLst>
                <a:path w="357" h="358" extrusionOk="0">
                  <a:moveTo>
                    <a:pt x="113" y="1"/>
                  </a:moveTo>
                  <a:lnTo>
                    <a:pt x="56" y="57"/>
                  </a:lnTo>
                  <a:lnTo>
                    <a:pt x="19" y="113"/>
                  </a:lnTo>
                  <a:lnTo>
                    <a:pt x="0" y="170"/>
                  </a:lnTo>
                  <a:lnTo>
                    <a:pt x="19" y="245"/>
                  </a:lnTo>
                  <a:lnTo>
                    <a:pt x="56" y="301"/>
                  </a:lnTo>
                  <a:lnTo>
                    <a:pt x="113" y="357"/>
                  </a:lnTo>
                  <a:lnTo>
                    <a:pt x="263" y="357"/>
                  </a:lnTo>
                  <a:lnTo>
                    <a:pt x="319" y="301"/>
                  </a:lnTo>
                  <a:lnTo>
                    <a:pt x="356" y="245"/>
                  </a:lnTo>
                  <a:lnTo>
                    <a:pt x="356" y="170"/>
                  </a:lnTo>
                  <a:lnTo>
                    <a:pt x="356" y="113"/>
                  </a:lnTo>
                  <a:lnTo>
                    <a:pt x="319" y="57"/>
                  </a:lnTo>
                  <a:lnTo>
                    <a:pt x="263"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1095386" y="-7415332"/>
              <a:ext cx="33336" cy="34803"/>
            </a:xfrm>
            <a:custGeom>
              <a:avLst/>
              <a:gdLst/>
              <a:ahLst/>
              <a:cxnLst/>
              <a:rect l="l" t="t" r="r" b="b"/>
              <a:pathLst>
                <a:path w="432" h="451" extrusionOk="0">
                  <a:moveTo>
                    <a:pt x="225" y="0"/>
                  </a:moveTo>
                  <a:lnTo>
                    <a:pt x="131" y="19"/>
                  </a:lnTo>
                  <a:lnTo>
                    <a:pt x="56" y="56"/>
                  </a:lnTo>
                  <a:lnTo>
                    <a:pt x="19" y="131"/>
                  </a:lnTo>
                  <a:lnTo>
                    <a:pt x="0" y="225"/>
                  </a:lnTo>
                  <a:lnTo>
                    <a:pt x="19" y="300"/>
                  </a:lnTo>
                  <a:lnTo>
                    <a:pt x="56" y="375"/>
                  </a:lnTo>
                  <a:lnTo>
                    <a:pt x="131" y="431"/>
                  </a:lnTo>
                  <a:lnTo>
                    <a:pt x="225" y="450"/>
                  </a:lnTo>
                  <a:lnTo>
                    <a:pt x="319" y="431"/>
                  </a:lnTo>
                  <a:lnTo>
                    <a:pt x="394" y="375"/>
                  </a:lnTo>
                  <a:lnTo>
                    <a:pt x="431" y="300"/>
                  </a:lnTo>
                  <a:lnTo>
                    <a:pt x="431" y="225"/>
                  </a:lnTo>
                  <a:lnTo>
                    <a:pt x="431"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319776" y="-6380747"/>
              <a:ext cx="34803" cy="34803"/>
            </a:xfrm>
            <a:custGeom>
              <a:avLst/>
              <a:gdLst/>
              <a:ahLst/>
              <a:cxnLst/>
              <a:rect l="l" t="t" r="r" b="b"/>
              <a:pathLst>
                <a:path w="451" h="451" extrusionOk="0">
                  <a:moveTo>
                    <a:pt x="225" y="0"/>
                  </a:moveTo>
                  <a:lnTo>
                    <a:pt x="131" y="19"/>
                  </a:lnTo>
                  <a:lnTo>
                    <a:pt x="56" y="75"/>
                  </a:lnTo>
                  <a:lnTo>
                    <a:pt x="19" y="150"/>
                  </a:lnTo>
                  <a:lnTo>
                    <a:pt x="0" y="226"/>
                  </a:lnTo>
                  <a:lnTo>
                    <a:pt x="19" y="319"/>
                  </a:lnTo>
                  <a:lnTo>
                    <a:pt x="56" y="376"/>
                  </a:lnTo>
                  <a:lnTo>
                    <a:pt x="131" y="432"/>
                  </a:lnTo>
                  <a:lnTo>
                    <a:pt x="225" y="451"/>
                  </a:lnTo>
                  <a:lnTo>
                    <a:pt x="319" y="432"/>
                  </a:lnTo>
                  <a:lnTo>
                    <a:pt x="394" y="376"/>
                  </a:lnTo>
                  <a:lnTo>
                    <a:pt x="431" y="319"/>
                  </a:lnTo>
                  <a:lnTo>
                    <a:pt x="450" y="226"/>
                  </a:lnTo>
                  <a:lnTo>
                    <a:pt x="431" y="150"/>
                  </a:lnTo>
                  <a:lnTo>
                    <a:pt x="394" y="75"/>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19498" y="-6848151"/>
              <a:ext cx="56487" cy="57953"/>
            </a:xfrm>
            <a:custGeom>
              <a:avLst/>
              <a:gdLst/>
              <a:ahLst/>
              <a:cxnLst/>
              <a:rect l="l" t="t" r="r" b="b"/>
              <a:pathLst>
                <a:path w="732" h="751" extrusionOk="0">
                  <a:moveTo>
                    <a:pt x="356" y="1"/>
                  </a:moveTo>
                  <a:lnTo>
                    <a:pt x="281" y="19"/>
                  </a:lnTo>
                  <a:lnTo>
                    <a:pt x="206" y="38"/>
                  </a:lnTo>
                  <a:lnTo>
                    <a:pt x="131" y="76"/>
                  </a:lnTo>
                  <a:lnTo>
                    <a:pt x="94" y="132"/>
                  </a:lnTo>
                  <a:lnTo>
                    <a:pt x="56" y="188"/>
                  </a:lnTo>
                  <a:lnTo>
                    <a:pt x="19" y="244"/>
                  </a:lnTo>
                  <a:lnTo>
                    <a:pt x="0" y="319"/>
                  </a:lnTo>
                  <a:lnTo>
                    <a:pt x="0" y="376"/>
                  </a:lnTo>
                  <a:lnTo>
                    <a:pt x="0" y="451"/>
                  </a:lnTo>
                  <a:lnTo>
                    <a:pt x="19" y="526"/>
                  </a:lnTo>
                  <a:lnTo>
                    <a:pt x="56" y="582"/>
                  </a:lnTo>
                  <a:lnTo>
                    <a:pt x="94" y="638"/>
                  </a:lnTo>
                  <a:lnTo>
                    <a:pt x="131" y="695"/>
                  </a:lnTo>
                  <a:lnTo>
                    <a:pt x="206" y="732"/>
                  </a:lnTo>
                  <a:lnTo>
                    <a:pt x="281" y="751"/>
                  </a:lnTo>
                  <a:lnTo>
                    <a:pt x="450" y="751"/>
                  </a:lnTo>
                  <a:lnTo>
                    <a:pt x="525" y="732"/>
                  </a:lnTo>
                  <a:lnTo>
                    <a:pt x="581" y="695"/>
                  </a:lnTo>
                  <a:lnTo>
                    <a:pt x="638" y="638"/>
                  </a:lnTo>
                  <a:lnTo>
                    <a:pt x="675" y="582"/>
                  </a:lnTo>
                  <a:lnTo>
                    <a:pt x="694" y="526"/>
                  </a:lnTo>
                  <a:lnTo>
                    <a:pt x="713" y="451"/>
                  </a:lnTo>
                  <a:lnTo>
                    <a:pt x="731" y="376"/>
                  </a:lnTo>
                  <a:lnTo>
                    <a:pt x="713" y="319"/>
                  </a:lnTo>
                  <a:lnTo>
                    <a:pt x="694" y="244"/>
                  </a:lnTo>
                  <a:lnTo>
                    <a:pt x="675" y="188"/>
                  </a:lnTo>
                  <a:lnTo>
                    <a:pt x="638" y="132"/>
                  </a:lnTo>
                  <a:lnTo>
                    <a:pt x="581" y="76"/>
                  </a:lnTo>
                  <a:lnTo>
                    <a:pt x="525" y="38"/>
                  </a:lnTo>
                  <a:lnTo>
                    <a:pt x="450" y="19"/>
                  </a:lnTo>
                  <a:lnTo>
                    <a:pt x="356"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5"/>
          <p:cNvSpPr/>
          <p:nvPr/>
        </p:nvSpPr>
        <p:spPr>
          <a:xfrm rot="5662209">
            <a:off x="7804073" y="1453152"/>
            <a:ext cx="2820746" cy="1356335"/>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5"/>
          <p:cNvGrpSpPr/>
          <p:nvPr/>
        </p:nvGrpSpPr>
        <p:grpSpPr>
          <a:xfrm rot="-400040">
            <a:off x="219518" y="456090"/>
            <a:ext cx="835012" cy="1587109"/>
            <a:chOff x="484625" y="94350"/>
            <a:chExt cx="835044" cy="1587168"/>
          </a:xfrm>
        </p:grpSpPr>
        <p:sp>
          <p:nvSpPr>
            <p:cNvPr id="320" name="Google Shape;320;p5"/>
            <p:cNvSpPr/>
            <p:nvPr/>
          </p:nvSpPr>
          <p:spPr>
            <a:xfrm>
              <a:off x="618400" y="936824"/>
              <a:ext cx="569550" cy="744694"/>
            </a:xfrm>
            <a:custGeom>
              <a:avLst/>
              <a:gdLst/>
              <a:ahLst/>
              <a:cxnLst/>
              <a:rect l="l" t="t" r="r" b="b"/>
              <a:pathLst>
                <a:path w="20796" h="27191" extrusionOk="0">
                  <a:moveTo>
                    <a:pt x="19258" y="0"/>
                  </a:moveTo>
                  <a:lnTo>
                    <a:pt x="19033" y="19"/>
                  </a:lnTo>
                  <a:lnTo>
                    <a:pt x="18808" y="56"/>
                  </a:lnTo>
                  <a:lnTo>
                    <a:pt x="18583" y="94"/>
                  </a:lnTo>
                  <a:lnTo>
                    <a:pt x="18340" y="169"/>
                  </a:lnTo>
                  <a:lnTo>
                    <a:pt x="18096" y="263"/>
                  </a:lnTo>
                  <a:lnTo>
                    <a:pt x="17833" y="375"/>
                  </a:lnTo>
                  <a:lnTo>
                    <a:pt x="17589" y="507"/>
                  </a:lnTo>
                  <a:lnTo>
                    <a:pt x="17327" y="675"/>
                  </a:lnTo>
                  <a:lnTo>
                    <a:pt x="17083" y="863"/>
                  </a:lnTo>
                  <a:lnTo>
                    <a:pt x="16839" y="1069"/>
                  </a:lnTo>
                  <a:lnTo>
                    <a:pt x="16596" y="1275"/>
                  </a:lnTo>
                  <a:lnTo>
                    <a:pt x="16108" y="1744"/>
                  </a:lnTo>
                  <a:lnTo>
                    <a:pt x="15621" y="2232"/>
                  </a:lnTo>
                  <a:lnTo>
                    <a:pt x="15377" y="2438"/>
                  </a:lnTo>
                  <a:lnTo>
                    <a:pt x="15246" y="2513"/>
                  </a:lnTo>
                  <a:lnTo>
                    <a:pt x="15133" y="2569"/>
                  </a:lnTo>
                  <a:lnTo>
                    <a:pt x="15002" y="2607"/>
                  </a:lnTo>
                  <a:lnTo>
                    <a:pt x="14852" y="2644"/>
                  </a:lnTo>
                  <a:lnTo>
                    <a:pt x="14702" y="2663"/>
                  </a:lnTo>
                  <a:lnTo>
                    <a:pt x="14533" y="2682"/>
                  </a:lnTo>
                  <a:lnTo>
                    <a:pt x="14439" y="2682"/>
                  </a:lnTo>
                  <a:lnTo>
                    <a:pt x="14120" y="2663"/>
                  </a:lnTo>
                  <a:lnTo>
                    <a:pt x="13802" y="2644"/>
                  </a:lnTo>
                  <a:lnTo>
                    <a:pt x="13389" y="2607"/>
                  </a:lnTo>
                  <a:lnTo>
                    <a:pt x="12977" y="2569"/>
                  </a:lnTo>
                  <a:lnTo>
                    <a:pt x="12114" y="2457"/>
                  </a:lnTo>
                  <a:lnTo>
                    <a:pt x="11645" y="2419"/>
                  </a:lnTo>
                  <a:lnTo>
                    <a:pt x="11176" y="2382"/>
                  </a:lnTo>
                  <a:lnTo>
                    <a:pt x="10670" y="2363"/>
                  </a:lnTo>
                  <a:lnTo>
                    <a:pt x="10183" y="2382"/>
                  </a:lnTo>
                  <a:lnTo>
                    <a:pt x="9658" y="2438"/>
                  </a:lnTo>
                  <a:lnTo>
                    <a:pt x="9395" y="2475"/>
                  </a:lnTo>
                  <a:lnTo>
                    <a:pt x="9114" y="2532"/>
                  </a:lnTo>
                  <a:lnTo>
                    <a:pt x="8851" y="2607"/>
                  </a:lnTo>
                  <a:lnTo>
                    <a:pt x="8570" y="2682"/>
                  </a:lnTo>
                  <a:lnTo>
                    <a:pt x="8307" y="2794"/>
                  </a:lnTo>
                  <a:lnTo>
                    <a:pt x="8026" y="2925"/>
                  </a:lnTo>
                  <a:lnTo>
                    <a:pt x="7745" y="3075"/>
                  </a:lnTo>
                  <a:lnTo>
                    <a:pt x="7501" y="3244"/>
                  </a:lnTo>
                  <a:lnTo>
                    <a:pt x="7257" y="3451"/>
                  </a:lnTo>
                  <a:lnTo>
                    <a:pt x="7032" y="3676"/>
                  </a:lnTo>
                  <a:lnTo>
                    <a:pt x="6826" y="3901"/>
                  </a:lnTo>
                  <a:lnTo>
                    <a:pt x="6638" y="4126"/>
                  </a:lnTo>
                  <a:lnTo>
                    <a:pt x="6320" y="4557"/>
                  </a:lnTo>
                  <a:lnTo>
                    <a:pt x="6020" y="4932"/>
                  </a:lnTo>
                  <a:lnTo>
                    <a:pt x="5945" y="5026"/>
                  </a:lnTo>
                  <a:lnTo>
                    <a:pt x="5907" y="5082"/>
                  </a:lnTo>
                  <a:lnTo>
                    <a:pt x="5888" y="5101"/>
                  </a:lnTo>
                  <a:lnTo>
                    <a:pt x="5851" y="5138"/>
                  </a:lnTo>
                  <a:lnTo>
                    <a:pt x="5663" y="5401"/>
                  </a:lnTo>
                  <a:lnTo>
                    <a:pt x="5570" y="5532"/>
                  </a:lnTo>
                  <a:lnTo>
                    <a:pt x="5532" y="5607"/>
                  </a:lnTo>
                  <a:lnTo>
                    <a:pt x="5513" y="5626"/>
                  </a:lnTo>
                  <a:lnTo>
                    <a:pt x="5495" y="5644"/>
                  </a:lnTo>
                  <a:lnTo>
                    <a:pt x="5438" y="5644"/>
                  </a:lnTo>
                  <a:lnTo>
                    <a:pt x="5382" y="5663"/>
                  </a:lnTo>
                  <a:lnTo>
                    <a:pt x="4820" y="5794"/>
                  </a:lnTo>
                  <a:lnTo>
                    <a:pt x="4576" y="5851"/>
                  </a:lnTo>
                  <a:lnTo>
                    <a:pt x="4313" y="5907"/>
                  </a:lnTo>
                  <a:lnTo>
                    <a:pt x="3769" y="6019"/>
                  </a:lnTo>
                  <a:lnTo>
                    <a:pt x="3188" y="6151"/>
                  </a:lnTo>
                  <a:lnTo>
                    <a:pt x="2869" y="6245"/>
                  </a:lnTo>
                  <a:lnTo>
                    <a:pt x="2532" y="6376"/>
                  </a:lnTo>
                  <a:lnTo>
                    <a:pt x="2363" y="6470"/>
                  </a:lnTo>
                  <a:lnTo>
                    <a:pt x="2194" y="6563"/>
                  </a:lnTo>
                  <a:lnTo>
                    <a:pt x="2026" y="6657"/>
                  </a:lnTo>
                  <a:lnTo>
                    <a:pt x="1876" y="6770"/>
                  </a:lnTo>
                  <a:lnTo>
                    <a:pt x="1782" y="6826"/>
                  </a:lnTo>
                  <a:lnTo>
                    <a:pt x="1707" y="6901"/>
                  </a:lnTo>
                  <a:lnTo>
                    <a:pt x="1576" y="7032"/>
                  </a:lnTo>
                  <a:lnTo>
                    <a:pt x="1444" y="7163"/>
                  </a:lnTo>
                  <a:lnTo>
                    <a:pt x="1313" y="7313"/>
                  </a:lnTo>
                  <a:lnTo>
                    <a:pt x="1088" y="7613"/>
                  </a:lnTo>
                  <a:lnTo>
                    <a:pt x="919" y="7913"/>
                  </a:lnTo>
                  <a:lnTo>
                    <a:pt x="863" y="7988"/>
                  </a:lnTo>
                  <a:lnTo>
                    <a:pt x="825" y="8082"/>
                  </a:lnTo>
                  <a:lnTo>
                    <a:pt x="750" y="8232"/>
                  </a:lnTo>
                  <a:lnTo>
                    <a:pt x="694" y="8382"/>
                  </a:lnTo>
                  <a:lnTo>
                    <a:pt x="619" y="8532"/>
                  </a:lnTo>
                  <a:lnTo>
                    <a:pt x="507" y="8832"/>
                  </a:lnTo>
                  <a:lnTo>
                    <a:pt x="413" y="9151"/>
                  </a:lnTo>
                  <a:lnTo>
                    <a:pt x="244" y="9732"/>
                  </a:lnTo>
                  <a:lnTo>
                    <a:pt x="113" y="10332"/>
                  </a:lnTo>
                  <a:lnTo>
                    <a:pt x="57" y="10632"/>
                  </a:lnTo>
                  <a:lnTo>
                    <a:pt x="19" y="10951"/>
                  </a:lnTo>
                  <a:lnTo>
                    <a:pt x="0" y="11270"/>
                  </a:lnTo>
                  <a:lnTo>
                    <a:pt x="0" y="11589"/>
                  </a:lnTo>
                  <a:lnTo>
                    <a:pt x="0" y="11908"/>
                  </a:lnTo>
                  <a:lnTo>
                    <a:pt x="19" y="12226"/>
                  </a:lnTo>
                  <a:lnTo>
                    <a:pt x="75" y="12564"/>
                  </a:lnTo>
                  <a:lnTo>
                    <a:pt x="150" y="12883"/>
                  </a:lnTo>
                  <a:lnTo>
                    <a:pt x="244" y="13201"/>
                  </a:lnTo>
                  <a:lnTo>
                    <a:pt x="357" y="13520"/>
                  </a:lnTo>
                  <a:lnTo>
                    <a:pt x="507" y="13820"/>
                  </a:lnTo>
                  <a:lnTo>
                    <a:pt x="694" y="14120"/>
                  </a:lnTo>
                  <a:lnTo>
                    <a:pt x="882" y="14383"/>
                  </a:lnTo>
                  <a:lnTo>
                    <a:pt x="1107" y="14645"/>
                  </a:lnTo>
                  <a:lnTo>
                    <a:pt x="1351" y="14870"/>
                  </a:lnTo>
                  <a:lnTo>
                    <a:pt x="1594" y="15077"/>
                  </a:lnTo>
                  <a:lnTo>
                    <a:pt x="1726" y="15170"/>
                  </a:lnTo>
                  <a:lnTo>
                    <a:pt x="1857" y="15245"/>
                  </a:lnTo>
                  <a:lnTo>
                    <a:pt x="2082" y="15395"/>
                  </a:lnTo>
                  <a:lnTo>
                    <a:pt x="2532" y="15677"/>
                  </a:lnTo>
                  <a:lnTo>
                    <a:pt x="3394" y="16164"/>
                  </a:lnTo>
                  <a:lnTo>
                    <a:pt x="3563" y="16277"/>
                  </a:lnTo>
                  <a:lnTo>
                    <a:pt x="3676" y="16352"/>
                  </a:lnTo>
                  <a:lnTo>
                    <a:pt x="3676" y="16370"/>
                  </a:lnTo>
                  <a:lnTo>
                    <a:pt x="3694" y="16370"/>
                  </a:lnTo>
                  <a:lnTo>
                    <a:pt x="3713" y="16389"/>
                  </a:lnTo>
                  <a:lnTo>
                    <a:pt x="3732" y="16427"/>
                  </a:lnTo>
                  <a:lnTo>
                    <a:pt x="3732" y="16502"/>
                  </a:lnTo>
                  <a:lnTo>
                    <a:pt x="3732" y="16558"/>
                  </a:lnTo>
                  <a:lnTo>
                    <a:pt x="3732" y="16633"/>
                  </a:lnTo>
                  <a:lnTo>
                    <a:pt x="3694" y="16802"/>
                  </a:lnTo>
                  <a:lnTo>
                    <a:pt x="3657" y="17008"/>
                  </a:lnTo>
                  <a:lnTo>
                    <a:pt x="3507" y="17402"/>
                  </a:lnTo>
                  <a:lnTo>
                    <a:pt x="3432" y="17608"/>
                  </a:lnTo>
                  <a:lnTo>
                    <a:pt x="3357" y="17814"/>
                  </a:lnTo>
                  <a:lnTo>
                    <a:pt x="3188" y="18264"/>
                  </a:lnTo>
                  <a:lnTo>
                    <a:pt x="3038" y="18714"/>
                  </a:lnTo>
                  <a:lnTo>
                    <a:pt x="2907" y="19164"/>
                  </a:lnTo>
                  <a:lnTo>
                    <a:pt x="2794" y="19614"/>
                  </a:lnTo>
                  <a:lnTo>
                    <a:pt x="2757" y="19858"/>
                  </a:lnTo>
                  <a:lnTo>
                    <a:pt x="2738" y="20102"/>
                  </a:lnTo>
                  <a:lnTo>
                    <a:pt x="2719" y="20346"/>
                  </a:lnTo>
                  <a:lnTo>
                    <a:pt x="2738" y="20590"/>
                  </a:lnTo>
                  <a:lnTo>
                    <a:pt x="2757" y="20833"/>
                  </a:lnTo>
                  <a:lnTo>
                    <a:pt x="2794" y="21058"/>
                  </a:lnTo>
                  <a:lnTo>
                    <a:pt x="2888" y="21490"/>
                  </a:lnTo>
                  <a:lnTo>
                    <a:pt x="2963" y="21696"/>
                  </a:lnTo>
                  <a:lnTo>
                    <a:pt x="3038" y="21883"/>
                  </a:lnTo>
                  <a:lnTo>
                    <a:pt x="3188" y="22258"/>
                  </a:lnTo>
                  <a:lnTo>
                    <a:pt x="3488" y="22952"/>
                  </a:lnTo>
                  <a:lnTo>
                    <a:pt x="3526" y="23027"/>
                  </a:lnTo>
                  <a:lnTo>
                    <a:pt x="3563" y="23084"/>
                  </a:lnTo>
                  <a:lnTo>
                    <a:pt x="3563" y="23121"/>
                  </a:lnTo>
                  <a:lnTo>
                    <a:pt x="3582" y="23140"/>
                  </a:lnTo>
                  <a:lnTo>
                    <a:pt x="3601" y="23215"/>
                  </a:lnTo>
                  <a:lnTo>
                    <a:pt x="3694" y="23534"/>
                  </a:lnTo>
                  <a:lnTo>
                    <a:pt x="3845" y="24171"/>
                  </a:lnTo>
                  <a:lnTo>
                    <a:pt x="3995" y="24790"/>
                  </a:lnTo>
                  <a:lnTo>
                    <a:pt x="4145" y="25352"/>
                  </a:lnTo>
                  <a:lnTo>
                    <a:pt x="4332" y="25878"/>
                  </a:lnTo>
                  <a:lnTo>
                    <a:pt x="4426" y="26121"/>
                  </a:lnTo>
                  <a:lnTo>
                    <a:pt x="4538" y="26346"/>
                  </a:lnTo>
                  <a:lnTo>
                    <a:pt x="4651" y="26553"/>
                  </a:lnTo>
                  <a:lnTo>
                    <a:pt x="4782" y="26740"/>
                  </a:lnTo>
                  <a:lnTo>
                    <a:pt x="4951" y="26909"/>
                  </a:lnTo>
                  <a:lnTo>
                    <a:pt x="5026" y="26984"/>
                  </a:lnTo>
                  <a:lnTo>
                    <a:pt x="5120" y="27040"/>
                  </a:lnTo>
                  <a:lnTo>
                    <a:pt x="5195" y="27096"/>
                  </a:lnTo>
                  <a:lnTo>
                    <a:pt x="5288" y="27134"/>
                  </a:lnTo>
                  <a:lnTo>
                    <a:pt x="5382" y="27171"/>
                  </a:lnTo>
                  <a:lnTo>
                    <a:pt x="5476" y="27171"/>
                  </a:lnTo>
                  <a:lnTo>
                    <a:pt x="5551" y="27190"/>
                  </a:lnTo>
                  <a:lnTo>
                    <a:pt x="5682" y="27171"/>
                  </a:lnTo>
                  <a:lnTo>
                    <a:pt x="5795" y="27153"/>
                  </a:lnTo>
                  <a:lnTo>
                    <a:pt x="5926" y="27096"/>
                  </a:lnTo>
                  <a:lnTo>
                    <a:pt x="6038" y="27040"/>
                  </a:lnTo>
                  <a:lnTo>
                    <a:pt x="6207" y="26946"/>
                  </a:lnTo>
                  <a:lnTo>
                    <a:pt x="6320" y="26853"/>
                  </a:lnTo>
                  <a:lnTo>
                    <a:pt x="6395" y="26778"/>
                  </a:lnTo>
                  <a:lnTo>
                    <a:pt x="6301" y="26834"/>
                  </a:lnTo>
                  <a:lnTo>
                    <a:pt x="6188" y="26909"/>
                  </a:lnTo>
                  <a:lnTo>
                    <a:pt x="6001" y="26984"/>
                  </a:lnTo>
                  <a:lnTo>
                    <a:pt x="5851" y="27021"/>
                  </a:lnTo>
                  <a:lnTo>
                    <a:pt x="5682" y="27040"/>
                  </a:lnTo>
                  <a:lnTo>
                    <a:pt x="5588" y="27040"/>
                  </a:lnTo>
                  <a:lnTo>
                    <a:pt x="5495" y="27021"/>
                  </a:lnTo>
                  <a:lnTo>
                    <a:pt x="5363" y="26965"/>
                  </a:lnTo>
                  <a:lnTo>
                    <a:pt x="5232" y="26871"/>
                  </a:lnTo>
                  <a:lnTo>
                    <a:pt x="5120" y="26740"/>
                  </a:lnTo>
                  <a:lnTo>
                    <a:pt x="5026" y="26590"/>
                  </a:lnTo>
                  <a:lnTo>
                    <a:pt x="4932" y="26403"/>
                  </a:lnTo>
                  <a:lnTo>
                    <a:pt x="4857" y="26215"/>
                  </a:lnTo>
                  <a:lnTo>
                    <a:pt x="4782" y="25990"/>
                  </a:lnTo>
                  <a:lnTo>
                    <a:pt x="4726" y="25746"/>
                  </a:lnTo>
                  <a:lnTo>
                    <a:pt x="4613" y="25240"/>
                  </a:lnTo>
                  <a:lnTo>
                    <a:pt x="4538" y="24677"/>
                  </a:lnTo>
                  <a:lnTo>
                    <a:pt x="4407" y="23402"/>
                  </a:lnTo>
                  <a:lnTo>
                    <a:pt x="4351" y="23046"/>
                  </a:lnTo>
                  <a:lnTo>
                    <a:pt x="4332" y="22952"/>
                  </a:lnTo>
                  <a:lnTo>
                    <a:pt x="4313" y="22896"/>
                  </a:lnTo>
                  <a:lnTo>
                    <a:pt x="4295" y="22840"/>
                  </a:lnTo>
                  <a:lnTo>
                    <a:pt x="4238" y="22652"/>
                  </a:lnTo>
                  <a:lnTo>
                    <a:pt x="4013" y="21958"/>
                  </a:lnTo>
                  <a:lnTo>
                    <a:pt x="3901" y="21621"/>
                  </a:lnTo>
                  <a:lnTo>
                    <a:pt x="3826" y="21265"/>
                  </a:lnTo>
                  <a:lnTo>
                    <a:pt x="3788" y="20908"/>
                  </a:lnTo>
                  <a:lnTo>
                    <a:pt x="3769" y="20740"/>
                  </a:lnTo>
                  <a:lnTo>
                    <a:pt x="3769" y="20571"/>
                  </a:lnTo>
                  <a:lnTo>
                    <a:pt x="3807" y="20233"/>
                  </a:lnTo>
                  <a:lnTo>
                    <a:pt x="3901" y="19877"/>
                  </a:lnTo>
                  <a:lnTo>
                    <a:pt x="4013" y="19502"/>
                  </a:lnTo>
                  <a:lnTo>
                    <a:pt x="4163" y="19127"/>
                  </a:lnTo>
                  <a:lnTo>
                    <a:pt x="4351" y="18733"/>
                  </a:lnTo>
                  <a:lnTo>
                    <a:pt x="4520" y="18339"/>
                  </a:lnTo>
                  <a:lnTo>
                    <a:pt x="4632" y="18133"/>
                  </a:lnTo>
                  <a:lnTo>
                    <a:pt x="4726" y="17908"/>
                  </a:lnTo>
                  <a:lnTo>
                    <a:pt x="4838" y="17683"/>
                  </a:lnTo>
                  <a:lnTo>
                    <a:pt x="4932" y="17439"/>
                  </a:lnTo>
                  <a:lnTo>
                    <a:pt x="5026" y="17177"/>
                  </a:lnTo>
                  <a:lnTo>
                    <a:pt x="5101" y="16877"/>
                  </a:lnTo>
                  <a:lnTo>
                    <a:pt x="5120" y="16727"/>
                  </a:lnTo>
                  <a:lnTo>
                    <a:pt x="5138" y="16539"/>
                  </a:lnTo>
                  <a:lnTo>
                    <a:pt x="5138" y="16352"/>
                  </a:lnTo>
                  <a:lnTo>
                    <a:pt x="5120" y="16127"/>
                  </a:lnTo>
                  <a:lnTo>
                    <a:pt x="5063" y="15920"/>
                  </a:lnTo>
                  <a:lnTo>
                    <a:pt x="4970" y="15714"/>
                  </a:lnTo>
                  <a:lnTo>
                    <a:pt x="4932" y="15620"/>
                  </a:lnTo>
                  <a:lnTo>
                    <a:pt x="4857" y="15527"/>
                  </a:lnTo>
                  <a:lnTo>
                    <a:pt x="4801" y="15433"/>
                  </a:lnTo>
                  <a:lnTo>
                    <a:pt x="4763" y="15395"/>
                  </a:lnTo>
                  <a:lnTo>
                    <a:pt x="4726" y="15358"/>
                  </a:lnTo>
                  <a:lnTo>
                    <a:pt x="4595" y="15227"/>
                  </a:lnTo>
                  <a:lnTo>
                    <a:pt x="4463" y="15114"/>
                  </a:lnTo>
                  <a:lnTo>
                    <a:pt x="4220" y="14927"/>
                  </a:lnTo>
                  <a:lnTo>
                    <a:pt x="3769" y="14627"/>
                  </a:lnTo>
                  <a:lnTo>
                    <a:pt x="3357" y="14364"/>
                  </a:lnTo>
                  <a:lnTo>
                    <a:pt x="2963" y="14083"/>
                  </a:lnTo>
                  <a:lnTo>
                    <a:pt x="2757" y="13933"/>
                  </a:lnTo>
                  <a:lnTo>
                    <a:pt x="2663" y="13876"/>
                  </a:lnTo>
                  <a:lnTo>
                    <a:pt x="2588" y="13801"/>
                  </a:lnTo>
                  <a:lnTo>
                    <a:pt x="2438" y="13670"/>
                  </a:lnTo>
                  <a:lnTo>
                    <a:pt x="2307" y="13539"/>
                  </a:lnTo>
                  <a:lnTo>
                    <a:pt x="2176" y="13389"/>
                  </a:lnTo>
                  <a:lnTo>
                    <a:pt x="2063" y="13220"/>
                  </a:lnTo>
                  <a:lnTo>
                    <a:pt x="1969" y="13051"/>
                  </a:lnTo>
                  <a:lnTo>
                    <a:pt x="1894" y="12883"/>
                  </a:lnTo>
                  <a:lnTo>
                    <a:pt x="1838" y="12695"/>
                  </a:lnTo>
                  <a:lnTo>
                    <a:pt x="1782" y="12489"/>
                  </a:lnTo>
                  <a:lnTo>
                    <a:pt x="1744" y="12283"/>
                  </a:lnTo>
                  <a:lnTo>
                    <a:pt x="1726" y="12058"/>
                  </a:lnTo>
                  <a:lnTo>
                    <a:pt x="1707" y="11851"/>
                  </a:lnTo>
                  <a:lnTo>
                    <a:pt x="1707" y="11607"/>
                  </a:lnTo>
                  <a:lnTo>
                    <a:pt x="1744" y="11139"/>
                  </a:lnTo>
                  <a:lnTo>
                    <a:pt x="1819" y="10651"/>
                  </a:lnTo>
                  <a:lnTo>
                    <a:pt x="1932" y="10164"/>
                  </a:lnTo>
                  <a:lnTo>
                    <a:pt x="2082" y="9657"/>
                  </a:lnTo>
                  <a:lnTo>
                    <a:pt x="2157" y="9414"/>
                  </a:lnTo>
                  <a:lnTo>
                    <a:pt x="2251" y="9189"/>
                  </a:lnTo>
                  <a:lnTo>
                    <a:pt x="2288" y="9095"/>
                  </a:lnTo>
                  <a:lnTo>
                    <a:pt x="2344" y="8982"/>
                  </a:lnTo>
                  <a:lnTo>
                    <a:pt x="2401" y="8870"/>
                  </a:lnTo>
                  <a:lnTo>
                    <a:pt x="2419" y="8813"/>
                  </a:lnTo>
                  <a:lnTo>
                    <a:pt x="2457" y="8776"/>
                  </a:lnTo>
                  <a:lnTo>
                    <a:pt x="2569" y="8588"/>
                  </a:lnTo>
                  <a:lnTo>
                    <a:pt x="2682" y="8420"/>
                  </a:lnTo>
                  <a:lnTo>
                    <a:pt x="2813" y="8288"/>
                  </a:lnTo>
                  <a:lnTo>
                    <a:pt x="2869" y="8213"/>
                  </a:lnTo>
                  <a:lnTo>
                    <a:pt x="2907" y="8195"/>
                  </a:lnTo>
                  <a:lnTo>
                    <a:pt x="2944" y="8157"/>
                  </a:lnTo>
                  <a:lnTo>
                    <a:pt x="3001" y="8120"/>
                  </a:lnTo>
                  <a:lnTo>
                    <a:pt x="3076" y="8063"/>
                  </a:lnTo>
                  <a:lnTo>
                    <a:pt x="3151" y="8026"/>
                  </a:lnTo>
                  <a:lnTo>
                    <a:pt x="3244" y="7988"/>
                  </a:lnTo>
                  <a:lnTo>
                    <a:pt x="3432" y="7895"/>
                  </a:lnTo>
                  <a:lnTo>
                    <a:pt x="3657" y="7838"/>
                  </a:lnTo>
                  <a:lnTo>
                    <a:pt x="4145" y="7707"/>
                  </a:lnTo>
                  <a:lnTo>
                    <a:pt x="4688" y="7576"/>
                  </a:lnTo>
                  <a:lnTo>
                    <a:pt x="4970" y="7501"/>
                  </a:lnTo>
                  <a:lnTo>
                    <a:pt x="5251" y="7445"/>
                  </a:lnTo>
                  <a:lnTo>
                    <a:pt x="5757" y="7295"/>
                  </a:lnTo>
                  <a:lnTo>
                    <a:pt x="5926" y="7257"/>
                  </a:lnTo>
                  <a:lnTo>
                    <a:pt x="6170" y="7201"/>
                  </a:lnTo>
                  <a:lnTo>
                    <a:pt x="6301" y="7163"/>
                  </a:lnTo>
                  <a:lnTo>
                    <a:pt x="6413" y="7107"/>
                  </a:lnTo>
                  <a:lnTo>
                    <a:pt x="6507" y="7051"/>
                  </a:lnTo>
                  <a:lnTo>
                    <a:pt x="6620" y="6957"/>
                  </a:lnTo>
                  <a:lnTo>
                    <a:pt x="6695" y="6882"/>
                  </a:lnTo>
                  <a:lnTo>
                    <a:pt x="6770" y="6788"/>
                  </a:lnTo>
                  <a:lnTo>
                    <a:pt x="6845" y="6676"/>
                  </a:lnTo>
                  <a:lnTo>
                    <a:pt x="6901" y="6545"/>
                  </a:lnTo>
                  <a:lnTo>
                    <a:pt x="6920" y="6488"/>
                  </a:lnTo>
                  <a:lnTo>
                    <a:pt x="6939" y="6470"/>
                  </a:lnTo>
                  <a:lnTo>
                    <a:pt x="6976" y="6413"/>
                  </a:lnTo>
                  <a:lnTo>
                    <a:pt x="7032" y="6320"/>
                  </a:lnTo>
                  <a:lnTo>
                    <a:pt x="7126" y="6151"/>
                  </a:lnTo>
                  <a:lnTo>
                    <a:pt x="7145" y="6132"/>
                  </a:lnTo>
                  <a:lnTo>
                    <a:pt x="7164" y="6113"/>
                  </a:lnTo>
                  <a:lnTo>
                    <a:pt x="7220" y="6057"/>
                  </a:lnTo>
                  <a:lnTo>
                    <a:pt x="7295" y="5944"/>
                  </a:lnTo>
                  <a:lnTo>
                    <a:pt x="7482" y="5701"/>
                  </a:lnTo>
                  <a:lnTo>
                    <a:pt x="7632" y="5476"/>
                  </a:lnTo>
                  <a:lnTo>
                    <a:pt x="7895" y="5063"/>
                  </a:lnTo>
                  <a:lnTo>
                    <a:pt x="8026" y="4876"/>
                  </a:lnTo>
                  <a:lnTo>
                    <a:pt x="8157" y="4707"/>
                  </a:lnTo>
                  <a:lnTo>
                    <a:pt x="8289" y="4576"/>
                  </a:lnTo>
                  <a:lnTo>
                    <a:pt x="8439" y="4444"/>
                  </a:lnTo>
                  <a:lnTo>
                    <a:pt x="8589" y="4332"/>
                  </a:lnTo>
                  <a:lnTo>
                    <a:pt x="8739" y="4219"/>
                  </a:lnTo>
                  <a:lnTo>
                    <a:pt x="8907" y="4126"/>
                  </a:lnTo>
                  <a:lnTo>
                    <a:pt x="9095" y="4051"/>
                  </a:lnTo>
                  <a:lnTo>
                    <a:pt x="9282" y="3976"/>
                  </a:lnTo>
                  <a:lnTo>
                    <a:pt x="9470" y="3901"/>
                  </a:lnTo>
                  <a:lnTo>
                    <a:pt x="9883" y="3807"/>
                  </a:lnTo>
                  <a:lnTo>
                    <a:pt x="10295" y="3732"/>
                  </a:lnTo>
                  <a:lnTo>
                    <a:pt x="10726" y="3694"/>
                  </a:lnTo>
                  <a:lnTo>
                    <a:pt x="11158" y="3657"/>
                  </a:lnTo>
                  <a:lnTo>
                    <a:pt x="12039" y="3657"/>
                  </a:lnTo>
                  <a:lnTo>
                    <a:pt x="12902" y="3694"/>
                  </a:lnTo>
                  <a:lnTo>
                    <a:pt x="13970" y="3694"/>
                  </a:lnTo>
                  <a:lnTo>
                    <a:pt x="14195" y="3676"/>
                  </a:lnTo>
                  <a:lnTo>
                    <a:pt x="14627" y="3638"/>
                  </a:lnTo>
                  <a:lnTo>
                    <a:pt x="14852" y="3601"/>
                  </a:lnTo>
                  <a:lnTo>
                    <a:pt x="15077" y="3544"/>
                  </a:lnTo>
                  <a:lnTo>
                    <a:pt x="15302" y="3451"/>
                  </a:lnTo>
                  <a:lnTo>
                    <a:pt x="15527" y="3357"/>
                  </a:lnTo>
                  <a:lnTo>
                    <a:pt x="15733" y="3225"/>
                  </a:lnTo>
                  <a:lnTo>
                    <a:pt x="15902" y="3075"/>
                  </a:lnTo>
                  <a:lnTo>
                    <a:pt x="16052" y="2925"/>
                  </a:lnTo>
                  <a:lnTo>
                    <a:pt x="16183" y="2775"/>
                  </a:lnTo>
                  <a:lnTo>
                    <a:pt x="16427" y="2494"/>
                  </a:lnTo>
                  <a:lnTo>
                    <a:pt x="16633" y="2232"/>
                  </a:lnTo>
                  <a:lnTo>
                    <a:pt x="17046" y="1725"/>
                  </a:lnTo>
                  <a:lnTo>
                    <a:pt x="17252" y="1500"/>
                  </a:lnTo>
                  <a:lnTo>
                    <a:pt x="17439" y="1275"/>
                  </a:lnTo>
                  <a:lnTo>
                    <a:pt x="17646" y="1088"/>
                  </a:lnTo>
                  <a:lnTo>
                    <a:pt x="17852" y="919"/>
                  </a:lnTo>
                  <a:lnTo>
                    <a:pt x="18058" y="750"/>
                  </a:lnTo>
                  <a:lnTo>
                    <a:pt x="18265" y="619"/>
                  </a:lnTo>
                  <a:lnTo>
                    <a:pt x="18471" y="507"/>
                  </a:lnTo>
                  <a:lnTo>
                    <a:pt x="18677" y="413"/>
                  </a:lnTo>
                  <a:lnTo>
                    <a:pt x="18883" y="338"/>
                  </a:lnTo>
                  <a:lnTo>
                    <a:pt x="19090" y="281"/>
                  </a:lnTo>
                  <a:lnTo>
                    <a:pt x="19352" y="244"/>
                  </a:lnTo>
                  <a:lnTo>
                    <a:pt x="19615" y="206"/>
                  </a:lnTo>
                  <a:lnTo>
                    <a:pt x="19840" y="188"/>
                  </a:lnTo>
                  <a:lnTo>
                    <a:pt x="20346" y="188"/>
                  </a:lnTo>
                  <a:lnTo>
                    <a:pt x="20683" y="206"/>
                  </a:lnTo>
                  <a:lnTo>
                    <a:pt x="20796" y="225"/>
                  </a:lnTo>
                  <a:lnTo>
                    <a:pt x="20683" y="188"/>
                  </a:lnTo>
                  <a:lnTo>
                    <a:pt x="20365" y="113"/>
                  </a:lnTo>
                  <a:lnTo>
                    <a:pt x="20121" y="56"/>
                  </a:lnTo>
                  <a:lnTo>
                    <a:pt x="19821" y="19"/>
                  </a:lnTo>
                  <a:lnTo>
                    <a:pt x="19633"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750108" y="443758"/>
              <a:ext cx="569560" cy="365865"/>
            </a:xfrm>
            <a:custGeom>
              <a:avLst/>
              <a:gdLst/>
              <a:ahLst/>
              <a:cxnLst/>
              <a:rect l="l" t="t" r="r" b="b"/>
              <a:pathLst>
                <a:path w="13634" h="8758" extrusionOk="0">
                  <a:moveTo>
                    <a:pt x="12189" y="0"/>
                  </a:moveTo>
                  <a:lnTo>
                    <a:pt x="11946" y="19"/>
                  </a:lnTo>
                  <a:lnTo>
                    <a:pt x="11683" y="56"/>
                  </a:lnTo>
                  <a:lnTo>
                    <a:pt x="11421" y="131"/>
                  </a:lnTo>
                  <a:lnTo>
                    <a:pt x="11177" y="225"/>
                  </a:lnTo>
                  <a:lnTo>
                    <a:pt x="10877" y="357"/>
                  </a:lnTo>
                  <a:lnTo>
                    <a:pt x="10577" y="507"/>
                  </a:lnTo>
                  <a:lnTo>
                    <a:pt x="10277" y="694"/>
                  </a:lnTo>
                  <a:lnTo>
                    <a:pt x="9977" y="882"/>
                  </a:lnTo>
                  <a:lnTo>
                    <a:pt x="9377" y="1313"/>
                  </a:lnTo>
                  <a:lnTo>
                    <a:pt x="8795" y="1782"/>
                  </a:lnTo>
                  <a:lnTo>
                    <a:pt x="8495" y="1988"/>
                  </a:lnTo>
                  <a:lnTo>
                    <a:pt x="8233" y="2175"/>
                  </a:lnTo>
                  <a:lnTo>
                    <a:pt x="8177" y="2194"/>
                  </a:lnTo>
                  <a:lnTo>
                    <a:pt x="8158" y="2213"/>
                  </a:lnTo>
                  <a:lnTo>
                    <a:pt x="8120" y="2232"/>
                  </a:lnTo>
                  <a:lnTo>
                    <a:pt x="7970" y="2307"/>
                  </a:lnTo>
                  <a:lnTo>
                    <a:pt x="7877" y="2344"/>
                  </a:lnTo>
                  <a:lnTo>
                    <a:pt x="7802" y="2382"/>
                  </a:lnTo>
                  <a:lnTo>
                    <a:pt x="7633" y="2438"/>
                  </a:lnTo>
                  <a:lnTo>
                    <a:pt x="7295" y="2550"/>
                  </a:lnTo>
                  <a:lnTo>
                    <a:pt x="6939" y="2663"/>
                  </a:lnTo>
                  <a:lnTo>
                    <a:pt x="6133" y="2869"/>
                  </a:lnTo>
                  <a:lnTo>
                    <a:pt x="5289" y="3076"/>
                  </a:lnTo>
                  <a:lnTo>
                    <a:pt x="4839" y="3207"/>
                  </a:lnTo>
                  <a:lnTo>
                    <a:pt x="4408" y="3357"/>
                  </a:lnTo>
                  <a:lnTo>
                    <a:pt x="4201" y="3451"/>
                  </a:lnTo>
                  <a:lnTo>
                    <a:pt x="3995" y="3526"/>
                  </a:lnTo>
                  <a:lnTo>
                    <a:pt x="3582" y="3732"/>
                  </a:lnTo>
                  <a:lnTo>
                    <a:pt x="3189" y="3976"/>
                  </a:lnTo>
                  <a:lnTo>
                    <a:pt x="3001" y="4107"/>
                  </a:lnTo>
                  <a:lnTo>
                    <a:pt x="2814" y="4238"/>
                  </a:lnTo>
                  <a:lnTo>
                    <a:pt x="2739" y="4313"/>
                  </a:lnTo>
                  <a:lnTo>
                    <a:pt x="2664" y="4369"/>
                  </a:lnTo>
                  <a:lnTo>
                    <a:pt x="2514" y="4501"/>
                  </a:lnTo>
                  <a:lnTo>
                    <a:pt x="2232" y="4763"/>
                  </a:lnTo>
                  <a:lnTo>
                    <a:pt x="1707" y="5269"/>
                  </a:lnTo>
                  <a:lnTo>
                    <a:pt x="1482" y="5532"/>
                  </a:lnTo>
                  <a:lnTo>
                    <a:pt x="1257" y="5794"/>
                  </a:lnTo>
                  <a:lnTo>
                    <a:pt x="1051" y="6038"/>
                  </a:lnTo>
                  <a:lnTo>
                    <a:pt x="863" y="6301"/>
                  </a:lnTo>
                  <a:lnTo>
                    <a:pt x="695" y="6545"/>
                  </a:lnTo>
                  <a:lnTo>
                    <a:pt x="545" y="6788"/>
                  </a:lnTo>
                  <a:lnTo>
                    <a:pt x="413" y="7032"/>
                  </a:lnTo>
                  <a:lnTo>
                    <a:pt x="301" y="7257"/>
                  </a:lnTo>
                  <a:lnTo>
                    <a:pt x="207" y="7482"/>
                  </a:lnTo>
                  <a:lnTo>
                    <a:pt x="132" y="7688"/>
                  </a:lnTo>
                  <a:lnTo>
                    <a:pt x="76" y="7876"/>
                  </a:lnTo>
                  <a:lnTo>
                    <a:pt x="38" y="8063"/>
                  </a:lnTo>
                  <a:lnTo>
                    <a:pt x="1" y="8363"/>
                  </a:lnTo>
                  <a:lnTo>
                    <a:pt x="1" y="8570"/>
                  </a:lnTo>
                  <a:lnTo>
                    <a:pt x="20" y="8720"/>
                  </a:lnTo>
                  <a:lnTo>
                    <a:pt x="20" y="8757"/>
                  </a:lnTo>
                  <a:lnTo>
                    <a:pt x="38" y="8720"/>
                  </a:lnTo>
                  <a:lnTo>
                    <a:pt x="76" y="8588"/>
                  </a:lnTo>
                  <a:lnTo>
                    <a:pt x="170" y="8401"/>
                  </a:lnTo>
                  <a:lnTo>
                    <a:pt x="301" y="8157"/>
                  </a:lnTo>
                  <a:lnTo>
                    <a:pt x="507" y="7876"/>
                  </a:lnTo>
                  <a:lnTo>
                    <a:pt x="770" y="7557"/>
                  </a:lnTo>
                  <a:lnTo>
                    <a:pt x="1088" y="7238"/>
                  </a:lnTo>
                  <a:lnTo>
                    <a:pt x="1501" y="6901"/>
                  </a:lnTo>
                  <a:lnTo>
                    <a:pt x="1970" y="6545"/>
                  </a:lnTo>
                  <a:lnTo>
                    <a:pt x="2495" y="6188"/>
                  </a:lnTo>
                  <a:lnTo>
                    <a:pt x="3057" y="5832"/>
                  </a:lnTo>
                  <a:lnTo>
                    <a:pt x="3676" y="5457"/>
                  </a:lnTo>
                  <a:lnTo>
                    <a:pt x="3826" y="5382"/>
                  </a:lnTo>
                  <a:lnTo>
                    <a:pt x="3957" y="5307"/>
                  </a:lnTo>
                  <a:lnTo>
                    <a:pt x="4276" y="5176"/>
                  </a:lnTo>
                  <a:lnTo>
                    <a:pt x="4595" y="5063"/>
                  </a:lnTo>
                  <a:lnTo>
                    <a:pt x="4764" y="5007"/>
                  </a:lnTo>
                  <a:lnTo>
                    <a:pt x="4951" y="4951"/>
                  </a:lnTo>
                  <a:lnTo>
                    <a:pt x="5308" y="4857"/>
                  </a:lnTo>
                  <a:lnTo>
                    <a:pt x="5701" y="4763"/>
                  </a:lnTo>
                  <a:lnTo>
                    <a:pt x="6545" y="4576"/>
                  </a:lnTo>
                  <a:lnTo>
                    <a:pt x="6995" y="4463"/>
                  </a:lnTo>
                  <a:lnTo>
                    <a:pt x="7445" y="4332"/>
                  </a:lnTo>
                  <a:lnTo>
                    <a:pt x="7877" y="4182"/>
                  </a:lnTo>
                  <a:lnTo>
                    <a:pt x="8308" y="3976"/>
                  </a:lnTo>
                  <a:lnTo>
                    <a:pt x="8533" y="3882"/>
                  </a:lnTo>
                  <a:lnTo>
                    <a:pt x="8627" y="3826"/>
                  </a:lnTo>
                  <a:lnTo>
                    <a:pt x="8739" y="3751"/>
                  </a:lnTo>
                  <a:lnTo>
                    <a:pt x="8945" y="3638"/>
                  </a:lnTo>
                  <a:lnTo>
                    <a:pt x="8983" y="3601"/>
                  </a:lnTo>
                  <a:lnTo>
                    <a:pt x="9039" y="3563"/>
                  </a:lnTo>
                  <a:lnTo>
                    <a:pt x="9152" y="3488"/>
                  </a:lnTo>
                  <a:lnTo>
                    <a:pt x="9339" y="3319"/>
                  </a:lnTo>
                  <a:lnTo>
                    <a:pt x="9508" y="3169"/>
                  </a:lnTo>
                  <a:lnTo>
                    <a:pt x="9808" y="2869"/>
                  </a:lnTo>
                  <a:lnTo>
                    <a:pt x="10296" y="2307"/>
                  </a:lnTo>
                  <a:lnTo>
                    <a:pt x="10764" y="1800"/>
                  </a:lnTo>
                  <a:lnTo>
                    <a:pt x="11177" y="1369"/>
                  </a:lnTo>
                  <a:lnTo>
                    <a:pt x="11402" y="1163"/>
                  </a:lnTo>
                  <a:lnTo>
                    <a:pt x="11589" y="994"/>
                  </a:lnTo>
                  <a:lnTo>
                    <a:pt x="11796" y="844"/>
                  </a:lnTo>
                  <a:lnTo>
                    <a:pt x="12002" y="732"/>
                  </a:lnTo>
                  <a:lnTo>
                    <a:pt x="12096" y="675"/>
                  </a:lnTo>
                  <a:lnTo>
                    <a:pt x="12189" y="638"/>
                  </a:lnTo>
                  <a:lnTo>
                    <a:pt x="12283" y="600"/>
                  </a:lnTo>
                  <a:lnTo>
                    <a:pt x="12377" y="563"/>
                  </a:lnTo>
                  <a:lnTo>
                    <a:pt x="12546" y="544"/>
                  </a:lnTo>
                  <a:lnTo>
                    <a:pt x="12714" y="525"/>
                  </a:lnTo>
                  <a:lnTo>
                    <a:pt x="12883" y="544"/>
                  </a:lnTo>
                  <a:lnTo>
                    <a:pt x="13052" y="582"/>
                  </a:lnTo>
                  <a:lnTo>
                    <a:pt x="13315" y="675"/>
                  </a:lnTo>
                  <a:lnTo>
                    <a:pt x="13483" y="788"/>
                  </a:lnTo>
                  <a:lnTo>
                    <a:pt x="13633" y="882"/>
                  </a:lnTo>
                  <a:lnTo>
                    <a:pt x="13540" y="732"/>
                  </a:lnTo>
                  <a:lnTo>
                    <a:pt x="13408" y="563"/>
                  </a:lnTo>
                  <a:lnTo>
                    <a:pt x="13315" y="450"/>
                  </a:lnTo>
                  <a:lnTo>
                    <a:pt x="13183" y="338"/>
                  </a:lnTo>
                  <a:lnTo>
                    <a:pt x="13033" y="225"/>
                  </a:lnTo>
                  <a:lnTo>
                    <a:pt x="12846" y="131"/>
                  </a:lnTo>
                  <a:lnTo>
                    <a:pt x="12733" y="94"/>
                  </a:lnTo>
                  <a:lnTo>
                    <a:pt x="12677" y="75"/>
                  </a:lnTo>
                  <a:lnTo>
                    <a:pt x="12602" y="56"/>
                  </a:lnTo>
                  <a:lnTo>
                    <a:pt x="12489" y="19"/>
                  </a:lnTo>
                  <a:lnTo>
                    <a:pt x="12358" y="19"/>
                  </a:lnTo>
                  <a:lnTo>
                    <a:pt x="1218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484625" y="94350"/>
              <a:ext cx="684692" cy="715272"/>
            </a:xfrm>
            <a:custGeom>
              <a:avLst/>
              <a:gdLst/>
              <a:ahLst/>
              <a:cxnLst/>
              <a:rect l="l" t="t" r="r" b="b"/>
              <a:pathLst>
                <a:path w="16390" h="17122" extrusionOk="0">
                  <a:moveTo>
                    <a:pt x="12508" y="1"/>
                  </a:moveTo>
                  <a:lnTo>
                    <a:pt x="12264" y="20"/>
                  </a:lnTo>
                  <a:lnTo>
                    <a:pt x="12002" y="20"/>
                  </a:lnTo>
                  <a:lnTo>
                    <a:pt x="11758" y="38"/>
                  </a:lnTo>
                  <a:lnTo>
                    <a:pt x="11477" y="76"/>
                  </a:lnTo>
                  <a:lnTo>
                    <a:pt x="11214" y="132"/>
                  </a:lnTo>
                  <a:lnTo>
                    <a:pt x="10933" y="188"/>
                  </a:lnTo>
                  <a:lnTo>
                    <a:pt x="10652" y="263"/>
                  </a:lnTo>
                  <a:lnTo>
                    <a:pt x="10371" y="376"/>
                  </a:lnTo>
                  <a:lnTo>
                    <a:pt x="10089" y="488"/>
                  </a:lnTo>
                  <a:lnTo>
                    <a:pt x="9808" y="620"/>
                  </a:lnTo>
                  <a:lnTo>
                    <a:pt x="9527" y="770"/>
                  </a:lnTo>
                  <a:lnTo>
                    <a:pt x="9245" y="957"/>
                  </a:lnTo>
                  <a:lnTo>
                    <a:pt x="8983" y="1182"/>
                  </a:lnTo>
                  <a:lnTo>
                    <a:pt x="8739" y="1445"/>
                  </a:lnTo>
                  <a:lnTo>
                    <a:pt x="8495" y="1707"/>
                  </a:lnTo>
                  <a:lnTo>
                    <a:pt x="8289" y="2026"/>
                  </a:lnTo>
                  <a:lnTo>
                    <a:pt x="8120" y="2345"/>
                  </a:lnTo>
                  <a:lnTo>
                    <a:pt x="7970" y="2682"/>
                  </a:lnTo>
                  <a:lnTo>
                    <a:pt x="7839" y="3020"/>
                  </a:lnTo>
                  <a:lnTo>
                    <a:pt x="7745" y="3357"/>
                  </a:lnTo>
                  <a:lnTo>
                    <a:pt x="7652" y="3676"/>
                  </a:lnTo>
                  <a:lnTo>
                    <a:pt x="7577" y="4014"/>
                  </a:lnTo>
                  <a:lnTo>
                    <a:pt x="7445" y="4651"/>
                  </a:lnTo>
                  <a:lnTo>
                    <a:pt x="7314" y="5251"/>
                  </a:lnTo>
                  <a:lnTo>
                    <a:pt x="7239" y="5533"/>
                  </a:lnTo>
                  <a:lnTo>
                    <a:pt x="7145" y="5814"/>
                  </a:lnTo>
                  <a:lnTo>
                    <a:pt x="7033" y="6076"/>
                  </a:lnTo>
                  <a:lnTo>
                    <a:pt x="6920" y="6320"/>
                  </a:lnTo>
                  <a:lnTo>
                    <a:pt x="6864" y="6451"/>
                  </a:lnTo>
                  <a:lnTo>
                    <a:pt x="6789" y="6545"/>
                  </a:lnTo>
                  <a:lnTo>
                    <a:pt x="6733" y="6639"/>
                  </a:lnTo>
                  <a:lnTo>
                    <a:pt x="6658" y="6714"/>
                  </a:lnTo>
                  <a:lnTo>
                    <a:pt x="6508" y="6902"/>
                  </a:lnTo>
                  <a:lnTo>
                    <a:pt x="6301" y="7052"/>
                  </a:lnTo>
                  <a:lnTo>
                    <a:pt x="6095" y="7202"/>
                  </a:lnTo>
                  <a:lnTo>
                    <a:pt x="5851" y="7352"/>
                  </a:lnTo>
                  <a:lnTo>
                    <a:pt x="5589" y="7483"/>
                  </a:lnTo>
                  <a:lnTo>
                    <a:pt x="5308" y="7614"/>
                  </a:lnTo>
                  <a:lnTo>
                    <a:pt x="4726" y="7877"/>
                  </a:lnTo>
                  <a:lnTo>
                    <a:pt x="4126" y="8120"/>
                  </a:lnTo>
                  <a:lnTo>
                    <a:pt x="3526" y="8402"/>
                  </a:lnTo>
                  <a:lnTo>
                    <a:pt x="3226" y="8552"/>
                  </a:lnTo>
                  <a:lnTo>
                    <a:pt x="2926" y="8720"/>
                  </a:lnTo>
                  <a:lnTo>
                    <a:pt x="2626" y="8889"/>
                  </a:lnTo>
                  <a:lnTo>
                    <a:pt x="2345" y="9095"/>
                  </a:lnTo>
                  <a:lnTo>
                    <a:pt x="2082" y="9302"/>
                  </a:lnTo>
                  <a:lnTo>
                    <a:pt x="1820" y="9527"/>
                  </a:lnTo>
                  <a:lnTo>
                    <a:pt x="1576" y="9771"/>
                  </a:lnTo>
                  <a:lnTo>
                    <a:pt x="1370" y="10033"/>
                  </a:lnTo>
                  <a:lnTo>
                    <a:pt x="1182" y="10314"/>
                  </a:lnTo>
                  <a:lnTo>
                    <a:pt x="1013" y="10596"/>
                  </a:lnTo>
                  <a:lnTo>
                    <a:pt x="863" y="10858"/>
                  </a:lnTo>
                  <a:lnTo>
                    <a:pt x="807" y="10989"/>
                  </a:lnTo>
                  <a:lnTo>
                    <a:pt x="751" y="11121"/>
                  </a:lnTo>
                  <a:lnTo>
                    <a:pt x="638" y="11364"/>
                  </a:lnTo>
                  <a:lnTo>
                    <a:pt x="526" y="11627"/>
                  </a:lnTo>
                  <a:lnTo>
                    <a:pt x="488" y="11758"/>
                  </a:lnTo>
                  <a:lnTo>
                    <a:pt x="432" y="11889"/>
                  </a:lnTo>
                  <a:lnTo>
                    <a:pt x="357" y="12133"/>
                  </a:lnTo>
                  <a:lnTo>
                    <a:pt x="226" y="12640"/>
                  </a:lnTo>
                  <a:lnTo>
                    <a:pt x="170" y="12883"/>
                  </a:lnTo>
                  <a:lnTo>
                    <a:pt x="113" y="13127"/>
                  </a:lnTo>
                  <a:lnTo>
                    <a:pt x="57" y="13577"/>
                  </a:lnTo>
                  <a:lnTo>
                    <a:pt x="1" y="14027"/>
                  </a:lnTo>
                  <a:lnTo>
                    <a:pt x="1" y="14440"/>
                  </a:lnTo>
                  <a:lnTo>
                    <a:pt x="1" y="14833"/>
                  </a:lnTo>
                  <a:lnTo>
                    <a:pt x="20" y="15190"/>
                  </a:lnTo>
                  <a:lnTo>
                    <a:pt x="38" y="15509"/>
                  </a:lnTo>
                  <a:lnTo>
                    <a:pt x="95" y="15809"/>
                  </a:lnTo>
                  <a:lnTo>
                    <a:pt x="132" y="16090"/>
                  </a:lnTo>
                  <a:lnTo>
                    <a:pt x="188" y="16334"/>
                  </a:lnTo>
                  <a:lnTo>
                    <a:pt x="245" y="16540"/>
                  </a:lnTo>
                  <a:lnTo>
                    <a:pt x="282" y="16709"/>
                  </a:lnTo>
                  <a:lnTo>
                    <a:pt x="338" y="16859"/>
                  </a:lnTo>
                  <a:lnTo>
                    <a:pt x="413" y="17121"/>
                  </a:lnTo>
                  <a:lnTo>
                    <a:pt x="413" y="16840"/>
                  </a:lnTo>
                  <a:lnTo>
                    <a:pt x="395" y="16690"/>
                  </a:lnTo>
                  <a:lnTo>
                    <a:pt x="395" y="16521"/>
                  </a:lnTo>
                  <a:lnTo>
                    <a:pt x="395" y="16315"/>
                  </a:lnTo>
                  <a:lnTo>
                    <a:pt x="413" y="16071"/>
                  </a:lnTo>
                  <a:lnTo>
                    <a:pt x="432" y="15809"/>
                  </a:lnTo>
                  <a:lnTo>
                    <a:pt x="451" y="15509"/>
                  </a:lnTo>
                  <a:lnTo>
                    <a:pt x="488" y="15209"/>
                  </a:lnTo>
                  <a:lnTo>
                    <a:pt x="545" y="14871"/>
                  </a:lnTo>
                  <a:lnTo>
                    <a:pt x="620" y="14515"/>
                  </a:lnTo>
                  <a:lnTo>
                    <a:pt x="713" y="14140"/>
                  </a:lnTo>
                  <a:lnTo>
                    <a:pt x="826" y="13746"/>
                  </a:lnTo>
                  <a:lnTo>
                    <a:pt x="976" y="13352"/>
                  </a:lnTo>
                  <a:lnTo>
                    <a:pt x="1051" y="13146"/>
                  </a:lnTo>
                  <a:lnTo>
                    <a:pt x="1145" y="12940"/>
                  </a:lnTo>
                  <a:lnTo>
                    <a:pt x="1332" y="12527"/>
                  </a:lnTo>
                  <a:lnTo>
                    <a:pt x="1445" y="12321"/>
                  </a:lnTo>
                  <a:lnTo>
                    <a:pt x="1501" y="12208"/>
                  </a:lnTo>
                  <a:lnTo>
                    <a:pt x="1557" y="12096"/>
                  </a:lnTo>
                  <a:lnTo>
                    <a:pt x="1670" y="11889"/>
                  </a:lnTo>
                  <a:lnTo>
                    <a:pt x="1801" y="11683"/>
                  </a:lnTo>
                  <a:lnTo>
                    <a:pt x="1876" y="11571"/>
                  </a:lnTo>
                  <a:lnTo>
                    <a:pt x="1951" y="11477"/>
                  </a:lnTo>
                  <a:lnTo>
                    <a:pt x="2082" y="11271"/>
                  </a:lnTo>
                  <a:lnTo>
                    <a:pt x="2232" y="11083"/>
                  </a:lnTo>
                  <a:lnTo>
                    <a:pt x="2401" y="10914"/>
                  </a:lnTo>
                  <a:lnTo>
                    <a:pt x="2570" y="10764"/>
                  </a:lnTo>
                  <a:lnTo>
                    <a:pt x="2757" y="10596"/>
                  </a:lnTo>
                  <a:lnTo>
                    <a:pt x="2964" y="10464"/>
                  </a:lnTo>
                  <a:lnTo>
                    <a:pt x="3170" y="10333"/>
                  </a:lnTo>
                  <a:lnTo>
                    <a:pt x="3395" y="10202"/>
                  </a:lnTo>
                  <a:lnTo>
                    <a:pt x="3639" y="10089"/>
                  </a:lnTo>
                  <a:lnTo>
                    <a:pt x="4164" y="9864"/>
                  </a:lnTo>
                  <a:lnTo>
                    <a:pt x="4745" y="9658"/>
                  </a:lnTo>
                  <a:lnTo>
                    <a:pt x="5345" y="9433"/>
                  </a:lnTo>
                  <a:lnTo>
                    <a:pt x="5983" y="9189"/>
                  </a:lnTo>
                  <a:lnTo>
                    <a:pt x="6320" y="9058"/>
                  </a:lnTo>
                  <a:lnTo>
                    <a:pt x="6658" y="8889"/>
                  </a:lnTo>
                  <a:lnTo>
                    <a:pt x="7014" y="8702"/>
                  </a:lnTo>
                  <a:lnTo>
                    <a:pt x="7351" y="8458"/>
                  </a:lnTo>
                  <a:lnTo>
                    <a:pt x="7520" y="8327"/>
                  </a:lnTo>
                  <a:lnTo>
                    <a:pt x="7689" y="8195"/>
                  </a:lnTo>
                  <a:lnTo>
                    <a:pt x="7858" y="8027"/>
                  </a:lnTo>
                  <a:lnTo>
                    <a:pt x="8008" y="7858"/>
                  </a:lnTo>
                  <a:lnTo>
                    <a:pt x="8158" y="7670"/>
                  </a:lnTo>
                  <a:lnTo>
                    <a:pt x="8289" y="7483"/>
                  </a:lnTo>
                  <a:lnTo>
                    <a:pt x="8402" y="7295"/>
                  </a:lnTo>
                  <a:lnTo>
                    <a:pt x="8495" y="7108"/>
                  </a:lnTo>
                  <a:lnTo>
                    <a:pt x="8664" y="6733"/>
                  </a:lnTo>
                  <a:lnTo>
                    <a:pt x="8795" y="6358"/>
                  </a:lnTo>
                  <a:lnTo>
                    <a:pt x="8889" y="6001"/>
                  </a:lnTo>
                  <a:lnTo>
                    <a:pt x="8983" y="5645"/>
                  </a:lnTo>
                  <a:lnTo>
                    <a:pt x="9058" y="5289"/>
                  </a:lnTo>
                  <a:lnTo>
                    <a:pt x="9114" y="4951"/>
                  </a:lnTo>
                  <a:lnTo>
                    <a:pt x="9208" y="4295"/>
                  </a:lnTo>
                  <a:lnTo>
                    <a:pt x="9302" y="3714"/>
                  </a:lnTo>
                  <a:lnTo>
                    <a:pt x="9358" y="3451"/>
                  </a:lnTo>
                  <a:lnTo>
                    <a:pt x="9414" y="3189"/>
                  </a:lnTo>
                  <a:lnTo>
                    <a:pt x="9489" y="2964"/>
                  </a:lnTo>
                  <a:lnTo>
                    <a:pt x="9583" y="2739"/>
                  </a:lnTo>
                  <a:lnTo>
                    <a:pt x="9695" y="2532"/>
                  </a:lnTo>
                  <a:lnTo>
                    <a:pt x="9827" y="2345"/>
                  </a:lnTo>
                  <a:lnTo>
                    <a:pt x="9958" y="2176"/>
                  </a:lnTo>
                  <a:lnTo>
                    <a:pt x="10108" y="2007"/>
                  </a:lnTo>
                  <a:lnTo>
                    <a:pt x="10295" y="1857"/>
                  </a:lnTo>
                  <a:lnTo>
                    <a:pt x="10464" y="1707"/>
                  </a:lnTo>
                  <a:lnTo>
                    <a:pt x="10671" y="1576"/>
                  </a:lnTo>
                  <a:lnTo>
                    <a:pt x="10877" y="1464"/>
                  </a:lnTo>
                  <a:lnTo>
                    <a:pt x="11083" y="1351"/>
                  </a:lnTo>
                  <a:lnTo>
                    <a:pt x="11289" y="1257"/>
                  </a:lnTo>
                  <a:lnTo>
                    <a:pt x="11514" y="1164"/>
                  </a:lnTo>
                  <a:lnTo>
                    <a:pt x="11721" y="1089"/>
                  </a:lnTo>
                  <a:lnTo>
                    <a:pt x="11927" y="1032"/>
                  </a:lnTo>
                  <a:lnTo>
                    <a:pt x="12152" y="976"/>
                  </a:lnTo>
                  <a:lnTo>
                    <a:pt x="12358" y="920"/>
                  </a:lnTo>
                  <a:lnTo>
                    <a:pt x="12564" y="882"/>
                  </a:lnTo>
                  <a:lnTo>
                    <a:pt x="12921" y="845"/>
                  </a:lnTo>
                  <a:lnTo>
                    <a:pt x="13277" y="807"/>
                  </a:lnTo>
                  <a:lnTo>
                    <a:pt x="13615" y="788"/>
                  </a:lnTo>
                  <a:lnTo>
                    <a:pt x="14140" y="788"/>
                  </a:lnTo>
                  <a:lnTo>
                    <a:pt x="14796" y="826"/>
                  </a:lnTo>
                  <a:lnTo>
                    <a:pt x="15358" y="882"/>
                  </a:lnTo>
                  <a:lnTo>
                    <a:pt x="16127" y="976"/>
                  </a:lnTo>
                  <a:lnTo>
                    <a:pt x="16390" y="1032"/>
                  </a:lnTo>
                  <a:lnTo>
                    <a:pt x="16146" y="920"/>
                  </a:lnTo>
                  <a:lnTo>
                    <a:pt x="15846" y="770"/>
                  </a:lnTo>
                  <a:lnTo>
                    <a:pt x="15415" y="601"/>
                  </a:lnTo>
                  <a:lnTo>
                    <a:pt x="14871" y="413"/>
                  </a:lnTo>
                  <a:lnTo>
                    <a:pt x="14552" y="320"/>
                  </a:lnTo>
                  <a:lnTo>
                    <a:pt x="14215" y="226"/>
                  </a:lnTo>
                  <a:lnTo>
                    <a:pt x="13821" y="151"/>
                  </a:lnTo>
                  <a:lnTo>
                    <a:pt x="13427" y="76"/>
                  </a:lnTo>
                  <a:lnTo>
                    <a:pt x="12977" y="38"/>
                  </a:lnTo>
                  <a:lnTo>
                    <a:pt x="1250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5"/>
          <p:cNvGrpSpPr/>
          <p:nvPr/>
        </p:nvGrpSpPr>
        <p:grpSpPr>
          <a:xfrm rot="9823301">
            <a:off x="7984138" y="456170"/>
            <a:ext cx="835034" cy="1587149"/>
            <a:chOff x="484625" y="94350"/>
            <a:chExt cx="835044" cy="1587168"/>
          </a:xfrm>
        </p:grpSpPr>
        <p:sp>
          <p:nvSpPr>
            <p:cNvPr id="324" name="Google Shape;324;p5"/>
            <p:cNvSpPr/>
            <p:nvPr/>
          </p:nvSpPr>
          <p:spPr>
            <a:xfrm>
              <a:off x="618400" y="936824"/>
              <a:ext cx="569550" cy="744694"/>
            </a:xfrm>
            <a:custGeom>
              <a:avLst/>
              <a:gdLst/>
              <a:ahLst/>
              <a:cxnLst/>
              <a:rect l="l" t="t" r="r" b="b"/>
              <a:pathLst>
                <a:path w="20796" h="27191" extrusionOk="0">
                  <a:moveTo>
                    <a:pt x="19258" y="0"/>
                  </a:moveTo>
                  <a:lnTo>
                    <a:pt x="19033" y="19"/>
                  </a:lnTo>
                  <a:lnTo>
                    <a:pt x="18808" y="56"/>
                  </a:lnTo>
                  <a:lnTo>
                    <a:pt x="18583" y="94"/>
                  </a:lnTo>
                  <a:lnTo>
                    <a:pt x="18340" y="169"/>
                  </a:lnTo>
                  <a:lnTo>
                    <a:pt x="18096" y="263"/>
                  </a:lnTo>
                  <a:lnTo>
                    <a:pt x="17833" y="375"/>
                  </a:lnTo>
                  <a:lnTo>
                    <a:pt x="17589" y="507"/>
                  </a:lnTo>
                  <a:lnTo>
                    <a:pt x="17327" y="675"/>
                  </a:lnTo>
                  <a:lnTo>
                    <a:pt x="17083" y="863"/>
                  </a:lnTo>
                  <a:lnTo>
                    <a:pt x="16839" y="1069"/>
                  </a:lnTo>
                  <a:lnTo>
                    <a:pt x="16596" y="1275"/>
                  </a:lnTo>
                  <a:lnTo>
                    <a:pt x="16108" y="1744"/>
                  </a:lnTo>
                  <a:lnTo>
                    <a:pt x="15621" y="2232"/>
                  </a:lnTo>
                  <a:lnTo>
                    <a:pt x="15377" y="2438"/>
                  </a:lnTo>
                  <a:lnTo>
                    <a:pt x="15246" y="2513"/>
                  </a:lnTo>
                  <a:lnTo>
                    <a:pt x="15133" y="2569"/>
                  </a:lnTo>
                  <a:lnTo>
                    <a:pt x="15002" y="2607"/>
                  </a:lnTo>
                  <a:lnTo>
                    <a:pt x="14852" y="2644"/>
                  </a:lnTo>
                  <a:lnTo>
                    <a:pt x="14702" y="2663"/>
                  </a:lnTo>
                  <a:lnTo>
                    <a:pt x="14533" y="2682"/>
                  </a:lnTo>
                  <a:lnTo>
                    <a:pt x="14439" y="2682"/>
                  </a:lnTo>
                  <a:lnTo>
                    <a:pt x="14120" y="2663"/>
                  </a:lnTo>
                  <a:lnTo>
                    <a:pt x="13802" y="2644"/>
                  </a:lnTo>
                  <a:lnTo>
                    <a:pt x="13389" y="2607"/>
                  </a:lnTo>
                  <a:lnTo>
                    <a:pt x="12977" y="2569"/>
                  </a:lnTo>
                  <a:lnTo>
                    <a:pt x="12114" y="2457"/>
                  </a:lnTo>
                  <a:lnTo>
                    <a:pt x="11645" y="2419"/>
                  </a:lnTo>
                  <a:lnTo>
                    <a:pt x="11176" y="2382"/>
                  </a:lnTo>
                  <a:lnTo>
                    <a:pt x="10670" y="2363"/>
                  </a:lnTo>
                  <a:lnTo>
                    <a:pt x="10183" y="2382"/>
                  </a:lnTo>
                  <a:lnTo>
                    <a:pt x="9658" y="2438"/>
                  </a:lnTo>
                  <a:lnTo>
                    <a:pt x="9395" y="2475"/>
                  </a:lnTo>
                  <a:lnTo>
                    <a:pt x="9114" y="2532"/>
                  </a:lnTo>
                  <a:lnTo>
                    <a:pt x="8851" y="2607"/>
                  </a:lnTo>
                  <a:lnTo>
                    <a:pt x="8570" y="2682"/>
                  </a:lnTo>
                  <a:lnTo>
                    <a:pt x="8307" y="2794"/>
                  </a:lnTo>
                  <a:lnTo>
                    <a:pt x="8026" y="2925"/>
                  </a:lnTo>
                  <a:lnTo>
                    <a:pt x="7745" y="3075"/>
                  </a:lnTo>
                  <a:lnTo>
                    <a:pt x="7501" y="3244"/>
                  </a:lnTo>
                  <a:lnTo>
                    <a:pt x="7257" y="3451"/>
                  </a:lnTo>
                  <a:lnTo>
                    <a:pt x="7032" y="3676"/>
                  </a:lnTo>
                  <a:lnTo>
                    <a:pt x="6826" y="3901"/>
                  </a:lnTo>
                  <a:lnTo>
                    <a:pt x="6638" y="4126"/>
                  </a:lnTo>
                  <a:lnTo>
                    <a:pt x="6320" y="4557"/>
                  </a:lnTo>
                  <a:lnTo>
                    <a:pt x="6020" y="4932"/>
                  </a:lnTo>
                  <a:lnTo>
                    <a:pt x="5945" y="5026"/>
                  </a:lnTo>
                  <a:lnTo>
                    <a:pt x="5907" y="5082"/>
                  </a:lnTo>
                  <a:lnTo>
                    <a:pt x="5888" y="5101"/>
                  </a:lnTo>
                  <a:lnTo>
                    <a:pt x="5851" y="5138"/>
                  </a:lnTo>
                  <a:lnTo>
                    <a:pt x="5663" y="5401"/>
                  </a:lnTo>
                  <a:lnTo>
                    <a:pt x="5570" y="5532"/>
                  </a:lnTo>
                  <a:lnTo>
                    <a:pt x="5532" y="5607"/>
                  </a:lnTo>
                  <a:lnTo>
                    <a:pt x="5513" y="5626"/>
                  </a:lnTo>
                  <a:lnTo>
                    <a:pt x="5495" y="5644"/>
                  </a:lnTo>
                  <a:lnTo>
                    <a:pt x="5438" y="5644"/>
                  </a:lnTo>
                  <a:lnTo>
                    <a:pt x="5382" y="5663"/>
                  </a:lnTo>
                  <a:lnTo>
                    <a:pt x="4820" y="5794"/>
                  </a:lnTo>
                  <a:lnTo>
                    <a:pt x="4576" y="5851"/>
                  </a:lnTo>
                  <a:lnTo>
                    <a:pt x="4313" y="5907"/>
                  </a:lnTo>
                  <a:lnTo>
                    <a:pt x="3769" y="6019"/>
                  </a:lnTo>
                  <a:lnTo>
                    <a:pt x="3188" y="6151"/>
                  </a:lnTo>
                  <a:lnTo>
                    <a:pt x="2869" y="6245"/>
                  </a:lnTo>
                  <a:lnTo>
                    <a:pt x="2532" y="6376"/>
                  </a:lnTo>
                  <a:lnTo>
                    <a:pt x="2363" y="6470"/>
                  </a:lnTo>
                  <a:lnTo>
                    <a:pt x="2194" y="6563"/>
                  </a:lnTo>
                  <a:lnTo>
                    <a:pt x="2026" y="6657"/>
                  </a:lnTo>
                  <a:lnTo>
                    <a:pt x="1876" y="6770"/>
                  </a:lnTo>
                  <a:lnTo>
                    <a:pt x="1782" y="6826"/>
                  </a:lnTo>
                  <a:lnTo>
                    <a:pt x="1707" y="6901"/>
                  </a:lnTo>
                  <a:lnTo>
                    <a:pt x="1576" y="7032"/>
                  </a:lnTo>
                  <a:lnTo>
                    <a:pt x="1444" y="7163"/>
                  </a:lnTo>
                  <a:lnTo>
                    <a:pt x="1313" y="7313"/>
                  </a:lnTo>
                  <a:lnTo>
                    <a:pt x="1088" y="7613"/>
                  </a:lnTo>
                  <a:lnTo>
                    <a:pt x="919" y="7913"/>
                  </a:lnTo>
                  <a:lnTo>
                    <a:pt x="863" y="7988"/>
                  </a:lnTo>
                  <a:lnTo>
                    <a:pt x="825" y="8082"/>
                  </a:lnTo>
                  <a:lnTo>
                    <a:pt x="750" y="8232"/>
                  </a:lnTo>
                  <a:lnTo>
                    <a:pt x="694" y="8382"/>
                  </a:lnTo>
                  <a:lnTo>
                    <a:pt x="619" y="8532"/>
                  </a:lnTo>
                  <a:lnTo>
                    <a:pt x="507" y="8832"/>
                  </a:lnTo>
                  <a:lnTo>
                    <a:pt x="413" y="9151"/>
                  </a:lnTo>
                  <a:lnTo>
                    <a:pt x="244" y="9732"/>
                  </a:lnTo>
                  <a:lnTo>
                    <a:pt x="113" y="10332"/>
                  </a:lnTo>
                  <a:lnTo>
                    <a:pt x="57" y="10632"/>
                  </a:lnTo>
                  <a:lnTo>
                    <a:pt x="19" y="10951"/>
                  </a:lnTo>
                  <a:lnTo>
                    <a:pt x="0" y="11270"/>
                  </a:lnTo>
                  <a:lnTo>
                    <a:pt x="0" y="11589"/>
                  </a:lnTo>
                  <a:lnTo>
                    <a:pt x="0" y="11908"/>
                  </a:lnTo>
                  <a:lnTo>
                    <a:pt x="19" y="12226"/>
                  </a:lnTo>
                  <a:lnTo>
                    <a:pt x="75" y="12564"/>
                  </a:lnTo>
                  <a:lnTo>
                    <a:pt x="150" y="12883"/>
                  </a:lnTo>
                  <a:lnTo>
                    <a:pt x="244" y="13201"/>
                  </a:lnTo>
                  <a:lnTo>
                    <a:pt x="357" y="13520"/>
                  </a:lnTo>
                  <a:lnTo>
                    <a:pt x="507" y="13820"/>
                  </a:lnTo>
                  <a:lnTo>
                    <a:pt x="694" y="14120"/>
                  </a:lnTo>
                  <a:lnTo>
                    <a:pt x="882" y="14383"/>
                  </a:lnTo>
                  <a:lnTo>
                    <a:pt x="1107" y="14645"/>
                  </a:lnTo>
                  <a:lnTo>
                    <a:pt x="1351" y="14870"/>
                  </a:lnTo>
                  <a:lnTo>
                    <a:pt x="1594" y="15077"/>
                  </a:lnTo>
                  <a:lnTo>
                    <a:pt x="1726" y="15170"/>
                  </a:lnTo>
                  <a:lnTo>
                    <a:pt x="1857" y="15245"/>
                  </a:lnTo>
                  <a:lnTo>
                    <a:pt x="2082" y="15395"/>
                  </a:lnTo>
                  <a:lnTo>
                    <a:pt x="2532" y="15677"/>
                  </a:lnTo>
                  <a:lnTo>
                    <a:pt x="3394" y="16164"/>
                  </a:lnTo>
                  <a:lnTo>
                    <a:pt x="3563" y="16277"/>
                  </a:lnTo>
                  <a:lnTo>
                    <a:pt x="3676" y="16352"/>
                  </a:lnTo>
                  <a:lnTo>
                    <a:pt x="3676" y="16370"/>
                  </a:lnTo>
                  <a:lnTo>
                    <a:pt x="3694" y="16370"/>
                  </a:lnTo>
                  <a:lnTo>
                    <a:pt x="3713" y="16389"/>
                  </a:lnTo>
                  <a:lnTo>
                    <a:pt x="3732" y="16427"/>
                  </a:lnTo>
                  <a:lnTo>
                    <a:pt x="3732" y="16502"/>
                  </a:lnTo>
                  <a:lnTo>
                    <a:pt x="3732" y="16558"/>
                  </a:lnTo>
                  <a:lnTo>
                    <a:pt x="3732" y="16633"/>
                  </a:lnTo>
                  <a:lnTo>
                    <a:pt x="3694" y="16802"/>
                  </a:lnTo>
                  <a:lnTo>
                    <a:pt x="3657" y="17008"/>
                  </a:lnTo>
                  <a:lnTo>
                    <a:pt x="3507" y="17402"/>
                  </a:lnTo>
                  <a:lnTo>
                    <a:pt x="3432" y="17608"/>
                  </a:lnTo>
                  <a:lnTo>
                    <a:pt x="3357" y="17814"/>
                  </a:lnTo>
                  <a:lnTo>
                    <a:pt x="3188" y="18264"/>
                  </a:lnTo>
                  <a:lnTo>
                    <a:pt x="3038" y="18714"/>
                  </a:lnTo>
                  <a:lnTo>
                    <a:pt x="2907" y="19164"/>
                  </a:lnTo>
                  <a:lnTo>
                    <a:pt x="2794" y="19614"/>
                  </a:lnTo>
                  <a:lnTo>
                    <a:pt x="2757" y="19858"/>
                  </a:lnTo>
                  <a:lnTo>
                    <a:pt x="2738" y="20102"/>
                  </a:lnTo>
                  <a:lnTo>
                    <a:pt x="2719" y="20346"/>
                  </a:lnTo>
                  <a:lnTo>
                    <a:pt x="2738" y="20590"/>
                  </a:lnTo>
                  <a:lnTo>
                    <a:pt x="2757" y="20833"/>
                  </a:lnTo>
                  <a:lnTo>
                    <a:pt x="2794" y="21058"/>
                  </a:lnTo>
                  <a:lnTo>
                    <a:pt x="2888" y="21490"/>
                  </a:lnTo>
                  <a:lnTo>
                    <a:pt x="2963" y="21696"/>
                  </a:lnTo>
                  <a:lnTo>
                    <a:pt x="3038" y="21883"/>
                  </a:lnTo>
                  <a:lnTo>
                    <a:pt x="3188" y="22258"/>
                  </a:lnTo>
                  <a:lnTo>
                    <a:pt x="3488" y="22952"/>
                  </a:lnTo>
                  <a:lnTo>
                    <a:pt x="3526" y="23027"/>
                  </a:lnTo>
                  <a:lnTo>
                    <a:pt x="3563" y="23084"/>
                  </a:lnTo>
                  <a:lnTo>
                    <a:pt x="3563" y="23121"/>
                  </a:lnTo>
                  <a:lnTo>
                    <a:pt x="3582" y="23140"/>
                  </a:lnTo>
                  <a:lnTo>
                    <a:pt x="3601" y="23215"/>
                  </a:lnTo>
                  <a:lnTo>
                    <a:pt x="3694" y="23534"/>
                  </a:lnTo>
                  <a:lnTo>
                    <a:pt x="3845" y="24171"/>
                  </a:lnTo>
                  <a:lnTo>
                    <a:pt x="3995" y="24790"/>
                  </a:lnTo>
                  <a:lnTo>
                    <a:pt x="4145" y="25352"/>
                  </a:lnTo>
                  <a:lnTo>
                    <a:pt x="4332" y="25878"/>
                  </a:lnTo>
                  <a:lnTo>
                    <a:pt x="4426" y="26121"/>
                  </a:lnTo>
                  <a:lnTo>
                    <a:pt x="4538" y="26346"/>
                  </a:lnTo>
                  <a:lnTo>
                    <a:pt x="4651" y="26553"/>
                  </a:lnTo>
                  <a:lnTo>
                    <a:pt x="4782" y="26740"/>
                  </a:lnTo>
                  <a:lnTo>
                    <a:pt x="4951" y="26909"/>
                  </a:lnTo>
                  <a:lnTo>
                    <a:pt x="5026" y="26984"/>
                  </a:lnTo>
                  <a:lnTo>
                    <a:pt x="5120" y="27040"/>
                  </a:lnTo>
                  <a:lnTo>
                    <a:pt x="5195" y="27096"/>
                  </a:lnTo>
                  <a:lnTo>
                    <a:pt x="5288" y="27134"/>
                  </a:lnTo>
                  <a:lnTo>
                    <a:pt x="5382" y="27171"/>
                  </a:lnTo>
                  <a:lnTo>
                    <a:pt x="5476" y="27171"/>
                  </a:lnTo>
                  <a:lnTo>
                    <a:pt x="5551" y="27190"/>
                  </a:lnTo>
                  <a:lnTo>
                    <a:pt x="5682" y="27171"/>
                  </a:lnTo>
                  <a:lnTo>
                    <a:pt x="5795" y="27153"/>
                  </a:lnTo>
                  <a:lnTo>
                    <a:pt x="5926" y="27096"/>
                  </a:lnTo>
                  <a:lnTo>
                    <a:pt x="6038" y="27040"/>
                  </a:lnTo>
                  <a:lnTo>
                    <a:pt x="6207" y="26946"/>
                  </a:lnTo>
                  <a:lnTo>
                    <a:pt x="6320" y="26853"/>
                  </a:lnTo>
                  <a:lnTo>
                    <a:pt x="6395" y="26778"/>
                  </a:lnTo>
                  <a:lnTo>
                    <a:pt x="6301" y="26834"/>
                  </a:lnTo>
                  <a:lnTo>
                    <a:pt x="6188" y="26909"/>
                  </a:lnTo>
                  <a:lnTo>
                    <a:pt x="6001" y="26984"/>
                  </a:lnTo>
                  <a:lnTo>
                    <a:pt x="5851" y="27021"/>
                  </a:lnTo>
                  <a:lnTo>
                    <a:pt x="5682" y="27040"/>
                  </a:lnTo>
                  <a:lnTo>
                    <a:pt x="5588" y="27040"/>
                  </a:lnTo>
                  <a:lnTo>
                    <a:pt x="5495" y="27021"/>
                  </a:lnTo>
                  <a:lnTo>
                    <a:pt x="5363" y="26965"/>
                  </a:lnTo>
                  <a:lnTo>
                    <a:pt x="5232" y="26871"/>
                  </a:lnTo>
                  <a:lnTo>
                    <a:pt x="5120" y="26740"/>
                  </a:lnTo>
                  <a:lnTo>
                    <a:pt x="5026" y="26590"/>
                  </a:lnTo>
                  <a:lnTo>
                    <a:pt x="4932" y="26403"/>
                  </a:lnTo>
                  <a:lnTo>
                    <a:pt x="4857" y="26215"/>
                  </a:lnTo>
                  <a:lnTo>
                    <a:pt x="4782" y="25990"/>
                  </a:lnTo>
                  <a:lnTo>
                    <a:pt x="4726" y="25746"/>
                  </a:lnTo>
                  <a:lnTo>
                    <a:pt x="4613" y="25240"/>
                  </a:lnTo>
                  <a:lnTo>
                    <a:pt x="4538" y="24677"/>
                  </a:lnTo>
                  <a:lnTo>
                    <a:pt x="4407" y="23402"/>
                  </a:lnTo>
                  <a:lnTo>
                    <a:pt x="4351" y="23046"/>
                  </a:lnTo>
                  <a:lnTo>
                    <a:pt x="4332" y="22952"/>
                  </a:lnTo>
                  <a:lnTo>
                    <a:pt x="4313" y="22896"/>
                  </a:lnTo>
                  <a:lnTo>
                    <a:pt x="4295" y="22840"/>
                  </a:lnTo>
                  <a:lnTo>
                    <a:pt x="4238" y="22652"/>
                  </a:lnTo>
                  <a:lnTo>
                    <a:pt x="4013" y="21958"/>
                  </a:lnTo>
                  <a:lnTo>
                    <a:pt x="3901" y="21621"/>
                  </a:lnTo>
                  <a:lnTo>
                    <a:pt x="3826" y="21265"/>
                  </a:lnTo>
                  <a:lnTo>
                    <a:pt x="3788" y="20908"/>
                  </a:lnTo>
                  <a:lnTo>
                    <a:pt x="3769" y="20740"/>
                  </a:lnTo>
                  <a:lnTo>
                    <a:pt x="3769" y="20571"/>
                  </a:lnTo>
                  <a:lnTo>
                    <a:pt x="3807" y="20233"/>
                  </a:lnTo>
                  <a:lnTo>
                    <a:pt x="3901" y="19877"/>
                  </a:lnTo>
                  <a:lnTo>
                    <a:pt x="4013" y="19502"/>
                  </a:lnTo>
                  <a:lnTo>
                    <a:pt x="4163" y="19127"/>
                  </a:lnTo>
                  <a:lnTo>
                    <a:pt x="4351" y="18733"/>
                  </a:lnTo>
                  <a:lnTo>
                    <a:pt x="4520" y="18339"/>
                  </a:lnTo>
                  <a:lnTo>
                    <a:pt x="4632" y="18133"/>
                  </a:lnTo>
                  <a:lnTo>
                    <a:pt x="4726" y="17908"/>
                  </a:lnTo>
                  <a:lnTo>
                    <a:pt x="4838" y="17683"/>
                  </a:lnTo>
                  <a:lnTo>
                    <a:pt x="4932" y="17439"/>
                  </a:lnTo>
                  <a:lnTo>
                    <a:pt x="5026" y="17177"/>
                  </a:lnTo>
                  <a:lnTo>
                    <a:pt x="5101" y="16877"/>
                  </a:lnTo>
                  <a:lnTo>
                    <a:pt x="5120" y="16727"/>
                  </a:lnTo>
                  <a:lnTo>
                    <a:pt x="5138" y="16539"/>
                  </a:lnTo>
                  <a:lnTo>
                    <a:pt x="5138" y="16352"/>
                  </a:lnTo>
                  <a:lnTo>
                    <a:pt x="5120" y="16127"/>
                  </a:lnTo>
                  <a:lnTo>
                    <a:pt x="5063" y="15920"/>
                  </a:lnTo>
                  <a:lnTo>
                    <a:pt x="4970" y="15714"/>
                  </a:lnTo>
                  <a:lnTo>
                    <a:pt x="4932" y="15620"/>
                  </a:lnTo>
                  <a:lnTo>
                    <a:pt x="4857" y="15527"/>
                  </a:lnTo>
                  <a:lnTo>
                    <a:pt x="4801" y="15433"/>
                  </a:lnTo>
                  <a:lnTo>
                    <a:pt x="4763" y="15395"/>
                  </a:lnTo>
                  <a:lnTo>
                    <a:pt x="4726" y="15358"/>
                  </a:lnTo>
                  <a:lnTo>
                    <a:pt x="4595" y="15227"/>
                  </a:lnTo>
                  <a:lnTo>
                    <a:pt x="4463" y="15114"/>
                  </a:lnTo>
                  <a:lnTo>
                    <a:pt x="4220" y="14927"/>
                  </a:lnTo>
                  <a:lnTo>
                    <a:pt x="3769" y="14627"/>
                  </a:lnTo>
                  <a:lnTo>
                    <a:pt x="3357" y="14364"/>
                  </a:lnTo>
                  <a:lnTo>
                    <a:pt x="2963" y="14083"/>
                  </a:lnTo>
                  <a:lnTo>
                    <a:pt x="2757" y="13933"/>
                  </a:lnTo>
                  <a:lnTo>
                    <a:pt x="2663" y="13876"/>
                  </a:lnTo>
                  <a:lnTo>
                    <a:pt x="2588" y="13801"/>
                  </a:lnTo>
                  <a:lnTo>
                    <a:pt x="2438" y="13670"/>
                  </a:lnTo>
                  <a:lnTo>
                    <a:pt x="2307" y="13539"/>
                  </a:lnTo>
                  <a:lnTo>
                    <a:pt x="2176" y="13389"/>
                  </a:lnTo>
                  <a:lnTo>
                    <a:pt x="2063" y="13220"/>
                  </a:lnTo>
                  <a:lnTo>
                    <a:pt x="1969" y="13051"/>
                  </a:lnTo>
                  <a:lnTo>
                    <a:pt x="1894" y="12883"/>
                  </a:lnTo>
                  <a:lnTo>
                    <a:pt x="1838" y="12695"/>
                  </a:lnTo>
                  <a:lnTo>
                    <a:pt x="1782" y="12489"/>
                  </a:lnTo>
                  <a:lnTo>
                    <a:pt x="1744" y="12283"/>
                  </a:lnTo>
                  <a:lnTo>
                    <a:pt x="1726" y="12058"/>
                  </a:lnTo>
                  <a:lnTo>
                    <a:pt x="1707" y="11851"/>
                  </a:lnTo>
                  <a:lnTo>
                    <a:pt x="1707" y="11607"/>
                  </a:lnTo>
                  <a:lnTo>
                    <a:pt x="1744" y="11139"/>
                  </a:lnTo>
                  <a:lnTo>
                    <a:pt x="1819" y="10651"/>
                  </a:lnTo>
                  <a:lnTo>
                    <a:pt x="1932" y="10164"/>
                  </a:lnTo>
                  <a:lnTo>
                    <a:pt x="2082" y="9657"/>
                  </a:lnTo>
                  <a:lnTo>
                    <a:pt x="2157" y="9414"/>
                  </a:lnTo>
                  <a:lnTo>
                    <a:pt x="2251" y="9189"/>
                  </a:lnTo>
                  <a:lnTo>
                    <a:pt x="2288" y="9095"/>
                  </a:lnTo>
                  <a:lnTo>
                    <a:pt x="2344" y="8982"/>
                  </a:lnTo>
                  <a:lnTo>
                    <a:pt x="2401" y="8870"/>
                  </a:lnTo>
                  <a:lnTo>
                    <a:pt x="2419" y="8813"/>
                  </a:lnTo>
                  <a:lnTo>
                    <a:pt x="2457" y="8776"/>
                  </a:lnTo>
                  <a:lnTo>
                    <a:pt x="2569" y="8588"/>
                  </a:lnTo>
                  <a:lnTo>
                    <a:pt x="2682" y="8420"/>
                  </a:lnTo>
                  <a:lnTo>
                    <a:pt x="2813" y="8288"/>
                  </a:lnTo>
                  <a:lnTo>
                    <a:pt x="2869" y="8213"/>
                  </a:lnTo>
                  <a:lnTo>
                    <a:pt x="2907" y="8195"/>
                  </a:lnTo>
                  <a:lnTo>
                    <a:pt x="2944" y="8157"/>
                  </a:lnTo>
                  <a:lnTo>
                    <a:pt x="3001" y="8120"/>
                  </a:lnTo>
                  <a:lnTo>
                    <a:pt x="3076" y="8063"/>
                  </a:lnTo>
                  <a:lnTo>
                    <a:pt x="3151" y="8026"/>
                  </a:lnTo>
                  <a:lnTo>
                    <a:pt x="3244" y="7988"/>
                  </a:lnTo>
                  <a:lnTo>
                    <a:pt x="3432" y="7895"/>
                  </a:lnTo>
                  <a:lnTo>
                    <a:pt x="3657" y="7838"/>
                  </a:lnTo>
                  <a:lnTo>
                    <a:pt x="4145" y="7707"/>
                  </a:lnTo>
                  <a:lnTo>
                    <a:pt x="4688" y="7576"/>
                  </a:lnTo>
                  <a:lnTo>
                    <a:pt x="4970" y="7501"/>
                  </a:lnTo>
                  <a:lnTo>
                    <a:pt x="5251" y="7445"/>
                  </a:lnTo>
                  <a:lnTo>
                    <a:pt x="5757" y="7295"/>
                  </a:lnTo>
                  <a:lnTo>
                    <a:pt x="5926" y="7257"/>
                  </a:lnTo>
                  <a:lnTo>
                    <a:pt x="6170" y="7201"/>
                  </a:lnTo>
                  <a:lnTo>
                    <a:pt x="6301" y="7163"/>
                  </a:lnTo>
                  <a:lnTo>
                    <a:pt x="6413" y="7107"/>
                  </a:lnTo>
                  <a:lnTo>
                    <a:pt x="6507" y="7051"/>
                  </a:lnTo>
                  <a:lnTo>
                    <a:pt x="6620" y="6957"/>
                  </a:lnTo>
                  <a:lnTo>
                    <a:pt x="6695" y="6882"/>
                  </a:lnTo>
                  <a:lnTo>
                    <a:pt x="6770" y="6788"/>
                  </a:lnTo>
                  <a:lnTo>
                    <a:pt x="6845" y="6676"/>
                  </a:lnTo>
                  <a:lnTo>
                    <a:pt x="6901" y="6545"/>
                  </a:lnTo>
                  <a:lnTo>
                    <a:pt x="6920" y="6488"/>
                  </a:lnTo>
                  <a:lnTo>
                    <a:pt x="6939" y="6470"/>
                  </a:lnTo>
                  <a:lnTo>
                    <a:pt x="6976" y="6413"/>
                  </a:lnTo>
                  <a:lnTo>
                    <a:pt x="7032" y="6320"/>
                  </a:lnTo>
                  <a:lnTo>
                    <a:pt x="7126" y="6151"/>
                  </a:lnTo>
                  <a:lnTo>
                    <a:pt x="7145" y="6132"/>
                  </a:lnTo>
                  <a:lnTo>
                    <a:pt x="7164" y="6113"/>
                  </a:lnTo>
                  <a:lnTo>
                    <a:pt x="7220" y="6057"/>
                  </a:lnTo>
                  <a:lnTo>
                    <a:pt x="7295" y="5944"/>
                  </a:lnTo>
                  <a:lnTo>
                    <a:pt x="7482" y="5701"/>
                  </a:lnTo>
                  <a:lnTo>
                    <a:pt x="7632" y="5476"/>
                  </a:lnTo>
                  <a:lnTo>
                    <a:pt x="7895" y="5063"/>
                  </a:lnTo>
                  <a:lnTo>
                    <a:pt x="8026" y="4876"/>
                  </a:lnTo>
                  <a:lnTo>
                    <a:pt x="8157" y="4707"/>
                  </a:lnTo>
                  <a:lnTo>
                    <a:pt x="8289" y="4576"/>
                  </a:lnTo>
                  <a:lnTo>
                    <a:pt x="8439" y="4444"/>
                  </a:lnTo>
                  <a:lnTo>
                    <a:pt x="8589" y="4332"/>
                  </a:lnTo>
                  <a:lnTo>
                    <a:pt x="8739" y="4219"/>
                  </a:lnTo>
                  <a:lnTo>
                    <a:pt x="8907" y="4126"/>
                  </a:lnTo>
                  <a:lnTo>
                    <a:pt x="9095" y="4051"/>
                  </a:lnTo>
                  <a:lnTo>
                    <a:pt x="9282" y="3976"/>
                  </a:lnTo>
                  <a:lnTo>
                    <a:pt x="9470" y="3901"/>
                  </a:lnTo>
                  <a:lnTo>
                    <a:pt x="9883" y="3807"/>
                  </a:lnTo>
                  <a:lnTo>
                    <a:pt x="10295" y="3732"/>
                  </a:lnTo>
                  <a:lnTo>
                    <a:pt x="10726" y="3694"/>
                  </a:lnTo>
                  <a:lnTo>
                    <a:pt x="11158" y="3657"/>
                  </a:lnTo>
                  <a:lnTo>
                    <a:pt x="12039" y="3657"/>
                  </a:lnTo>
                  <a:lnTo>
                    <a:pt x="12902" y="3694"/>
                  </a:lnTo>
                  <a:lnTo>
                    <a:pt x="13970" y="3694"/>
                  </a:lnTo>
                  <a:lnTo>
                    <a:pt x="14195" y="3676"/>
                  </a:lnTo>
                  <a:lnTo>
                    <a:pt x="14627" y="3638"/>
                  </a:lnTo>
                  <a:lnTo>
                    <a:pt x="14852" y="3601"/>
                  </a:lnTo>
                  <a:lnTo>
                    <a:pt x="15077" y="3544"/>
                  </a:lnTo>
                  <a:lnTo>
                    <a:pt x="15302" y="3451"/>
                  </a:lnTo>
                  <a:lnTo>
                    <a:pt x="15527" y="3357"/>
                  </a:lnTo>
                  <a:lnTo>
                    <a:pt x="15733" y="3225"/>
                  </a:lnTo>
                  <a:lnTo>
                    <a:pt x="15902" y="3075"/>
                  </a:lnTo>
                  <a:lnTo>
                    <a:pt x="16052" y="2925"/>
                  </a:lnTo>
                  <a:lnTo>
                    <a:pt x="16183" y="2775"/>
                  </a:lnTo>
                  <a:lnTo>
                    <a:pt x="16427" y="2494"/>
                  </a:lnTo>
                  <a:lnTo>
                    <a:pt x="16633" y="2232"/>
                  </a:lnTo>
                  <a:lnTo>
                    <a:pt x="17046" y="1725"/>
                  </a:lnTo>
                  <a:lnTo>
                    <a:pt x="17252" y="1500"/>
                  </a:lnTo>
                  <a:lnTo>
                    <a:pt x="17439" y="1275"/>
                  </a:lnTo>
                  <a:lnTo>
                    <a:pt x="17646" y="1088"/>
                  </a:lnTo>
                  <a:lnTo>
                    <a:pt x="17852" y="919"/>
                  </a:lnTo>
                  <a:lnTo>
                    <a:pt x="18058" y="750"/>
                  </a:lnTo>
                  <a:lnTo>
                    <a:pt x="18265" y="619"/>
                  </a:lnTo>
                  <a:lnTo>
                    <a:pt x="18471" y="507"/>
                  </a:lnTo>
                  <a:lnTo>
                    <a:pt x="18677" y="413"/>
                  </a:lnTo>
                  <a:lnTo>
                    <a:pt x="18883" y="338"/>
                  </a:lnTo>
                  <a:lnTo>
                    <a:pt x="19090" y="281"/>
                  </a:lnTo>
                  <a:lnTo>
                    <a:pt x="19352" y="244"/>
                  </a:lnTo>
                  <a:lnTo>
                    <a:pt x="19615" y="206"/>
                  </a:lnTo>
                  <a:lnTo>
                    <a:pt x="19840" y="188"/>
                  </a:lnTo>
                  <a:lnTo>
                    <a:pt x="20346" y="188"/>
                  </a:lnTo>
                  <a:lnTo>
                    <a:pt x="20683" y="206"/>
                  </a:lnTo>
                  <a:lnTo>
                    <a:pt x="20796" y="225"/>
                  </a:lnTo>
                  <a:lnTo>
                    <a:pt x="20683" y="188"/>
                  </a:lnTo>
                  <a:lnTo>
                    <a:pt x="20365" y="113"/>
                  </a:lnTo>
                  <a:lnTo>
                    <a:pt x="20121" y="56"/>
                  </a:lnTo>
                  <a:lnTo>
                    <a:pt x="19821" y="19"/>
                  </a:lnTo>
                  <a:lnTo>
                    <a:pt x="19633"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750108" y="443758"/>
              <a:ext cx="569560" cy="365865"/>
            </a:xfrm>
            <a:custGeom>
              <a:avLst/>
              <a:gdLst/>
              <a:ahLst/>
              <a:cxnLst/>
              <a:rect l="l" t="t" r="r" b="b"/>
              <a:pathLst>
                <a:path w="13634" h="8758" extrusionOk="0">
                  <a:moveTo>
                    <a:pt x="12189" y="0"/>
                  </a:moveTo>
                  <a:lnTo>
                    <a:pt x="11946" y="19"/>
                  </a:lnTo>
                  <a:lnTo>
                    <a:pt x="11683" y="56"/>
                  </a:lnTo>
                  <a:lnTo>
                    <a:pt x="11421" y="131"/>
                  </a:lnTo>
                  <a:lnTo>
                    <a:pt x="11177" y="225"/>
                  </a:lnTo>
                  <a:lnTo>
                    <a:pt x="10877" y="357"/>
                  </a:lnTo>
                  <a:lnTo>
                    <a:pt x="10577" y="507"/>
                  </a:lnTo>
                  <a:lnTo>
                    <a:pt x="10277" y="694"/>
                  </a:lnTo>
                  <a:lnTo>
                    <a:pt x="9977" y="882"/>
                  </a:lnTo>
                  <a:lnTo>
                    <a:pt x="9377" y="1313"/>
                  </a:lnTo>
                  <a:lnTo>
                    <a:pt x="8795" y="1782"/>
                  </a:lnTo>
                  <a:lnTo>
                    <a:pt x="8495" y="1988"/>
                  </a:lnTo>
                  <a:lnTo>
                    <a:pt x="8233" y="2175"/>
                  </a:lnTo>
                  <a:lnTo>
                    <a:pt x="8177" y="2194"/>
                  </a:lnTo>
                  <a:lnTo>
                    <a:pt x="8158" y="2213"/>
                  </a:lnTo>
                  <a:lnTo>
                    <a:pt x="8120" y="2232"/>
                  </a:lnTo>
                  <a:lnTo>
                    <a:pt x="7970" y="2307"/>
                  </a:lnTo>
                  <a:lnTo>
                    <a:pt x="7877" y="2344"/>
                  </a:lnTo>
                  <a:lnTo>
                    <a:pt x="7802" y="2382"/>
                  </a:lnTo>
                  <a:lnTo>
                    <a:pt x="7633" y="2438"/>
                  </a:lnTo>
                  <a:lnTo>
                    <a:pt x="7295" y="2550"/>
                  </a:lnTo>
                  <a:lnTo>
                    <a:pt x="6939" y="2663"/>
                  </a:lnTo>
                  <a:lnTo>
                    <a:pt x="6133" y="2869"/>
                  </a:lnTo>
                  <a:lnTo>
                    <a:pt x="5289" y="3076"/>
                  </a:lnTo>
                  <a:lnTo>
                    <a:pt x="4839" y="3207"/>
                  </a:lnTo>
                  <a:lnTo>
                    <a:pt x="4408" y="3357"/>
                  </a:lnTo>
                  <a:lnTo>
                    <a:pt x="4201" y="3451"/>
                  </a:lnTo>
                  <a:lnTo>
                    <a:pt x="3995" y="3526"/>
                  </a:lnTo>
                  <a:lnTo>
                    <a:pt x="3582" y="3732"/>
                  </a:lnTo>
                  <a:lnTo>
                    <a:pt x="3189" y="3976"/>
                  </a:lnTo>
                  <a:lnTo>
                    <a:pt x="3001" y="4107"/>
                  </a:lnTo>
                  <a:lnTo>
                    <a:pt x="2814" y="4238"/>
                  </a:lnTo>
                  <a:lnTo>
                    <a:pt x="2739" y="4313"/>
                  </a:lnTo>
                  <a:lnTo>
                    <a:pt x="2664" y="4369"/>
                  </a:lnTo>
                  <a:lnTo>
                    <a:pt x="2514" y="4501"/>
                  </a:lnTo>
                  <a:lnTo>
                    <a:pt x="2232" y="4763"/>
                  </a:lnTo>
                  <a:lnTo>
                    <a:pt x="1707" y="5269"/>
                  </a:lnTo>
                  <a:lnTo>
                    <a:pt x="1482" y="5532"/>
                  </a:lnTo>
                  <a:lnTo>
                    <a:pt x="1257" y="5794"/>
                  </a:lnTo>
                  <a:lnTo>
                    <a:pt x="1051" y="6038"/>
                  </a:lnTo>
                  <a:lnTo>
                    <a:pt x="863" y="6301"/>
                  </a:lnTo>
                  <a:lnTo>
                    <a:pt x="695" y="6545"/>
                  </a:lnTo>
                  <a:lnTo>
                    <a:pt x="545" y="6788"/>
                  </a:lnTo>
                  <a:lnTo>
                    <a:pt x="413" y="7032"/>
                  </a:lnTo>
                  <a:lnTo>
                    <a:pt x="301" y="7257"/>
                  </a:lnTo>
                  <a:lnTo>
                    <a:pt x="207" y="7482"/>
                  </a:lnTo>
                  <a:lnTo>
                    <a:pt x="132" y="7688"/>
                  </a:lnTo>
                  <a:lnTo>
                    <a:pt x="76" y="7876"/>
                  </a:lnTo>
                  <a:lnTo>
                    <a:pt x="38" y="8063"/>
                  </a:lnTo>
                  <a:lnTo>
                    <a:pt x="1" y="8363"/>
                  </a:lnTo>
                  <a:lnTo>
                    <a:pt x="1" y="8570"/>
                  </a:lnTo>
                  <a:lnTo>
                    <a:pt x="20" y="8720"/>
                  </a:lnTo>
                  <a:lnTo>
                    <a:pt x="20" y="8757"/>
                  </a:lnTo>
                  <a:lnTo>
                    <a:pt x="38" y="8720"/>
                  </a:lnTo>
                  <a:lnTo>
                    <a:pt x="76" y="8588"/>
                  </a:lnTo>
                  <a:lnTo>
                    <a:pt x="170" y="8401"/>
                  </a:lnTo>
                  <a:lnTo>
                    <a:pt x="301" y="8157"/>
                  </a:lnTo>
                  <a:lnTo>
                    <a:pt x="507" y="7876"/>
                  </a:lnTo>
                  <a:lnTo>
                    <a:pt x="770" y="7557"/>
                  </a:lnTo>
                  <a:lnTo>
                    <a:pt x="1088" y="7238"/>
                  </a:lnTo>
                  <a:lnTo>
                    <a:pt x="1501" y="6901"/>
                  </a:lnTo>
                  <a:lnTo>
                    <a:pt x="1970" y="6545"/>
                  </a:lnTo>
                  <a:lnTo>
                    <a:pt x="2495" y="6188"/>
                  </a:lnTo>
                  <a:lnTo>
                    <a:pt x="3057" y="5832"/>
                  </a:lnTo>
                  <a:lnTo>
                    <a:pt x="3676" y="5457"/>
                  </a:lnTo>
                  <a:lnTo>
                    <a:pt x="3826" y="5382"/>
                  </a:lnTo>
                  <a:lnTo>
                    <a:pt x="3957" y="5307"/>
                  </a:lnTo>
                  <a:lnTo>
                    <a:pt x="4276" y="5176"/>
                  </a:lnTo>
                  <a:lnTo>
                    <a:pt x="4595" y="5063"/>
                  </a:lnTo>
                  <a:lnTo>
                    <a:pt x="4764" y="5007"/>
                  </a:lnTo>
                  <a:lnTo>
                    <a:pt x="4951" y="4951"/>
                  </a:lnTo>
                  <a:lnTo>
                    <a:pt x="5308" y="4857"/>
                  </a:lnTo>
                  <a:lnTo>
                    <a:pt x="5701" y="4763"/>
                  </a:lnTo>
                  <a:lnTo>
                    <a:pt x="6545" y="4576"/>
                  </a:lnTo>
                  <a:lnTo>
                    <a:pt x="6995" y="4463"/>
                  </a:lnTo>
                  <a:lnTo>
                    <a:pt x="7445" y="4332"/>
                  </a:lnTo>
                  <a:lnTo>
                    <a:pt x="7877" y="4182"/>
                  </a:lnTo>
                  <a:lnTo>
                    <a:pt x="8308" y="3976"/>
                  </a:lnTo>
                  <a:lnTo>
                    <a:pt x="8533" y="3882"/>
                  </a:lnTo>
                  <a:lnTo>
                    <a:pt x="8627" y="3826"/>
                  </a:lnTo>
                  <a:lnTo>
                    <a:pt x="8739" y="3751"/>
                  </a:lnTo>
                  <a:lnTo>
                    <a:pt x="8945" y="3638"/>
                  </a:lnTo>
                  <a:lnTo>
                    <a:pt x="8983" y="3601"/>
                  </a:lnTo>
                  <a:lnTo>
                    <a:pt x="9039" y="3563"/>
                  </a:lnTo>
                  <a:lnTo>
                    <a:pt x="9152" y="3488"/>
                  </a:lnTo>
                  <a:lnTo>
                    <a:pt x="9339" y="3319"/>
                  </a:lnTo>
                  <a:lnTo>
                    <a:pt x="9508" y="3169"/>
                  </a:lnTo>
                  <a:lnTo>
                    <a:pt x="9808" y="2869"/>
                  </a:lnTo>
                  <a:lnTo>
                    <a:pt x="10296" y="2307"/>
                  </a:lnTo>
                  <a:lnTo>
                    <a:pt x="10764" y="1800"/>
                  </a:lnTo>
                  <a:lnTo>
                    <a:pt x="11177" y="1369"/>
                  </a:lnTo>
                  <a:lnTo>
                    <a:pt x="11402" y="1163"/>
                  </a:lnTo>
                  <a:lnTo>
                    <a:pt x="11589" y="994"/>
                  </a:lnTo>
                  <a:lnTo>
                    <a:pt x="11796" y="844"/>
                  </a:lnTo>
                  <a:lnTo>
                    <a:pt x="12002" y="732"/>
                  </a:lnTo>
                  <a:lnTo>
                    <a:pt x="12096" y="675"/>
                  </a:lnTo>
                  <a:lnTo>
                    <a:pt x="12189" y="638"/>
                  </a:lnTo>
                  <a:lnTo>
                    <a:pt x="12283" y="600"/>
                  </a:lnTo>
                  <a:lnTo>
                    <a:pt x="12377" y="563"/>
                  </a:lnTo>
                  <a:lnTo>
                    <a:pt x="12546" y="544"/>
                  </a:lnTo>
                  <a:lnTo>
                    <a:pt x="12714" y="525"/>
                  </a:lnTo>
                  <a:lnTo>
                    <a:pt x="12883" y="544"/>
                  </a:lnTo>
                  <a:lnTo>
                    <a:pt x="13052" y="582"/>
                  </a:lnTo>
                  <a:lnTo>
                    <a:pt x="13315" y="675"/>
                  </a:lnTo>
                  <a:lnTo>
                    <a:pt x="13483" y="788"/>
                  </a:lnTo>
                  <a:lnTo>
                    <a:pt x="13633" y="882"/>
                  </a:lnTo>
                  <a:lnTo>
                    <a:pt x="13540" y="732"/>
                  </a:lnTo>
                  <a:lnTo>
                    <a:pt x="13408" y="563"/>
                  </a:lnTo>
                  <a:lnTo>
                    <a:pt x="13315" y="450"/>
                  </a:lnTo>
                  <a:lnTo>
                    <a:pt x="13183" y="338"/>
                  </a:lnTo>
                  <a:lnTo>
                    <a:pt x="13033" y="225"/>
                  </a:lnTo>
                  <a:lnTo>
                    <a:pt x="12846" y="131"/>
                  </a:lnTo>
                  <a:lnTo>
                    <a:pt x="12733" y="94"/>
                  </a:lnTo>
                  <a:lnTo>
                    <a:pt x="12677" y="75"/>
                  </a:lnTo>
                  <a:lnTo>
                    <a:pt x="12602" y="56"/>
                  </a:lnTo>
                  <a:lnTo>
                    <a:pt x="12489" y="19"/>
                  </a:lnTo>
                  <a:lnTo>
                    <a:pt x="12358" y="19"/>
                  </a:lnTo>
                  <a:lnTo>
                    <a:pt x="1218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484625" y="94350"/>
              <a:ext cx="684692" cy="715272"/>
            </a:xfrm>
            <a:custGeom>
              <a:avLst/>
              <a:gdLst/>
              <a:ahLst/>
              <a:cxnLst/>
              <a:rect l="l" t="t" r="r" b="b"/>
              <a:pathLst>
                <a:path w="16390" h="17122" extrusionOk="0">
                  <a:moveTo>
                    <a:pt x="12508" y="1"/>
                  </a:moveTo>
                  <a:lnTo>
                    <a:pt x="12264" y="20"/>
                  </a:lnTo>
                  <a:lnTo>
                    <a:pt x="12002" y="20"/>
                  </a:lnTo>
                  <a:lnTo>
                    <a:pt x="11758" y="38"/>
                  </a:lnTo>
                  <a:lnTo>
                    <a:pt x="11477" y="76"/>
                  </a:lnTo>
                  <a:lnTo>
                    <a:pt x="11214" y="132"/>
                  </a:lnTo>
                  <a:lnTo>
                    <a:pt x="10933" y="188"/>
                  </a:lnTo>
                  <a:lnTo>
                    <a:pt x="10652" y="263"/>
                  </a:lnTo>
                  <a:lnTo>
                    <a:pt x="10371" y="376"/>
                  </a:lnTo>
                  <a:lnTo>
                    <a:pt x="10089" y="488"/>
                  </a:lnTo>
                  <a:lnTo>
                    <a:pt x="9808" y="620"/>
                  </a:lnTo>
                  <a:lnTo>
                    <a:pt x="9527" y="770"/>
                  </a:lnTo>
                  <a:lnTo>
                    <a:pt x="9245" y="957"/>
                  </a:lnTo>
                  <a:lnTo>
                    <a:pt x="8983" y="1182"/>
                  </a:lnTo>
                  <a:lnTo>
                    <a:pt x="8739" y="1445"/>
                  </a:lnTo>
                  <a:lnTo>
                    <a:pt x="8495" y="1707"/>
                  </a:lnTo>
                  <a:lnTo>
                    <a:pt x="8289" y="2026"/>
                  </a:lnTo>
                  <a:lnTo>
                    <a:pt x="8120" y="2345"/>
                  </a:lnTo>
                  <a:lnTo>
                    <a:pt x="7970" y="2682"/>
                  </a:lnTo>
                  <a:lnTo>
                    <a:pt x="7839" y="3020"/>
                  </a:lnTo>
                  <a:lnTo>
                    <a:pt x="7745" y="3357"/>
                  </a:lnTo>
                  <a:lnTo>
                    <a:pt x="7652" y="3676"/>
                  </a:lnTo>
                  <a:lnTo>
                    <a:pt x="7577" y="4014"/>
                  </a:lnTo>
                  <a:lnTo>
                    <a:pt x="7445" y="4651"/>
                  </a:lnTo>
                  <a:lnTo>
                    <a:pt x="7314" y="5251"/>
                  </a:lnTo>
                  <a:lnTo>
                    <a:pt x="7239" y="5533"/>
                  </a:lnTo>
                  <a:lnTo>
                    <a:pt x="7145" y="5814"/>
                  </a:lnTo>
                  <a:lnTo>
                    <a:pt x="7033" y="6076"/>
                  </a:lnTo>
                  <a:lnTo>
                    <a:pt x="6920" y="6320"/>
                  </a:lnTo>
                  <a:lnTo>
                    <a:pt x="6864" y="6451"/>
                  </a:lnTo>
                  <a:lnTo>
                    <a:pt x="6789" y="6545"/>
                  </a:lnTo>
                  <a:lnTo>
                    <a:pt x="6733" y="6639"/>
                  </a:lnTo>
                  <a:lnTo>
                    <a:pt x="6658" y="6714"/>
                  </a:lnTo>
                  <a:lnTo>
                    <a:pt x="6508" y="6902"/>
                  </a:lnTo>
                  <a:lnTo>
                    <a:pt x="6301" y="7052"/>
                  </a:lnTo>
                  <a:lnTo>
                    <a:pt x="6095" y="7202"/>
                  </a:lnTo>
                  <a:lnTo>
                    <a:pt x="5851" y="7352"/>
                  </a:lnTo>
                  <a:lnTo>
                    <a:pt x="5589" y="7483"/>
                  </a:lnTo>
                  <a:lnTo>
                    <a:pt x="5308" y="7614"/>
                  </a:lnTo>
                  <a:lnTo>
                    <a:pt x="4726" y="7877"/>
                  </a:lnTo>
                  <a:lnTo>
                    <a:pt x="4126" y="8120"/>
                  </a:lnTo>
                  <a:lnTo>
                    <a:pt x="3526" y="8402"/>
                  </a:lnTo>
                  <a:lnTo>
                    <a:pt x="3226" y="8552"/>
                  </a:lnTo>
                  <a:lnTo>
                    <a:pt x="2926" y="8720"/>
                  </a:lnTo>
                  <a:lnTo>
                    <a:pt x="2626" y="8889"/>
                  </a:lnTo>
                  <a:lnTo>
                    <a:pt x="2345" y="9095"/>
                  </a:lnTo>
                  <a:lnTo>
                    <a:pt x="2082" y="9302"/>
                  </a:lnTo>
                  <a:lnTo>
                    <a:pt x="1820" y="9527"/>
                  </a:lnTo>
                  <a:lnTo>
                    <a:pt x="1576" y="9771"/>
                  </a:lnTo>
                  <a:lnTo>
                    <a:pt x="1370" y="10033"/>
                  </a:lnTo>
                  <a:lnTo>
                    <a:pt x="1182" y="10314"/>
                  </a:lnTo>
                  <a:lnTo>
                    <a:pt x="1013" y="10596"/>
                  </a:lnTo>
                  <a:lnTo>
                    <a:pt x="863" y="10858"/>
                  </a:lnTo>
                  <a:lnTo>
                    <a:pt x="807" y="10989"/>
                  </a:lnTo>
                  <a:lnTo>
                    <a:pt x="751" y="11121"/>
                  </a:lnTo>
                  <a:lnTo>
                    <a:pt x="638" y="11364"/>
                  </a:lnTo>
                  <a:lnTo>
                    <a:pt x="526" y="11627"/>
                  </a:lnTo>
                  <a:lnTo>
                    <a:pt x="488" y="11758"/>
                  </a:lnTo>
                  <a:lnTo>
                    <a:pt x="432" y="11889"/>
                  </a:lnTo>
                  <a:lnTo>
                    <a:pt x="357" y="12133"/>
                  </a:lnTo>
                  <a:lnTo>
                    <a:pt x="226" y="12640"/>
                  </a:lnTo>
                  <a:lnTo>
                    <a:pt x="170" y="12883"/>
                  </a:lnTo>
                  <a:lnTo>
                    <a:pt x="113" y="13127"/>
                  </a:lnTo>
                  <a:lnTo>
                    <a:pt x="57" y="13577"/>
                  </a:lnTo>
                  <a:lnTo>
                    <a:pt x="1" y="14027"/>
                  </a:lnTo>
                  <a:lnTo>
                    <a:pt x="1" y="14440"/>
                  </a:lnTo>
                  <a:lnTo>
                    <a:pt x="1" y="14833"/>
                  </a:lnTo>
                  <a:lnTo>
                    <a:pt x="20" y="15190"/>
                  </a:lnTo>
                  <a:lnTo>
                    <a:pt x="38" y="15509"/>
                  </a:lnTo>
                  <a:lnTo>
                    <a:pt x="95" y="15809"/>
                  </a:lnTo>
                  <a:lnTo>
                    <a:pt x="132" y="16090"/>
                  </a:lnTo>
                  <a:lnTo>
                    <a:pt x="188" y="16334"/>
                  </a:lnTo>
                  <a:lnTo>
                    <a:pt x="245" y="16540"/>
                  </a:lnTo>
                  <a:lnTo>
                    <a:pt x="282" y="16709"/>
                  </a:lnTo>
                  <a:lnTo>
                    <a:pt x="338" y="16859"/>
                  </a:lnTo>
                  <a:lnTo>
                    <a:pt x="413" y="17121"/>
                  </a:lnTo>
                  <a:lnTo>
                    <a:pt x="413" y="16840"/>
                  </a:lnTo>
                  <a:lnTo>
                    <a:pt x="395" y="16690"/>
                  </a:lnTo>
                  <a:lnTo>
                    <a:pt x="395" y="16521"/>
                  </a:lnTo>
                  <a:lnTo>
                    <a:pt x="395" y="16315"/>
                  </a:lnTo>
                  <a:lnTo>
                    <a:pt x="413" y="16071"/>
                  </a:lnTo>
                  <a:lnTo>
                    <a:pt x="432" y="15809"/>
                  </a:lnTo>
                  <a:lnTo>
                    <a:pt x="451" y="15509"/>
                  </a:lnTo>
                  <a:lnTo>
                    <a:pt x="488" y="15209"/>
                  </a:lnTo>
                  <a:lnTo>
                    <a:pt x="545" y="14871"/>
                  </a:lnTo>
                  <a:lnTo>
                    <a:pt x="620" y="14515"/>
                  </a:lnTo>
                  <a:lnTo>
                    <a:pt x="713" y="14140"/>
                  </a:lnTo>
                  <a:lnTo>
                    <a:pt x="826" y="13746"/>
                  </a:lnTo>
                  <a:lnTo>
                    <a:pt x="976" y="13352"/>
                  </a:lnTo>
                  <a:lnTo>
                    <a:pt x="1051" y="13146"/>
                  </a:lnTo>
                  <a:lnTo>
                    <a:pt x="1145" y="12940"/>
                  </a:lnTo>
                  <a:lnTo>
                    <a:pt x="1332" y="12527"/>
                  </a:lnTo>
                  <a:lnTo>
                    <a:pt x="1445" y="12321"/>
                  </a:lnTo>
                  <a:lnTo>
                    <a:pt x="1501" y="12208"/>
                  </a:lnTo>
                  <a:lnTo>
                    <a:pt x="1557" y="12096"/>
                  </a:lnTo>
                  <a:lnTo>
                    <a:pt x="1670" y="11889"/>
                  </a:lnTo>
                  <a:lnTo>
                    <a:pt x="1801" y="11683"/>
                  </a:lnTo>
                  <a:lnTo>
                    <a:pt x="1876" y="11571"/>
                  </a:lnTo>
                  <a:lnTo>
                    <a:pt x="1951" y="11477"/>
                  </a:lnTo>
                  <a:lnTo>
                    <a:pt x="2082" y="11271"/>
                  </a:lnTo>
                  <a:lnTo>
                    <a:pt x="2232" y="11083"/>
                  </a:lnTo>
                  <a:lnTo>
                    <a:pt x="2401" y="10914"/>
                  </a:lnTo>
                  <a:lnTo>
                    <a:pt x="2570" y="10764"/>
                  </a:lnTo>
                  <a:lnTo>
                    <a:pt x="2757" y="10596"/>
                  </a:lnTo>
                  <a:lnTo>
                    <a:pt x="2964" y="10464"/>
                  </a:lnTo>
                  <a:lnTo>
                    <a:pt x="3170" y="10333"/>
                  </a:lnTo>
                  <a:lnTo>
                    <a:pt x="3395" y="10202"/>
                  </a:lnTo>
                  <a:lnTo>
                    <a:pt x="3639" y="10089"/>
                  </a:lnTo>
                  <a:lnTo>
                    <a:pt x="4164" y="9864"/>
                  </a:lnTo>
                  <a:lnTo>
                    <a:pt x="4745" y="9658"/>
                  </a:lnTo>
                  <a:lnTo>
                    <a:pt x="5345" y="9433"/>
                  </a:lnTo>
                  <a:lnTo>
                    <a:pt x="5983" y="9189"/>
                  </a:lnTo>
                  <a:lnTo>
                    <a:pt x="6320" y="9058"/>
                  </a:lnTo>
                  <a:lnTo>
                    <a:pt x="6658" y="8889"/>
                  </a:lnTo>
                  <a:lnTo>
                    <a:pt x="7014" y="8702"/>
                  </a:lnTo>
                  <a:lnTo>
                    <a:pt x="7351" y="8458"/>
                  </a:lnTo>
                  <a:lnTo>
                    <a:pt x="7520" y="8327"/>
                  </a:lnTo>
                  <a:lnTo>
                    <a:pt x="7689" y="8195"/>
                  </a:lnTo>
                  <a:lnTo>
                    <a:pt x="7858" y="8027"/>
                  </a:lnTo>
                  <a:lnTo>
                    <a:pt x="8008" y="7858"/>
                  </a:lnTo>
                  <a:lnTo>
                    <a:pt x="8158" y="7670"/>
                  </a:lnTo>
                  <a:lnTo>
                    <a:pt x="8289" y="7483"/>
                  </a:lnTo>
                  <a:lnTo>
                    <a:pt x="8402" y="7295"/>
                  </a:lnTo>
                  <a:lnTo>
                    <a:pt x="8495" y="7108"/>
                  </a:lnTo>
                  <a:lnTo>
                    <a:pt x="8664" y="6733"/>
                  </a:lnTo>
                  <a:lnTo>
                    <a:pt x="8795" y="6358"/>
                  </a:lnTo>
                  <a:lnTo>
                    <a:pt x="8889" y="6001"/>
                  </a:lnTo>
                  <a:lnTo>
                    <a:pt x="8983" y="5645"/>
                  </a:lnTo>
                  <a:lnTo>
                    <a:pt x="9058" y="5289"/>
                  </a:lnTo>
                  <a:lnTo>
                    <a:pt x="9114" y="4951"/>
                  </a:lnTo>
                  <a:lnTo>
                    <a:pt x="9208" y="4295"/>
                  </a:lnTo>
                  <a:lnTo>
                    <a:pt x="9302" y="3714"/>
                  </a:lnTo>
                  <a:lnTo>
                    <a:pt x="9358" y="3451"/>
                  </a:lnTo>
                  <a:lnTo>
                    <a:pt x="9414" y="3189"/>
                  </a:lnTo>
                  <a:lnTo>
                    <a:pt x="9489" y="2964"/>
                  </a:lnTo>
                  <a:lnTo>
                    <a:pt x="9583" y="2739"/>
                  </a:lnTo>
                  <a:lnTo>
                    <a:pt x="9695" y="2532"/>
                  </a:lnTo>
                  <a:lnTo>
                    <a:pt x="9827" y="2345"/>
                  </a:lnTo>
                  <a:lnTo>
                    <a:pt x="9958" y="2176"/>
                  </a:lnTo>
                  <a:lnTo>
                    <a:pt x="10108" y="2007"/>
                  </a:lnTo>
                  <a:lnTo>
                    <a:pt x="10295" y="1857"/>
                  </a:lnTo>
                  <a:lnTo>
                    <a:pt x="10464" y="1707"/>
                  </a:lnTo>
                  <a:lnTo>
                    <a:pt x="10671" y="1576"/>
                  </a:lnTo>
                  <a:lnTo>
                    <a:pt x="10877" y="1464"/>
                  </a:lnTo>
                  <a:lnTo>
                    <a:pt x="11083" y="1351"/>
                  </a:lnTo>
                  <a:lnTo>
                    <a:pt x="11289" y="1257"/>
                  </a:lnTo>
                  <a:lnTo>
                    <a:pt x="11514" y="1164"/>
                  </a:lnTo>
                  <a:lnTo>
                    <a:pt x="11721" y="1089"/>
                  </a:lnTo>
                  <a:lnTo>
                    <a:pt x="11927" y="1032"/>
                  </a:lnTo>
                  <a:lnTo>
                    <a:pt x="12152" y="976"/>
                  </a:lnTo>
                  <a:lnTo>
                    <a:pt x="12358" y="920"/>
                  </a:lnTo>
                  <a:lnTo>
                    <a:pt x="12564" y="882"/>
                  </a:lnTo>
                  <a:lnTo>
                    <a:pt x="12921" y="845"/>
                  </a:lnTo>
                  <a:lnTo>
                    <a:pt x="13277" y="807"/>
                  </a:lnTo>
                  <a:lnTo>
                    <a:pt x="13615" y="788"/>
                  </a:lnTo>
                  <a:lnTo>
                    <a:pt x="14140" y="788"/>
                  </a:lnTo>
                  <a:lnTo>
                    <a:pt x="14796" y="826"/>
                  </a:lnTo>
                  <a:lnTo>
                    <a:pt x="15358" y="882"/>
                  </a:lnTo>
                  <a:lnTo>
                    <a:pt x="16127" y="976"/>
                  </a:lnTo>
                  <a:lnTo>
                    <a:pt x="16390" y="1032"/>
                  </a:lnTo>
                  <a:lnTo>
                    <a:pt x="16146" y="920"/>
                  </a:lnTo>
                  <a:lnTo>
                    <a:pt x="15846" y="770"/>
                  </a:lnTo>
                  <a:lnTo>
                    <a:pt x="15415" y="601"/>
                  </a:lnTo>
                  <a:lnTo>
                    <a:pt x="14871" y="413"/>
                  </a:lnTo>
                  <a:lnTo>
                    <a:pt x="14552" y="320"/>
                  </a:lnTo>
                  <a:lnTo>
                    <a:pt x="14215" y="226"/>
                  </a:lnTo>
                  <a:lnTo>
                    <a:pt x="13821" y="151"/>
                  </a:lnTo>
                  <a:lnTo>
                    <a:pt x="13427" y="76"/>
                  </a:lnTo>
                  <a:lnTo>
                    <a:pt x="12977" y="38"/>
                  </a:lnTo>
                  <a:lnTo>
                    <a:pt x="1250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5"/>
          <p:cNvGrpSpPr/>
          <p:nvPr/>
        </p:nvGrpSpPr>
        <p:grpSpPr>
          <a:xfrm flipH="1">
            <a:off x="8001002" y="835643"/>
            <a:ext cx="2551158" cy="1772615"/>
            <a:chOff x="-1975173" y="-7415332"/>
            <a:chExt cx="2551158" cy="1772615"/>
          </a:xfrm>
        </p:grpSpPr>
        <p:sp>
          <p:nvSpPr>
            <p:cNvPr id="328" name="Google Shape;328;p5"/>
            <p:cNvSpPr/>
            <p:nvPr/>
          </p:nvSpPr>
          <p:spPr>
            <a:xfrm>
              <a:off x="298104" y="-5677520"/>
              <a:ext cx="33336" cy="34803"/>
            </a:xfrm>
            <a:custGeom>
              <a:avLst/>
              <a:gdLst/>
              <a:ahLst/>
              <a:cxnLst/>
              <a:rect l="l" t="t" r="r" b="b"/>
              <a:pathLst>
                <a:path w="432" h="451" extrusionOk="0">
                  <a:moveTo>
                    <a:pt x="225" y="1"/>
                  </a:moveTo>
                  <a:lnTo>
                    <a:pt x="131" y="20"/>
                  </a:lnTo>
                  <a:lnTo>
                    <a:pt x="56" y="76"/>
                  </a:lnTo>
                  <a:lnTo>
                    <a:pt x="19" y="151"/>
                  </a:lnTo>
                  <a:lnTo>
                    <a:pt x="0" y="226"/>
                  </a:lnTo>
                  <a:lnTo>
                    <a:pt x="19" y="320"/>
                  </a:lnTo>
                  <a:lnTo>
                    <a:pt x="56" y="395"/>
                  </a:lnTo>
                  <a:lnTo>
                    <a:pt x="131" y="432"/>
                  </a:lnTo>
                  <a:lnTo>
                    <a:pt x="225" y="451"/>
                  </a:lnTo>
                  <a:lnTo>
                    <a:pt x="319" y="432"/>
                  </a:lnTo>
                  <a:lnTo>
                    <a:pt x="394" y="395"/>
                  </a:lnTo>
                  <a:lnTo>
                    <a:pt x="431" y="320"/>
                  </a:lnTo>
                  <a:lnTo>
                    <a:pt x="431"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296625" y="-6513861"/>
              <a:ext cx="29015" cy="29015"/>
            </a:xfrm>
            <a:custGeom>
              <a:avLst/>
              <a:gdLst/>
              <a:ahLst/>
              <a:cxnLst/>
              <a:rect l="l" t="t" r="r" b="b"/>
              <a:pathLst>
                <a:path w="376" h="376" extrusionOk="0">
                  <a:moveTo>
                    <a:pt x="188" y="0"/>
                  </a:moveTo>
                  <a:lnTo>
                    <a:pt x="113" y="19"/>
                  </a:lnTo>
                  <a:lnTo>
                    <a:pt x="56" y="57"/>
                  </a:lnTo>
                  <a:lnTo>
                    <a:pt x="19" y="132"/>
                  </a:lnTo>
                  <a:lnTo>
                    <a:pt x="0" y="188"/>
                  </a:lnTo>
                  <a:lnTo>
                    <a:pt x="19" y="263"/>
                  </a:lnTo>
                  <a:lnTo>
                    <a:pt x="56" y="319"/>
                  </a:lnTo>
                  <a:lnTo>
                    <a:pt x="113" y="357"/>
                  </a:lnTo>
                  <a:lnTo>
                    <a:pt x="188" y="375"/>
                  </a:lnTo>
                  <a:lnTo>
                    <a:pt x="263" y="357"/>
                  </a:lnTo>
                  <a:lnTo>
                    <a:pt x="319" y="319"/>
                  </a:lnTo>
                  <a:lnTo>
                    <a:pt x="356" y="263"/>
                  </a:lnTo>
                  <a:lnTo>
                    <a:pt x="375" y="188"/>
                  </a:lnTo>
                  <a:lnTo>
                    <a:pt x="356" y="132"/>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975173" y="-7344492"/>
              <a:ext cx="27549" cy="27626"/>
            </a:xfrm>
            <a:custGeom>
              <a:avLst/>
              <a:gdLst/>
              <a:ahLst/>
              <a:cxnLst/>
              <a:rect l="l" t="t" r="r" b="b"/>
              <a:pathLst>
                <a:path w="357" h="358" extrusionOk="0">
                  <a:moveTo>
                    <a:pt x="113" y="1"/>
                  </a:moveTo>
                  <a:lnTo>
                    <a:pt x="56" y="57"/>
                  </a:lnTo>
                  <a:lnTo>
                    <a:pt x="19" y="113"/>
                  </a:lnTo>
                  <a:lnTo>
                    <a:pt x="0" y="170"/>
                  </a:lnTo>
                  <a:lnTo>
                    <a:pt x="19" y="245"/>
                  </a:lnTo>
                  <a:lnTo>
                    <a:pt x="56" y="301"/>
                  </a:lnTo>
                  <a:lnTo>
                    <a:pt x="113" y="357"/>
                  </a:lnTo>
                  <a:lnTo>
                    <a:pt x="263" y="357"/>
                  </a:lnTo>
                  <a:lnTo>
                    <a:pt x="319" y="301"/>
                  </a:lnTo>
                  <a:lnTo>
                    <a:pt x="356" y="245"/>
                  </a:lnTo>
                  <a:lnTo>
                    <a:pt x="356" y="170"/>
                  </a:lnTo>
                  <a:lnTo>
                    <a:pt x="356" y="113"/>
                  </a:lnTo>
                  <a:lnTo>
                    <a:pt x="319" y="57"/>
                  </a:lnTo>
                  <a:lnTo>
                    <a:pt x="263"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1095386" y="-7415332"/>
              <a:ext cx="33336" cy="34803"/>
            </a:xfrm>
            <a:custGeom>
              <a:avLst/>
              <a:gdLst/>
              <a:ahLst/>
              <a:cxnLst/>
              <a:rect l="l" t="t" r="r" b="b"/>
              <a:pathLst>
                <a:path w="432" h="451" extrusionOk="0">
                  <a:moveTo>
                    <a:pt x="225" y="0"/>
                  </a:moveTo>
                  <a:lnTo>
                    <a:pt x="131" y="19"/>
                  </a:lnTo>
                  <a:lnTo>
                    <a:pt x="56" y="56"/>
                  </a:lnTo>
                  <a:lnTo>
                    <a:pt x="19" y="131"/>
                  </a:lnTo>
                  <a:lnTo>
                    <a:pt x="0" y="225"/>
                  </a:lnTo>
                  <a:lnTo>
                    <a:pt x="19" y="300"/>
                  </a:lnTo>
                  <a:lnTo>
                    <a:pt x="56" y="375"/>
                  </a:lnTo>
                  <a:lnTo>
                    <a:pt x="131" y="431"/>
                  </a:lnTo>
                  <a:lnTo>
                    <a:pt x="225" y="450"/>
                  </a:lnTo>
                  <a:lnTo>
                    <a:pt x="319" y="431"/>
                  </a:lnTo>
                  <a:lnTo>
                    <a:pt x="394" y="375"/>
                  </a:lnTo>
                  <a:lnTo>
                    <a:pt x="431" y="300"/>
                  </a:lnTo>
                  <a:lnTo>
                    <a:pt x="431" y="225"/>
                  </a:lnTo>
                  <a:lnTo>
                    <a:pt x="431"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319776" y="-6380747"/>
              <a:ext cx="34803" cy="34803"/>
            </a:xfrm>
            <a:custGeom>
              <a:avLst/>
              <a:gdLst/>
              <a:ahLst/>
              <a:cxnLst/>
              <a:rect l="l" t="t" r="r" b="b"/>
              <a:pathLst>
                <a:path w="451" h="451" extrusionOk="0">
                  <a:moveTo>
                    <a:pt x="225" y="0"/>
                  </a:moveTo>
                  <a:lnTo>
                    <a:pt x="131" y="19"/>
                  </a:lnTo>
                  <a:lnTo>
                    <a:pt x="56" y="75"/>
                  </a:lnTo>
                  <a:lnTo>
                    <a:pt x="19" y="150"/>
                  </a:lnTo>
                  <a:lnTo>
                    <a:pt x="0" y="226"/>
                  </a:lnTo>
                  <a:lnTo>
                    <a:pt x="19" y="319"/>
                  </a:lnTo>
                  <a:lnTo>
                    <a:pt x="56" y="376"/>
                  </a:lnTo>
                  <a:lnTo>
                    <a:pt x="131" y="432"/>
                  </a:lnTo>
                  <a:lnTo>
                    <a:pt x="225" y="451"/>
                  </a:lnTo>
                  <a:lnTo>
                    <a:pt x="319" y="432"/>
                  </a:lnTo>
                  <a:lnTo>
                    <a:pt x="394" y="376"/>
                  </a:lnTo>
                  <a:lnTo>
                    <a:pt x="431" y="319"/>
                  </a:lnTo>
                  <a:lnTo>
                    <a:pt x="450" y="226"/>
                  </a:lnTo>
                  <a:lnTo>
                    <a:pt x="431" y="150"/>
                  </a:lnTo>
                  <a:lnTo>
                    <a:pt x="394" y="75"/>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19498" y="-6848151"/>
              <a:ext cx="56487" cy="57953"/>
            </a:xfrm>
            <a:custGeom>
              <a:avLst/>
              <a:gdLst/>
              <a:ahLst/>
              <a:cxnLst/>
              <a:rect l="l" t="t" r="r" b="b"/>
              <a:pathLst>
                <a:path w="732" h="751" extrusionOk="0">
                  <a:moveTo>
                    <a:pt x="356" y="1"/>
                  </a:moveTo>
                  <a:lnTo>
                    <a:pt x="281" y="19"/>
                  </a:lnTo>
                  <a:lnTo>
                    <a:pt x="206" y="38"/>
                  </a:lnTo>
                  <a:lnTo>
                    <a:pt x="131" y="76"/>
                  </a:lnTo>
                  <a:lnTo>
                    <a:pt x="94" y="132"/>
                  </a:lnTo>
                  <a:lnTo>
                    <a:pt x="56" y="188"/>
                  </a:lnTo>
                  <a:lnTo>
                    <a:pt x="19" y="244"/>
                  </a:lnTo>
                  <a:lnTo>
                    <a:pt x="0" y="319"/>
                  </a:lnTo>
                  <a:lnTo>
                    <a:pt x="0" y="376"/>
                  </a:lnTo>
                  <a:lnTo>
                    <a:pt x="0" y="451"/>
                  </a:lnTo>
                  <a:lnTo>
                    <a:pt x="19" y="526"/>
                  </a:lnTo>
                  <a:lnTo>
                    <a:pt x="56" y="582"/>
                  </a:lnTo>
                  <a:lnTo>
                    <a:pt x="94" y="638"/>
                  </a:lnTo>
                  <a:lnTo>
                    <a:pt x="131" y="695"/>
                  </a:lnTo>
                  <a:lnTo>
                    <a:pt x="206" y="732"/>
                  </a:lnTo>
                  <a:lnTo>
                    <a:pt x="281" y="751"/>
                  </a:lnTo>
                  <a:lnTo>
                    <a:pt x="450" y="751"/>
                  </a:lnTo>
                  <a:lnTo>
                    <a:pt x="525" y="732"/>
                  </a:lnTo>
                  <a:lnTo>
                    <a:pt x="581" y="695"/>
                  </a:lnTo>
                  <a:lnTo>
                    <a:pt x="638" y="638"/>
                  </a:lnTo>
                  <a:lnTo>
                    <a:pt x="675" y="582"/>
                  </a:lnTo>
                  <a:lnTo>
                    <a:pt x="694" y="526"/>
                  </a:lnTo>
                  <a:lnTo>
                    <a:pt x="713" y="451"/>
                  </a:lnTo>
                  <a:lnTo>
                    <a:pt x="731" y="376"/>
                  </a:lnTo>
                  <a:lnTo>
                    <a:pt x="713" y="319"/>
                  </a:lnTo>
                  <a:lnTo>
                    <a:pt x="694" y="244"/>
                  </a:lnTo>
                  <a:lnTo>
                    <a:pt x="675" y="188"/>
                  </a:lnTo>
                  <a:lnTo>
                    <a:pt x="638" y="132"/>
                  </a:lnTo>
                  <a:lnTo>
                    <a:pt x="581" y="76"/>
                  </a:lnTo>
                  <a:lnTo>
                    <a:pt x="525" y="38"/>
                  </a:lnTo>
                  <a:lnTo>
                    <a:pt x="450" y="19"/>
                  </a:lnTo>
                  <a:lnTo>
                    <a:pt x="356"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5"/>
          <p:cNvGrpSpPr/>
          <p:nvPr/>
        </p:nvGrpSpPr>
        <p:grpSpPr>
          <a:xfrm>
            <a:off x="6484417" y="4171878"/>
            <a:ext cx="205614" cy="233074"/>
            <a:chOff x="2968075" y="-2227109"/>
            <a:chExt cx="1457225" cy="1651834"/>
          </a:xfrm>
        </p:grpSpPr>
        <p:sp>
          <p:nvSpPr>
            <p:cNvPr id="335" name="Google Shape;335;p5"/>
            <p:cNvSpPr/>
            <p:nvPr/>
          </p:nvSpPr>
          <p:spPr>
            <a:xfrm>
              <a:off x="2968075" y="-2227109"/>
              <a:ext cx="1457225" cy="1651834"/>
            </a:xfrm>
            <a:custGeom>
              <a:avLst/>
              <a:gdLst/>
              <a:ahLst/>
              <a:cxnLst/>
              <a:rect l="l" t="t" r="r" b="b"/>
              <a:pathLst>
                <a:path w="23310" h="26423" extrusionOk="0">
                  <a:moveTo>
                    <a:pt x="12005" y="1"/>
                  </a:moveTo>
                  <a:lnTo>
                    <a:pt x="11713" y="195"/>
                  </a:lnTo>
                  <a:lnTo>
                    <a:pt x="11460" y="390"/>
                  </a:lnTo>
                  <a:lnTo>
                    <a:pt x="11207" y="623"/>
                  </a:lnTo>
                  <a:lnTo>
                    <a:pt x="10974" y="857"/>
                  </a:lnTo>
                  <a:lnTo>
                    <a:pt x="10760" y="1110"/>
                  </a:lnTo>
                  <a:lnTo>
                    <a:pt x="10546" y="1382"/>
                  </a:lnTo>
                  <a:lnTo>
                    <a:pt x="10351" y="1654"/>
                  </a:lnTo>
                  <a:lnTo>
                    <a:pt x="10176" y="1927"/>
                  </a:lnTo>
                  <a:lnTo>
                    <a:pt x="10001" y="2219"/>
                  </a:lnTo>
                  <a:lnTo>
                    <a:pt x="9845" y="2530"/>
                  </a:lnTo>
                  <a:lnTo>
                    <a:pt x="9554" y="3133"/>
                  </a:lnTo>
                  <a:lnTo>
                    <a:pt x="9281" y="3756"/>
                  </a:lnTo>
                  <a:lnTo>
                    <a:pt x="9067" y="4398"/>
                  </a:lnTo>
                  <a:lnTo>
                    <a:pt x="8950" y="4748"/>
                  </a:lnTo>
                  <a:lnTo>
                    <a:pt x="8873" y="5118"/>
                  </a:lnTo>
                  <a:lnTo>
                    <a:pt x="8795" y="5507"/>
                  </a:lnTo>
                  <a:lnTo>
                    <a:pt x="8717" y="5915"/>
                  </a:lnTo>
                  <a:lnTo>
                    <a:pt x="8581" y="6752"/>
                  </a:lnTo>
                  <a:lnTo>
                    <a:pt x="8464" y="7608"/>
                  </a:lnTo>
                  <a:lnTo>
                    <a:pt x="8328" y="8445"/>
                  </a:lnTo>
                  <a:lnTo>
                    <a:pt x="8230" y="8853"/>
                  </a:lnTo>
                  <a:lnTo>
                    <a:pt x="8133" y="9243"/>
                  </a:lnTo>
                  <a:lnTo>
                    <a:pt x="8016" y="9632"/>
                  </a:lnTo>
                  <a:lnTo>
                    <a:pt x="7880" y="9982"/>
                  </a:lnTo>
                  <a:lnTo>
                    <a:pt x="7725" y="10313"/>
                  </a:lnTo>
                  <a:lnTo>
                    <a:pt x="7550" y="10624"/>
                  </a:lnTo>
                  <a:lnTo>
                    <a:pt x="7374" y="10857"/>
                  </a:lnTo>
                  <a:lnTo>
                    <a:pt x="7219" y="11072"/>
                  </a:lnTo>
                  <a:lnTo>
                    <a:pt x="7063" y="11247"/>
                  </a:lnTo>
                  <a:lnTo>
                    <a:pt x="6907" y="11402"/>
                  </a:lnTo>
                  <a:lnTo>
                    <a:pt x="6771" y="11538"/>
                  </a:lnTo>
                  <a:lnTo>
                    <a:pt x="6635" y="11636"/>
                  </a:lnTo>
                  <a:lnTo>
                    <a:pt x="6499" y="11714"/>
                  </a:lnTo>
                  <a:lnTo>
                    <a:pt x="6363" y="11772"/>
                  </a:lnTo>
                  <a:lnTo>
                    <a:pt x="6246" y="11811"/>
                  </a:lnTo>
                  <a:lnTo>
                    <a:pt x="6110" y="11830"/>
                  </a:lnTo>
                  <a:lnTo>
                    <a:pt x="5993" y="11830"/>
                  </a:lnTo>
                  <a:lnTo>
                    <a:pt x="5896" y="11811"/>
                  </a:lnTo>
                  <a:lnTo>
                    <a:pt x="5779" y="11772"/>
                  </a:lnTo>
                  <a:lnTo>
                    <a:pt x="5662" y="11714"/>
                  </a:lnTo>
                  <a:lnTo>
                    <a:pt x="5565" y="11655"/>
                  </a:lnTo>
                  <a:lnTo>
                    <a:pt x="5468" y="11577"/>
                  </a:lnTo>
                  <a:lnTo>
                    <a:pt x="5273" y="11383"/>
                  </a:lnTo>
                  <a:lnTo>
                    <a:pt x="5098" y="11130"/>
                  </a:lnTo>
                  <a:lnTo>
                    <a:pt x="4903" y="10877"/>
                  </a:lnTo>
                  <a:lnTo>
                    <a:pt x="4748" y="10585"/>
                  </a:lnTo>
                  <a:lnTo>
                    <a:pt x="4398" y="9982"/>
                  </a:lnTo>
                  <a:lnTo>
                    <a:pt x="4067" y="9398"/>
                  </a:lnTo>
                  <a:lnTo>
                    <a:pt x="3911" y="9165"/>
                  </a:lnTo>
                  <a:lnTo>
                    <a:pt x="3755" y="8931"/>
                  </a:lnTo>
                  <a:lnTo>
                    <a:pt x="3405" y="8503"/>
                  </a:lnTo>
                  <a:lnTo>
                    <a:pt x="3016" y="8114"/>
                  </a:lnTo>
                  <a:lnTo>
                    <a:pt x="2588" y="7744"/>
                  </a:lnTo>
                  <a:lnTo>
                    <a:pt x="2141" y="7414"/>
                  </a:lnTo>
                  <a:lnTo>
                    <a:pt x="1674" y="7122"/>
                  </a:lnTo>
                  <a:lnTo>
                    <a:pt x="1207" y="6849"/>
                  </a:lnTo>
                  <a:lnTo>
                    <a:pt x="701" y="6635"/>
                  </a:lnTo>
                  <a:lnTo>
                    <a:pt x="876" y="6849"/>
                  </a:lnTo>
                  <a:lnTo>
                    <a:pt x="1031" y="7083"/>
                  </a:lnTo>
                  <a:lnTo>
                    <a:pt x="1168" y="7336"/>
                  </a:lnTo>
                  <a:lnTo>
                    <a:pt x="1284" y="7589"/>
                  </a:lnTo>
                  <a:lnTo>
                    <a:pt x="1382" y="7861"/>
                  </a:lnTo>
                  <a:lnTo>
                    <a:pt x="1479" y="8134"/>
                  </a:lnTo>
                  <a:lnTo>
                    <a:pt x="1557" y="8425"/>
                  </a:lnTo>
                  <a:lnTo>
                    <a:pt x="1615" y="8717"/>
                  </a:lnTo>
                  <a:lnTo>
                    <a:pt x="1674" y="9009"/>
                  </a:lnTo>
                  <a:lnTo>
                    <a:pt x="1712" y="9320"/>
                  </a:lnTo>
                  <a:lnTo>
                    <a:pt x="1751" y="9943"/>
                  </a:lnTo>
                  <a:lnTo>
                    <a:pt x="1751" y="10605"/>
                  </a:lnTo>
                  <a:lnTo>
                    <a:pt x="1732" y="11247"/>
                  </a:lnTo>
                  <a:lnTo>
                    <a:pt x="1654" y="11908"/>
                  </a:lnTo>
                  <a:lnTo>
                    <a:pt x="1576" y="12570"/>
                  </a:lnTo>
                  <a:lnTo>
                    <a:pt x="1460" y="13212"/>
                  </a:lnTo>
                  <a:lnTo>
                    <a:pt x="1323" y="13834"/>
                  </a:lnTo>
                  <a:lnTo>
                    <a:pt x="1168" y="14438"/>
                  </a:lnTo>
                  <a:lnTo>
                    <a:pt x="1012" y="15021"/>
                  </a:lnTo>
                  <a:lnTo>
                    <a:pt x="856" y="15566"/>
                  </a:lnTo>
                  <a:lnTo>
                    <a:pt x="681" y="16052"/>
                  </a:lnTo>
                  <a:lnTo>
                    <a:pt x="487" y="16714"/>
                  </a:lnTo>
                  <a:lnTo>
                    <a:pt x="312" y="17414"/>
                  </a:lnTo>
                  <a:lnTo>
                    <a:pt x="175" y="18134"/>
                  </a:lnTo>
                  <a:lnTo>
                    <a:pt x="78" y="18874"/>
                  </a:lnTo>
                  <a:lnTo>
                    <a:pt x="20" y="19633"/>
                  </a:lnTo>
                  <a:lnTo>
                    <a:pt x="0" y="20002"/>
                  </a:lnTo>
                  <a:lnTo>
                    <a:pt x="20" y="20391"/>
                  </a:lnTo>
                  <a:lnTo>
                    <a:pt x="20" y="20761"/>
                  </a:lnTo>
                  <a:lnTo>
                    <a:pt x="59" y="21131"/>
                  </a:lnTo>
                  <a:lnTo>
                    <a:pt x="98" y="21520"/>
                  </a:lnTo>
                  <a:lnTo>
                    <a:pt x="156" y="21890"/>
                  </a:lnTo>
                  <a:lnTo>
                    <a:pt x="214" y="22240"/>
                  </a:lnTo>
                  <a:lnTo>
                    <a:pt x="312" y="22609"/>
                  </a:lnTo>
                  <a:lnTo>
                    <a:pt x="409" y="22960"/>
                  </a:lnTo>
                  <a:lnTo>
                    <a:pt x="526" y="23290"/>
                  </a:lnTo>
                  <a:lnTo>
                    <a:pt x="662" y="23621"/>
                  </a:lnTo>
                  <a:lnTo>
                    <a:pt x="798" y="23952"/>
                  </a:lnTo>
                  <a:lnTo>
                    <a:pt x="973" y="24263"/>
                  </a:lnTo>
                  <a:lnTo>
                    <a:pt x="1168" y="24575"/>
                  </a:lnTo>
                  <a:lnTo>
                    <a:pt x="1362" y="24847"/>
                  </a:lnTo>
                  <a:lnTo>
                    <a:pt x="1596" y="25119"/>
                  </a:lnTo>
                  <a:lnTo>
                    <a:pt x="1849" y="25392"/>
                  </a:lnTo>
                  <a:lnTo>
                    <a:pt x="2102" y="25625"/>
                  </a:lnTo>
                  <a:lnTo>
                    <a:pt x="2393" y="25859"/>
                  </a:lnTo>
                  <a:lnTo>
                    <a:pt x="2705" y="26053"/>
                  </a:lnTo>
                  <a:lnTo>
                    <a:pt x="3036" y="26248"/>
                  </a:lnTo>
                  <a:lnTo>
                    <a:pt x="3386" y="26423"/>
                  </a:lnTo>
                  <a:lnTo>
                    <a:pt x="21928" y="26423"/>
                  </a:lnTo>
                  <a:lnTo>
                    <a:pt x="22220" y="26053"/>
                  </a:lnTo>
                  <a:lnTo>
                    <a:pt x="22473" y="25684"/>
                  </a:lnTo>
                  <a:lnTo>
                    <a:pt x="22687" y="25294"/>
                  </a:lnTo>
                  <a:lnTo>
                    <a:pt x="22862" y="24866"/>
                  </a:lnTo>
                  <a:lnTo>
                    <a:pt x="23018" y="24438"/>
                  </a:lnTo>
                  <a:lnTo>
                    <a:pt x="23115" y="23991"/>
                  </a:lnTo>
                  <a:lnTo>
                    <a:pt x="23212" y="23524"/>
                  </a:lnTo>
                  <a:lnTo>
                    <a:pt x="23271" y="23037"/>
                  </a:lnTo>
                  <a:lnTo>
                    <a:pt x="23290" y="22551"/>
                  </a:lnTo>
                  <a:lnTo>
                    <a:pt x="23310" y="22045"/>
                  </a:lnTo>
                  <a:lnTo>
                    <a:pt x="23290" y="21539"/>
                  </a:lnTo>
                  <a:lnTo>
                    <a:pt x="23271" y="21014"/>
                  </a:lnTo>
                  <a:lnTo>
                    <a:pt x="23212" y="20489"/>
                  </a:lnTo>
                  <a:lnTo>
                    <a:pt x="23154" y="19944"/>
                  </a:lnTo>
                  <a:lnTo>
                    <a:pt x="22998" y="18874"/>
                  </a:lnTo>
                  <a:lnTo>
                    <a:pt x="22784" y="17784"/>
                  </a:lnTo>
                  <a:lnTo>
                    <a:pt x="22570" y="16714"/>
                  </a:lnTo>
                  <a:lnTo>
                    <a:pt x="22142" y="14613"/>
                  </a:lnTo>
                  <a:lnTo>
                    <a:pt x="21948" y="13620"/>
                  </a:lnTo>
                  <a:lnTo>
                    <a:pt x="21811" y="12667"/>
                  </a:lnTo>
                  <a:lnTo>
                    <a:pt x="21753" y="12219"/>
                  </a:lnTo>
                  <a:lnTo>
                    <a:pt x="21734" y="11772"/>
                  </a:lnTo>
                  <a:lnTo>
                    <a:pt x="21714" y="11363"/>
                  </a:lnTo>
                  <a:lnTo>
                    <a:pt x="21734" y="10955"/>
                  </a:lnTo>
                  <a:lnTo>
                    <a:pt x="21734" y="10955"/>
                  </a:lnTo>
                  <a:lnTo>
                    <a:pt x="21403" y="10974"/>
                  </a:lnTo>
                  <a:lnTo>
                    <a:pt x="21091" y="11033"/>
                  </a:lnTo>
                  <a:lnTo>
                    <a:pt x="20800" y="11130"/>
                  </a:lnTo>
                  <a:lnTo>
                    <a:pt x="20527" y="11247"/>
                  </a:lnTo>
                  <a:lnTo>
                    <a:pt x="20274" y="11402"/>
                  </a:lnTo>
                  <a:lnTo>
                    <a:pt x="20021" y="11597"/>
                  </a:lnTo>
                  <a:lnTo>
                    <a:pt x="19807" y="11811"/>
                  </a:lnTo>
                  <a:lnTo>
                    <a:pt x="19593" y="12044"/>
                  </a:lnTo>
                  <a:lnTo>
                    <a:pt x="19379" y="12278"/>
                  </a:lnTo>
                  <a:lnTo>
                    <a:pt x="19204" y="12550"/>
                  </a:lnTo>
                  <a:lnTo>
                    <a:pt x="19029" y="12823"/>
                  </a:lnTo>
                  <a:lnTo>
                    <a:pt x="18854" y="13095"/>
                  </a:lnTo>
                  <a:lnTo>
                    <a:pt x="18582" y="13659"/>
                  </a:lnTo>
                  <a:lnTo>
                    <a:pt x="18329" y="14204"/>
                  </a:lnTo>
                  <a:lnTo>
                    <a:pt x="18270" y="13990"/>
                  </a:lnTo>
                  <a:lnTo>
                    <a:pt x="18231" y="13776"/>
                  </a:lnTo>
                  <a:lnTo>
                    <a:pt x="18231" y="13581"/>
                  </a:lnTo>
                  <a:lnTo>
                    <a:pt x="18231" y="13367"/>
                  </a:lnTo>
                  <a:lnTo>
                    <a:pt x="18231" y="13173"/>
                  </a:lnTo>
                  <a:lnTo>
                    <a:pt x="18270" y="12978"/>
                  </a:lnTo>
                  <a:lnTo>
                    <a:pt x="18348" y="12589"/>
                  </a:lnTo>
                  <a:lnTo>
                    <a:pt x="18445" y="12219"/>
                  </a:lnTo>
                  <a:lnTo>
                    <a:pt x="18523" y="11830"/>
                  </a:lnTo>
                  <a:lnTo>
                    <a:pt x="18582" y="11422"/>
                  </a:lnTo>
                  <a:lnTo>
                    <a:pt x="18601" y="11208"/>
                  </a:lnTo>
                  <a:lnTo>
                    <a:pt x="18601" y="10994"/>
                  </a:lnTo>
                  <a:lnTo>
                    <a:pt x="18582" y="10799"/>
                  </a:lnTo>
                  <a:lnTo>
                    <a:pt x="18543" y="10605"/>
                  </a:lnTo>
                  <a:lnTo>
                    <a:pt x="18465" y="10235"/>
                  </a:lnTo>
                  <a:lnTo>
                    <a:pt x="18329" y="9865"/>
                  </a:lnTo>
                  <a:lnTo>
                    <a:pt x="18173" y="9496"/>
                  </a:lnTo>
                  <a:lnTo>
                    <a:pt x="17998" y="9145"/>
                  </a:lnTo>
                  <a:lnTo>
                    <a:pt x="17803" y="8815"/>
                  </a:lnTo>
                  <a:lnTo>
                    <a:pt x="17395" y="8153"/>
                  </a:lnTo>
                  <a:lnTo>
                    <a:pt x="17122" y="7764"/>
                  </a:lnTo>
                  <a:lnTo>
                    <a:pt x="16655" y="7161"/>
                  </a:lnTo>
                  <a:lnTo>
                    <a:pt x="16091" y="6421"/>
                  </a:lnTo>
                  <a:lnTo>
                    <a:pt x="15799" y="5993"/>
                  </a:lnTo>
                  <a:lnTo>
                    <a:pt x="15527" y="5585"/>
                  </a:lnTo>
                  <a:lnTo>
                    <a:pt x="15254" y="5157"/>
                  </a:lnTo>
                  <a:lnTo>
                    <a:pt x="15001" y="4729"/>
                  </a:lnTo>
                  <a:lnTo>
                    <a:pt x="14807" y="4320"/>
                  </a:lnTo>
                  <a:lnTo>
                    <a:pt x="14632" y="3950"/>
                  </a:lnTo>
                  <a:lnTo>
                    <a:pt x="14573" y="3756"/>
                  </a:lnTo>
                  <a:lnTo>
                    <a:pt x="14535" y="3600"/>
                  </a:lnTo>
                  <a:lnTo>
                    <a:pt x="14515" y="3444"/>
                  </a:lnTo>
                  <a:lnTo>
                    <a:pt x="14515" y="3289"/>
                  </a:lnTo>
                  <a:lnTo>
                    <a:pt x="14515" y="3153"/>
                  </a:lnTo>
                  <a:lnTo>
                    <a:pt x="14554" y="3036"/>
                  </a:lnTo>
                  <a:lnTo>
                    <a:pt x="14612" y="2939"/>
                  </a:lnTo>
                  <a:lnTo>
                    <a:pt x="14690" y="2841"/>
                  </a:lnTo>
                  <a:lnTo>
                    <a:pt x="14690" y="2841"/>
                  </a:lnTo>
                  <a:lnTo>
                    <a:pt x="14515" y="3016"/>
                  </a:lnTo>
                  <a:lnTo>
                    <a:pt x="14340" y="3191"/>
                  </a:lnTo>
                  <a:lnTo>
                    <a:pt x="14184" y="3386"/>
                  </a:lnTo>
                  <a:lnTo>
                    <a:pt x="14029" y="3581"/>
                  </a:lnTo>
                  <a:lnTo>
                    <a:pt x="13912" y="3795"/>
                  </a:lnTo>
                  <a:lnTo>
                    <a:pt x="13795" y="4009"/>
                  </a:lnTo>
                  <a:lnTo>
                    <a:pt x="13678" y="4223"/>
                  </a:lnTo>
                  <a:lnTo>
                    <a:pt x="13601" y="4456"/>
                  </a:lnTo>
                  <a:lnTo>
                    <a:pt x="13503" y="4690"/>
                  </a:lnTo>
                  <a:lnTo>
                    <a:pt x="13445" y="4923"/>
                  </a:lnTo>
                  <a:lnTo>
                    <a:pt x="13348" y="5410"/>
                  </a:lnTo>
                  <a:lnTo>
                    <a:pt x="13270" y="5915"/>
                  </a:lnTo>
                  <a:lnTo>
                    <a:pt x="13250" y="6402"/>
                  </a:lnTo>
                  <a:lnTo>
                    <a:pt x="12959" y="6266"/>
                  </a:lnTo>
                  <a:lnTo>
                    <a:pt x="12706" y="6129"/>
                  </a:lnTo>
                  <a:lnTo>
                    <a:pt x="12472" y="5974"/>
                  </a:lnTo>
                  <a:lnTo>
                    <a:pt x="12258" y="5818"/>
                  </a:lnTo>
                  <a:lnTo>
                    <a:pt x="12083" y="5663"/>
                  </a:lnTo>
                  <a:lnTo>
                    <a:pt x="11927" y="5487"/>
                  </a:lnTo>
                  <a:lnTo>
                    <a:pt x="11791" y="5312"/>
                  </a:lnTo>
                  <a:lnTo>
                    <a:pt x="11674" y="5137"/>
                  </a:lnTo>
                  <a:lnTo>
                    <a:pt x="11577" y="4943"/>
                  </a:lnTo>
                  <a:lnTo>
                    <a:pt x="11499" y="4768"/>
                  </a:lnTo>
                  <a:lnTo>
                    <a:pt x="11460" y="4573"/>
                  </a:lnTo>
                  <a:lnTo>
                    <a:pt x="11421" y="4378"/>
                  </a:lnTo>
                  <a:lnTo>
                    <a:pt x="11383" y="4164"/>
                  </a:lnTo>
                  <a:lnTo>
                    <a:pt x="11383" y="3970"/>
                  </a:lnTo>
                  <a:lnTo>
                    <a:pt x="11402" y="3542"/>
                  </a:lnTo>
                  <a:lnTo>
                    <a:pt x="11460" y="3114"/>
                  </a:lnTo>
                  <a:lnTo>
                    <a:pt x="11538" y="2686"/>
                  </a:lnTo>
                  <a:lnTo>
                    <a:pt x="11733" y="1791"/>
                  </a:lnTo>
                  <a:lnTo>
                    <a:pt x="11830" y="1343"/>
                  </a:lnTo>
                  <a:lnTo>
                    <a:pt x="11927" y="896"/>
                  </a:lnTo>
                  <a:lnTo>
                    <a:pt x="11986" y="448"/>
                  </a:lnTo>
                  <a:lnTo>
                    <a:pt x="12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2968075" y="-2227109"/>
              <a:ext cx="1457225" cy="1651834"/>
            </a:xfrm>
            <a:custGeom>
              <a:avLst/>
              <a:gdLst/>
              <a:ahLst/>
              <a:cxnLst/>
              <a:rect l="l" t="t" r="r" b="b"/>
              <a:pathLst>
                <a:path w="23310" h="26423" fill="none" extrusionOk="0">
                  <a:moveTo>
                    <a:pt x="3386" y="26423"/>
                  </a:moveTo>
                  <a:lnTo>
                    <a:pt x="3386" y="26423"/>
                  </a:lnTo>
                  <a:lnTo>
                    <a:pt x="3036" y="26248"/>
                  </a:lnTo>
                  <a:lnTo>
                    <a:pt x="2705" y="26053"/>
                  </a:lnTo>
                  <a:lnTo>
                    <a:pt x="2393" y="25859"/>
                  </a:lnTo>
                  <a:lnTo>
                    <a:pt x="2102" y="25625"/>
                  </a:lnTo>
                  <a:lnTo>
                    <a:pt x="1849" y="25392"/>
                  </a:lnTo>
                  <a:lnTo>
                    <a:pt x="1596" y="25119"/>
                  </a:lnTo>
                  <a:lnTo>
                    <a:pt x="1362" y="24847"/>
                  </a:lnTo>
                  <a:lnTo>
                    <a:pt x="1168" y="24575"/>
                  </a:lnTo>
                  <a:lnTo>
                    <a:pt x="973" y="24263"/>
                  </a:lnTo>
                  <a:lnTo>
                    <a:pt x="798" y="23952"/>
                  </a:lnTo>
                  <a:lnTo>
                    <a:pt x="662" y="23621"/>
                  </a:lnTo>
                  <a:lnTo>
                    <a:pt x="526" y="23290"/>
                  </a:lnTo>
                  <a:lnTo>
                    <a:pt x="409" y="22960"/>
                  </a:lnTo>
                  <a:lnTo>
                    <a:pt x="312" y="22609"/>
                  </a:lnTo>
                  <a:lnTo>
                    <a:pt x="214" y="22240"/>
                  </a:lnTo>
                  <a:lnTo>
                    <a:pt x="156" y="21890"/>
                  </a:lnTo>
                  <a:lnTo>
                    <a:pt x="98" y="21520"/>
                  </a:lnTo>
                  <a:lnTo>
                    <a:pt x="59" y="21131"/>
                  </a:lnTo>
                  <a:lnTo>
                    <a:pt x="20" y="20761"/>
                  </a:lnTo>
                  <a:lnTo>
                    <a:pt x="20" y="20391"/>
                  </a:lnTo>
                  <a:lnTo>
                    <a:pt x="0" y="20002"/>
                  </a:lnTo>
                  <a:lnTo>
                    <a:pt x="20" y="19633"/>
                  </a:lnTo>
                  <a:lnTo>
                    <a:pt x="78" y="18874"/>
                  </a:lnTo>
                  <a:lnTo>
                    <a:pt x="175" y="18134"/>
                  </a:lnTo>
                  <a:lnTo>
                    <a:pt x="312" y="17414"/>
                  </a:lnTo>
                  <a:lnTo>
                    <a:pt x="487" y="16714"/>
                  </a:lnTo>
                  <a:lnTo>
                    <a:pt x="681" y="16052"/>
                  </a:lnTo>
                  <a:lnTo>
                    <a:pt x="681" y="16052"/>
                  </a:lnTo>
                  <a:lnTo>
                    <a:pt x="856" y="15566"/>
                  </a:lnTo>
                  <a:lnTo>
                    <a:pt x="1012" y="15021"/>
                  </a:lnTo>
                  <a:lnTo>
                    <a:pt x="1168" y="14438"/>
                  </a:lnTo>
                  <a:lnTo>
                    <a:pt x="1323" y="13834"/>
                  </a:lnTo>
                  <a:lnTo>
                    <a:pt x="1460" y="13212"/>
                  </a:lnTo>
                  <a:lnTo>
                    <a:pt x="1576" y="12570"/>
                  </a:lnTo>
                  <a:lnTo>
                    <a:pt x="1654" y="11908"/>
                  </a:lnTo>
                  <a:lnTo>
                    <a:pt x="1732" y="11247"/>
                  </a:lnTo>
                  <a:lnTo>
                    <a:pt x="1751" y="10605"/>
                  </a:lnTo>
                  <a:lnTo>
                    <a:pt x="1751" y="9943"/>
                  </a:lnTo>
                  <a:lnTo>
                    <a:pt x="1712" y="9320"/>
                  </a:lnTo>
                  <a:lnTo>
                    <a:pt x="1674" y="9009"/>
                  </a:lnTo>
                  <a:lnTo>
                    <a:pt x="1615" y="8717"/>
                  </a:lnTo>
                  <a:lnTo>
                    <a:pt x="1557" y="8425"/>
                  </a:lnTo>
                  <a:lnTo>
                    <a:pt x="1479" y="8134"/>
                  </a:lnTo>
                  <a:lnTo>
                    <a:pt x="1382" y="7861"/>
                  </a:lnTo>
                  <a:lnTo>
                    <a:pt x="1284" y="7589"/>
                  </a:lnTo>
                  <a:lnTo>
                    <a:pt x="1168" y="7336"/>
                  </a:lnTo>
                  <a:lnTo>
                    <a:pt x="1031" y="7083"/>
                  </a:lnTo>
                  <a:lnTo>
                    <a:pt x="876" y="6849"/>
                  </a:lnTo>
                  <a:lnTo>
                    <a:pt x="701" y="6635"/>
                  </a:lnTo>
                  <a:lnTo>
                    <a:pt x="701" y="6635"/>
                  </a:lnTo>
                  <a:lnTo>
                    <a:pt x="1207" y="6849"/>
                  </a:lnTo>
                  <a:lnTo>
                    <a:pt x="1674" y="7122"/>
                  </a:lnTo>
                  <a:lnTo>
                    <a:pt x="2141" y="7414"/>
                  </a:lnTo>
                  <a:lnTo>
                    <a:pt x="2588" y="7744"/>
                  </a:lnTo>
                  <a:lnTo>
                    <a:pt x="3016" y="8114"/>
                  </a:lnTo>
                  <a:lnTo>
                    <a:pt x="3405" y="8503"/>
                  </a:lnTo>
                  <a:lnTo>
                    <a:pt x="3755" y="8931"/>
                  </a:lnTo>
                  <a:lnTo>
                    <a:pt x="3911" y="9165"/>
                  </a:lnTo>
                  <a:lnTo>
                    <a:pt x="4067" y="9398"/>
                  </a:lnTo>
                  <a:lnTo>
                    <a:pt x="4067" y="9398"/>
                  </a:lnTo>
                  <a:lnTo>
                    <a:pt x="4398" y="9982"/>
                  </a:lnTo>
                  <a:lnTo>
                    <a:pt x="4748" y="10585"/>
                  </a:lnTo>
                  <a:lnTo>
                    <a:pt x="4903" y="10877"/>
                  </a:lnTo>
                  <a:lnTo>
                    <a:pt x="5098" y="11130"/>
                  </a:lnTo>
                  <a:lnTo>
                    <a:pt x="5273" y="11383"/>
                  </a:lnTo>
                  <a:lnTo>
                    <a:pt x="5468" y="11577"/>
                  </a:lnTo>
                  <a:lnTo>
                    <a:pt x="5565" y="11655"/>
                  </a:lnTo>
                  <a:lnTo>
                    <a:pt x="5662" y="11714"/>
                  </a:lnTo>
                  <a:lnTo>
                    <a:pt x="5779" y="11772"/>
                  </a:lnTo>
                  <a:lnTo>
                    <a:pt x="5896" y="11811"/>
                  </a:lnTo>
                  <a:lnTo>
                    <a:pt x="5993" y="11830"/>
                  </a:lnTo>
                  <a:lnTo>
                    <a:pt x="6110" y="11830"/>
                  </a:lnTo>
                  <a:lnTo>
                    <a:pt x="6246" y="11811"/>
                  </a:lnTo>
                  <a:lnTo>
                    <a:pt x="6363" y="11772"/>
                  </a:lnTo>
                  <a:lnTo>
                    <a:pt x="6499" y="11714"/>
                  </a:lnTo>
                  <a:lnTo>
                    <a:pt x="6635" y="11636"/>
                  </a:lnTo>
                  <a:lnTo>
                    <a:pt x="6771" y="11538"/>
                  </a:lnTo>
                  <a:lnTo>
                    <a:pt x="6907" y="11402"/>
                  </a:lnTo>
                  <a:lnTo>
                    <a:pt x="7063" y="11247"/>
                  </a:lnTo>
                  <a:lnTo>
                    <a:pt x="7219" y="11072"/>
                  </a:lnTo>
                  <a:lnTo>
                    <a:pt x="7374" y="10857"/>
                  </a:lnTo>
                  <a:lnTo>
                    <a:pt x="7550" y="10624"/>
                  </a:lnTo>
                  <a:lnTo>
                    <a:pt x="7550" y="10624"/>
                  </a:lnTo>
                  <a:lnTo>
                    <a:pt x="7725" y="10313"/>
                  </a:lnTo>
                  <a:lnTo>
                    <a:pt x="7880" y="9982"/>
                  </a:lnTo>
                  <a:lnTo>
                    <a:pt x="8016" y="9632"/>
                  </a:lnTo>
                  <a:lnTo>
                    <a:pt x="8133" y="9243"/>
                  </a:lnTo>
                  <a:lnTo>
                    <a:pt x="8230" y="8853"/>
                  </a:lnTo>
                  <a:lnTo>
                    <a:pt x="8328" y="8445"/>
                  </a:lnTo>
                  <a:lnTo>
                    <a:pt x="8464" y="7608"/>
                  </a:lnTo>
                  <a:lnTo>
                    <a:pt x="8581" y="6752"/>
                  </a:lnTo>
                  <a:lnTo>
                    <a:pt x="8717" y="5915"/>
                  </a:lnTo>
                  <a:lnTo>
                    <a:pt x="8795" y="5507"/>
                  </a:lnTo>
                  <a:lnTo>
                    <a:pt x="8873" y="5118"/>
                  </a:lnTo>
                  <a:lnTo>
                    <a:pt x="8950" y="4748"/>
                  </a:lnTo>
                  <a:lnTo>
                    <a:pt x="9067" y="4398"/>
                  </a:lnTo>
                  <a:lnTo>
                    <a:pt x="9067" y="4398"/>
                  </a:lnTo>
                  <a:lnTo>
                    <a:pt x="9281" y="3756"/>
                  </a:lnTo>
                  <a:lnTo>
                    <a:pt x="9554" y="3133"/>
                  </a:lnTo>
                  <a:lnTo>
                    <a:pt x="9845" y="2530"/>
                  </a:lnTo>
                  <a:lnTo>
                    <a:pt x="10001" y="2219"/>
                  </a:lnTo>
                  <a:lnTo>
                    <a:pt x="10176" y="1927"/>
                  </a:lnTo>
                  <a:lnTo>
                    <a:pt x="10351" y="1654"/>
                  </a:lnTo>
                  <a:lnTo>
                    <a:pt x="10546" y="1382"/>
                  </a:lnTo>
                  <a:lnTo>
                    <a:pt x="10760" y="1110"/>
                  </a:lnTo>
                  <a:lnTo>
                    <a:pt x="10974" y="857"/>
                  </a:lnTo>
                  <a:lnTo>
                    <a:pt x="11207" y="623"/>
                  </a:lnTo>
                  <a:lnTo>
                    <a:pt x="11460" y="390"/>
                  </a:lnTo>
                  <a:lnTo>
                    <a:pt x="11713" y="195"/>
                  </a:lnTo>
                  <a:lnTo>
                    <a:pt x="12005" y="1"/>
                  </a:lnTo>
                  <a:lnTo>
                    <a:pt x="12005" y="1"/>
                  </a:lnTo>
                  <a:lnTo>
                    <a:pt x="11986" y="448"/>
                  </a:lnTo>
                  <a:lnTo>
                    <a:pt x="11927" y="896"/>
                  </a:lnTo>
                  <a:lnTo>
                    <a:pt x="11830" y="1343"/>
                  </a:lnTo>
                  <a:lnTo>
                    <a:pt x="11733" y="1791"/>
                  </a:lnTo>
                  <a:lnTo>
                    <a:pt x="11538" y="2686"/>
                  </a:lnTo>
                  <a:lnTo>
                    <a:pt x="11460" y="3114"/>
                  </a:lnTo>
                  <a:lnTo>
                    <a:pt x="11402" y="3542"/>
                  </a:lnTo>
                  <a:lnTo>
                    <a:pt x="11383" y="3970"/>
                  </a:lnTo>
                  <a:lnTo>
                    <a:pt x="11383" y="4164"/>
                  </a:lnTo>
                  <a:lnTo>
                    <a:pt x="11421" y="4378"/>
                  </a:lnTo>
                  <a:lnTo>
                    <a:pt x="11460" y="4573"/>
                  </a:lnTo>
                  <a:lnTo>
                    <a:pt x="11499" y="4768"/>
                  </a:lnTo>
                  <a:lnTo>
                    <a:pt x="11577" y="4943"/>
                  </a:lnTo>
                  <a:lnTo>
                    <a:pt x="11674" y="5137"/>
                  </a:lnTo>
                  <a:lnTo>
                    <a:pt x="11791" y="5312"/>
                  </a:lnTo>
                  <a:lnTo>
                    <a:pt x="11927" y="5487"/>
                  </a:lnTo>
                  <a:lnTo>
                    <a:pt x="12083" y="5663"/>
                  </a:lnTo>
                  <a:lnTo>
                    <a:pt x="12258" y="5818"/>
                  </a:lnTo>
                  <a:lnTo>
                    <a:pt x="12472" y="5974"/>
                  </a:lnTo>
                  <a:lnTo>
                    <a:pt x="12706" y="6129"/>
                  </a:lnTo>
                  <a:lnTo>
                    <a:pt x="12959" y="6266"/>
                  </a:lnTo>
                  <a:lnTo>
                    <a:pt x="13250" y="6402"/>
                  </a:lnTo>
                  <a:lnTo>
                    <a:pt x="13250" y="6402"/>
                  </a:lnTo>
                  <a:lnTo>
                    <a:pt x="13270" y="5915"/>
                  </a:lnTo>
                  <a:lnTo>
                    <a:pt x="13348" y="5410"/>
                  </a:lnTo>
                  <a:lnTo>
                    <a:pt x="13445" y="4923"/>
                  </a:lnTo>
                  <a:lnTo>
                    <a:pt x="13503" y="4690"/>
                  </a:lnTo>
                  <a:lnTo>
                    <a:pt x="13601" y="4456"/>
                  </a:lnTo>
                  <a:lnTo>
                    <a:pt x="13678" y="4223"/>
                  </a:lnTo>
                  <a:lnTo>
                    <a:pt x="13795" y="4009"/>
                  </a:lnTo>
                  <a:lnTo>
                    <a:pt x="13912" y="3795"/>
                  </a:lnTo>
                  <a:lnTo>
                    <a:pt x="14029" y="3581"/>
                  </a:lnTo>
                  <a:lnTo>
                    <a:pt x="14184" y="3386"/>
                  </a:lnTo>
                  <a:lnTo>
                    <a:pt x="14340" y="3191"/>
                  </a:lnTo>
                  <a:lnTo>
                    <a:pt x="14515" y="3016"/>
                  </a:lnTo>
                  <a:lnTo>
                    <a:pt x="14690" y="2841"/>
                  </a:lnTo>
                  <a:lnTo>
                    <a:pt x="14690" y="2841"/>
                  </a:lnTo>
                  <a:lnTo>
                    <a:pt x="14612" y="2939"/>
                  </a:lnTo>
                  <a:lnTo>
                    <a:pt x="14554" y="3036"/>
                  </a:lnTo>
                  <a:lnTo>
                    <a:pt x="14515" y="3153"/>
                  </a:lnTo>
                  <a:lnTo>
                    <a:pt x="14515" y="3289"/>
                  </a:lnTo>
                  <a:lnTo>
                    <a:pt x="14515" y="3444"/>
                  </a:lnTo>
                  <a:lnTo>
                    <a:pt x="14535" y="3600"/>
                  </a:lnTo>
                  <a:lnTo>
                    <a:pt x="14573" y="3756"/>
                  </a:lnTo>
                  <a:lnTo>
                    <a:pt x="14632" y="3950"/>
                  </a:lnTo>
                  <a:lnTo>
                    <a:pt x="14807" y="4320"/>
                  </a:lnTo>
                  <a:lnTo>
                    <a:pt x="15001" y="4729"/>
                  </a:lnTo>
                  <a:lnTo>
                    <a:pt x="15254" y="5157"/>
                  </a:lnTo>
                  <a:lnTo>
                    <a:pt x="15527" y="5585"/>
                  </a:lnTo>
                  <a:lnTo>
                    <a:pt x="15799" y="5993"/>
                  </a:lnTo>
                  <a:lnTo>
                    <a:pt x="16091" y="6421"/>
                  </a:lnTo>
                  <a:lnTo>
                    <a:pt x="16655" y="7161"/>
                  </a:lnTo>
                  <a:lnTo>
                    <a:pt x="17122" y="7764"/>
                  </a:lnTo>
                  <a:lnTo>
                    <a:pt x="17395" y="8153"/>
                  </a:lnTo>
                  <a:lnTo>
                    <a:pt x="17395" y="8153"/>
                  </a:lnTo>
                  <a:lnTo>
                    <a:pt x="17803" y="8815"/>
                  </a:lnTo>
                  <a:lnTo>
                    <a:pt x="17998" y="9145"/>
                  </a:lnTo>
                  <a:lnTo>
                    <a:pt x="18173" y="9496"/>
                  </a:lnTo>
                  <a:lnTo>
                    <a:pt x="18329" y="9865"/>
                  </a:lnTo>
                  <a:lnTo>
                    <a:pt x="18465" y="10235"/>
                  </a:lnTo>
                  <a:lnTo>
                    <a:pt x="18543" y="10605"/>
                  </a:lnTo>
                  <a:lnTo>
                    <a:pt x="18582" y="10799"/>
                  </a:lnTo>
                  <a:lnTo>
                    <a:pt x="18601" y="10994"/>
                  </a:lnTo>
                  <a:lnTo>
                    <a:pt x="18601" y="10994"/>
                  </a:lnTo>
                  <a:lnTo>
                    <a:pt x="18601" y="11208"/>
                  </a:lnTo>
                  <a:lnTo>
                    <a:pt x="18582" y="11422"/>
                  </a:lnTo>
                  <a:lnTo>
                    <a:pt x="18523" y="11830"/>
                  </a:lnTo>
                  <a:lnTo>
                    <a:pt x="18445" y="12219"/>
                  </a:lnTo>
                  <a:lnTo>
                    <a:pt x="18348" y="12589"/>
                  </a:lnTo>
                  <a:lnTo>
                    <a:pt x="18270" y="12978"/>
                  </a:lnTo>
                  <a:lnTo>
                    <a:pt x="18231" y="13173"/>
                  </a:lnTo>
                  <a:lnTo>
                    <a:pt x="18231" y="13367"/>
                  </a:lnTo>
                  <a:lnTo>
                    <a:pt x="18231" y="13581"/>
                  </a:lnTo>
                  <a:lnTo>
                    <a:pt x="18231" y="13776"/>
                  </a:lnTo>
                  <a:lnTo>
                    <a:pt x="18270" y="13990"/>
                  </a:lnTo>
                  <a:lnTo>
                    <a:pt x="18329" y="14204"/>
                  </a:lnTo>
                  <a:lnTo>
                    <a:pt x="18329" y="14204"/>
                  </a:lnTo>
                  <a:lnTo>
                    <a:pt x="18582" y="13659"/>
                  </a:lnTo>
                  <a:lnTo>
                    <a:pt x="18854" y="13095"/>
                  </a:lnTo>
                  <a:lnTo>
                    <a:pt x="19029" y="12823"/>
                  </a:lnTo>
                  <a:lnTo>
                    <a:pt x="19204" y="12550"/>
                  </a:lnTo>
                  <a:lnTo>
                    <a:pt x="19379" y="12278"/>
                  </a:lnTo>
                  <a:lnTo>
                    <a:pt x="19593" y="12044"/>
                  </a:lnTo>
                  <a:lnTo>
                    <a:pt x="19807" y="11811"/>
                  </a:lnTo>
                  <a:lnTo>
                    <a:pt x="20021" y="11597"/>
                  </a:lnTo>
                  <a:lnTo>
                    <a:pt x="20274" y="11402"/>
                  </a:lnTo>
                  <a:lnTo>
                    <a:pt x="20527" y="11247"/>
                  </a:lnTo>
                  <a:lnTo>
                    <a:pt x="20800" y="11130"/>
                  </a:lnTo>
                  <a:lnTo>
                    <a:pt x="21091" y="11033"/>
                  </a:lnTo>
                  <a:lnTo>
                    <a:pt x="21403" y="10974"/>
                  </a:lnTo>
                  <a:lnTo>
                    <a:pt x="21734" y="10955"/>
                  </a:lnTo>
                  <a:lnTo>
                    <a:pt x="21734" y="10955"/>
                  </a:lnTo>
                  <a:lnTo>
                    <a:pt x="21714" y="11363"/>
                  </a:lnTo>
                  <a:lnTo>
                    <a:pt x="21734" y="11772"/>
                  </a:lnTo>
                  <a:lnTo>
                    <a:pt x="21753" y="12219"/>
                  </a:lnTo>
                  <a:lnTo>
                    <a:pt x="21811" y="12667"/>
                  </a:lnTo>
                  <a:lnTo>
                    <a:pt x="21948" y="13620"/>
                  </a:lnTo>
                  <a:lnTo>
                    <a:pt x="22142" y="14613"/>
                  </a:lnTo>
                  <a:lnTo>
                    <a:pt x="22570" y="16714"/>
                  </a:lnTo>
                  <a:lnTo>
                    <a:pt x="22784" y="17784"/>
                  </a:lnTo>
                  <a:lnTo>
                    <a:pt x="22998" y="18874"/>
                  </a:lnTo>
                  <a:lnTo>
                    <a:pt x="23154" y="19944"/>
                  </a:lnTo>
                  <a:lnTo>
                    <a:pt x="23212" y="20489"/>
                  </a:lnTo>
                  <a:lnTo>
                    <a:pt x="23271" y="21014"/>
                  </a:lnTo>
                  <a:lnTo>
                    <a:pt x="23290" y="21539"/>
                  </a:lnTo>
                  <a:lnTo>
                    <a:pt x="23310" y="22045"/>
                  </a:lnTo>
                  <a:lnTo>
                    <a:pt x="23290" y="22551"/>
                  </a:lnTo>
                  <a:lnTo>
                    <a:pt x="23271" y="23037"/>
                  </a:lnTo>
                  <a:lnTo>
                    <a:pt x="23212" y="23524"/>
                  </a:lnTo>
                  <a:lnTo>
                    <a:pt x="23115" y="23991"/>
                  </a:lnTo>
                  <a:lnTo>
                    <a:pt x="23018" y="24438"/>
                  </a:lnTo>
                  <a:lnTo>
                    <a:pt x="22862" y="24866"/>
                  </a:lnTo>
                  <a:lnTo>
                    <a:pt x="22687" y="25294"/>
                  </a:lnTo>
                  <a:lnTo>
                    <a:pt x="22473" y="25684"/>
                  </a:lnTo>
                  <a:lnTo>
                    <a:pt x="22220" y="26053"/>
                  </a:lnTo>
                  <a:lnTo>
                    <a:pt x="21928" y="26423"/>
                  </a:lnTo>
                  <a:lnTo>
                    <a:pt x="3386" y="26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3165122" y="-1697982"/>
              <a:ext cx="1095950" cy="1122707"/>
            </a:xfrm>
            <a:custGeom>
              <a:avLst/>
              <a:gdLst/>
              <a:ahLst/>
              <a:cxnLst/>
              <a:rect l="l" t="t" r="r" b="b"/>
              <a:pathLst>
                <a:path w="17531" h="17959" extrusionOk="0">
                  <a:moveTo>
                    <a:pt x="7219" y="0"/>
                  </a:move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165122" y="-1697982"/>
              <a:ext cx="1095950" cy="1122707"/>
            </a:xfrm>
            <a:custGeom>
              <a:avLst/>
              <a:gdLst/>
              <a:ahLst/>
              <a:cxnLst/>
              <a:rect l="l" t="t" r="r" b="b"/>
              <a:pathLst>
                <a:path w="17531" h="17959" fill="none" extrusionOk="0">
                  <a:moveTo>
                    <a:pt x="7219" y="0"/>
                  </a:moveTo>
                  <a:lnTo>
                    <a:pt x="7219" y="0"/>
                  </a:ln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899" y="9923"/>
                  </a:lnTo>
                  <a:lnTo>
                    <a:pt x="2899"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5"/>
          <p:cNvGrpSpPr/>
          <p:nvPr/>
        </p:nvGrpSpPr>
        <p:grpSpPr>
          <a:xfrm>
            <a:off x="2989383" y="4319278"/>
            <a:ext cx="347402" cy="393797"/>
            <a:chOff x="2968075" y="-2227109"/>
            <a:chExt cx="1457225" cy="1651834"/>
          </a:xfrm>
        </p:grpSpPr>
        <p:sp>
          <p:nvSpPr>
            <p:cNvPr id="340" name="Google Shape;340;p5"/>
            <p:cNvSpPr/>
            <p:nvPr/>
          </p:nvSpPr>
          <p:spPr>
            <a:xfrm>
              <a:off x="2968075" y="-2227109"/>
              <a:ext cx="1457225" cy="1651834"/>
            </a:xfrm>
            <a:custGeom>
              <a:avLst/>
              <a:gdLst/>
              <a:ahLst/>
              <a:cxnLst/>
              <a:rect l="l" t="t" r="r" b="b"/>
              <a:pathLst>
                <a:path w="23310" h="26423" extrusionOk="0">
                  <a:moveTo>
                    <a:pt x="12005" y="1"/>
                  </a:moveTo>
                  <a:lnTo>
                    <a:pt x="11713" y="195"/>
                  </a:lnTo>
                  <a:lnTo>
                    <a:pt x="11460" y="390"/>
                  </a:lnTo>
                  <a:lnTo>
                    <a:pt x="11207" y="623"/>
                  </a:lnTo>
                  <a:lnTo>
                    <a:pt x="10974" y="857"/>
                  </a:lnTo>
                  <a:lnTo>
                    <a:pt x="10760" y="1110"/>
                  </a:lnTo>
                  <a:lnTo>
                    <a:pt x="10546" y="1382"/>
                  </a:lnTo>
                  <a:lnTo>
                    <a:pt x="10351" y="1654"/>
                  </a:lnTo>
                  <a:lnTo>
                    <a:pt x="10176" y="1927"/>
                  </a:lnTo>
                  <a:lnTo>
                    <a:pt x="10001" y="2219"/>
                  </a:lnTo>
                  <a:lnTo>
                    <a:pt x="9845" y="2530"/>
                  </a:lnTo>
                  <a:lnTo>
                    <a:pt x="9554" y="3133"/>
                  </a:lnTo>
                  <a:lnTo>
                    <a:pt x="9281" y="3756"/>
                  </a:lnTo>
                  <a:lnTo>
                    <a:pt x="9067" y="4398"/>
                  </a:lnTo>
                  <a:lnTo>
                    <a:pt x="8950" y="4748"/>
                  </a:lnTo>
                  <a:lnTo>
                    <a:pt x="8873" y="5118"/>
                  </a:lnTo>
                  <a:lnTo>
                    <a:pt x="8795" y="5507"/>
                  </a:lnTo>
                  <a:lnTo>
                    <a:pt x="8717" y="5915"/>
                  </a:lnTo>
                  <a:lnTo>
                    <a:pt x="8581" y="6752"/>
                  </a:lnTo>
                  <a:lnTo>
                    <a:pt x="8464" y="7608"/>
                  </a:lnTo>
                  <a:lnTo>
                    <a:pt x="8328" y="8445"/>
                  </a:lnTo>
                  <a:lnTo>
                    <a:pt x="8230" y="8853"/>
                  </a:lnTo>
                  <a:lnTo>
                    <a:pt x="8133" y="9243"/>
                  </a:lnTo>
                  <a:lnTo>
                    <a:pt x="8016" y="9632"/>
                  </a:lnTo>
                  <a:lnTo>
                    <a:pt x="7880" y="9982"/>
                  </a:lnTo>
                  <a:lnTo>
                    <a:pt x="7725" y="10313"/>
                  </a:lnTo>
                  <a:lnTo>
                    <a:pt x="7550" y="10624"/>
                  </a:lnTo>
                  <a:lnTo>
                    <a:pt x="7374" y="10857"/>
                  </a:lnTo>
                  <a:lnTo>
                    <a:pt x="7219" y="11072"/>
                  </a:lnTo>
                  <a:lnTo>
                    <a:pt x="7063" y="11247"/>
                  </a:lnTo>
                  <a:lnTo>
                    <a:pt x="6907" y="11402"/>
                  </a:lnTo>
                  <a:lnTo>
                    <a:pt x="6771" y="11538"/>
                  </a:lnTo>
                  <a:lnTo>
                    <a:pt x="6635" y="11636"/>
                  </a:lnTo>
                  <a:lnTo>
                    <a:pt x="6499" y="11714"/>
                  </a:lnTo>
                  <a:lnTo>
                    <a:pt x="6363" y="11772"/>
                  </a:lnTo>
                  <a:lnTo>
                    <a:pt x="6246" y="11811"/>
                  </a:lnTo>
                  <a:lnTo>
                    <a:pt x="6110" y="11830"/>
                  </a:lnTo>
                  <a:lnTo>
                    <a:pt x="5993" y="11830"/>
                  </a:lnTo>
                  <a:lnTo>
                    <a:pt x="5896" y="11811"/>
                  </a:lnTo>
                  <a:lnTo>
                    <a:pt x="5779" y="11772"/>
                  </a:lnTo>
                  <a:lnTo>
                    <a:pt x="5662" y="11714"/>
                  </a:lnTo>
                  <a:lnTo>
                    <a:pt x="5565" y="11655"/>
                  </a:lnTo>
                  <a:lnTo>
                    <a:pt x="5468" y="11577"/>
                  </a:lnTo>
                  <a:lnTo>
                    <a:pt x="5273" y="11383"/>
                  </a:lnTo>
                  <a:lnTo>
                    <a:pt x="5098" y="11130"/>
                  </a:lnTo>
                  <a:lnTo>
                    <a:pt x="4903" y="10877"/>
                  </a:lnTo>
                  <a:lnTo>
                    <a:pt x="4748" y="10585"/>
                  </a:lnTo>
                  <a:lnTo>
                    <a:pt x="4398" y="9982"/>
                  </a:lnTo>
                  <a:lnTo>
                    <a:pt x="4067" y="9398"/>
                  </a:lnTo>
                  <a:lnTo>
                    <a:pt x="3911" y="9165"/>
                  </a:lnTo>
                  <a:lnTo>
                    <a:pt x="3755" y="8931"/>
                  </a:lnTo>
                  <a:lnTo>
                    <a:pt x="3405" y="8503"/>
                  </a:lnTo>
                  <a:lnTo>
                    <a:pt x="3016" y="8114"/>
                  </a:lnTo>
                  <a:lnTo>
                    <a:pt x="2588" y="7744"/>
                  </a:lnTo>
                  <a:lnTo>
                    <a:pt x="2141" y="7414"/>
                  </a:lnTo>
                  <a:lnTo>
                    <a:pt x="1674" y="7122"/>
                  </a:lnTo>
                  <a:lnTo>
                    <a:pt x="1207" y="6849"/>
                  </a:lnTo>
                  <a:lnTo>
                    <a:pt x="701" y="6635"/>
                  </a:lnTo>
                  <a:lnTo>
                    <a:pt x="876" y="6849"/>
                  </a:lnTo>
                  <a:lnTo>
                    <a:pt x="1031" y="7083"/>
                  </a:lnTo>
                  <a:lnTo>
                    <a:pt x="1168" y="7336"/>
                  </a:lnTo>
                  <a:lnTo>
                    <a:pt x="1284" y="7589"/>
                  </a:lnTo>
                  <a:lnTo>
                    <a:pt x="1382" y="7861"/>
                  </a:lnTo>
                  <a:lnTo>
                    <a:pt x="1479" y="8134"/>
                  </a:lnTo>
                  <a:lnTo>
                    <a:pt x="1557" y="8425"/>
                  </a:lnTo>
                  <a:lnTo>
                    <a:pt x="1615" y="8717"/>
                  </a:lnTo>
                  <a:lnTo>
                    <a:pt x="1674" y="9009"/>
                  </a:lnTo>
                  <a:lnTo>
                    <a:pt x="1712" y="9320"/>
                  </a:lnTo>
                  <a:lnTo>
                    <a:pt x="1751" y="9943"/>
                  </a:lnTo>
                  <a:lnTo>
                    <a:pt x="1751" y="10605"/>
                  </a:lnTo>
                  <a:lnTo>
                    <a:pt x="1732" y="11247"/>
                  </a:lnTo>
                  <a:lnTo>
                    <a:pt x="1654" y="11908"/>
                  </a:lnTo>
                  <a:lnTo>
                    <a:pt x="1576" y="12570"/>
                  </a:lnTo>
                  <a:lnTo>
                    <a:pt x="1460" y="13212"/>
                  </a:lnTo>
                  <a:lnTo>
                    <a:pt x="1323" y="13834"/>
                  </a:lnTo>
                  <a:lnTo>
                    <a:pt x="1168" y="14438"/>
                  </a:lnTo>
                  <a:lnTo>
                    <a:pt x="1012" y="15021"/>
                  </a:lnTo>
                  <a:lnTo>
                    <a:pt x="856" y="15566"/>
                  </a:lnTo>
                  <a:lnTo>
                    <a:pt x="681" y="16052"/>
                  </a:lnTo>
                  <a:lnTo>
                    <a:pt x="487" y="16714"/>
                  </a:lnTo>
                  <a:lnTo>
                    <a:pt x="312" y="17414"/>
                  </a:lnTo>
                  <a:lnTo>
                    <a:pt x="175" y="18134"/>
                  </a:lnTo>
                  <a:lnTo>
                    <a:pt x="78" y="18874"/>
                  </a:lnTo>
                  <a:lnTo>
                    <a:pt x="20" y="19633"/>
                  </a:lnTo>
                  <a:lnTo>
                    <a:pt x="0" y="20002"/>
                  </a:lnTo>
                  <a:lnTo>
                    <a:pt x="20" y="20391"/>
                  </a:lnTo>
                  <a:lnTo>
                    <a:pt x="20" y="20761"/>
                  </a:lnTo>
                  <a:lnTo>
                    <a:pt x="59" y="21131"/>
                  </a:lnTo>
                  <a:lnTo>
                    <a:pt x="98" y="21520"/>
                  </a:lnTo>
                  <a:lnTo>
                    <a:pt x="156" y="21890"/>
                  </a:lnTo>
                  <a:lnTo>
                    <a:pt x="214" y="22240"/>
                  </a:lnTo>
                  <a:lnTo>
                    <a:pt x="312" y="22609"/>
                  </a:lnTo>
                  <a:lnTo>
                    <a:pt x="409" y="22960"/>
                  </a:lnTo>
                  <a:lnTo>
                    <a:pt x="526" y="23290"/>
                  </a:lnTo>
                  <a:lnTo>
                    <a:pt x="662" y="23621"/>
                  </a:lnTo>
                  <a:lnTo>
                    <a:pt x="798" y="23952"/>
                  </a:lnTo>
                  <a:lnTo>
                    <a:pt x="973" y="24263"/>
                  </a:lnTo>
                  <a:lnTo>
                    <a:pt x="1168" y="24575"/>
                  </a:lnTo>
                  <a:lnTo>
                    <a:pt x="1362" y="24847"/>
                  </a:lnTo>
                  <a:lnTo>
                    <a:pt x="1596" y="25119"/>
                  </a:lnTo>
                  <a:lnTo>
                    <a:pt x="1849" y="25392"/>
                  </a:lnTo>
                  <a:lnTo>
                    <a:pt x="2102" y="25625"/>
                  </a:lnTo>
                  <a:lnTo>
                    <a:pt x="2393" y="25859"/>
                  </a:lnTo>
                  <a:lnTo>
                    <a:pt x="2705" y="26053"/>
                  </a:lnTo>
                  <a:lnTo>
                    <a:pt x="3036" y="26248"/>
                  </a:lnTo>
                  <a:lnTo>
                    <a:pt x="3386" y="26423"/>
                  </a:lnTo>
                  <a:lnTo>
                    <a:pt x="21928" y="26423"/>
                  </a:lnTo>
                  <a:lnTo>
                    <a:pt x="22220" y="26053"/>
                  </a:lnTo>
                  <a:lnTo>
                    <a:pt x="22473" y="25684"/>
                  </a:lnTo>
                  <a:lnTo>
                    <a:pt x="22687" y="25294"/>
                  </a:lnTo>
                  <a:lnTo>
                    <a:pt x="22862" y="24866"/>
                  </a:lnTo>
                  <a:lnTo>
                    <a:pt x="23018" y="24438"/>
                  </a:lnTo>
                  <a:lnTo>
                    <a:pt x="23115" y="23991"/>
                  </a:lnTo>
                  <a:lnTo>
                    <a:pt x="23212" y="23524"/>
                  </a:lnTo>
                  <a:lnTo>
                    <a:pt x="23271" y="23037"/>
                  </a:lnTo>
                  <a:lnTo>
                    <a:pt x="23290" y="22551"/>
                  </a:lnTo>
                  <a:lnTo>
                    <a:pt x="23310" y="22045"/>
                  </a:lnTo>
                  <a:lnTo>
                    <a:pt x="23290" y="21539"/>
                  </a:lnTo>
                  <a:lnTo>
                    <a:pt x="23271" y="21014"/>
                  </a:lnTo>
                  <a:lnTo>
                    <a:pt x="23212" y="20489"/>
                  </a:lnTo>
                  <a:lnTo>
                    <a:pt x="23154" y="19944"/>
                  </a:lnTo>
                  <a:lnTo>
                    <a:pt x="22998" y="18874"/>
                  </a:lnTo>
                  <a:lnTo>
                    <a:pt x="22784" y="17784"/>
                  </a:lnTo>
                  <a:lnTo>
                    <a:pt x="22570" y="16714"/>
                  </a:lnTo>
                  <a:lnTo>
                    <a:pt x="22142" y="14613"/>
                  </a:lnTo>
                  <a:lnTo>
                    <a:pt x="21948" y="13620"/>
                  </a:lnTo>
                  <a:lnTo>
                    <a:pt x="21811" y="12667"/>
                  </a:lnTo>
                  <a:lnTo>
                    <a:pt x="21753" y="12219"/>
                  </a:lnTo>
                  <a:lnTo>
                    <a:pt x="21734" y="11772"/>
                  </a:lnTo>
                  <a:lnTo>
                    <a:pt x="21714" y="11363"/>
                  </a:lnTo>
                  <a:lnTo>
                    <a:pt x="21734" y="10955"/>
                  </a:lnTo>
                  <a:lnTo>
                    <a:pt x="21734" y="10955"/>
                  </a:lnTo>
                  <a:lnTo>
                    <a:pt x="21403" y="10974"/>
                  </a:lnTo>
                  <a:lnTo>
                    <a:pt x="21091" y="11033"/>
                  </a:lnTo>
                  <a:lnTo>
                    <a:pt x="20800" y="11130"/>
                  </a:lnTo>
                  <a:lnTo>
                    <a:pt x="20527" y="11247"/>
                  </a:lnTo>
                  <a:lnTo>
                    <a:pt x="20274" y="11402"/>
                  </a:lnTo>
                  <a:lnTo>
                    <a:pt x="20021" y="11597"/>
                  </a:lnTo>
                  <a:lnTo>
                    <a:pt x="19807" y="11811"/>
                  </a:lnTo>
                  <a:lnTo>
                    <a:pt x="19593" y="12044"/>
                  </a:lnTo>
                  <a:lnTo>
                    <a:pt x="19379" y="12278"/>
                  </a:lnTo>
                  <a:lnTo>
                    <a:pt x="19204" y="12550"/>
                  </a:lnTo>
                  <a:lnTo>
                    <a:pt x="19029" y="12823"/>
                  </a:lnTo>
                  <a:lnTo>
                    <a:pt x="18854" y="13095"/>
                  </a:lnTo>
                  <a:lnTo>
                    <a:pt x="18582" y="13659"/>
                  </a:lnTo>
                  <a:lnTo>
                    <a:pt x="18329" y="14204"/>
                  </a:lnTo>
                  <a:lnTo>
                    <a:pt x="18270" y="13990"/>
                  </a:lnTo>
                  <a:lnTo>
                    <a:pt x="18231" y="13776"/>
                  </a:lnTo>
                  <a:lnTo>
                    <a:pt x="18231" y="13581"/>
                  </a:lnTo>
                  <a:lnTo>
                    <a:pt x="18231" y="13367"/>
                  </a:lnTo>
                  <a:lnTo>
                    <a:pt x="18231" y="13173"/>
                  </a:lnTo>
                  <a:lnTo>
                    <a:pt x="18270" y="12978"/>
                  </a:lnTo>
                  <a:lnTo>
                    <a:pt x="18348" y="12589"/>
                  </a:lnTo>
                  <a:lnTo>
                    <a:pt x="18445" y="12219"/>
                  </a:lnTo>
                  <a:lnTo>
                    <a:pt x="18523" y="11830"/>
                  </a:lnTo>
                  <a:lnTo>
                    <a:pt x="18582" y="11422"/>
                  </a:lnTo>
                  <a:lnTo>
                    <a:pt x="18601" y="11208"/>
                  </a:lnTo>
                  <a:lnTo>
                    <a:pt x="18601" y="10994"/>
                  </a:lnTo>
                  <a:lnTo>
                    <a:pt x="18582" y="10799"/>
                  </a:lnTo>
                  <a:lnTo>
                    <a:pt x="18543" y="10605"/>
                  </a:lnTo>
                  <a:lnTo>
                    <a:pt x="18465" y="10235"/>
                  </a:lnTo>
                  <a:lnTo>
                    <a:pt x="18329" y="9865"/>
                  </a:lnTo>
                  <a:lnTo>
                    <a:pt x="18173" y="9496"/>
                  </a:lnTo>
                  <a:lnTo>
                    <a:pt x="17998" y="9145"/>
                  </a:lnTo>
                  <a:lnTo>
                    <a:pt x="17803" y="8815"/>
                  </a:lnTo>
                  <a:lnTo>
                    <a:pt x="17395" y="8153"/>
                  </a:lnTo>
                  <a:lnTo>
                    <a:pt x="17122" y="7764"/>
                  </a:lnTo>
                  <a:lnTo>
                    <a:pt x="16655" y="7161"/>
                  </a:lnTo>
                  <a:lnTo>
                    <a:pt x="16091" y="6421"/>
                  </a:lnTo>
                  <a:lnTo>
                    <a:pt x="15799" y="5993"/>
                  </a:lnTo>
                  <a:lnTo>
                    <a:pt x="15527" y="5585"/>
                  </a:lnTo>
                  <a:lnTo>
                    <a:pt x="15254" y="5157"/>
                  </a:lnTo>
                  <a:lnTo>
                    <a:pt x="15001" y="4729"/>
                  </a:lnTo>
                  <a:lnTo>
                    <a:pt x="14807" y="4320"/>
                  </a:lnTo>
                  <a:lnTo>
                    <a:pt x="14632" y="3950"/>
                  </a:lnTo>
                  <a:lnTo>
                    <a:pt x="14573" y="3756"/>
                  </a:lnTo>
                  <a:lnTo>
                    <a:pt x="14535" y="3600"/>
                  </a:lnTo>
                  <a:lnTo>
                    <a:pt x="14515" y="3444"/>
                  </a:lnTo>
                  <a:lnTo>
                    <a:pt x="14515" y="3289"/>
                  </a:lnTo>
                  <a:lnTo>
                    <a:pt x="14515" y="3153"/>
                  </a:lnTo>
                  <a:lnTo>
                    <a:pt x="14554" y="3036"/>
                  </a:lnTo>
                  <a:lnTo>
                    <a:pt x="14612" y="2939"/>
                  </a:lnTo>
                  <a:lnTo>
                    <a:pt x="14690" y="2841"/>
                  </a:lnTo>
                  <a:lnTo>
                    <a:pt x="14690" y="2841"/>
                  </a:lnTo>
                  <a:lnTo>
                    <a:pt x="14515" y="3016"/>
                  </a:lnTo>
                  <a:lnTo>
                    <a:pt x="14340" y="3191"/>
                  </a:lnTo>
                  <a:lnTo>
                    <a:pt x="14184" y="3386"/>
                  </a:lnTo>
                  <a:lnTo>
                    <a:pt x="14029" y="3581"/>
                  </a:lnTo>
                  <a:lnTo>
                    <a:pt x="13912" y="3795"/>
                  </a:lnTo>
                  <a:lnTo>
                    <a:pt x="13795" y="4009"/>
                  </a:lnTo>
                  <a:lnTo>
                    <a:pt x="13678" y="4223"/>
                  </a:lnTo>
                  <a:lnTo>
                    <a:pt x="13601" y="4456"/>
                  </a:lnTo>
                  <a:lnTo>
                    <a:pt x="13503" y="4690"/>
                  </a:lnTo>
                  <a:lnTo>
                    <a:pt x="13445" y="4923"/>
                  </a:lnTo>
                  <a:lnTo>
                    <a:pt x="13348" y="5410"/>
                  </a:lnTo>
                  <a:lnTo>
                    <a:pt x="13270" y="5915"/>
                  </a:lnTo>
                  <a:lnTo>
                    <a:pt x="13250" y="6402"/>
                  </a:lnTo>
                  <a:lnTo>
                    <a:pt x="12959" y="6266"/>
                  </a:lnTo>
                  <a:lnTo>
                    <a:pt x="12706" y="6129"/>
                  </a:lnTo>
                  <a:lnTo>
                    <a:pt x="12472" y="5974"/>
                  </a:lnTo>
                  <a:lnTo>
                    <a:pt x="12258" y="5818"/>
                  </a:lnTo>
                  <a:lnTo>
                    <a:pt x="12083" y="5663"/>
                  </a:lnTo>
                  <a:lnTo>
                    <a:pt x="11927" y="5487"/>
                  </a:lnTo>
                  <a:lnTo>
                    <a:pt x="11791" y="5312"/>
                  </a:lnTo>
                  <a:lnTo>
                    <a:pt x="11674" y="5137"/>
                  </a:lnTo>
                  <a:lnTo>
                    <a:pt x="11577" y="4943"/>
                  </a:lnTo>
                  <a:lnTo>
                    <a:pt x="11499" y="4768"/>
                  </a:lnTo>
                  <a:lnTo>
                    <a:pt x="11460" y="4573"/>
                  </a:lnTo>
                  <a:lnTo>
                    <a:pt x="11421" y="4378"/>
                  </a:lnTo>
                  <a:lnTo>
                    <a:pt x="11383" y="4164"/>
                  </a:lnTo>
                  <a:lnTo>
                    <a:pt x="11383" y="3970"/>
                  </a:lnTo>
                  <a:lnTo>
                    <a:pt x="11402" y="3542"/>
                  </a:lnTo>
                  <a:lnTo>
                    <a:pt x="11460" y="3114"/>
                  </a:lnTo>
                  <a:lnTo>
                    <a:pt x="11538" y="2686"/>
                  </a:lnTo>
                  <a:lnTo>
                    <a:pt x="11733" y="1791"/>
                  </a:lnTo>
                  <a:lnTo>
                    <a:pt x="11830" y="1343"/>
                  </a:lnTo>
                  <a:lnTo>
                    <a:pt x="11927" y="896"/>
                  </a:lnTo>
                  <a:lnTo>
                    <a:pt x="11986" y="448"/>
                  </a:lnTo>
                  <a:lnTo>
                    <a:pt x="12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2968075" y="-2227109"/>
              <a:ext cx="1457225" cy="1651834"/>
            </a:xfrm>
            <a:custGeom>
              <a:avLst/>
              <a:gdLst/>
              <a:ahLst/>
              <a:cxnLst/>
              <a:rect l="l" t="t" r="r" b="b"/>
              <a:pathLst>
                <a:path w="23310" h="26423" fill="none" extrusionOk="0">
                  <a:moveTo>
                    <a:pt x="3386" y="26423"/>
                  </a:moveTo>
                  <a:lnTo>
                    <a:pt x="3386" y="26423"/>
                  </a:lnTo>
                  <a:lnTo>
                    <a:pt x="3036" y="26248"/>
                  </a:lnTo>
                  <a:lnTo>
                    <a:pt x="2705" y="26053"/>
                  </a:lnTo>
                  <a:lnTo>
                    <a:pt x="2393" y="25859"/>
                  </a:lnTo>
                  <a:lnTo>
                    <a:pt x="2102" y="25625"/>
                  </a:lnTo>
                  <a:lnTo>
                    <a:pt x="1849" y="25392"/>
                  </a:lnTo>
                  <a:lnTo>
                    <a:pt x="1596" y="25119"/>
                  </a:lnTo>
                  <a:lnTo>
                    <a:pt x="1362" y="24847"/>
                  </a:lnTo>
                  <a:lnTo>
                    <a:pt x="1168" y="24575"/>
                  </a:lnTo>
                  <a:lnTo>
                    <a:pt x="973" y="24263"/>
                  </a:lnTo>
                  <a:lnTo>
                    <a:pt x="798" y="23952"/>
                  </a:lnTo>
                  <a:lnTo>
                    <a:pt x="662" y="23621"/>
                  </a:lnTo>
                  <a:lnTo>
                    <a:pt x="526" y="23290"/>
                  </a:lnTo>
                  <a:lnTo>
                    <a:pt x="409" y="22960"/>
                  </a:lnTo>
                  <a:lnTo>
                    <a:pt x="312" y="22609"/>
                  </a:lnTo>
                  <a:lnTo>
                    <a:pt x="214" y="22240"/>
                  </a:lnTo>
                  <a:lnTo>
                    <a:pt x="156" y="21890"/>
                  </a:lnTo>
                  <a:lnTo>
                    <a:pt x="98" y="21520"/>
                  </a:lnTo>
                  <a:lnTo>
                    <a:pt x="59" y="21131"/>
                  </a:lnTo>
                  <a:lnTo>
                    <a:pt x="20" y="20761"/>
                  </a:lnTo>
                  <a:lnTo>
                    <a:pt x="20" y="20391"/>
                  </a:lnTo>
                  <a:lnTo>
                    <a:pt x="0" y="20002"/>
                  </a:lnTo>
                  <a:lnTo>
                    <a:pt x="20" y="19633"/>
                  </a:lnTo>
                  <a:lnTo>
                    <a:pt x="78" y="18874"/>
                  </a:lnTo>
                  <a:lnTo>
                    <a:pt x="175" y="18134"/>
                  </a:lnTo>
                  <a:lnTo>
                    <a:pt x="312" y="17414"/>
                  </a:lnTo>
                  <a:lnTo>
                    <a:pt x="487" y="16714"/>
                  </a:lnTo>
                  <a:lnTo>
                    <a:pt x="681" y="16052"/>
                  </a:lnTo>
                  <a:lnTo>
                    <a:pt x="681" y="16052"/>
                  </a:lnTo>
                  <a:lnTo>
                    <a:pt x="856" y="15566"/>
                  </a:lnTo>
                  <a:lnTo>
                    <a:pt x="1012" y="15021"/>
                  </a:lnTo>
                  <a:lnTo>
                    <a:pt x="1168" y="14438"/>
                  </a:lnTo>
                  <a:lnTo>
                    <a:pt x="1323" y="13834"/>
                  </a:lnTo>
                  <a:lnTo>
                    <a:pt x="1460" y="13212"/>
                  </a:lnTo>
                  <a:lnTo>
                    <a:pt x="1576" y="12570"/>
                  </a:lnTo>
                  <a:lnTo>
                    <a:pt x="1654" y="11908"/>
                  </a:lnTo>
                  <a:lnTo>
                    <a:pt x="1732" y="11247"/>
                  </a:lnTo>
                  <a:lnTo>
                    <a:pt x="1751" y="10605"/>
                  </a:lnTo>
                  <a:lnTo>
                    <a:pt x="1751" y="9943"/>
                  </a:lnTo>
                  <a:lnTo>
                    <a:pt x="1712" y="9320"/>
                  </a:lnTo>
                  <a:lnTo>
                    <a:pt x="1674" y="9009"/>
                  </a:lnTo>
                  <a:lnTo>
                    <a:pt x="1615" y="8717"/>
                  </a:lnTo>
                  <a:lnTo>
                    <a:pt x="1557" y="8425"/>
                  </a:lnTo>
                  <a:lnTo>
                    <a:pt x="1479" y="8134"/>
                  </a:lnTo>
                  <a:lnTo>
                    <a:pt x="1382" y="7861"/>
                  </a:lnTo>
                  <a:lnTo>
                    <a:pt x="1284" y="7589"/>
                  </a:lnTo>
                  <a:lnTo>
                    <a:pt x="1168" y="7336"/>
                  </a:lnTo>
                  <a:lnTo>
                    <a:pt x="1031" y="7083"/>
                  </a:lnTo>
                  <a:lnTo>
                    <a:pt x="876" y="6849"/>
                  </a:lnTo>
                  <a:lnTo>
                    <a:pt x="701" y="6635"/>
                  </a:lnTo>
                  <a:lnTo>
                    <a:pt x="701" y="6635"/>
                  </a:lnTo>
                  <a:lnTo>
                    <a:pt x="1207" y="6849"/>
                  </a:lnTo>
                  <a:lnTo>
                    <a:pt x="1674" y="7122"/>
                  </a:lnTo>
                  <a:lnTo>
                    <a:pt x="2141" y="7414"/>
                  </a:lnTo>
                  <a:lnTo>
                    <a:pt x="2588" y="7744"/>
                  </a:lnTo>
                  <a:lnTo>
                    <a:pt x="3016" y="8114"/>
                  </a:lnTo>
                  <a:lnTo>
                    <a:pt x="3405" y="8503"/>
                  </a:lnTo>
                  <a:lnTo>
                    <a:pt x="3755" y="8931"/>
                  </a:lnTo>
                  <a:lnTo>
                    <a:pt x="3911" y="9165"/>
                  </a:lnTo>
                  <a:lnTo>
                    <a:pt x="4067" y="9398"/>
                  </a:lnTo>
                  <a:lnTo>
                    <a:pt x="4067" y="9398"/>
                  </a:lnTo>
                  <a:lnTo>
                    <a:pt x="4398" y="9982"/>
                  </a:lnTo>
                  <a:lnTo>
                    <a:pt x="4748" y="10585"/>
                  </a:lnTo>
                  <a:lnTo>
                    <a:pt x="4903" y="10877"/>
                  </a:lnTo>
                  <a:lnTo>
                    <a:pt x="5098" y="11130"/>
                  </a:lnTo>
                  <a:lnTo>
                    <a:pt x="5273" y="11383"/>
                  </a:lnTo>
                  <a:lnTo>
                    <a:pt x="5468" y="11577"/>
                  </a:lnTo>
                  <a:lnTo>
                    <a:pt x="5565" y="11655"/>
                  </a:lnTo>
                  <a:lnTo>
                    <a:pt x="5662" y="11714"/>
                  </a:lnTo>
                  <a:lnTo>
                    <a:pt x="5779" y="11772"/>
                  </a:lnTo>
                  <a:lnTo>
                    <a:pt x="5896" y="11811"/>
                  </a:lnTo>
                  <a:lnTo>
                    <a:pt x="5993" y="11830"/>
                  </a:lnTo>
                  <a:lnTo>
                    <a:pt x="6110" y="11830"/>
                  </a:lnTo>
                  <a:lnTo>
                    <a:pt x="6246" y="11811"/>
                  </a:lnTo>
                  <a:lnTo>
                    <a:pt x="6363" y="11772"/>
                  </a:lnTo>
                  <a:lnTo>
                    <a:pt x="6499" y="11714"/>
                  </a:lnTo>
                  <a:lnTo>
                    <a:pt x="6635" y="11636"/>
                  </a:lnTo>
                  <a:lnTo>
                    <a:pt x="6771" y="11538"/>
                  </a:lnTo>
                  <a:lnTo>
                    <a:pt x="6907" y="11402"/>
                  </a:lnTo>
                  <a:lnTo>
                    <a:pt x="7063" y="11247"/>
                  </a:lnTo>
                  <a:lnTo>
                    <a:pt x="7219" y="11072"/>
                  </a:lnTo>
                  <a:lnTo>
                    <a:pt x="7374" y="10857"/>
                  </a:lnTo>
                  <a:lnTo>
                    <a:pt x="7550" y="10624"/>
                  </a:lnTo>
                  <a:lnTo>
                    <a:pt x="7550" y="10624"/>
                  </a:lnTo>
                  <a:lnTo>
                    <a:pt x="7725" y="10313"/>
                  </a:lnTo>
                  <a:lnTo>
                    <a:pt x="7880" y="9982"/>
                  </a:lnTo>
                  <a:lnTo>
                    <a:pt x="8016" y="9632"/>
                  </a:lnTo>
                  <a:lnTo>
                    <a:pt x="8133" y="9243"/>
                  </a:lnTo>
                  <a:lnTo>
                    <a:pt x="8230" y="8853"/>
                  </a:lnTo>
                  <a:lnTo>
                    <a:pt x="8328" y="8445"/>
                  </a:lnTo>
                  <a:lnTo>
                    <a:pt x="8464" y="7608"/>
                  </a:lnTo>
                  <a:lnTo>
                    <a:pt x="8581" y="6752"/>
                  </a:lnTo>
                  <a:lnTo>
                    <a:pt x="8717" y="5915"/>
                  </a:lnTo>
                  <a:lnTo>
                    <a:pt x="8795" y="5507"/>
                  </a:lnTo>
                  <a:lnTo>
                    <a:pt x="8873" y="5118"/>
                  </a:lnTo>
                  <a:lnTo>
                    <a:pt x="8950" y="4748"/>
                  </a:lnTo>
                  <a:lnTo>
                    <a:pt x="9067" y="4398"/>
                  </a:lnTo>
                  <a:lnTo>
                    <a:pt x="9067" y="4398"/>
                  </a:lnTo>
                  <a:lnTo>
                    <a:pt x="9281" y="3756"/>
                  </a:lnTo>
                  <a:lnTo>
                    <a:pt x="9554" y="3133"/>
                  </a:lnTo>
                  <a:lnTo>
                    <a:pt x="9845" y="2530"/>
                  </a:lnTo>
                  <a:lnTo>
                    <a:pt x="10001" y="2219"/>
                  </a:lnTo>
                  <a:lnTo>
                    <a:pt x="10176" y="1927"/>
                  </a:lnTo>
                  <a:lnTo>
                    <a:pt x="10351" y="1654"/>
                  </a:lnTo>
                  <a:lnTo>
                    <a:pt x="10546" y="1382"/>
                  </a:lnTo>
                  <a:lnTo>
                    <a:pt x="10760" y="1110"/>
                  </a:lnTo>
                  <a:lnTo>
                    <a:pt x="10974" y="857"/>
                  </a:lnTo>
                  <a:lnTo>
                    <a:pt x="11207" y="623"/>
                  </a:lnTo>
                  <a:lnTo>
                    <a:pt x="11460" y="390"/>
                  </a:lnTo>
                  <a:lnTo>
                    <a:pt x="11713" y="195"/>
                  </a:lnTo>
                  <a:lnTo>
                    <a:pt x="12005" y="1"/>
                  </a:lnTo>
                  <a:lnTo>
                    <a:pt x="12005" y="1"/>
                  </a:lnTo>
                  <a:lnTo>
                    <a:pt x="11986" y="448"/>
                  </a:lnTo>
                  <a:lnTo>
                    <a:pt x="11927" y="896"/>
                  </a:lnTo>
                  <a:lnTo>
                    <a:pt x="11830" y="1343"/>
                  </a:lnTo>
                  <a:lnTo>
                    <a:pt x="11733" y="1791"/>
                  </a:lnTo>
                  <a:lnTo>
                    <a:pt x="11538" y="2686"/>
                  </a:lnTo>
                  <a:lnTo>
                    <a:pt x="11460" y="3114"/>
                  </a:lnTo>
                  <a:lnTo>
                    <a:pt x="11402" y="3542"/>
                  </a:lnTo>
                  <a:lnTo>
                    <a:pt x="11383" y="3970"/>
                  </a:lnTo>
                  <a:lnTo>
                    <a:pt x="11383" y="4164"/>
                  </a:lnTo>
                  <a:lnTo>
                    <a:pt x="11421" y="4378"/>
                  </a:lnTo>
                  <a:lnTo>
                    <a:pt x="11460" y="4573"/>
                  </a:lnTo>
                  <a:lnTo>
                    <a:pt x="11499" y="4768"/>
                  </a:lnTo>
                  <a:lnTo>
                    <a:pt x="11577" y="4943"/>
                  </a:lnTo>
                  <a:lnTo>
                    <a:pt x="11674" y="5137"/>
                  </a:lnTo>
                  <a:lnTo>
                    <a:pt x="11791" y="5312"/>
                  </a:lnTo>
                  <a:lnTo>
                    <a:pt x="11927" y="5487"/>
                  </a:lnTo>
                  <a:lnTo>
                    <a:pt x="12083" y="5663"/>
                  </a:lnTo>
                  <a:lnTo>
                    <a:pt x="12258" y="5818"/>
                  </a:lnTo>
                  <a:lnTo>
                    <a:pt x="12472" y="5974"/>
                  </a:lnTo>
                  <a:lnTo>
                    <a:pt x="12706" y="6129"/>
                  </a:lnTo>
                  <a:lnTo>
                    <a:pt x="12959" y="6266"/>
                  </a:lnTo>
                  <a:lnTo>
                    <a:pt x="13250" y="6402"/>
                  </a:lnTo>
                  <a:lnTo>
                    <a:pt x="13250" y="6402"/>
                  </a:lnTo>
                  <a:lnTo>
                    <a:pt x="13270" y="5915"/>
                  </a:lnTo>
                  <a:lnTo>
                    <a:pt x="13348" y="5410"/>
                  </a:lnTo>
                  <a:lnTo>
                    <a:pt x="13445" y="4923"/>
                  </a:lnTo>
                  <a:lnTo>
                    <a:pt x="13503" y="4690"/>
                  </a:lnTo>
                  <a:lnTo>
                    <a:pt x="13601" y="4456"/>
                  </a:lnTo>
                  <a:lnTo>
                    <a:pt x="13678" y="4223"/>
                  </a:lnTo>
                  <a:lnTo>
                    <a:pt x="13795" y="4009"/>
                  </a:lnTo>
                  <a:lnTo>
                    <a:pt x="13912" y="3795"/>
                  </a:lnTo>
                  <a:lnTo>
                    <a:pt x="14029" y="3581"/>
                  </a:lnTo>
                  <a:lnTo>
                    <a:pt x="14184" y="3386"/>
                  </a:lnTo>
                  <a:lnTo>
                    <a:pt x="14340" y="3191"/>
                  </a:lnTo>
                  <a:lnTo>
                    <a:pt x="14515" y="3016"/>
                  </a:lnTo>
                  <a:lnTo>
                    <a:pt x="14690" y="2841"/>
                  </a:lnTo>
                  <a:lnTo>
                    <a:pt x="14690" y="2841"/>
                  </a:lnTo>
                  <a:lnTo>
                    <a:pt x="14612" y="2939"/>
                  </a:lnTo>
                  <a:lnTo>
                    <a:pt x="14554" y="3036"/>
                  </a:lnTo>
                  <a:lnTo>
                    <a:pt x="14515" y="3153"/>
                  </a:lnTo>
                  <a:lnTo>
                    <a:pt x="14515" y="3289"/>
                  </a:lnTo>
                  <a:lnTo>
                    <a:pt x="14515" y="3444"/>
                  </a:lnTo>
                  <a:lnTo>
                    <a:pt x="14535" y="3600"/>
                  </a:lnTo>
                  <a:lnTo>
                    <a:pt x="14573" y="3756"/>
                  </a:lnTo>
                  <a:lnTo>
                    <a:pt x="14632" y="3950"/>
                  </a:lnTo>
                  <a:lnTo>
                    <a:pt x="14807" y="4320"/>
                  </a:lnTo>
                  <a:lnTo>
                    <a:pt x="15001" y="4729"/>
                  </a:lnTo>
                  <a:lnTo>
                    <a:pt x="15254" y="5157"/>
                  </a:lnTo>
                  <a:lnTo>
                    <a:pt x="15527" y="5585"/>
                  </a:lnTo>
                  <a:lnTo>
                    <a:pt x="15799" y="5993"/>
                  </a:lnTo>
                  <a:lnTo>
                    <a:pt x="16091" y="6421"/>
                  </a:lnTo>
                  <a:lnTo>
                    <a:pt x="16655" y="7161"/>
                  </a:lnTo>
                  <a:lnTo>
                    <a:pt x="17122" y="7764"/>
                  </a:lnTo>
                  <a:lnTo>
                    <a:pt x="17395" y="8153"/>
                  </a:lnTo>
                  <a:lnTo>
                    <a:pt x="17395" y="8153"/>
                  </a:lnTo>
                  <a:lnTo>
                    <a:pt x="17803" y="8815"/>
                  </a:lnTo>
                  <a:lnTo>
                    <a:pt x="17998" y="9145"/>
                  </a:lnTo>
                  <a:lnTo>
                    <a:pt x="18173" y="9496"/>
                  </a:lnTo>
                  <a:lnTo>
                    <a:pt x="18329" y="9865"/>
                  </a:lnTo>
                  <a:lnTo>
                    <a:pt x="18465" y="10235"/>
                  </a:lnTo>
                  <a:lnTo>
                    <a:pt x="18543" y="10605"/>
                  </a:lnTo>
                  <a:lnTo>
                    <a:pt x="18582" y="10799"/>
                  </a:lnTo>
                  <a:lnTo>
                    <a:pt x="18601" y="10994"/>
                  </a:lnTo>
                  <a:lnTo>
                    <a:pt x="18601" y="10994"/>
                  </a:lnTo>
                  <a:lnTo>
                    <a:pt x="18601" y="11208"/>
                  </a:lnTo>
                  <a:lnTo>
                    <a:pt x="18582" y="11422"/>
                  </a:lnTo>
                  <a:lnTo>
                    <a:pt x="18523" y="11830"/>
                  </a:lnTo>
                  <a:lnTo>
                    <a:pt x="18445" y="12219"/>
                  </a:lnTo>
                  <a:lnTo>
                    <a:pt x="18348" y="12589"/>
                  </a:lnTo>
                  <a:lnTo>
                    <a:pt x="18270" y="12978"/>
                  </a:lnTo>
                  <a:lnTo>
                    <a:pt x="18231" y="13173"/>
                  </a:lnTo>
                  <a:lnTo>
                    <a:pt x="18231" y="13367"/>
                  </a:lnTo>
                  <a:lnTo>
                    <a:pt x="18231" y="13581"/>
                  </a:lnTo>
                  <a:lnTo>
                    <a:pt x="18231" y="13776"/>
                  </a:lnTo>
                  <a:lnTo>
                    <a:pt x="18270" y="13990"/>
                  </a:lnTo>
                  <a:lnTo>
                    <a:pt x="18329" y="14204"/>
                  </a:lnTo>
                  <a:lnTo>
                    <a:pt x="18329" y="14204"/>
                  </a:lnTo>
                  <a:lnTo>
                    <a:pt x="18582" y="13659"/>
                  </a:lnTo>
                  <a:lnTo>
                    <a:pt x="18854" y="13095"/>
                  </a:lnTo>
                  <a:lnTo>
                    <a:pt x="19029" y="12823"/>
                  </a:lnTo>
                  <a:lnTo>
                    <a:pt x="19204" y="12550"/>
                  </a:lnTo>
                  <a:lnTo>
                    <a:pt x="19379" y="12278"/>
                  </a:lnTo>
                  <a:lnTo>
                    <a:pt x="19593" y="12044"/>
                  </a:lnTo>
                  <a:lnTo>
                    <a:pt x="19807" y="11811"/>
                  </a:lnTo>
                  <a:lnTo>
                    <a:pt x="20021" y="11597"/>
                  </a:lnTo>
                  <a:lnTo>
                    <a:pt x="20274" y="11402"/>
                  </a:lnTo>
                  <a:lnTo>
                    <a:pt x="20527" y="11247"/>
                  </a:lnTo>
                  <a:lnTo>
                    <a:pt x="20800" y="11130"/>
                  </a:lnTo>
                  <a:lnTo>
                    <a:pt x="21091" y="11033"/>
                  </a:lnTo>
                  <a:lnTo>
                    <a:pt x="21403" y="10974"/>
                  </a:lnTo>
                  <a:lnTo>
                    <a:pt x="21734" y="10955"/>
                  </a:lnTo>
                  <a:lnTo>
                    <a:pt x="21734" y="10955"/>
                  </a:lnTo>
                  <a:lnTo>
                    <a:pt x="21714" y="11363"/>
                  </a:lnTo>
                  <a:lnTo>
                    <a:pt x="21734" y="11772"/>
                  </a:lnTo>
                  <a:lnTo>
                    <a:pt x="21753" y="12219"/>
                  </a:lnTo>
                  <a:lnTo>
                    <a:pt x="21811" y="12667"/>
                  </a:lnTo>
                  <a:lnTo>
                    <a:pt x="21948" y="13620"/>
                  </a:lnTo>
                  <a:lnTo>
                    <a:pt x="22142" y="14613"/>
                  </a:lnTo>
                  <a:lnTo>
                    <a:pt x="22570" y="16714"/>
                  </a:lnTo>
                  <a:lnTo>
                    <a:pt x="22784" y="17784"/>
                  </a:lnTo>
                  <a:lnTo>
                    <a:pt x="22998" y="18874"/>
                  </a:lnTo>
                  <a:lnTo>
                    <a:pt x="23154" y="19944"/>
                  </a:lnTo>
                  <a:lnTo>
                    <a:pt x="23212" y="20489"/>
                  </a:lnTo>
                  <a:lnTo>
                    <a:pt x="23271" y="21014"/>
                  </a:lnTo>
                  <a:lnTo>
                    <a:pt x="23290" y="21539"/>
                  </a:lnTo>
                  <a:lnTo>
                    <a:pt x="23310" y="22045"/>
                  </a:lnTo>
                  <a:lnTo>
                    <a:pt x="23290" y="22551"/>
                  </a:lnTo>
                  <a:lnTo>
                    <a:pt x="23271" y="23037"/>
                  </a:lnTo>
                  <a:lnTo>
                    <a:pt x="23212" y="23524"/>
                  </a:lnTo>
                  <a:lnTo>
                    <a:pt x="23115" y="23991"/>
                  </a:lnTo>
                  <a:lnTo>
                    <a:pt x="23018" y="24438"/>
                  </a:lnTo>
                  <a:lnTo>
                    <a:pt x="22862" y="24866"/>
                  </a:lnTo>
                  <a:lnTo>
                    <a:pt x="22687" y="25294"/>
                  </a:lnTo>
                  <a:lnTo>
                    <a:pt x="22473" y="25684"/>
                  </a:lnTo>
                  <a:lnTo>
                    <a:pt x="22220" y="26053"/>
                  </a:lnTo>
                  <a:lnTo>
                    <a:pt x="21928" y="26423"/>
                  </a:lnTo>
                  <a:lnTo>
                    <a:pt x="3386" y="26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3165122" y="-1697982"/>
              <a:ext cx="1095950" cy="1122707"/>
            </a:xfrm>
            <a:custGeom>
              <a:avLst/>
              <a:gdLst/>
              <a:ahLst/>
              <a:cxnLst/>
              <a:rect l="l" t="t" r="r" b="b"/>
              <a:pathLst>
                <a:path w="17531" h="17959" extrusionOk="0">
                  <a:moveTo>
                    <a:pt x="7219" y="0"/>
                  </a:move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3165122" y="-1697982"/>
              <a:ext cx="1095950" cy="1122707"/>
            </a:xfrm>
            <a:custGeom>
              <a:avLst/>
              <a:gdLst/>
              <a:ahLst/>
              <a:cxnLst/>
              <a:rect l="l" t="t" r="r" b="b"/>
              <a:pathLst>
                <a:path w="17531" h="17959" fill="none" extrusionOk="0">
                  <a:moveTo>
                    <a:pt x="7219" y="0"/>
                  </a:moveTo>
                  <a:lnTo>
                    <a:pt x="7219" y="0"/>
                  </a:ln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899" y="9923"/>
                  </a:lnTo>
                  <a:lnTo>
                    <a:pt x="2899"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5"/>
          <p:cNvGrpSpPr/>
          <p:nvPr/>
        </p:nvGrpSpPr>
        <p:grpSpPr>
          <a:xfrm flipH="1">
            <a:off x="-213625" y="2385575"/>
            <a:ext cx="1548880" cy="2196488"/>
            <a:chOff x="1194350" y="-2996900"/>
            <a:chExt cx="1548880" cy="2196488"/>
          </a:xfrm>
        </p:grpSpPr>
        <p:sp>
          <p:nvSpPr>
            <p:cNvPr id="345" name="Google Shape;345;p5"/>
            <p:cNvSpPr/>
            <p:nvPr/>
          </p:nvSpPr>
          <p:spPr>
            <a:xfrm>
              <a:off x="1194350" y="-2996900"/>
              <a:ext cx="1548880" cy="2196488"/>
            </a:xfrm>
            <a:custGeom>
              <a:avLst/>
              <a:gdLst/>
              <a:ahLst/>
              <a:cxnLst/>
              <a:rect l="l" t="t" r="r" b="b"/>
              <a:pathLst>
                <a:path w="29779" h="42230" extrusionOk="0">
                  <a:moveTo>
                    <a:pt x="6076" y="1"/>
                  </a:moveTo>
                  <a:lnTo>
                    <a:pt x="6038" y="19"/>
                  </a:lnTo>
                  <a:lnTo>
                    <a:pt x="6001" y="94"/>
                  </a:lnTo>
                  <a:lnTo>
                    <a:pt x="5963" y="132"/>
                  </a:lnTo>
                  <a:lnTo>
                    <a:pt x="5963" y="207"/>
                  </a:lnTo>
                  <a:lnTo>
                    <a:pt x="5963" y="226"/>
                  </a:lnTo>
                  <a:lnTo>
                    <a:pt x="6038" y="470"/>
                  </a:lnTo>
                  <a:lnTo>
                    <a:pt x="6170" y="788"/>
                  </a:lnTo>
                  <a:lnTo>
                    <a:pt x="6263" y="976"/>
                  </a:lnTo>
                  <a:lnTo>
                    <a:pt x="6395" y="1220"/>
                  </a:lnTo>
                  <a:lnTo>
                    <a:pt x="6582" y="1520"/>
                  </a:lnTo>
                  <a:lnTo>
                    <a:pt x="6714" y="1688"/>
                  </a:lnTo>
                  <a:lnTo>
                    <a:pt x="6882" y="1857"/>
                  </a:lnTo>
                  <a:lnTo>
                    <a:pt x="7070" y="2045"/>
                  </a:lnTo>
                  <a:lnTo>
                    <a:pt x="7295" y="2213"/>
                  </a:lnTo>
                  <a:lnTo>
                    <a:pt x="7539" y="2382"/>
                  </a:lnTo>
                  <a:lnTo>
                    <a:pt x="7801" y="2532"/>
                  </a:lnTo>
                  <a:lnTo>
                    <a:pt x="8064" y="2701"/>
                  </a:lnTo>
                  <a:lnTo>
                    <a:pt x="8364" y="2851"/>
                  </a:lnTo>
                  <a:lnTo>
                    <a:pt x="9001" y="3170"/>
                  </a:lnTo>
                  <a:lnTo>
                    <a:pt x="9676" y="3489"/>
                  </a:lnTo>
                  <a:lnTo>
                    <a:pt x="9864" y="3582"/>
                  </a:lnTo>
                  <a:lnTo>
                    <a:pt x="9133" y="3639"/>
                  </a:lnTo>
                  <a:lnTo>
                    <a:pt x="8720" y="3676"/>
                  </a:lnTo>
                  <a:lnTo>
                    <a:pt x="8270" y="3770"/>
                  </a:lnTo>
                  <a:lnTo>
                    <a:pt x="8289" y="3770"/>
                  </a:lnTo>
                  <a:lnTo>
                    <a:pt x="8139" y="3789"/>
                  </a:lnTo>
                  <a:lnTo>
                    <a:pt x="7989" y="3845"/>
                  </a:lnTo>
                  <a:lnTo>
                    <a:pt x="7857" y="3901"/>
                  </a:lnTo>
                  <a:lnTo>
                    <a:pt x="7745" y="3976"/>
                  </a:lnTo>
                  <a:lnTo>
                    <a:pt x="7520" y="4145"/>
                  </a:lnTo>
                  <a:lnTo>
                    <a:pt x="7314" y="4314"/>
                  </a:lnTo>
                  <a:lnTo>
                    <a:pt x="6957" y="4651"/>
                  </a:lnTo>
                  <a:lnTo>
                    <a:pt x="6639" y="4951"/>
                  </a:lnTo>
                  <a:lnTo>
                    <a:pt x="6357" y="5195"/>
                  </a:lnTo>
                  <a:lnTo>
                    <a:pt x="6245" y="5270"/>
                  </a:lnTo>
                  <a:lnTo>
                    <a:pt x="6113" y="5345"/>
                  </a:lnTo>
                  <a:lnTo>
                    <a:pt x="6020" y="5364"/>
                  </a:lnTo>
                  <a:lnTo>
                    <a:pt x="5945" y="5382"/>
                  </a:lnTo>
                  <a:lnTo>
                    <a:pt x="5907" y="5401"/>
                  </a:lnTo>
                  <a:lnTo>
                    <a:pt x="5888" y="5401"/>
                  </a:lnTo>
                  <a:lnTo>
                    <a:pt x="5738" y="5382"/>
                  </a:lnTo>
                  <a:lnTo>
                    <a:pt x="5682" y="5382"/>
                  </a:lnTo>
                  <a:lnTo>
                    <a:pt x="5720" y="5420"/>
                  </a:lnTo>
                  <a:lnTo>
                    <a:pt x="5795" y="5439"/>
                  </a:lnTo>
                  <a:lnTo>
                    <a:pt x="5888" y="5457"/>
                  </a:lnTo>
                  <a:lnTo>
                    <a:pt x="5963" y="5457"/>
                  </a:lnTo>
                  <a:lnTo>
                    <a:pt x="6038" y="5439"/>
                  </a:lnTo>
                  <a:lnTo>
                    <a:pt x="6151" y="5420"/>
                  </a:lnTo>
                  <a:lnTo>
                    <a:pt x="6282" y="5364"/>
                  </a:lnTo>
                  <a:lnTo>
                    <a:pt x="6432" y="5289"/>
                  </a:lnTo>
                  <a:lnTo>
                    <a:pt x="6582" y="5195"/>
                  </a:lnTo>
                  <a:lnTo>
                    <a:pt x="6751" y="5082"/>
                  </a:lnTo>
                  <a:lnTo>
                    <a:pt x="7089" y="4801"/>
                  </a:lnTo>
                  <a:lnTo>
                    <a:pt x="7482" y="4501"/>
                  </a:lnTo>
                  <a:lnTo>
                    <a:pt x="7689" y="4370"/>
                  </a:lnTo>
                  <a:lnTo>
                    <a:pt x="7895" y="4239"/>
                  </a:lnTo>
                  <a:lnTo>
                    <a:pt x="8101" y="4145"/>
                  </a:lnTo>
                  <a:lnTo>
                    <a:pt x="8214" y="4126"/>
                  </a:lnTo>
                  <a:lnTo>
                    <a:pt x="8326" y="4107"/>
                  </a:lnTo>
                  <a:lnTo>
                    <a:pt x="8345" y="4107"/>
                  </a:lnTo>
                  <a:lnTo>
                    <a:pt x="8757" y="4089"/>
                  </a:lnTo>
                  <a:lnTo>
                    <a:pt x="9151" y="4070"/>
                  </a:lnTo>
                  <a:lnTo>
                    <a:pt x="9883" y="4089"/>
                  </a:lnTo>
                  <a:lnTo>
                    <a:pt x="10445" y="4089"/>
                  </a:lnTo>
                  <a:lnTo>
                    <a:pt x="10726" y="4070"/>
                  </a:lnTo>
                  <a:lnTo>
                    <a:pt x="10783" y="4051"/>
                  </a:lnTo>
                  <a:lnTo>
                    <a:pt x="11101" y="4239"/>
                  </a:lnTo>
                  <a:lnTo>
                    <a:pt x="11458" y="4445"/>
                  </a:lnTo>
                  <a:lnTo>
                    <a:pt x="11814" y="4670"/>
                  </a:lnTo>
                  <a:lnTo>
                    <a:pt x="12133" y="4914"/>
                  </a:lnTo>
                  <a:lnTo>
                    <a:pt x="12283" y="5026"/>
                  </a:lnTo>
                  <a:lnTo>
                    <a:pt x="12433" y="5157"/>
                  </a:lnTo>
                  <a:lnTo>
                    <a:pt x="12564" y="5289"/>
                  </a:lnTo>
                  <a:lnTo>
                    <a:pt x="12658" y="5420"/>
                  </a:lnTo>
                  <a:lnTo>
                    <a:pt x="12733" y="5532"/>
                  </a:lnTo>
                  <a:lnTo>
                    <a:pt x="12752" y="5589"/>
                  </a:lnTo>
                  <a:lnTo>
                    <a:pt x="12752" y="5645"/>
                  </a:lnTo>
                  <a:lnTo>
                    <a:pt x="12770" y="5758"/>
                  </a:lnTo>
                  <a:lnTo>
                    <a:pt x="12752" y="5833"/>
                  </a:lnTo>
                  <a:lnTo>
                    <a:pt x="12752" y="5889"/>
                  </a:lnTo>
                  <a:lnTo>
                    <a:pt x="12714" y="6058"/>
                  </a:lnTo>
                  <a:lnTo>
                    <a:pt x="12658" y="6208"/>
                  </a:lnTo>
                  <a:lnTo>
                    <a:pt x="12602" y="6376"/>
                  </a:lnTo>
                  <a:lnTo>
                    <a:pt x="12508" y="6564"/>
                  </a:lnTo>
                  <a:lnTo>
                    <a:pt x="12302" y="6958"/>
                  </a:lnTo>
                  <a:lnTo>
                    <a:pt x="12189" y="7183"/>
                  </a:lnTo>
                  <a:lnTo>
                    <a:pt x="12077" y="7426"/>
                  </a:lnTo>
                  <a:lnTo>
                    <a:pt x="11983" y="7689"/>
                  </a:lnTo>
                  <a:lnTo>
                    <a:pt x="11908" y="7989"/>
                  </a:lnTo>
                  <a:lnTo>
                    <a:pt x="11889" y="8139"/>
                  </a:lnTo>
                  <a:lnTo>
                    <a:pt x="11870" y="8308"/>
                  </a:lnTo>
                  <a:lnTo>
                    <a:pt x="11870" y="8476"/>
                  </a:lnTo>
                  <a:lnTo>
                    <a:pt x="11889" y="8664"/>
                  </a:lnTo>
                  <a:lnTo>
                    <a:pt x="11926" y="8833"/>
                  </a:lnTo>
                  <a:lnTo>
                    <a:pt x="11964" y="9002"/>
                  </a:lnTo>
                  <a:lnTo>
                    <a:pt x="12020" y="9170"/>
                  </a:lnTo>
                  <a:lnTo>
                    <a:pt x="12095" y="9320"/>
                  </a:lnTo>
                  <a:lnTo>
                    <a:pt x="12170" y="9452"/>
                  </a:lnTo>
                  <a:lnTo>
                    <a:pt x="12264" y="9583"/>
                  </a:lnTo>
                  <a:lnTo>
                    <a:pt x="12339" y="9714"/>
                  </a:lnTo>
                  <a:lnTo>
                    <a:pt x="12433" y="9827"/>
                  </a:lnTo>
                  <a:lnTo>
                    <a:pt x="12527" y="9939"/>
                  </a:lnTo>
                  <a:lnTo>
                    <a:pt x="12639" y="10033"/>
                  </a:lnTo>
                  <a:lnTo>
                    <a:pt x="12845" y="10239"/>
                  </a:lnTo>
                  <a:lnTo>
                    <a:pt x="13070" y="10408"/>
                  </a:lnTo>
                  <a:lnTo>
                    <a:pt x="13295" y="10558"/>
                  </a:lnTo>
                  <a:lnTo>
                    <a:pt x="13520" y="10689"/>
                  </a:lnTo>
                  <a:lnTo>
                    <a:pt x="13727" y="10802"/>
                  </a:lnTo>
                  <a:lnTo>
                    <a:pt x="14102" y="10989"/>
                  </a:lnTo>
                  <a:lnTo>
                    <a:pt x="14383" y="11158"/>
                  </a:lnTo>
                  <a:lnTo>
                    <a:pt x="14495" y="11233"/>
                  </a:lnTo>
                  <a:lnTo>
                    <a:pt x="14589" y="11327"/>
                  </a:lnTo>
                  <a:lnTo>
                    <a:pt x="14627" y="11364"/>
                  </a:lnTo>
                  <a:lnTo>
                    <a:pt x="14683" y="11421"/>
                  </a:lnTo>
                  <a:lnTo>
                    <a:pt x="14683" y="11439"/>
                  </a:lnTo>
                  <a:lnTo>
                    <a:pt x="14702" y="11477"/>
                  </a:lnTo>
                  <a:lnTo>
                    <a:pt x="14871" y="11721"/>
                  </a:lnTo>
                  <a:lnTo>
                    <a:pt x="15002" y="12002"/>
                  </a:lnTo>
                  <a:lnTo>
                    <a:pt x="15133" y="12283"/>
                  </a:lnTo>
                  <a:lnTo>
                    <a:pt x="15264" y="12564"/>
                  </a:lnTo>
                  <a:lnTo>
                    <a:pt x="15452" y="13108"/>
                  </a:lnTo>
                  <a:lnTo>
                    <a:pt x="15602" y="13614"/>
                  </a:lnTo>
                  <a:lnTo>
                    <a:pt x="15714" y="14046"/>
                  </a:lnTo>
                  <a:lnTo>
                    <a:pt x="15789" y="14421"/>
                  </a:lnTo>
                  <a:lnTo>
                    <a:pt x="15846" y="14721"/>
                  </a:lnTo>
                  <a:lnTo>
                    <a:pt x="15883" y="15058"/>
                  </a:lnTo>
                  <a:lnTo>
                    <a:pt x="15939" y="15377"/>
                  </a:lnTo>
                  <a:lnTo>
                    <a:pt x="16014" y="15658"/>
                  </a:lnTo>
                  <a:lnTo>
                    <a:pt x="16089" y="15902"/>
                  </a:lnTo>
                  <a:lnTo>
                    <a:pt x="16202" y="16108"/>
                  </a:lnTo>
                  <a:lnTo>
                    <a:pt x="16296" y="16296"/>
                  </a:lnTo>
                  <a:lnTo>
                    <a:pt x="16427" y="16483"/>
                  </a:lnTo>
                  <a:lnTo>
                    <a:pt x="16464" y="16558"/>
                  </a:lnTo>
                  <a:lnTo>
                    <a:pt x="16464" y="16615"/>
                  </a:lnTo>
                  <a:lnTo>
                    <a:pt x="16521" y="16802"/>
                  </a:lnTo>
                  <a:lnTo>
                    <a:pt x="16483" y="17402"/>
                  </a:lnTo>
                  <a:lnTo>
                    <a:pt x="16483" y="17384"/>
                  </a:lnTo>
                  <a:lnTo>
                    <a:pt x="16333" y="17252"/>
                  </a:lnTo>
                  <a:lnTo>
                    <a:pt x="16258" y="17177"/>
                  </a:lnTo>
                  <a:lnTo>
                    <a:pt x="16202" y="17102"/>
                  </a:lnTo>
                  <a:lnTo>
                    <a:pt x="16071" y="16971"/>
                  </a:lnTo>
                  <a:lnTo>
                    <a:pt x="15939" y="16783"/>
                  </a:lnTo>
                  <a:lnTo>
                    <a:pt x="15621" y="16258"/>
                  </a:lnTo>
                  <a:lnTo>
                    <a:pt x="15396" y="15921"/>
                  </a:lnTo>
                  <a:lnTo>
                    <a:pt x="15264" y="15752"/>
                  </a:lnTo>
                  <a:lnTo>
                    <a:pt x="15096" y="15565"/>
                  </a:lnTo>
                  <a:lnTo>
                    <a:pt x="14927" y="15377"/>
                  </a:lnTo>
                  <a:lnTo>
                    <a:pt x="14702" y="15208"/>
                  </a:lnTo>
                  <a:lnTo>
                    <a:pt x="14477" y="15058"/>
                  </a:lnTo>
                  <a:lnTo>
                    <a:pt x="14233" y="14927"/>
                  </a:lnTo>
                  <a:lnTo>
                    <a:pt x="13970" y="14815"/>
                  </a:lnTo>
                  <a:lnTo>
                    <a:pt x="13689" y="14758"/>
                  </a:lnTo>
                  <a:lnTo>
                    <a:pt x="13539" y="14721"/>
                  </a:lnTo>
                  <a:lnTo>
                    <a:pt x="13408" y="14702"/>
                  </a:lnTo>
                  <a:lnTo>
                    <a:pt x="13145" y="14683"/>
                  </a:lnTo>
                  <a:lnTo>
                    <a:pt x="12883" y="14683"/>
                  </a:lnTo>
                  <a:lnTo>
                    <a:pt x="12639" y="14702"/>
                  </a:lnTo>
                  <a:lnTo>
                    <a:pt x="12395" y="14740"/>
                  </a:lnTo>
                  <a:lnTo>
                    <a:pt x="12170" y="14777"/>
                  </a:lnTo>
                  <a:lnTo>
                    <a:pt x="11551" y="14927"/>
                  </a:lnTo>
                  <a:lnTo>
                    <a:pt x="11551" y="14833"/>
                  </a:lnTo>
                  <a:lnTo>
                    <a:pt x="11476" y="14233"/>
                  </a:lnTo>
                  <a:lnTo>
                    <a:pt x="11401" y="13821"/>
                  </a:lnTo>
                  <a:lnTo>
                    <a:pt x="11345" y="13614"/>
                  </a:lnTo>
                  <a:lnTo>
                    <a:pt x="11270" y="13389"/>
                  </a:lnTo>
                  <a:lnTo>
                    <a:pt x="11176" y="13164"/>
                  </a:lnTo>
                  <a:lnTo>
                    <a:pt x="11120" y="13052"/>
                  </a:lnTo>
                  <a:lnTo>
                    <a:pt x="11064" y="12958"/>
                  </a:lnTo>
                  <a:lnTo>
                    <a:pt x="10801" y="12564"/>
                  </a:lnTo>
                  <a:lnTo>
                    <a:pt x="10558" y="12189"/>
                  </a:lnTo>
                  <a:lnTo>
                    <a:pt x="10295" y="11814"/>
                  </a:lnTo>
                  <a:lnTo>
                    <a:pt x="9864" y="11177"/>
                  </a:lnTo>
                  <a:lnTo>
                    <a:pt x="9564" y="10727"/>
                  </a:lnTo>
                  <a:lnTo>
                    <a:pt x="9451" y="10558"/>
                  </a:lnTo>
                  <a:lnTo>
                    <a:pt x="9358" y="10427"/>
                  </a:lnTo>
                  <a:lnTo>
                    <a:pt x="9320" y="10389"/>
                  </a:lnTo>
                  <a:lnTo>
                    <a:pt x="9339" y="10445"/>
                  </a:lnTo>
                  <a:lnTo>
                    <a:pt x="9414" y="10577"/>
                  </a:lnTo>
                  <a:lnTo>
                    <a:pt x="9508" y="10764"/>
                  </a:lnTo>
                  <a:lnTo>
                    <a:pt x="9751" y="11252"/>
                  </a:lnTo>
                  <a:lnTo>
                    <a:pt x="10126" y="11927"/>
                  </a:lnTo>
                  <a:lnTo>
                    <a:pt x="10333" y="12321"/>
                  </a:lnTo>
                  <a:lnTo>
                    <a:pt x="10539" y="12714"/>
                  </a:lnTo>
                  <a:lnTo>
                    <a:pt x="10745" y="13127"/>
                  </a:lnTo>
                  <a:lnTo>
                    <a:pt x="10801" y="13221"/>
                  </a:lnTo>
                  <a:lnTo>
                    <a:pt x="10839" y="13314"/>
                  </a:lnTo>
                  <a:lnTo>
                    <a:pt x="10895" y="13521"/>
                  </a:lnTo>
                  <a:lnTo>
                    <a:pt x="10933" y="13708"/>
                  </a:lnTo>
                  <a:lnTo>
                    <a:pt x="10970" y="13896"/>
                  </a:lnTo>
                  <a:lnTo>
                    <a:pt x="10989" y="14271"/>
                  </a:lnTo>
                  <a:lnTo>
                    <a:pt x="11008" y="14871"/>
                  </a:lnTo>
                  <a:lnTo>
                    <a:pt x="11008" y="15058"/>
                  </a:lnTo>
                  <a:lnTo>
                    <a:pt x="10539" y="15152"/>
                  </a:lnTo>
                  <a:lnTo>
                    <a:pt x="10370" y="15171"/>
                  </a:lnTo>
                  <a:lnTo>
                    <a:pt x="10201" y="15190"/>
                  </a:lnTo>
                  <a:lnTo>
                    <a:pt x="10033" y="15190"/>
                  </a:lnTo>
                  <a:lnTo>
                    <a:pt x="9958" y="15171"/>
                  </a:lnTo>
                  <a:lnTo>
                    <a:pt x="9901" y="15171"/>
                  </a:lnTo>
                  <a:lnTo>
                    <a:pt x="9826" y="15152"/>
                  </a:lnTo>
                  <a:lnTo>
                    <a:pt x="9770" y="15133"/>
                  </a:lnTo>
                  <a:lnTo>
                    <a:pt x="9695" y="15115"/>
                  </a:lnTo>
                  <a:lnTo>
                    <a:pt x="9620" y="15077"/>
                  </a:lnTo>
                  <a:lnTo>
                    <a:pt x="9489" y="15021"/>
                  </a:lnTo>
                  <a:lnTo>
                    <a:pt x="9339" y="14927"/>
                  </a:lnTo>
                  <a:lnTo>
                    <a:pt x="9208" y="14815"/>
                  </a:lnTo>
                  <a:lnTo>
                    <a:pt x="9057" y="14702"/>
                  </a:lnTo>
                  <a:lnTo>
                    <a:pt x="8795" y="14421"/>
                  </a:lnTo>
                  <a:lnTo>
                    <a:pt x="8551" y="14102"/>
                  </a:lnTo>
                  <a:lnTo>
                    <a:pt x="8307" y="13764"/>
                  </a:lnTo>
                  <a:lnTo>
                    <a:pt x="8082" y="13408"/>
                  </a:lnTo>
                  <a:lnTo>
                    <a:pt x="7857" y="13033"/>
                  </a:lnTo>
                  <a:lnTo>
                    <a:pt x="7389" y="12246"/>
                  </a:lnTo>
                  <a:lnTo>
                    <a:pt x="7389" y="12133"/>
                  </a:lnTo>
                  <a:lnTo>
                    <a:pt x="7351" y="11871"/>
                  </a:lnTo>
                  <a:lnTo>
                    <a:pt x="7276" y="11270"/>
                  </a:lnTo>
                  <a:lnTo>
                    <a:pt x="7201" y="10895"/>
                  </a:lnTo>
                  <a:lnTo>
                    <a:pt x="7145" y="10670"/>
                  </a:lnTo>
                  <a:lnTo>
                    <a:pt x="7070" y="10445"/>
                  </a:lnTo>
                  <a:lnTo>
                    <a:pt x="6976" y="10220"/>
                  </a:lnTo>
                  <a:lnTo>
                    <a:pt x="6864" y="9977"/>
                  </a:lnTo>
                  <a:lnTo>
                    <a:pt x="6732" y="9752"/>
                  </a:lnTo>
                  <a:lnTo>
                    <a:pt x="6545" y="9545"/>
                  </a:lnTo>
                  <a:lnTo>
                    <a:pt x="6564" y="9564"/>
                  </a:lnTo>
                  <a:lnTo>
                    <a:pt x="6432" y="9414"/>
                  </a:lnTo>
                  <a:lnTo>
                    <a:pt x="6301" y="9264"/>
                  </a:lnTo>
                  <a:lnTo>
                    <a:pt x="6151" y="9133"/>
                  </a:lnTo>
                  <a:lnTo>
                    <a:pt x="5982" y="9002"/>
                  </a:lnTo>
                  <a:lnTo>
                    <a:pt x="5832" y="8889"/>
                  </a:lnTo>
                  <a:lnTo>
                    <a:pt x="5663" y="8777"/>
                  </a:lnTo>
                  <a:lnTo>
                    <a:pt x="5326" y="8608"/>
                  </a:lnTo>
                  <a:lnTo>
                    <a:pt x="4670" y="8289"/>
                  </a:lnTo>
                  <a:lnTo>
                    <a:pt x="4388" y="8139"/>
                  </a:lnTo>
                  <a:lnTo>
                    <a:pt x="4257" y="8045"/>
                  </a:lnTo>
                  <a:lnTo>
                    <a:pt x="4145" y="7951"/>
                  </a:lnTo>
                  <a:lnTo>
                    <a:pt x="4051" y="7858"/>
                  </a:lnTo>
                  <a:lnTo>
                    <a:pt x="3957" y="7745"/>
                  </a:lnTo>
                  <a:lnTo>
                    <a:pt x="3882" y="7651"/>
                  </a:lnTo>
                  <a:lnTo>
                    <a:pt x="3807" y="7539"/>
                  </a:lnTo>
                  <a:lnTo>
                    <a:pt x="3713" y="7333"/>
                  </a:lnTo>
                  <a:lnTo>
                    <a:pt x="3657" y="7145"/>
                  </a:lnTo>
                  <a:lnTo>
                    <a:pt x="3620" y="6976"/>
                  </a:lnTo>
                  <a:lnTo>
                    <a:pt x="3601" y="6864"/>
                  </a:lnTo>
                  <a:lnTo>
                    <a:pt x="3601" y="6770"/>
                  </a:lnTo>
                  <a:lnTo>
                    <a:pt x="3582" y="6545"/>
                  </a:lnTo>
                  <a:lnTo>
                    <a:pt x="3563" y="6489"/>
                  </a:lnTo>
                  <a:lnTo>
                    <a:pt x="3526" y="6545"/>
                  </a:lnTo>
                  <a:lnTo>
                    <a:pt x="3526" y="6770"/>
                  </a:lnTo>
                  <a:lnTo>
                    <a:pt x="3526" y="6864"/>
                  </a:lnTo>
                  <a:lnTo>
                    <a:pt x="3526" y="6995"/>
                  </a:lnTo>
                  <a:lnTo>
                    <a:pt x="3545" y="7164"/>
                  </a:lnTo>
                  <a:lnTo>
                    <a:pt x="3582" y="7370"/>
                  </a:lnTo>
                  <a:lnTo>
                    <a:pt x="3676" y="7614"/>
                  </a:lnTo>
                  <a:lnTo>
                    <a:pt x="3732" y="7745"/>
                  </a:lnTo>
                  <a:lnTo>
                    <a:pt x="3807" y="7858"/>
                  </a:lnTo>
                  <a:lnTo>
                    <a:pt x="3882" y="7989"/>
                  </a:lnTo>
                  <a:lnTo>
                    <a:pt x="3995" y="8101"/>
                  </a:lnTo>
                  <a:lnTo>
                    <a:pt x="4107" y="8233"/>
                  </a:lnTo>
                  <a:lnTo>
                    <a:pt x="4238" y="8345"/>
                  </a:lnTo>
                  <a:lnTo>
                    <a:pt x="4520" y="8533"/>
                  </a:lnTo>
                  <a:lnTo>
                    <a:pt x="5138" y="8927"/>
                  </a:lnTo>
                  <a:lnTo>
                    <a:pt x="5438" y="9114"/>
                  </a:lnTo>
                  <a:lnTo>
                    <a:pt x="5720" y="9339"/>
                  </a:lnTo>
                  <a:lnTo>
                    <a:pt x="5945" y="9583"/>
                  </a:lnTo>
                  <a:lnTo>
                    <a:pt x="6057" y="9714"/>
                  </a:lnTo>
                  <a:lnTo>
                    <a:pt x="6151" y="9864"/>
                  </a:lnTo>
                  <a:lnTo>
                    <a:pt x="6245" y="10014"/>
                  </a:lnTo>
                  <a:lnTo>
                    <a:pt x="6339" y="10164"/>
                  </a:lnTo>
                  <a:lnTo>
                    <a:pt x="6395" y="10333"/>
                  </a:lnTo>
                  <a:lnTo>
                    <a:pt x="6451" y="10483"/>
                  </a:lnTo>
                  <a:lnTo>
                    <a:pt x="6526" y="10802"/>
                  </a:lnTo>
                  <a:lnTo>
                    <a:pt x="6564" y="11102"/>
                  </a:lnTo>
                  <a:lnTo>
                    <a:pt x="6376" y="10895"/>
                  </a:lnTo>
                  <a:lnTo>
                    <a:pt x="6170" y="10689"/>
                  </a:lnTo>
                  <a:lnTo>
                    <a:pt x="5945" y="10502"/>
                  </a:lnTo>
                  <a:lnTo>
                    <a:pt x="5701" y="10352"/>
                  </a:lnTo>
                  <a:lnTo>
                    <a:pt x="5513" y="10239"/>
                  </a:lnTo>
                  <a:lnTo>
                    <a:pt x="5345" y="10164"/>
                  </a:lnTo>
                  <a:lnTo>
                    <a:pt x="5007" y="9995"/>
                  </a:lnTo>
                  <a:lnTo>
                    <a:pt x="4351" y="9733"/>
                  </a:lnTo>
                  <a:lnTo>
                    <a:pt x="3226" y="9339"/>
                  </a:lnTo>
                  <a:lnTo>
                    <a:pt x="2363" y="9020"/>
                  </a:lnTo>
                  <a:lnTo>
                    <a:pt x="2063" y="8889"/>
                  </a:lnTo>
                  <a:lnTo>
                    <a:pt x="1838" y="8795"/>
                  </a:lnTo>
                  <a:lnTo>
                    <a:pt x="1707" y="8720"/>
                  </a:lnTo>
                  <a:lnTo>
                    <a:pt x="1651" y="8702"/>
                  </a:lnTo>
                  <a:lnTo>
                    <a:pt x="1126" y="8420"/>
                  </a:lnTo>
                  <a:lnTo>
                    <a:pt x="976" y="8364"/>
                  </a:lnTo>
                  <a:lnTo>
                    <a:pt x="938" y="8345"/>
                  </a:lnTo>
                  <a:lnTo>
                    <a:pt x="919" y="8345"/>
                  </a:lnTo>
                  <a:lnTo>
                    <a:pt x="919" y="8364"/>
                  </a:lnTo>
                  <a:lnTo>
                    <a:pt x="957" y="8401"/>
                  </a:lnTo>
                  <a:lnTo>
                    <a:pt x="1051" y="8514"/>
                  </a:lnTo>
                  <a:lnTo>
                    <a:pt x="1257" y="8683"/>
                  </a:lnTo>
                  <a:lnTo>
                    <a:pt x="1557" y="8870"/>
                  </a:lnTo>
                  <a:lnTo>
                    <a:pt x="1594" y="8908"/>
                  </a:lnTo>
                  <a:lnTo>
                    <a:pt x="1726" y="8983"/>
                  </a:lnTo>
                  <a:lnTo>
                    <a:pt x="1951" y="9114"/>
                  </a:lnTo>
                  <a:lnTo>
                    <a:pt x="2251" y="9283"/>
                  </a:lnTo>
                  <a:lnTo>
                    <a:pt x="3076" y="9695"/>
                  </a:lnTo>
                  <a:lnTo>
                    <a:pt x="4145" y="10202"/>
                  </a:lnTo>
                  <a:lnTo>
                    <a:pt x="4745" y="10520"/>
                  </a:lnTo>
                  <a:lnTo>
                    <a:pt x="5045" y="10708"/>
                  </a:lnTo>
                  <a:lnTo>
                    <a:pt x="5195" y="10802"/>
                  </a:lnTo>
                  <a:lnTo>
                    <a:pt x="5270" y="10839"/>
                  </a:lnTo>
                  <a:lnTo>
                    <a:pt x="5326" y="10895"/>
                  </a:lnTo>
                  <a:lnTo>
                    <a:pt x="5588" y="11120"/>
                  </a:lnTo>
                  <a:lnTo>
                    <a:pt x="5813" y="11383"/>
                  </a:lnTo>
                  <a:lnTo>
                    <a:pt x="6038" y="11683"/>
                  </a:lnTo>
                  <a:lnTo>
                    <a:pt x="6245" y="12002"/>
                  </a:lnTo>
                  <a:lnTo>
                    <a:pt x="6432" y="12358"/>
                  </a:lnTo>
                  <a:lnTo>
                    <a:pt x="6620" y="12714"/>
                  </a:lnTo>
                  <a:lnTo>
                    <a:pt x="6976" y="13483"/>
                  </a:lnTo>
                  <a:lnTo>
                    <a:pt x="6976" y="13483"/>
                  </a:lnTo>
                  <a:lnTo>
                    <a:pt x="6714" y="13296"/>
                  </a:lnTo>
                  <a:lnTo>
                    <a:pt x="6564" y="13202"/>
                  </a:lnTo>
                  <a:lnTo>
                    <a:pt x="6395" y="13108"/>
                  </a:lnTo>
                  <a:lnTo>
                    <a:pt x="6301" y="13071"/>
                  </a:lnTo>
                  <a:lnTo>
                    <a:pt x="6263" y="13052"/>
                  </a:lnTo>
                  <a:lnTo>
                    <a:pt x="6207" y="13033"/>
                  </a:lnTo>
                  <a:lnTo>
                    <a:pt x="6001" y="12977"/>
                  </a:lnTo>
                  <a:lnTo>
                    <a:pt x="5813" y="12958"/>
                  </a:lnTo>
                  <a:lnTo>
                    <a:pt x="5607" y="12939"/>
                  </a:lnTo>
                  <a:lnTo>
                    <a:pt x="5213" y="12921"/>
                  </a:lnTo>
                  <a:lnTo>
                    <a:pt x="4857" y="12902"/>
                  </a:lnTo>
                  <a:lnTo>
                    <a:pt x="4707" y="12864"/>
                  </a:lnTo>
                  <a:lnTo>
                    <a:pt x="4557" y="12827"/>
                  </a:lnTo>
                  <a:lnTo>
                    <a:pt x="4426" y="12752"/>
                  </a:lnTo>
                  <a:lnTo>
                    <a:pt x="4313" y="12677"/>
                  </a:lnTo>
                  <a:lnTo>
                    <a:pt x="4201" y="12602"/>
                  </a:lnTo>
                  <a:lnTo>
                    <a:pt x="4126" y="12508"/>
                  </a:lnTo>
                  <a:lnTo>
                    <a:pt x="4051" y="12433"/>
                  </a:lnTo>
                  <a:lnTo>
                    <a:pt x="3995" y="12358"/>
                  </a:lnTo>
                  <a:lnTo>
                    <a:pt x="3938" y="12264"/>
                  </a:lnTo>
                  <a:lnTo>
                    <a:pt x="3901" y="12227"/>
                  </a:lnTo>
                  <a:lnTo>
                    <a:pt x="3845" y="12114"/>
                  </a:lnTo>
                  <a:lnTo>
                    <a:pt x="3807" y="12077"/>
                  </a:lnTo>
                  <a:lnTo>
                    <a:pt x="3826" y="12133"/>
                  </a:lnTo>
                  <a:lnTo>
                    <a:pt x="3863" y="12246"/>
                  </a:lnTo>
                  <a:lnTo>
                    <a:pt x="3882" y="12283"/>
                  </a:lnTo>
                  <a:lnTo>
                    <a:pt x="3957" y="12396"/>
                  </a:lnTo>
                  <a:lnTo>
                    <a:pt x="3995" y="12489"/>
                  </a:lnTo>
                  <a:lnTo>
                    <a:pt x="4051" y="12564"/>
                  </a:lnTo>
                  <a:lnTo>
                    <a:pt x="4145" y="12677"/>
                  </a:lnTo>
                  <a:lnTo>
                    <a:pt x="4238" y="12771"/>
                  </a:lnTo>
                  <a:lnTo>
                    <a:pt x="4351" y="12864"/>
                  </a:lnTo>
                  <a:lnTo>
                    <a:pt x="4501" y="12958"/>
                  </a:lnTo>
                  <a:lnTo>
                    <a:pt x="4651" y="13014"/>
                  </a:lnTo>
                  <a:lnTo>
                    <a:pt x="4838" y="13071"/>
                  </a:lnTo>
                  <a:lnTo>
                    <a:pt x="5213" y="13146"/>
                  </a:lnTo>
                  <a:lnTo>
                    <a:pt x="5570" y="13183"/>
                  </a:lnTo>
                  <a:lnTo>
                    <a:pt x="5945" y="13277"/>
                  </a:lnTo>
                  <a:lnTo>
                    <a:pt x="6095" y="13333"/>
                  </a:lnTo>
                  <a:lnTo>
                    <a:pt x="6170" y="13352"/>
                  </a:lnTo>
                  <a:lnTo>
                    <a:pt x="6226" y="13408"/>
                  </a:lnTo>
                  <a:lnTo>
                    <a:pt x="6376" y="13502"/>
                  </a:lnTo>
                  <a:lnTo>
                    <a:pt x="6507" y="13596"/>
                  </a:lnTo>
                  <a:lnTo>
                    <a:pt x="6732" y="13802"/>
                  </a:lnTo>
                  <a:lnTo>
                    <a:pt x="7070" y="14158"/>
                  </a:lnTo>
                  <a:lnTo>
                    <a:pt x="7239" y="14346"/>
                  </a:lnTo>
                  <a:lnTo>
                    <a:pt x="7370" y="14440"/>
                  </a:lnTo>
                  <a:lnTo>
                    <a:pt x="7464" y="14477"/>
                  </a:lnTo>
                  <a:lnTo>
                    <a:pt x="7651" y="14815"/>
                  </a:lnTo>
                  <a:lnTo>
                    <a:pt x="7857" y="15133"/>
                  </a:lnTo>
                  <a:lnTo>
                    <a:pt x="8026" y="15358"/>
                  </a:lnTo>
                  <a:lnTo>
                    <a:pt x="7932" y="15377"/>
                  </a:lnTo>
                  <a:lnTo>
                    <a:pt x="7670" y="15396"/>
                  </a:lnTo>
                  <a:lnTo>
                    <a:pt x="7370" y="15452"/>
                  </a:lnTo>
                  <a:lnTo>
                    <a:pt x="7089" y="15527"/>
                  </a:lnTo>
                  <a:lnTo>
                    <a:pt x="6807" y="15621"/>
                  </a:lnTo>
                  <a:lnTo>
                    <a:pt x="6526" y="15771"/>
                  </a:lnTo>
                  <a:lnTo>
                    <a:pt x="6395" y="15846"/>
                  </a:lnTo>
                  <a:lnTo>
                    <a:pt x="6263" y="15940"/>
                  </a:lnTo>
                  <a:lnTo>
                    <a:pt x="6188" y="15996"/>
                  </a:lnTo>
                  <a:lnTo>
                    <a:pt x="6113" y="16071"/>
                  </a:lnTo>
                  <a:lnTo>
                    <a:pt x="6001" y="16165"/>
                  </a:lnTo>
                  <a:lnTo>
                    <a:pt x="5813" y="16408"/>
                  </a:lnTo>
                  <a:lnTo>
                    <a:pt x="5682" y="16577"/>
                  </a:lnTo>
                  <a:lnTo>
                    <a:pt x="5551" y="16746"/>
                  </a:lnTo>
                  <a:lnTo>
                    <a:pt x="5495" y="16708"/>
                  </a:lnTo>
                  <a:lnTo>
                    <a:pt x="5420" y="16671"/>
                  </a:lnTo>
                  <a:lnTo>
                    <a:pt x="5270" y="16596"/>
                  </a:lnTo>
                  <a:lnTo>
                    <a:pt x="5007" y="16521"/>
                  </a:lnTo>
                  <a:lnTo>
                    <a:pt x="4426" y="16315"/>
                  </a:lnTo>
                  <a:lnTo>
                    <a:pt x="4238" y="16258"/>
                  </a:lnTo>
                  <a:lnTo>
                    <a:pt x="4013" y="16202"/>
                  </a:lnTo>
                  <a:lnTo>
                    <a:pt x="3770" y="16183"/>
                  </a:lnTo>
                  <a:lnTo>
                    <a:pt x="3638" y="16183"/>
                  </a:lnTo>
                  <a:lnTo>
                    <a:pt x="3507" y="16202"/>
                  </a:lnTo>
                  <a:lnTo>
                    <a:pt x="3394" y="16240"/>
                  </a:lnTo>
                  <a:lnTo>
                    <a:pt x="3319" y="16258"/>
                  </a:lnTo>
                  <a:lnTo>
                    <a:pt x="3263" y="16277"/>
                  </a:lnTo>
                  <a:lnTo>
                    <a:pt x="3207" y="16315"/>
                  </a:lnTo>
                  <a:lnTo>
                    <a:pt x="3132" y="16352"/>
                  </a:lnTo>
                  <a:lnTo>
                    <a:pt x="3019" y="16446"/>
                  </a:lnTo>
                  <a:lnTo>
                    <a:pt x="2926" y="16540"/>
                  </a:lnTo>
                  <a:lnTo>
                    <a:pt x="2851" y="16652"/>
                  </a:lnTo>
                  <a:lnTo>
                    <a:pt x="2738" y="16858"/>
                  </a:lnTo>
                  <a:lnTo>
                    <a:pt x="2626" y="17046"/>
                  </a:lnTo>
                  <a:lnTo>
                    <a:pt x="2569" y="17121"/>
                  </a:lnTo>
                  <a:lnTo>
                    <a:pt x="2494" y="17177"/>
                  </a:lnTo>
                  <a:lnTo>
                    <a:pt x="2419" y="17215"/>
                  </a:lnTo>
                  <a:lnTo>
                    <a:pt x="2326" y="17252"/>
                  </a:lnTo>
                  <a:lnTo>
                    <a:pt x="2138" y="17271"/>
                  </a:lnTo>
                  <a:lnTo>
                    <a:pt x="1951" y="17252"/>
                  </a:lnTo>
                  <a:lnTo>
                    <a:pt x="1763" y="17215"/>
                  </a:lnTo>
                  <a:lnTo>
                    <a:pt x="1594" y="17140"/>
                  </a:lnTo>
                  <a:lnTo>
                    <a:pt x="1444" y="17065"/>
                  </a:lnTo>
                  <a:lnTo>
                    <a:pt x="1182" y="16915"/>
                  </a:lnTo>
                  <a:lnTo>
                    <a:pt x="994" y="16783"/>
                  </a:lnTo>
                  <a:lnTo>
                    <a:pt x="844" y="16652"/>
                  </a:lnTo>
                  <a:lnTo>
                    <a:pt x="713" y="16558"/>
                  </a:lnTo>
                  <a:lnTo>
                    <a:pt x="676" y="16521"/>
                  </a:lnTo>
                  <a:lnTo>
                    <a:pt x="694" y="16577"/>
                  </a:lnTo>
                  <a:lnTo>
                    <a:pt x="807" y="16690"/>
                  </a:lnTo>
                  <a:lnTo>
                    <a:pt x="957" y="16840"/>
                  </a:lnTo>
                  <a:lnTo>
                    <a:pt x="1126" y="16990"/>
                  </a:lnTo>
                  <a:lnTo>
                    <a:pt x="1388" y="17177"/>
                  </a:lnTo>
                  <a:lnTo>
                    <a:pt x="1538" y="17290"/>
                  </a:lnTo>
                  <a:lnTo>
                    <a:pt x="1707" y="17365"/>
                  </a:lnTo>
                  <a:lnTo>
                    <a:pt x="1913" y="17440"/>
                  </a:lnTo>
                  <a:lnTo>
                    <a:pt x="2026" y="17477"/>
                  </a:lnTo>
                  <a:lnTo>
                    <a:pt x="2382" y="17477"/>
                  </a:lnTo>
                  <a:lnTo>
                    <a:pt x="2513" y="17440"/>
                  </a:lnTo>
                  <a:lnTo>
                    <a:pt x="2626" y="17384"/>
                  </a:lnTo>
                  <a:lnTo>
                    <a:pt x="2738" y="17309"/>
                  </a:lnTo>
                  <a:lnTo>
                    <a:pt x="2851" y="17215"/>
                  </a:lnTo>
                  <a:lnTo>
                    <a:pt x="2926" y="17121"/>
                  </a:lnTo>
                  <a:lnTo>
                    <a:pt x="3001" y="17027"/>
                  </a:lnTo>
                  <a:lnTo>
                    <a:pt x="3113" y="16840"/>
                  </a:lnTo>
                  <a:lnTo>
                    <a:pt x="3188" y="16765"/>
                  </a:lnTo>
                  <a:lnTo>
                    <a:pt x="3244" y="16708"/>
                  </a:lnTo>
                  <a:lnTo>
                    <a:pt x="3319" y="16671"/>
                  </a:lnTo>
                  <a:lnTo>
                    <a:pt x="3357" y="16652"/>
                  </a:lnTo>
                  <a:lnTo>
                    <a:pt x="3394" y="16633"/>
                  </a:lnTo>
                  <a:lnTo>
                    <a:pt x="3432" y="16615"/>
                  </a:lnTo>
                  <a:lnTo>
                    <a:pt x="3488" y="16615"/>
                  </a:lnTo>
                  <a:lnTo>
                    <a:pt x="3582" y="16596"/>
                  </a:lnTo>
                  <a:lnTo>
                    <a:pt x="3751" y="16596"/>
                  </a:lnTo>
                  <a:lnTo>
                    <a:pt x="3920" y="16633"/>
                  </a:lnTo>
                  <a:lnTo>
                    <a:pt x="4088" y="16690"/>
                  </a:lnTo>
                  <a:lnTo>
                    <a:pt x="4257" y="16765"/>
                  </a:lnTo>
                  <a:lnTo>
                    <a:pt x="4801" y="17027"/>
                  </a:lnTo>
                  <a:lnTo>
                    <a:pt x="4988" y="17102"/>
                  </a:lnTo>
                  <a:lnTo>
                    <a:pt x="5101" y="17140"/>
                  </a:lnTo>
                  <a:lnTo>
                    <a:pt x="5213" y="17159"/>
                  </a:lnTo>
                  <a:lnTo>
                    <a:pt x="5326" y="17177"/>
                  </a:lnTo>
                  <a:lnTo>
                    <a:pt x="5213" y="17384"/>
                  </a:lnTo>
                  <a:lnTo>
                    <a:pt x="5082" y="17627"/>
                  </a:lnTo>
                  <a:lnTo>
                    <a:pt x="4970" y="17834"/>
                  </a:lnTo>
                  <a:lnTo>
                    <a:pt x="4838" y="18040"/>
                  </a:lnTo>
                  <a:lnTo>
                    <a:pt x="4688" y="18209"/>
                  </a:lnTo>
                  <a:lnTo>
                    <a:pt x="4538" y="18359"/>
                  </a:lnTo>
                  <a:lnTo>
                    <a:pt x="4351" y="18471"/>
                  </a:lnTo>
                  <a:lnTo>
                    <a:pt x="4145" y="18546"/>
                  </a:lnTo>
                  <a:lnTo>
                    <a:pt x="3920" y="18602"/>
                  </a:lnTo>
                  <a:lnTo>
                    <a:pt x="3695" y="18659"/>
                  </a:lnTo>
                  <a:lnTo>
                    <a:pt x="3470" y="18677"/>
                  </a:lnTo>
                  <a:lnTo>
                    <a:pt x="3038" y="18677"/>
                  </a:lnTo>
                  <a:lnTo>
                    <a:pt x="2607" y="18640"/>
                  </a:lnTo>
                  <a:lnTo>
                    <a:pt x="2194" y="18584"/>
                  </a:lnTo>
                  <a:lnTo>
                    <a:pt x="1501" y="18434"/>
                  </a:lnTo>
                  <a:lnTo>
                    <a:pt x="957" y="18302"/>
                  </a:lnTo>
                  <a:lnTo>
                    <a:pt x="488" y="18209"/>
                  </a:lnTo>
                  <a:lnTo>
                    <a:pt x="113" y="18134"/>
                  </a:lnTo>
                  <a:lnTo>
                    <a:pt x="0" y="18134"/>
                  </a:lnTo>
                  <a:lnTo>
                    <a:pt x="19" y="18152"/>
                  </a:lnTo>
                  <a:lnTo>
                    <a:pt x="94" y="18190"/>
                  </a:lnTo>
                  <a:lnTo>
                    <a:pt x="450" y="18321"/>
                  </a:lnTo>
                  <a:lnTo>
                    <a:pt x="901" y="18471"/>
                  </a:lnTo>
                  <a:lnTo>
                    <a:pt x="1426" y="18659"/>
                  </a:lnTo>
                  <a:lnTo>
                    <a:pt x="2138" y="18884"/>
                  </a:lnTo>
                  <a:lnTo>
                    <a:pt x="2532" y="18977"/>
                  </a:lnTo>
                  <a:lnTo>
                    <a:pt x="2982" y="19071"/>
                  </a:lnTo>
                  <a:lnTo>
                    <a:pt x="3226" y="19109"/>
                  </a:lnTo>
                  <a:lnTo>
                    <a:pt x="3488" y="19127"/>
                  </a:lnTo>
                  <a:lnTo>
                    <a:pt x="3751" y="19127"/>
                  </a:lnTo>
                  <a:lnTo>
                    <a:pt x="4013" y="19109"/>
                  </a:lnTo>
                  <a:lnTo>
                    <a:pt x="4295" y="19052"/>
                  </a:lnTo>
                  <a:lnTo>
                    <a:pt x="4576" y="18977"/>
                  </a:lnTo>
                  <a:lnTo>
                    <a:pt x="4707" y="18902"/>
                  </a:lnTo>
                  <a:lnTo>
                    <a:pt x="4838" y="18846"/>
                  </a:lnTo>
                  <a:lnTo>
                    <a:pt x="4970" y="18752"/>
                  </a:lnTo>
                  <a:lnTo>
                    <a:pt x="5101" y="18659"/>
                  </a:lnTo>
                  <a:lnTo>
                    <a:pt x="5213" y="18546"/>
                  </a:lnTo>
                  <a:lnTo>
                    <a:pt x="5326" y="18452"/>
                  </a:lnTo>
                  <a:lnTo>
                    <a:pt x="5513" y="18209"/>
                  </a:lnTo>
                  <a:lnTo>
                    <a:pt x="5682" y="17984"/>
                  </a:lnTo>
                  <a:lnTo>
                    <a:pt x="5832" y="17740"/>
                  </a:lnTo>
                  <a:lnTo>
                    <a:pt x="6113" y="17309"/>
                  </a:lnTo>
                  <a:lnTo>
                    <a:pt x="6263" y="17121"/>
                  </a:lnTo>
                  <a:lnTo>
                    <a:pt x="6432" y="16952"/>
                  </a:lnTo>
                  <a:lnTo>
                    <a:pt x="6601" y="16783"/>
                  </a:lnTo>
                  <a:lnTo>
                    <a:pt x="6695" y="16708"/>
                  </a:lnTo>
                  <a:lnTo>
                    <a:pt x="6751" y="16671"/>
                  </a:lnTo>
                  <a:lnTo>
                    <a:pt x="6939" y="16577"/>
                  </a:lnTo>
                  <a:lnTo>
                    <a:pt x="7145" y="16502"/>
                  </a:lnTo>
                  <a:lnTo>
                    <a:pt x="7332" y="16446"/>
                  </a:lnTo>
                  <a:lnTo>
                    <a:pt x="7539" y="16408"/>
                  </a:lnTo>
                  <a:lnTo>
                    <a:pt x="7951" y="16408"/>
                  </a:lnTo>
                  <a:lnTo>
                    <a:pt x="8382" y="16446"/>
                  </a:lnTo>
                  <a:lnTo>
                    <a:pt x="8795" y="16502"/>
                  </a:lnTo>
                  <a:lnTo>
                    <a:pt x="9564" y="16652"/>
                  </a:lnTo>
                  <a:lnTo>
                    <a:pt x="9901" y="16708"/>
                  </a:lnTo>
                  <a:lnTo>
                    <a:pt x="10239" y="16765"/>
                  </a:lnTo>
                  <a:lnTo>
                    <a:pt x="10595" y="16765"/>
                  </a:lnTo>
                  <a:lnTo>
                    <a:pt x="10933" y="16727"/>
                  </a:lnTo>
                  <a:lnTo>
                    <a:pt x="11289" y="16652"/>
                  </a:lnTo>
                  <a:lnTo>
                    <a:pt x="11645" y="16558"/>
                  </a:lnTo>
                  <a:lnTo>
                    <a:pt x="11983" y="16465"/>
                  </a:lnTo>
                  <a:lnTo>
                    <a:pt x="12339" y="16408"/>
                  </a:lnTo>
                  <a:lnTo>
                    <a:pt x="12508" y="16371"/>
                  </a:lnTo>
                  <a:lnTo>
                    <a:pt x="12845" y="16371"/>
                  </a:lnTo>
                  <a:lnTo>
                    <a:pt x="13033" y="16390"/>
                  </a:lnTo>
                  <a:lnTo>
                    <a:pt x="13164" y="16408"/>
                  </a:lnTo>
                  <a:lnTo>
                    <a:pt x="13277" y="16446"/>
                  </a:lnTo>
                  <a:lnTo>
                    <a:pt x="13352" y="16483"/>
                  </a:lnTo>
                  <a:lnTo>
                    <a:pt x="13427" y="16521"/>
                  </a:lnTo>
                  <a:lnTo>
                    <a:pt x="13577" y="16633"/>
                  </a:lnTo>
                  <a:lnTo>
                    <a:pt x="13708" y="16783"/>
                  </a:lnTo>
                  <a:lnTo>
                    <a:pt x="13820" y="16971"/>
                  </a:lnTo>
                  <a:lnTo>
                    <a:pt x="13952" y="17215"/>
                  </a:lnTo>
                  <a:lnTo>
                    <a:pt x="14233" y="17777"/>
                  </a:lnTo>
                  <a:lnTo>
                    <a:pt x="14420" y="18096"/>
                  </a:lnTo>
                  <a:lnTo>
                    <a:pt x="14608" y="18377"/>
                  </a:lnTo>
                  <a:lnTo>
                    <a:pt x="14720" y="18527"/>
                  </a:lnTo>
                  <a:lnTo>
                    <a:pt x="14814" y="18640"/>
                  </a:lnTo>
                  <a:lnTo>
                    <a:pt x="15002" y="18846"/>
                  </a:lnTo>
                  <a:lnTo>
                    <a:pt x="15321" y="19184"/>
                  </a:lnTo>
                  <a:lnTo>
                    <a:pt x="15583" y="19427"/>
                  </a:lnTo>
                  <a:lnTo>
                    <a:pt x="15883" y="19709"/>
                  </a:lnTo>
                  <a:lnTo>
                    <a:pt x="16164" y="19915"/>
                  </a:lnTo>
                  <a:lnTo>
                    <a:pt x="16427" y="20084"/>
                  </a:lnTo>
                  <a:lnTo>
                    <a:pt x="16689" y="20215"/>
                  </a:lnTo>
                  <a:lnTo>
                    <a:pt x="16952" y="20290"/>
                  </a:lnTo>
                  <a:lnTo>
                    <a:pt x="16952" y="20834"/>
                  </a:lnTo>
                  <a:lnTo>
                    <a:pt x="16933" y="21359"/>
                  </a:lnTo>
                  <a:lnTo>
                    <a:pt x="16877" y="21903"/>
                  </a:lnTo>
                  <a:lnTo>
                    <a:pt x="16821" y="22428"/>
                  </a:lnTo>
                  <a:lnTo>
                    <a:pt x="16614" y="22446"/>
                  </a:lnTo>
                  <a:lnTo>
                    <a:pt x="16408" y="22465"/>
                  </a:lnTo>
                  <a:lnTo>
                    <a:pt x="16014" y="22522"/>
                  </a:lnTo>
                  <a:lnTo>
                    <a:pt x="15827" y="22559"/>
                  </a:lnTo>
                  <a:lnTo>
                    <a:pt x="15658" y="22578"/>
                  </a:lnTo>
                  <a:lnTo>
                    <a:pt x="15471" y="22597"/>
                  </a:lnTo>
                  <a:lnTo>
                    <a:pt x="15283" y="22597"/>
                  </a:lnTo>
                  <a:lnTo>
                    <a:pt x="15096" y="22578"/>
                  </a:lnTo>
                  <a:lnTo>
                    <a:pt x="14927" y="22559"/>
                  </a:lnTo>
                  <a:lnTo>
                    <a:pt x="14758" y="22522"/>
                  </a:lnTo>
                  <a:lnTo>
                    <a:pt x="14570" y="22465"/>
                  </a:lnTo>
                  <a:lnTo>
                    <a:pt x="14402" y="22390"/>
                  </a:lnTo>
                  <a:lnTo>
                    <a:pt x="14233" y="22315"/>
                  </a:lnTo>
                  <a:lnTo>
                    <a:pt x="13558" y="21940"/>
                  </a:lnTo>
                  <a:lnTo>
                    <a:pt x="13220" y="21790"/>
                  </a:lnTo>
                  <a:lnTo>
                    <a:pt x="12902" y="21640"/>
                  </a:lnTo>
                  <a:lnTo>
                    <a:pt x="12733" y="21565"/>
                  </a:lnTo>
                  <a:lnTo>
                    <a:pt x="12564" y="21528"/>
                  </a:lnTo>
                  <a:lnTo>
                    <a:pt x="12395" y="21490"/>
                  </a:lnTo>
                  <a:lnTo>
                    <a:pt x="12245" y="21471"/>
                  </a:lnTo>
                  <a:lnTo>
                    <a:pt x="11701" y="21415"/>
                  </a:lnTo>
                  <a:lnTo>
                    <a:pt x="11289" y="21396"/>
                  </a:lnTo>
                  <a:lnTo>
                    <a:pt x="11026" y="21378"/>
                  </a:lnTo>
                  <a:lnTo>
                    <a:pt x="10933" y="21359"/>
                  </a:lnTo>
                  <a:lnTo>
                    <a:pt x="10783" y="21321"/>
                  </a:lnTo>
                  <a:lnTo>
                    <a:pt x="10689" y="21284"/>
                  </a:lnTo>
                  <a:lnTo>
                    <a:pt x="10633" y="21246"/>
                  </a:lnTo>
                  <a:lnTo>
                    <a:pt x="10595" y="21246"/>
                  </a:lnTo>
                  <a:lnTo>
                    <a:pt x="10614" y="21265"/>
                  </a:lnTo>
                  <a:lnTo>
                    <a:pt x="10651" y="21321"/>
                  </a:lnTo>
                  <a:lnTo>
                    <a:pt x="10764" y="21378"/>
                  </a:lnTo>
                  <a:lnTo>
                    <a:pt x="10914" y="21434"/>
                  </a:lnTo>
                  <a:lnTo>
                    <a:pt x="11008" y="21471"/>
                  </a:lnTo>
                  <a:lnTo>
                    <a:pt x="11270" y="21528"/>
                  </a:lnTo>
                  <a:lnTo>
                    <a:pt x="11683" y="21603"/>
                  </a:lnTo>
                  <a:lnTo>
                    <a:pt x="12208" y="21696"/>
                  </a:lnTo>
                  <a:lnTo>
                    <a:pt x="12489" y="21771"/>
                  </a:lnTo>
                  <a:lnTo>
                    <a:pt x="12639" y="21828"/>
                  </a:lnTo>
                  <a:lnTo>
                    <a:pt x="12770" y="21903"/>
                  </a:lnTo>
                  <a:lnTo>
                    <a:pt x="13070" y="22071"/>
                  </a:lnTo>
                  <a:lnTo>
                    <a:pt x="13370" y="22259"/>
                  </a:lnTo>
                  <a:lnTo>
                    <a:pt x="14008" y="22690"/>
                  </a:lnTo>
                  <a:lnTo>
                    <a:pt x="14195" y="22803"/>
                  </a:lnTo>
                  <a:lnTo>
                    <a:pt x="14383" y="22915"/>
                  </a:lnTo>
                  <a:lnTo>
                    <a:pt x="14589" y="23009"/>
                  </a:lnTo>
                  <a:lnTo>
                    <a:pt x="14796" y="23084"/>
                  </a:lnTo>
                  <a:lnTo>
                    <a:pt x="15021" y="23122"/>
                  </a:lnTo>
                  <a:lnTo>
                    <a:pt x="15227" y="23159"/>
                  </a:lnTo>
                  <a:lnTo>
                    <a:pt x="15452" y="23178"/>
                  </a:lnTo>
                  <a:lnTo>
                    <a:pt x="15677" y="23197"/>
                  </a:lnTo>
                  <a:lnTo>
                    <a:pt x="15883" y="23197"/>
                  </a:lnTo>
                  <a:lnTo>
                    <a:pt x="16089" y="23178"/>
                  </a:lnTo>
                  <a:lnTo>
                    <a:pt x="16464" y="23159"/>
                  </a:lnTo>
                  <a:lnTo>
                    <a:pt x="16689" y="23159"/>
                  </a:lnTo>
                  <a:lnTo>
                    <a:pt x="16689" y="23215"/>
                  </a:lnTo>
                  <a:lnTo>
                    <a:pt x="16614" y="23590"/>
                  </a:lnTo>
                  <a:lnTo>
                    <a:pt x="16577" y="23965"/>
                  </a:lnTo>
                  <a:lnTo>
                    <a:pt x="16521" y="24340"/>
                  </a:lnTo>
                  <a:lnTo>
                    <a:pt x="16502" y="24734"/>
                  </a:lnTo>
                  <a:lnTo>
                    <a:pt x="16483" y="25484"/>
                  </a:lnTo>
                  <a:lnTo>
                    <a:pt x="16502" y="26253"/>
                  </a:lnTo>
                  <a:lnTo>
                    <a:pt x="16539" y="27022"/>
                  </a:lnTo>
                  <a:lnTo>
                    <a:pt x="16596" y="27772"/>
                  </a:lnTo>
                  <a:lnTo>
                    <a:pt x="16708" y="29310"/>
                  </a:lnTo>
                  <a:lnTo>
                    <a:pt x="16764" y="30060"/>
                  </a:lnTo>
                  <a:lnTo>
                    <a:pt x="16783" y="30810"/>
                  </a:lnTo>
                  <a:lnTo>
                    <a:pt x="16802" y="31579"/>
                  </a:lnTo>
                  <a:lnTo>
                    <a:pt x="16802" y="32347"/>
                  </a:lnTo>
                  <a:lnTo>
                    <a:pt x="16783" y="33097"/>
                  </a:lnTo>
                  <a:lnTo>
                    <a:pt x="16746" y="33866"/>
                  </a:lnTo>
                  <a:lnTo>
                    <a:pt x="16652" y="34616"/>
                  </a:lnTo>
                  <a:lnTo>
                    <a:pt x="16539" y="35366"/>
                  </a:lnTo>
                  <a:lnTo>
                    <a:pt x="16464" y="35741"/>
                  </a:lnTo>
                  <a:lnTo>
                    <a:pt x="16371" y="36135"/>
                  </a:lnTo>
                  <a:lnTo>
                    <a:pt x="16146" y="36904"/>
                  </a:lnTo>
                  <a:lnTo>
                    <a:pt x="15639" y="38423"/>
                  </a:lnTo>
                  <a:lnTo>
                    <a:pt x="15396" y="39229"/>
                  </a:lnTo>
                  <a:lnTo>
                    <a:pt x="15152" y="40036"/>
                  </a:lnTo>
                  <a:lnTo>
                    <a:pt x="14927" y="40842"/>
                  </a:lnTo>
                  <a:lnTo>
                    <a:pt x="14739" y="41667"/>
                  </a:lnTo>
                  <a:lnTo>
                    <a:pt x="14720" y="41779"/>
                  </a:lnTo>
                  <a:lnTo>
                    <a:pt x="14758" y="41892"/>
                  </a:lnTo>
                  <a:lnTo>
                    <a:pt x="14796" y="42004"/>
                  </a:lnTo>
                  <a:lnTo>
                    <a:pt x="14871" y="42098"/>
                  </a:lnTo>
                  <a:lnTo>
                    <a:pt x="14946" y="42173"/>
                  </a:lnTo>
                  <a:lnTo>
                    <a:pt x="15058" y="42211"/>
                  </a:lnTo>
                  <a:lnTo>
                    <a:pt x="15171" y="42230"/>
                  </a:lnTo>
                  <a:lnTo>
                    <a:pt x="15302" y="42211"/>
                  </a:lnTo>
                  <a:lnTo>
                    <a:pt x="15733" y="42061"/>
                  </a:lnTo>
                  <a:lnTo>
                    <a:pt x="16183" y="41911"/>
                  </a:lnTo>
                  <a:lnTo>
                    <a:pt x="17027" y="41536"/>
                  </a:lnTo>
                  <a:lnTo>
                    <a:pt x="17890" y="41179"/>
                  </a:lnTo>
                  <a:lnTo>
                    <a:pt x="18340" y="41011"/>
                  </a:lnTo>
                  <a:lnTo>
                    <a:pt x="18771" y="40861"/>
                  </a:lnTo>
                  <a:lnTo>
                    <a:pt x="19108" y="40767"/>
                  </a:lnTo>
                  <a:lnTo>
                    <a:pt x="19446" y="40711"/>
                  </a:lnTo>
                  <a:lnTo>
                    <a:pt x="19783" y="40673"/>
                  </a:lnTo>
                  <a:lnTo>
                    <a:pt x="20140" y="40654"/>
                  </a:lnTo>
                  <a:lnTo>
                    <a:pt x="20852" y="40636"/>
                  </a:lnTo>
                  <a:lnTo>
                    <a:pt x="21565" y="40617"/>
                  </a:lnTo>
                  <a:lnTo>
                    <a:pt x="21902" y="40598"/>
                  </a:lnTo>
                  <a:lnTo>
                    <a:pt x="22259" y="40579"/>
                  </a:lnTo>
                  <a:lnTo>
                    <a:pt x="22596" y="40523"/>
                  </a:lnTo>
                  <a:lnTo>
                    <a:pt x="22934" y="40467"/>
                  </a:lnTo>
                  <a:lnTo>
                    <a:pt x="23253" y="40354"/>
                  </a:lnTo>
                  <a:lnTo>
                    <a:pt x="23571" y="40242"/>
                  </a:lnTo>
                  <a:lnTo>
                    <a:pt x="23871" y="40073"/>
                  </a:lnTo>
                  <a:lnTo>
                    <a:pt x="24003" y="39979"/>
                  </a:lnTo>
                  <a:lnTo>
                    <a:pt x="24153" y="39867"/>
                  </a:lnTo>
                  <a:lnTo>
                    <a:pt x="24546" y="39529"/>
                  </a:lnTo>
                  <a:lnTo>
                    <a:pt x="24884" y="39210"/>
                  </a:lnTo>
                  <a:lnTo>
                    <a:pt x="25203" y="38892"/>
                  </a:lnTo>
                  <a:lnTo>
                    <a:pt x="25521" y="38629"/>
                  </a:lnTo>
                  <a:lnTo>
                    <a:pt x="25690" y="38498"/>
                  </a:lnTo>
                  <a:lnTo>
                    <a:pt x="25878" y="38385"/>
                  </a:lnTo>
                  <a:lnTo>
                    <a:pt x="26065" y="38273"/>
                  </a:lnTo>
                  <a:lnTo>
                    <a:pt x="26253" y="38179"/>
                  </a:lnTo>
                  <a:lnTo>
                    <a:pt x="26478" y="38104"/>
                  </a:lnTo>
                  <a:lnTo>
                    <a:pt x="26722" y="38029"/>
                  </a:lnTo>
                  <a:lnTo>
                    <a:pt x="26984" y="37973"/>
                  </a:lnTo>
                  <a:lnTo>
                    <a:pt x="27265" y="37935"/>
                  </a:lnTo>
                  <a:lnTo>
                    <a:pt x="27284" y="37729"/>
                  </a:lnTo>
                  <a:lnTo>
                    <a:pt x="27265" y="37542"/>
                  </a:lnTo>
                  <a:lnTo>
                    <a:pt x="27247" y="37335"/>
                  </a:lnTo>
                  <a:lnTo>
                    <a:pt x="27209" y="37129"/>
                  </a:lnTo>
                  <a:lnTo>
                    <a:pt x="27153" y="36942"/>
                  </a:lnTo>
                  <a:lnTo>
                    <a:pt x="27078" y="36735"/>
                  </a:lnTo>
                  <a:lnTo>
                    <a:pt x="26909" y="36341"/>
                  </a:lnTo>
                  <a:lnTo>
                    <a:pt x="26740" y="35948"/>
                  </a:lnTo>
                  <a:lnTo>
                    <a:pt x="26534" y="35554"/>
                  </a:lnTo>
                  <a:lnTo>
                    <a:pt x="26347" y="35179"/>
                  </a:lnTo>
                  <a:lnTo>
                    <a:pt x="26197" y="34823"/>
                  </a:lnTo>
                  <a:lnTo>
                    <a:pt x="26065" y="34541"/>
                  </a:lnTo>
                  <a:lnTo>
                    <a:pt x="25934" y="34279"/>
                  </a:lnTo>
                  <a:lnTo>
                    <a:pt x="25653" y="33754"/>
                  </a:lnTo>
                  <a:lnTo>
                    <a:pt x="25353" y="33247"/>
                  </a:lnTo>
                  <a:lnTo>
                    <a:pt x="25034" y="32722"/>
                  </a:lnTo>
                  <a:lnTo>
                    <a:pt x="24734" y="32216"/>
                  </a:lnTo>
                  <a:lnTo>
                    <a:pt x="24434" y="31691"/>
                  </a:lnTo>
                  <a:lnTo>
                    <a:pt x="24303" y="31410"/>
                  </a:lnTo>
                  <a:lnTo>
                    <a:pt x="24190" y="31147"/>
                  </a:lnTo>
                  <a:lnTo>
                    <a:pt x="24078" y="30866"/>
                  </a:lnTo>
                  <a:lnTo>
                    <a:pt x="24003" y="30585"/>
                  </a:lnTo>
                  <a:lnTo>
                    <a:pt x="23928" y="30266"/>
                  </a:lnTo>
                  <a:lnTo>
                    <a:pt x="23871" y="29928"/>
                  </a:lnTo>
                  <a:lnTo>
                    <a:pt x="23853" y="29610"/>
                  </a:lnTo>
                  <a:lnTo>
                    <a:pt x="23853" y="29272"/>
                  </a:lnTo>
                  <a:lnTo>
                    <a:pt x="23890" y="28578"/>
                  </a:lnTo>
                  <a:lnTo>
                    <a:pt x="23946" y="27903"/>
                  </a:lnTo>
                  <a:lnTo>
                    <a:pt x="23965" y="27566"/>
                  </a:lnTo>
                  <a:lnTo>
                    <a:pt x="23965" y="27228"/>
                  </a:lnTo>
                  <a:lnTo>
                    <a:pt x="23946" y="26891"/>
                  </a:lnTo>
                  <a:lnTo>
                    <a:pt x="23928" y="26553"/>
                  </a:lnTo>
                  <a:lnTo>
                    <a:pt x="23871" y="26234"/>
                  </a:lnTo>
                  <a:lnTo>
                    <a:pt x="23778" y="25916"/>
                  </a:lnTo>
                  <a:lnTo>
                    <a:pt x="23646" y="25616"/>
                  </a:lnTo>
                  <a:lnTo>
                    <a:pt x="23478" y="25316"/>
                  </a:lnTo>
                  <a:lnTo>
                    <a:pt x="23121" y="24790"/>
                  </a:lnTo>
                  <a:lnTo>
                    <a:pt x="22784" y="24303"/>
                  </a:lnTo>
                  <a:lnTo>
                    <a:pt x="22465" y="23815"/>
                  </a:lnTo>
                  <a:lnTo>
                    <a:pt x="22296" y="23572"/>
                  </a:lnTo>
                  <a:lnTo>
                    <a:pt x="22165" y="23309"/>
                  </a:lnTo>
                  <a:lnTo>
                    <a:pt x="22034" y="23065"/>
                  </a:lnTo>
                  <a:lnTo>
                    <a:pt x="21921" y="22803"/>
                  </a:lnTo>
                  <a:lnTo>
                    <a:pt x="21827" y="22522"/>
                  </a:lnTo>
                  <a:lnTo>
                    <a:pt x="21734" y="22240"/>
                  </a:lnTo>
                  <a:lnTo>
                    <a:pt x="21677" y="21959"/>
                  </a:lnTo>
                  <a:lnTo>
                    <a:pt x="21640" y="21640"/>
                  </a:lnTo>
                  <a:lnTo>
                    <a:pt x="21602" y="21321"/>
                  </a:lnTo>
                  <a:lnTo>
                    <a:pt x="21621" y="20984"/>
                  </a:lnTo>
                  <a:lnTo>
                    <a:pt x="21640" y="20665"/>
                  </a:lnTo>
                  <a:lnTo>
                    <a:pt x="21677" y="20346"/>
                  </a:lnTo>
                  <a:lnTo>
                    <a:pt x="21734" y="20065"/>
                  </a:lnTo>
                  <a:lnTo>
                    <a:pt x="21809" y="19784"/>
                  </a:lnTo>
                  <a:lnTo>
                    <a:pt x="21902" y="19521"/>
                  </a:lnTo>
                  <a:lnTo>
                    <a:pt x="22015" y="19259"/>
                  </a:lnTo>
                  <a:lnTo>
                    <a:pt x="22146" y="19015"/>
                  </a:lnTo>
                  <a:lnTo>
                    <a:pt x="22296" y="18771"/>
                  </a:lnTo>
                  <a:lnTo>
                    <a:pt x="22465" y="18546"/>
                  </a:lnTo>
                  <a:lnTo>
                    <a:pt x="22652" y="18340"/>
                  </a:lnTo>
                  <a:lnTo>
                    <a:pt x="22840" y="18152"/>
                  </a:lnTo>
                  <a:lnTo>
                    <a:pt x="23046" y="17965"/>
                  </a:lnTo>
                  <a:lnTo>
                    <a:pt x="23271" y="17777"/>
                  </a:lnTo>
                  <a:lnTo>
                    <a:pt x="23515" y="17627"/>
                  </a:lnTo>
                  <a:lnTo>
                    <a:pt x="23778" y="17477"/>
                  </a:lnTo>
                  <a:lnTo>
                    <a:pt x="24059" y="17327"/>
                  </a:lnTo>
                  <a:lnTo>
                    <a:pt x="24415" y="17159"/>
                  </a:lnTo>
                  <a:lnTo>
                    <a:pt x="24584" y="17046"/>
                  </a:lnTo>
                  <a:lnTo>
                    <a:pt x="24734" y="16934"/>
                  </a:lnTo>
                  <a:lnTo>
                    <a:pt x="24884" y="16821"/>
                  </a:lnTo>
                  <a:lnTo>
                    <a:pt x="25015" y="16690"/>
                  </a:lnTo>
                  <a:lnTo>
                    <a:pt x="25128" y="16540"/>
                  </a:lnTo>
                  <a:lnTo>
                    <a:pt x="25221" y="16390"/>
                  </a:lnTo>
                  <a:lnTo>
                    <a:pt x="25278" y="16240"/>
                  </a:lnTo>
                  <a:lnTo>
                    <a:pt x="25334" y="16090"/>
                  </a:lnTo>
                  <a:lnTo>
                    <a:pt x="25409" y="15827"/>
                  </a:lnTo>
                  <a:lnTo>
                    <a:pt x="25484" y="15621"/>
                  </a:lnTo>
                  <a:lnTo>
                    <a:pt x="25559" y="15452"/>
                  </a:lnTo>
                  <a:lnTo>
                    <a:pt x="25615" y="15396"/>
                  </a:lnTo>
                  <a:lnTo>
                    <a:pt x="25671" y="15358"/>
                  </a:lnTo>
                  <a:lnTo>
                    <a:pt x="25746" y="15302"/>
                  </a:lnTo>
                  <a:lnTo>
                    <a:pt x="25840" y="15265"/>
                  </a:lnTo>
                  <a:lnTo>
                    <a:pt x="25990" y="15246"/>
                  </a:lnTo>
                  <a:lnTo>
                    <a:pt x="26103" y="15227"/>
                  </a:lnTo>
                  <a:lnTo>
                    <a:pt x="26215" y="15227"/>
                  </a:lnTo>
                  <a:lnTo>
                    <a:pt x="26197" y="15208"/>
                  </a:lnTo>
                  <a:lnTo>
                    <a:pt x="26122" y="15190"/>
                  </a:lnTo>
                  <a:lnTo>
                    <a:pt x="25990" y="15171"/>
                  </a:lnTo>
                  <a:lnTo>
                    <a:pt x="25821" y="15171"/>
                  </a:lnTo>
                  <a:lnTo>
                    <a:pt x="25709" y="15208"/>
                  </a:lnTo>
                  <a:lnTo>
                    <a:pt x="25596" y="15265"/>
                  </a:lnTo>
                  <a:lnTo>
                    <a:pt x="25521" y="15302"/>
                  </a:lnTo>
                  <a:lnTo>
                    <a:pt x="25465" y="15377"/>
                  </a:lnTo>
                  <a:lnTo>
                    <a:pt x="25390" y="15452"/>
                  </a:lnTo>
                  <a:lnTo>
                    <a:pt x="25334" y="15546"/>
                  </a:lnTo>
                  <a:lnTo>
                    <a:pt x="25240" y="15771"/>
                  </a:lnTo>
                  <a:lnTo>
                    <a:pt x="25128" y="16015"/>
                  </a:lnTo>
                  <a:lnTo>
                    <a:pt x="25071" y="16146"/>
                  </a:lnTo>
                  <a:lnTo>
                    <a:pt x="25015" y="16277"/>
                  </a:lnTo>
                  <a:lnTo>
                    <a:pt x="24921" y="16390"/>
                  </a:lnTo>
                  <a:lnTo>
                    <a:pt x="24828" y="16502"/>
                  </a:lnTo>
                  <a:lnTo>
                    <a:pt x="24696" y="16596"/>
                  </a:lnTo>
                  <a:lnTo>
                    <a:pt x="24565" y="16690"/>
                  </a:lnTo>
                  <a:lnTo>
                    <a:pt x="24415" y="16765"/>
                  </a:lnTo>
                  <a:lnTo>
                    <a:pt x="24265" y="16840"/>
                  </a:lnTo>
                  <a:lnTo>
                    <a:pt x="23909" y="16971"/>
                  </a:lnTo>
                  <a:lnTo>
                    <a:pt x="23534" y="17102"/>
                  </a:lnTo>
                  <a:lnTo>
                    <a:pt x="23140" y="17252"/>
                  </a:lnTo>
                  <a:lnTo>
                    <a:pt x="22934" y="17327"/>
                  </a:lnTo>
                  <a:lnTo>
                    <a:pt x="22727" y="17440"/>
                  </a:lnTo>
                  <a:lnTo>
                    <a:pt x="22540" y="17552"/>
                  </a:lnTo>
                  <a:lnTo>
                    <a:pt x="22334" y="17684"/>
                  </a:lnTo>
                  <a:lnTo>
                    <a:pt x="22165" y="17852"/>
                  </a:lnTo>
                  <a:lnTo>
                    <a:pt x="21996" y="18021"/>
                  </a:lnTo>
                  <a:lnTo>
                    <a:pt x="21846" y="18209"/>
                  </a:lnTo>
                  <a:lnTo>
                    <a:pt x="21715" y="18396"/>
                  </a:lnTo>
                  <a:lnTo>
                    <a:pt x="21602" y="18602"/>
                  </a:lnTo>
                  <a:lnTo>
                    <a:pt x="21490" y="18790"/>
                  </a:lnTo>
                  <a:lnTo>
                    <a:pt x="21321" y="19184"/>
                  </a:lnTo>
                  <a:lnTo>
                    <a:pt x="21209" y="19465"/>
                  </a:lnTo>
                  <a:lnTo>
                    <a:pt x="21059" y="19052"/>
                  </a:lnTo>
                  <a:lnTo>
                    <a:pt x="20871" y="18546"/>
                  </a:lnTo>
                  <a:lnTo>
                    <a:pt x="20684" y="18059"/>
                  </a:lnTo>
                  <a:lnTo>
                    <a:pt x="20271" y="17065"/>
                  </a:lnTo>
                  <a:lnTo>
                    <a:pt x="19821" y="16090"/>
                  </a:lnTo>
                  <a:lnTo>
                    <a:pt x="19390" y="15115"/>
                  </a:lnTo>
                  <a:lnTo>
                    <a:pt x="19540" y="14927"/>
                  </a:lnTo>
                  <a:lnTo>
                    <a:pt x="19690" y="14777"/>
                  </a:lnTo>
                  <a:lnTo>
                    <a:pt x="19877" y="14608"/>
                  </a:lnTo>
                  <a:lnTo>
                    <a:pt x="20083" y="14440"/>
                  </a:lnTo>
                  <a:lnTo>
                    <a:pt x="20346" y="14271"/>
                  </a:lnTo>
                  <a:lnTo>
                    <a:pt x="20627" y="14102"/>
                  </a:lnTo>
                  <a:lnTo>
                    <a:pt x="20946" y="13933"/>
                  </a:lnTo>
                  <a:lnTo>
                    <a:pt x="21284" y="13802"/>
                  </a:lnTo>
                  <a:lnTo>
                    <a:pt x="21359" y="13764"/>
                  </a:lnTo>
                  <a:lnTo>
                    <a:pt x="21452" y="13746"/>
                  </a:lnTo>
                  <a:lnTo>
                    <a:pt x="21621" y="13708"/>
                  </a:lnTo>
                  <a:lnTo>
                    <a:pt x="21809" y="13671"/>
                  </a:lnTo>
                  <a:lnTo>
                    <a:pt x="22390" y="13671"/>
                  </a:lnTo>
                  <a:lnTo>
                    <a:pt x="22802" y="13708"/>
                  </a:lnTo>
                  <a:lnTo>
                    <a:pt x="23234" y="13783"/>
                  </a:lnTo>
                  <a:lnTo>
                    <a:pt x="23646" y="13877"/>
                  </a:lnTo>
                  <a:lnTo>
                    <a:pt x="24078" y="13971"/>
                  </a:lnTo>
                  <a:lnTo>
                    <a:pt x="24903" y="14177"/>
                  </a:lnTo>
                  <a:lnTo>
                    <a:pt x="25296" y="14271"/>
                  </a:lnTo>
                  <a:lnTo>
                    <a:pt x="25671" y="14346"/>
                  </a:lnTo>
                  <a:lnTo>
                    <a:pt x="26046" y="14383"/>
                  </a:lnTo>
                  <a:lnTo>
                    <a:pt x="26403" y="14421"/>
                  </a:lnTo>
                  <a:lnTo>
                    <a:pt x="26722" y="14402"/>
                  </a:lnTo>
                  <a:lnTo>
                    <a:pt x="27003" y="14383"/>
                  </a:lnTo>
                  <a:lnTo>
                    <a:pt x="27265" y="14327"/>
                  </a:lnTo>
                  <a:lnTo>
                    <a:pt x="27472" y="14271"/>
                  </a:lnTo>
                  <a:lnTo>
                    <a:pt x="27622" y="14215"/>
                  </a:lnTo>
                  <a:lnTo>
                    <a:pt x="27734" y="14158"/>
                  </a:lnTo>
                  <a:lnTo>
                    <a:pt x="27809" y="14121"/>
                  </a:lnTo>
                  <a:lnTo>
                    <a:pt x="27828" y="14102"/>
                  </a:lnTo>
                  <a:lnTo>
                    <a:pt x="27997" y="14027"/>
                  </a:lnTo>
                  <a:lnTo>
                    <a:pt x="28090" y="13933"/>
                  </a:lnTo>
                  <a:lnTo>
                    <a:pt x="28147" y="13896"/>
                  </a:lnTo>
                  <a:lnTo>
                    <a:pt x="28165" y="13858"/>
                  </a:lnTo>
                  <a:lnTo>
                    <a:pt x="28128" y="13858"/>
                  </a:lnTo>
                  <a:lnTo>
                    <a:pt x="28053" y="13896"/>
                  </a:lnTo>
                  <a:lnTo>
                    <a:pt x="27959" y="13952"/>
                  </a:lnTo>
                  <a:lnTo>
                    <a:pt x="27790" y="14027"/>
                  </a:lnTo>
                  <a:lnTo>
                    <a:pt x="27772" y="14027"/>
                  </a:lnTo>
                  <a:lnTo>
                    <a:pt x="27697" y="14046"/>
                  </a:lnTo>
                  <a:lnTo>
                    <a:pt x="27584" y="14083"/>
                  </a:lnTo>
                  <a:lnTo>
                    <a:pt x="27434" y="14140"/>
                  </a:lnTo>
                  <a:lnTo>
                    <a:pt x="27228" y="14177"/>
                  </a:lnTo>
                  <a:lnTo>
                    <a:pt x="26984" y="14196"/>
                  </a:lnTo>
                  <a:lnTo>
                    <a:pt x="26722" y="14196"/>
                  </a:lnTo>
                  <a:lnTo>
                    <a:pt x="26422" y="14158"/>
                  </a:lnTo>
                  <a:lnTo>
                    <a:pt x="26084" y="14102"/>
                  </a:lnTo>
                  <a:lnTo>
                    <a:pt x="25746" y="14027"/>
                  </a:lnTo>
                  <a:lnTo>
                    <a:pt x="25390" y="13914"/>
                  </a:lnTo>
                  <a:lnTo>
                    <a:pt x="25015" y="13783"/>
                  </a:lnTo>
                  <a:lnTo>
                    <a:pt x="24209" y="13502"/>
                  </a:lnTo>
                  <a:lnTo>
                    <a:pt x="23796" y="13352"/>
                  </a:lnTo>
                  <a:lnTo>
                    <a:pt x="23365" y="13221"/>
                  </a:lnTo>
                  <a:lnTo>
                    <a:pt x="22952" y="13089"/>
                  </a:lnTo>
                  <a:lnTo>
                    <a:pt x="22521" y="12996"/>
                  </a:lnTo>
                  <a:lnTo>
                    <a:pt x="22071" y="12958"/>
                  </a:lnTo>
                  <a:lnTo>
                    <a:pt x="21846" y="12939"/>
                  </a:lnTo>
                  <a:lnTo>
                    <a:pt x="21621" y="12939"/>
                  </a:lnTo>
                  <a:lnTo>
                    <a:pt x="21734" y="12921"/>
                  </a:lnTo>
                  <a:lnTo>
                    <a:pt x="22015" y="12846"/>
                  </a:lnTo>
                  <a:lnTo>
                    <a:pt x="22315" y="12752"/>
                  </a:lnTo>
                  <a:lnTo>
                    <a:pt x="22484" y="12677"/>
                  </a:lnTo>
                  <a:lnTo>
                    <a:pt x="22652" y="12602"/>
                  </a:lnTo>
                  <a:lnTo>
                    <a:pt x="22821" y="12508"/>
                  </a:lnTo>
                  <a:lnTo>
                    <a:pt x="22990" y="12396"/>
                  </a:lnTo>
                  <a:lnTo>
                    <a:pt x="23140" y="12264"/>
                  </a:lnTo>
                  <a:lnTo>
                    <a:pt x="23215" y="12189"/>
                  </a:lnTo>
                  <a:lnTo>
                    <a:pt x="23290" y="12133"/>
                  </a:lnTo>
                  <a:lnTo>
                    <a:pt x="23421" y="11964"/>
                  </a:lnTo>
                  <a:lnTo>
                    <a:pt x="23534" y="11814"/>
                  </a:lnTo>
                  <a:lnTo>
                    <a:pt x="23628" y="11646"/>
                  </a:lnTo>
                  <a:lnTo>
                    <a:pt x="23721" y="11496"/>
                  </a:lnTo>
                  <a:lnTo>
                    <a:pt x="23871" y="11158"/>
                  </a:lnTo>
                  <a:lnTo>
                    <a:pt x="23984" y="10820"/>
                  </a:lnTo>
                  <a:lnTo>
                    <a:pt x="24078" y="10520"/>
                  </a:lnTo>
                  <a:lnTo>
                    <a:pt x="24265" y="9902"/>
                  </a:lnTo>
                  <a:lnTo>
                    <a:pt x="24453" y="9283"/>
                  </a:lnTo>
                  <a:lnTo>
                    <a:pt x="24659" y="8664"/>
                  </a:lnTo>
                  <a:lnTo>
                    <a:pt x="24884" y="8064"/>
                  </a:lnTo>
                  <a:lnTo>
                    <a:pt x="25128" y="7501"/>
                  </a:lnTo>
                  <a:lnTo>
                    <a:pt x="25259" y="7220"/>
                  </a:lnTo>
                  <a:lnTo>
                    <a:pt x="25390" y="6958"/>
                  </a:lnTo>
                  <a:lnTo>
                    <a:pt x="25540" y="6695"/>
                  </a:lnTo>
                  <a:lnTo>
                    <a:pt x="25690" y="6451"/>
                  </a:lnTo>
                  <a:lnTo>
                    <a:pt x="25859" y="6208"/>
                  </a:lnTo>
                  <a:lnTo>
                    <a:pt x="26028" y="6001"/>
                  </a:lnTo>
                  <a:lnTo>
                    <a:pt x="26215" y="5795"/>
                  </a:lnTo>
                  <a:lnTo>
                    <a:pt x="26403" y="5607"/>
                  </a:lnTo>
                  <a:lnTo>
                    <a:pt x="26590" y="5439"/>
                  </a:lnTo>
                  <a:lnTo>
                    <a:pt x="26797" y="5289"/>
                  </a:lnTo>
                  <a:lnTo>
                    <a:pt x="27003" y="5157"/>
                  </a:lnTo>
                  <a:lnTo>
                    <a:pt x="27209" y="5026"/>
                  </a:lnTo>
                  <a:lnTo>
                    <a:pt x="27603" y="4839"/>
                  </a:lnTo>
                  <a:lnTo>
                    <a:pt x="27978" y="4707"/>
                  </a:lnTo>
                  <a:lnTo>
                    <a:pt x="28315" y="4595"/>
                  </a:lnTo>
                  <a:lnTo>
                    <a:pt x="28615" y="4539"/>
                  </a:lnTo>
                  <a:lnTo>
                    <a:pt x="29028" y="4464"/>
                  </a:lnTo>
                  <a:lnTo>
                    <a:pt x="29178" y="4445"/>
                  </a:lnTo>
                  <a:lnTo>
                    <a:pt x="29628" y="4407"/>
                  </a:lnTo>
                  <a:lnTo>
                    <a:pt x="29741" y="4389"/>
                  </a:lnTo>
                  <a:lnTo>
                    <a:pt x="29778" y="4370"/>
                  </a:lnTo>
                  <a:lnTo>
                    <a:pt x="29741" y="4332"/>
                  </a:lnTo>
                  <a:lnTo>
                    <a:pt x="29628" y="4314"/>
                  </a:lnTo>
                  <a:lnTo>
                    <a:pt x="29441" y="4314"/>
                  </a:lnTo>
                  <a:lnTo>
                    <a:pt x="29178" y="4295"/>
                  </a:lnTo>
                  <a:lnTo>
                    <a:pt x="29028" y="4295"/>
                  </a:lnTo>
                  <a:lnTo>
                    <a:pt x="28578" y="4332"/>
                  </a:lnTo>
                  <a:lnTo>
                    <a:pt x="28278" y="4351"/>
                  </a:lnTo>
                  <a:lnTo>
                    <a:pt x="27903" y="4426"/>
                  </a:lnTo>
                  <a:lnTo>
                    <a:pt x="27490" y="4539"/>
                  </a:lnTo>
                  <a:lnTo>
                    <a:pt x="27265" y="4614"/>
                  </a:lnTo>
                  <a:lnTo>
                    <a:pt x="27040" y="4689"/>
                  </a:lnTo>
                  <a:lnTo>
                    <a:pt x="26815" y="4801"/>
                  </a:lnTo>
                  <a:lnTo>
                    <a:pt x="26572" y="4932"/>
                  </a:lnTo>
                  <a:lnTo>
                    <a:pt x="26328" y="5064"/>
                  </a:lnTo>
                  <a:lnTo>
                    <a:pt x="26103" y="5232"/>
                  </a:lnTo>
                  <a:lnTo>
                    <a:pt x="25859" y="5420"/>
                  </a:lnTo>
                  <a:lnTo>
                    <a:pt x="25634" y="5626"/>
                  </a:lnTo>
                  <a:lnTo>
                    <a:pt x="25428" y="5851"/>
                  </a:lnTo>
                  <a:lnTo>
                    <a:pt x="25203" y="6076"/>
                  </a:lnTo>
                  <a:lnTo>
                    <a:pt x="25015" y="6339"/>
                  </a:lnTo>
                  <a:lnTo>
                    <a:pt x="24828" y="6601"/>
                  </a:lnTo>
                  <a:lnTo>
                    <a:pt x="24640" y="6883"/>
                  </a:lnTo>
                  <a:lnTo>
                    <a:pt x="24471" y="7164"/>
                  </a:lnTo>
                  <a:lnTo>
                    <a:pt x="24153" y="7745"/>
                  </a:lnTo>
                  <a:lnTo>
                    <a:pt x="23853" y="8345"/>
                  </a:lnTo>
                  <a:lnTo>
                    <a:pt x="23590" y="8964"/>
                  </a:lnTo>
                  <a:lnTo>
                    <a:pt x="23328" y="9564"/>
                  </a:lnTo>
                  <a:lnTo>
                    <a:pt x="23065" y="10164"/>
                  </a:lnTo>
                  <a:lnTo>
                    <a:pt x="22840" y="10708"/>
                  </a:lnTo>
                  <a:lnTo>
                    <a:pt x="22709" y="10933"/>
                  </a:lnTo>
                  <a:lnTo>
                    <a:pt x="22634" y="11027"/>
                  </a:lnTo>
                  <a:lnTo>
                    <a:pt x="22559" y="11120"/>
                  </a:lnTo>
                  <a:lnTo>
                    <a:pt x="22502" y="11195"/>
                  </a:lnTo>
                  <a:lnTo>
                    <a:pt x="22427" y="11252"/>
                  </a:lnTo>
                  <a:lnTo>
                    <a:pt x="22352" y="11308"/>
                  </a:lnTo>
                  <a:lnTo>
                    <a:pt x="22277" y="11364"/>
                  </a:lnTo>
                  <a:lnTo>
                    <a:pt x="22109" y="11439"/>
                  </a:lnTo>
                  <a:lnTo>
                    <a:pt x="21921" y="11496"/>
                  </a:lnTo>
                  <a:lnTo>
                    <a:pt x="21696" y="11552"/>
                  </a:lnTo>
                  <a:lnTo>
                    <a:pt x="21452" y="11589"/>
                  </a:lnTo>
                  <a:lnTo>
                    <a:pt x="20965" y="11664"/>
                  </a:lnTo>
                  <a:lnTo>
                    <a:pt x="20459" y="11777"/>
                  </a:lnTo>
                  <a:lnTo>
                    <a:pt x="20346" y="11796"/>
                  </a:lnTo>
                  <a:lnTo>
                    <a:pt x="20252" y="11814"/>
                  </a:lnTo>
                  <a:lnTo>
                    <a:pt x="20233" y="11646"/>
                  </a:lnTo>
                  <a:lnTo>
                    <a:pt x="20233" y="11421"/>
                  </a:lnTo>
                  <a:lnTo>
                    <a:pt x="20252" y="11289"/>
                  </a:lnTo>
                  <a:lnTo>
                    <a:pt x="20290" y="11139"/>
                  </a:lnTo>
                  <a:lnTo>
                    <a:pt x="20346" y="10989"/>
                  </a:lnTo>
                  <a:lnTo>
                    <a:pt x="20402" y="10858"/>
                  </a:lnTo>
                  <a:lnTo>
                    <a:pt x="20459" y="10783"/>
                  </a:lnTo>
                  <a:lnTo>
                    <a:pt x="20496" y="10708"/>
                  </a:lnTo>
                  <a:lnTo>
                    <a:pt x="20627" y="10595"/>
                  </a:lnTo>
                  <a:lnTo>
                    <a:pt x="20759" y="10464"/>
                  </a:lnTo>
                  <a:lnTo>
                    <a:pt x="20909" y="10352"/>
                  </a:lnTo>
                  <a:lnTo>
                    <a:pt x="21059" y="10258"/>
                  </a:lnTo>
                  <a:lnTo>
                    <a:pt x="21227" y="10164"/>
                  </a:lnTo>
                  <a:lnTo>
                    <a:pt x="21396" y="10070"/>
                  </a:lnTo>
                  <a:lnTo>
                    <a:pt x="21546" y="9958"/>
                  </a:lnTo>
                  <a:lnTo>
                    <a:pt x="21621" y="9883"/>
                  </a:lnTo>
                  <a:lnTo>
                    <a:pt x="21696" y="9808"/>
                  </a:lnTo>
                  <a:lnTo>
                    <a:pt x="21734" y="9733"/>
                  </a:lnTo>
                  <a:lnTo>
                    <a:pt x="21771" y="9658"/>
                  </a:lnTo>
                  <a:lnTo>
                    <a:pt x="21827" y="9489"/>
                  </a:lnTo>
                  <a:lnTo>
                    <a:pt x="21846" y="9320"/>
                  </a:lnTo>
                  <a:lnTo>
                    <a:pt x="21827" y="9058"/>
                  </a:lnTo>
                  <a:lnTo>
                    <a:pt x="21790" y="8852"/>
                  </a:lnTo>
                  <a:lnTo>
                    <a:pt x="21771" y="8683"/>
                  </a:lnTo>
                  <a:lnTo>
                    <a:pt x="21734" y="8552"/>
                  </a:lnTo>
                  <a:lnTo>
                    <a:pt x="21715" y="8514"/>
                  </a:lnTo>
                  <a:lnTo>
                    <a:pt x="21715" y="8570"/>
                  </a:lnTo>
                  <a:lnTo>
                    <a:pt x="21715" y="8702"/>
                  </a:lnTo>
                  <a:lnTo>
                    <a:pt x="21734" y="8870"/>
                  </a:lnTo>
                  <a:lnTo>
                    <a:pt x="21752" y="9058"/>
                  </a:lnTo>
                  <a:lnTo>
                    <a:pt x="21734" y="9320"/>
                  </a:lnTo>
                  <a:lnTo>
                    <a:pt x="21696" y="9452"/>
                  </a:lnTo>
                  <a:lnTo>
                    <a:pt x="21640" y="9602"/>
                  </a:lnTo>
                  <a:lnTo>
                    <a:pt x="21565" y="9714"/>
                  </a:lnTo>
                  <a:lnTo>
                    <a:pt x="21452" y="9808"/>
                  </a:lnTo>
                  <a:lnTo>
                    <a:pt x="21302" y="9902"/>
                  </a:lnTo>
                  <a:lnTo>
                    <a:pt x="21134" y="9977"/>
                  </a:lnTo>
                  <a:lnTo>
                    <a:pt x="20946" y="10052"/>
                  </a:lnTo>
                  <a:lnTo>
                    <a:pt x="20759" y="10145"/>
                  </a:lnTo>
                  <a:lnTo>
                    <a:pt x="20590" y="10239"/>
                  </a:lnTo>
                  <a:lnTo>
                    <a:pt x="20421" y="10370"/>
                  </a:lnTo>
                  <a:lnTo>
                    <a:pt x="20271" y="10502"/>
                  </a:lnTo>
                  <a:lnTo>
                    <a:pt x="20196" y="10577"/>
                  </a:lnTo>
                  <a:lnTo>
                    <a:pt x="20121" y="10670"/>
                  </a:lnTo>
                  <a:lnTo>
                    <a:pt x="20027" y="10839"/>
                  </a:lnTo>
                  <a:lnTo>
                    <a:pt x="19933" y="11027"/>
                  </a:lnTo>
                  <a:lnTo>
                    <a:pt x="19877" y="11195"/>
                  </a:lnTo>
                  <a:lnTo>
                    <a:pt x="19840" y="11364"/>
                  </a:lnTo>
                  <a:lnTo>
                    <a:pt x="19802" y="11533"/>
                  </a:lnTo>
                  <a:lnTo>
                    <a:pt x="19802" y="11683"/>
                  </a:lnTo>
                  <a:lnTo>
                    <a:pt x="19802" y="11814"/>
                  </a:lnTo>
                  <a:lnTo>
                    <a:pt x="19821" y="11946"/>
                  </a:lnTo>
                  <a:lnTo>
                    <a:pt x="19671" y="12002"/>
                  </a:lnTo>
                  <a:lnTo>
                    <a:pt x="19333" y="12114"/>
                  </a:lnTo>
                  <a:lnTo>
                    <a:pt x="19071" y="12227"/>
                  </a:lnTo>
                  <a:lnTo>
                    <a:pt x="18865" y="12339"/>
                  </a:lnTo>
                  <a:lnTo>
                    <a:pt x="18733" y="12414"/>
                  </a:lnTo>
                  <a:lnTo>
                    <a:pt x="18527" y="12583"/>
                  </a:lnTo>
                  <a:lnTo>
                    <a:pt x="18358" y="11852"/>
                  </a:lnTo>
                  <a:lnTo>
                    <a:pt x="18190" y="11102"/>
                  </a:lnTo>
                  <a:lnTo>
                    <a:pt x="18040" y="10370"/>
                  </a:lnTo>
                  <a:lnTo>
                    <a:pt x="17871" y="9620"/>
                  </a:lnTo>
                  <a:lnTo>
                    <a:pt x="17815" y="9377"/>
                  </a:lnTo>
                  <a:lnTo>
                    <a:pt x="17777" y="9152"/>
                  </a:lnTo>
                  <a:lnTo>
                    <a:pt x="17777" y="8908"/>
                  </a:lnTo>
                  <a:lnTo>
                    <a:pt x="17777" y="8664"/>
                  </a:lnTo>
                  <a:lnTo>
                    <a:pt x="17796" y="8420"/>
                  </a:lnTo>
                  <a:lnTo>
                    <a:pt x="17815" y="8308"/>
                  </a:lnTo>
                  <a:lnTo>
                    <a:pt x="17852" y="8195"/>
                  </a:lnTo>
                  <a:lnTo>
                    <a:pt x="17871" y="8101"/>
                  </a:lnTo>
                  <a:lnTo>
                    <a:pt x="18190" y="8101"/>
                  </a:lnTo>
                  <a:lnTo>
                    <a:pt x="18452" y="8026"/>
                  </a:lnTo>
                  <a:lnTo>
                    <a:pt x="18602" y="7970"/>
                  </a:lnTo>
                  <a:lnTo>
                    <a:pt x="18771" y="7895"/>
                  </a:lnTo>
                  <a:lnTo>
                    <a:pt x="18958" y="7801"/>
                  </a:lnTo>
                  <a:lnTo>
                    <a:pt x="19146" y="7670"/>
                  </a:lnTo>
                  <a:lnTo>
                    <a:pt x="19333" y="7539"/>
                  </a:lnTo>
                  <a:lnTo>
                    <a:pt x="19502" y="7370"/>
                  </a:lnTo>
                  <a:lnTo>
                    <a:pt x="19690" y="7183"/>
                  </a:lnTo>
                  <a:lnTo>
                    <a:pt x="19858" y="6976"/>
                  </a:lnTo>
                  <a:lnTo>
                    <a:pt x="20158" y="6564"/>
                  </a:lnTo>
                  <a:lnTo>
                    <a:pt x="20459" y="6133"/>
                  </a:lnTo>
                  <a:lnTo>
                    <a:pt x="20759" y="5701"/>
                  </a:lnTo>
                  <a:lnTo>
                    <a:pt x="21059" y="5326"/>
                  </a:lnTo>
                  <a:lnTo>
                    <a:pt x="21209" y="5157"/>
                  </a:lnTo>
                  <a:lnTo>
                    <a:pt x="21377" y="5007"/>
                  </a:lnTo>
                  <a:lnTo>
                    <a:pt x="21546" y="4876"/>
                  </a:lnTo>
                  <a:lnTo>
                    <a:pt x="21696" y="4782"/>
                  </a:lnTo>
                  <a:lnTo>
                    <a:pt x="21865" y="4707"/>
                  </a:lnTo>
                  <a:lnTo>
                    <a:pt x="22015" y="4651"/>
                  </a:lnTo>
                  <a:lnTo>
                    <a:pt x="22146" y="4614"/>
                  </a:lnTo>
                  <a:lnTo>
                    <a:pt x="22259" y="4614"/>
                  </a:lnTo>
                  <a:lnTo>
                    <a:pt x="22371" y="4595"/>
                  </a:lnTo>
                  <a:lnTo>
                    <a:pt x="22502" y="4595"/>
                  </a:lnTo>
                  <a:lnTo>
                    <a:pt x="22671" y="4614"/>
                  </a:lnTo>
                  <a:lnTo>
                    <a:pt x="22727" y="4614"/>
                  </a:lnTo>
                  <a:lnTo>
                    <a:pt x="22671" y="4595"/>
                  </a:lnTo>
                  <a:lnTo>
                    <a:pt x="22502" y="4539"/>
                  </a:lnTo>
                  <a:lnTo>
                    <a:pt x="22446" y="4539"/>
                  </a:lnTo>
                  <a:lnTo>
                    <a:pt x="22371" y="4520"/>
                  </a:lnTo>
                  <a:lnTo>
                    <a:pt x="22127" y="4520"/>
                  </a:lnTo>
                  <a:lnTo>
                    <a:pt x="21977" y="4539"/>
                  </a:lnTo>
                  <a:lnTo>
                    <a:pt x="21809" y="4576"/>
                  </a:lnTo>
                  <a:lnTo>
                    <a:pt x="21640" y="4632"/>
                  </a:lnTo>
                  <a:lnTo>
                    <a:pt x="21452" y="4726"/>
                  </a:lnTo>
                  <a:lnTo>
                    <a:pt x="21265" y="4857"/>
                  </a:lnTo>
                  <a:lnTo>
                    <a:pt x="21077" y="4989"/>
                  </a:lnTo>
                  <a:lnTo>
                    <a:pt x="20890" y="5157"/>
                  </a:lnTo>
                  <a:lnTo>
                    <a:pt x="20702" y="5326"/>
                  </a:lnTo>
                  <a:lnTo>
                    <a:pt x="20534" y="5532"/>
                  </a:lnTo>
                  <a:lnTo>
                    <a:pt x="20196" y="5926"/>
                  </a:lnTo>
                  <a:lnTo>
                    <a:pt x="19858" y="6320"/>
                  </a:lnTo>
                  <a:lnTo>
                    <a:pt x="19521" y="6676"/>
                  </a:lnTo>
                  <a:lnTo>
                    <a:pt x="19352" y="6845"/>
                  </a:lnTo>
                  <a:lnTo>
                    <a:pt x="19165" y="6995"/>
                  </a:lnTo>
                  <a:lnTo>
                    <a:pt x="19015" y="7126"/>
                  </a:lnTo>
                  <a:lnTo>
                    <a:pt x="18846" y="7220"/>
                  </a:lnTo>
                  <a:lnTo>
                    <a:pt x="18602" y="7351"/>
                  </a:lnTo>
                  <a:lnTo>
                    <a:pt x="18396" y="7426"/>
                  </a:lnTo>
                  <a:lnTo>
                    <a:pt x="18208" y="7464"/>
                  </a:lnTo>
                  <a:lnTo>
                    <a:pt x="18096" y="7464"/>
                  </a:lnTo>
                  <a:lnTo>
                    <a:pt x="18452" y="6545"/>
                  </a:lnTo>
                  <a:lnTo>
                    <a:pt x="18790" y="5645"/>
                  </a:lnTo>
                  <a:lnTo>
                    <a:pt x="18958" y="5157"/>
                  </a:lnTo>
                  <a:lnTo>
                    <a:pt x="19127" y="4670"/>
                  </a:lnTo>
                  <a:lnTo>
                    <a:pt x="19240" y="4220"/>
                  </a:lnTo>
                  <a:lnTo>
                    <a:pt x="19333" y="3789"/>
                  </a:lnTo>
                  <a:lnTo>
                    <a:pt x="19390" y="3376"/>
                  </a:lnTo>
                  <a:lnTo>
                    <a:pt x="19408" y="3020"/>
                  </a:lnTo>
                  <a:lnTo>
                    <a:pt x="19408" y="2851"/>
                  </a:lnTo>
                  <a:lnTo>
                    <a:pt x="19390" y="2682"/>
                  </a:lnTo>
                  <a:lnTo>
                    <a:pt x="19371" y="2532"/>
                  </a:lnTo>
                  <a:lnTo>
                    <a:pt x="19333" y="2420"/>
                  </a:lnTo>
                  <a:lnTo>
                    <a:pt x="19296" y="2288"/>
                  </a:lnTo>
                  <a:lnTo>
                    <a:pt x="19258" y="2195"/>
                  </a:lnTo>
                  <a:lnTo>
                    <a:pt x="19221" y="2120"/>
                  </a:lnTo>
                  <a:lnTo>
                    <a:pt x="19165" y="2045"/>
                  </a:lnTo>
                  <a:lnTo>
                    <a:pt x="19108" y="1970"/>
                  </a:lnTo>
                  <a:lnTo>
                    <a:pt x="19090" y="1932"/>
                  </a:lnTo>
                  <a:lnTo>
                    <a:pt x="19015" y="1838"/>
                  </a:lnTo>
                  <a:lnTo>
                    <a:pt x="18921" y="1782"/>
                  </a:lnTo>
                  <a:lnTo>
                    <a:pt x="18846" y="1726"/>
                  </a:lnTo>
                  <a:lnTo>
                    <a:pt x="18790" y="1688"/>
                  </a:lnTo>
                  <a:lnTo>
                    <a:pt x="18696" y="1651"/>
                  </a:lnTo>
                  <a:lnTo>
                    <a:pt x="18658" y="1651"/>
                  </a:lnTo>
                  <a:lnTo>
                    <a:pt x="18677" y="1688"/>
                  </a:lnTo>
                  <a:lnTo>
                    <a:pt x="18752" y="1745"/>
                  </a:lnTo>
                  <a:lnTo>
                    <a:pt x="18790" y="1782"/>
                  </a:lnTo>
                  <a:lnTo>
                    <a:pt x="18846" y="1857"/>
                  </a:lnTo>
                  <a:lnTo>
                    <a:pt x="18921" y="1932"/>
                  </a:lnTo>
                  <a:lnTo>
                    <a:pt x="18977" y="2007"/>
                  </a:lnTo>
                  <a:lnTo>
                    <a:pt x="18996" y="2045"/>
                  </a:lnTo>
                  <a:lnTo>
                    <a:pt x="19052" y="2120"/>
                  </a:lnTo>
                  <a:lnTo>
                    <a:pt x="19071" y="2176"/>
                  </a:lnTo>
                  <a:lnTo>
                    <a:pt x="19108" y="2251"/>
                  </a:lnTo>
                  <a:lnTo>
                    <a:pt x="19127" y="2345"/>
                  </a:lnTo>
                  <a:lnTo>
                    <a:pt x="19146" y="2457"/>
                  </a:lnTo>
                  <a:lnTo>
                    <a:pt x="19165" y="2570"/>
                  </a:lnTo>
                  <a:lnTo>
                    <a:pt x="19183" y="2701"/>
                  </a:lnTo>
                  <a:lnTo>
                    <a:pt x="19183" y="2851"/>
                  </a:lnTo>
                  <a:lnTo>
                    <a:pt x="19165" y="3001"/>
                  </a:lnTo>
                  <a:lnTo>
                    <a:pt x="19108" y="3339"/>
                  </a:lnTo>
                  <a:lnTo>
                    <a:pt x="19015" y="3714"/>
                  </a:lnTo>
                  <a:lnTo>
                    <a:pt x="18883" y="4107"/>
                  </a:lnTo>
                  <a:lnTo>
                    <a:pt x="18733" y="4539"/>
                  </a:lnTo>
                  <a:lnTo>
                    <a:pt x="18527" y="4970"/>
                  </a:lnTo>
                  <a:lnTo>
                    <a:pt x="18321" y="5439"/>
                  </a:lnTo>
                  <a:lnTo>
                    <a:pt x="17833" y="6395"/>
                  </a:lnTo>
                  <a:lnTo>
                    <a:pt x="17327" y="7389"/>
                  </a:lnTo>
                  <a:lnTo>
                    <a:pt x="17196" y="7670"/>
                  </a:lnTo>
                  <a:lnTo>
                    <a:pt x="17083" y="7933"/>
                  </a:lnTo>
                  <a:lnTo>
                    <a:pt x="17027" y="8083"/>
                  </a:lnTo>
                  <a:lnTo>
                    <a:pt x="16989" y="8251"/>
                  </a:lnTo>
                  <a:lnTo>
                    <a:pt x="16914" y="8570"/>
                  </a:lnTo>
                  <a:lnTo>
                    <a:pt x="16877" y="8870"/>
                  </a:lnTo>
                  <a:lnTo>
                    <a:pt x="16877" y="9189"/>
                  </a:lnTo>
                  <a:lnTo>
                    <a:pt x="16877" y="9489"/>
                  </a:lnTo>
                  <a:lnTo>
                    <a:pt x="16914" y="9789"/>
                  </a:lnTo>
                  <a:lnTo>
                    <a:pt x="17008" y="10352"/>
                  </a:lnTo>
                  <a:lnTo>
                    <a:pt x="17102" y="10839"/>
                  </a:lnTo>
                  <a:lnTo>
                    <a:pt x="17158" y="11252"/>
                  </a:lnTo>
                  <a:lnTo>
                    <a:pt x="17214" y="11627"/>
                  </a:lnTo>
                  <a:lnTo>
                    <a:pt x="17121" y="11908"/>
                  </a:lnTo>
                  <a:lnTo>
                    <a:pt x="16914" y="11496"/>
                  </a:lnTo>
                  <a:lnTo>
                    <a:pt x="16671" y="11064"/>
                  </a:lnTo>
                  <a:lnTo>
                    <a:pt x="16427" y="10708"/>
                  </a:lnTo>
                  <a:lnTo>
                    <a:pt x="16296" y="10520"/>
                  </a:lnTo>
                  <a:lnTo>
                    <a:pt x="16146" y="10333"/>
                  </a:lnTo>
                  <a:lnTo>
                    <a:pt x="16052" y="10220"/>
                  </a:lnTo>
                  <a:lnTo>
                    <a:pt x="15977" y="10164"/>
                  </a:lnTo>
                  <a:lnTo>
                    <a:pt x="15921" y="10108"/>
                  </a:lnTo>
                  <a:lnTo>
                    <a:pt x="15808" y="10014"/>
                  </a:lnTo>
                  <a:lnTo>
                    <a:pt x="15714" y="9939"/>
                  </a:lnTo>
                  <a:lnTo>
                    <a:pt x="15489" y="9789"/>
                  </a:lnTo>
                  <a:lnTo>
                    <a:pt x="15264" y="9658"/>
                  </a:lnTo>
                  <a:lnTo>
                    <a:pt x="15039" y="9545"/>
                  </a:lnTo>
                  <a:lnTo>
                    <a:pt x="14814" y="9452"/>
                  </a:lnTo>
                  <a:lnTo>
                    <a:pt x="14420" y="9283"/>
                  </a:lnTo>
                  <a:lnTo>
                    <a:pt x="14083" y="9152"/>
                  </a:lnTo>
                  <a:lnTo>
                    <a:pt x="13952" y="9077"/>
                  </a:lnTo>
                  <a:lnTo>
                    <a:pt x="13820" y="9002"/>
                  </a:lnTo>
                  <a:lnTo>
                    <a:pt x="13689" y="8908"/>
                  </a:lnTo>
                  <a:lnTo>
                    <a:pt x="13633" y="8870"/>
                  </a:lnTo>
                  <a:lnTo>
                    <a:pt x="13577" y="8814"/>
                  </a:lnTo>
                  <a:lnTo>
                    <a:pt x="13483" y="8702"/>
                  </a:lnTo>
                  <a:lnTo>
                    <a:pt x="13445" y="8645"/>
                  </a:lnTo>
                  <a:lnTo>
                    <a:pt x="13408" y="8608"/>
                  </a:lnTo>
                  <a:lnTo>
                    <a:pt x="13352" y="8514"/>
                  </a:lnTo>
                  <a:lnTo>
                    <a:pt x="13314" y="8420"/>
                  </a:lnTo>
                  <a:lnTo>
                    <a:pt x="13295" y="8308"/>
                  </a:lnTo>
                  <a:lnTo>
                    <a:pt x="13295" y="8195"/>
                  </a:lnTo>
                  <a:lnTo>
                    <a:pt x="13295" y="8139"/>
                  </a:lnTo>
                  <a:lnTo>
                    <a:pt x="13370" y="8101"/>
                  </a:lnTo>
                  <a:lnTo>
                    <a:pt x="13427" y="8026"/>
                  </a:lnTo>
                  <a:lnTo>
                    <a:pt x="13483" y="7970"/>
                  </a:lnTo>
                  <a:lnTo>
                    <a:pt x="13539" y="7895"/>
                  </a:lnTo>
                  <a:lnTo>
                    <a:pt x="13577" y="7801"/>
                  </a:lnTo>
                  <a:lnTo>
                    <a:pt x="13633" y="7708"/>
                  </a:lnTo>
                  <a:lnTo>
                    <a:pt x="13652" y="7670"/>
                  </a:lnTo>
                  <a:lnTo>
                    <a:pt x="13670" y="7614"/>
                  </a:lnTo>
                  <a:lnTo>
                    <a:pt x="13727" y="7539"/>
                  </a:lnTo>
                  <a:lnTo>
                    <a:pt x="13783" y="7445"/>
                  </a:lnTo>
                  <a:lnTo>
                    <a:pt x="13970" y="7201"/>
                  </a:lnTo>
                  <a:lnTo>
                    <a:pt x="14270" y="6901"/>
                  </a:lnTo>
                  <a:lnTo>
                    <a:pt x="14627" y="6545"/>
                  </a:lnTo>
                  <a:lnTo>
                    <a:pt x="14833" y="6339"/>
                  </a:lnTo>
                  <a:lnTo>
                    <a:pt x="15021" y="6114"/>
                  </a:lnTo>
                  <a:lnTo>
                    <a:pt x="15208" y="5851"/>
                  </a:lnTo>
                  <a:lnTo>
                    <a:pt x="15283" y="5701"/>
                  </a:lnTo>
                  <a:lnTo>
                    <a:pt x="15358" y="5551"/>
                  </a:lnTo>
                  <a:lnTo>
                    <a:pt x="15377" y="5476"/>
                  </a:lnTo>
                  <a:lnTo>
                    <a:pt x="15414" y="5382"/>
                  </a:lnTo>
                  <a:lnTo>
                    <a:pt x="15433" y="5214"/>
                  </a:lnTo>
                  <a:lnTo>
                    <a:pt x="15452" y="5045"/>
                  </a:lnTo>
                  <a:lnTo>
                    <a:pt x="15452" y="4876"/>
                  </a:lnTo>
                  <a:lnTo>
                    <a:pt x="15433" y="4707"/>
                  </a:lnTo>
                  <a:lnTo>
                    <a:pt x="15396" y="4557"/>
                  </a:lnTo>
                  <a:lnTo>
                    <a:pt x="15302" y="4257"/>
                  </a:lnTo>
                  <a:lnTo>
                    <a:pt x="15208" y="3976"/>
                  </a:lnTo>
                  <a:lnTo>
                    <a:pt x="15096" y="3714"/>
                  </a:lnTo>
                  <a:lnTo>
                    <a:pt x="14871" y="3226"/>
                  </a:lnTo>
                  <a:lnTo>
                    <a:pt x="14758" y="3001"/>
                  </a:lnTo>
                  <a:lnTo>
                    <a:pt x="14683" y="2795"/>
                  </a:lnTo>
                  <a:lnTo>
                    <a:pt x="14627" y="2607"/>
                  </a:lnTo>
                  <a:lnTo>
                    <a:pt x="14589" y="2420"/>
                  </a:lnTo>
                  <a:lnTo>
                    <a:pt x="14570" y="2270"/>
                  </a:lnTo>
                  <a:lnTo>
                    <a:pt x="14570" y="2138"/>
                  </a:lnTo>
                  <a:lnTo>
                    <a:pt x="14589" y="2026"/>
                  </a:lnTo>
                  <a:lnTo>
                    <a:pt x="14608" y="1951"/>
                  </a:lnTo>
                  <a:lnTo>
                    <a:pt x="14645" y="1876"/>
                  </a:lnTo>
                  <a:lnTo>
                    <a:pt x="14683" y="1782"/>
                  </a:lnTo>
                  <a:lnTo>
                    <a:pt x="14720" y="1707"/>
                  </a:lnTo>
                  <a:lnTo>
                    <a:pt x="14758" y="1651"/>
                  </a:lnTo>
                  <a:lnTo>
                    <a:pt x="14702" y="1688"/>
                  </a:lnTo>
                  <a:lnTo>
                    <a:pt x="14645" y="1745"/>
                  </a:lnTo>
                  <a:lnTo>
                    <a:pt x="14570" y="1857"/>
                  </a:lnTo>
                  <a:lnTo>
                    <a:pt x="14533" y="1913"/>
                  </a:lnTo>
                  <a:lnTo>
                    <a:pt x="14514" y="2007"/>
                  </a:lnTo>
                  <a:lnTo>
                    <a:pt x="14477" y="2120"/>
                  </a:lnTo>
                  <a:lnTo>
                    <a:pt x="14458" y="2270"/>
                  </a:lnTo>
                  <a:lnTo>
                    <a:pt x="14458" y="2438"/>
                  </a:lnTo>
                  <a:lnTo>
                    <a:pt x="14477" y="2626"/>
                  </a:lnTo>
                  <a:lnTo>
                    <a:pt x="14514" y="2851"/>
                  </a:lnTo>
                  <a:lnTo>
                    <a:pt x="14589" y="3076"/>
                  </a:lnTo>
                  <a:lnTo>
                    <a:pt x="14664" y="3301"/>
                  </a:lnTo>
                  <a:lnTo>
                    <a:pt x="14833" y="3807"/>
                  </a:lnTo>
                  <a:lnTo>
                    <a:pt x="14908" y="4070"/>
                  </a:lnTo>
                  <a:lnTo>
                    <a:pt x="14983" y="4351"/>
                  </a:lnTo>
                  <a:lnTo>
                    <a:pt x="15039" y="4614"/>
                  </a:lnTo>
                  <a:lnTo>
                    <a:pt x="15058" y="4876"/>
                  </a:lnTo>
                  <a:lnTo>
                    <a:pt x="15039" y="5007"/>
                  </a:lnTo>
                  <a:lnTo>
                    <a:pt x="15021" y="5139"/>
                  </a:lnTo>
                  <a:lnTo>
                    <a:pt x="14983" y="5251"/>
                  </a:lnTo>
                  <a:lnTo>
                    <a:pt x="14964" y="5307"/>
                  </a:lnTo>
                  <a:lnTo>
                    <a:pt x="14927" y="5364"/>
                  </a:lnTo>
                  <a:lnTo>
                    <a:pt x="14871" y="5476"/>
                  </a:lnTo>
                  <a:lnTo>
                    <a:pt x="14796" y="5589"/>
                  </a:lnTo>
                  <a:lnTo>
                    <a:pt x="14720" y="5682"/>
                  </a:lnTo>
                  <a:lnTo>
                    <a:pt x="14627" y="5776"/>
                  </a:lnTo>
                  <a:lnTo>
                    <a:pt x="14439" y="5964"/>
                  </a:lnTo>
                  <a:lnTo>
                    <a:pt x="14252" y="6114"/>
                  </a:lnTo>
                  <a:lnTo>
                    <a:pt x="13858" y="6433"/>
                  </a:lnTo>
                  <a:lnTo>
                    <a:pt x="13895" y="6170"/>
                  </a:lnTo>
                  <a:lnTo>
                    <a:pt x="13914" y="5908"/>
                  </a:lnTo>
                  <a:lnTo>
                    <a:pt x="13895" y="5626"/>
                  </a:lnTo>
                  <a:lnTo>
                    <a:pt x="13877" y="5476"/>
                  </a:lnTo>
                  <a:lnTo>
                    <a:pt x="13839" y="5326"/>
                  </a:lnTo>
                  <a:lnTo>
                    <a:pt x="13802" y="5251"/>
                  </a:lnTo>
                  <a:lnTo>
                    <a:pt x="13764" y="5176"/>
                  </a:lnTo>
                  <a:lnTo>
                    <a:pt x="13689" y="5026"/>
                  </a:lnTo>
                  <a:lnTo>
                    <a:pt x="13595" y="4876"/>
                  </a:lnTo>
                  <a:lnTo>
                    <a:pt x="13502" y="4764"/>
                  </a:lnTo>
                  <a:lnTo>
                    <a:pt x="13295" y="4557"/>
                  </a:lnTo>
                  <a:lnTo>
                    <a:pt x="13108" y="4389"/>
                  </a:lnTo>
                  <a:lnTo>
                    <a:pt x="12902" y="4239"/>
                  </a:lnTo>
                  <a:lnTo>
                    <a:pt x="12695" y="4107"/>
                  </a:lnTo>
                  <a:lnTo>
                    <a:pt x="12283" y="3864"/>
                  </a:lnTo>
                  <a:lnTo>
                    <a:pt x="11889" y="3657"/>
                  </a:lnTo>
                  <a:lnTo>
                    <a:pt x="11476" y="3470"/>
                  </a:lnTo>
                  <a:lnTo>
                    <a:pt x="10689" y="3151"/>
                  </a:lnTo>
                  <a:lnTo>
                    <a:pt x="9939" y="2870"/>
                  </a:lnTo>
                  <a:lnTo>
                    <a:pt x="9226" y="2626"/>
                  </a:lnTo>
                  <a:lnTo>
                    <a:pt x="8589" y="2382"/>
                  </a:lnTo>
                  <a:lnTo>
                    <a:pt x="8289" y="2251"/>
                  </a:lnTo>
                  <a:lnTo>
                    <a:pt x="8007" y="2138"/>
                  </a:lnTo>
                  <a:lnTo>
                    <a:pt x="7745" y="2007"/>
                  </a:lnTo>
                  <a:lnTo>
                    <a:pt x="7501" y="1876"/>
                  </a:lnTo>
                  <a:lnTo>
                    <a:pt x="7295" y="1745"/>
                  </a:lnTo>
                  <a:lnTo>
                    <a:pt x="7107" y="1613"/>
                  </a:lnTo>
                  <a:lnTo>
                    <a:pt x="6957" y="1463"/>
                  </a:lnTo>
                  <a:lnTo>
                    <a:pt x="6807" y="1332"/>
                  </a:lnTo>
                  <a:lnTo>
                    <a:pt x="6601" y="1070"/>
                  </a:lnTo>
                  <a:lnTo>
                    <a:pt x="6470" y="863"/>
                  </a:lnTo>
                  <a:lnTo>
                    <a:pt x="6357" y="695"/>
                  </a:lnTo>
                  <a:lnTo>
                    <a:pt x="6076" y="188"/>
                  </a:lnTo>
                  <a:lnTo>
                    <a:pt x="6076" y="113"/>
                  </a:lnTo>
                  <a:lnTo>
                    <a:pt x="6095" y="57"/>
                  </a:lnTo>
                  <a:lnTo>
                    <a:pt x="6095" y="38"/>
                  </a:lnTo>
                  <a:lnTo>
                    <a:pt x="6113" y="38"/>
                  </a:lnTo>
                  <a:lnTo>
                    <a:pt x="6113" y="19"/>
                  </a:lnTo>
                  <a:lnTo>
                    <a:pt x="6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152089" y="-1605122"/>
              <a:ext cx="49776" cy="537445"/>
            </a:xfrm>
            <a:custGeom>
              <a:avLst/>
              <a:gdLst/>
              <a:ahLst/>
              <a:cxnLst/>
              <a:rect l="l" t="t" r="r" b="b"/>
              <a:pathLst>
                <a:path w="957" h="10333" extrusionOk="0">
                  <a:moveTo>
                    <a:pt x="319" y="0"/>
                  </a:moveTo>
                  <a:lnTo>
                    <a:pt x="301" y="75"/>
                  </a:lnTo>
                  <a:lnTo>
                    <a:pt x="301" y="357"/>
                  </a:lnTo>
                  <a:lnTo>
                    <a:pt x="338" y="750"/>
                  </a:lnTo>
                  <a:lnTo>
                    <a:pt x="432" y="1744"/>
                  </a:lnTo>
                  <a:lnTo>
                    <a:pt x="469" y="2082"/>
                  </a:lnTo>
                  <a:lnTo>
                    <a:pt x="507" y="2419"/>
                  </a:lnTo>
                  <a:lnTo>
                    <a:pt x="544" y="2794"/>
                  </a:lnTo>
                  <a:lnTo>
                    <a:pt x="544" y="2982"/>
                  </a:lnTo>
                  <a:lnTo>
                    <a:pt x="526" y="3169"/>
                  </a:lnTo>
                  <a:lnTo>
                    <a:pt x="488" y="3357"/>
                  </a:lnTo>
                  <a:lnTo>
                    <a:pt x="432" y="3544"/>
                  </a:lnTo>
                  <a:lnTo>
                    <a:pt x="301" y="3938"/>
                  </a:lnTo>
                  <a:lnTo>
                    <a:pt x="244" y="4145"/>
                  </a:lnTo>
                  <a:lnTo>
                    <a:pt x="188" y="4351"/>
                  </a:lnTo>
                  <a:lnTo>
                    <a:pt x="169" y="4576"/>
                  </a:lnTo>
                  <a:lnTo>
                    <a:pt x="188" y="4801"/>
                  </a:lnTo>
                  <a:lnTo>
                    <a:pt x="244" y="5026"/>
                  </a:lnTo>
                  <a:lnTo>
                    <a:pt x="338" y="5232"/>
                  </a:lnTo>
                  <a:lnTo>
                    <a:pt x="544" y="5607"/>
                  </a:lnTo>
                  <a:lnTo>
                    <a:pt x="638" y="5795"/>
                  </a:lnTo>
                  <a:lnTo>
                    <a:pt x="694" y="5963"/>
                  </a:lnTo>
                  <a:lnTo>
                    <a:pt x="732" y="6170"/>
                  </a:lnTo>
                  <a:lnTo>
                    <a:pt x="751" y="6357"/>
                  </a:lnTo>
                  <a:lnTo>
                    <a:pt x="751" y="6751"/>
                  </a:lnTo>
                  <a:lnTo>
                    <a:pt x="732" y="7126"/>
                  </a:lnTo>
                  <a:lnTo>
                    <a:pt x="657" y="7482"/>
                  </a:lnTo>
                  <a:lnTo>
                    <a:pt x="582" y="7820"/>
                  </a:lnTo>
                  <a:lnTo>
                    <a:pt x="469" y="8120"/>
                  </a:lnTo>
                  <a:lnTo>
                    <a:pt x="357" y="8401"/>
                  </a:lnTo>
                  <a:lnTo>
                    <a:pt x="169" y="8870"/>
                  </a:lnTo>
                  <a:lnTo>
                    <a:pt x="57" y="9226"/>
                  </a:lnTo>
                  <a:lnTo>
                    <a:pt x="19" y="9414"/>
                  </a:lnTo>
                  <a:lnTo>
                    <a:pt x="1" y="9507"/>
                  </a:lnTo>
                  <a:lnTo>
                    <a:pt x="1" y="9620"/>
                  </a:lnTo>
                  <a:lnTo>
                    <a:pt x="1" y="9714"/>
                  </a:lnTo>
                  <a:lnTo>
                    <a:pt x="1" y="9808"/>
                  </a:lnTo>
                  <a:lnTo>
                    <a:pt x="19" y="9883"/>
                  </a:lnTo>
                  <a:lnTo>
                    <a:pt x="38" y="9976"/>
                  </a:lnTo>
                  <a:lnTo>
                    <a:pt x="57" y="10051"/>
                  </a:lnTo>
                  <a:lnTo>
                    <a:pt x="94" y="10108"/>
                  </a:lnTo>
                  <a:lnTo>
                    <a:pt x="151" y="10220"/>
                  </a:lnTo>
                  <a:lnTo>
                    <a:pt x="207" y="10295"/>
                  </a:lnTo>
                  <a:lnTo>
                    <a:pt x="263" y="10333"/>
                  </a:lnTo>
                  <a:lnTo>
                    <a:pt x="282" y="10333"/>
                  </a:lnTo>
                  <a:lnTo>
                    <a:pt x="301" y="10295"/>
                  </a:lnTo>
                  <a:lnTo>
                    <a:pt x="301" y="10239"/>
                  </a:lnTo>
                  <a:lnTo>
                    <a:pt x="282" y="10164"/>
                  </a:lnTo>
                  <a:lnTo>
                    <a:pt x="263" y="10051"/>
                  </a:lnTo>
                  <a:lnTo>
                    <a:pt x="244" y="9939"/>
                  </a:lnTo>
                  <a:lnTo>
                    <a:pt x="244" y="9789"/>
                  </a:lnTo>
                  <a:lnTo>
                    <a:pt x="244" y="9620"/>
                  </a:lnTo>
                  <a:lnTo>
                    <a:pt x="282" y="9451"/>
                  </a:lnTo>
                  <a:lnTo>
                    <a:pt x="301" y="9282"/>
                  </a:lnTo>
                  <a:lnTo>
                    <a:pt x="413" y="8945"/>
                  </a:lnTo>
                  <a:lnTo>
                    <a:pt x="582" y="8476"/>
                  </a:lnTo>
                  <a:lnTo>
                    <a:pt x="694" y="8195"/>
                  </a:lnTo>
                  <a:lnTo>
                    <a:pt x="788" y="7876"/>
                  </a:lnTo>
                  <a:lnTo>
                    <a:pt x="882" y="7539"/>
                  </a:lnTo>
                  <a:lnTo>
                    <a:pt x="919" y="7164"/>
                  </a:lnTo>
                  <a:lnTo>
                    <a:pt x="957" y="6751"/>
                  </a:lnTo>
                  <a:lnTo>
                    <a:pt x="938" y="6357"/>
                  </a:lnTo>
                  <a:lnTo>
                    <a:pt x="901" y="6132"/>
                  </a:lnTo>
                  <a:lnTo>
                    <a:pt x="863" y="5926"/>
                  </a:lnTo>
                  <a:lnTo>
                    <a:pt x="788" y="5720"/>
                  </a:lnTo>
                  <a:lnTo>
                    <a:pt x="676" y="5532"/>
                  </a:lnTo>
                  <a:lnTo>
                    <a:pt x="469" y="5157"/>
                  </a:lnTo>
                  <a:lnTo>
                    <a:pt x="394" y="4970"/>
                  </a:lnTo>
                  <a:lnTo>
                    <a:pt x="338" y="4782"/>
                  </a:lnTo>
                  <a:lnTo>
                    <a:pt x="301" y="4576"/>
                  </a:lnTo>
                  <a:lnTo>
                    <a:pt x="319" y="4370"/>
                  </a:lnTo>
                  <a:lnTo>
                    <a:pt x="357" y="4182"/>
                  </a:lnTo>
                  <a:lnTo>
                    <a:pt x="413" y="3976"/>
                  </a:lnTo>
                  <a:lnTo>
                    <a:pt x="544" y="3582"/>
                  </a:lnTo>
                  <a:lnTo>
                    <a:pt x="601" y="3376"/>
                  </a:lnTo>
                  <a:lnTo>
                    <a:pt x="619" y="3188"/>
                  </a:lnTo>
                  <a:lnTo>
                    <a:pt x="638" y="2982"/>
                  </a:lnTo>
                  <a:lnTo>
                    <a:pt x="619" y="2776"/>
                  </a:lnTo>
                  <a:lnTo>
                    <a:pt x="582" y="2419"/>
                  </a:lnTo>
                  <a:lnTo>
                    <a:pt x="526" y="2063"/>
                  </a:lnTo>
                  <a:lnTo>
                    <a:pt x="488" y="1744"/>
                  </a:lnTo>
                  <a:lnTo>
                    <a:pt x="376" y="732"/>
                  </a:lnTo>
                  <a:lnTo>
                    <a:pt x="338" y="357"/>
                  </a:lnTo>
                  <a:lnTo>
                    <a:pt x="319" y="75"/>
                  </a:lnTo>
                  <a:lnTo>
                    <a:pt x="31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2129673" y="-2031357"/>
              <a:ext cx="16644" cy="450688"/>
            </a:xfrm>
            <a:custGeom>
              <a:avLst/>
              <a:gdLst/>
              <a:ahLst/>
              <a:cxnLst/>
              <a:rect l="l" t="t" r="r" b="b"/>
              <a:pathLst>
                <a:path w="320" h="8665" extrusionOk="0">
                  <a:moveTo>
                    <a:pt x="75" y="20"/>
                  </a:moveTo>
                  <a:lnTo>
                    <a:pt x="113" y="57"/>
                  </a:lnTo>
                  <a:lnTo>
                    <a:pt x="150" y="76"/>
                  </a:lnTo>
                  <a:lnTo>
                    <a:pt x="132" y="57"/>
                  </a:lnTo>
                  <a:lnTo>
                    <a:pt x="75" y="20"/>
                  </a:lnTo>
                  <a:close/>
                  <a:moveTo>
                    <a:pt x="0" y="1"/>
                  </a:moveTo>
                  <a:lnTo>
                    <a:pt x="38" y="151"/>
                  </a:lnTo>
                  <a:lnTo>
                    <a:pt x="57" y="226"/>
                  </a:lnTo>
                  <a:lnTo>
                    <a:pt x="94" y="451"/>
                  </a:lnTo>
                  <a:lnTo>
                    <a:pt x="113" y="620"/>
                  </a:lnTo>
                  <a:lnTo>
                    <a:pt x="150" y="826"/>
                  </a:lnTo>
                  <a:lnTo>
                    <a:pt x="150" y="920"/>
                  </a:lnTo>
                  <a:lnTo>
                    <a:pt x="150" y="1051"/>
                  </a:lnTo>
                  <a:lnTo>
                    <a:pt x="169" y="1295"/>
                  </a:lnTo>
                  <a:lnTo>
                    <a:pt x="169" y="1557"/>
                  </a:lnTo>
                  <a:lnTo>
                    <a:pt x="150" y="1857"/>
                  </a:lnTo>
                  <a:lnTo>
                    <a:pt x="132" y="2157"/>
                  </a:lnTo>
                  <a:lnTo>
                    <a:pt x="75" y="2476"/>
                  </a:lnTo>
                  <a:lnTo>
                    <a:pt x="57" y="2814"/>
                  </a:lnTo>
                  <a:lnTo>
                    <a:pt x="57" y="3151"/>
                  </a:lnTo>
                  <a:lnTo>
                    <a:pt x="57" y="3507"/>
                  </a:lnTo>
                  <a:lnTo>
                    <a:pt x="75" y="3864"/>
                  </a:lnTo>
                  <a:lnTo>
                    <a:pt x="132" y="4576"/>
                  </a:lnTo>
                  <a:lnTo>
                    <a:pt x="169" y="4914"/>
                  </a:lnTo>
                  <a:lnTo>
                    <a:pt x="169" y="5251"/>
                  </a:lnTo>
                  <a:lnTo>
                    <a:pt x="150" y="5589"/>
                  </a:lnTo>
                  <a:lnTo>
                    <a:pt x="132" y="5908"/>
                  </a:lnTo>
                  <a:lnTo>
                    <a:pt x="94" y="6508"/>
                  </a:lnTo>
                  <a:lnTo>
                    <a:pt x="57" y="7014"/>
                  </a:lnTo>
                  <a:lnTo>
                    <a:pt x="38" y="7445"/>
                  </a:lnTo>
                  <a:lnTo>
                    <a:pt x="38" y="7745"/>
                  </a:lnTo>
                  <a:lnTo>
                    <a:pt x="57" y="7914"/>
                  </a:lnTo>
                  <a:lnTo>
                    <a:pt x="94" y="8214"/>
                  </a:lnTo>
                  <a:lnTo>
                    <a:pt x="150" y="8458"/>
                  </a:lnTo>
                  <a:lnTo>
                    <a:pt x="225" y="8608"/>
                  </a:lnTo>
                  <a:lnTo>
                    <a:pt x="244" y="8645"/>
                  </a:lnTo>
                  <a:lnTo>
                    <a:pt x="263" y="8664"/>
                  </a:lnTo>
                  <a:lnTo>
                    <a:pt x="282" y="8645"/>
                  </a:lnTo>
                  <a:lnTo>
                    <a:pt x="300" y="8589"/>
                  </a:lnTo>
                  <a:lnTo>
                    <a:pt x="300" y="8420"/>
                  </a:lnTo>
                  <a:lnTo>
                    <a:pt x="282" y="8195"/>
                  </a:lnTo>
                  <a:lnTo>
                    <a:pt x="263" y="7895"/>
                  </a:lnTo>
                  <a:lnTo>
                    <a:pt x="244" y="7445"/>
                  </a:lnTo>
                  <a:lnTo>
                    <a:pt x="244" y="7033"/>
                  </a:lnTo>
                  <a:lnTo>
                    <a:pt x="282" y="6508"/>
                  </a:lnTo>
                  <a:lnTo>
                    <a:pt x="300" y="5908"/>
                  </a:lnTo>
                  <a:lnTo>
                    <a:pt x="319" y="5589"/>
                  </a:lnTo>
                  <a:lnTo>
                    <a:pt x="319" y="5251"/>
                  </a:lnTo>
                  <a:lnTo>
                    <a:pt x="300" y="4914"/>
                  </a:lnTo>
                  <a:lnTo>
                    <a:pt x="263" y="4558"/>
                  </a:lnTo>
                  <a:lnTo>
                    <a:pt x="188" y="3845"/>
                  </a:lnTo>
                  <a:lnTo>
                    <a:pt x="169" y="3507"/>
                  </a:lnTo>
                  <a:lnTo>
                    <a:pt x="150" y="3151"/>
                  </a:lnTo>
                  <a:lnTo>
                    <a:pt x="150" y="2814"/>
                  </a:lnTo>
                  <a:lnTo>
                    <a:pt x="169" y="2476"/>
                  </a:lnTo>
                  <a:lnTo>
                    <a:pt x="188" y="2157"/>
                  </a:lnTo>
                  <a:lnTo>
                    <a:pt x="207" y="1857"/>
                  </a:lnTo>
                  <a:lnTo>
                    <a:pt x="225" y="1557"/>
                  </a:lnTo>
                  <a:lnTo>
                    <a:pt x="225" y="1295"/>
                  </a:lnTo>
                  <a:lnTo>
                    <a:pt x="207" y="1032"/>
                  </a:lnTo>
                  <a:lnTo>
                    <a:pt x="188" y="920"/>
                  </a:lnTo>
                  <a:lnTo>
                    <a:pt x="188" y="807"/>
                  </a:lnTo>
                  <a:lnTo>
                    <a:pt x="150" y="620"/>
                  </a:lnTo>
                  <a:lnTo>
                    <a:pt x="132" y="451"/>
                  </a:lnTo>
                  <a:lnTo>
                    <a:pt x="75" y="226"/>
                  </a:lnTo>
                  <a:lnTo>
                    <a:pt x="57" y="151"/>
                  </a:lnTo>
                  <a:lnTo>
                    <a:pt x="22" y="12"/>
                  </a:lnTo>
                  <a:lnTo>
                    <a:pt x="22" y="12"/>
                  </a:lnTo>
                  <a:lnTo>
                    <a:pt x="38" y="20"/>
                  </a:lnTo>
                  <a:lnTo>
                    <a:pt x="75" y="20"/>
                  </a:lnTo>
                  <a:lnTo>
                    <a:pt x="5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2045778" y="-2294691"/>
              <a:ext cx="64443" cy="372670"/>
            </a:xfrm>
            <a:custGeom>
              <a:avLst/>
              <a:gdLst/>
              <a:ahLst/>
              <a:cxnLst/>
              <a:rect l="l" t="t" r="r" b="b"/>
              <a:pathLst>
                <a:path w="1239" h="7165" extrusionOk="0">
                  <a:moveTo>
                    <a:pt x="1" y="1"/>
                  </a:moveTo>
                  <a:lnTo>
                    <a:pt x="1" y="113"/>
                  </a:lnTo>
                  <a:lnTo>
                    <a:pt x="19" y="188"/>
                  </a:lnTo>
                  <a:lnTo>
                    <a:pt x="76" y="376"/>
                  </a:lnTo>
                  <a:lnTo>
                    <a:pt x="188" y="676"/>
                  </a:lnTo>
                  <a:lnTo>
                    <a:pt x="338" y="1032"/>
                  </a:lnTo>
                  <a:lnTo>
                    <a:pt x="394" y="1257"/>
                  </a:lnTo>
                  <a:lnTo>
                    <a:pt x="451" y="1482"/>
                  </a:lnTo>
                  <a:lnTo>
                    <a:pt x="507" y="2026"/>
                  </a:lnTo>
                  <a:lnTo>
                    <a:pt x="563" y="2589"/>
                  </a:lnTo>
                  <a:lnTo>
                    <a:pt x="601" y="2870"/>
                  </a:lnTo>
                  <a:lnTo>
                    <a:pt x="676" y="3170"/>
                  </a:lnTo>
                  <a:lnTo>
                    <a:pt x="769" y="3451"/>
                  </a:lnTo>
                  <a:lnTo>
                    <a:pt x="863" y="3733"/>
                  </a:lnTo>
                  <a:lnTo>
                    <a:pt x="901" y="3883"/>
                  </a:lnTo>
                  <a:lnTo>
                    <a:pt x="919" y="4014"/>
                  </a:lnTo>
                  <a:lnTo>
                    <a:pt x="976" y="4295"/>
                  </a:lnTo>
                  <a:lnTo>
                    <a:pt x="1013" y="4576"/>
                  </a:lnTo>
                  <a:lnTo>
                    <a:pt x="1051" y="4839"/>
                  </a:lnTo>
                  <a:lnTo>
                    <a:pt x="1069" y="5345"/>
                  </a:lnTo>
                  <a:lnTo>
                    <a:pt x="1069" y="6133"/>
                  </a:lnTo>
                  <a:lnTo>
                    <a:pt x="1069" y="6508"/>
                  </a:lnTo>
                  <a:lnTo>
                    <a:pt x="1069" y="6770"/>
                  </a:lnTo>
                  <a:lnTo>
                    <a:pt x="1107" y="6977"/>
                  </a:lnTo>
                  <a:lnTo>
                    <a:pt x="1126" y="7108"/>
                  </a:lnTo>
                  <a:lnTo>
                    <a:pt x="1144" y="7145"/>
                  </a:lnTo>
                  <a:lnTo>
                    <a:pt x="1163" y="7164"/>
                  </a:lnTo>
                  <a:lnTo>
                    <a:pt x="1182" y="7145"/>
                  </a:lnTo>
                  <a:lnTo>
                    <a:pt x="1201" y="7108"/>
                  </a:lnTo>
                  <a:lnTo>
                    <a:pt x="1219" y="6977"/>
                  </a:lnTo>
                  <a:lnTo>
                    <a:pt x="1238" y="6770"/>
                  </a:lnTo>
                  <a:lnTo>
                    <a:pt x="1238" y="6508"/>
                  </a:lnTo>
                  <a:lnTo>
                    <a:pt x="1238" y="6133"/>
                  </a:lnTo>
                  <a:lnTo>
                    <a:pt x="1219" y="5345"/>
                  </a:lnTo>
                  <a:lnTo>
                    <a:pt x="1182" y="4839"/>
                  </a:lnTo>
                  <a:lnTo>
                    <a:pt x="1144" y="4558"/>
                  </a:lnTo>
                  <a:lnTo>
                    <a:pt x="1107" y="4276"/>
                  </a:lnTo>
                  <a:lnTo>
                    <a:pt x="1051" y="3995"/>
                  </a:lnTo>
                  <a:lnTo>
                    <a:pt x="1013" y="3845"/>
                  </a:lnTo>
                  <a:lnTo>
                    <a:pt x="957" y="3714"/>
                  </a:lnTo>
                  <a:lnTo>
                    <a:pt x="863" y="3433"/>
                  </a:lnTo>
                  <a:lnTo>
                    <a:pt x="769" y="3151"/>
                  </a:lnTo>
                  <a:lnTo>
                    <a:pt x="694" y="2851"/>
                  </a:lnTo>
                  <a:lnTo>
                    <a:pt x="638" y="2570"/>
                  </a:lnTo>
                  <a:lnTo>
                    <a:pt x="563" y="2007"/>
                  </a:lnTo>
                  <a:lnTo>
                    <a:pt x="507" y="1482"/>
                  </a:lnTo>
                  <a:lnTo>
                    <a:pt x="451" y="1239"/>
                  </a:lnTo>
                  <a:lnTo>
                    <a:pt x="376" y="1014"/>
                  </a:lnTo>
                  <a:lnTo>
                    <a:pt x="207" y="657"/>
                  </a:lnTo>
                  <a:lnTo>
                    <a:pt x="94" y="376"/>
                  </a:lnTo>
                  <a:lnTo>
                    <a:pt x="38" y="188"/>
                  </a:lnTo>
                  <a:lnTo>
                    <a:pt x="19" y="113"/>
                  </a:lnTo>
                  <a:lnTo>
                    <a:pt x="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2165768" y="-2119100"/>
              <a:ext cx="50764" cy="319929"/>
            </a:xfrm>
            <a:custGeom>
              <a:avLst/>
              <a:gdLst/>
              <a:ahLst/>
              <a:cxnLst/>
              <a:rect l="l" t="t" r="r" b="b"/>
              <a:pathLst>
                <a:path w="976" h="6151" extrusionOk="0">
                  <a:moveTo>
                    <a:pt x="0" y="0"/>
                  </a:moveTo>
                  <a:lnTo>
                    <a:pt x="150" y="825"/>
                  </a:lnTo>
                  <a:lnTo>
                    <a:pt x="319" y="1688"/>
                  </a:lnTo>
                  <a:lnTo>
                    <a:pt x="544" y="2682"/>
                  </a:lnTo>
                  <a:lnTo>
                    <a:pt x="581" y="2926"/>
                  </a:lnTo>
                  <a:lnTo>
                    <a:pt x="619" y="3169"/>
                  </a:lnTo>
                  <a:lnTo>
                    <a:pt x="656" y="3676"/>
                  </a:lnTo>
                  <a:lnTo>
                    <a:pt x="694" y="4594"/>
                  </a:lnTo>
                  <a:lnTo>
                    <a:pt x="713" y="4969"/>
                  </a:lnTo>
                  <a:lnTo>
                    <a:pt x="731" y="5288"/>
                  </a:lnTo>
                  <a:lnTo>
                    <a:pt x="769" y="5607"/>
                  </a:lnTo>
                  <a:lnTo>
                    <a:pt x="806" y="5832"/>
                  </a:lnTo>
                  <a:lnTo>
                    <a:pt x="863" y="6001"/>
                  </a:lnTo>
                  <a:lnTo>
                    <a:pt x="919" y="6113"/>
                  </a:lnTo>
                  <a:lnTo>
                    <a:pt x="938" y="6151"/>
                  </a:lnTo>
                  <a:lnTo>
                    <a:pt x="956" y="6151"/>
                  </a:lnTo>
                  <a:lnTo>
                    <a:pt x="975" y="6132"/>
                  </a:lnTo>
                  <a:lnTo>
                    <a:pt x="975" y="6095"/>
                  </a:lnTo>
                  <a:lnTo>
                    <a:pt x="975" y="5982"/>
                  </a:lnTo>
                  <a:lnTo>
                    <a:pt x="919" y="5588"/>
                  </a:lnTo>
                  <a:lnTo>
                    <a:pt x="881" y="5269"/>
                  </a:lnTo>
                  <a:lnTo>
                    <a:pt x="844" y="4969"/>
                  </a:lnTo>
                  <a:lnTo>
                    <a:pt x="825" y="4594"/>
                  </a:lnTo>
                  <a:lnTo>
                    <a:pt x="769" y="3676"/>
                  </a:lnTo>
                  <a:lnTo>
                    <a:pt x="713" y="3169"/>
                  </a:lnTo>
                  <a:lnTo>
                    <a:pt x="675" y="2907"/>
                  </a:lnTo>
                  <a:lnTo>
                    <a:pt x="619" y="2644"/>
                  </a:lnTo>
                  <a:lnTo>
                    <a:pt x="375" y="1669"/>
                  </a:lnTo>
                  <a:lnTo>
                    <a:pt x="188" y="825"/>
                  </a:lnTo>
                  <a:lnTo>
                    <a:pt x="0"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2258401" y="-1332997"/>
              <a:ext cx="21533" cy="335533"/>
            </a:xfrm>
            <a:custGeom>
              <a:avLst/>
              <a:gdLst/>
              <a:ahLst/>
              <a:cxnLst/>
              <a:rect l="l" t="t" r="r" b="b"/>
              <a:pathLst>
                <a:path w="414" h="6451" extrusionOk="0">
                  <a:moveTo>
                    <a:pt x="1" y="0"/>
                  </a:moveTo>
                  <a:lnTo>
                    <a:pt x="1" y="244"/>
                  </a:lnTo>
                  <a:lnTo>
                    <a:pt x="94" y="1069"/>
                  </a:lnTo>
                  <a:lnTo>
                    <a:pt x="169" y="1950"/>
                  </a:lnTo>
                  <a:lnTo>
                    <a:pt x="282" y="2944"/>
                  </a:lnTo>
                  <a:lnTo>
                    <a:pt x="301" y="3207"/>
                  </a:lnTo>
                  <a:lnTo>
                    <a:pt x="319" y="3450"/>
                  </a:lnTo>
                  <a:lnTo>
                    <a:pt x="301" y="3957"/>
                  </a:lnTo>
                  <a:lnTo>
                    <a:pt x="244" y="4876"/>
                  </a:lnTo>
                  <a:lnTo>
                    <a:pt x="226" y="5251"/>
                  </a:lnTo>
                  <a:lnTo>
                    <a:pt x="207" y="5551"/>
                  </a:lnTo>
                  <a:lnTo>
                    <a:pt x="226" y="5888"/>
                  </a:lnTo>
                  <a:lnTo>
                    <a:pt x="244" y="6113"/>
                  </a:lnTo>
                  <a:lnTo>
                    <a:pt x="282" y="6301"/>
                  </a:lnTo>
                  <a:lnTo>
                    <a:pt x="319" y="6413"/>
                  </a:lnTo>
                  <a:lnTo>
                    <a:pt x="338" y="6432"/>
                  </a:lnTo>
                  <a:lnTo>
                    <a:pt x="357" y="6451"/>
                  </a:lnTo>
                  <a:lnTo>
                    <a:pt x="376" y="6432"/>
                  </a:lnTo>
                  <a:lnTo>
                    <a:pt x="394" y="6394"/>
                  </a:lnTo>
                  <a:lnTo>
                    <a:pt x="394" y="6282"/>
                  </a:lnTo>
                  <a:lnTo>
                    <a:pt x="376" y="5888"/>
                  </a:lnTo>
                  <a:lnTo>
                    <a:pt x="357" y="5551"/>
                  </a:lnTo>
                  <a:lnTo>
                    <a:pt x="357" y="5251"/>
                  </a:lnTo>
                  <a:lnTo>
                    <a:pt x="376" y="4876"/>
                  </a:lnTo>
                  <a:lnTo>
                    <a:pt x="413" y="3957"/>
                  </a:lnTo>
                  <a:lnTo>
                    <a:pt x="413" y="3450"/>
                  </a:lnTo>
                  <a:lnTo>
                    <a:pt x="394" y="3188"/>
                  </a:lnTo>
                  <a:lnTo>
                    <a:pt x="376" y="2925"/>
                  </a:lnTo>
                  <a:lnTo>
                    <a:pt x="226" y="1932"/>
                  </a:lnTo>
                  <a:lnTo>
                    <a:pt x="113" y="1069"/>
                  </a:lnTo>
                  <a:lnTo>
                    <a:pt x="19" y="225"/>
                  </a:lnTo>
                  <a:lnTo>
                    <a:pt x="1"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2193075" y="-1709509"/>
              <a:ext cx="101476" cy="333660"/>
            </a:xfrm>
            <a:custGeom>
              <a:avLst/>
              <a:gdLst/>
              <a:ahLst/>
              <a:cxnLst/>
              <a:rect l="l" t="t" r="r" b="b"/>
              <a:pathLst>
                <a:path w="1951" h="6415" extrusionOk="0">
                  <a:moveTo>
                    <a:pt x="1031" y="1"/>
                  </a:moveTo>
                  <a:lnTo>
                    <a:pt x="919" y="20"/>
                  </a:lnTo>
                  <a:lnTo>
                    <a:pt x="806" y="38"/>
                  </a:lnTo>
                  <a:lnTo>
                    <a:pt x="638" y="132"/>
                  </a:lnTo>
                  <a:lnTo>
                    <a:pt x="506" y="226"/>
                  </a:lnTo>
                  <a:lnTo>
                    <a:pt x="394" y="320"/>
                  </a:lnTo>
                  <a:lnTo>
                    <a:pt x="319" y="413"/>
                  </a:lnTo>
                  <a:lnTo>
                    <a:pt x="244" y="507"/>
                  </a:lnTo>
                  <a:lnTo>
                    <a:pt x="131" y="695"/>
                  </a:lnTo>
                  <a:lnTo>
                    <a:pt x="56" y="882"/>
                  </a:lnTo>
                  <a:lnTo>
                    <a:pt x="19" y="1051"/>
                  </a:lnTo>
                  <a:lnTo>
                    <a:pt x="0" y="1201"/>
                  </a:lnTo>
                  <a:lnTo>
                    <a:pt x="19" y="1332"/>
                  </a:lnTo>
                  <a:lnTo>
                    <a:pt x="38" y="1426"/>
                  </a:lnTo>
                  <a:lnTo>
                    <a:pt x="75" y="1482"/>
                  </a:lnTo>
                  <a:lnTo>
                    <a:pt x="94" y="1501"/>
                  </a:lnTo>
                  <a:lnTo>
                    <a:pt x="131" y="1482"/>
                  </a:lnTo>
                  <a:lnTo>
                    <a:pt x="150" y="1426"/>
                  </a:lnTo>
                  <a:lnTo>
                    <a:pt x="188" y="1239"/>
                  </a:lnTo>
                  <a:lnTo>
                    <a:pt x="225" y="1107"/>
                  </a:lnTo>
                  <a:lnTo>
                    <a:pt x="281" y="976"/>
                  </a:lnTo>
                  <a:lnTo>
                    <a:pt x="356" y="826"/>
                  </a:lnTo>
                  <a:lnTo>
                    <a:pt x="469" y="676"/>
                  </a:lnTo>
                  <a:lnTo>
                    <a:pt x="525" y="582"/>
                  </a:lnTo>
                  <a:lnTo>
                    <a:pt x="675" y="432"/>
                  </a:lnTo>
                  <a:lnTo>
                    <a:pt x="769" y="357"/>
                  </a:lnTo>
                  <a:lnTo>
                    <a:pt x="900" y="282"/>
                  </a:lnTo>
                  <a:lnTo>
                    <a:pt x="956" y="263"/>
                  </a:lnTo>
                  <a:lnTo>
                    <a:pt x="1106" y="263"/>
                  </a:lnTo>
                  <a:lnTo>
                    <a:pt x="1181" y="282"/>
                  </a:lnTo>
                  <a:lnTo>
                    <a:pt x="1257" y="338"/>
                  </a:lnTo>
                  <a:lnTo>
                    <a:pt x="1313" y="395"/>
                  </a:lnTo>
                  <a:lnTo>
                    <a:pt x="1369" y="470"/>
                  </a:lnTo>
                  <a:lnTo>
                    <a:pt x="1425" y="564"/>
                  </a:lnTo>
                  <a:lnTo>
                    <a:pt x="1482" y="657"/>
                  </a:lnTo>
                  <a:lnTo>
                    <a:pt x="1519" y="770"/>
                  </a:lnTo>
                  <a:lnTo>
                    <a:pt x="1575" y="1032"/>
                  </a:lnTo>
                  <a:lnTo>
                    <a:pt x="1613" y="1295"/>
                  </a:lnTo>
                  <a:lnTo>
                    <a:pt x="1632" y="1576"/>
                  </a:lnTo>
                  <a:lnTo>
                    <a:pt x="1632" y="1707"/>
                  </a:lnTo>
                  <a:lnTo>
                    <a:pt x="1613" y="1764"/>
                  </a:lnTo>
                  <a:lnTo>
                    <a:pt x="1613" y="1782"/>
                  </a:lnTo>
                  <a:lnTo>
                    <a:pt x="1557" y="1801"/>
                  </a:lnTo>
                  <a:lnTo>
                    <a:pt x="1500" y="1839"/>
                  </a:lnTo>
                  <a:lnTo>
                    <a:pt x="1444" y="1857"/>
                  </a:lnTo>
                  <a:lnTo>
                    <a:pt x="1407" y="1914"/>
                  </a:lnTo>
                  <a:lnTo>
                    <a:pt x="1369" y="1970"/>
                  </a:lnTo>
                  <a:lnTo>
                    <a:pt x="1350" y="2026"/>
                  </a:lnTo>
                  <a:lnTo>
                    <a:pt x="1350" y="2176"/>
                  </a:lnTo>
                  <a:lnTo>
                    <a:pt x="1369" y="2326"/>
                  </a:lnTo>
                  <a:lnTo>
                    <a:pt x="1425" y="2476"/>
                  </a:lnTo>
                  <a:lnTo>
                    <a:pt x="1500" y="2589"/>
                  </a:lnTo>
                  <a:lnTo>
                    <a:pt x="1557" y="2720"/>
                  </a:lnTo>
                  <a:lnTo>
                    <a:pt x="1594" y="2832"/>
                  </a:lnTo>
                  <a:lnTo>
                    <a:pt x="1632" y="2964"/>
                  </a:lnTo>
                  <a:lnTo>
                    <a:pt x="1669" y="3095"/>
                  </a:lnTo>
                  <a:lnTo>
                    <a:pt x="1725" y="3358"/>
                  </a:lnTo>
                  <a:lnTo>
                    <a:pt x="1782" y="3639"/>
                  </a:lnTo>
                  <a:lnTo>
                    <a:pt x="1800" y="3920"/>
                  </a:lnTo>
                  <a:lnTo>
                    <a:pt x="1800" y="4183"/>
                  </a:lnTo>
                  <a:lnTo>
                    <a:pt x="1800" y="4464"/>
                  </a:lnTo>
                  <a:lnTo>
                    <a:pt x="1800" y="4614"/>
                  </a:lnTo>
                  <a:lnTo>
                    <a:pt x="1800" y="4745"/>
                  </a:lnTo>
                  <a:lnTo>
                    <a:pt x="1782" y="5270"/>
                  </a:lnTo>
                  <a:lnTo>
                    <a:pt x="1744" y="5533"/>
                  </a:lnTo>
                  <a:lnTo>
                    <a:pt x="1707" y="5795"/>
                  </a:lnTo>
                  <a:lnTo>
                    <a:pt x="1669" y="5908"/>
                  </a:lnTo>
                  <a:lnTo>
                    <a:pt x="1632" y="6020"/>
                  </a:lnTo>
                  <a:lnTo>
                    <a:pt x="1613" y="6076"/>
                  </a:lnTo>
                  <a:lnTo>
                    <a:pt x="1575" y="6114"/>
                  </a:lnTo>
                  <a:lnTo>
                    <a:pt x="1500" y="6208"/>
                  </a:lnTo>
                  <a:lnTo>
                    <a:pt x="1407" y="6264"/>
                  </a:lnTo>
                  <a:lnTo>
                    <a:pt x="1313" y="6320"/>
                  </a:lnTo>
                  <a:lnTo>
                    <a:pt x="1219" y="6339"/>
                  </a:lnTo>
                  <a:lnTo>
                    <a:pt x="1106" y="6320"/>
                  </a:lnTo>
                  <a:lnTo>
                    <a:pt x="1013" y="6283"/>
                  </a:lnTo>
                  <a:lnTo>
                    <a:pt x="938" y="6227"/>
                  </a:lnTo>
                  <a:lnTo>
                    <a:pt x="863" y="6170"/>
                  </a:lnTo>
                  <a:lnTo>
                    <a:pt x="788" y="6095"/>
                  </a:lnTo>
                  <a:lnTo>
                    <a:pt x="675" y="5945"/>
                  </a:lnTo>
                  <a:lnTo>
                    <a:pt x="600" y="5795"/>
                  </a:lnTo>
                  <a:lnTo>
                    <a:pt x="488" y="5495"/>
                  </a:lnTo>
                  <a:lnTo>
                    <a:pt x="413" y="5233"/>
                  </a:lnTo>
                  <a:lnTo>
                    <a:pt x="375" y="5045"/>
                  </a:lnTo>
                  <a:lnTo>
                    <a:pt x="338" y="4895"/>
                  </a:lnTo>
                  <a:lnTo>
                    <a:pt x="338" y="4708"/>
                  </a:lnTo>
                  <a:lnTo>
                    <a:pt x="375" y="4595"/>
                  </a:lnTo>
                  <a:lnTo>
                    <a:pt x="394" y="4520"/>
                  </a:lnTo>
                  <a:lnTo>
                    <a:pt x="356" y="4595"/>
                  </a:lnTo>
                  <a:lnTo>
                    <a:pt x="319" y="4708"/>
                  </a:lnTo>
                  <a:lnTo>
                    <a:pt x="319" y="4895"/>
                  </a:lnTo>
                  <a:lnTo>
                    <a:pt x="338" y="5064"/>
                  </a:lnTo>
                  <a:lnTo>
                    <a:pt x="375" y="5251"/>
                  </a:lnTo>
                  <a:lnTo>
                    <a:pt x="450" y="5495"/>
                  </a:lnTo>
                  <a:lnTo>
                    <a:pt x="544" y="5814"/>
                  </a:lnTo>
                  <a:lnTo>
                    <a:pt x="638" y="5964"/>
                  </a:lnTo>
                  <a:lnTo>
                    <a:pt x="750" y="6133"/>
                  </a:lnTo>
                  <a:lnTo>
                    <a:pt x="806" y="6208"/>
                  </a:lnTo>
                  <a:lnTo>
                    <a:pt x="900" y="6283"/>
                  </a:lnTo>
                  <a:lnTo>
                    <a:pt x="994" y="6339"/>
                  </a:lnTo>
                  <a:lnTo>
                    <a:pt x="1088" y="6395"/>
                  </a:lnTo>
                  <a:lnTo>
                    <a:pt x="1219" y="6414"/>
                  </a:lnTo>
                  <a:lnTo>
                    <a:pt x="1332" y="6395"/>
                  </a:lnTo>
                  <a:lnTo>
                    <a:pt x="1463" y="6339"/>
                  </a:lnTo>
                  <a:lnTo>
                    <a:pt x="1557" y="6264"/>
                  </a:lnTo>
                  <a:lnTo>
                    <a:pt x="1650" y="6170"/>
                  </a:lnTo>
                  <a:lnTo>
                    <a:pt x="1688" y="6114"/>
                  </a:lnTo>
                  <a:lnTo>
                    <a:pt x="1707" y="6058"/>
                  </a:lnTo>
                  <a:lnTo>
                    <a:pt x="1763" y="5926"/>
                  </a:lnTo>
                  <a:lnTo>
                    <a:pt x="1800" y="5814"/>
                  </a:lnTo>
                  <a:lnTo>
                    <a:pt x="1838" y="5551"/>
                  </a:lnTo>
                  <a:lnTo>
                    <a:pt x="1875" y="5289"/>
                  </a:lnTo>
                  <a:lnTo>
                    <a:pt x="1932" y="4745"/>
                  </a:lnTo>
                  <a:lnTo>
                    <a:pt x="1932" y="4614"/>
                  </a:lnTo>
                  <a:lnTo>
                    <a:pt x="1932" y="4464"/>
                  </a:lnTo>
                  <a:lnTo>
                    <a:pt x="1950" y="4183"/>
                  </a:lnTo>
                  <a:lnTo>
                    <a:pt x="1950" y="3901"/>
                  </a:lnTo>
                  <a:lnTo>
                    <a:pt x="1932" y="3620"/>
                  </a:lnTo>
                  <a:lnTo>
                    <a:pt x="1894" y="3339"/>
                  </a:lnTo>
                  <a:lnTo>
                    <a:pt x="1838" y="3057"/>
                  </a:lnTo>
                  <a:lnTo>
                    <a:pt x="1800" y="2926"/>
                  </a:lnTo>
                  <a:lnTo>
                    <a:pt x="1763" y="2776"/>
                  </a:lnTo>
                  <a:lnTo>
                    <a:pt x="1707" y="2645"/>
                  </a:lnTo>
                  <a:lnTo>
                    <a:pt x="1650" y="2514"/>
                  </a:lnTo>
                  <a:lnTo>
                    <a:pt x="1594" y="2401"/>
                  </a:lnTo>
                  <a:lnTo>
                    <a:pt x="1557" y="2289"/>
                  </a:lnTo>
                  <a:lnTo>
                    <a:pt x="1538" y="2176"/>
                  </a:lnTo>
                  <a:lnTo>
                    <a:pt x="1557" y="2045"/>
                  </a:lnTo>
                  <a:lnTo>
                    <a:pt x="1557" y="2026"/>
                  </a:lnTo>
                  <a:lnTo>
                    <a:pt x="1575" y="2007"/>
                  </a:lnTo>
                  <a:lnTo>
                    <a:pt x="1650" y="1989"/>
                  </a:lnTo>
                  <a:lnTo>
                    <a:pt x="1744" y="1932"/>
                  </a:lnTo>
                  <a:lnTo>
                    <a:pt x="1782" y="1876"/>
                  </a:lnTo>
                  <a:lnTo>
                    <a:pt x="1819" y="1820"/>
                  </a:lnTo>
                  <a:lnTo>
                    <a:pt x="1819" y="1801"/>
                  </a:lnTo>
                  <a:lnTo>
                    <a:pt x="1819" y="1782"/>
                  </a:lnTo>
                  <a:lnTo>
                    <a:pt x="1838" y="1726"/>
                  </a:lnTo>
                  <a:lnTo>
                    <a:pt x="1838" y="1576"/>
                  </a:lnTo>
                  <a:lnTo>
                    <a:pt x="1838" y="1276"/>
                  </a:lnTo>
                  <a:lnTo>
                    <a:pt x="1800" y="995"/>
                  </a:lnTo>
                  <a:lnTo>
                    <a:pt x="1744" y="714"/>
                  </a:lnTo>
                  <a:lnTo>
                    <a:pt x="1688" y="582"/>
                  </a:lnTo>
                  <a:lnTo>
                    <a:pt x="1650" y="451"/>
                  </a:lnTo>
                  <a:lnTo>
                    <a:pt x="1575" y="338"/>
                  </a:lnTo>
                  <a:lnTo>
                    <a:pt x="1500" y="226"/>
                  </a:lnTo>
                  <a:lnTo>
                    <a:pt x="1407" y="132"/>
                  </a:lnTo>
                  <a:lnTo>
                    <a:pt x="1294" y="57"/>
                  </a:lnTo>
                  <a:lnTo>
                    <a:pt x="1163" y="20"/>
                  </a:lnTo>
                  <a:lnTo>
                    <a:pt x="103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2234996" y="-1623638"/>
              <a:ext cx="34172" cy="153177"/>
            </a:xfrm>
            <a:custGeom>
              <a:avLst/>
              <a:gdLst/>
              <a:ahLst/>
              <a:cxnLst/>
              <a:rect l="l" t="t" r="r" b="b"/>
              <a:pathLst>
                <a:path w="657" h="2945" extrusionOk="0">
                  <a:moveTo>
                    <a:pt x="38" y="2738"/>
                  </a:moveTo>
                  <a:lnTo>
                    <a:pt x="57" y="2775"/>
                  </a:lnTo>
                  <a:lnTo>
                    <a:pt x="113" y="2850"/>
                  </a:lnTo>
                  <a:lnTo>
                    <a:pt x="57" y="2757"/>
                  </a:lnTo>
                  <a:lnTo>
                    <a:pt x="38" y="2738"/>
                  </a:lnTo>
                  <a:close/>
                  <a:moveTo>
                    <a:pt x="75" y="0"/>
                  </a:moveTo>
                  <a:lnTo>
                    <a:pt x="57" y="19"/>
                  </a:lnTo>
                  <a:lnTo>
                    <a:pt x="38" y="75"/>
                  </a:lnTo>
                  <a:lnTo>
                    <a:pt x="0" y="169"/>
                  </a:lnTo>
                  <a:lnTo>
                    <a:pt x="0" y="300"/>
                  </a:lnTo>
                  <a:lnTo>
                    <a:pt x="0" y="375"/>
                  </a:lnTo>
                  <a:lnTo>
                    <a:pt x="19" y="488"/>
                  </a:lnTo>
                  <a:lnTo>
                    <a:pt x="57" y="656"/>
                  </a:lnTo>
                  <a:lnTo>
                    <a:pt x="75" y="750"/>
                  </a:lnTo>
                  <a:lnTo>
                    <a:pt x="113" y="863"/>
                  </a:lnTo>
                  <a:lnTo>
                    <a:pt x="207" y="1069"/>
                  </a:lnTo>
                  <a:lnTo>
                    <a:pt x="319" y="1313"/>
                  </a:lnTo>
                  <a:lnTo>
                    <a:pt x="432" y="1556"/>
                  </a:lnTo>
                  <a:lnTo>
                    <a:pt x="544" y="1819"/>
                  </a:lnTo>
                  <a:lnTo>
                    <a:pt x="582" y="1950"/>
                  </a:lnTo>
                  <a:lnTo>
                    <a:pt x="601" y="2082"/>
                  </a:lnTo>
                  <a:lnTo>
                    <a:pt x="619" y="2213"/>
                  </a:lnTo>
                  <a:lnTo>
                    <a:pt x="638" y="2344"/>
                  </a:lnTo>
                  <a:lnTo>
                    <a:pt x="619" y="2475"/>
                  </a:lnTo>
                  <a:lnTo>
                    <a:pt x="582" y="2588"/>
                  </a:lnTo>
                  <a:lnTo>
                    <a:pt x="544" y="2700"/>
                  </a:lnTo>
                  <a:lnTo>
                    <a:pt x="488" y="2794"/>
                  </a:lnTo>
                  <a:lnTo>
                    <a:pt x="432" y="2869"/>
                  </a:lnTo>
                  <a:lnTo>
                    <a:pt x="432" y="2869"/>
                  </a:lnTo>
                  <a:lnTo>
                    <a:pt x="507" y="2794"/>
                  </a:lnTo>
                  <a:lnTo>
                    <a:pt x="563" y="2700"/>
                  </a:lnTo>
                  <a:lnTo>
                    <a:pt x="619" y="2607"/>
                  </a:lnTo>
                  <a:lnTo>
                    <a:pt x="657" y="2475"/>
                  </a:lnTo>
                  <a:lnTo>
                    <a:pt x="657" y="2363"/>
                  </a:lnTo>
                  <a:lnTo>
                    <a:pt x="657" y="2213"/>
                  </a:lnTo>
                  <a:lnTo>
                    <a:pt x="657" y="2082"/>
                  </a:lnTo>
                  <a:lnTo>
                    <a:pt x="619" y="1950"/>
                  </a:lnTo>
                  <a:lnTo>
                    <a:pt x="582" y="1800"/>
                  </a:lnTo>
                  <a:lnTo>
                    <a:pt x="488" y="1538"/>
                  </a:lnTo>
                  <a:lnTo>
                    <a:pt x="375" y="1294"/>
                  </a:lnTo>
                  <a:lnTo>
                    <a:pt x="263" y="1050"/>
                  </a:lnTo>
                  <a:lnTo>
                    <a:pt x="188" y="825"/>
                  </a:lnTo>
                  <a:lnTo>
                    <a:pt x="150" y="731"/>
                  </a:lnTo>
                  <a:lnTo>
                    <a:pt x="132" y="638"/>
                  </a:lnTo>
                  <a:lnTo>
                    <a:pt x="94" y="469"/>
                  </a:lnTo>
                  <a:lnTo>
                    <a:pt x="75" y="356"/>
                  </a:lnTo>
                  <a:lnTo>
                    <a:pt x="75" y="300"/>
                  </a:lnTo>
                  <a:lnTo>
                    <a:pt x="94" y="94"/>
                  </a:lnTo>
                  <a:lnTo>
                    <a:pt x="94" y="38"/>
                  </a:lnTo>
                  <a:lnTo>
                    <a:pt x="75" y="0"/>
                  </a:lnTo>
                  <a:close/>
                  <a:moveTo>
                    <a:pt x="132" y="2869"/>
                  </a:moveTo>
                  <a:lnTo>
                    <a:pt x="169" y="2907"/>
                  </a:lnTo>
                  <a:lnTo>
                    <a:pt x="207" y="2925"/>
                  </a:lnTo>
                  <a:lnTo>
                    <a:pt x="282" y="2944"/>
                  </a:lnTo>
                  <a:lnTo>
                    <a:pt x="357" y="2925"/>
                  </a:lnTo>
                  <a:lnTo>
                    <a:pt x="432" y="2869"/>
                  </a:lnTo>
                  <a:lnTo>
                    <a:pt x="357" y="2907"/>
                  </a:lnTo>
                  <a:lnTo>
                    <a:pt x="282" y="2925"/>
                  </a:lnTo>
                  <a:lnTo>
                    <a:pt x="207" y="2907"/>
                  </a:lnTo>
                  <a:lnTo>
                    <a:pt x="169" y="2888"/>
                  </a:lnTo>
                  <a:lnTo>
                    <a:pt x="132" y="2869"/>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1643001" y="-2193217"/>
              <a:ext cx="377507" cy="191198"/>
            </a:xfrm>
            <a:custGeom>
              <a:avLst/>
              <a:gdLst/>
              <a:ahLst/>
              <a:cxnLst/>
              <a:rect l="l" t="t" r="r" b="b"/>
              <a:pathLst>
                <a:path w="7258" h="3676" extrusionOk="0">
                  <a:moveTo>
                    <a:pt x="56" y="0"/>
                  </a:moveTo>
                  <a:lnTo>
                    <a:pt x="0" y="19"/>
                  </a:lnTo>
                  <a:lnTo>
                    <a:pt x="169" y="19"/>
                  </a:lnTo>
                  <a:lnTo>
                    <a:pt x="319" y="38"/>
                  </a:lnTo>
                  <a:lnTo>
                    <a:pt x="638" y="94"/>
                  </a:lnTo>
                  <a:lnTo>
                    <a:pt x="1482" y="338"/>
                  </a:lnTo>
                  <a:lnTo>
                    <a:pt x="1763" y="394"/>
                  </a:lnTo>
                  <a:lnTo>
                    <a:pt x="2063" y="450"/>
                  </a:lnTo>
                  <a:lnTo>
                    <a:pt x="2232" y="450"/>
                  </a:lnTo>
                  <a:lnTo>
                    <a:pt x="2400" y="431"/>
                  </a:lnTo>
                  <a:lnTo>
                    <a:pt x="2738" y="356"/>
                  </a:lnTo>
                  <a:lnTo>
                    <a:pt x="3075" y="281"/>
                  </a:lnTo>
                  <a:lnTo>
                    <a:pt x="3413" y="188"/>
                  </a:lnTo>
                  <a:lnTo>
                    <a:pt x="3582" y="150"/>
                  </a:lnTo>
                  <a:lnTo>
                    <a:pt x="3769" y="131"/>
                  </a:lnTo>
                  <a:lnTo>
                    <a:pt x="3938" y="131"/>
                  </a:lnTo>
                  <a:lnTo>
                    <a:pt x="4126" y="150"/>
                  </a:lnTo>
                  <a:lnTo>
                    <a:pt x="4294" y="169"/>
                  </a:lnTo>
                  <a:lnTo>
                    <a:pt x="4482" y="225"/>
                  </a:lnTo>
                  <a:lnTo>
                    <a:pt x="4651" y="300"/>
                  </a:lnTo>
                  <a:lnTo>
                    <a:pt x="4801" y="375"/>
                  </a:lnTo>
                  <a:lnTo>
                    <a:pt x="5119" y="544"/>
                  </a:lnTo>
                  <a:lnTo>
                    <a:pt x="5401" y="750"/>
                  </a:lnTo>
                  <a:lnTo>
                    <a:pt x="5644" y="975"/>
                  </a:lnTo>
                  <a:lnTo>
                    <a:pt x="5869" y="1219"/>
                  </a:lnTo>
                  <a:lnTo>
                    <a:pt x="6038" y="1482"/>
                  </a:lnTo>
                  <a:lnTo>
                    <a:pt x="6113" y="1613"/>
                  </a:lnTo>
                  <a:lnTo>
                    <a:pt x="6170" y="1744"/>
                  </a:lnTo>
                  <a:lnTo>
                    <a:pt x="6245" y="2007"/>
                  </a:lnTo>
                  <a:lnTo>
                    <a:pt x="6320" y="2250"/>
                  </a:lnTo>
                  <a:lnTo>
                    <a:pt x="6451" y="2682"/>
                  </a:lnTo>
                  <a:lnTo>
                    <a:pt x="6563" y="2982"/>
                  </a:lnTo>
                  <a:lnTo>
                    <a:pt x="6638" y="3132"/>
                  </a:lnTo>
                  <a:lnTo>
                    <a:pt x="6732" y="3282"/>
                  </a:lnTo>
                  <a:lnTo>
                    <a:pt x="6826" y="3413"/>
                  </a:lnTo>
                  <a:lnTo>
                    <a:pt x="6920" y="3507"/>
                  </a:lnTo>
                  <a:lnTo>
                    <a:pt x="7032" y="3582"/>
                  </a:lnTo>
                  <a:lnTo>
                    <a:pt x="7107" y="3638"/>
                  </a:lnTo>
                  <a:lnTo>
                    <a:pt x="7182" y="3675"/>
                  </a:lnTo>
                  <a:lnTo>
                    <a:pt x="7257" y="3675"/>
                  </a:lnTo>
                  <a:lnTo>
                    <a:pt x="7257" y="3638"/>
                  </a:lnTo>
                  <a:lnTo>
                    <a:pt x="7238" y="3600"/>
                  </a:lnTo>
                  <a:lnTo>
                    <a:pt x="7201" y="3544"/>
                  </a:lnTo>
                  <a:lnTo>
                    <a:pt x="7126" y="3469"/>
                  </a:lnTo>
                  <a:lnTo>
                    <a:pt x="6995" y="3282"/>
                  </a:lnTo>
                  <a:lnTo>
                    <a:pt x="6826" y="3019"/>
                  </a:lnTo>
                  <a:lnTo>
                    <a:pt x="6770" y="2888"/>
                  </a:lnTo>
                  <a:lnTo>
                    <a:pt x="6657" y="2607"/>
                  </a:lnTo>
                  <a:lnTo>
                    <a:pt x="6526" y="2194"/>
                  </a:lnTo>
                  <a:lnTo>
                    <a:pt x="6432" y="1950"/>
                  </a:lnTo>
                  <a:lnTo>
                    <a:pt x="6338" y="1669"/>
                  </a:lnTo>
                  <a:lnTo>
                    <a:pt x="6282" y="1519"/>
                  </a:lnTo>
                  <a:lnTo>
                    <a:pt x="6207" y="1388"/>
                  </a:lnTo>
                  <a:lnTo>
                    <a:pt x="6113" y="1256"/>
                  </a:lnTo>
                  <a:lnTo>
                    <a:pt x="6001" y="1106"/>
                  </a:lnTo>
                  <a:lnTo>
                    <a:pt x="5757" y="863"/>
                  </a:lnTo>
                  <a:lnTo>
                    <a:pt x="5494" y="619"/>
                  </a:lnTo>
                  <a:lnTo>
                    <a:pt x="5194" y="413"/>
                  </a:lnTo>
                  <a:lnTo>
                    <a:pt x="4876" y="244"/>
                  </a:lnTo>
                  <a:lnTo>
                    <a:pt x="4688" y="169"/>
                  </a:lnTo>
                  <a:lnTo>
                    <a:pt x="4519" y="94"/>
                  </a:lnTo>
                  <a:lnTo>
                    <a:pt x="4332" y="56"/>
                  </a:lnTo>
                  <a:lnTo>
                    <a:pt x="4144" y="19"/>
                  </a:lnTo>
                  <a:lnTo>
                    <a:pt x="3751" y="19"/>
                  </a:lnTo>
                  <a:lnTo>
                    <a:pt x="3582" y="56"/>
                  </a:lnTo>
                  <a:lnTo>
                    <a:pt x="3394" y="94"/>
                  </a:lnTo>
                  <a:lnTo>
                    <a:pt x="3038" y="188"/>
                  </a:lnTo>
                  <a:lnTo>
                    <a:pt x="2700" y="281"/>
                  </a:lnTo>
                  <a:lnTo>
                    <a:pt x="2382" y="356"/>
                  </a:lnTo>
                  <a:lnTo>
                    <a:pt x="2232" y="375"/>
                  </a:lnTo>
                  <a:lnTo>
                    <a:pt x="2063" y="375"/>
                  </a:lnTo>
                  <a:lnTo>
                    <a:pt x="1782" y="338"/>
                  </a:lnTo>
                  <a:lnTo>
                    <a:pt x="1500" y="281"/>
                  </a:lnTo>
                  <a:lnTo>
                    <a:pt x="638" y="75"/>
                  </a:lnTo>
                  <a:lnTo>
                    <a:pt x="31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1835131" y="-2677965"/>
              <a:ext cx="157078" cy="281908"/>
            </a:xfrm>
            <a:custGeom>
              <a:avLst/>
              <a:gdLst/>
              <a:ahLst/>
              <a:cxnLst/>
              <a:rect l="l" t="t" r="r" b="b"/>
              <a:pathLst>
                <a:path w="3020" h="5420" extrusionOk="0">
                  <a:moveTo>
                    <a:pt x="844" y="1"/>
                  </a:moveTo>
                  <a:lnTo>
                    <a:pt x="732" y="169"/>
                  </a:lnTo>
                  <a:lnTo>
                    <a:pt x="582" y="376"/>
                  </a:lnTo>
                  <a:lnTo>
                    <a:pt x="413" y="601"/>
                  </a:lnTo>
                  <a:lnTo>
                    <a:pt x="188" y="919"/>
                  </a:lnTo>
                  <a:lnTo>
                    <a:pt x="75" y="1126"/>
                  </a:lnTo>
                  <a:lnTo>
                    <a:pt x="38" y="1238"/>
                  </a:lnTo>
                  <a:lnTo>
                    <a:pt x="0" y="1351"/>
                  </a:lnTo>
                  <a:lnTo>
                    <a:pt x="0" y="1594"/>
                  </a:lnTo>
                  <a:lnTo>
                    <a:pt x="0" y="1857"/>
                  </a:lnTo>
                  <a:lnTo>
                    <a:pt x="75" y="2420"/>
                  </a:lnTo>
                  <a:lnTo>
                    <a:pt x="113" y="2701"/>
                  </a:lnTo>
                  <a:lnTo>
                    <a:pt x="188" y="2982"/>
                  </a:lnTo>
                  <a:lnTo>
                    <a:pt x="244" y="3113"/>
                  </a:lnTo>
                  <a:lnTo>
                    <a:pt x="300" y="3245"/>
                  </a:lnTo>
                  <a:lnTo>
                    <a:pt x="375" y="3376"/>
                  </a:lnTo>
                  <a:lnTo>
                    <a:pt x="469" y="3488"/>
                  </a:lnTo>
                  <a:lnTo>
                    <a:pt x="582" y="3601"/>
                  </a:lnTo>
                  <a:lnTo>
                    <a:pt x="694" y="3695"/>
                  </a:lnTo>
                  <a:lnTo>
                    <a:pt x="807" y="3770"/>
                  </a:lnTo>
                  <a:lnTo>
                    <a:pt x="938" y="3845"/>
                  </a:lnTo>
                  <a:lnTo>
                    <a:pt x="1200" y="3938"/>
                  </a:lnTo>
                  <a:lnTo>
                    <a:pt x="1444" y="4013"/>
                  </a:lnTo>
                  <a:lnTo>
                    <a:pt x="1688" y="4088"/>
                  </a:lnTo>
                  <a:lnTo>
                    <a:pt x="1894" y="4182"/>
                  </a:lnTo>
                  <a:lnTo>
                    <a:pt x="2082" y="4276"/>
                  </a:lnTo>
                  <a:lnTo>
                    <a:pt x="2157" y="4332"/>
                  </a:lnTo>
                  <a:lnTo>
                    <a:pt x="2232" y="4388"/>
                  </a:lnTo>
                  <a:lnTo>
                    <a:pt x="2363" y="4501"/>
                  </a:lnTo>
                  <a:lnTo>
                    <a:pt x="2457" y="4613"/>
                  </a:lnTo>
                  <a:lnTo>
                    <a:pt x="2532" y="4707"/>
                  </a:lnTo>
                  <a:lnTo>
                    <a:pt x="2607" y="4801"/>
                  </a:lnTo>
                  <a:lnTo>
                    <a:pt x="2663" y="4895"/>
                  </a:lnTo>
                  <a:lnTo>
                    <a:pt x="2888" y="5270"/>
                  </a:lnTo>
                  <a:lnTo>
                    <a:pt x="2963" y="5382"/>
                  </a:lnTo>
                  <a:lnTo>
                    <a:pt x="2982" y="5420"/>
                  </a:lnTo>
                  <a:lnTo>
                    <a:pt x="3001" y="5420"/>
                  </a:lnTo>
                  <a:lnTo>
                    <a:pt x="3019" y="5401"/>
                  </a:lnTo>
                  <a:lnTo>
                    <a:pt x="3019" y="5364"/>
                  </a:lnTo>
                  <a:lnTo>
                    <a:pt x="3001" y="5232"/>
                  </a:lnTo>
                  <a:lnTo>
                    <a:pt x="2926" y="5026"/>
                  </a:lnTo>
                  <a:lnTo>
                    <a:pt x="2813" y="4820"/>
                  </a:lnTo>
                  <a:lnTo>
                    <a:pt x="2738" y="4707"/>
                  </a:lnTo>
                  <a:lnTo>
                    <a:pt x="2682" y="4613"/>
                  </a:lnTo>
                  <a:lnTo>
                    <a:pt x="2588" y="4501"/>
                  </a:lnTo>
                  <a:lnTo>
                    <a:pt x="2476" y="4388"/>
                  </a:lnTo>
                  <a:lnTo>
                    <a:pt x="2325" y="4257"/>
                  </a:lnTo>
                  <a:lnTo>
                    <a:pt x="2250" y="4201"/>
                  </a:lnTo>
                  <a:lnTo>
                    <a:pt x="2157" y="4145"/>
                  </a:lnTo>
                  <a:lnTo>
                    <a:pt x="1950" y="4032"/>
                  </a:lnTo>
                  <a:lnTo>
                    <a:pt x="1725" y="3957"/>
                  </a:lnTo>
                  <a:lnTo>
                    <a:pt x="1482" y="3882"/>
                  </a:lnTo>
                  <a:lnTo>
                    <a:pt x="1238" y="3807"/>
                  </a:lnTo>
                  <a:lnTo>
                    <a:pt x="994" y="3732"/>
                  </a:lnTo>
                  <a:lnTo>
                    <a:pt x="863" y="3676"/>
                  </a:lnTo>
                  <a:lnTo>
                    <a:pt x="750" y="3601"/>
                  </a:lnTo>
                  <a:lnTo>
                    <a:pt x="657" y="3526"/>
                  </a:lnTo>
                  <a:lnTo>
                    <a:pt x="563" y="3432"/>
                  </a:lnTo>
                  <a:lnTo>
                    <a:pt x="469" y="3320"/>
                  </a:lnTo>
                  <a:lnTo>
                    <a:pt x="394" y="3207"/>
                  </a:lnTo>
                  <a:lnTo>
                    <a:pt x="338" y="3076"/>
                  </a:lnTo>
                  <a:lnTo>
                    <a:pt x="282" y="2945"/>
                  </a:lnTo>
                  <a:lnTo>
                    <a:pt x="207" y="2682"/>
                  </a:lnTo>
                  <a:lnTo>
                    <a:pt x="150" y="2401"/>
                  </a:lnTo>
                  <a:lnTo>
                    <a:pt x="75" y="1857"/>
                  </a:lnTo>
                  <a:lnTo>
                    <a:pt x="57" y="1594"/>
                  </a:lnTo>
                  <a:lnTo>
                    <a:pt x="57" y="1351"/>
                  </a:lnTo>
                  <a:lnTo>
                    <a:pt x="75" y="1238"/>
                  </a:lnTo>
                  <a:lnTo>
                    <a:pt x="113" y="1144"/>
                  </a:lnTo>
                  <a:lnTo>
                    <a:pt x="225" y="938"/>
                  </a:lnTo>
                  <a:lnTo>
                    <a:pt x="432" y="619"/>
                  </a:lnTo>
                  <a:lnTo>
                    <a:pt x="600" y="394"/>
                  </a:lnTo>
                  <a:lnTo>
                    <a:pt x="750" y="169"/>
                  </a:lnTo>
                  <a:lnTo>
                    <a:pt x="844"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5"/>
          <p:cNvGrpSpPr/>
          <p:nvPr/>
        </p:nvGrpSpPr>
        <p:grpSpPr>
          <a:xfrm rot="935878" flipH="1">
            <a:off x="209409" y="4047382"/>
            <a:ext cx="1007626" cy="424382"/>
            <a:chOff x="6212850" y="3590750"/>
            <a:chExt cx="1555316" cy="655053"/>
          </a:xfrm>
        </p:grpSpPr>
        <p:sp>
          <p:nvSpPr>
            <p:cNvPr id="356" name="Google Shape;356;p5"/>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5"/>
          <p:cNvGrpSpPr/>
          <p:nvPr/>
        </p:nvGrpSpPr>
        <p:grpSpPr>
          <a:xfrm>
            <a:off x="-110975" y="3649275"/>
            <a:ext cx="9507548" cy="2092814"/>
            <a:chOff x="1896425" y="-2847975"/>
            <a:chExt cx="9507548" cy="2092814"/>
          </a:xfrm>
        </p:grpSpPr>
        <p:sp>
          <p:nvSpPr>
            <p:cNvPr id="359" name="Google Shape;359;p5"/>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374001" flipH="1">
            <a:off x="-882347" y="4115719"/>
            <a:ext cx="5698620" cy="1633112"/>
          </a:xfrm>
          <a:custGeom>
            <a:avLst/>
            <a:gdLst/>
            <a:ahLst/>
            <a:cxnLst/>
            <a:rect l="l" t="t" r="r" b="b"/>
            <a:pathLst>
              <a:path w="44498" h="12752" extrusionOk="0">
                <a:moveTo>
                  <a:pt x="37522" y="1"/>
                </a:moveTo>
                <a:lnTo>
                  <a:pt x="36903" y="19"/>
                </a:lnTo>
                <a:lnTo>
                  <a:pt x="36285" y="57"/>
                </a:lnTo>
                <a:lnTo>
                  <a:pt x="35666" y="132"/>
                </a:lnTo>
                <a:lnTo>
                  <a:pt x="35047" y="207"/>
                </a:lnTo>
                <a:lnTo>
                  <a:pt x="34522" y="301"/>
                </a:lnTo>
                <a:lnTo>
                  <a:pt x="34016" y="451"/>
                </a:lnTo>
                <a:lnTo>
                  <a:pt x="33509" y="601"/>
                </a:lnTo>
                <a:lnTo>
                  <a:pt x="33022" y="751"/>
                </a:lnTo>
                <a:lnTo>
                  <a:pt x="32516" y="901"/>
                </a:lnTo>
                <a:lnTo>
                  <a:pt x="32009" y="1051"/>
                </a:lnTo>
                <a:lnTo>
                  <a:pt x="31503" y="1145"/>
                </a:lnTo>
                <a:lnTo>
                  <a:pt x="31240" y="1182"/>
                </a:lnTo>
                <a:lnTo>
                  <a:pt x="30997" y="1201"/>
                </a:lnTo>
                <a:lnTo>
                  <a:pt x="30322" y="1201"/>
                </a:lnTo>
                <a:lnTo>
                  <a:pt x="29647" y="1145"/>
                </a:lnTo>
                <a:lnTo>
                  <a:pt x="28972" y="1070"/>
                </a:lnTo>
                <a:lnTo>
                  <a:pt x="28296" y="1032"/>
                </a:lnTo>
                <a:lnTo>
                  <a:pt x="28015" y="1032"/>
                </a:lnTo>
                <a:lnTo>
                  <a:pt x="27734" y="1070"/>
                </a:lnTo>
                <a:lnTo>
                  <a:pt x="27471" y="1126"/>
                </a:lnTo>
                <a:lnTo>
                  <a:pt x="27209" y="1201"/>
                </a:lnTo>
                <a:lnTo>
                  <a:pt x="26703" y="1388"/>
                </a:lnTo>
                <a:lnTo>
                  <a:pt x="26440" y="1482"/>
                </a:lnTo>
                <a:lnTo>
                  <a:pt x="26178" y="1576"/>
                </a:lnTo>
                <a:lnTo>
                  <a:pt x="25334" y="1838"/>
                </a:lnTo>
                <a:lnTo>
                  <a:pt x="24902" y="1970"/>
                </a:lnTo>
                <a:lnTo>
                  <a:pt x="24490" y="2082"/>
                </a:lnTo>
                <a:lnTo>
                  <a:pt x="24190" y="2120"/>
                </a:lnTo>
                <a:lnTo>
                  <a:pt x="23909" y="2157"/>
                </a:lnTo>
                <a:lnTo>
                  <a:pt x="23627" y="2195"/>
                </a:lnTo>
                <a:lnTo>
                  <a:pt x="23327" y="2251"/>
                </a:lnTo>
                <a:lnTo>
                  <a:pt x="23121" y="2307"/>
                </a:lnTo>
                <a:lnTo>
                  <a:pt x="22933" y="2401"/>
                </a:lnTo>
                <a:lnTo>
                  <a:pt x="22746" y="2495"/>
                </a:lnTo>
                <a:lnTo>
                  <a:pt x="22577" y="2607"/>
                </a:lnTo>
                <a:lnTo>
                  <a:pt x="22221" y="2851"/>
                </a:lnTo>
                <a:lnTo>
                  <a:pt x="21865" y="3057"/>
                </a:lnTo>
                <a:lnTo>
                  <a:pt x="21490" y="3282"/>
                </a:lnTo>
                <a:lnTo>
                  <a:pt x="21077" y="3470"/>
                </a:lnTo>
                <a:lnTo>
                  <a:pt x="20665" y="3639"/>
                </a:lnTo>
                <a:lnTo>
                  <a:pt x="20252" y="3789"/>
                </a:lnTo>
                <a:lnTo>
                  <a:pt x="19502" y="3976"/>
                </a:lnTo>
                <a:lnTo>
                  <a:pt x="18752" y="4164"/>
                </a:lnTo>
                <a:lnTo>
                  <a:pt x="17983" y="4332"/>
                </a:lnTo>
                <a:lnTo>
                  <a:pt x="17214" y="4445"/>
                </a:lnTo>
                <a:lnTo>
                  <a:pt x="16745" y="4520"/>
                </a:lnTo>
                <a:lnTo>
                  <a:pt x="16295" y="4595"/>
                </a:lnTo>
                <a:lnTo>
                  <a:pt x="15845" y="4689"/>
                </a:lnTo>
                <a:lnTo>
                  <a:pt x="15395" y="4782"/>
                </a:lnTo>
                <a:lnTo>
                  <a:pt x="14495" y="5026"/>
                </a:lnTo>
                <a:lnTo>
                  <a:pt x="13595" y="5289"/>
                </a:lnTo>
                <a:lnTo>
                  <a:pt x="13145" y="5439"/>
                </a:lnTo>
                <a:lnTo>
                  <a:pt x="12695" y="5626"/>
                </a:lnTo>
                <a:lnTo>
                  <a:pt x="12245" y="5851"/>
                </a:lnTo>
                <a:lnTo>
                  <a:pt x="11851" y="6095"/>
                </a:lnTo>
                <a:lnTo>
                  <a:pt x="11645" y="6226"/>
                </a:lnTo>
                <a:lnTo>
                  <a:pt x="11457" y="6376"/>
                </a:lnTo>
                <a:lnTo>
                  <a:pt x="11120" y="6658"/>
                </a:lnTo>
                <a:lnTo>
                  <a:pt x="10951" y="6789"/>
                </a:lnTo>
                <a:lnTo>
                  <a:pt x="10764" y="6901"/>
                </a:lnTo>
                <a:lnTo>
                  <a:pt x="10539" y="7014"/>
                </a:lnTo>
                <a:lnTo>
                  <a:pt x="10314" y="7108"/>
                </a:lnTo>
                <a:lnTo>
                  <a:pt x="10014" y="7183"/>
                </a:lnTo>
                <a:lnTo>
                  <a:pt x="9732" y="7258"/>
                </a:lnTo>
                <a:lnTo>
                  <a:pt x="9451" y="7314"/>
                </a:lnTo>
                <a:lnTo>
                  <a:pt x="9151" y="7370"/>
                </a:lnTo>
                <a:lnTo>
                  <a:pt x="8851" y="7408"/>
                </a:lnTo>
                <a:lnTo>
                  <a:pt x="8551" y="7426"/>
                </a:lnTo>
                <a:lnTo>
                  <a:pt x="8270" y="7445"/>
                </a:lnTo>
                <a:lnTo>
                  <a:pt x="7970" y="7445"/>
                </a:lnTo>
                <a:lnTo>
                  <a:pt x="7445" y="7426"/>
                </a:lnTo>
                <a:lnTo>
                  <a:pt x="6676" y="7426"/>
                </a:lnTo>
                <a:lnTo>
                  <a:pt x="6432" y="7464"/>
                </a:lnTo>
                <a:lnTo>
                  <a:pt x="6169" y="7501"/>
                </a:lnTo>
                <a:lnTo>
                  <a:pt x="5926" y="7576"/>
                </a:lnTo>
                <a:lnTo>
                  <a:pt x="5551" y="7726"/>
                </a:lnTo>
                <a:lnTo>
                  <a:pt x="5194" y="7895"/>
                </a:lnTo>
                <a:lnTo>
                  <a:pt x="4857" y="8083"/>
                </a:lnTo>
                <a:lnTo>
                  <a:pt x="4519" y="8289"/>
                </a:lnTo>
                <a:lnTo>
                  <a:pt x="3863" y="8720"/>
                </a:lnTo>
                <a:lnTo>
                  <a:pt x="3188" y="9152"/>
                </a:lnTo>
                <a:lnTo>
                  <a:pt x="2832" y="9339"/>
                </a:lnTo>
                <a:lnTo>
                  <a:pt x="2475" y="9508"/>
                </a:lnTo>
                <a:lnTo>
                  <a:pt x="2119" y="9639"/>
                </a:lnTo>
                <a:lnTo>
                  <a:pt x="1763" y="9733"/>
                </a:lnTo>
                <a:lnTo>
                  <a:pt x="1388" y="9808"/>
                </a:lnTo>
                <a:lnTo>
                  <a:pt x="994" y="9864"/>
                </a:lnTo>
                <a:lnTo>
                  <a:pt x="600" y="9902"/>
                </a:lnTo>
                <a:lnTo>
                  <a:pt x="188" y="9939"/>
                </a:lnTo>
                <a:lnTo>
                  <a:pt x="113" y="9958"/>
                </a:lnTo>
                <a:lnTo>
                  <a:pt x="56" y="9995"/>
                </a:lnTo>
                <a:lnTo>
                  <a:pt x="19" y="10052"/>
                </a:lnTo>
                <a:lnTo>
                  <a:pt x="0" y="10108"/>
                </a:lnTo>
                <a:lnTo>
                  <a:pt x="19" y="10183"/>
                </a:lnTo>
                <a:lnTo>
                  <a:pt x="38" y="10220"/>
                </a:lnTo>
                <a:lnTo>
                  <a:pt x="94" y="10277"/>
                </a:lnTo>
                <a:lnTo>
                  <a:pt x="169" y="10277"/>
                </a:lnTo>
                <a:lnTo>
                  <a:pt x="638" y="10295"/>
                </a:lnTo>
                <a:lnTo>
                  <a:pt x="600" y="10408"/>
                </a:lnTo>
                <a:lnTo>
                  <a:pt x="582" y="10483"/>
                </a:lnTo>
                <a:lnTo>
                  <a:pt x="600" y="10558"/>
                </a:lnTo>
                <a:lnTo>
                  <a:pt x="638" y="10633"/>
                </a:lnTo>
                <a:lnTo>
                  <a:pt x="675" y="10708"/>
                </a:lnTo>
                <a:lnTo>
                  <a:pt x="750" y="10783"/>
                </a:lnTo>
                <a:lnTo>
                  <a:pt x="825" y="10820"/>
                </a:lnTo>
                <a:lnTo>
                  <a:pt x="900" y="10858"/>
                </a:lnTo>
                <a:lnTo>
                  <a:pt x="994" y="10877"/>
                </a:lnTo>
                <a:lnTo>
                  <a:pt x="1125" y="10877"/>
                </a:lnTo>
                <a:lnTo>
                  <a:pt x="1238" y="10914"/>
                </a:lnTo>
                <a:lnTo>
                  <a:pt x="1332" y="10952"/>
                </a:lnTo>
                <a:lnTo>
                  <a:pt x="1407" y="10989"/>
                </a:lnTo>
                <a:lnTo>
                  <a:pt x="1538" y="11120"/>
                </a:lnTo>
                <a:lnTo>
                  <a:pt x="1688" y="11289"/>
                </a:lnTo>
                <a:lnTo>
                  <a:pt x="1875" y="11514"/>
                </a:lnTo>
                <a:lnTo>
                  <a:pt x="2100" y="11720"/>
                </a:lnTo>
                <a:lnTo>
                  <a:pt x="2344" y="11889"/>
                </a:lnTo>
                <a:lnTo>
                  <a:pt x="2625" y="12039"/>
                </a:lnTo>
                <a:lnTo>
                  <a:pt x="2925" y="12189"/>
                </a:lnTo>
                <a:lnTo>
                  <a:pt x="3263" y="12321"/>
                </a:lnTo>
                <a:lnTo>
                  <a:pt x="3582" y="12414"/>
                </a:lnTo>
                <a:lnTo>
                  <a:pt x="3938" y="12508"/>
                </a:lnTo>
                <a:lnTo>
                  <a:pt x="4276" y="12564"/>
                </a:lnTo>
                <a:lnTo>
                  <a:pt x="4632" y="12621"/>
                </a:lnTo>
                <a:lnTo>
                  <a:pt x="5344" y="12696"/>
                </a:lnTo>
                <a:lnTo>
                  <a:pt x="6207" y="12733"/>
                </a:lnTo>
                <a:lnTo>
                  <a:pt x="7070" y="12752"/>
                </a:lnTo>
                <a:lnTo>
                  <a:pt x="7951" y="12733"/>
                </a:lnTo>
                <a:lnTo>
                  <a:pt x="8813" y="12696"/>
                </a:lnTo>
                <a:lnTo>
                  <a:pt x="9695" y="12639"/>
                </a:lnTo>
                <a:lnTo>
                  <a:pt x="10557" y="12564"/>
                </a:lnTo>
                <a:lnTo>
                  <a:pt x="11420" y="12471"/>
                </a:lnTo>
                <a:lnTo>
                  <a:pt x="12283" y="12358"/>
                </a:lnTo>
                <a:lnTo>
                  <a:pt x="13183" y="12246"/>
                </a:lnTo>
                <a:lnTo>
                  <a:pt x="14083" y="12096"/>
                </a:lnTo>
                <a:lnTo>
                  <a:pt x="15864" y="11796"/>
                </a:lnTo>
                <a:lnTo>
                  <a:pt x="17646" y="11477"/>
                </a:lnTo>
                <a:lnTo>
                  <a:pt x="19427" y="11139"/>
                </a:lnTo>
                <a:lnTo>
                  <a:pt x="23008" y="10445"/>
                </a:lnTo>
                <a:lnTo>
                  <a:pt x="24790" y="10089"/>
                </a:lnTo>
                <a:lnTo>
                  <a:pt x="26571" y="9695"/>
                </a:lnTo>
                <a:lnTo>
                  <a:pt x="28334" y="9302"/>
                </a:lnTo>
                <a:lnTo>
                  <a:pt x="30097" y="8870"/>
                </a:lnTo>
                <a:lnTo>
                  <a:pt x="31859" y="8401"/>
                </a:lnTo>
                <a:lnTo>
                  <a:pt x="33603" y="7914"/>
                </a:lnTo>
                <a:lnTo>
                  <a:pt x="34991" y="7501"/>
                </a:lnTo>
                <a:lnTo>
                  <a:pt x="36378" y="7070"/>
                </a:lnTo>
                <a:lnTo>
                  <a:pt x="37747" y="6620"/>
                </a:lnTo>
                <a:lnTo>
                  <a:pt x="38422" y="6376"/>
                </a:lnTo>
                <a:lnTo>
                  <a:pt x="39097" y="6114"/>
                </a:lnTo>
                <a:lnTo>
                  <a:pt x="39641" y="5907"/>
                </a:lnTo>
                <a:lnTo>
                  <a:pt x="40166" y="5682"/>
                </a:lnTo>
                <a:lnTo>
                  <a:pt x="40673" y="5420"/>
                </a:lnTo>
                <a:lnTo>
                  <a:pt x="41179" y="5157"/>
                </a:lnTo>
                <a:lnTo>
                  <a:pt x="41666" y="4857"/>
                </a:lnTo>
                <a:lnTo>
                  <a:pt x="42116" y="4539"/>
                </a:lnTo>
                <a:lnTo>
                  <a:pt x="42548" y="4182"/>
                </a:lnTo>
                <a:lnTo>
                  <a:pt x="42754" y="3995"/>
                </a:lnTo>
                <a:lnTo>
                  <a:pt x="42960" y="3807"/>
                </a:lnTo>
                <a:lnTo>
                  <a:pt x="43204" y="3526"/>
                </a:lnTo>
                <a:lnTo>
                  <a:pt x="43392" y="3245"/>
                </a:lnTo>
                <a:lnTo>
                  <a:pt x="43560" y="2945"/>
                </a:lnTo>
                <a:lnTo>
                  <a:pt x="43692" y="2645"/>
                </a:lnTo>
                <a:lnTo>
                  <a:pt x="43804" y="2345"/>
                </a:lnTo>
                <a:lnTo>
                  <a:pt x="43898" y="2045"/>
                </a:lnTo>
                <a:lnTo>
                  <a:pt x="44010" y="1726"/>
                </a:lnTo>
                <a:lnTo>
                  <a:pt x="44142" y="1407"/>
                </a:lnTo>
                <a:lnTo>
                  <a:pt x="44179" y="1313"/>
                </a:lnTo>
                <a:lnTo>
                  <a:pt x="44254" y="1201"/>
                </a:lnTo>
                <a:lnTo>
                  <a:pt x="44385" y="995"/>
                </a:lnTo>
                <a:lnTo>
                  <a:pt x="44442" y="882"/>
                </a:lnTo>
                <a:lnTo>
                  <a:pt x="44479" y="770"/>
                </a:lnTo>
                <a:lnTo>
                  <a:pt x="44498" y="676"/>
                </a:lnTo>
                <a:lnTo>
                  <a:pt x="44460" y="563"/>
                </a:lnTo>
                <a:lnTo>
                  <a:pt x="44442" y="526"/>
                </a:lnTo>
                <a:lnTo>
                  <a:pt x="44404" y="469"/>
                </a:lnTo>
                <a:lnTo>
                  <a:pt x="44292" y="394"/>
                </a:lnTo>
                <a:lnTo>
                  <a:pt x="44142" y="301"/>
                </a:lnTo>
                <a:lnTo>
                  <a:pt x="43992" y="244"/>
                </a:lnTo>
                <a:lnTo>
                  <a:pt x="43635" y="132"/>
                </a:lnTo>
                <a:lnTo>
                  <a:pt x="43335" y="76"/>
                </a:lnTo>
                <a:lnTo>
                  <a:pt x="43260" y="76"/>
                </a:lnTo>
                <a:lnTo>
                  <a:pt x="43054" y="57"/>
                </a:lnTo>
                <a:lnTo>
                  <a:pt x="42848" y="38"/>
                </a:lnTo>
                <a:lnTo>
                  <a:pt x="42435" y="57"/>
                </a:lnTo>
                <a:lnTo>
                  <a:pt x="42041" y="113"/>
                </a:lnTo>
                <a:lnTo>
                  <a:pt x="41629" y="169"/>
                </a:lnTo>
                <a:lnTo>
                  <a:pt x="41216" y="226"/>
                </a:lnTo>
                <a:lnTo>
                  <a:pt x="40804" y="263"/>
                </a:lnTo>
                <a:lnTo>
                  <a:pt x="40391" y="263"/>
                </a:lnTo>
                <a:lnTo>
                  <a:pt x="40185" y="244"/>
                </a:lnTo>
                <a:lnTo>
                  <a:pt x="39979" y="207"/>
                </a:lnTo>
                <a:lnTo>
                  <a:pt x="39360" y="132"/>
                </a:lnTo>
                <a:lnTo>
                  <a:pt x="38760" y="57"/>
                </a:lnTo>
                <a:lnTo>
                  <a:pt x="38141" y="19"/>
                </a:lnTo>
                <a:lnTo>
                  <a:pt x="375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5"/>
          <p:cNvGrpSpPr/>
          <p:nvPr/>
        </p:nvGrpSpPr>
        <p:grpSpPr>
          <a:xfrm>
            <a:off x="6370758" y="4515105"/>
            <a:ext cx="553454" cy="627367"/>
            <a:chOff x="2968075" y="-2227109"/>
            <a:chExt cx="1457225" cy="1651834"/>
          </a:xfrm>
        </p:grpSpPr>
        <p:sp>
          <p:nvSpPr>
            <p:cNvPr id="363" name="Google Shape;363;p5"/>
            <p:cNvSpPr/>
            <p:nvPr/>
          </p:nvSpPr>
          <p:spPr>
            <a:xfrm>
              <a:off x="2968075" y="-2227109"/>
              <a:ext cx="1457225" cy="1651834"/>
            </a:xfrm>
            <a:custGeom>
              <a:avLst/>
              <a:gdLst/>
              <a:ahLst/>
              <a:cxnLst/>
              <a:rect l="l" t="t" r="r" b="b"/>
              <a:pathLst>
                <a:path w="23310" h="26423" extrusionOk="0">
                  <a:moveTo>
                    <a:pt x="12005" y="1"/>
                  </a:moveTo>
                  <a:lnTo>
                    <a:pt x="11713" y="195"/>
                  </a:lnTo>
                  <a:lnTo>
                    <a:pt x="11460" y="390"/>
                  </a:lnTo>
                  <a:lnTo>
                    <a:pt x="11207" y="623"/>
                  </a:lnTo>
                  <a:lnTo>
                    <a:pt x="10974" y="857"/>
                  </a:lnTo>
                  <a:lnTo>
                    <a:pt x="10760" y="1110"/>
                  </a:lnTo>
                  <a:lnTo>
                    <a:pt x="10546" y="1382"/>
                  </a:lnTo>
                  <a:lnTo>
                    <a:pt x="10351" y="1654"/>
                  </a:lnTo>
                  <a:lnTo>
                    <a:pt x="10176" y="1927"/>
                  </a:lnTo>
                  <a:lnTo>
                    <a:pt x="10001" y="2219"/>
                  </a:lnTo>
                  <a:lnTo>
                    <a:pt x="9845" y="2530"/>
                  </a:lnTo>
                  <a:lnTo>
                    <a:pt x="9554" y="3133"/>
                  </a:lnTo>
                  <a:lnTo>
                    <a:pt x="9281" y="3756"/>
                  </a:lnTo>
                  <a:lnTo>
                    <a:pt x="9067" y="4398"/>
                  </a:lnTo>
                  <a:lnTo>
                    <a:pt x="8950" y="4748"/>
                  </a:lnTo>
                  <a:lnTo>
                    <a:pt x="8873" y="5118"/>
                  </a:lnTo>
                  <a:lnTo>
                    <a:pt x="8795" y="5507"/>
                  </a:lnTo>
                  <a:lnTo>
                    <a:pt x="8717" y="5915"/>
                  </a:lnTo>
                  <a:lnTo>
                    <a:pt x="8581" y="6752"/>
                  </a:lnTo>
                  <a:lnTo>
                    <a:pt x="8464" y="7608"/>
                  </a:lnTo>
                  <a:lnTo>
                    <a:pt x="8328" y="8445"/>
                  </a:lnTo>
                  <a:lnTo>
                    <a:pt x="8230" y="8853"/>
                  </a:lnTo>
                  <a:lnTo>
                    <a:pt x="8133" y="9243"/>
                  </a:lnTo>
                  <a:lnTo>
                    <a:pt x="8016" y="9632"/>
                  </a:lnTo>
                  <a:lnTo>
                    <a:pt x="7880" y="9982"/>
                  </a:lnTo>
                  <a:lnTo>
                    <a:pt x="7725" y="10313"/>
                  </a:lnTo>
                  <a:lnTo>
                    <a:pt x="7550" y="10624"/>
                  </a:lnTo>
                  <a:lnTo>
                    <a:pt x="7374" y="10857"/>
                  </a:lnTo>
                  <a:lnTo>
                    <a:pt x="7219" y="11072"/>
                  </a:lnTo>
                  <a:lnTo>
                    <a:pt x="7063" y="11247"/>
                  </a:lnTo>
                  <a:lnTo>
                    <a:pt x="6907" y="11402"/>
                  </a:lnTo>
                  <a:lnTo>
                    <a:pt x="6771" y="11538"/>
                  </a:lnTo>
                  <a:lnTo>
                    <a:pt x="6635" y="11636"/>
                  </a:lnTo>
                  <a:lnTo>
                    <a:pt x="6499" y="11714"/>
                  </a:lnTo>
                  <a:lnTo>
                    <a:pt x="6363" y="11772"/>
                  </a:lnTo>
                  <a:lnTo>
                    <a:pt x="6246" y="11811"/>
                  </a:lnTo>
                  <a:lnTo>
                    <a:pt x="6110" y="11830"/>
                  </a:lnTo>
                  <a:lnTo>
                    <a:pt x="5993" y="11830"/>
                  </a:lnTo>
                  <a:lnTo>
                    <a:pt x="5896" y="11811"/>
                  </a:lnTo>
                  <a:lnTo>
                    <a:pt x="5779" y="11772"/>
                  </a:lnTo>
                  <a:lnTo>
                    <a:pt x="5662" y="11714"/>
                  </a:lnTo>
                  <a:lnTo>
                    <a:pt x="5565" y="11655"/>
                  </a:lnTo>
                  <a:lnTo>
                    <a:pt x="5468" y="11577"/>
                  </a:lnTo>
                  <a:lnTo>
                    <a:pt x="5273" y="11383"/>
                  </a:lnTo>
                  <a:lnTo>
                    <a:pt x="5098" y="11130"/>
                  </a:lnTo>
                  <a:lnTo>
                    <a:pt x="4903" y="10877"/>
                  </a:lnTo>
                  <a:lnTo>
                    <a:pt x="4748" y="10585"/>
                  </a:lnTo>
                  <a:lnTo>
                    <a:pt x="4398" y="9982"/>
                  </a:lnTo>
                  <a:lnTo>
                    <a:pt x="4067" y="9398"/>
                  </a:lnTo>
                  <a:lnTo>
                    <a:pt x="3911" y="9165"/>
                  </a:lnTo>
                  <a:lnTo>
                    <a:pt x="3755" y="8931"/>
                  </a:lnTo>
                  <a:lnTo>
                    <a:pt x="3405" y="8503"/>
                  </a:lnTo>
                  <a:lnTo>
                    <a:pt x="3016" y="8114"/>
                  </a:lnTo>
                  <a:lnTo>
                    <a:pt x="2588" y="7744"/>
                  </a:lnTo>
                  <a:lnTo>
                    <a:pt x="2141" y="7414"/>
                  </a:lnTo>
                  <a:lnTo>
                    <a:pt x="1674" y="7122"/>
                  </a:lnTo>
                  <a:lnTo>
                    <a:pt x="1207" y="6849"/>
                  </a:lnTo>
                  <a:lnTo>
                    <a:pt x="701" y="6635"/>
                  </a:lnTo>
                  <a:lnTo>
                    <a:pt x="876" y="6849"/>
                  </a:lnTo>
                  <a:lnTo>
                    <a:pt x="1031" y="7083"/>
                  </a:lnTo>
                  <a:lnTo>
                    <a:pt x="1168" y="7336"/>
                  </a:lnTo>
                  <a:lnTo>
                    <a:pt x="1284" y="7589"/>
                  </a:lnTo>
                  <a:lnTo>
                    <a:pt x="1382" y="7861"/>
                  </a:lnTo>
                  <a:lnTo>
                    <a:pt x="1479" y="8134"/>
                  </a:lnTo>
                  <a:lnTo>
                    <a:pt x="1557" y="8425"/>
                  </a:lnTo>
                  <a:lnTo>
                    <a:pt x="1615" y="8717"/>
                  </a:lnTo>
                  <a:lnTo>
                    <a:pt x="1674" y="9009"/>
                  </a:lnTo>
                  <a:lnTo>
                    <a:pt x="1712" y="9320"/>
                  </a:lnTo>
                  <a:lnTo>
                    <a:pt x="1751" y="9943"/>
                  </a:lnTo>
                  <a:lnTo>
                    <a:pt x="1751" y="10605"/>
                  </a:lnTo>
                  <a:lnTo>
                    <a:pt x="1732" y="11247"/>
                  </a:lnTo>
                  <a:lnTo>
                    <a:pt x="1654" y="11908"/>
                  </a:lnTo>
                  <a:lnTo>
                    <a:pt x="1576" y="12570"/>
                  </a:lnTo>
                  <a:lnTo>
                    <a:pt x="1460" y="13212"/>
                  </a:lnTo>
                  <a:lnTo>
                    <a:pt x="1323" y="13834"/>
                  </a:lnTo>
                  <a:lnTo>
                    <a:pt x="1168" y="14438"/>
                  </a:lnTo>
                  <a:lnTo>
                    <a:pt x="1012" y="15021"/>
                  </a:lnTo>
                  <a:lnTo>
                    <a:pt x="856" y="15566"/>
                  </a:lnTo>
                  <a:lnTo>
                    <a:pt x="681" y="16052"/>
                  </a:lnTo>
                  <a:lnTo>
                    <a:pt x="487" y="16714"/>
                  </a:lnTo>
                  <a:lnTo>
                    <a:pt x="312" y="17414"/>
                  </a:lnTo>
                  <a:lnTo>
                    <a:pt x="175" y="18134"/>
                  </a:lnTo>
                  <a:lnTo>
                    <a:pt x="78" y="18874"/>
                  </a:lnTo>
                  <a:lnTo>
                    <a:pt x="20" y="19633"/>
                  </a:lnTo>
                  <a:lnTo>
                    <a:pt x="0" y="20002"/>
                  </a:lnTo>
                  <a:lnTo>
                    <a:pt x="20" y="20391"/>
                  </a:lnTo>
                  <a:lnTo>
                    <a:pt x="20" y="20761"/>
                  </a:lnTo>
                  <a:lnTo>
                    <a:pt x="59" y="21131"/>
                  </a:lnTo>
                  <a:lnTo>
                    <a:pt x="98" y="21520"/>
                  </a:lnTo>
                  <a:lnTo>
                    <a:pt x="156" y="21890"/>
                  </a:lnTo>
                  <a:lnTo>
                    <a:pt x="214" y="22240"/>
                  </a:lnTo>
                  <a:lnTo>
                    <a:pt x="312" y="22609"/>
                  </a:lnTo>
                  <a:lnTo>
                    <a:pt x="409" y="22960"/>
                  </a:lnTo>
                  <a:lnTo>
                    <a:pt x="526" y="23290"/>
                  </a:lnTo>
                  <a:lnTo>
                    <a:pt x="662" y="23621"/>
                  </a:lnTo>
                  <a:lnTo>
                    <a:pt x="798" y="23952"/>
                  </a:lnTo>
                  <a:lnTo>
                    <a:pt x="973" y="24263"/>
                  </a:lnTo>
                  <a:lnTo>
                    <a:pt x="1168" y="24575"/>
                  </a:lnTo>
                  <a:lnTo>
                    <a:pt x="1362" y="24847"/>
                  </a:lnTo>
                  <a:lnTo>
                    <a:pt x="1596" y="25119"/>
                  </a:lnTo>
                  <a:lnTo>
                    <a:pt x="1849" y="25392"/>
                  </a:lnTo>
                  <a:lnTo>
                    <a:pt x="2102" y="25625"/>
                  </a:lnTo>
                  <a:lnTo>
                    <a:pt x="2393" y="25859"/>
                  </a:lnTo>
                  <a:lnTo>
                    <a:pt x="2705" y="26053"/>
                  </a:lnTo>
                  <a:lnTo>
                    <a:pt x="3036" y="26248"/>
                  </a:lnTo>
                  <a:lnTo>
                    <a:pt x="3386" y="26423"/>
                  </a:lnTo>
                  <a:lnTo>
                    <a:pt x="21928" y="26423"/>
                  </a:lnTo>
                  <a:lnTo>
                    <a:pt x="22220" y="26053"/>
                  </a:lnTo>
                  <a:lnTo>
                    <a:pt x="22473" y="25684"/>
                  </a:lnTo>
                  <a:lnTo>
                    <a:pt x="22687" y="25294"/>
                  </a:lnTo>
                  <a:lnTo>
                    <a:pt x="22862" y="24866"/>
                  </a:lnTo>
                  <a:lnTo>
                    <a:pt x="23018" y="24438"/>
                  </a:lnTo>
                  <a:lnTo>
                    <a:pt x="23115" y="23991"/>
                  </a:lnTo>
                  <a:lnTo>
                    <a:pt x="23212" y="23524"/>
                  </a:lnTo>
                  <a:lnTo>
                    <a:pt x="23271" y="23037"/>
                  </a:lnTo>
                  <a:lnTo>
                    <a:pt x="23290" y="22551"/>
                  </a:lnTo>
                  <a:lnTo>
                    <a:pt x="23310" y="22045"/>
                  </a:lnTo>
                  <a:lnTo>
                    <a:pt x="23290" y="21539"/>
                  </a:lnTo>
                  <a:lnTo>
                    <a:pt x="23271" y="21014"/>
                  </a:lnTo>
                  <a:lnTo>
                    <a:pt x="23212" y="20489"/>
                  </a:lnTo>
                  <a:lnTo>
                    <a:pt x="23154" y="19944"/>
                  </a:lnTo>
                  <a:lnTo>
                    <a:pt x="22998" y="18874"/>
                  </a:lnTo>
                  <a:lnTo>
                    <a:pt x="22784" y="17784"/>
                  </a:lnTo>
                  <a:lnTo>
                    <a:pt x="22570" y="16714"/>
                  </a:lnTo>
                  <a:lnTo>
                    <a:pt x="22142" y="14613"/>
                  </a:lnTo>
                  <a:lnTo>
                    <a:pt x="21948" y="13620"/>
                  </a:lnTo>
                  <a:lnTo>
                    <a:pt x="21811" y="12667"/>
                  </a:lnTo>
                  <a:lnTo>
                    <a:pt x="21753" y="12219"/>
                  </a:lnTo>
                  <a:lnTo>
                    <a:pt x="21734" y="11772"/>
                  </a:lnTo>
                  <a:lnTo>
                    <a:pt x="21714" y="11363"/>
                  </a:lnTo>
                  <a:lnTo>
                    <a:pt x="21734" y="10955"/>
                  </a:lnTo>
                  <a:lnTo>
                    <a:pt x="21734" y="10955"/>
                  </a:lnTo>
                  <a:lnTo>
                    <a:pt x="21403" y="10974"/>
                  </a:lnTo>
                  <a:lnTo>
                    <a:pt x="21091" y="11033"/>
                  </a:lnTo>
                  <a:lnTo>
                    <a:pt x="20800" y="11130"/>
                  </a:lnTo>
                  <a:lnTo>
                    <a:pt x="20527" y="11247"/>
                  </a:lnTo>
                  <a:lnTo>
                    <a:pt x="20274" y="11402"/>
                  </a:lnTo>
                  <a:lnTo>
                    <a:pt x="20021" y="11597"/>
                  </a:lnTo>
                  <a:lnTo>
                    <a:pt x="19807" y="11811"/>
                  </a:lnTo>
                  <a:lnTo>
                    <a:pt x="19593" y="12044"/>
                  </a:lnTo>
                  <a:lnTo>
                    <a:pt x="19379" y="12278"/>
                  </a:lnTo>
                  <a:lnTo>
                    <a:pt x="19204" y="12550"/>
                  </a:lnTo>
                  <a:lnTo>
                    <a:pt x="19029" y="12823"/>
                  </a:lnTo>
                  <a:lnTo>
                    <a:pt x="18854" y="13095"/>
                  </a:lnTo>
                  <a:lnTo>
                    <a:pt x="18582" y="13659"/>
                  </a:lnTo>
                  <a:lnTo>
                    <a:pt x="18329" y="14204"/>
                  </a:lnTo>
                  <a:lnTo>
                    <a:pt x="18270" y="13990"/>
                  </a:lnTo>
                  <a:lnTo>
                    <a:pt x="18231" y="13776"/>
                  </a:lnTo>
                  <a:lnTo>
                    <a:pt x="18231" y="13581"/>
                  </a:lnTo>
                  <a:lnTo>
                    <a:pt x="18231" y="13367"/>
                  </a:lnTo>
                  <a:lnTo>
                    <a:pt x="18231" y="13173"/>
                  </a:lnTo>
                  <a:lnTo>
                    <a:pt x="18270" y="12978"/>
                  </a:lnTo>
                  <a:lnTo>
                    <a:pt x="18348" y="12589"/>
                  </a:lnTo>
                  <a:lnTo>
                    <a:pt x="18445" y="12219"/>
                  </a:lnTo>
                  <a:lnTo>
                    <a:pt x="18523" y="11830"/>
                  </a:lnTo>
                  <a:lnTo>
                    <a:pt x="18582" y="11422"/>
                  </a:lnTo>
                  <a:lnTo>
                    <a:pt x="18601" y="11208"/>
                  </a:lnTo>
                  <a:lnTo>
                    <a:pt x="18601" y="10994"/>
                  </a:lnTo>
                  <a:lnTo>
                    <a:pt x="18582" y="10799"/>
                  </a:lnTo>
                  <a:lnTo>
                    <a:pt x="18543" y="10605"/>
                  </a:lnTo>
                  <a:lnTo>
                    <a:pt x="18465" y="10235"/>
                  </a:lnTo>
                  <a:lnTo>
                    <a:pt x="18329" y="9865"/>
                  </a:lnTo>
                  <a:lnTo>
                    <a:pt x="18173" y="9496"/>
                  </a:lnTo>
                  <a:lnTo>
                    <a:pt x="17998" y="9145"/>
                  </a:lnTo>
                  <a:lnTo>
                    <a:pt x="17803" y="8815"/>
                  </a:lnTo>
                  <a:lnTo>
                    <a:pt x="17395" y="8153"/>
                  </a:lnTo>
                  <a:lnTo>
                    <a:pt x="17122" y="7764"/>
                  </a:lnTo>
                  <a:lnTo>
                    <a:pt x="16655" y="7161"/>
                  </a:lnTo>
                  <a:lnTo>
                    <a:pt x="16091" y="6421"/>
                  </a:lnTo>
                  <a:lnTo>
                    <a:pt x="15799" y="5993"/>
                  </a:lnTo>
                  <a:lnTo>
                    <a:pt x="15527" y="5585"/>
                  </a:lnTo>
                  <a:lnTo>
                    <a:pt x="15254" y="5157"/>
                  </a:lnTo>
                  <a:lnTo>
                    <a:pt x="15001" y="4729"/>
                  </a:lnTo>
                  <a:lnTo>
                    <a:pt x="14807" y="4320"/>
                  </a:lnTo>
                  <a:lnTo>
                    <a:pt x="14632" y="3950"/>
                  </a:lnTo>
                  <a:lnTo>
                    <a:pt x="14573" y="3756"/>
                  </a:lnTo>
                  <a:lnTo>
                    <a:pt x="14535" y="3600"/>
                  </a:lnTo>
                  <a:lnTo>
                    <a:pt x="14515" y="3444"/>
                  </a:lnTo>
                  <a:lnTo>
                    <a:pt x="14515" y="3289"/>
                  </a:lnTo>
                  <a:lnTo>
                    <a:pt x="14515" y="3153"/>
                  </a:lnTo>
                  <a:lnTo>
                    <a:pt x="14554" y="3036"/>
                  </a:lnTo>
                  <a:lnTo>
                    <a:pt x="14612" y="2939"/>
                  </a:lnTo>
                  <a:lnTo>
                    <a:pt x="14690" y="2841"/>
                  </a:lnTo>
                  <a:lnTo>
                    <a:pt x="14690" y="2841"/>
                  </a:lnTo>
                  <a:lnTo>
                    <a:pt x="14515" y="3016"/>
                  </a:lnTo>
                  <a:lnTo>
                    <a:pt x="14340" y="3191"/>
                  </a:lnTo>
                  <a:lnTo>
                    <a:pt x="14184" y="3386"/>
                  </a:lnTo>
                  <a:lnTo>
                    <a:pt x="14029" y="3581"/>
                  </a:lnTo>
                  <a:lnTo>
                    <a:pt x="13912" y="3795"/>
                  </a:lnTo>
                  <a:lnTo>
                    <a:pt x="13795" y="4009"/>
                  </a:lnTo>
                  <a:lnTo>
                    <a:pt x="13678" y="4223"/>
                  </a:lnTo>
                  <a:lnTo>
                    <a:pt x="13601" y="4456"/>
                  </a:lnTo>
                  <a:lnTo>
                    <a:pt x="13503" y="4690"/>
                  </a:lnTo>
                  <a:lnTo>
                    <a:pt x="13445" y="4923"/>
                  </a:lnTo>
                  <a:lnTo>
                    <a:pt x="13348" y="5410"/>
                  </a:lnTo>
                  <a:lnTo>
                    <a:pt x="13270" y="5915"/>
                  </a:lnTo>
                  <a:lnTo>
                    <a:pt x="13250" y="6402"/>
                  </a:lnTo>
                  <a:lnTo>
                    <a:pt x="12959" y="6266"/>
                  </a:lnTo>
                  <a:lnTo>
                    <a:pt x="12706" y="6129"/>
                  </a:lnTo>
                  <a:lnTo>
                    <a:pt x="12472" y="5974"/>
                  </a:lnTo>
                  <a:lnTo>
                    <a:pt x="12258" y="5818"/>
                  </a:lnTo>
                  <a:lnTo>
                    <a:pt x="12083" y="5663"/>
                  </a:lnTo>
                  <a:lnTo>
                    <a:pt x="11927" y="5487"/>
                  </a:lnTo>
                  <a:lnTo>
                    <a:pt x="11791" y="5312"/>
                  </a:lnTo>
                  <a:lnTo>
                    <a:pt x="11674" y="5137"/>
                  </a:lnTo>
                  <a:lnTo>
                    <a:pt x="11577" y="4943"/>
                  </a:lnTo>
                  <a:lnTo>
                    <a:pt x="11499" y="4768"/>
                  </a:lnTo>
                  <a:lnTo>
                    <a:pt x="11460" y="4573"/>
                  </a:lnTo>
                  <a:lnTo>
                    <a:pt x="11421" y="4378"/>
                  </a:lnTo>
                  <a:lnTo>
                    <a:pt x="11383" y="4164"/>
                  </a:lnTo>
                  <a:lnTo>
                    <a:pt x="11383" y="3970"/>
                  </a:lnTo>
                  <a:lnTo>
                    <a:pt x="11402" y="3542"/>
                  </a:lnTo>
                  <a:lnTo>
                    <a:pt x="11460" y="3114"/>
                  </a:lnTo>
                  <a:lnTo>
                    <a:pt x="11538" y="2686"/>
                  </a:lnTo>
                  <a:lnTo>
                    <a:pt x="11733" y="1791"/>
                  </a:lnTo>
                  <a:lnTo>
                    <a:pt x="11830" y="1343"/>
                  </a:lnTo>
                  <a:lnTo>
                    <a:pt x="11927" y="896"/>
                  </a:lnTo>
                  <a:lnTo>
                    <a:pt x="11986" y="448"/>
                  </a:lnTo>
                  <a:lnTo>
                    <a:pt x="12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2968075" y="-2227109"/>
              <a:ext cx="1457225" cy="1651834"/>
            </a:xfrm>
            <a:custGeom>
              <a:avLst/>
              <a:gdLst/>
              <a:ahLst/>
              <a:cxnLst/>
              <a:rect l="l" t="t" r="r" b="b"/>
              <a:pathLst>
                <a:path w="23310" h="26423" fill="none" extrusionOk="0">
                  <a:moveTo>
                    <a:pt x="3386" y="26423"/>
                  </a:moveTo>
                  <a:lnTo>
                    <a:pt x="3386" y="26423"/>
                  </a:lnTo>
                  <a:lnTo>
                    <a:pt x="3036" y="26248"/>
                  </a:lnTo>
                  <a:lnTo>
                    <a:pt x="2705" y="26053"/>
                  </a:lnTo>
                  <a:lnTo>
                    <a:pt x="2393" y="25859"/>
                  </a:lnTo>
                  <a:lnTo>
                    <a:pt x="2102" y="25625"/>
                  </a:lnTo>
                  <a:lnTo>
                    <a:pt x="1849" y="25392"/>
                  </a:lnTo>
                  <a:lnTo>
                    <a:pt x="1596" y="25119"/>
                  </a:lnTo>
                  <a:lnTo>
                    <a:pt x="1362" y="24847"/>
                  </a:lnTo>
                  <a:lnTo>
                    <a:pt x="1168" y="24575"/>
                  </a:lnTo>
                  <a:lnTo>
                    <a:pt x="973" y="24263"/>
                  </a:lnTo>
                  <a:lnTo>
                    <a:pt x="798" y="23952"/>
                  </a:lnTo>
                  <a:lnTo>
                    <a:pt x="662" y="23621"/>
                  </a:lnTo>
                  <a:lnTo>
                    <a:pt x="526" y="23290"/>
                  </a:lnTo>
                  <a:lnTo>
                    <a:pt x="409" y="22960"/>
                  </a:lnTo>
                  <a:lnTo>
                    <a:pt x="312" y="22609"/>
                  </a:lnTo>
                  <a:lnTo>
                    <a:pt x="214" y="22240"/>
                  </a:lnTo>
                  <a:lnTo>
                    <a:pt x="156" y="21890"/>
                  </a:lnTo>
                  <a:lnTo>
                    <a:pt x="98" y="21520"/>
                  </a:lnTo>
                  <a:lnTo>
                    <a:pt x="59" y="21131"/>
                  </a:lnTo>
                  <a:lnTo>
                    <a:pt x="20" y="20761"/>
                  </a:lnTo>
                  <a:lnTo>
                    <a:pt x="20" y="20391"/>
                  </a:lnTo>
                  <a:lnTo>
                    <a:pt x="0" y="20002"/>
                  </a:lnTo>
                  <a:lnTo>
                    <a:pt x="20" y="19633"/>
                  </a:lnTo>
                  <a:lnTo>
                    <a:pt x="78" y="18874"/>
                  </a:lnTo>
                  <a:lnTo>
                    <a:pt x="175" y="18134"/>
                  </a:lnTo>
                  <a:lnTo>
                    <a:pt x="312" y="17414"/>
                  </a:lnTo>
                  <a:lnTo>
                    <a:pt x="487" y="16714"/>
                  </a:lnTo>
                  <a:lnTo>
                    <a:pt x="681" y="16052"/>
                  </a:lnTo>
                  <a:lnTo>
                    <a:pt x="681" y="16052"/>
                  </a:lnTo>
                  <a:lnTo>
                    <a:pt x="856" y="15566"/>
                  </a:lnTo>
                  <a:lnTo>
                    <a:pt x="1012" y="15021"/>
                  </a:lnTo>
                  <a:lnTo>
                    <a:pt x="1168" y="14438"/>
                  </a:lnTo>
                  <a:lnTo>
                    <a:pt x="1323" y="13834"/>
                  </a:lnTo>
                  <a:lnTo>
                    <a:pt x="1460" y="13212"/>
                  </a:lnTo>
                  <a:lnTo>
                    <a:pt x="1576" y="12570"/>
                  </a:lnTo>
                  <a:lnTo>
                    <a:pt x="1654" y="11908"/>
                  </a:lnTo>
                  <a:lnTo>
                    <a:pt x="1732" y="11247"/>
                  </a:lnTo>
                  <a:lnTo>
                    <a:pt x="1751" y="10605"/>
                  </a:lnTo>
                  <a:lnTo>
                    <a:pt x="1751" y="9943"/>
                  </a:lnTo>
                  <a:lnTo>
                    <a:pt x="1712" y="9320"/>
                  </a:lnTo>
                  <a:lnTo>
                    <a:pt x="1674" y="9009"/>
                  </a:lnTo>
                  <a:lnTo>
                    <a:pt x="1615" y="8717"/>
                  </a:lnTo>
                  <a:lnTo>
                    <a:pt x="1557" y="8425"/>
                  </a:lnTo>
                  <a:lnTo>
                    <a:pt x="1479" y="8134"/>
                  </a:lnTo>
                  <a:lnTo>
                    <a:pt x="1382" y="7861"/>
                  </a:lnTo>
                  <a:lnTo>
                    <a:pt x="1284" y="7589"/>
                  </a:lnTo>
                  <a:lnTo>
                    <a:pt x="1168" y="7336"/>
                  </a:lnTo>
                  <a:lnTo>
                    <a:pt x="1031" y="7083"/>
                  </a:lnTo>
                  <a:lnTo>
                    <a:pt x="876" y="6849"/>
                  </a:lnTo>
                  <a:lnTo>
                    <a:pt x="701" y="6635"/>
                  </a:lnTo>
                  <a:lnTo>
                    <a:pt x="701" y="6635"/>
                  </a:lnTo>
                  <a:lnTo>
                    <a:pt x="1207" y="6849"/>
                  </a:lnTo>
                  <a:lnTo>
                    <a:pt x="1674" y="7122"/>
                  </a:lnTo>
                  <a:lnTo>
                    <a:pt x="2141" y="7414"/>
                  </a:lnTo>
                  <a:lnTo>
                    <a:pt x="2588" y="7744"/>
                  </a:lnTo>
                  <a:lnTo>
                    <a:pt x="3016" y="8114"/>
                  </a:lnTo>
                  <a:lnTo>
                    <a:pt x="3405" y="8503"/>
                  </a:lnTo>
                  <a:lnTo>
                    <a:pt x="3755" y="8931"/>
                  </a:lnTo>
                  <a:lnTo>
                    <a:pt x="3911" y="9165"/>
                  </a:lnTo>
                  <a:lnTo>
                    <a:pt x="4067" y="9398"/>
                  </a:lnTo>
                  <a:lnTo>
                    <a:pt x="4067" y="9398"/>
                  </a:lnTo>
                  <a:lnTo>
                    <a:pt x="4398" y="9982"/>
                  </a:lnTo>
                  <a:lnTo>
                    <a:pt x="4748" y="10585"/>
                  </a:lnTo>
                  <a:lnTo>
                    <a:pt x="4903" y="10877"/>
                  </a:lnTo>
                  <a:lnTo>
                    <a:pt x="5098" y="11130"/>
                  </a:lnTo>
                  <a:lnTo>
                    <a:pt x="5273" y="11383"/>
                  </a:lnTo>
                  <a:lnTo>
                    <a:pt x="5468" y="11577"/>
                  </a:lnTo>
                  <a:lnTo>
                    <a:pt x="5565" y="11655"/>
                  </a:lnTo>
                  <a:lnTo>
                    <a:pt x="5662" y="11714"/>
                  </a:lnTo>
                  <a:lnTo>
                    <a:pt x="5779" y="11772"/>
                  </a:lnTo>
                  <a:lnTo>
                    <a:pt x="5896" y="11811"/>
                  </a:lnTo>
                  <a:lnTo>
                    <a:pt x="5993" y="11830"/>
                  </a:lnTo>
                  <a:lnTo>
                    <a:pt x="6110" y="11830"/>
                  </a:lnTo>
                  <a:lnTo>
                    <a:pt x="6246" y="11811"/>
                  </a:lnTo>
                  <a:lnTo>
                    <a:pt x="6363" y="11772"/>
                  </a:lnTo>
                  <a:lnTo>
                    <a:pt x="6499" y="11714"/>
                  </a:lnTo>
                  <a:lnTo>
                    <a:pt x="6635" y="11636"/>
                  </a:lnTo>
                  <a:lnTo>
                    <a:pt x="6771" y="11538"/>
                  </a:lnTo>
                  <a:lnTo>
                    <a:pt x="6907" y="11402"/>
                  </a:lnTo>
                  <a:lnTo>
                    <a:pt x="7063" y="11247"/>
                  </a:lnTo>
                  <a:lnTo>
                    <a:pt x="7219" y="11072"/>
                  </a:lnTo>
                  <a:lnTo>
                    <a:pt x="7374" y="10857"/>
                  </a:lnTo>
                  <a:lnTo>
                    <a:pt x="7550" y="10624"/>
                  </a:lnTo>
                  <a:lnTo>
                    <a:pt x="7550" y="10624"/>
                  </a:lnTo>
                  <a:lnTo>
                    <a:pt x="7725" y="10313"/>
                  </a:lnTo>
                  <a:lnTo>
                    <a:pt x="7880" y="9982"/>
                  </a:lnTo>
                  <a:lnTo>
                    <a:pt x="8016" y="9632"/>
                  </a:lnTo>
                  <a:lnTo>
                    <a:pt x="8133" y="9243"/>
                  </a:lnTo>
                  <a:lnTo>
                    <a:pt x="8230" y="8853"/>
                  </a:lnTo>
                  <a:lnTo>
                    <a:pt x="8328" y="8445"/>
                  </a:lnTo>
                  <a:lnTo>
                    <a:pt x="8464" y="7608"/>
                  </a:lnTo>
                  <a:lnTo>
                    <a:pt x="8581" y="6752"/>
                  </a:lnTo>
                  <a:lnTo>
                    <a:pt x="8717" y="5915"/>
                  </a:lnTo>
                  <a:lnTo>
                    <a:pt x="8795" y="5507"/>
                  </a:lnTo>
                  <a:lnTo>
                    <a:pt x="8873" y="5118"/>
                  </a:lnTo>
                  <a:lnTo>
                    <a:pt x="8950" y="4748"/>
                  </a:lnTo>
                  <a:lnTo>
                    <a:pt x="9067" y="4398"/>
                  </a:lnTo>
                  <a:lnTo>
                    <a:pt x="9067" y="4398"/>
                  </a:lnTo>
                  <a:lnTo>
                    <a:pt x="9281" y="3756"/>
                  </a:lnTo>
                  <a:lnTo>
                    <a:pt x="9554" y="3133"/>
                  </a:lnTo>
                  <a:lnTo>
                    <a:pt x="9845" y="2530"/>
                  </a:lnTo>
                  <a:lnTo>
                    <a:pt x="10001" y="2219"/>
                  </a:lnTo>
                  <a:lnTo>
                    <a:pt x="10176" y="1927"/>
                  </a:lnTo>
                  <a:lnTo>
                    <a:pt x="10351" y="1654"/>
                  </a:lnTo>
                  <a:lnTo>
                    <a:pt x="10546" y="1382"/>
                  </a:lnTo>
                  <a:lnTo>
                    <a:pt x="10760" y="1110"/>
                  </a:lnTo>
                  <a:lnTo>
                    <a:pt x="10974" y="857"/>
                  </a:lnTo>
                  <a:lnTo>
                    <a:pt x="11207" y="623"/>
                  </a:lnTo>
                  <a:lnTo>
                    <a:pt x="11460" y="390"/>
                  </a:lnTo>
                  <a:lnTo>
                    <a:pt x="11713" y="195"/>
                  </a:lnTo>
                  <a:lnTo>
                    <a:pt x="12005" y="1"/>
                  </a:lnTo>
                  <a:lnTo>
                    <a:pt x="12005" y="1"/>
                  </a:lnTo>
                  <a:lnTo>
                    <a:pt x="11986" y="448"/>
                  </a:lnTo>
                  <a:lnTo>
                    <a:pt x="11927" y="896"/>
                  </a:lnTo>
                  <a:lnTo>
                    <a:pt x="11830" y="1343"/>
                  </a:lnTo>
                  <a:lnTo>
                    <a:pt x="11733" y="1791"/>
                  </a:lnTo>
                  <a:lnTo>
                    <a:pt x="11538" y="2686"/>
                  </a:lnTo>
                  <a:lnTo>
                    <a:pt x="11460" y="3114"/>
                  </a:lnTo>
                  <a:lnTo>
                    <a:pt x="11402" y="3542"/>
                  </a:lnTo>
                  <a:lnTo>
                    <a:pt x="11383" y="3970"/>
                  </a:lnTo>
                  <a:lnTo>
                    <a:pt x="11383" y="4164"/>
                  </a:lnTo>
                  <a:lnTo>
                    <a:pt x="11421" y="4378"/>
                  </a:lnTo>
                  <a:lnTo>
                    <a:pt x="11460" y="4573"/>
                  </a:lnTo>
                  <a:lnTo>
                    <a:pt x="11499" y="4768"/>
                  </a:lnTo>
                  <a:lnTo>
                    <a:pt x="11577" y="4943"/>
                  </a:lnTo>
                  <a:lnTo>
                    <a:pt x="11674" y="5137"/>
                  </a:lnTo>
                  <a:lnTo>
                    <a:pt x="11791" y="5312"/>
                  </a:lnTo>
                  <a:lnTo>
                    <a:pt x="11927" y="5487"/>
                  </a:lnTo>
                  <a:lnTo>
                    <a:pt x="12083" y="5663"/>
                  </a:lnTo>
                  <a:lnTo>
                    <a:pt x="12258" y="5818"/>
                  </a:lnTo>
                  <a:lnTo>
                    <a:pt x="12472" y="5974"/>
                  </a:lnTo>
                  <a:lnTo>
                    <a:pt x="12706" y="6129"/>
                  </a:lnTo>
                  <a:lnTo>
                    <a:pt x="12959" y="6266"/>
                  </a:lnTo>
                  <a:lnTo>
                    <a:pt x="13250" y="6402"/>
                  </a:lnTo>
                  <a:lnTo>
                    <a:pt x="13250" y="6402"/>
                  </a:lnTo>
                  <a:lnTo>
                    <a:pt x="13270" y="5915"/>
                  </a:lnTo>
                  <a:lnTo>
                    <a:pt x="13348" y="5410"/>
                  </a:lnTo>
                  <a:lnTo>
                    <a:pt x="13445" y="4923"/>
                  </a:lnTo>
                  <a:lnTo>
                    <a:pt x="13503" y="4690"/>
                  </a:lnTo>
                  <a:lnTo>
                    <a:pt x="13601" y="4456"/>
                  </a:lnTo>
                  <a:lnTo>
                    <a:pt x="13678" y="4223"/>
                  </a:lnTo>
                  <a:lnTo>
                    <a:pt x="13795" y="4009"/>
                  </a:lnTo>
                  <a:lnTo>
                    <a:pt x="13912" y="3795"/>
                  </a:lnTo>
                  <a:lnTo>
                    <a:pt x="14029" y="3581"/>
                  </a:lnTo>
                  <a:lnTo>
                    <a:pt x="14184" y="3386"/>
                  </a:lnTo>
                  <a:lnTo>
                    <a:pt x="14340" y="3191"/>
                  </a:lnTo>
                  <a:lnTo>
                    <a:pt x="14515" y="3016"/>
                  </a:lnTo>
                  <a:lnTo>
                    <a:pt x="14690" y="2841"/>
                  </a:lnTo>
                  <a:lnTo>
                    <a:pt x="14690" y="2841"/>
                  </a:lnTo>
                  <a:lnTo>
                    <a:pt x="14612" y="2939"/>
                  </a:lnTo>
                  <a:lnTo>
                    <a:pt x="14554" y="3036"/>
                  </a:lnTo>
                  <a:lnTo>
                    <a:pt x="14515" y="3153"/>
                  </a:lnTo>
                  <a:lnTo>
                    <a:pt x="14515" y="3289"/>
                  </a:lnTo>
                  <a:lnTo>
                    <a:pt x="14515" y="3444"/>
                  </a:lnTo>
                  <a:lnTo>
                    <a:pt x="14535" y="3600"/>
                  </a:lnTo>
                  <a:lnTo>
                    <a:pt x="14573" y="3756"/>
                  </a:lnTo>
                  <a:lnTo>
                    <a:pt x="14632" y="3950"/>
                  </a:lnTo>
                  <a:lnTo>
                    <a:pt x="14807" y="4320"/>
                  </a:lnTo>
                  <a:lnTo>
                    <a:pt x="15001" y="4729"/>
                  </a:lnTo>
                  <a:lnTo>
                    <a:pt x="15254" y="5157"/>
                  </a:lnTo>
                  <a:lnTo>
                    <a:pt x="15527" y="5585"/>
                  </a:lnTo>
                  <a:lnTo>
                    <a:pt x="15799" y="5993"/>
                  </a:lnTo>
                  <a:lnTo>
                    <a:pt x="16091" y="6421"/>
                  </a:lnTo>
                  <a:lnTo>
                    <a:pt x="16655" y="7161"/>
                  </a:lnTo>
                  <a:lnTo>
                    <a:pt x="17122" y="7764"/>
                  </a:lnTo>
                  <a:lnTo>
                    <a:pt x="17395" y="8153"/>
                  </a:lnTo>
                  <a:lnTo>
                    <a:pt x="17395" y="8153"/>
                  </a:lnTo>
                  <a:lnTo>
                    <a:pt x="17803" y="8815"/>
                  </a:lnTo>
                  <a:lnTo>
                    <a:pt x="17998" y="9145"/>
                  </a:lnTo>
                  <a:lnTo>
                    <a:pt x="18173" y="9496"/>
                  </a:lnTo>
                  <a:lnTo>
                    <a:pt x="18329" y="9865"/>
                  </a:lnTo>
                  <a:lnTo>
                    <a:pt x="18465" y="10235"/>
                  </a:lnTo>
                  <a:lnTo>
                    <a:pt x="18543" y="10605"/>
                  </a:lnTo>
                  <a:lnTo>
                    <a:pt x="18582" y="10799"/>
                  </a:lnTo>
                  <a:lnTo>
                    <a:pt x="18601" y="10994"/>
                  </a:lnTo>
                  <a:lnTo>
                    <a:pt x="18601" y="10994"/>
                  </a:lnTo>
                  <a:lnTo>
                    <a:pt x="18601" y="11208"/>
                  </a:lnTo>
                  <a:lnTo>
                    <a:pt x="18582" y="11422"/>
                  </a:lnTo>
                  <a:lnTo>
                    <a:pt x="18523" y="11830"/>
                  </a:lnTo>
                  <a:lnTo>
                    <a:pt x="18445" y="12219"/>
                  </a:lnTo>
                  <a:lnTo>
                    <a:pt x="18348" y="12589"/>
                  </a:lnTo>
                  <a:lnTo>
                    <a:pt x="18270" y="12978"/>
                  </a:lnTo>
                  <a:lnTo>
                    <a:pt x="18231" y="13173"/>
                  </a:lnTo>
                  <a:lnTo>
                    <a:pt x="18231" y="13367"/>
                  </a:lnTo>
                  <a:lnTo>
                    <a:pt x="18231" y="13581"/>
                  </a:lnTo>
                  <a:lnTo>
                    <a:pt x="18231" y="13776"/>
                  </a:lnTo>
                  <a:lnTo>
                    <a:pt x="18270" y="13990"/>
                  </a:lnTo>
                  <a:lnTo>
                    <a:pt x="18329" y="14204"/>
                  </a:lnTo>
                  <a:lnTo>
                    <a:pt x="18329" y="14204"/>
                  </a:lnTo>
                  <a:lnTo>
                    <a:pt x="18582" y="13659"/>
                  </a:lnTo>
                  <a:lnTo>
                    <a:pt x="18854" y="13095"/>
                  </a:lnTo>
                  <a:lnTo>
                    <a:pt x="19029" y="12823"/>
                  </a:lnTo>
                  <a:lnTo>
                    <a:pt x="19204" y="12550"/>
                  </a:lnTo>
                  <a:lnTo>
                    <a:pt x="19379" y="12278"/>
                  </a:lnTo>
                  <a:lnTo>
                    <a:pt x="19593" y="12044"/>
                  </a:lnTo>
                  <a:lnTo>
                    <a:pt x="19807" y="11811"/>
                  </a:lnTo>
                  <a:lnTo>
                    <a:pt x="20021" y="11597"/>
                  </a:lnTo>
                  <a:lnTo>
                    <a:pt x="20274" y="11402"/>
                  </a:lnTo>
                  <a:lnTo>
                    <a:pt x="20527" y="11247"/>
                  </a:lnTo>
                  <a:lnTo>
                    <a:pt x="20800" y="11130"/>
                  </a:lnTo>
                  <a:lnTo>
                    <a:pt x="21091" y="11033"/>
                  </a:lnTo>
                  <a:lnTo>
                    <a:pt x="21403" y="10974"/>
                  </a:lnTo>
                  <a:lnTo>
                    <a:pt x="21734" y="10955"/>
                  </a:lnTo>
                  <a:lnTo>
                    <a:pt x="21734" y="10955"/>
                  </a:lnTo>
                  <a:lnTo>
                    <a:pt x="21714" y="11363"/>
                  </a:lnTo>
                  <a:lnTo>
                    <a:pt x="21734" y="11772"/>
                  </a:lnTo>
                  <a:lnTo>
                    <a:pt x="21753" y="12219"/>
                  </a:lnTo>
                  <a:lnTo>
                    <a:pt x="21811" y="12667"/>
                  </a:lnTo>
                  <a:lnTo>
                    <a:pt x="21948" y="13620"/>
                  </a:lnTo>
                  <a:lnTo>
                    <a:pt x="22142" y="14613"/>
                  </a:lnTo>
                  <a:lnTo>
                    <a:pt x="22570" y="16714"/>
                  </a:lnTo>
                  <a:lnTo>
                    <a:pt x="22784" y="17784"/>
                  </a:lnTo>
                  <a:lnTo>
                    <a:pt x="22998" y="18874"/>
                  </a:lnTo>
                  <a:lnTo>
                    <a:pt x="23154" y="19944"/>
                  </a:lnTo>
                  <a:lnTo>
                    <a:pt x="23212" y="20489"/>
                  </a:lnTo>
                  <a:lnTo>
                    <a:pt x="23271" y="21014"/>
                  </a:lnTo>
                  <a:lnTo>
                    <a:pt x="23290" y="21539"/>
                  </a:lnTo>
                  <a:lnTo>
                    <a:pt x="23310" y="22045"/>
                  </a:lnTo>
                  <a:lnTo>
                    <a:pt x="23290" y="22551"/>
                  </a:lnTo>
                  <a:lnTo>
                    <a:pt x="23271" y="23037"/>
                  </a:lnTo>
                  <a:lnTo>
                    <a:pt x="23212" y="23524"/>
                  </a:lnTo>
                  <a:lnTo>
                    <a:pt x="23115" y="23991"/>
                  </a:lnTo>
                  <a:lnTo>
                    <a:pt x="23018" y="24438"/>
                  </a:lnTo>
                  <a:lnTo>
                    <a:pt x="22862" y="24866"/>
                  </a:lnTo>
                  <a:lnTo>
                    <a:pt x="22687" y="25294"/>
                  </a:lnTo>
                  <a:lnTo>
                    <a:pt x="22473" y="25684"/>
                  </a:lnTo>
                  <a:lnTo>
                    <a:pt x="22220" y="26053"/>
                  </a:lnTo>
                  <a:lnTo>
                    <a:pt x="21928" y="26423"/>
                  </a:lnTo>
                  <a:lnTo>
                    <a:pt x="3386" y="26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3165122" y="-1697982"/>
              <a:ext cx="1095950" cy="1122707"/>
            </a:xfrm>
            <a:custGeom>
              <a:avLst/>
              <a:gdLst/>
              <a:ahLst/>
              <a:cxnLst/>
              <a:rect l="l" t="t" r="r" b="b"/>
              <a:pathLst>
                <a:path w="17531" h="17959" extrusionOk="0">
                  <a:moveTo>
                    <a:pt x="7219" y="0"/>
                  </a:move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3165122" y="-1697982"/>
              <a:ext cx="1095950" cy="1122707"/>
            </a:xfrm>
            <a:custGeom>
              <a:avLst/>
              <a:gdLst/>
              <a:ahLst/>
              <a:cxnLst/>
              <a:rect l="l" t="t" r="r" b="b"/>
              <a:pathLst>
                <a:path w="17531" h="17959" fill="none" extrusionOk="0">
                  <a:moveTo>
                    <a:pt x="7219" y="0"/>
                  </a:moveTo>
                  <a:lnTo>
                    <a:pt x="7219" y="0"/>
                  </a:ln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899" y="9923"/>
                  </a:lnTo>
                  <a:lnTo>
                    <a:pt x="2899"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1"/>
        <p:cNvGrpSpPr/>
        <p:nvPr/>
      </p:nvGrpSpPr>
      <p:grpSpPr>
        <a:xfrm>
          <a:off x="0" y="0"/>
          <a:ext cx="0" cy="0"/>
          <a:chOff x="0" y="0"/>
          <a:chExt cx="0" cy="0"/>
        </a:xfrm>
      </p:grpSpPr>
      <p:grpSp>
        <p:nvGrpSpPr>
          <p:cNvPr id="552" name="Google Shape;552;p8"/>
          <p:cNvGrpSpPr/>
          <p:nvPr/>
        </p:nvGrpSpPr>
        <p:grpSpPr>
          <a:xfrm rot="630590">
            <a:off x="3276915" y="4351130"/>
            <a:ext cx="759457" cy="388641"/>
            <a:chOff x="3791225" y="3867975"/>
            <a:chExt cx="759475" cy="388650"/>
          </a:xfrm>
        </p:grpSpPr>
        <p:sp>
          <p:nvSpPr>
            <p:cNvPr id="553" name="Google Shape;553;p8"/>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8"/>
          <p:cNvSpPr/>
          <p:nvPr/>
        </p:nvSpPr>
        <p:spPr>
          <a:xfrm>
            <a:off x="-71050" y="3954927"/>
            <a:ext cx="448159" cy="736560"/>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8"/>
          <p:cNvGrpSpPr/>
          <p:nvPr/>
        </p:nvGrpSpPr>
        <p:grpSpPr>
          <a:xfrm rot="-69520">
            <a:off x="-66856" y="4345867"/>
            <a:ext cx="1007584" cy="424365"/>
            <a:chOff x="6212850" y="3590750"/>
            <a:chExt cx="1555316" cy="655053"/>
          </a:xfrm>
        </p:grpSpPr>
        <p:sp>
          <p:nvSpPr>
            <p:cNvPr id="558" name="Google Shape;558;p8"/>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8"/>
          <p:cNvSpPr txBox="1">
            <a:spLocks noGrp="1"/>
          </p:cNvSpPr>
          <p:nvPr>
            <p:ph type="title"/>
          </p:nvPr>
        </p:nvSpPr>
        <p:spPr>
          <a:xfrm>
            <a:off x="1905300" y="1432500"/>
            <a:ext cx="5333400" cy="1821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1" name="Google Shape;561;p8"/>
          <p:cNvGrpSpPr/>
          <p:nvPr/>
        </p:nvGrpSpPr>
        <p:grpSpPr>
          <a:xfrm>
            <a:off x="117625" y="3877875"/>
            <a:ext cx="9507548" cy="2092814"/>
            <a:chOff x="1896425" y="-2847975"/>
            <a:chExt cx="9507548" cy="2092814"/>
          </a:xfrm>
        </p:grpSpPr>
        <p:sp>
          <p:nvSpPr>
            <p:cNvPr id="562" name="Google Shape;562;p8"/>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8"/>
          <p:cNvGrpSpPr/>
          <p:nvPr/>
        </p:nvGrpSpPr>
        <p:grpSpPr>
          <a:xfrm flipH="1">
            <a:off x="-187175" y="3877875"/>
            <a:ext cx="9507548" cy="2092814"/>
            <a:chOff x="1896425" y="-2847975"/>
            <a:chExt cx="9507548" cy="2092814"/>
          </a:xfrm>
        </p:grpSpPr>
        <p:sp>
          <p:nvSpPr>
            <p:cNvPr id="565" name="Google Shape;565;p8"/>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8"/>
          <p:cNvGrpSpPr/>
          <p:nvPr/>
        </p:nvGrpSpPr>
        <p:grpSpPr>
          <a:xfrm flipH="1">
            <a:off x="2681672" y="-159494"/>
            <a:ext cx="6730164" cy="698983"/>
            <a:chOff x="519497" y="102106"/>
            <a:chExt cx="6730164" cy="698983"/>
          </a:xfrm>
        </p:grpSpPr>
        <p:sp>
          <p:nvSpPr>
            <p:cNvPr id="568" name="Google Shape;568;p8"/>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8"/>
          <p:cNvGrpSpPr/>
          <p:nvPr/>
        </p:nvGrpSpPr>
        <p:grpSpPr>
          <a:xfrm flipH="1">
            <a:off x="-823528" y="-159494"/>
            <a:ext cx="6730164" cy="698983"/>
            <a:chOff x="519497" y="102106"/>
            <a:chExt cx="6730164" cy="698983"/>
          </a:xfrm>
        </p:grpSpPr>
        <p:sp>
          <p:nvSpPr>
            <p:cNvPr id="581" name="Google Shape;581;p8"/>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8"/>
          <p:cNvSpPr/>
          <p:nvPr/>
        </p:nvSpPr>
        <p:spPr>
          <a:xfrm>
            <a:off x="-1770512" y="2056613"/>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7363313" y="2826213"/>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rot="5400000" flipH="1">
            <a:off x="-1375093" y="253055"/>
            <a:ext cx="2820443" cy="1356189"/>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8"/>
          <p:cNvGrpSpPr/>
          <p:nvPr/>
        </p:nvGrpSpPr>
        <p:grpSpPr>
          <a:xfrm rot="7200044">
            <a:off x="3938523" y="-903749"/>
            <a:ext cx="1266937" cy="1459076"/>
            <a:chOff x="7824800" y="134675"/>
            <a:chExt cx="1266965" cy="1459108"/>
          </a:xfrm>
        </p:grpSpPr>
        <p:sp>
          <p:nvSpPr>
            <p:cNvPr id="597" name="Google Shape;597;p8"/>
            <p:cNvSpPr/>
            <p:nvPr/>
          </p:nvSpPr>
          <p:spPr>
            <a:xfrm>
              <a:off x="8079191" y="387649"/>
              <a:ext cx="677695" cy="888967"/>
            </a:xfrm>
            <a:custGeom>
              <a:avLst/>
              <a:gdLst/>
              <a:ahLst/>
              <a:cxnLst/>
              <a:rect l="l" t="t" r="r" b="b"/>
              <a:pathLst>
                <a:path w="17684" h="23197" extrusionOk="0">
                  <a:moveTo>
                    <a:pt x="2007" y="1"/>
                  </a:moveTo>
                  <a:lnTo>
                    <a:pt x="1651" y="19"/>
                  </a:lnTo>
                  <a:lnTo>
                    <a:pt x="1313" y="38"/>
                  </a:lnTo>
                  <a:lnTo>
                    <a:pt x="751" y="94"/>
                  </a:lnTo>
                  <a:lnTo>
                    <a:pt x="338" y="169"/>
                  </a:lnTo>
                  <a:lnTo>
                    <a:pt x="94" y="226"/>
                  </a:lnTo>
                  <a:lnTo>
                    <a:pt x="1" y="244"/>
                  </a:lnTo>
                  <a:lnTo>
                    <a:pt x="338" y="244"/>
                  </a:lnTo>
                  <a:lnTo>
                    <a:pt x="751" y="263"/>
                  </a:lnTo>
                  <a:lnTo>
                    <a:pt x="1313" y="301"/>
                  </a:lnTo>
                  <a:lnTo>
                    <a:pt x="1632" y="357"/>
                  </a:lnTo>
                  <a:lnTo>
                    <a:pt x="1988" y="413"/>
                  </a:lnTo>
                  <a:lnTo>
                    <a:pt x="2382" y="488"/>
                  </a:lnTo>
                  <a:lnTo>
                    <a:pt x="2795" y="601"/>
                  </a:lnTo>
                  <a:lnTo>
                    <a:pt x="3207" y="732"/>
                  </a:lnTo>
                  <a:lnTo>
                    <a:pt x="3638" y="919"/>
                  </a:lnTo>
                  <a:lnTo>
                    <a:pt x="3845" y="1032"/>
                  </a:lnTo>
                  <a:lnTo>
                    <a:pt x="4070" y="1144"/>
                  </a:lnTo>
                  <a:lnTo>
                    <a:pt x="4276" y="1294"/>
                  </a:lnTo>
                  <a:lnTo>
                    <a:pt x="4482" y="1444"/>
                  </a:lnTo>
                  <a:lnTo>
                    <a:pt x="4689" y="1594"/>
                  </a:lnTo>
                  <a:lnTo>
                    <a:pt x="4876" y="1782"/>
                  </a:lnTo>
                  <a:lnTo>
                    <a:pt x="5045" y="1969"/>
                  </a:lnTo>
                  <a:lnTo>
                    <a:pt x="5214" y="2194"/>
                  </a:lnTo>
                  <a:lnTo>
                    <a:pt x="5382" y="2419"/>
                  </a:lnTo>
                  <a:lnTo>
                    <a:pt x="5514" y="2645"/>
                  </a:lnTo>
                  <a:lnTo>
                    <a:pt x="5645" y="2907"/>
                  </a:lnTo>
                  <a:lnTo>
                    <a:pt x="5757" y="3170"/>
                  </a:lnTo>
                  <a:lnTo>
                    <a:pt x="5851" y="3451"/>
                  </a:lnTo>
                  <a:lnTo>
                    <a:pt x="5945" y="3751"/>
                  </a:lnTo>
                  <a:lnTo>
                    <a:pt x="6039" y="4088"/>
                  </a:lnTo>
                  <a:lnTo>
                    <a:pt x="6132" y="4445"/>
                  </a:lnTo>
                  <a:lnTo>
                    <a:pt x="6245" y="4801"/>
                  </a:lnTo>
                  <a:lnTo>
                    <a:pt x="6395" y="5176"/>
                  </a:lnTo>
                  <a:lnTo>
                    <a:pt x="6489" y="5382"/>
                  </a:lnTo>
                  <a:lnTo>
                    <a:pt x="6582" y="5570"/>
                  </a:lnTo>
                  <a:lnTo>
                    <a:pt x="6695" y="5757"/>
                  </a:lnTo>
                  <a:lnTo>
                    <a:pt x="6807" y="5945"/>
                  </a:lnTo>
                  <a:lnTo>
                    <a:pt x="6939" y="6151"/>
                  </a:lnTo>
                  <a:lnTo>
                    <a:pt x="7089" y="6320"/>
                  </a:lnTo>
                  <a:lnTo>
                    <a:pt x="7257" y="6507"/>
                  </a:lnTo>
                  <a:lnTo>
                    <a:pt x="7445" y="6657"/>
                  </a:lnTo>
                  <a:lnTo>
                    <a:pt x="7614" y="6807"/>
                  </a:lnTo>
                  <a:lnTo>
                    <a:pt x="7801" y="6957"/>
                  </a:lnTo>
                  <a:lnTo>
                    <a:pt x="8008" y="7089"/>
                  </a:lnTo>
                  <a:lnTo>
                    <a:pt x="8195" y="7201"/>
                  </a:lnTo>
                  <a:lnTo>
                    <a:pt x="8589" y="7407"/>
                  </a:lnTo>
                  <a:lnTo>
                    <a:pt x="8964" y="7595"/>
                  </a:lnTo>
                  <a:lnTo>
                    <a:pt x="9358" y="7764"/>
                  </a:lnTo>
                  <a:lnTo>
                    <a:pt x="9770" y="7914"/>
                  </a:lnTo>
                  <a:lnTo>
                    <a:pt x="10558" y="8195"/>
                  </a:lnTo>
                  <a:lnTo>
                    <a:pt x="11308" y="8476"/>
                  </a:lnTo>
                  <a:lnTo>
                    <a:pt x="11664" y="8608"/>
                  </a:lnTo>
                  <a:lnTo>
                    <a:pt x="12020" y="8776"/>
                  </a:lnTo>
                  <a:lnTo>
                    <a:pt x="12339" y="8945"/>
                  </a:lnTo>
                  <a:lnTo>
                    <a:pt x="12639" y="9133"/>
                  </a:lnTo>
                  <a:lnTo>
                    <a:pt x="12789" y="9226"/>
                  </a:lnTo>
                  <a:lnTo>
                    <a:pt x="12902" y="9320"/>
                  </a:lnTo>
                  <a:lnTo>
                    <a:pt x="12958" y="9376"/>
                  </a:lnTo>
                  <a:lnTo>
                    <a:pt x="12996" y="9414"/>
                  </a:lnTo>
                  <a:lnTo>
                    <a:pt x="13052" y="9451"/>
                  </a:lnTo>
                  <a:lnTo>
                    <a:pt x="13071" y="9508"/>
                  </a:lnTo>
                  <a:lnTo>
                    <a:pt x="13108" y="9545"/>
                  </a:lnTo>
                  <a:lnTo>
                    <a:pt x="13127" y="9564"/>
                  </a:lnTo>
                  <a:lnTo>
                    <a:pt x="13146" y="9601"/>
                  </a:lnTo>
                  <a:lnTo>
                    <a:pt x="13221" y="9733"/>
                  </a:lnTo>
                  <a:lnTo>
                    <a:pt x="13277" y="9864"/>
                  </a:lnTo>
                  <a:lnTo>
                    <a:pt x="13333" y="10014"/>
                  </a:lnTo>
                  <a:lnTo>
                    <a:pt x="13446" y="10333"/>
                  </a:lnTo>
                  <a:lnTo>
                    <a:pt x="13521" y="10689"/>
                  </a:lnTo>
                  <a:lnTo>
                    <a:pt x="13596" y="11064"/>
                  </a:lnTo>
                  <a:lnTo>
                    <a:pt x="13671" y="11458"/>
                  </a:lnTo>
                  <a:lnTo>
                    <a:pt x="13727" y="11870"/>
                  </a:lnTo>
                  <a:lnTo>
                    <a:pt x="13802" y="12283"/>
                  </a:lnTo>
                  <a:lnTo>
                    <a:pt x="13896" y="12714"/>
                  </a:lnTo>
                  <a:lnTo>
                    <a:pt x="13952" y="12920"/>
                  </a:lnTo>
                  <a:lnTo>
                    <a:pt x="13971" y="12977"/>
                  </a:lnTo>
                  <a:lnTo>
                    <a:pt x="14008" y="13089"/>
                  </a:lnTo>
                  <a:lnTo>
                    <a:pt x="14064" y="13333"/>
                  </a:lnTo>
                  <a:lnTo>
                    <a:pt x="14158" y="13558"/>
                  </a:lnTo>
                  <a:lnTo>
                    <a:pt x="14252" y="13764"/>
                  </a:lnTo>
                  <a:lnTo>
                    <a:pt x="14346" y="13971"/>
                  </a:lnTo>
                  <a:lnTo>
                    <a:pt x="14458" y="14177"/>
                  </a:lnTo>
                  <a:lnTo>
                    <a:pt x="14571" y="14364"/>
                  </a:lnTo>
                  <a:lnTo>
                    <a:pt x="14833" y="14721"/>
                  </a:lnTo>
                  <a:lnTo>
                    <a:pt x="15077" y="15039"/>
                  </a:lnTo>
                  <a:lnTo>
                    <a:pt x="15339" y="15321"/>
                  </a:lnTo>
                  <a:lnTo>
                    <a:pt x="15808" y="15846"/>
                  </a:lnTo>
                  <a:lnTo>
                    <a:pt x="15996" y="16089"/>
                  </a:lnTo>
                  <a:lnTo>
                    <a:pt x="16165" y="16333"/>
                  </a:lnTo>
                  <a:lnTo>
                    <a:pt x="16315" y="16558"/>
                  </a:lnTo>
                  <a:lnTo>
                    <a:pt x="16427" y="16802"/>
                  </a:lnTo>
                  <a:lnTo>
                    <a:pt x="16465" y="16933"/>
                  </a:lnTo>
                  <a:lnTo>
                    <a:pt x="16502" y="17065"/>
                  </a:lnTo>
                  <a:lnTo>
                    <a:pt x="16540" y="17177"/>
                  </a:lnTo>
                  <a:lnTo>
                    <a:pt x="16558" y="17308"/>
                  </a:lnTo>
                  <a:lnTo>
                    <a:pt x="16577" y="17571"/>
                  </a:lnTo>
                  <a:lnTo>
                    <a:pt x="16577" y="17852"/>
                  </a:lnTo>
                  <a:lnTo>
                    <a:pt x="16558" y="18115"/>
                  </a:lnTo>
                  <a:lnTo>
                    <a:pt x="16540" y="18377"/>
                  </a:lnTo>
                  <a:lnTo>
                    <a:pt x="16483" y="18658"/>
                  </a:lnTo>
                  <a:lnTo>
                    <a:pt x="16427" y="18902"/>
                  </a:lnTo>
                  <a:lnTo>
                    <a:pt x="16277" y="19409"/>
                  </a:lnTo>
                  <a:lnTo>
                    <a:pt x="16108" y="19877"/>
                  </a:lnTo>
                  <a:lnTo>
                    <a:pt x="15902" y="20327"/>
                  </a:lnTo>
                  <a:lnTo>
                    <a:pt x="15714" y="20740"/>
                  </a:lnTo>
                  <a:lnTo>
                    <a:pt x="15321" y="21471"/>
                  </a:lnTo>
                  <a:lnTo>
                    <a:pt x="14983" y="22071"/>
                  </a:lnTo>
                  <a:lnTo>
                    <a:pt x="14477" y="22896"/>
                  </a:lnTo>
                  <a:lnTo>
                    <a:pt x="14289" y="23196"/>
                  </a:lnTo>
                  <a:lnTo>
                    <a:pt x="14533" y="22953"/>
                  </a:lnTo>
                  <a:lnTo>
                    <a:pt x="14814" y="22653"/>
                  </a:lnTo>
                  <a:lnTo>
                    <a:pt x="15208" y="22240"/>
                  </a:lnTo>
                  <a:lnTo>
                    <a:pt x="15658" y="21696"/>
                  </a:lnTo>
                  <a:lnTo>
                    <a:pt x="15921" y="21377"/>
                  </a:lnTo>
                  <a:lnTo>
                    <a:pt x="16183" y="21021"/>
                  </a:lnTo>
                  <a:lnTo>
                    <a:pt x="16465" y="20627"/>
                  </a:lnTo>
                  <a:lnTo>
                    <a:pt x="16746" y="20196"/>
                  </a:lnTo>
                  <a:lnTo>
                    <a:pt x="17008" y="19727"/>
                  </a:lnTo>
                  <a:lnTo>
                    <a:pt x="17140" y="19465"/>
                  </a:lnTo>
                  <a:lnTo>
                    <a:pt x="17252" y="19202"/>
                  </a:lnTo>
                  <a:lnTo>
                    <a:pt x="17365" y="18902"/>
                  </a:lnTo>
                  <a:lnTo>
                    <a:pt x="17477" y="18602"/>
                  </a:lnTo>
                  <a:lnTo>
                    <a:pt x="17552" y="18283"/>
                  </a:lnTo>
                  <a:lnTo>
                    <a:pt x="17627" y="17946"/>
                  </a:lnTo>
                  <a:lnTo>
                    <a:pt x="17665" y="17608"/>
                  </a:lnTo>
                  <a:lnTo>
                    <a:pt x="17683" y="17233"/>
                  </a:lnTo>
                  <a:lnTo>
                    <a:pt x="17665" y="17046"/>
                  </a:lnTo>
                  <a:lnTo>
                    <a:pt x="17646" y="16840"/>
                  </a:lnTo>
                  <a:lnTo>
                    <a:pt x="17627" y="16652"/>
                  </a:lnTo>
                  <a:lnTo>
                    <a:pt x="17571" y="16446"/>
                  </a:lnTo>
                  <a:lnTo>
                    <a:pt x="17515" y="16258"/>
                  </a:lnTo>
                  <a:lnTo>
                    <a:pt x="17458" y="16071"/>
                  </a:lnTo>
                  <a:lnTo>
                    <a:pt x="17290" y="15696"/>
                  </a:lnTo>
                  <a:lnTo>
                    <a:pt x="17083" y="15339"/>
                  </a:lnTo>
                  <a:lnTo>
                    <a:pt x="16877" y="15021"/>
                  </a:lnTo>
                  <a:lnTo>
                    <a:pt x="16446" y="14421"/>
                  </a:lnTo>
                  <a:lnTo>
                    <a:pt x="16221" y="14139"/>
                  </a:lnTo>
                  <a:lnTo>
                    <a:pt x="16033" y="13858"/>
                  </a:lnTo>
                  <a:lnTo>
                    <a:pt x="15865" y="13577"/>
                  </a:lnTo>
                  <a:lnTo>
                    <a:pt x="15733" y="13295"/>
                  </a:lnTo>
                  <a:lnTo>
                    <a:pt x="15639" y="13014"/>
                  </a:lnTo>
                  <a:lnTo>
                    <a:pt x="15564" y="12733"/>
                  </a:lnTo>
                  <a:lnTo>
                    <a:pt x="15546" y="12658"/>
                  </a:lnTo>
                  <a:lnTo>
                    <a:pt x="15546" y="12620"/>
                  </a:lnTo>
                  <a:lnTo>
                    <a:pt x="15527" y="12583"/>
                  </a:lnTo>
                  <a:lnTo>
                    <a:pt x="15527" y="12527"/>
                  </a:lnTo>
                  <a:lnTo>
                    <a:pt x="15489" y="12339"/>
                  </a:lnTo>
                  <a:lnTo>
                    <a:pt x="15433" y="12002"/>
                  </a:lnTo>
                  <a:lnTo>
                    <a:pt x="15339" y="11233"/>
                  </a:lnTo>
                  <a:lnTo>
                    <a:pt x="15283" y="10801"/>
                  </a:lnTo>
                  <a:lnTo>
                    <a:pt x="15208" y="10370"/>
                  </a:lnTo>
                  <a:lnTo>
                    <a:pt x="15114" y="9901"/>
                  </a:lnTo>
                  <a:lnTo>
                    <a:pt x="14983" y="9433"/>
                  </a:lnTo>
                  <a:lnTo>
                    <a:pt x="14889" y="9189"/>
                  </a:lnTo>
                  <a:lnTo>
                    <a:pt x="14777" y="8945"/>
                  </a:lnTo>
                  <a:lnTo>
                    <a:pt x="14646" y="8701"/>
                  </a:lnTo>
                  <a:lnTo>
                    <a:pt x="14608" y="8626"/>
                  </a:lnTo>
                  <a:lnTo>
                    <a:pt x="14571" y="8570"/>
                  </a:lnTo>
                  <a:lnTo>
                    <a:pt x="14477" y="8439"/>
                  </a:lnTo>
                  <a:lnTo>
                    <a:pt x="14383" y="8308"/>
                  </a:lnTo>
                  <a:lnTo>
                    <a:pt x="14271" y="8195"/>
                  </a:lnTo>
                  <a:lnTo>
                    <a:pt x="14158" y="8101"/>
                  </a:lnTo>
                  <a:lnTo>
                    <a:pt x="14064" y="8007"/>
                  </a:lnTo>
                  <a:lnTo>
                    <a:pt x="13858" y="7820"/>
                  </a:lnTo>
                  <a:lnTo>
                    <a:pt x="13633" y="7670"/>
                  </a:lnTo>
                  <a:lnTo>
                    <a:pt x="13202" y="7407"/>
                  </a:lnTo>
                  <a:lnTo>
                    <a:pt x="12770" y="7182"/>
                  </a:lnTo>
                  <a:lnTo>
                    <a:pt x="12339" y="6995"/>
                  </a:lnTo>
                  <a:lnTo>
                    <a:pt x="11927" y="6845"/>
                  </a:lnTo>
                  <a:lnTo>
                    <a:pt x="11102" y="6564"/>
                  </a:lnTo>
                  <a:lnTo>
                    <a:pt x="10314" y="6320"/>
                  </a:lnTo>
                  <a:lnTo>
                    <a:pt x="9958" y="6207"/>
                  </a:lnTo>
                  <a:lnTo>
                    <a:pt x="9601" y="6076"/>
                  </a:lnTo>
                  <a:lnTo>
                    <a:pt x="9264" y="5945"/>
                  </a:lnTo>
                  <a:lnTo>
                    <a:pt x="8964" y="5795"/>
                  </a:lnTo>
                  <a:lnTo>
                    <a:pt x="8664" y="5645"/>
                  </a:lnTo>
                  <a:lnTo>
                    <a:pt x="8420" y="5476"/>
                  </a:lnTo>
                  <a:lnTo>
                    <a:pt x="8308" y="5382"/>
                  </a:lnTo>
                  <a:lnTo>
                    <a:pt x="8214" y="5288"/>
                  </a:lnTo>
                  <a:lnTo>
                    <a:pt x="8101" y="5195"/>
                  </a:lnTo>
                  <a:lnTo>
                    <a:pt x="8008" y="5082"/>
                  </a:lnTo>
                  <a:lnTo>
                    <a:pt x="7839" y="4838"/>
                  </a:lnTo>
                  <a:lnTo>
                    <a:pt x="7689" y="4576"/>
                  </a:lnTo>
                  <a:lnTo>
                    <a:pt x="7539" y="4295"/>
                  </a:lnTo>
                  <a:lnTo>
                    <a:pt x="7408" y="3976"/>
                  </a:lnTo>
                  <a:lnTo>
                    <a:pt x="7276" y="3676"/>
                  </a:lnTo>
                  <a:lnTo>
                    <a:pt x="7164" y="3357"/>
                  </a:lnTo>
                  <a:lnTo>
                    <a:pt x="7089" y="3188"/>
                  </a:lnTo>
                  <a:lnTo>
                    <a:pt x="7014" y="3001"/>
                  </a:lnTo>
                  <a:lnTo>
                    <a:pt x="6939" y="2832"/>
                  </a:lnTo>
                  <a:lnTo>
                    <a:pt x="6845" y="2663"/>
                  </a:lnTo>
                  <a:lnTo>
                    <a:pt x="6770" y="2513"/>
                  </a:lnTo>
                  <a:lnTo>
                    <a:pt x="6676" y="2344"/>
                  </a:lnTo>
                  <a:lnTo>
                    <a:pt x="6564" y="2194"/>
                  </a:lnTo>
                  <a:lnTo>
                    <a:pt x="6470" y="2044"/>
                  </a:lnTo>
                  <a:lnTo>
                    <a:pt x="6245" y="1763"/>
                  </a:lnTo>
                  <a:lnTo>
                    <a:pt x="6001" y="1501"/>
                  </a:lnTo>
                  <a:lnTo>
                    <a:pt x="5757" y="1257"/>
                  </a:lnTo>
                  <a:lnTo>
                    <a:pt x="5495" y="1051"/>
                  </a:lnTo>
                  <a:lnTo>
                    <a:pt x="5232" y="863"/>
                  </a:lnTo>
                  <a:lnTo>
                    <a:pt x="4970" y="694"/>
                  </a:lnTo>
                  <a:lnTo>
                    <a:pt x="4689" y="563"/>
                  </a:lnTo>
                  <a:lnTo>
                    <a:pt x="4426" y="432"/>
                  </a:lnTo>
                  <a:lnTo>
                    <a:pt x="4163" y="338"/>
                  </a:lnTo>
                  <a:lnTo>
                    <a:pt x="3882" y="244"/>
                  </a:lnTo>
                  <a:lnTo>
                    <a:pt x="3638" y="188"/>
                  </a:lnTo>
                  <a:lnTo>
                    <a:pt x="3376" y="132"/>
                  </a:lnTo>
                  <a:lnTo>
                    <a:pt x="2888" y="57"/>
                  </a:lnTo>
                  <a:lnTo>
                    <a:pt x="2457" y="19"/>
                  </a:lnTo>
                  <a:lnTo>
                    <a:pt x="2026"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8079191" y="387649"/>
              <a:ext cx="677695" cy="888967"/>
            </a:xfrm>
            <a:custGeom>
              <a:avLst/>
              <a:gdLst/>
              <a:ahLst/>
              <a:cxnLst/>
              <a:rect l="l" t="t" r="r" b="b"/>
              <a:pathLst>
                <a:path w="17684" h="23197" fill="none" extrusionOk="0">
                  <a:moveTo>
                    <a:pt x="2007" y="1"/>
                  </a:moveTo>
                  <a:lnTo>
                    <a:pt x="2007" y="1"/>
                  </a:lnTo>
                  <a:lnTo>
                    <a:pt x="1651" y="19"/>
                  </a:lnTo>
                  <a:lnTo>
                    <a:pt x="1313" y="38"/>
                  </a:lnTo>
                  <a:lnTo>
                    <a:pt x="1313" y="38"/>
                  </a:lnTo>
                  <a:lnTo>
                    <a:pt x="751" y="94"/>
                  </a:lnTo>
                  <a:lnTo>
                    <a:pt x="338" y="169"/>
                  </a:lnTo>
                  <a:lnTo>
                    <a:pt x="338" y="169"/>
                  </a:lnTo>
                  <a:lnTo>
                    <a:pt x="94" y="226"/>
                  </a:lnTo>
                  <a:lnTo>
                    <a:pt x="94" y="226"/>
                  </a:lnTo>
                  <a:lnTo>
                    <a:pt x="1" y="244"/>
                  </a:lnTo>
                  <a:lnTo>
                    <a:pt x="1" y="244"/>
                  </a:lnTo>
                  <a:lnTo>
                    <a:pt x="338" y="244"/>
                  </a:lnTo>
                  <a:lnTo>
                    <a:pt x="338" y="244"/>
                  </a:lnTo>
                  <a:lnTo>
                    <a:pt x="751" y="263"/>
                  </a:lnTo>
                  <a:lnTo>
                    <a:pt x="1313" y="301"/>
                  </a:lnTo>
                  <a:lnTo>
                    <a:pt x="1313" y="301"/>
                  </a:lnTo>
                  <a:lnTo>
                    <a:pt x="1632" y="357"/>
                  </a:lnTo>
                  <a:lnTo>
                    <a:pt x="1988" y="413"/>
                  </a:lnTo>
                  <a:lnTo>
                    <a:pt x="1988" y="413"/>
                  </a:lnTo>
                  <a:lnTo>
                    <a:pt x="2382" y="488"/>
                  </a:lnTo>
                  <a:lnTo>
                    <a:pt x="2795" y="601"/>
                  </a:lnTo>
                  <a:lnTo>
                    <a:pt x="2795" y="601"/>
                  </a:lnTo>
                  <a:lnTo>
                    <a:pt x="3207" y="732"/>
                  </a:lnTo>
                  <a:lnTo>
                    <a:pt x="3638" y="919"/>
                  </a:lnTo>
                  <a:lnTo>
                    <a:pt x="3845" y="1032"/>
                  </a:lnTo>
                  <a:lnTo>
                    <a:pt x="4070" y="1144"/>
                  </a:lnTo>
                  <a:lnTo>
                    <a:pt x="4276" y="1294"/>
                  </a:lnTo>
                  <a:lnTo>
                    <a:pt x="4482" y="1444"/>
                  </a:lnTo>
                  <a:lnTo>
                    <a:pt x="4482" y="1444"/>
                  </a:lnTo>
                  <a:lnTo>
                    <a:pt x="4689" y="1594"/>
                  </a:lnTo>
                  <a:lnTo>
                    <a:pt x="4876" y="1782"/>
                  </a:lnTo>
                  <a:lnTo>
                    <a:pt x="5045" y="1969"/>
                  </a:lnTo>
                  <a:lnTo>
                    <a:pt x="5214" y="2194"/>
                  </a:lnTo>
                  <a:lnTo>
                    <a:pt x="5382" y="2419"/>
                  </a:lnTo>
                  <a:lnTo>
                    <a:pt x="5514" y="2645"/>
                  </a:lnTo>
                  <a:lnTo>
                    <a:pt x="5645" y="2907"/>
                  </a:lnTo>
                  <a:lnTo>
                    <a:pt x="5757" y="3170"/>
                  </a:lnTo>
                  <a:lnTo>
                    <a:pt x="5757" y="3170"/>
                  </a:lnTo>
                  <a:lnTo>
                    <a:pt x="5851" y="3451"/>
                  </a:lnTo>
                  <a:lnTo>
                    <a:pt x="5851" y="3451"/>
                  </a:lnTo>
                  <a:lnTo>
                    <a:pt x="5945" y="3751"/>
                  </a:lnTo>
                  <a:lnTo>
                    <a:pt x="5945" y="3751"/>
                  </a:lnTo>
                  <a:lnTo>
                    <a:pt x="6039" y="4088"/>
                  </a:lnTo>
                  <a:lnTo>
                    <a:pt x="6039" y="4088"/>
                  </a:lnTo>
                  <a:lnTo>
                    <a:pt x="6132" y="4445"/>
                  </a:lnTo>
                  <a:lnTo>
                    <a:pt x="6132" y="4445"/>
                  </a:lnTo>
                  <a:lnTo>
                    <a:pt x="6245" y="4801"/>
                  </a:lnTo>
                  <a:lnTo>
                    <a:pt x="6245" y="4801"/>
                  </a:lnTo>
                  <a:lnTo>
                    <a:pt x="6395" y="5176"/>
                  </a:lnTo>
                  <a:lnTo>
                    <a:pt x="6395" y="5176"/>
                  </a:lnTo>
                  <a:lnTo>
                    <a:pt x="6489" y="5382"/>
                  </a:lnTo>
                  <a:lnTo>
                    <a:pt x="6582" y="5570"/>
                  </a:lnTo>
                  <a:lnTo>
                    <a:pt x="6582" y="5570"/>
                  </a:lnTo>
                  <a:lnTo>
                    <a:pt x="6695" y="5757"/>
                  </a:lnTo>
                  <a:lnTo>
                    <a:pt x="6695" y="5757"/>
                  </a:lnTo>
                  <a:lnTo>
                    <a:pt x="6807" y="5945"/>
                  </a:lnTo>
                  <a:lnTo>
                    <a:pt x="6807" y="5945"/>
                  </a:lnTo>
                  <a:lnTo>
                    <a:pt x="6939" y="6151"/>
                  </a:lnTo>
                  <a:lnTo>
                    <a:pt x="6939" y="6151"/>
                  </a:lnTo>
                  <a:lnTo>
                    <a:pt x="7089" y="6320"/>
                  </a:lnTo>
                  <a:lnTo>
                    <a:pt x="7089" y="6320"/>
                  </a:lnTo>
                  <a:lnTo>
                    <a:pt x="7257" y="6507"/>
                  </a:lnTo>
                  <a:lnTo>
                    <a:pt x="7257" y="6507"/>
                  </a:lnTo>
                  <a:lnTo>
                    <a:pt x="7445" y="6657"/>
                  </a:lnTo>
                  <a:lnTo>
                    <a:pt x="7445" y="6657"/>
                  </a:lnTo>
                  <a:lnTo>
                    <a:pt x="7614" y="6807"/>
                  </a:lnTo>
                  <a:lnTo>
                    <a:pt x="7801" y="6957"/>
                  </a:lnTo>
                  <a:lnTo>
                    <a:pt x="8008" y="7089"/>
                  </a:lnTo>
                  <a:lnTo>
                    <a:pt x="8195" y="7201"/>
                  </a:lnTo>
                  <a:lnTo>
                    <a:pt x="8195" y="7201"/>
                  </a:lnTo>
                  <a:lnTo>
                    <a:pt x="8589" y="7407"/>
                  </a:lnTo>
                  <a:lnTo>
                    <a:pt x="8964" y="7595"/>
                  </a:lnTo>
                  <a:lnTo>
                    <a:pt x="8964" y="7595"/>
                  </a:lnTo>
                  <a:lnTo>
                    <a:pt x="9358" y="7764"/>
                  </a:lnTo>
                  <a:lnTo>
                    <a:pt x="9358" y="7764"/>
                  </a:lnTo>
                  <a:lnTo>
                    <a:pt x="9770" y="7914"/>
                  </a:lnTo>
                  <a:lnTo>
                    <a:pt x="9770" y="7914"/>
                  </a:lnTo>
                  <a:lnTo>
                    <a:pt x="10558" y="8195"/>
                  </a:lnTo>
                  <a:lnTo>
                    <a:pt x="11308" y="8476"/>
                  </a:lnTo>
                  <a:lnTo>
                    <a:pt x="11308" y="8476"/>
                  </a:lnTo>
                  <a:lnTo>
                    <a:pt x="11664" y="8608"/>
                  </a:lnTo>
                  <a:lnTo>
                    <a:pt x="12020" y="8776"/>
                  </a:lnTo>
                  <a:lnTo>
                    <a:pt x="12020" y="8776"/>
                  </a:lnTo>
                  <a:lnTo>
                    <a:pt x="12339" y="8945"/>
                  </a:lnTo>
                  <a:lnTo>
                    <a:pt x="12639" y="9133"/>
                  </a:lnTo>
                  <a:lnTo>
                    <a:pt x="12789" y="9226"/>
                  </a:lnTo>
                  <a:lnTo>
                    <a:pt x="12789" y="9226"/>
                  </a:lnTo>
                  <a:lnTo>
                    <a:pt x="12902" y="9320"/>
                  </a:lnTo>
                  <a:lnTo>
                    <a:pt x="12902" y="9320"/>
                  </a:lnTo>
                  <a:lnTo>
                    <a:pt x="12958" y="9376"/>
                  </a:lnTo>
                  <a:lnTo>
                    <a:pt x="12996" y="9414"/>
                  </a:lnTo>
                  <a:lnTo>
                    <a:pt x="12996" y="9414"/>
                  </a:lnTo>
                  <a:lnTo>
                    <a:pt x="13052" y="9451"/>
                  </a:lnTo>
                  <a:lnTo>
                    <a:pt x="13071" y="9508"/>
                  </a:lnTo>
                  <a:lnTo>
                    <a:pt x="13071" y="9508"/>
                  </a:lnTo>
                  <a:lnTo>
                    <a:pt x="13108" y="9545"/>
                  </a:lnTo>
                  <a:lnTo>
                    <a:pt x="13127" y="9564"/>
                  </a:lnTo>
                  <a:lnTo>
                    <a:pt x="13146" y="9601"/>
                  </a:lnTo>
                  <a:lnTo>
                    <a:pt x="13146" y="9601"/>
                  </a:lnTo>
                  <a:lnTo>
                    <a:pt x="13221" y="9733"/>
                  </a:lnTo>
                  <a:lnTo>
                    <a:pt x="13221" y="9733"/>
                  </a:lnTo>
                  <a:lnTo>
                    <a:pt x="13277" y="9864"/>
                  </a:lnTo>
                  <a:lnTo>
                    <a:pt x="13333" y="10014"/>
                  </a:lnTo>
                  <a:lnTo>
                    <a:pt x="13333" y="10014"/>
                  </a:lnTo>
                  <a:lnTo>
                    <a:pt x="13446" y="10333"/>
                  </a:lnTo>
                  <a:lnTo>
                    <a:pt x="13521" y="10689"/>
                  </a:lnTo>
                  <a:lnTo>
                    <a:pt x="13596" y="11064"/>
                  </a:lnTo>
                  <a:lnTo>
                    <a:pt x="13671" y="11458"/>
                  </a:lnTo>
                  <a:lnTo>
                    <a:pt x="13671" y="11458"/>
                  </a:lnTo>
                  <a:lnTo>
                    <a:pt x="13727" y="11870"/>
                  </a:lnTo>
                  <a:lnTo>
                    <a:pt x="13802" y="12283"/>
                  </a:lnTo>
                  <a:lnTo>
                    <a:pt x="13802" y="12283"/>
                  </a:lnTo>
                  <a:lnTo>
                    <a:pt x="13896" y="12714"/>
                  </a:lnTo>
                  <a:lnTo>
                    <a:pt x="13896" y="12714"/>
                  </a:lnTo>
                  <a:lnTo>
                    <a:pt x="13952" y="12920"/>
                  </a:lnTo>
                  <a:lnTo>
                    <a:pt x="13952" y="12902"/>
                  </a:lnTo>
                  <a:lnTo>
                    <a:pt x="13952" y="12902"/>
                  </a:lnTo>
                  <a:lnTo>
                    <a:pt x="13952" y="12902"/>
                  </a:lnTo>
                  <a:lnTo>
                    <a:pt x="13952" y="12920"/>
                  </a:lnTo>
                  <a:lnTo>
                    <a:pt x="13971" y="12977"/>
                  </a:lnTo>
                  <a:lnTo>
                    <a:pt x="14008" y="13089"/>
                  </a:lnTo>
                  <a:lnTo>
                    <a:pt x="14008" y="13089"/>
                  </a:lnTo>
                  <a:lnTo>
                    <a:pt x="14064" y="13333"/>
                  </a:lnTo>
                  <a:lnTo>
                    <a:pt x="14158" y="13558"/>
                  </a:lnTo>
                  <a:lnTo>
                    <a:pt x="14252" y="13764"/>
                  </a:lnTo>
                  <a:lnTo>
                    <a:pt x="14346" y="13971"/>
                  </a:lnTo>
                  <a:lnTo>
                    <a:pt x="14346" y="13971"/>
                  </a:lnTo>
                  <a:lnTo>
                    <a:pt x="14458" y="14177"/>
                  </a:lnTo>
                  <a:lnTo>
                    <a:pt x="14571" y="14364"/>
                  </a:lnTo>
                  <a:lnTo>
                    <a:pt x="14833" y="14721"/>
                  </a:lnTo>
                  <a:lnTo>
                    <a:pt x="14833" y="14721"/>
                  </a:lnTo>
                  <a:lnTo>
                    <a:pt x="15077" y="15039"/>
                  </a:lnTo>
                  <a:lnTo>
                    <a:pt x="15339" y="15321"/>
                  </a:lnTo>
                  <a:lnTo>
                    <a:pt x="15808" y="15846"/>
                  </a:lnTo>
                  <a:lnTo>
                    <a:pt x="15808" y="15846"/>
                  </a:lnTo>
                  <a:lnTo>
                    <a:pt x="15996" y="16089"/>
                  </a:lnTo>
                  <a:lnTo>
                    <a:pt x="16165" y="16333"/>
                  </a:lnTo>
                  <a:lnTo>
                    <a:pt x="16315" y="16558"/>
                  </a:lnTo>
                  <a:lnTo>
                    <a:pt x="16427" y="16802"/>
                  </a:lnTo>
                  <a:lnTo>
                    <a:pt x="16427" y="16802"/>
                  </a:lnTo>
                  <a:lnTo>
                    <a:pt x="16465" y="16933"/>
                  </a:lnTo>
                  <a:lnTo>
                    <a:pt x="16465" y="16933"/>
                  </a:lnTo>
                  <a:lnTo>
                    <a:pt x="16502" y="17065"/>
                  </a:lnTo>
                  <a:lnTo>
                    <a:pt x="16502" y="17065"/>
                  </a:lnTo>
                  <a:lnTo>
                    <a:pt x="16540" y="17177"/>
                  </a:lnTo>
                  <a:lnTo>
                    <a:pt x="16540" y="17177"/>
                  </a:lnTo>
                  <a:lnTo>
                    <a:pt x="16558" y="17308"/>
                  </a:lnTo>
                  <a:lnTo>
                    <a:pt x="16558" y="17308"/>
                  </a:lnTo>
                  <a:lnTo>
                    <a:pt x="16577" y="17571"/>
                  </a:lnTo>
                  <a:lnTo>
                    <a:pt x="16577" y="17852"/>
                  </a:lnTo>
                  <a:lnTo>
                    <a:pt x="16577" y="17852"/>
                  </a:lnTo>
                  <a:lnTo>
                    <a:pt x="16558" y="18115"/>
                  </a:lnTo>
                  <a:lnTo>
                    <a:pt x="16540" y="18377"/>
                  </a:lnTo>
                  <a:lnTo>
                    <a:pt x="16483" y="18658"/>
                  </a:lnTo>
                  <a:lnTo>
                    <a:pt x="16427" y="18902"/>
                  </a:lnTo>
                  <a:lnTo>
                    <a:pt x="16427" y="18902"/>
                  </a:lnTo>
                  <a:lnTo>
                    <a:pt x="16277" y="19409"/>
                  </a:lnTo>
                  <a:lnTo>
                    <a:pt x="16108" y="19877"/>
                  </a:lnTo>
                  <a:lnTo>
                    <a:pt x="16108" y="19877"/>
                  </a:lnTo>
                  <a:lnTo>
                    <a:pt x="15902" y="20327"/>
                  </a:lnTo>
                  <a:lnTo>
                    <a:pt x="15714" y="20740"/>
                  </a:lnTo>
                  <a:lnTo>
                    <a:pt x="15714" y="20740"/>
                  </a:lnTo>
                  <a:lnTo>
                    <a:pt x="15321" y="21471"/>
                  </a:lnTo>
                  <a:lnTo>
                    <a:pt x="14983" y="22071"/>
                  </a:lnTo>
                  <a:lnTo>
                    <a:pt x="14983" y="22071"/>
                  </a:lnTo>
                  <a:lnTo>
                    <a:pt x="14477" y="22896"/>
                  </a:lnTo>
                  <a:lnTo>
                    <a:pt x="14477" y="22896"/>
                  </a:lnTo>
                  <a:lnTo>
                    <a:pt x="14289" y="23196"/>
                  </a:lnTo>
                  <a:lnTo>
                    <a:pt x="14289" y="23196"/>
                  </a:lnTo>
                  <a:lnTo>
                    <a:pt x="14533" y="22953"/>
                  </a:lnTo>
                  <a:lnTo>
                    <a:pt x="14533" y="22953"/>
                  </a:lnTo>
                  <a:lnTo>
                    <a:pt x="14814" y="22653"/>
                  </a:lnTo>
                  <a:lnTo>
                    <a:pt x="15208" y="22240"/>
                  </a:lnTo>
                  <a:lnTo>
                    <a:pt x="15208" y="22240"/>
                  </a:lnTo>
                  <a:lnTo>
                    <a:pt x="15658" y="21696"/>
                  </a:lnTo>
                  <a:lnTo>
                    <a:pt x="15921" y="21377"/>
                  </a:lnTo>
                  <a:lnTo>
                    <a:pt x="16183" y="21021"/>
                  </a:lnTo>
                  <a:lnTo>
                    <a:pt x="16183" y="21021"/>
                  </a:lnTo>
                  <a:lnTo>
                    <a:pt x="16465" y="20627"/>
                  </a:lnTo>
                  <a:lnTo>
                    <a:pt x="16746" y="20196"/>
                  </a:lnTo>
                  <a:lnTo>
                    <a:pt x="16746" y="20196"/>
                  </a:lnTo>
                  <a:lnTo>
                    <a:pt x="17008" y="19727"/>
                  </a:lnTo>
                  <a:lnTo>
                    <a:pt x="17140" y="19465"/>
                  </a:lnTo>
                  <a:lnTo>
                    <a:pt x="17252" y="19202"/>
                  </a:lnTo>
                  <a:lnTo>
                    <a:pt x="17252" y="19202"/>
                  </a:lnTo>
                  <a:lnTo>
                    <a:pt x="17365" y="18902"/>
                  </a:lnTo>
                  <a:lnTo>
                    <a:pt x="17477" y="18602"/>
                  </a:lnTo>
                  <a:lnTo>
                    <a:pt x="17552" y="18283"/>
                  </a:lnTo>
                  <a:lnTo>
                    <a:pt x="17627" y="17946"/>
                  </a:lnTo>
                  <a:lnTo>
                    <a:pt x="17627" y="17946"/>
                  </a:lnTo>
                  <a:lnTo>
                    <a:pt x="17665" y="17608"/>
                  </a:lnTo>
                  <a:lnTo>
                    <a:pt x="17683" y="17233"/>
                  </a:lnTo>
                  <a:lnTo>
                    <a:pt x="17683" y="17233"/>
                  </a:lnTo>
                  <a:lnTo>
                    <a:pt x="17665" y="17046"/>
                  </a:lnTo>
                  <a:lnTo>
                    <a:pt x="17665" y="17046"/>
                  </a:lnTo>
                  <a:lnTo>
                    <a:pt x="17646" y="16840"/>
                  </a:lnTo>
                  <a:lnTo>
                    <a:pt x="17646" y="16840"/>
                  </a:lnTo>
                  <a:lnTo>
                    <a:pt x="17627" y="16652"/>
                  </a:lnTo>
                  <a:lnTo>
                    <a:pt x="17627" y="16652"/>
                  </a:lnTo>
                  <a:lnTo>
                    <a:pt x="17571" y="16446"/>
                  </a:lnTo>
                  <a:lnTo>
                    <a:pt x="17571" y="16446"/>
                  </a:lnTo>
                  <a:lnTo>
                    <a:pt x="17515" y="16258"/>
                  </a:lnTo>
                  <a:lnTo>
                    <a:pt x="17458" y="16071"/>
                  </a:lnTo>
                  <a:lnTo>
                    <a:pt x="17290" y="15696"/>
                  </a:lnTo>
                  <a:lnTo>
                    <a:pt x="17083" y="15339"/>
                  </a:lnTo>
                  <a:lnTo>
                    <a:pt x="16877" y="15021"/>
                  </a:lnTo>
                  <a:lnTo>
                    <a:pt x="16877" y="15021"/>
                  </a:lnTo>
                  <a:lnTo>
                    <a:pt x="16446" y="14421"/>
                  </a:lnTo>
                  <a:lnTo>
                    <a:pt x="16221" y="14139"/>
                  </a:lnTo>
                  <a:lnTo>
                    <a:pt x="16033" y="13858"/>
                  </a:lnTo>
                  <a:lnTo>
                    <a:pt x="16033" y="13858"/>
                  </a:lnTo>
                  <a:lnTo>
                    <a:pt x="15865" y="13577"/>
                  </a:lnTo>
                  <a:lnTo>
                    <a:pt x="15733" y="13295"/>
                  </a:lnTo>
                  <a:lnTo>
                    <a:pt x="15639" y="13014"/>
                  </a:lnTo>
                  <a:lnTo>
                    <a:pt x="15564" y="12733"/>
                  </a:lnTo>
                  <a:lnTo>
                    <a:pt x="15546" y="12658"/>
                  </a:lnTo>
                  <a:lnTo>
                    <a:pt x="15546" y="12620"/>
                  </a:lnTo>
                  <a:lnTo>
                    <a:pt x="15527" y="12583"/>
                  </a:lnTo>
                  <a:lnTo>
                    <a:pt x="15527" y="12583"/>
                  </a:lnTo>
                  <a:lnTo>
                    <a:pt x="15527" y="12527"/>
                  </a:lnTo>
                  <a:lnTo>
                    <a:pt x="15527" y="12527"/>
                  </a:lnTo>
                  <a:lnTo>
                    <a:pt x="15489" y="12339"/>
                  </a:lnTo>
                  <a:lnTo>
                    <a:pt x="15489" y="12339"/>
                  </a:lnTo>
                  <a:lnTo>
                    <a:pt x="15433" y="12002"/>
                  </a:lnTo>
                  <a:lnTo>
                    <a:pt x="15433" y="12002"/>
                  </a:lnTo>
                  <a:lnTo>
                    <a:pt x="15339" y="11233"/>
                  </a:lnTo>
                  <a:lnTo>
                    <a:pt x="15339" y="11233"/>
                  </a:lnTo>
                  <a:lnTo>
                    <a:pt x="15283" y="10801"/>
                  </a:lnTo>
                  <a:lnTo>
                    <a:pt x="15208" y="10370"/>
                  </a:lnTo>
                  <a:lnTo>
                    <a:pt x="15114" y="9901"/>
                  </a:lnTo>
                  <a:lnTo>
                    <a:pt x="14983" y="9433"/>
                  </a:lnTo>
                  <a:lnTo>
                    <a:pt x="14983" y="9433"/>
                  </a:lnTo>
                  <a:lnTo>
                    <a:pt x="14889" y="9189"/>
                  </a:lnTo>
                  <a:lnTo>
                    <a:pt x="14889" y="9189"/>
                  </a:lnTo>
                  <a:lnTo>
                    <a:pt x="14777" y="8945"/>
                  </a:lnTo>
                  <a:lnTo>
                    <a:pt x="14777" y="8945"/>
                  </a:lnTo>
                  <a:lnTo>
                    <a:pt x="14646" y="8701"/>
                  </a:lnTo>
                  <a:lnTo>
                    <a:pt x="14608" y="8626"/>
                  </a:lnTo>
                  <a:lnTo>
                    <a:pt x="14571" y="8570"/>
                  </a:lnTo>
                  <a:lnTo>
                    <a:pt x="14477" y="8439"/>
                  </a:lnTo>
                  <a:lnTo>
                    <a:pt x="14477" y="8439"/>
                  </a:lnTo>
                  <a:lnTo>
                    <a:pt x="14383" y="8308"/>
                  </a:lnTo>
                  <a:lnTo>
                    <a:pt x="14271" y="8195"/>
                  </a:lnTo>
                  <a:lnTo>
                    <a:pt x="14158" y="8101"/>
                  </a:lnTo>
                  <a:lnTo>
                    <a:pt x="14158" y="8101"/>
                  </a:lnTo>
                  <a:lnTo>
                    <a:pt x="14064" y="8007"/>
                  </a:lnTo>
                  <a:lnTo>
                    <a:pt x="14064" y="8007"/>
                  </a:lnTo>
                  <a:lnTo>
                    <a:pt x="13858" y="7820"/>
                  </a:lnTo>
                  <a:lnTo>
                    <a:pt x="13633" y="7670"/>
                  </a:lnTo>
                  <a:lnTo>
                    <a:pt x="13633" y="7670"/>
                  </a:lnTo>
                  <a:lnTo>
                    <a:pt x="13202" y="7407"/>
                  </a:lnTo>
                  <a:lnTo>
                    <a:pt x="12770" y="7182"/>
                  </a:lnTo>
                  <a:lnTo>
                    <a:pt x="12770" y="7182"/>
                  </a:lnTo>
                  <a:lnTo>
                    <a:pt x="12339" y="6995"/>
                  </a:lnTo>
                  <a:lnTo>
                    <a:pt x="11927" y="6845"/>
                  </a:lnTo>
                  <a:lnTo>
                    <a:pt x="11927" y="6845"/>
                  </a:lnTo>
                  <a:lnTo>
                    <a:pt x="11102" y="6564"/>
                  </a:lnTo>
                  <a:lnTo>
                    <a:pt x="10314" y="6320"/>
                  </a:lnTo>
                  <a:lnTo>
                    <a:pt x="10314" y="6320"/>
                  </a:lnTo>
                  <a:lnTo>
                    <a:pt x="9958" y="6207"/>
                  </a:lnTo>
                  <a:lnTo>
                    <a:pt x="9958" y="6207"/>
                  </a:lnTo>
                  <a:lnTo>
                    <a:pt x="9601" y="6076"/>
                  </a:lnTo>
                  <a:lnTo>
                    <a:pt x="9601" y="6076"/>
                  </a:lnTo>
                  <a:lnTo>
                    <a:pt x="9264" y="5945"/>
                  </a:lnTo>
                  <a:lnTo>
                    <a:pt x="8964" y="5795"/>
                  </a:lnTo>
                  <a:lnTo>
                    <a:pt x="8964" y="5795"/>
                  </a:lnTo>
                  <a:lnTo>
                    <a:pt x="8664" y="5645"/>
                  </a:lnTo>
                  <a:lnTo>
                    <a:pt x="8420" y="5476"/>
                  </a:lnTo>
                  <a:lnTo>
                    <a:pt x="8308" y="5382"/>
                  </a:lnTo>
                  <a:lnTo>
                    <a:pt x="8214" y="5288"/>
                  </a:lnTo>
                  <a:lnTo>
                    <a:pt x="8214" y="5288"/>
                  </a:lnTo>
                  <a:lnTo>
                    <a:pt x="8101" y="5195"/>
                  </a:lnTo>
                  <a:lnTo>
                    <a:pt x="8101" y="5195"/>
                  </a:lnTo>
                  <a:lnTo>
                    <a:pt x="8008" y="5082"/>
                  </a:lnTo>
                  <a:lnTo>
                    <a:pt x="8008" y="5082"/>
                  </a:lnTo>
                  <a:lnTo>
                    <a:pt x="7839" y="4838"/>
                  </a:lnTo>
                  <a:lnTo>
                    <a:pt x="7689" y="4576"/>
                  </a:lnTo>
                  <a:lnTo>
                    <a:pt x="7539" y="4295"/>
                  </a:lnTo>
                  <a:lnTo>
                    <a:pt x="7408" y="3976"/>
                  </a:lnTo>
                  <a:lnTo>
                    <a:pt x="7408" y="3976"/>
                  </a:lnTo>
                  <a:lnTo>
                    <a:pt x="7276" y="3676"/>
                  </a:lnTo>
                  <a:lnTo>
                    <a:pt x="7276" y="3676"/>
                  </a:lnTo>
                  <a:lnTo>
                    <a:pt x="7164" y="3357"/>
                  </a:lnTo>
                  <a:lnTo>
                    <a:pt x="7164" y="3357"/>
                  </a:lnTo>
                  <a:lnTo>
                    <a:pt x="7089" y="3188"/>
                  </a:lnTo>
                  <a:lnTo>
                    <a:pt x="7089" y="3188"/>
                  </a:lnTo>
                  <a:lnTo>
                    <a:pt x="7014" y="3001"/>
                  </a:lnTo>
                  <a:lnTo>
                    <a:pt x="7014" y="3001"/>
                  </a:lnTo>
                  <a:lnTo>
                    <a:pt x="6939" y="2832"/>
                  </a:lnTo>
                  <a:lnTo>
                    <a:pt x="6845" y="2663"/>
                  </a:lnTo>
                  <a:lnTo>
                    <a:pt x="6845" y="2663"/>
                  </a:lnTo>
                  <a:lnTo>
                    <a:pt x="6770" y="2513"/>
                  </a:lnTo>
                  <a:lnTo>
                    <a:pt x="6770" y="2513"/>
                  </a:lnTo>
                  <a:lnTo>
                    <a:pt x="6676" y="2344"/>
                  </a:lnTo>
                  <a:lnTo>
                    <a:pt x="6676" y="2344"/>
                  </a:lnTo>
                  <a:lnTo>
                    <a:pt x="6564" y="2194"/>
                  </a:lnTo>
                  <a:lnTo>
                    <a:pt x="6470" y="2044"/>
                  </a:lnTo>
                  <a:lnTo>
                    <a:pt x="6470" y="2044"/>
                  </a:lnTo>
                  <a:lnTo>
                    <a:pt x="6245" y="1763"/>
                  </a:lnTo>
                  <a:lnTo>
                    <a:pt x="6001" y="1501"/>
                  </a:lnTo>
                  <a:lnTo>
                    <a:pt x="6001" y="1501"/>
                  </a:lnTo>
                  <a:lnTo>
                    <a:pt x="5757" y="1257"/>
                  </a:lnTo>
                  <a:lnTo>
                    <a:pt x="5495" y="1051"/>
                  </a:lnTo>
                  <a:lnTo>
                    <a:pt x="5232" y="863"/>
                  </a:lnTo>
                  <a:lnTo>
                    <a:pt x="4970" y="694"/>
                  </a:lnTo>
                  <a:lnTo>
                    <a:pt x="4970" y="694"/>
                  </a:lnTo>
                  <a:lnTo>
                    <a:pt x="4689" y="563"/>
                  </a:lnTo>
                  <a:lnTo>
                    <a:pt x="4426" y="432"/>
                  </a:lnTo>
                  <a:lnTo>
                    <a:pt x="4163" y="338"/>
                  </a:lnTo>
                  <a:lnTo>
                    <a:pt x="3882" y="244"/>
                  </a:lnTo>
                  <a:lnTo>
                    <a:pt x="3882" y="244"/>
                  </a:lnTo>
                  <a:lnTo>
                    <a:pt x="3638" y="188"/>
                  </a:lnTo>
                  <a:lnTo>
                    <a:pt x="3376" y="132"/>
                  </a:lnTo>
                  <a:lnTo>
                    <a:pt x="2888" y="57"/>
                  </a:lnTo>
                  <a:lnTo>
                    <a:pt x="2888" y="57"/>
                  </a:lnTo>
                  <a:lnTo>
                    <a:pt x="2457" y="19"/>
                  </a:lnTo>
                  <a:lnTo>
                    <a:pt x="2026" y="1"/>
                  </a:lnTo>
                  <a:lnTo>
                    <a:pt x="2026" y="1"/>
                  </a:lnTo>
                  <a:lnTo>
                    <a:pt x="2007"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7824800" y="134675"/>
              <a:ext cx="1016159" cy="555523"/>
            </a:xfrm>
            <a:custGeom>
              <a:avLst/>
              <a:gdLst/>
              <a:ahLst/>
              <a:cxnLst/>
              <a:rect l="l" t="t" r="r" b="b"/>
              <a:pathLst>
                <a:path w="26516" h="14496" extrusionOk="0">
                  <a:moveTo>
                    <a:pt x="7107" y="1"/>
                  </a:moveTo>
                  <a:lnTo>
                    <a:pt x="6714" y="57"/>
                  </a:lnTo>
                  <a:lnTo>
                    <a:pt x="6339" y="132"/>
                  </a:lnTo>
                  <a:lnTo>
                    <a:pt x="6001" y="207"/>
                  </a:lnTo>
                  <a:lnTo>
                    <a:pt x="5326" y="395"/>
                  </a:lnTo>
                  <a:lnTo>
                    <a:pt x="4707" y="601"/>
                  </a:lnTo>
                  <a:lnTo>
                    <a:pt x="4126" y="826"/>
                  </a:lnTo>
                  <a:lnTo>
                    <a:pt x="3582" y="1070"/>
                  </a:lnTo>
                  <a:lnTo>
                    <a:pt x="3057" y="1295"/>
                  </a:lnTo>
                  <a:lnTo>
                    <a:pt x="2588" y="1539"/>
                  </a:lnTo>
                  <a:lnTo>
                    <a:pt x="2157" y="1801"/>
                  </a:lnTo>
                  <a:lnTo>
                    <a:pt x="1763" y="2045"/>
                  </a:lnTo>
                  <a:lnTo>
                    <a:pt x="1407" y="2289"/>
                  </a:lnTo>
                  <a:lnTo>
                    <a:pt x="1088" y="2551"/>
                  </a:lnTo>
                  <a:lnTo>
                    <a:pt x="826" y="2776"/>
                  </a:lnTo>
                  <a:lnTo>
                    <a:pt x="601" y="3020"/>
                  </a:lnTo>
                  <a:lnTo>
                    <a:pt x="413" y="3226"/>
                  </a:lnTo>
                  <a:lnTo>
                    <a:pt x="263" y="3432"/>
                  </a:lnTo>
                  <a:lnTo>
                    <a:pt x="169" y="3601"/>
                  </a:lnTo>
                  <a:lnTo>
                    <a:pt x="94" y="3733"/>
                  </a:lnTo>
                  <a:lnTo>
                    <a:pt x="38" y="3826"/>
                  </a:lnTo>
                  <a:lnTo>
                    <a:pt x="1" y="3920"/>
                  </a:lnTo>
                  <a:lnTo>
                    <a:pt x="57" y="3845"/>
                  </a:lnTo>
                  <a:lnTo>
                    <a:pt x="132" y="3751"/>
                  </a:lnTo>
                  <a:lnTo>
                    <a:pt x="226" y="3639"/>
                  </a:lnTo>
                  <a:lnTo>
                    <a:pt x="357" y="3489"/>
                  </a:lnTo>
                  <a:lnTo>
                    <a:pt x="526" y="3339"/>
                  </a:lnTo>
                  <a:lnTo>
                    <a:pt x="732" y="3170"/>
                  </a:lnTo>
                  <a:lnTo>
                    <a:pt x="994" y="3001"/>
                  </a:lnTo>
                  <a:lnTo>
                    <a:pt x="1276" y="2814"/>
                  </a:lnTo>
                  <a:lnTo>
                    <a:pt x="1613" y="2645"/>
                  </a:lnTo>
                  <a:lnTo>
                    <a:pt x="1988" y="2476"/>
                  </a:lnTo>
                  <a:lnTo>
                    <a:pt x="2401" y="2289"/>
                  </a:lnTo>
                  <a:lnTo>
                    <a:pt x="2851" y="2120"/>
                  </a:lnTo>
                  <a:lnTo>
                    <a:pt x="3338" y="1970"/>
                  </a:lnTo>
                  <a:lnTo>
                    <a:pt x="3845" y="1820"/>
                  </a:lnTo>
                  <a:lnTo>
                    <a:pt x="4407" y="1670"/>
                  </a:lnTo>
                  <a:lnTo>
                    <a:pt x="4970" y="1539"/>
                  </a:lnTo>
                  <a:lnTo>
                    <a:pt x="5589" y="1407"/>
                  </a:lnTo>
                  <a:lnTo>
                    <a:pt x="6207" y="1314"/>
                  </a:lnTo>
                  <a:lnTo>
                    <a:pt x="6545" y="1276"/>
                  </a:lnTo>
                  <a:lnTo>
                    <a:pt x="6845" y="1257"/>
                  </a:lnTo>
                  <a:lnTo>
                    <a:pt x="7389" y="1257"/>
                  </a:lnTo>
                  <a:lnTo>
                    <a:pt x="7445" y="1276"/>
                  </a:lnTo>
                  <a:lnTo>
                    <a:pt x="7595" y="1295"/>
                  </a:lnTo>
                  <a:lnTo>
                    <a:pt x="7745" y="1332"/>
                  </a:lnTo>
                  <a:lnTo>
                    <a:pt x="7876" y="1370"/>
                  </a:lnTo>
                  <a:lnTo>
                    <a:pt x="8007" y="1407"/>
                  </a:lnTo>
                  <a:lnTo>
                    <a:pt x="8270" y="1539"/>
                  </a:lnTo>
                  <a:lnTo>
                    <a:pt x="8551" y="1689"/>
                  </a:lnTo>
                  <a:lnTo>
                    <a:pt x="8814" y="1876"/>
                  </a:lnTo>
                  <a:lnTo>
                    <a:pt x="9114" y="2101"/>
                  </a:lnTo>
                  <a:lnTo>
                    <a:pt x="9770" y="2607"/>
                  </a:lnTo>
                  <a:lnTo>
                    <a:pt x="10126" y="2851"/>
                  </a:lnTo>
                  <a:lnTo>
                    <a:pt x="10314" y="2964"/>
                  </a:lnTo>
                  <a:lnTo>
                    <a:pt x="10408" y="3039"/>
                  </a:lnTo>
                  <a:lnTo>
                    <a:pt x="10501" y="3095"/>
                  </a:lnTo>
                  <a:lnTo>
                    <a:pt x="10708" y="3207"/>
                  </a:lnTo>
                  <a:lnTo>
                    <a:pt x="10933" y="3320"/>
                  </a:lnTo>
                  <a:lnTo>
                    <a:pt x="11139" y="3414"/>
                  </a:lnTo>
                  <a:lnTo>
                    <a:pt x="11383" y="3507"/>
                  </a:lnTo>
                  <a:lnTo>
                    <a:pt x="11627" y="3582"/>
                  </a:lnTo>
                  <a:lnTo>
                    <a:pt x="11889" y="3658"/>
                  </a:lnTo>
                  <a:lnTo>
                    <a:pt x="12152" y="3714"/>
                  </a:lnTo>
                  <a:lnTo>
                    <a:pt x="12414" y="3751"/>
                  </a:lnTo>
                  <a:lnTo>
                    <a:pt x="12752" y="3751"/>
                  </a:lnTo>
                  <a:lnTo>
                    <a:pt x="13127" y="3733"/>
                  </a:lnTo>
                  <a:lnTo>
                    <a:pt x="13483" y="3695"/>
                  </a:lnTo>
                  <a:lnTo>
                    <a:pt x="13971" y="3601"/>
                  </a:lnTo>
                  <a:lnTo>
                    <a:pt x="14421" y="3470"/>
                  </a:lnTo>
                  <a:lnTo>
                    <a:pt x="14852" y="3357"/>
                  </a:lnTo>
                  <a:lnTo>
                    <a:pt x="15283" y="3226"/>
                  </a:lnTo>
                  <a:lnTo>
                    <a:pt x="15658" y="3132"/>
                  </a:lnTo>
                  <a:lnTo>
                    <a:pt x="15846" y="3095"/>
                  </a:lnTo>
                  <a:lnTo>
                    <a:pt x="15939" y="3076"/>
                  </a:lnTo>
                  <a:lnTo>
                    <a:pt x="16033" y="3076"/>
                  </a:lnTo>
                  <a:lnTo>
                    <a:pt x="16333" y="3039"/>
                  </a:lnTo>
                  <a:lnTo>
                    <a:pt x="16783" y="3039"/>
                  </a:lnTo>
                  <a:lnTo>
                    <a:pt x="17158" y="3057"/>
                  </a:lnTo>
                  <a:lnTo>
                    <a:pt x="17327" y="3095"/>
                  </a:lnTo>
                  <a:lnTo>
                    <a:pt x="17515" y="3114"/>
                  </a:lnTo>
                  <a:lnTo>
                    <a:pt x="17702" y="3151"/>
                  </a:lnTo>
                  <a:lnTo>
                    <a:pt x="17871" y="3207"/>
                  </a:lnTo>
                  <a:lnTo>
                    <a:pt x="18227" y="3320"/>
                  </a:lnTo>
                  <a:lnTo>
                    <a:pt x="18565" y="347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321" y="5833"/>
                  </a:lnTo>
                  <a:lnTo>
                    <a:pt x="21527" y="6114"/>
                  </a:lnTo>
                  <a:lnTo>
                    <a:pt x="21696" y="6414"/>
                  </a:lnTo>
                  <a:lnTo>
                    <a:pt x="21865" y="6714"/>
                  </a:lnTo>
                  <a:lnTo>
                    <a:pt x="22034" y="7033"/>
                  </a:lnTo>
                  <a:lnTo>
                    <a:pt x="22202" y="7370"/>
                  </a:lnTo>
                  <a:lnTo>
                    <a:pt x="22559" y="8008"/>
                  </a:lnTo>
                  <a:lnTo>
                    <a:pt x="22896" y="8608"/>
                  </a:lnTo>
                  <a:lnTo>
                    <a:pt x="23084" y="8908"/>
                  </a:lnTo>
                  <a:lnTo>
                    <a:pt x="23271" y="9189"/>
                  </a:lnTo>
                  <a:lnTo>
                    <a:pt x="23665" y="9733"/>
                  </a:lnTo>
                  <a:lnTo>
                    <a:pt x="23853" y="9996"/>
                  </a:lnTo>
                  <a:lnTo>
                    <a:pt x="24059" y="10239"/>
                  </a:lnTo>
                  <a:lnTo>
                    <a:pt x="24265" y="10464"/>
                  </a:lnTo>
                  <a:lnTo>
                    <a:pt x="24471" y="10671"/>
                  </a:lnTo>
                  <a:lnTo>
                    <a:pt x="24678" y="10877"/>
                  </a:lnTo>
                  <a:lnTo>
                    <a:pt x="24771" y="10971"/>
                  </a:lnTo>
                  <a:lnTo>
                    <a:pt x="24828" y="11027"/>
                  </a:lnTo>
                  <a:lnTo>
                    <a:pt x="24865" y="11064"/>
                  </a:lnTo>
                  <a:lnTo>
                    <a:pt x="25203" y="11439"/>
                  </a:lnTo>
                  <a:lnTo>
                    <a:pt x="25484" y="11796"/>
                  </a:lnTo>
                  <a:lnTo>
                    <a:pt x="25747" y="12152"/>
                  </a:lnTo>
                  <a:lnTo>
                    <a:pt x="25953" y="12508"/>
                  </a:lnTo>
                  <a:lnTo>
                    <a:pt x="26103" y="12846"/>
                  </a:lnTo>
                  <a:lnTo>
                    <a:pt x="26215" y="13146"/>
                  </a:lnTo>
                  <a:lnTo>
                    <a:pt x="26290" y="13446"/>
                  </a:lnTo>
                  <a:lnTo>
                    <a:pt x="26347" y="13708"/>
                  </a:lnTo>
                  <a:lnTo>
                    <a:pt x="26347" y="13952"/>
                  </a:lnTo>
                  <a:lnTo>
                    <a:pt x="26347" y="14140"/>
                  </a:lnTo>
                  <a:lnTo>
                    <a:pt x="26347" y="14215"/>
                  </a:lnTo>
                  <a:lnTo>
                    <a:pt x="26347" y="14290"/>
                  </a:lnTo>
                  <a:lnTo>
                    <a:pt x="26347" y="14402"/>
                  </a:lnTo>
                  <a:lnTo>
                    <a:pt x="26328" y="14496"/>
                  </a:lnTo>
                  <a:lnTo>
                    <a:pt x="26365" y="14402"/>
                  </a:lnTo>
                  <a:lnTo>
                    <a:pt x="26384" y="14308"/>
                  </a:lnTo>
                  <a:lnTo>
                    <a:pt x="26422" y="14233"/>
                  </a:lnTo>
                  <a:lnTo>
                    <a:pt x="26422" y="14140"/>
                  </a:lnTo>
                  <a:lnTo>
                    <a:pt x="26478" y="13952"/>
                  </a:lnTo>
                  <a:lnTo>
                    <a:pt x="26497" y="13708"/>
                  </a:lnTo>
                  <a:lnTo>
                    <a:pt x="26515" y="13427"/>
                  </a:lnTo>
                  <a:lnTo>
                    <a:pt x="26497" y="13108"/>
                  </a:lnTo>
                  <a:lnTo>
                    <a:pt x="26440" y="12733"/>
                  </a:lnTo>
                  <a:lnTo>
                    <a:pt x="26328" y="12340"/>
                  </a:lnTo>
                  <a:lnTo>
                    <a:pt x="26178" y="11927"/>
                  </a:lnTo>
                  <a:lnTo>
                    <a:pt x="25972" y="11496"/>
                  </a:lnTo>
                  <a:lnTo>
                    <a:pt x="25709" y="11064"/>
                  </a:lnTo>
                  <a:lnTo>
                    <a:pt x="25409" y="10614"/>
                  </a:lnTo>
                  <a:lnTo>
                    <a:pt x="25372" y="10539"/>
                  </a:lnTo>
                  <a:lnTo>
                    <a:pt x="25334" y="10483"/>
                  </a:lnTo>
                  <a:lnTo>
                    <a:pt x="25240" y="10389"/>
                  </a:lnTo>
                  <a:lnTo>
                    <a:pt x="25090" y="10164"/>
                  </a:lnTo>
                  <a:lnTo>
                    <a:pt x="24921" y="9939"/>
                  </a:lnTo>
                  <a:lnTo>
                    <a:pt x="24771" y="9696"/>
                  </a:lnTo>
                  <a:lnTo>
                    <a:pt x="24453" y="9208"/>
                  </a:lnTo>
                  <a:lnTo>
                    <a:pt x="24171" y="8664"/>
                  </a:lnTo>
                  <a:lnTo>
                    <a:pt x="24040" y="8383"/>
                  </a:lnTo>
                  <a:lnTo>
                    <a:pt x="23890" y="8102"/>
                  </a:lnTo>
                  <a:lnTo>
                    <a:pt x="23628" y="7483"/>
                  </a:lnTo>
                  <a:lnTo>
                    <a:pt x="23365" y="6827"/>
                  </a:lnTo>
                  <a:lnTo>
                    <a:pt x="23234" y="6489"/>
                  </a:lnTo>
                  <a:lnTo>
                    <a:pt x="23103" y="6133"/>
                  </a:lnTo>
                  <a:lnTo>
                    <a:pt x="22934" y="5776"/>
                  </a:lnTo>
                  <a:lnTo>
                    <a:pt x="22746" y="5401"/>
                  </a:lnTo>
                  <a:lnTo>
                    <a:pt x="22540" y="5045"/>
                  </a:lnTo>
                  <a:lnTo>
                    <a:pt x="22315" y="4670"/>
                  </a:lnTo>
                  <a:lnTo>
                    <a:pt x="22071" y="4333"/>
                  </a:lnTo>
                  <a:lnTo>
                    <a:pt x="21809" y="3976"/>
                  </a:lnTo>
                  <a:lnTo>
                    <a:pt x="21527" y="3639"/>
                  </a:lnTo>
                  <a:lnTo>
                    <a:pt x="21209" y="3320"/>
                  </a:lnTo>
                  <a:lnTo>
                    <a:pt x="20871" y="3001"/>
                  </a:lnTo>
                  <a:lnTo>
                    <a:pt x="20515" y="2701"/>
                  </a:lnTo>
                  <a:lnTo>
                    <a:pt x="20140" y="2420"/>
                  </a:lnTo>
                  <a:lnTo>
                    <a:pt x="19727" y="2157"/>
                  </a:lnTo>
                  <a:lnTo>
                    <a:pt x="19296" y="1932"/>
                  </a:lnTo>
                  <a:lnTo>
                    <a:pt x="18846" y="1726"/>
                  </a:lnTo>
                  <a:lnTo>
                    <a:pt x="18621" y="1632"/>
                  </a:lnTo>
                  <a:lnTo>
                    <a:pt x="18377" y="1557"/>
                  </a:lnTo>
                  <a:lnTo>
                    <a:pt x="18133" y="1482"/>
                  </a:lnTo>
                  <a:lnTo>
                    <a:pt x="17890" y="1426"/>
                  </a:lnTo>
                  <a:lnTo>
                    <a:pt x="17627" y="1370"/>
                  </a:lnTo>
                  <a:lnTo>
                    <a:pt x="17383" y="1332"/>
                  </a:lnTo>
                  <a:lnTo>
                    <a:pt x="17121" y="1295"/>
                  </a:lnTo>
                  <a:lnTo>
                    <a:pt x="16858" y="1276"/>
                  </a:lnTo>
                  <a:lnTo>
                    <a:pt x="16183" y="1276"/>
                  </a:lnTo>
                  <a:lnTo>
                    <a:pt x="15808" y="1332"/>
                  </a:lnTo>
                  <a:lnTo>
                    <a:pt x="15677" y="1351"/>
                  </a:lnTo>
                  <a:lnTo>
                    <a:pt x="15546" y="1370"/>
                  </a:lnTo>
                  <a:lnTo>
                    <a:pt x="15283" y="1407"/>
                  </a:lnTo>
                  <a:lnTo>
                    <a:pt x="14796" y="1539"/>
                  </a:lnTo>
                  <a:lnTo>
                    <a:pt x="14364" y="1670"/>
                  </a:lnTo>
                  <a:lnTo>
                    <a:pt x="13933" y="1801"/>
                  </a:lnTo>
                  <a:lnTo>
                    <a:pt x="13539" y="1914"/>
                  </a:lnTo>
                  <a:lnTo>
                    <a:pt x="13183" y="2007"/>
                  </a:lnTo>
                  <a:lnTo>
                    <a:pt x="12902" y="2045"/>
                  </a:lnTo>
                  <a:lnTo>
                    <a:pt x="12620" y="2064"/>
                  </a:lnTo>
                  <a:lnTo>
                    <a:pt x="12545" y="2064"/>
                  </a:lnTo>
                  <a:lnTo>
                    <a:pt x="12377" y="2045"/>
                  </a:lnTo>
                  <a:lnTo>
                    <a:pt x="12227" y="2026"/>
                  </a:lnTo>
                  <a:lnTo>
                    <a:pt x="11908" y="1951"/>
                  </a:lnTo>
                  <a:lnTo>
                    <a:pt x="11758" y="1895"/>
                  </a:lnTo>
                  <a:lnTo>
                    <a:pt x="11589" y="1839"/>
                  </a:lnTo>
                  <a:lnTo>
                    <a:pt x="11439" y="1764"/>
                  </a:lnTo>
                  <a:lnTo>
                    <a:pt x="11270" y="1689"/>
                  </a:lnTo>
                  <a:lnTo>
                    <a:pt x="11195" y="1651"/>
                  </a:lnTo>
                  <a:lnTo>
                    <a:pt x="11120" y="1595"/>
                  </a:lnTo>
                  <a:lnTo>
                    <a:pt x="10951" y="1520"/>
                  </a:lnTo>
                  <a:lnTo>
                    <a:pt x="10633" y="1314"/>
                  </a:lnTo>
                  <a:lnTo>
                    <a:pt x="9976" y="901"/>
                  </a:lnTo>
                  <a:lnTo>
                    <a:pt x="9639" y="676"/>
                  </a:lnTo>
                  <a:lnTo>
                    <a:pt x="9264" y="451"/>
                  </a:lnTo>
                  <a:lnTo>
                    <a:pt x="9058" y="357"/>
                  </a:lnTo>
                  <a:lnTo>
                    <a:pt x="8851" y="263"/>
                  </a:lnTo>
                  <a:lnTo>
                    <a:pt x="8645" y="188"/>
                  </a:lnTo>
                  <a:lnTo>
                    <a:pt x="8420" y="113"/>
                  </a:lnTo>
                  <a:lnTo>
                    <a:pt x="8195" y="76"/>
                  </a:lnTo>
                  <a:lnTo>
                    <a:pt x="7970" y="38"/>
                  </a:lnTo>
                  <a:lnTo>
                    <a:pt x="774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7824800" y="134675"/>
              <a:ext cx="1016159" cy="555523"/>
            </a:xfrm>
            <a:custGeom>
              <a:avLst/>
              <a:gdLst/>
              <a:ahLst/>
              <a:cxnLst/>
              <a:rect l="l" t="t" r="r" b="b"/>
              <a:pathLst>
                <a:path w="26516" h="14496" fill="none" extrusionOk="0">
                  <a:moveTo>
                    <a:pt x="7445" y="1"/>
                  </a:moveTo>
                  <a:lnTo>
                    <a:pt x="7445" y="1"/>
                  </a:lnTo>
                  <a:lnTo>
                    <a:pt x="7426" y="1"/>
                  </a:lnTo>
                  <a:lnTo>
                    <a:pt x="7314" y="1"/>
                  </a:lnTo>
                  <a:lnTo>
                    <a:pt x="7314" y="1"/>
                  </a:lnTo>
                  <a:lnTo>
                    <a:pt x="7107" y="1"/>
                  </a:lnTo>
                  <a:lnTo>
                    <a:pt x="7107" y="1"/>
                  </a:lnTo>
                  <a:lnTo>
                    <a:pt x="6714" y="57"/>
                  </a:lnTo>
                  <a:lnTo>
                    <a:pt x="6714" y="57"/>
                  </a:lnTo>
                  <a:lnTo>
                    <a:pt x="6339" y="132"/>
                  </a:lnTo>
                  <a:lnTo>
                    <a:pt x="6001" y="207"/>
                  </a:lnTo>
                  <a:lnTo>
                    <a:pt x="6001" y="207"/>
                  </a:lnTo>
                  <a:lnTo>
                    <a:pt x="5326" y="395"/>
                  </a:lnTo>
                  <a:lnTo>
                    <a:pt x="5326" y="395"/>
                  </a:lnTo>
                  <a:lnTo>
                    <a:pt x="4707" y="601"/>
                  </a:lnTo>
                  <a:lnTo>
                    <a:pt x="4126" y="826"/>
                  </a:lnTo>
                  <a:lnTo>
                    <a:pt x="4126" y="826"/>
                  </a:lnTo>
                  <a:lnTo>
                    <a:pt x="3582" y="1070"/>
                  </a:lnTo>
                  <a:lnTo>
                    <a:pt x="3057" y="1295"/>
                  </a:lnTo>
                  <a:lnTo>
                    <a:pt x="2588" y="1539"/>
                  </a:lnTo>
                  <a:lnTo>
                    <a:pt x="2157" y="1801"/>
                  </a:lnTo>
                  <a:lnTo>
                    <a:pt x="2157" y="1801"/>
                  </a:lnTo>
                  <a:lnTo>
                    <a:pt x="1763" y="2045"/>
                  </a:lnTo>
                  <a:lnTo>
                    <a:pt x="1407" y="2289"/>
                  </a:lnTo>
                  <a:lnTo>
                    <a:pt x="1407" y="2289"/>
                  </a:lnTo>
                  <a:lnTo>
                    <a:pt x="1088" y="2551"/>
                  </a:lnTo>
                  <a:lnTo>
                    <a:pt x="1088" y="2551"/>
                  </a:lnTo>
                  <a:lnTo>
                    <a:pt x="826" y="2776"/>
                  </a:lnTo>
                  <a:lnTo>
                    <a:pt x="826" y="2776"/>
                  </a:lnTo>
                  <a:lnTo>
                    <a:pt x="601" y="3020"/>
                  </a:lnTo>
                  <a:lnTo>
                    <a:pt x="413" y="3226"/>
                  </a:lnTo>
                  <a:lnTo>
                    <a:pt x="263" y="3432"/>
                  </a:lnTo>
                  <a:lnTo>
                    <a:pt x="169" y="3601"/>
                  </a:lnTo>
                  <a:lnTo>
                    <a:pt x="169" y="3601"/>
                  </a:lnTo>
                  <a:lnTo>
                    <a:pt x="94" y="3733"/>
                  </a:lnTo>
                  <a:lnTo>
                    <a:pt x="94" y="3733"/>
                  </a:lnTo>
                  <a:lnTo>
                    <a:pt x="38" y="3826"/>
                  </a:lnTo>
                  <a:lnTo>
                    <a:pt x="38" y="3826"/>
                  </a:lnTo>
                  <a:lnTo>
                    <a:pt x="1" y="3920"/>
                  </a:lnTo>
                  <a:lnTo>
                    <a:pt x="1" y="3920"/>
                  </a:lnTo>
                  <a:lnTo>
                    <a:pt x="57" y="3845"/>
                  </a:lnTo>
                  <a:lnTo>
                    <a:pt x="57" y="3845"/>
                  </a:lnTo>
                  <a:lnTo>
                    <a:pt x="132" y="3751"/>
                  </a:lnTo>
                  <a:lnTo>
                    <a:pt x="132" y="3751"/>
                  </a:lnTo>
                  <a:lnTo>
                    <a:pt x="226" y="3639"/>
                  </a:lnTo>
                  <a:lnTo>
                    <a:pt x="226" y="3639"/>
                  </a:lnTo>
                  <a:lnTo>
                    <a:pt x="357" y="3489"/>
                  </a:lnTo>
                  <a:lnTo>
                    <a:pt x="526" y="3339"/>
                  </a:lnTo>
                  <a:lnTo>
                    <a:pt x="732" y="3170"/>
                  </a:lnTo>
                  <a:lnTo>
                    <a:pt x="994" y="3001"/>
                  </a:lnTo>
                  <a:lnTo>
                    <a:pt x="994" y="3001"/>
                  </a:lnTo>
                  <a:lnTo>
                    <a:pt x="1276" y="2814"/>
                  </a:lnTo>
                  <a:lnTo>
                    <a:pt x="1276" y="2814"/>
                  </a:lnTo>
                  <a:lnTo>
                    <a:pt x="1613" y="2645"/>
                  </a:lnTo>
                  <a:lnTo>
                    <a:pt x="1613" y="2645"/>
                  </a:lnTo>
                  <a:lnTo>
                    <a:pt x="1988" y="2476"/>
                  </a:lnTo>
                  <a:lnTo>
                    <a:pt x="2401" y="2289"/>
                  </a:lnTo>
                  <a:lnTo>
                    <a:pt x="2401" y="2289"/>
                  </a:lnTo>
                  <a:lnTo>
                    <a:pt x="2851" y="2120"/>
                  </a:lnTo>
                  <a:lnTo>
                    <a:pt x="3338" y="1970"/>
                  </a:lnTo>
                  <a:lnTo>
                    <a:pt x="3845" y="1820"/>
                  </a:lnTo>
                  <a:lnTo>
                    <a:pt x="4407" y="1670"/>
                  </a:lnTo>
                  <a:lnTo>
                    <a:pt x="4407" y="1670"/>
                  </a:lnTo>
                  <a:lnTo>
                    <a:pt x="4970" y="1539"/>
                  </a:lnTo>
                  <a:lnTo>
                    <a:pt x="5589" y="1407"/>
                  </a:lnTo>
                  <a:lnTo>
                    <a:pt x="5589" y="1407"/>
                  </a:lnTo>
                  <a:lnTo>
                    <a:pt x="6207" y="1314"/>
                  </a:lnTo>
                  <a:lnTo>
                    <a:pt x="6207" y="1314"/>
                  </a:lnTo>
                  <a:lnTo>
                    <a:pt x="6545" y="1276"/>
                  </a:lnTo>
                  <a:lnTo>
                    <a:pt x="6845" y="1257"/>
                  </a:lnTo>
                  <a:lnTo>
                    <a:pt x="6845" y="1257"/>
                  </a:lnTo>
                  <a:lnTo>
                    <a:pt x="7089" y="1257"/>
                  </a:lnTo>
                  <a:lnTo>
                    <a:pt x="7089" y="1257"/>
                  </a:lnTo>
                  <a:lnTo>
                    <a:pt x="7164" y="1257"/>
                  </a:lnTo>
                  <a:lnTo>
                    <a:pt x="7164" y="1257"/>
                  </a:lnTo>
                  <a:lnTo>
                    <a:pt x="7314" y="1257"/>
                  </a:lnTo>
                  <a:lnTo>
                    <a:pt x="7389" y="1257"/>
                  </a:lnTo>
                  <a:lnTo>
                    <a:pt x="7389" y="1257"/>
                  </a:lnTo>
                  <a:lnTo>
                    <a:pt x="7445" y="1276"/>
                  </a:lnTo>
                  <a:lnTo>
                    <a:pt x="7445" y="1276"/>
                  </a:lnTo>
                  <a:lnTo>
                    <a:pt x="7595" y="1295"/>
                  </a:lnTo>
                  <a:lnTo>
                    <a:pt x="7595" y="1295"/>
                  </a:lnTo>
                  <a:lnTo>
                    <a:pt x="7745" y="1332"/>
                  </a:lnTo>
                  <a:lnTo>
                    <a:pt x="7745" y="1332"/>
                  </a:lnTo>
                  <a:lnTo>
                    <a:pt x="7876" y="1370"/>
                  </a:lnTo>
                  <a:lnTo>
                    <a:pt x="8007" y="1407"/>
                  </a:lnTo>
                  <a:lnTo>
                    <a:pt x="8007" y="1407"/>
                  </a:lnTo>
                  <a:lnTo>
                    <a:pt x="8270" y="1539"/>
                  </a:lnTo>
                  <a:lnTo>
                    <a:pt x="8551" y="1689"/>
                  </a:lnTo>
                  <a:lnTo>
                    <a:pt x="8551" y="1689"/>
                  </a:lnTo>
                  <a:lnTo>
                    <a:pt x="8814" y="1876"/>
                  </a:lnTo>
                  <a:lnTo>
                    <a:pt x="9114" y="2101"/>
                  </a:lnTo>
                  <a:lnTo>
                    <a:pt x="9114" y="2101"/>
                  </a:lnTo>
                  <a:lnTo>
                    <a:pt x="9770" y="2607"/>
                  </a:lnTo>
                  <a:lnTo>
                    <a:pt x="9770" y="2607"/>
                  </a:lnTo>
                  <a:lnTo>
                    <a:pt x="10126" y="2851"/>
                  </a:lnTo>
                  <a:lnTo>
                    <a:pt x="10126" y="2851"/>
                  </a:lnTo>
                  <a:lnTo>
                    <a:pt x="10314" y="2964"/>
                  </a:lnTo>
                  <a:lnTo>
                    <a:pt x="10408" y="3039"/>
                  </a:lnTo>
                  <a:lnTo>
                    <a:pt x="10501" y="3095"/>
                  </a:lnTo>
                  <a:lnTo>
                    <a:pt x="10501" y="3095"/>
                  </a:lnTo>
                  <a:lnTo>
                    <a:pt x="10708" y="3207"/>
                  </a:lnTo>
                  <a:lnTo>
                    <a:pt x="10933" y="3320"/>
                  </a:lnTo>
                  <a:lnTo>
                    <a:pt x="10933" y="3320"/>
                  </a:lnTo>
                  <a:lnTo>
                    <a:pt x="11139" y="3414"/>
                  </a:lnTo>
                  <a:lnTo>
                    <a:pt x="11139" y="3414"/>
                  </a:lnTo>
                  <a:lnTo>
                    <a:pt x="11383" y="3507"/>
                  </a:lnTo>
                  <a:lnTo>
                    <a:pt x="11383" y="3507"/>
                  </a:lnTo>
                  <a:lnTo>
                    <a:pt x="11627" y="3582"/>
                  </a:lnTo>
                  <a:lnTo>
                    <a:pt x="11889" y="3658"/>
                  </a:lnTo>
                  <a:lnTo>
                    <a:pt x="12152" y="3714"/>
                  </a:lnTo>
                  <a:lnTo>
                    <a:pt x="12414" y="3751"/>
                  </a:lnTo>
                  <a:lnTo>
                    <a:pt x="12414" y="3751"/>
                  </a:lnTo>
                  <a:lnTo>
                    <a:pt x="12752" y="3751"/>
                  </a:lnTo>
                  <a:lnTo>
                    <a:pt x="12752" y="3751"/>
                  </a:lnTo>
                  <a:lnTo>
                    <a:pt x="13127" y="3733"/>
                  </a:lnTo>
                  <a:lnTo>
                    <a:pt x="13483" y="3695"/>
                  </a:lnTo>
                  <a:lnTo>
                    <a:pt x="13483" y="3695"/>
                  </a:lnTo>
                  <a:lnTo>
                    <a:pt x="13971" y="3601"/>
                  </a:lnTo>
                  <a:lnTo>
                    <a:pt x="14421" y="3470"/>
                  </a:lnTo>
                  <a:lnTo>
                    <a:pt x="14421" y="3470"/>
                  </a:lnTo>
                  <a:lnTo>
                    <a:pt x="14852" y="3357"/>
                  </a:lnTo>
                  <a:lnTo>
                    <a:pt x="14852" y="3357"/>
                  </a:lnTo>
                  <a:lnTo>
                    <a:pt x="15283" y="3226"/>
                  </a:lnTo>
                  <a:lnTo>
                    <a:pt x="15283" y="3226"/>
                  </a:lnTo>
                  <a:lnTo>
                    <a:pt x="15658" y="3132"/>
                  </a:lnTo>
                  <a:lnTo>
                    <a:pt x="15658" y="3132"/>
                  </a:lnTo>
                  <a:lnTo>
                    <a:pt x="15846" y="3095"/>
                  </a:lnTo>
                  <a:lnTo>
                    <a:pt x="15939" y="3076"/>
                  </a:lnTo>
                  <a:lnTo>
                    <a:pt x="16033" y="3076"/>
                  </a:lnTo>
                  <a:lnTo>
                    <a:pt x="16033" y="3076"/>
                  </a:lnTo>
                  <a:lnTo>
                    <a:pt x="16333" y="3039"/>
                  </a:lnTo>
                  <a:lnTo>
                    <a:pt x="16614" y="3039"/>
                  </a:lnTo>
                  <a:lnTo>
                    <a:pt x="16614" y="3039"/>
                  </a:lnTo>
                  <a:lnTo>
                    <a:pt x="16783" y="3039"/>
                  </a:lnTo>
                  <a:lnTo>
                    <a:pt x="16783" y="3039"/>
                  </a:lnTo>
                  <a:lnTo>
                    <a:pt x="17158" y="3057"/>
                  </a:lnTo>
                  <a:lnTo>
                    <a:pt x="17158" y="3057"/>
                  </a:lnTo>
                  <a:lnTo>
                    <a:pt x="17327" y="3095"/>
                  </a:lnTo>
                  <a:lnTo>
                    <a:pt x="17515" y="3114"/>
                  </a:lnTo>
                  <a:lnTo>
                    <a:pt x="17515" y="3114"/>
                  </a:lnTo>
                  <a:lnTo>
                    <a:pt x="17702" y="3151"/>
                  </a:lnTo>
                  <a:lnTo>
                    <a:pt x="17871" y="3207"/>
                  </a:lnTo>
                  <a:lnTo>
                    <a:pt x="17871" y="3207"/>
                  </a:lnTo>
                  <a:lnTo>
                    <a:pt x="18227" y="3320"/>
                  </a:lnTo>
                  <a:lnTo>
                    <a:pt x="18227" y="3320"/>
                  </a:lnTo>
                  <a:lnTo>
                    <a:pt x="18565" y="3470"/>
                  </a:lnTo>
                  <a:lnTo>
                    <a:pt x="18902" y="362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115" y="5533"/>
                  </a:lnTo>
                  <a:lnTo>
                    <a:pt x="21321" y="5833"/>
                  </a:lnTo>
                  <a:lnTo>
                    <a:pt x="21527" y="6114"/>
                  </a:lnTo>
                  <a:lnTo>
                    <a:pt x="21696" y="6414"/>
                  </a:lnTo>
                  <a:lnTo>
                    <a:pt x="21865" y="6714"/>
                  </a:lnTo>
                  <a:lnTo>
                    <a:pt x="21865" y="6714"/>
                  </a:lnTo>
                  <a:lnTo>
                    <a:pt x="22034" y="7033"/>
                  </a:lnTo>
                  <a:lnTo>
                    <a:pt x="22034" y="7033"/>
                  </a:lnTo>
                  <a:lnTo>
                    <a:pt x="22202" y="7370"/>
                  </a:lnTo>
                  <a:lnTo>
                    <a:pt x="22202" y="7370"/>
                  </a:lnTo>
                  <a:lnTo>
                    <a:pt x="22559" y="8008"/>
                  </a:lnTo>
                  <a:lnTo>
                    <a:pt x="22559" y="8008"/>
                  </a:lnTo>
                  <a:lnTo>
                    <a:pt x="22896" y="8608"/>
                  </a:lnTo>
                  <a:lnTo>
                    <a:pt x="22896" y="8608"/>
                  </a:lnTo>
                  <a:lnTo>
                    <a:pt x="23084" y="8908"/>
                  </a:lnTo>
                  <a:lnTo>
                    <a:pt x="23084" y="8908"/>
                  </a:lnTo>
                  <a:lnTo>
                    <a:pt x="23271" y="9189"/>
                  </a:lnTo>
                  <a:lnTo>
                    <a:pt x="23271" y="9189"/>
                  </a:lnTo>
                  <a:lnTo>
                    <a:pt x="23665" y="9733"/>
                  </a:lnTo>
                  <a:lnTo>
                    <a:pt x="23853" y="9996"/>
                  </a:lnTo>
                  <a:lnTo>
                    <a:pt x="24059" y="10239"/>
                  </a:lnTo>
                  <a:lnTo>
                    <a:pt x="24059" y="10239"/>
                  </a:lnTo>
                  <a:lnTo>
                    <a:pt x="24265" y="10464"/>
                  </a:lnTo>
                  <a:lnTo>
                    <a:pt x="24471" y="10671"/>
                  </a:lnTo>
                  <a:lnTo>
                    <a:pt x="24471" y="10671"/>
                  </a:lnTo>
                  <a:lnTo>
                    <a:pt x="24678" y="10877"/>
                  </a:lnTo>
                  <a:lnTo>
                    <a:pt x="24678" y="10877"/>
                  </a:lnTo>
                  <a:lnTo>
                    <a:pt x="24771" y="10971"/>
                  </a:lnTo>
                  <a:lnTo>
                    <a:pt x="24828" y="11027"/>
                  </a:lnTo>
                  <a:lnTo>
                    <a:pt x="24865" y="11064"/>
                  </a:lnTo>
                  <a:lnTo>
                    <a:pt x="24865" y="11064"/>
                  </a:lnTo>
                  <a:lnTo>
                    <a:pt x="25203" y="11439"/>
                  </a:lnTo>
                  <a:lnTo>
                    <a:pt x="25203" y="11439"/>
                  </a:lnTo>
                  <a:lnTo>
                    <a:pt x="25484" y="11796"/>
                  </a:lnTo>
                  <a:lnTo>
                    <a:pt x="25484" y="11796"/>
                  </a:lnTo>
                  <a:lnTo>
                    <a:pt x="25747" y="12152"/>
                  </a:lnTo>
                  <a:lnTo>
                    <a:pt x="25953" y="12508"/>
                  </a:lnTo>
                  <a:lnTo>
                    <a:pt x="26103" y="12846"/>
                  </a:lnTo>
                  <a:lnTo>
                    <a:pt x="26215" y="13146"/>
                  </a:lnTo>
                  <a:lnTo>
                    <a:pt x="26215" y="13146"/>
                  </a:lnTo>
                  <a:lnTo>
                    <a:pt x="26290" y="13446"/>
                  </a:lnTo>
                  <a:lnTo>
                    <a:pt x="26347" y="13708"/>
                  </a:lnTo>
                  <a:lnTo>
                    <a:pt x="26347" y="13952"/>
                  </a:lnTo>
                  <a:lnTo>
                    <a:pt x="26347" y="14140"/>
                  </a:lnTo>
                  <a:lnTo>
                    <a:pt x="26347" y="14140"/>
                  </a:lnTo>
                  <a:lnTo>
                    <a:pt x="26347" y="14215"/>
                  </a:lnTo>
                  <a:lnTo>
                    <a:pt x="26347" y="14215"/>
                  </a:lnTo>
                  <a:lnTo>
                    <a:pt x="26347" y="14290"/>
                  </a:lnTo>
                  <a:lnTo>
                    <a:pt x="26347" y="14290"/>
                  </a:lnTo>
                  <a:lnTo>
                    <a:pt x="26347" y="14402"/>
                  </a:lnTo>
                  <a:lnTo>
                    <a:pt x="26347" y="14402"/>
                  </a:lnTo>
                  <a:lnTo>
                    <a:pt x="26328" y="14496"/>
                  </a:lnTo>
                  <a:lnTo>
                    <a:pt x="26328" y="14496"/>
                  </a:lnTo>
                  <a:lnTo>
                    <a:pt x="26365" y="14402"/>
                  </a:lnTo>
                  <a:lnTo>
                    <a:pt x="26365" y="14402"/>
                  </a:lnTo>
                  <a:lnTo>
                    <a:pt x="26384" y="14308"/>
                  </a:lnTo>
                  <a:lnTo>
                    <a:pt x="26384" y="14308"/>
                  </a:lnTo>
                  <a:lnTo>
                    <a:pt x="26422" y="14233"/>
                  </a:lnTo>
                  <a:lnTo>
                    <a:pt x="26422" y="14233"/>
                  </a:lnTo>
                  <a:lnTo>
                    <a:pt x="26422" y="14140"/>
                  </a:lnTo>
                  <a:lnTo>
                    <a:pt x="26422" y="14140"/>
                  </a:lnTo>
                  <a:lnTo>
                    <a:pt x="26478" y="13952"/>
                  </a:lnTo>
                  <a:lnTo>
                    <a:pt x="26497" y="13708"/>
                  </a:lnTo>
                  <a:lnTo>
                    <a:pt x="26515" y="13427"/>
                  </a:lnTo>
                  <a:lnTo>
                    <a:pt x="26497" y="13108"/>
                  </a:lnTo>
                  <a:lnTo>
                    <a:pt x="26497" y="13108"/>
                  </a:lnTo>
                  <a:lnTo>
                    <a:pt x="26440" y="12733"/>
                  </a:lnTo>
                  <a:lnTo>
                    <a:pt x="26328" y="12340"/>
                  </a:lnTo>
                  <a:lnTo>
                    <a:pt x="26178" y="11927"/>
                  </a:lnTo>
                  <a:lnTo>
                    <a:pt x="25972" y="11496"/>
                  </a:lnTo>
                  <a:lnTo>
                    <a:pt x="25972" y="11496"/>
                  </a:lnTo>
                  <a:lnTo>
                    <a:pt x="25709" y="11064"/>
                  </a:lnTo>
                  <a:lnTo>
                    <a:pt x="25709" y="11064"/>
                  </a:lnTo>
                  <a:lnTo>
                    <a:pt x="25409" y="10614"/>
                  </a:lnTo>
                  <a:lnTo>
                    <a:pt x="25372" y="10539"/>
                  </a:lnTo>
                  <a:lnTo>
                    <a:pt x="25334" y="10483"/>
                  </a:lnTo>
                  <a:lnTo>
                    <a:pt x="25334" y="10483"/>
                  </a:lnTo>
                  <a:lnTo>
                    <a:pt x="25240" y="10389"/>
                  </a:lnTo>
                  <a:lnTo>
                    <a:pt x="25240" y="10389"/>
                  </a:lnTo>
                  <a:lnTo>
                    <a:pt x="25090" y="10164"/>
                  </a:lnTo>
                  <a:lnTo>
                    <a:pt x="25090" y="10164"/>
                  </a:lnTo>
                  <a:lnTo>
                    <a:pt x="24921" y="9939"/>
                  </a:lnTo>
                  <a:lnTo>
                    <a:pt x="24771" y="9696"/>
                  </a:lnTo>
                  <a:lnTo>
                    <a:pt x="24771" y="9696"/>
                  </a:lnTo>
                  <a:lnTo>
                    <a:pt x="24453" y="9208"/>
                  </a:lnTo>
                  <a:lnTo>
                    <a:pt x="24171" y="8664"/>
                  </a:lnTo>
                  <a:lnTo>
                    <a:pt x="24171" y="8664"/>
                  </a:lnTo>
                  <a:lnTo>
                    <a:pt x="24040" y="8383"/>
                  </a:lnTo>
                  <a:lnTo>
                    <a:pt x="24040" y="8383"/>
                  </a:lnTo>
                  <a:lnTo>
                    <a:pt x="23890" y="8102"/>
                  </a:lnTo>
                  <a:lnTo>
                    <a:pt x="23890" y="8102"/>
                  </a:lnTo>
                  <a:lnTo>
                    <a:pt x="23628" y="7483"/>
                  </a:lnTo>
                  <a:lnTo>
                    <a:pt x="23628" y="7483"/>
                  </a:lnTo>
                  <a:lnTo>
                    <a:pt x="23365" y="6827"/>
                  </a:lnTo>
                  <a:lnTo>
                    <a:pt x="23365" y="6827"/>
                  </a:lnTo>
                  <a:lnTo>
                    <a:pt x="23234" y="6489"/>
                  </a:lnTo>
                  <a:lnTo>
                    <a:pt x="23234" y="6489"/>
                  </a:lnTo>
                  <a:lnTo>
                    <a:pt x="23103" y="6133"/>
                  </a:lnTo>
                  <a:lnTo>
                    <a:pt x="23103" y="6133"/>
                  </a:lnTo>
                  <a:lnTo>
                    <a:pt x="22934" y="5776"/>
                  </a:lnTo>
                  <a:lnTo>
                    <a:pt x="22746" y="5401"/>
                  </a:lnTo>
                  <a:lnTo>
                    <a:pt x="22540" y="5045"/>
                  </a:lnTo>
                  <a:lnTo>
                    <a:pt x="22315" y="4670"/>
                  </a:lnTo>
                  <a:lnTo>
                    <a:pt x="22315" y="4670"/>
                  </a:lnTo>
                  <a:lnTo>
                    <a:pt x="22071" y="4333"/>
                  </a:lnTo>
                  <a:lnTo>
                    <a:pt x="21809" y="3976"/>
                  </a:lnTo>
                  <a:lnTo>
                    <a:pt x="21527" y="3639"/>
                  </a:lnTo>
                  <a:lnTo>
                    <a:pt x="21209" y="3320"/>
                  </a:lnTo>
                  <a:lnTo>
                    <a:pt x="21209" y="3320"/>
                  </a:lnTo>
                  <a:lnTo>
                    <a:pt x="20871" y="3001"/>
                  </a:lnTo>
                  <a:lnTo>
                    <a:pt x="20871" y="3001"/>
                  </a:lnTo>
                  <a:lnTo>
                    <a:pt x="20515" y="2701"/>
                  </a:lnTo>
                  <a:lnTo>
                    <a:pt x="20515" y="2701"/>
                  </a:lnTo>
                  <a:lnTo>
                    <a:pt x="20140" y="2420"/>
                  </a:lnTo>
                  <a:lnTo>
                    <a:pt x="19727" y="2157"/>
                  </a:lnTo>
                  <a:lnTo>
                    <a:pt x="19727" y="2157"/>
                  </a:lnTo>
                  <a:lnTo>
                    <a:pt x="19296" y="1932"/>
                  </a:lnTo>
                  <a:lnTo>
                    <a:pt x="18846" y="1726"/>
                  </a:lnTo>
                  <a:lnTo>
                    <a:pt x="18846" y="1726"/>
                  </a:lnTo>
                  <a:lnTo>
                    <a:pt x="18621" y="1632"/>
                  </a:lnTo>
                  <a:lnTo>
                    <a:pt x="18377" y="1557"/>
                  </a:lnTo>
                  <a:lnTo>
                    <a:pt x="18377" y="1557"/>
                  </a:lnTo>
                  <a:lnTo>
                    <a:pt x="18133" y="1482"/>
                  </a:lnTo>
                  <a:lnTo>
                    <a:pt x="17890" y="1426"/>
                  </a:lnTo>
                  <a:lnTo>
                    <a:pt x="17890" y="1426"/>
                  </a:lnTo>
                  <a:lnTo>
                    <a:pt x="17627" y="1370"/>
                  </a:lnTo>
                  <a:lnTo>
                    <a:pt x="17383" y="1332"/>
                  </a:lnTo>
                  <a:lnTo>
                    <a:pt x="17383" y="1332"/>
                  </a:lnTo>
                  <a:lnTo>
                    <a:pt x="17121" y="1295"/>
                  </a:lnTo>
                  <a:lnTo>
                    <a:pt x="16858" y="1276"/>
                  </a:lnTo>
                  <a:lnTo>
                    <a:pt x="16858" y="1276"/>
                  </a:lnTo>
                  <a:lnTo>
                    <a:pt x="16577" y="1276"/>
                  </a:lnTo>
                  <a:lnTo>
                    <a:pt x="16577" y="1276"/>
                  </a:lnTo>
                  <a:lnTo>
                    <a:pt x="16183" y="1276"/>
                  </a:lnTo>
                  <a:lnTo>
                    <a:pt x="15808" y="1332"/>
                  </a:lnTo>
                  <a:lnTo>
                    <a:pt x="15677" y="1351"/>
                  </a:lnTo>
                  <a:lnTo>
                    <a:pt x="15546" y="1370"/>
                  </a:lnTo>
                  <a:lnTo>
                    <a:pt x="15546" y="1370"/>
                  </a:lnTo>
                  <a:lnTo>
                    <a:pt x="15283" y="1407"/>
                  </a:lnTo>
                  <a:lnTo>
                    <a:pt x="15283" y="1407"/>
                  </a:lnTo>
                  <a:lnTo>
                    <a:pt x="14796" y="1539"/>
                  </a:lnTo>
                  <a:lnTo>
                    <a:pt x="14796" y="1539"/>
                  </a:lnTo>
                  <a:lnTo>
                    <a:pt x="14364" y="1670"/>
                  </a:lnTo>
                  <a:lnTo>
                    <a:pt x="14364" y="1670"/>
                  </a:lnTo>
                  <a:lnTo>
                    <a:pt x="13933" y="1801"/>
                  </a:lnTo>
                  <a:lnTo>
                    <a:pt x="13933" y="1801"/>
                  </a:lnTo>
                  <a:lnTo>
                    <a:pt x="13539" y="1914"/>
                  </a:lnTo>
                  <a:lnTo>
                    <a:pt x="13183" y="2007"/>
                  </a:lnTo>
                  <a:lnTo>
                    <a:pt x="13183" y="2007"/>
                  </a:lnTo>
                  <a:lnTo>
                    <a:pt x="12902" y="2045"/>
                  </a:lnTo>
                  <a:lnTo>
                    <a:pt x="12620" y="2064"/>
                  </a:lnTo>
                  <a:lnTo>
                    <a:pt x="12620" y="2064"/>
                  </a:lnTo>
                  <a:lnTo>
                    <a:pt x="12545" y="2064"/>
                  </a:lnTo>
                  <a:lnTo>
                    <a:pt x="12545" y="2064"/>
                  </a:lnTo>
                  <a:lnTo>
                    <a:pt x="12377" y="2045"/>
                  </a:lnTo>
                  <a:lnTo>
                    <a:pt x="12227" y="2026"/>
                  </a:lnTo>
                  <a:lnTo>
                    <a:pt x="11908" y="1951"/>
                  </a:lnTo>
                  <a:lnTo>
                    <a:pt x="11908" y="1951"/>
                  </a:lnTo>
                  <a:lnTo>
                    <a:pt x="11758" y="1895"/>
                  </a:lnTo>
                  <a:lnTo>
                    <a:pt x="11758" y="1895"/>
                  </a:lnTo>
                  <a:lnTo>
                    <a:pt x="11589" y="1839"/>
                  </a:lnTo>
                  <a:lnTo>
                    <a:pt x="11589" y="1839"/>
                  </a:lnTo>
                  <a:lnTo>
                    <a:pt x="11439" y="1764"/>
                  </a:lnTo>
                  <a:lnTo>
                    <a:pt x="11270" y="1689"/>
                  </a:lnTo>
                  <a:lnTo>
                    <a:pt x="11195" y="1651"/>
                  </a:lnTo>
                  <a:lnTo>
                    <a:pt x="11120" y="1595"/>
                  </a:lnTo>
                  <a:lnTo>
                    <a:pt x="11120" y="1595"/>
                  </a:lnTo>
                  <a:lnTo>
                    <a:pt x="10951" y="1520"/>
                  </a:lnTo>
                  <a:lnTo>
                    <a:pt x="10951" y="1520"/>
                  </a:lnTo>
                  <a:lnTo>
                    <a:pt x="10633" y="1314"/>
                  </a:lnTo>
                  <a:lnTo>
                    <a:pt x="10633" y="1314"/>
                  </a:lnTo>
                  <a:lnTo>
                    <a:pt x="9976" y="901"/>
                  </a:lnTo>
                  <a:lnTo>
                    <a:pt x="9976" y="901"/>
                  </a:lnTo>
                  <a:lnTo>
                    <a:pt x="9639" y="676"/>
                  </a:lnTo>
                  <a:lnTo>
                    <a:pt x="9264" y="451"/>
                  </a:lnTo>
                  <a:lnTo>
                    <a:pt x="9264" y="451"/>
                  </a:lnTo>
                  <a:lnTo>
                    <a:pt x="9058" y="357"/>
                  </a:lnTo>
                  <a:lnTo>
                    <a:pt x="8851" y="263"/>
                  </a:lnTo>
                  <a:lnTo>
                    <a:pt x="8645" y="188"/>
                  </a:lnTo>
                  <a:lnTo>
                    <a:pt x="8420" y="113"/>
                  </a:lnTo>
                  <a:lnTo>
                    <a:pt x="8420" y="113"/>
                  </a:lnTo>
                  <a:lnTo>
                    <a:pt x="8195" y="76"/>
                  </a:lnTo>
                  <a:lnTo>
                    <a:pt x="7970" y="38"/>
                  </a:lnTo>
                  <a:lnTo>
                    <a:pt x="7970" y="38"/>
                  </a:lnTo>
                  <a:lnTo>
                    <a:pt x="7745" y="1"/>
                  </a:lnTo>
                  <a:lnTo>
                    <a:pt x="7745" y="1"/>
                  </a:lnTo>
                  <a:lnTo>
                    <a:pt x="7539" y="1"/>
                  </a:lnTo>
                  <a:lnTo>
                    <a:pt x="7539" y="1"/>
                  </a:lnTo>
                  <a:lnTo>
                    <a:pt x="7445"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8840952" y="1024579"/>
              <a:ext cx="153137" cy="569204"/>
            </a:xfrm>
            <a:custGeom>
              <a:avLst/>
              <a:gdLst/>
              <a:ahLst/>
              <a:cxnLst/>
              <a:rect l="l" t="t" r="r" b="b"/>
              <a:pathLst>
                <a:path w="3996" h="14853" extrusionOk="0">
                  <a:moveTo>
                    <a:pt x="564" y="1"/>
                  </a:moveTo>
                  <a:lnTo>
                    <a:pt x="601" y="170"/>
                  </a:lnTo>
                  <a:lnTo>
                    <a:pt x="657" y="376"/>
                  </a:lnTo>
                  <a:lnTo>
                    <a:pt x="751" y="657"/>
                  </a:lnTo>
                  <a:lnTo>
                    <a:pt x="864" y="995"/>
                  </a:lnTo>
                  <a:lnTo>
                    <a:pt x="1032" y="1388"/>
                  </a:lnTo>
                  <a:lnTo>
                    <a:pt x="1182" y="1838"/>
                  </a:lnTo>
                  <a:lnTo>
                    <a:pt x="1257" y="2082"/>
                  </a:lnTo>
                  <a:lnTo>
                    <a:pt x="1332" y="2326"/>
                  </a:lnTo>
                  <a:lnTo>
                    <a:pt x="1389" y="2588"/>
                  </a:lnTo>
                  <a:lnTo>
                    <a:pt x="1426" y="2851"/>
                  </a:lnTo>
                  <a:lnTo>
                    <a:pt x="1426" y="3114"/>
                  </a:lnTo>
                  <a:lnTo>
                    <a:pt x="1426" y="3395"/>
                  </a:lnTo>
                  <a:lnTo>
                    <a:pt x="1407" y="3695"/>
                  </a:lnTo>
                  <a:lnTo>
                    <a:pt x="1351" y="4014"/>
                  </a:lnTo>
                  <a:lnTo>
                    <a:pt x="1220" y="4670"/>
                  </a:lnTo>
                  <a:lnTo>
                    <a:pt x="1070" y="5439"/>
                  </a:lnTo>
                  <a:lnTo>
                    <a:pt x="995" y="5870"/>
                  </a:lnTo>
                  <a:lnTo>
                    <a:pt x="957" y="6339"/>
                  </a:lnTo>
                  <a:lnTo>
                    <a:pt x="957" y="6583"/>
                  </a:lnTo>
                  <a:lnTo>
                    <a:pt x="976" y="6845"/>
                  </a:lnTo>
                  <a:lnTo>
                    <a:pt x="995" y="7089"/>
                  </a:lnTo>
                  <a:lnTo>
                    <a:pt x="1051" y="7351"/>
                  </a:lnTo>
                  <a:lnTo>
                    <a:pt x="1107" y="7614"/>
                  </a:lnTo>
                  <a:lnTo>
                    <a:pt x="1182" y="7876"/>
                  </a:lnTo>
                  <a:lnTo>
                    <a:pt x="1220" y="7989"/>
                  </a:lnTo>
                  <a:lnTo>
                    <a:pt x="1276" y="8101"/>
                  </a:lnTo>
                  <a:lnTo>
                    <a:pt x="1370" y="8345"/>
                  </a:lnTo>
                  <a:lnTo>
                    <a:pt x="1576" y="8758"/>
                  </a:lnTo>
                  <a:lnTo>
                    <a:pt x="1782" y="9152"/>
                  </a:lnTo>
                  <a:lnTo>
                    <a:pt x="2157" y="9827"/>
                  </a:lnTo>
                  <a:lnTo>
                    <a:pt x="2289" y="10127"/>
                  </a:lnTo>
                  <a:lnTo>
                    <a:pt x="2345" y="10258"/>
                  </a:lnTo>
                  <a:lnTo>
                    <a:pt x="2382" y="10408"/>
                  </a:lnTo>
                  <a:lnTo>
                    <a:pt x="2401" y="10464"/>
                  </a:lnTo>
                  <a:lnTo>
                    <a:pt x="2420" y="10539"/>
                  </a:lnTo>
                  <a:lnTo>
                    <a:pt x="2439" y="10652"/>
                  </a:lnTo>
                  <a:lnTo>
                    <a:pt x="2457" y="10783"/>
                  </a:lnTo>
                  <a:lnTo>
                    <a:pt x="2457" y="10820"/>
                  </a:lnTo>
                  <a:lnTo>
                    <a:pt x="2457" y="10858"/>
                  </a:lnTo>
                  <a:lnTo>
                    <a:pt x="2457" y="10914"/>
                  </a:lnTo>
                  <a:lnTo>
                    <a:pt x="2457" y="11064"/>
                  </a:lnTo>
                  <a:lnTo>
                    <a:pt x="2439" y="11195"/>
                  </a:lnTo>
                  <a:lnTo>
                    <a:pt x="2439" y="11271"/>
                  </a:lnTo>
                  <a:lnTo>
                    <a:pt x="2420" y="11327"/>
                  </a:lnTo>
                  <a:lnTo>
                    <a:pt x="2382" y="11477"/>
                  </a:lnTo>
                  <a:lnTo>
                    <a:pt x="2364" y="11552"/>
                  </a:lnTo>
                  <a:lnTo>
                    <a:pt x="2345" y="11608"/>
                  </a:lnTo>
                  <a:lnTo>
                    <a:pt x="2307" y="11758"/>
                  </a:lnTo>
                  <a:lnTo>
                    <a:pt x="2251" y="11889"/>
                  </a:lnTo>
                  <a:lnTo>
                    <a:pt x="2214" y="12002"/>
                  </a:lnTo>
                  <a:lnTo>
                    <a:pt x="2064" y="12227"/>
                  </a:lnTo>
                  <a:lnTo>
                    <a:pt x="1914" y="12471"/>
                  </a:lnTo>
                  <a:lnTo>
                    <a:pt x="1745" y="12696"/>
                  </a:lnTo>
                  <a:lnTo>
                    <a:pt x="1576" y="12902"/>
                  </a:lnTo>
                  <a:lnTo>
                    <a:pt x="882" y="13671"/>
                  </a:lnTo>
                  <a:lnTo>
                    <a:pt x="601" y="13989"/>
                  </a:lnTo>
                  <a:lnTo>
                    <a:pt x="376" y="14290"/>
                  </a:lnTo>
                  <a:lnTo>
                    <a:pt x="207" y="14515"/>
                  </a:lnTo>
                  <a:lnTo>
                    <a:pt x="95" y="14702"/>
                  </a:lnTo>
                  <a:lnTo>
                    <a:pt x="1" y="14852"/>
                  </a:lnTo>
                  <a:lnTo>
                    <a:pt x="151" y="14758"/>
                  </a:lnTo>
                  <a:lnTo>
                    <a:pt x="564" y="14496"/>
                  </a:lnTo>
                  <a:lnTo>
                    <a:pt x="1239" y="14102"/>
                  </a:lnTo>
                  <a:lnTo>
                    <a:pt x="1670" y="13858"/>
                  </a:lnTo>
                  <a:lnTo>
                    <a:pt x="2139" y="13577"/>
                  </a:lnTo>
                  <a:lnTo>
                    <a:pt x="2401" y="13389"/>
                  </a:lnTo>
                  <a:lnTo>
                    <a:pt x="2664" y="13202"/>
                  </a:lnTo>
                  <a:lnTo>
                    <a:pt x="2926" y="12958"/>
                  </a:lnTo>
                  <a:lnTo>
                    <a:pt x="3208" y="12677"/>
                  </a:lnTo>
                  <a:lnTo>
                    <a:pt x="3339" y="12508"/>
                  </a:lnTo>
                  <a:lnTo>
                    <a:pt x="3433" y="12321"/>
                  </a:lnTo>
                  <a:lnTo>
                    <a:pt x="3545" y="12152"/>
                  </a:lnTo>
                  <a:lnTo>
                    <a:pt x="3601" y="12058"/>
                  </a:lnTo>
                  <a:lnTo>
                    <a:pt x="3639" y="11964"/>
                  </a:lnTo>
                  <a:lnTo>
                    <a:pt x="3733" y="11777"/>
                  </a:lnTo>
                  <a:lnTo>
                    <a:pt x="3770" y="11664"/>
                  </a:lnTo>
                  <a:lnTo>
                    <a:pt x="3808" y="11571"/>
                  </a:lnTo>
                  <a:lnTo>
                    <a:pt x="3883" y="11346"/>
                  </a:lnTo>
                  <a:lnTo>
                    <a:pt x="3939" y="11102"/>
                  </a:lnTo>
                  <a:lnTo>
                    <a:pt x="3958" y="10989"/>
                  </a:lnTo>
                  <a:lnTo>
                    <a:pt x="3976" y="10933"/>
                  </a:lnTo>
                  <a:lnTo>
                    <a:pt x="3976" y="10858"/>
                  </a:lnTo>
                  <a:lnTo>
                    <a:pt x="3995" y="10614"/>
                  </a:lnTo>
                  <a:lnTo>
                    <a:pt x="3995" y="10483"/>
                  </a:lnTo>
                  <a:lnTo>
                    <a:pt x="3976" y="10352"/>
                  </a:lnTo>
                  <a:lnTo>
                    <a:pt x="3976" y="10220"/>
                  </a:lnTo>
                  <a:lnTo>
                    <a:pt x="3958" y="10089"/>
                  </a:lnTo>
                  <a:lnTo>
                    <a:pt x="3920" y="9845"/>
                  </a:lnTo>
                  <a:lnTo>
                    <a:pt x="3845" y="9602"/>
                  </a:lnTo>
                  <a:lnTo>
                    <a:pt x="3770" y="9377"/>
                  </a:lnTo>
                  <a:lnTo>
                    <a:pt x="3695" y="9152"/>
                  </a:lnTo>
                  <a:lnTo>
                    <a:pt x="3508" y="8720"/>
                  </a:lnTo>
                  <a:lnTo>
                    <a:pt x="3320" y="8345"/>
                  </a:lnTo>
                  <a:lnTo>
                    <a:pt x="2964" y="7614"/>
                  </a:lnTo>
                  <a:lnTo>
                    <a:pt x="2907" y="7445"/>
                  </a:lnTo>
                  <a:lnTo>
                    <a:pt x="2832" y="7276"/>
                  </a:lnTo>
                  <a:lnTo>
                    <a:pt x="2795" y="7145"/>
                  </a:lnTo>
                  <a:lnTo>
                    <a:pt x="2739" y="6976"/>
                  </a:lnTo>
                  <a:lnTo>
                    <a:pt x="2682" y="6658"/>
                  </a:lnTo>
                  <a:lnTo>
                    <a:pt x="2645" y="6339"/>
                  </a:lnTo>
                  <a:lnTo>
                    <a:pt x="2645" y="6001"/>
                  </a:lnTo>
                  <a:lnTo>
                    <a:pt x="2645" y="5645"/>
                  </a:lnTo>
                  <a:lnTo>
                    <a:pt x="2701" y="4876"/>
                  </a:lnTo>
                  <a:lnTo>
                    <a:pt x="2720" y="4482"/>
                  </a:lnTo>
                  <a:lnTo>
                    <a:pt x="2701" y="4089"/>
                  </a:lnTo>
                  <a:lnTo>
                    <a:pt x="2682" y="3695"/>
                  </a:lnTo>
                  <a:lnTo>
                    <a:pt x="2626" y="3301"/>
                  </a:lnTo>
                  <a:lnTo>
                    <a:pt x="2551" y="2945"/>
                  </a:lnTo>
                  <a:lnTo>
                    <a:pt x="2439" y="2588"/>
                  </a:lnTo>
                  <a:lnTo>
                    <a:pt x="2307" y="2270"/>
                  </a:lnTo>
                  <a:lnTo>
                    <a:pt x="2139" y="1988"/>
                  </a:lnTo>
                  <a:lnTo>
                    <a:pt x="1989" y="1726"/>
                  </a:lnTo>
                  <a:lnTo>
                    <a:pt x="1820" y="1501"/>
                  </a:lnTo>
                  <a:lnTo>
                    <a:pt x="1501" y="1107"/>
                  </a:lnTo>
                  <a:lnTo>
                    <a:pt x="995" y="526"/>
                  </a:lnTo>
                  <a:lnTo>
                    <a:pt x="807" y="301"/>
                  </a:lnTo>
                  <a:lnTo>
                    <a:pt x="676" y="132"/>
                  </a:lnTo>
                  <a:lnTo>
                    <a:pt x="564" y="1"/>
                  </a:lnTo>
                  <a:close/>
                </a:path>
              </a:pathLst>
            </a:custGeom>
            <a:solidFill>
              <a:srgbClr val="FFFFFF">
                <a:alpha val="27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8704401" y="142608"/>
              <a:ext cx="387364" cy="651099"/>
            </a:xfrm>
            <a:custGeom>
              <a:avLst/>
              <a:gdLst/>
              <a:ahLst/>
              <a:cxnLst/>
              <a:rect l="l" t="t" r="r" b="b"/>
              <a:pathLst>
                <a:path w="10108" h="16990" extrusionOk="0">
                  <a:moveTo>
                    <a:pt x="1" y="0"/>
                  </a:moveTo>
                  <a:lnTo>
                    <a:pt x="807" y="300"/>
                  </a:lnTo>
                  <a:lnTo>
                    <a:pt x="1238" y="469"/>
                  </a:lnTo>
                  <a:lnTo>
                    <a:pt x="1463" y="563"/>
                  </a:lnTo>
                  <a:lnTo>
                    <a:pt x="1726" y="675"/>
                  </a:lnTo>
                  <a:lnTo>
                    <a:pt x="1988" y="788"/>
                  </a:lnTo>
                  <a:lnTo>
                    <a:pt x="2270" y="919"/>
                  </a:lnTo>
                  <a:lnTo>
                    <a:pt x="2551" y="1069"/>
                  </a:lnTo>
                  <a:lnTo>
                    <a:pt x="2832" y="1257"/>
                  </a:lnTo>
                  <a:lnTo>
                    <a:pt x="3095" y="1444"/>
                  </a:lnTo>
                  <a:lnTo>
                    <a:pt x="3338" y="1688"/>
                  </a:lnTo>
                  <a:lnTo>
                    <a:pt x="3563" y="1950"/>
                  </a:lnTo>
                  <a:lnTo>
                    <a:pt x="3770" y="2232"/>
                  </a:lnTo>
                  <a:lnTo>
                    <a:pt x="3863" y="2400"/>
                  </a:lnTo>
                  <a:lnTo>
                    <a:pt x="3901" y="2475"/>
                  </a:lnTo>
                  <a:lnTo>
                    <a:pt x="3957" y="2550"/>
                  </a:lnTo>
                  <a:lnTo>
                    <a:pt x="4032" y="2738"/>
                  </a:lnTo>
                  <a:lnTo>
                    <a:pt x="4070" y="2813"/>
                  </a:lnTo>
                  <a:lnTo>
                    <a:pt x="4088" y="2907"/>
                  </a:lnTo>
                  <a:lnTo>
                    <a:pt x="4163" y="3094"/>
                  </a:lnTo>
                  <a:lnTo>
                    <a:pt x="4201" y="3188"/>
                  </a:lnTo>
                  <a:lnTo>
                    <a:pt x="4220" y="3282"/>
                  </a:lnTo>
                  <a:lnTo>
                    <a:pt x="4257" y="3488"/>
                  </a:lnTo>
                  <a:lnTo>
                    <a:pt x="4313" y="3694"/>
                  </a:lnTo>
                  <a:lnTo>
                    <a:pt x="4351" y="3919"/>
                  </a:lnTo>
                  <a:lnTo>
                    <a:pt x="4388" y="4144"/>
                  </a:lnTo>
                  <a:lnTo>
                    <a:pt x="4445" y="4613"/>
                  </a:lnTo>
                  <a:lnTo>
                    <a:pt x="4576" y="5644"/>
                  </a:lnTo>
                  <a:lnTo>
                    <a:pt x="4670" y="6207"/>
                  </a:lnTo>
                  <a:lnTo>
                    <a:pt x="4726" y="6488"/>
                  </a:lnTo>
                  <a:lnTo>
                    <a:pt x="4801" y="6788"/>
                  </a:lnTo>
                  <a:lnTo>
                    <a:pt x="4857" y="6938"/>
                  </a:lnTo>
                  <a:lnTo>
                    <a:pt x="4895" y="7088"/>
                  </a:lnTo>
                  <a:lnTo>
                    <a:pt x="4951" y="7238"/>
                  </a:lnTo>
                  <a:lnTo>
                    <a:pt x="5007" y="7388"/>
                  </a:lnTo>
                  <a:lnTo>
                    <a:pt x="5139" y="7688"/>
                  </a:lnTo>
                  <a:lnTo>
                    <a:pt x="5307" y="7988"/>
                  </a:lnTo>
                  <a:lnTo>
                    <a:pt x="5345" y="8063"/>
                  </a:lnTo>
                  <a:lnTo>
                    <a:pt x="5382" y="8120"/>
                  </a:lnTo>
                  <a:lnTo>
                    <a:pt x="5476" y="8270"/>
                  </a:lnTo>
                  <a:lnTo>
                    <a:pt x="5570" y="8401"/>
                  </a:lnTo>
                  <a:lnTo>
                    <a:pt x="5682" y="8532"/>
                  </a:lnTo>
                  <a:lnTo>
                    <a:pt x="5889" y="8795"/>
                  </a:lnTo>
                  <a:lnTo>
                    <a:pt x="6076" y="9020"/>
                  </a:lnTo>
                  <a:lnTo>
                    <a:pt x="6489" y="9414"/>
                  </a:lnTo>
                  <a:lnTo>
                    <a:pt x="6901" y="9789"/>
                  </a:lnTo>
                  <a:lnTo>
                    <a:pt x="7651" y="10464"/>
                  </a:lnTo>
                  <a:lnTo>
                    <a:pt x="7989" y="10764"/>
                  </a:lnTo>
                  <a:lnTo>
                    <a:pt x="8251" y="11064"/>
                  </a:lnTo>
                  <a:lnTo>
                    <a:pt x="8364" y="11214"/>
                  </a:lnTo>
                  <a:lnTo>
                    <a:pt x="8476" y="11382"/>
                  </a:lnTo>
                  <a:lnTo>
                    <a:pt x="8514" y="11457"/>
                  </a:lnTo>
                  <a:lnTo>
                    <a:pt x="8570" y="11551"/>
                  </a:lnTo>
                  <a:lnTo>
                    <a:pt x="8645" y="11720"/>
                  </a:lnTo>
                  <a:lnTo>
                    <a:pt x="8795" y="12076"/>
                  </a:lnTo>
                  <a:lnTo>
                    <a:pt x="8889" y="12451"/>
                  </a:lnTo>
                  <a:lnTo>
                    <a:pt x="8945" y="12639"/>
                  </a:lnTo>
                  <a:lnTo>
                    <a:pt x="8964" y="12733"/>
                  </a:lnTo>
                  <a:lnTo>
                    <a:pt x="8983" y="12826"/>
                  </a:lnTo>
                  <a:lnTo>
                    <a:pt x="9039" y="13183"/>
                  </a:lnTo>
                  <a:lnTo>
                    <a:pt x="9114" y="13933"/>
                  </a:lnTo>
                  <a:lnTo>
                    <a:pt x="9170" y="14608"/>
                  </a:lnTo>
                  <a:lnTo>
                    <a:pt x="9189" y="15208"/>
                  </a:lnTo>
                  <a:lnTo>
                    <a:pt x="9170" y="15733"/>
                  </a:lnTo>
                  <a:lnTo>
                    <a:pt x="9114" y="16183"/>
                  </a:lnTo>
                  <a:lnTo>
                    <a:pt x="9076" y="16370"/>
                  </a:lnTo>
                  <a:lnTo>
                    <a:pt x="9039" y="16520"/>
                  </a:lnTo>
                  <a:lnTo>
                    <a:pt x="8964" y="16783"/>
                  </a:lnTo>
                  <a:lnTo>
                    <a:pt x="8889" y="16989"/>
                  </a:lnTo>
                  <a:lnTo>
                    <a:pt x="9039" y="16820"/>
                  </a:lnTo>
                  <a:lnTo>
                    <a:pt x="9189" y="16595"/>
                  </a:lnTo>
                  <a:lnTo>
                    <a:pt x="9283" y="16445"/>
                  </a:lnTo>
                  <a:lnTo>
                    <a:pt x="9376" y="16258"/>
                  </a:lnTo>
                  <a:lnTo>
                    <a:pt x="9470" y="16052"/>
                  </a:lnTo>
                  <a:lnTo>
                    <a:pt x="9564" y="15827"/>
                  </a:lnTo>
                  <a:lnTo>
                    <a:pt x="9658" y="15583"/>
                  </a:lnTo>
                  <a:lnTo>
                    <a:pt x="9751" y="15302"/>
                  </a:lnTo>
                  <a:lnTo>
                    <a:pt x="9826" y="14983"/>
                  </a:lnTo>
                  <a:lnTo>
                    <a:pt x="9883" y="14664"/>
                  </a:lnTo>
                  <a:lnTo>
                    <a:pt x="9995" y="13951"/>
                  </a:lnTo>
                  <a:lnTo>
                    <a:pt x="10089" y="13164"/>
                  </a:lnTo>
                  <a:lnTo>
                    <a:pt x="10108" y="12733"/>
                  </a:lnTo>
                  <a:lnTo>
                    <a:pt x="10108" y="12620"/>
                  </a:lnTo>
                  <a:lnTo>
                    <a:pt x="10108" y="12489"/>
                  </a:lnTo>
                  <a:lnTo>
                    <a:pt x="10089" y="12264"/>
                  </a:lnTo>
                  <a:lnTo>
                    <a:pt x="10070" y="12020"/>
                  </a:lnTo>
                  <a:lnTo>
                    <a:pt x="10033" y="11776"/>
                  </a:lnTo>
                  <a:lnTo>
                    <a:pt x="9995" y="11532"/>
                  </a:lnTo>
                  <a:lnTo>
                    <a:pt x="9920" y="11270"/>
                  </a:lnTo>
                  <a:lnTo>
                    <a:pt x="9845" y="11007"/>
                  </a:lnTo>
                  <a:lnTo>
                    <a:pt x="9789" y="10876"/>
                  </a:lnTo>
                  <a:lnTo>
                    <a:pt x="9733" y="10745"/>
                  </a:lnTo>
                  <a:lnTo>
                    <a:pt x="9620" y="10482"/>
                  </a:lnTo>
                  <a:lnTo>
                    <a:pt x="9470" y="10239"/>
                  </a:lnTo>
                  <a:lnTo>
                    <a:pt x="9320" y="9995"/>
                  </a:lnTo>
                  <a:lnTo>
                    <a:pt x="9151" y="9770"/>
                  </a:lnTo>
                  <a:lnTo>
                    <a:pt x="8983" y="9545"/>
                  </a:lnTo>
                  <a:lnTo>
                    <a:pt x="8795" y="9339"/>
                  </a:lnTo>
                  <a:lnTo>
                    <a:pt x="8420" y="8945"/>
                  </a:lnTo>
                  <a:lnTo>
                    <a:pt x="8064" y="8570"/>
                  </a:lnTo>
                  <a:lnTo>
                    <a:pt x="7707" y="8213"/>
                  </a:lnTo>
                  <a:lnTo>
                    <a:pt x="7370" y="7838"/>
                  </a:lnTo>
                  <a:lnTo>
                    <a:pt x="7201" y="7651"/>
                  </a:lnTo>
                  <a:lnTo>
                    <a:pt x="7070" y="7482"/>
                  </a:lnTo>
                  <a:lnTo>
                    <a:pt x="7014" y="7388"/>
                  </a:lnTo>
                  <a:lnTo>
                    <a:pt x="6957" y="7295"/>
                  </a:lnTo>
                  <a:lnTo>
                    <a:pt x="6882" y="7201"/>
                  </a:lnTo>
                  <a:lnTo>
                    <a:pt x="6864" y="7163"/>
                  </a:lnTo>
                  <a:lnTo>
                    <a:pt x="6826" y="7107"/>
                  </a:lnTo>
                  <a:lnTo>
                    <a:pt x="6732" y="6920"/>
                  </a:lnTo>
                  <a:lnTo>
                    <a:pt x="6639" y="6713"/>
                  </a:lnTo>
                  <a:lnTo>
                    <a:pt x="6470" y="6282"/>
                  </a:lnTo>
                  <a:lnTo>
                    <a:pt x="6339" y="5832"/>
                  </a:lnTo>
                  <a:lnTo>
                    <a:pt x="6226" y="5344"/>
                  </a:lnTo>
                  <a:lnTo>
                    <a:pt x="6020" y="4332"/>
                  </a:lnTo>
                  <a:lnTo>
                    <a:pt x="5889" y="3826"/>
                  </a:lnTo>
                  <a:lnTo>
                    <a:pt x="5832" y="3563"/>
                  </a:lnTo>
                  <a:lnTo>
                    <a:pt x="5739" y="3319"/>
                  </a:lnTo>
                  <a:lnTo>
                    <a:pt x="5664" y="3057"/>
                  </a:lnTo>
                  <a:lnTo>
                    <a:pt x="5551" y="2813"/>
                  </a:lnTo>
                  <a:lnTo>
                    <a:pt x="5514" y="2682"/>
                  </a:lnTo>
                  <a:lnTo>
                    <a:pt x="5439" y="2569"/>
                  </a:lnTo>
                  <a:lnTo>
                    <a:pt x="5326" y="2325"/>
                  </a:lnTo>
                  <a:lnTo>
                    <a:pt x="5251" y="2213"/>
                  </a:lnTo>
                  <a:lnTo>
                    <a:pt x="5176" y="2100"/>
                  </a:lnTo>
                  <a:lnTo>
                    <a:pt x="5045" y="1894"/>
                  </a:lnTo>
                  <a:lnTo>
                    <a:pt x="4970" y="1782"/>
                  </a:lnTo>
                  <a:lnTo>
                    <a:pt x="4895" y="1688"/>
                  </a:lnTo>
                  <a:lnTo>
                    <a:pt x="4726" y="1500"/>
                  </a:lnTo>
                  <a:lnTo>
                    <a:pt x="4557" y="1313"/>
                  </a:lnTo>
                  <a:lnTo>
                    <a:pt x="4463" y="1238"/>
                  </a:lnTo>
                  <a:lnTo>
                    <a:pt x="4426" y="1200"/>
                  </a:lnTo>
                  <a:lnTo>
                    <a:pt x="4370" y="1144"/>
                  </a:lnTo>
                  <a:lnTo>
                    <a:pt x="4182" y="1013"/>
                  </a:lnTo>
                  <a:lnTo>
                    <a:pt x="4088" y="938"/>
                  </a:lnTo>
                  <a:lnTo>
                    <a:pt x="3995" y="863"/>
                  </a:lnTo>
                  <a:lnTo>
                    <a:pt x="3807" y="750"/>
                  </a:lnTo>
                  <a:lnTo>
                    <a:pt x="3620" y="638"/>
                  </a:lnTo>
                  <a:lnTo>
                    <a:pt x="3413" y="544"/>
                  </a:lnTo>
                  <a:lnTo>
                    <a:pt x="3226" y="469"/>
                  </a:lnTo>
                  <a:lnTo>
                    <a:pt x="2870" y="338"/>
                  </a:lnTo>
                  <a:lnTo>
                    <a:pt x="2513" y="244"/>
                  </a:lnTo>
                  <a:lnTo>
                    <a:pt x="2176" y="188"/>
                  </a:lnTo>
                  <a:lnTo>
                    <a:pt x="1876" y="131"/>
                  </a:lnTo>
                  <a:lnTo>
                    <a:pt x="1594" y="94"/>
                  </a:lnTo>
                  <a:lnTo>
                    <a:pt x="1332" y="75"/>
                  </a:lnTo>
                  <a:lnTo>
                    <a:pt x="863" y="38"/>
                  </a:lnTo>
                  <a:lnTo>
                    <a:pt x="1"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8704401" y="142608"/>
              <a:ext cx="387364" cy="651099"/>
            </a:xfrm>
            <a:custGeom>
              <a:avLst/>
              <a:gdLst/>
              <a:ahLst/>
              <a:cxnLst/>
              <a:rect l="l" t="t" r="r" b="b"/>
              <a:pathLst>
                <a:path w="10108" h="16990" fill="none" extrusionOk="0">
                  <a:moveTo>
                    <a:pt x="1" y="0"/>
                  </a:moveTo>
                  <a:lnTo>
                    <a:pt x="1" y="0"/>
                  </a:lnTo>
                  <a:lnTo>
                    <a:pt x="807" y="300"/>
                  </a:lnTo>
                  <a:lnTo>
                    <a:pt x="807" y="300"/>
                  </a:lnTo>
                  <a:lnTo>
                    <a:pt x="1238" y="469"/>
                  </a:lnTo>
                  <a:lnTo>
                    <a:pt x="1238" y="469"/>
                  </a:lnTo>
                  <a:lnTo>
                    <a:pt x="1463" y="563"/>
                  </a:lnTo>
                  <a:lnTo>
                    <a:pt x="1463" y="563"/>
                  </a:lnTo>
                  <a:lnTo>
                    <a:pt x="1726" y="675"/>
                  </a:lnTo>
                  <a:lnTo>
                    <a:pt x="1726" y="675"/>
                  </a:lnTo>
                  <a:lnTo>
                    <a:pt x="1988" y="788"/>
                  </a:lnTo>
                  <a:lnTo>
                    <a:pt x="2270" y="919"/>
                  </a:lnTo>
                  <a:lnTo>
                    <a:pt x="2551" y="1069"/>
                  </a:lnTo>
                  <a:lnTo>
                    <a:pt x="2832" y="1257"/>
                  </a:lnTo>
                  <a:lnTo>
                    <a:pt x="2832" y="1257"/>
                  </a:lnTo>
                  <a:lnTo>
                    <a:pt x="3095" y="1444"/>
                  </a:lnTo>
                  <a:lnTo>
                    <a:pt x="3338" y="1688"/>
                  </a:lnTo>
                  <a:lnTo>
                    <a:pt x="3563" y="1950"/>
                  </a:lnTo>
                  <a:lnTo>
                    <a:pt x="3770" y="2232"/>
                  </a:lnTo>
                  <a:lnTo>
                    <a:pt x="3770" y="2232"/>
                  </a:lnTo>
                  <a:lnTo>
                    <a:pt x="3863" y="2400"/>
                  </a:lnTo>
                  <a:lnTo>
                    <a:pt x="3863" y="2400"/>
                  </a:lnTo>
                  <a:lnTo>
                    <a:pt x="3901" y="2475"/>
                  </a:lnTo>
                  <a:lnTo>
                    <a:pt x="3957" y="2550"/>
                  </a:lnTo>
                  <a:lnTo>
                    <a:pt x="3957" y="2550"/>
                  </a:lnTo>
                  <a:lnTo>
                    <a:pt x="4032" y="2738"/>
                  </a:lnTo>
                  <a:lnTo>
                    <a:pt x="4070" y="2813"/>
                  </a:lnTo>
                  <a:lnTo>
                    <a:pt x="4070" y="2813"/>
                  </a:lnTo>
                  <a:lnTo>
                    <a:pt x="4088" y="2907"/>
                  </a:lnTo>
                  <a:lnTo>
                    <a:pt x="4088" y="2907"/>
                  </a:lnTo>
                  <a:lnTo>
                    <a:pt x="4163" y="3094"/>
                  </a:lnTo>
                  <a:lnTo>
                    <a:pt x="4163" y="3094"/>
                  </a:lnTo>
                  <a:lnTo>
                    <a:pt x="4201" y="3188"/>
                  </a:lnTo>
                  <a:lnTo>
                    <a:pt x="4220" y="3282"/>
                  </a:lnTo>
                  <a:lnTo>
                    <a:pt x="4220" y="3282"/>
                  </a:lnTo>
                  <a:lnTo>
                    <a:pt x="4257" y="3488"/>
                  </a:lnTo>
                  <a:lnTo>
                    <a:pt x="4257" y="3488"/>
                  </a:lnTo>
                  <a:lnTo>
                    <a:pt x="4313" y="3694"/>
                  </a:lnTo>
                  <a:lnTo>
                    <a:pt x="4313" y="3694"/>
                  </a:lnTo>
                  <a:lnTo>
                    <a:pt x="4351" y="3919"/>
                  </a:lnTo>
                  <a:lnTo>
                    <a:pt x="4351" y="3919"/>
                  </a:lnTo>
                  <a:lnTo>
                    <a:pt x="4388" y="4144"/>
                  </a:lnTo>
                  <a:lnTo>
                    <a:pt x="4388" y="4144"/>
                  </a:lnTo>
                  <a:lnTo>
                    <a:pt x="4445" y="4613"/>
                  </a:lnTo>
                  <a:lnTo>
                    <a:pt x="4445" y="4613"/>
                  </a:lnTo>
                  <a:lnTo>
                    <a:pt x="4576" y="5644"/>
                  </a:lnTo>
                  <a:lnTo>
                    <a:pt x="4576" y="5644"/>
                  </a:lnTo>
                  <a:lnTo>
                    <a:pt x="4670" y="6207"/>
                  </a:lnTo>
                  <a:lnTo>
                    <a:pt x="4726" y="6488"/>
                  </a:lnTo>
                  <a:lnTo>
                    <a:pt x="4801" y="6788"/>
                  </a:lnTo>
                  <a:lnTo>
                    <a:pt x="4801" y="6788"/>
                  </a:lnTo>
                  <a:lnTo>
                    <a:pt x="4857" y="6938"/>
                  </a:lnTo>
                  <a:lnTo>
                    <a:pt x="4895" y="7088"/>
                  </a:lnTo>
                  <a:lnTo>
                    <a:pt x="4895" y="7088"/>
                  </a:lnTo>
                  <a:lnTo>
                    <a:pt x="4951" y="7238"/>
                  </a:lnTo>
                  <a:lnTo>
                    <a:pt x="5007" y="7388"/>
                  </a:lnTo>
                  <a:lnTo>
                    <a:pt x="5007" y="7388"/>
                  </a:lnTo>
                  <a:lnTo>
                    <a:pt x="5139" y="7688"/>
                  </a:lnTo>
                  <a:lnTo>
                    <a:pt x="5139" y="7688"/>
                  </a:lnTo>
                  <a:lnTo>
                    <a:pt x="5307" y="7988"/>
                  </a:lnTo>
                  <a:lnTo>
                    <a:pt x="5345" y="8063"/>
                  </a:lnTo>
                  <a:lnTo>
                    <a:pt x="5382" y="8120"/>
                  </a:lnTo>
                  <a:lnTo>
                    <a:pt x="5476" y="8270"/>
                  </a:lnTo>
                  <a:lnTo>
                    <a:pt x="5570" y="8401"/>
                  </a:lnTo>
                  <a:lnTo>
                    <a:pt x="5570" y="8401"/>
                  </a:lnTo>
                  <a:lnTo>
                    <a:pt x="5682" y="8532"/>
                  </a:lnTo>
                  <a:lnTo>
                    <a:pt x="5682" y="8532"/>
                  </a:lnTo>
                  <a:lnTo>
                    <a:pt x="5889" y="8795"/>
                  </a:lnTo>
                  <a:lnTo>
                    <a:pt x="5889" y="8795"/>
                  </a:lnTo>
                  <a:lnTo>
                    <a:pt x="6076" y="9020"/>
                  </a:lnTo>
                  <a:lnTo>
                    <a:pt x="6076" y="9020"/>
                  </a:lnTo>
                  <a:lnTo>
                    <a:pt x="6489" y="9414"/>
                  </a:lnTo>
                  <a:lnTo>
                    <a:pt x="6901" y="9789"/>
                  </a:lnTo>
                  <a:lnTo>
                    <a:pt x="6901" y="9789"/>
                  </a:lnTo>
                  <a:lnTo>
                    <a:pt x="7651" y="10464"/>
                  </a:lnTo>
                  <a:lnTo>
                    <a:pt x="7651" y="10464"/>
                  </a:lnTo>
                  <a:lnTo>
                    <a:pt x="7989" y="10764"/>
                  </a:lnTo>
                  <a:lnTo>
                    <a:pt x="8251" y="11064"/>
                  </a:lnTo>
                  <a:lnTo>
                    <a:pt x="8251" y="11064"/>
                  </a:lnTo>
                  <a:lnTo>
                    <a:pt x="8364" y="11214"/>
                  </a:lnTo>
                  <a:lnTo>
                    <a:pt x="8364" y="11214"/>
                  </a:lnTo>
                  <a:lnTo>
                    <a:pt x="8476" y="11382"/>
                  </a:lnTo>
                  <a:lnTo>
                    <a:pt x="8476" y="11382"/>
                  </a:lnTo>
                  <a:lnTo>
                    <a:pt x="8514" y="11457"/>
                  </a:lnTo>
                  <a:lnTo>
                    <a:pt x="8570" y="11551"/>
                  </a:lnTo>
                  <a:lnTo>
                    <a:pt x="8570" y="11551"/>
                  </a:lnTo>
                  <a:lnTo>
                    <a:pt x="8645" y="11720"/>
                  </a:lnTo>
                  <a:lnTo>
                    <a:pt x="8645" y="11720"/>
                  </a:lnTo>
                  <a:lnTo>
                    <a:pt x="8795" y="12076"/>
                  </a:lnTo>
                  <a:lnTo>
                    <a:pt x="8889" y="12451"/>
                  </a:lnTo>
                  <a:lnTo>
                    <a:pt x="8889" y="12451"/>
                  </a:lnTo>
                  <a:lnTo>
                    <a:pt x="8945" y="12639"/>
                  </a:lnTo>
                  <a:lnTo>
                    <a:pt x="8945" y="12639"/>
                  </a:lnTo>
                  <a:lnTo>
                    <a:pt x="8964" y="12733"/>
                  </a:lnTo>
                  <a:lnTo>
                    <a:pt x="8964" y="12733"/>
                  </a:lnTo>
                  <a:lnTo>
                    <a:pt x="8983" y="12826"/>
                  </a:lnTo>
                  <a:lnTo>
                    <a:pt x="8983" y="12826"/>
                  </a:lnTo>
                  <a:lnTo>
                    <a:pt x="9039" y="13183"/>
                  </a:lnTo>
                  <a:lnTo>
                    <a:pt x="9039" y="13183"/>
                  </a:lnTo>
                  <a:lnTo>
                    <a:pt x="9114" y="13933"/>
                  </a:lnTo>
                  <a:lnTo>
                    <a:pt x="9114" y="13933"/>
                  </a:lnTo>
                  <a:lnTo>
                    <a:pt x="9170" y="14608"/>
                  </a:lnTo>
                  <a:lnTo>
                    <a:pt x="9189" y="15208"/>
                  </a:lnTo>
                  <a:lnTo>
                    <a:pt x="9189" y="15208"/>
                  </a:lnTo>
                  <a:lnTo>
                    <a:pt x="9170" y="15733"/>
                  </a:lnTo>
                  <a:lnTo>
                    <a:pt x="9114" y="16183"/>
                  </a:lnTo>
                  <a:lnTo>
                    <a:pt x="9114" y="16183"/>
                  </a:lnTo>
                  <a:lnTo>
                    <a:pt x="9076" y="16370"/>
                  </a:lnTo>
                  <a:lnTo>
                    <a:pt x="9039" y="16520"/>
                  </a:lnTo>
                  <a:lnTo>
                    <a:pt x="9039" y="16520"/>
                  </a:lnTo>
                  <a:lnTo>
                    <a:pt x="8964" y="16783"/>
                  </a:lnTo>
                  <a:lnTo>
                    <a:pt x="8964" y="16783"/>
                  </a:lnTo>
                  <a:lnTo>
                    <a:pt x="8889" y="16989"/>
                  </a:lnTo>
                  <a:lnTo>
                    <a:pt x="8889" y="16989"/>
                  </a:lnTo>
                  <a:lnTo>
                    <a:pt x="9039" y="16820"/>
                  </a:lnTo>
                  <a:lnTo>
                    <a:pt x="9039" y="16820"/>
                  </a:lnTo>
                  <a:lnTo>
                    <a:pt x="9189" y="16595"/>
                  </a:lnTo>
                  <a:lnTo>
                    <a:pt x="9189" y="16595"/>
                  </a:lnTo>
                  <a:lnTo>
                    <a:pt x="9283" y="16445"/>
                  </a:lnTo>
                  <a:lnTo>
                    <a:pt x="9376" y="16258"/>
                  </a:lnTo>
                  <a:lnTo>
                    <a:pt x="9376" y="16258"/>
                  </a:lnTo>
                  <a:lnTo>
                    <a:pt x="9470" y="16052"/>
                  </a:lnTo>
                  <a:lnTo>
                    <a:pt x="9564" y="15827"/>
                  </a:lnTo>
                  <a:lnTo>
                    <a:pt x="9658" y="15583"/>
                  </a:lnTo>
                  <a:lnTo>
                    <a:pt x="9751" y="15302"/>
                  </a:lnTo>
                  <a:lnTo>
                    <a:pt x="9751" y="15302"/>
                  </a:lnTo>
                  <a:lnTo>
                    <a:pt x="9826" y="14983"/>
                  </a:lnTo>
                  <a:lnTo>
                    <a:pt x="9883" y="14664"/>
                  </a:lnTo>
                  <a:lnTo>
                    <a:pt x="9995" y="13951"/>
                  </a:lnTo>
                  <a:lnTo>
                    <a:pt x="9995" y="13951"/>
                  </a:lnTo>
                  <a:lnTo>
                    <a:pt x="10089" y="13164"/>
                  </a:lnTo>
                  <a:lnTo>
                    <a:pt x="10089" y="13164"/>
                  </a:lnTo>
                  <a:lnTo>
                    <a:pt x="10108" y="12733"/>
                  </a:lnTo>
                  <a:lnTo>
                    <a:pt x="10108" y="12733"/>
                  </a:lnTo>
                  <a:lnTo>
                    <a:pt x="10108" y="12620"/>
                  </a:lnTo>
                  <a:lnTo>
                    <a:pt x="10108" y="12620"/>
                  </a:lnTo>
                  <a:lnTo>
                    <a:pt x="10108" y="12489"/>
                  </a:lnTo>
                  <a:lnTo>
                    <a:pt x="10108" y="12489"/>
                  </a:lnTo>
                  <a:lnTo>
                    <a:pt x="10089" y="12264"/>
                  </a:lnTo>
                  <a:lnTo>
                    <a:pt x="10089" y="12264"/>
                  </a:lnTo>
                  <a:lnTo>
                    <a:pt x="10070" y="12020"/>
                  </a:lnTo>
                  <a:lnTo>
                    <a:pt x="10033" y="11776"/>
                  </a:lnTo>
                  <a:lnTo>
                    <a:pt x="9995" y="11532"/>
                  </a:lnTo>
                  <a:lnTo>
                    <a:pt x="9920" y="11270"/>
                  </a:lnTo>
                  <a:lnTo>
                    <a:pt x="9920" y="11270"/>
                  </a:lnTo>
                  <a:lnTo>
                    <a:pt x="9845" y="11007"/>
                  </a:lnTo>
                  <a:lnTo>
                    <a:pt x="9845" y="11007"/>
                  </a:lnTo>
                  <a:lnTo>
                    <a:pt x="9789" y="10876"/>
                  </a:lnTo>
                  <a:lnTo>
                    <a:pt x="9789" y="10876"/>
                  </a:lnTo>
                  <a:lnTo>
                    <a:pt x="9733" y="10745"/>
                  </a:lnTo>
                  <a:lnTo>
                    <a:pt x="9733" y="10745"/>
                  </a:lnTo>
                  <a:lnTo>
                    <a:pt x="9620" y="10482"/>
                  </a:lnTo>
                  <a:lnTo>
                    <a:pt x="9620" y="10482"/>
                  </a:lnTo>
                  <a:lnTo>
                    <a:pt x="9470" y="10239"/>
                  </a:lnTo>
                  <a:lnTo>
                    <a:pt x="9470" y="10239"/>
                  </a:lnTo>
                  <a:lnTo>
                    <a:pt x="9320" y="9995"/>
                  </a:lnTo>
                  <a:lnTo>
                    <a:pt x="9151" y="9770"/>
                  </a:lnTo>
                  <a:lnTo>
                    <a:pt x="8983" y="9545"/>
                  </a:lnTo>
                  <a:lnTo>
                    <a:pt x="8795" y="9339"/>
                  </a:lnTo>
                  <a:lnTo>
                    <a:pt x="8795" y="9339"/>
                  </a:lnTo>
                  <a:lnTo>
                    <a:pt x="8420" y="8945"/>
                  </a:lnTo>
                  <a:lnTo>
                    <a:pt x="8064" y="8570"/>
                  </a:lnTo>
                  <a:lnTo>
                    <a:pt x="8064" y="8570"/>
                  </a:lnTo>
                  <a:lnTo>
                    <a:pt x="7707" y="8213"/>
                  </a:lnTo>
                  <a:lnTo>
                    <a:pt x="7370" y="7838"/>
                  </a:lnTo>
                  <a:lnTo>
                    <a:pt x="7370" y="7838"/>
                  </a:lnTo>
                  <a:lnTo>
                    <a:pt x="7201" y="7651"/>
                  </a:lnTo>
                  <a:lnTo>
                    <a:pt x="7201" y="7651"/>
                  </a:lnTo>
                  <a:lnTo>
                    <a:pt x="7070" y="7482"/>
                  </a:lnTo>
                  <a:lnTo>
                    <a:pt x="7070" y="7482"/>
                  </a:lnTo>
                  <a:lnTo>
                    <a:pt x="7014" y="7388"/>
                  </a:lnTo>
                  <a:lnTo>
                    <a:pt x="6957" y="7295"/>
                  </a:lnTo>
                  <a:lnTo>
                    <a:pt x="6882" y="7201"/>
                  </a:lnTo>
                  <a:lnTo>
                    <a:pt x="6864" y="7163"/>
                  </a:lnTo>
                  <a:lnTo>
                    <a:pt x="6826" y="7107"/>
                  </a:lnTo>
                  <a:lnTo>
                    <a:pt x="6826" y="7107"/>
                  </a:lnTo>
                  <a:lnTo>
                    <a:pt x="6732" y="6920"/>
                  </a:lnTo>
                  <a:lnTo>
                    <a:pt x="6639" y="6713"/>
                  </a:lnTo>
                  <a:lnTo>
                    <a:pt x="6470" y="6282"/>
                  </a:lnTo>
                  <a:lnTo>
                    <a:pt x="6339" y="5832"/>
                  </a:lnTo>
                  <a:lnTo>
                    <a:pt x="6226" y="5344"/>
                  </a:lnTo>
                  <a:lnTo>
                    <a:pt x="6226" y="5344"/>
                  </a:lnTo>
                  <a:lnTo>
                    <a:pt x="6020" y="4332"/>
                  </a:lnTo>
                  <a:lnTo>
                    <a:pt x="6020" y="4332"/>
                  </a:lnTo>
                  <a:lnTo>
                    <a:pt x="5889" y="3826"/>
                  </a:lnTo>
                  <a:lnTo>
                    <a:pt x="5889" y="3826"/>
                  </a:lnTo>
                  <a:lnTo>
                    <a:pt x="5832" y="3563"/>
                  </a:lnTo>
                  <a:lnTo>
                    <a:pt x="5832" y="3563"/>
                  </a:lnTo>
                  <a:lnTo>
                    <a:pt x="5739" y="3319"/>
                  </a:lnTo>
                  <a:lnTo>
                    <a:pt x="5739" y="3319"/>
                  </a:lnTo>
                  <a:lnTo>
                    <a:pt x="5664" y="3057"/>
                  </a:lnTo>
                  <a:lnTo>
                    <a:pt x="5664" y="3057"/>
                  </a:lnTo>
                  <a:lnTo>
                    <a:pt x="5551" y="2813"/>
                  </a:lnTo>
                  <a:lnTo>
                    <a:pt x="5551" y="2813"/>
                  </a:lnTo>
                  <a:lnTo>
                    <a:pt x="5514" y="2682"/>
                  </a:lnTo>
                  <a:lnTo>
                    <a:pt x="5514" y="2682"/>
                  </a:lnTo>
                  <a:lnTo>
                    <a:pt x="5439" y="2569"/>
                  </a:lnTo>
                  <a:lnTo>
                    <a:pt x="5439" y="2569"/>
                  </a:lnTo>
                  <a:lnTo>
                    <a:pt x="5326" y="2325"/>
                  </a:lnTo>
                  <a:lnTo>
                    <a:pt x="5326" y="2325"/>
                  </a:lnTo>
                  <a:lnTo>
                    <a:pt x="5251" y="2213"/>
                  </a:lnTo>
                  <a:lnTo>
                    <a:pt x="5251" y="2213"/>
                  </a:lnTo>
                  <a:lnTo>
                    <a:pt x="5176" y="2100"/>
                  </a:lnTo>
                  <a:lnTo>
                    <a:pt x="5176" y="2100"/>
                  </a:lnTo>
                  <a:lnTo>
                    <a:pt x="5045" y="1894"/>
                  </a:lnTo>
                  <a:lnTo>
                    <a:pt x="5045" y="1894"/>
                  </a:lnTo>
                  <a:lnTo>
                    <a:pt x="4970" y="1782"/>
                  </a:lnTo>
                  <a:lnTo>
                    <a:pt x="4895" y="1688"/>
                  </a:lnTo>
                  <a:lnTo>
                    <a:pt x="4895" y="1688"/>
                  </a:lnTo>
                  <a:lnTo>
                    <a:pt x="4726" y="1500"/>
                  </a:lnTo>
                  <a:lnTo>
                    <a:pt x="4726" y="1500"/>
                  </a:lnTo>
                  <a:lnTo>
                    <a:pt x="4557" y="1313"/>
                  </a:lnTo>
                  <a:lnTo>
                    <a:pt x="4557" y="1313"/>
                  </a:lnTo>
                  <a:lnTo>
                    <a:pt x="4463" y="1238"/>
                  </a:lnTo>
                  <a:lnTo>
                    <a:pt x="4426" y="1200"/>
                  </a:lnTo>
                  <a:lnTo>
                    <a:pt x="4370" y="1144"/>
                  </a:lnTo>
                  <a:lnTo>
                    <a:pt x="4370" y="1144"/>
                  </a:lnTo>
                  <a:lnTo>
                    <a:pt x="4182" y="1013"/>
                  </a:lnTo>
                  <a:lnTo>
                    <a:pt x="4182" y="1013"/>
                  </a:lnTo>
                  <a:lnTo>
                    <a:pt x="4088" y="938"/>
                  </a:lnTo>
                  <a:lnTo>
                    <a:pt x="4088" y="938"/>
                  </a:lnTo>
                  <a:lnTo>
                    <a:pt x="3995" y="863"/>
                  </a:lnTo>
                  <a:lnTo>
                    <a:pt x="3995" y="863"/>
                  </a:lnTo>
                  <a:lnTo>
                    <a:pt x="3807" y="750"/>
                  </a:lnTo>
                  <a:lnTo>
                    <a:pt x="3807" y="750"/>
                  </a:lnTo>
                  <a:lnTo>
                    <a:pt x="3620" y="638"/>
                  </a:lnTo>
                  <a:lnTo>
                    <a:pt x="3620" y="638"/>
                  </a:lnTo>
                  <a:lnTo>
                    <a:pt x="3413" y="544"/>
                  </a:lnTo>
                  <a:lnTo>
                    <a:pt x="3413" y="544"/>
                  </a:lnTo>
                  <a:lnTo>
                    <a:pt x="3226" y="469"/>
                  </a:lnTo>
                  <a:lnTo>
                    <a:pt x="3226" y="469"/>
                  </a:lnTo>
                  <a:lnTo>
                    <a:pt x="2870" y="338"/>
                  </a:lnTo>
                  <a:lnTo>
                    <a:pt x="2513" y="244"/>
                  </a:lnTo>
                  <a:lnTo>
                    <a:pt x="2176" y="188"/>
                  </a:lnTo>
                  <a:lnTo>
                    <a:pt x="1876" y="131"/>
                  </a:lnTo>
                  <a:lnTo>
                    <a:pt x="1876" y="131"/>
                  </a:lnTo>
                  <a:lnTo>
                    <a:pt x="1594" y="94"/>
                  </a:lnTo>
                  <a:lnTo>
                    <a:pt x="1594" y="94"/>
                  </a:lnTo>
                  <a:lnTo>
                    <a:pt x="1332" y="75"/>
                  </a:lnTo>
                  <a:lnTo>
                    <a:pt x="1332" y="75"/>
                  </a:lnTo>
                  <a:lnTo>
                    <a:pt x="863" y="38"/>
                  </a:lnTo>
                  <a:lnTo>
                    <a:pt x="863" y="38"/>
                  </a:lnTo>
                  <a:lnTo>
                    <a:pt x="1" y="0"/>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8"/>
          <p:cNvSpPr/>
          <p:nvPr/>
        </p:nvSpPr>
        <p:spPr>
          <a:xfrm rot="4732260" flipH="1">
            <a:off x="7759176" y="109960"/>
            <a:ext cx="2820452" cy="1356194"/>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rot="10800000">
            <a:off x="-1770512" y="2485238"/>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rot="-1448148">
            <a:off x="4817236" y="4329435"/>
            <a:ext cx="347400" cy="457173"/>
          </a:xfrm>
          <a:custGeom>
            <a:avLst/>
            <a:gdLst/>
            <a:ahLst/>
            <a:cxnLst/>
            <a:rect l="l" t="t" r="r" b="b"/>
            <a:pathLst>
              <a:path w="24210" h="31860" extrusionOk="0">
                <a:moveTo>
                  <a:pt x="11589" y="7819"/>
                </a:moveTo>
                <a:lnTo>
                  <a:pt x="11833" y="8195"/>
                </a:lnTo>
                <a:lnTo>
                  <a:pt x="12096" y="8551"/>
                </a:lnTo>
                <a:lnTo>
                  <a:pt x="12189" y="8645"/>
                </a:lnTo>
                <a:lnTo>
                  <a:pt x="12264" y="8701"/>
                </a:lnTo>
                <a:lnTo>
                  <a:pt x="12358" y="8738"/>
                </a:lnTo>
                <a:lnTo>
                  <a:pt x="12471" y="8776"/>
                </a:lnTo>
                <a:lnTo>
                  <a:pt x="11964" y="10782"/>
                </a:lnTo>
                <a:lnTo>
                  <a:pt x="11833" y="10801"/>
                </a:lnTo>
                <a:lnTo>
                  <a:pt x="11702" y="10838"/>
                </a:lnTo>
                <a:lnTo>
                  <a:pt x="11589" y="10876"/>
                </a:lnTo>
                <a:lnTo>
                  <a:pt x="11477" y="10951"/>
                </a:lnTo>
                <a:lnTo>
                  <a:pt x="11364" y="11007"/>
                </a:lnTo>
                <a:lnTo>
                  <a:pt x="11252" y="11101"/>
                </a:lnTo>
                <a:lnTo>
                  <a:pt x="11158" y="11195"/>
                </a:lnTo>
                <a:lnTo>
                  <a:pt x="11083" y="11289"/>
                </a:lnTo>
                <a:lnTo>
                  <a:pt x="9020" y="10763"/>
                </a:lnTo>
                <a:lnTo>
                  <a:pt x="9077" y="10557"/>
                </a:lnTo>
                <a:lnTo>
                  <a:pt x="9095" y="10482"/>
                </a:lnTo>
                <a:lnTo>
                  <a:pt x="9077" y="10407"/>
                </a:lnTo>
                <a:lnTo>
                  <a:pt x="9039" y="10257"/>
                </a:lnTo>
                <a:lnTo>
                  <a:pt x="8889" y="9976"/>
                </a:lnTo>
                <a:lnTo>
                  <a:pt x="8720" y="9638"/>
                </a:lnTo>
                <a:lnTo>
                  <a:pt x="8964" y="9338"/>
                </a:lnTo>
                <a:lnTo>
                  <a:pt x="9208" y="9038"/>
                </a:lnTo>
                <a:lnTo>
                  <a:pt x="9489" y="8757"/>
                </a:lnTo>
                <a:lnTo>
                  <a:pt x="9789" y="8513"/>
                </a:lnTo>
                <a:lnTo>
                  <a:pt x="9995" y="8382"/>
                </a:lnTo>
                <a:lnTo>
                  <a:pt x="10202" y="8251"/>
                </a:lnTo>
                <a:lnTo>
                  <a:pt x="10427" y="8138"/>
                </a:lnTo>
                <a:lnTo>
                  <a:pt x="10652" y="8044"/>
                </a:lnTo>
                <a:lnTo>
                  <a:pt x="10877" y="7969"/>
                </a:lnTo>
                <a:lnTo>
                  <a:pt x="11102" y="7913"/>
                </a:lnTo>
                <a:lnTo>
                  <a:pt x="11346" y="7857"/>
                </a:lnTo>
                <a:lnTo>
                  <a:pt x="11589" y="7819"/>
                </a:lnTo>
                <a:close/>
                <a:moveTo>
                  <a:pt x="14758" y="8607"/>
                </a:moveTo>
                <a:lnTo>
                  <a:pt x="15021" y="8813"/>
                </a:lnTo>
                <a:lnTo>
                  <a:pt x="15265" y="9057"/>
                </a:lnTo>
                <a:lnTo>
                  <a:pt x="15490" y="9301"/>
                </a:lnTo>
                <a:lnTo>
                  <a:pt x="15696" y="9582"/>
                </a:lnTo>
                <a:lnTo>
                  <a:pt x="15808" y="9807"/>
                </a:lnTo>
                <a:lnTo>
                  <a:pt x="15921" y="10051"/>
                </a:lnTo>
                <a:lnTo>
                  <a:pt x="16034" y="10295"/>
                </a:lnTo>
                <a:lnTo>
                  <a:pt x="16109" y="10538"/>
                </a:lnTo>
                <a:lnTo>
                  <a:pt x="16184" y="10801"/>
                </a:lnTo>
                <a:lnTo>
                  <a:pt x="16240" y="11064"/>
                </a:lnTo>
                <a:lnTo>
                  <a:pt x="16277" y="11326"/>
                </a:lnTo>
                <a:lnTo>
                  <a:pt x="16296" y="11589"/>
                </a:lnTo>
                <a:lnTo>
                  <a:pt x="15977" y="11814"/>
                </a:lnTo>
                <a:lnTo>
                  <a:pt x="15658" y="12039"/>
                </a:lnTo>
                <a:lnTo>
                  <a:pt x="15565" y="12132"/>
                </a:lnTo>
                <a:lnTo>
                  <a:pt x="15508" y="12207"/>
                </a:lnTo>
                <a:lnTo>
                  <a:pt x="15471" y="12301"/>
                </a:lnTo>
                <a:lnTo>
                  <a:pt x="15433" y="12414"/>
                </a:lnTo>
                <a:lnTo>
                  <a:pt x="13427" y="11889"/>
                </a:lnTo>
                <a:lnTo>
                  <a:pt x="13408" y="11776"/>
                </a:lnTo>
                <a:lnTo>
                  <a:pt x="13371" y="11645"/>
                </a:lnTo>
                <a:lnTo>
                  <a:pt x="13315" y="11514"/>
                </a:lnTo>
                <a:lnTo>
                  <a:pt x="13258" y="11401"/>
                </a:lnTo>
                <a:lnTo>
                  <a:pt x="13183" y="11307"/>
                </a:lnTo>
                <a:lnTo>
                  <a:pt x="13108" y="11195"/>
                </a:lnTo>
                <a:lnTo>
                  <a:pt x="13014" y="11101"/>
                </a:lnTo>
                <a:lnTo>
                  <a:pt x="12921" y="11026"/>
                </a:lnTo>
                <a:lnTo>
                  <a:pt x="13427" y="9020"/>
                </a:lnTo>
                <a:lnTo>
                  <a:pt x="13633" y="9076"/>
                </a:lnTo>
                <a:lnTo>
                  <a:pt x="13783" y="9076"/>
                </a:lnTo>
                <a:lnTo>
                  <a:pt x="13933" y="9020"/>
                </a:lnTo>
                <a:lnTo>
                  <a:pt x="14215" y="8888"/>
                </a:lnTo>
                <a:lnTo>
                  <a:pt x="14477" y="8757"/>
                </a:lnTo>
                <a:lnTo>
                  <a:pt x="14758" y="8607"/>
                </a:lnTo>
                <a:close/>
                <a:moveTo>
                  <a:pt x="8777" y="11720"/>
                </a:moveTo>
                <a:lnTo>
                  <a:pt x="10839" y="12245"/>
                </a:lnTo>
                <a:lnTo>
                  <a:pt x="10858" y="12376"/>
                </a:lnTo>
                <a:lnTo>
                  <a:pt x="10896" y="12507"/>
                </a:lnTo>
                <a:lnTo>
                  <a:pt x="10933" y="12620"/>
                </a:lnTo>
                <a:lnTo>
                  <a:pt x="11008" y="12732"/>
                </a:lnTo>
                <a:lnTo>
                  <a:pt x="11083" y="12845"/>
                </a:lnTo>
                <a:lnTo>
                  <a:pt x="11158" y="12957"/>
                </a:lnTo>
                <a:lnTo>
                  <a:pt x="11252" y="13051"/>
                </a:lnTo>
                <a:lnTo>
                  <a:pt x="11346" y="13126"/>
                </a:lnTo>
                <a:lnTo>
                  <a:pt x="10821" y="15189"/>
                </a:lnTo>
                <a:lnTo>
                  <a:pt x="10614" y="15133"/>
                </a:lnTo>
                <a:lnTo>
                  <a:pt x="10539" y="15114"/>
                </a:lnTo>
                <a:lnTo>
                  <a:pt x="10464" y="15133"/>
                </a:lnTo>
                <a:lnTo>
                  <a:pt x="10314" y="15170"/>
                </a:lnTo>
                <a:lnTo>
                  <a:pt x="10052" y="15301"/>
                </a:lnTo>
                <a:lnTo>
                  <a:pt x="9845" y="15414"/>
                </a:lnTo>
                <a:lnTo>
                  <a:pt x="9564" y="15226"/>
                </a:lnTo>
                <a:lnTo>
                  <a:pt x="9320" y="15039"/>
                </a:lnTo>
                <a:lnTo>
                  <a:pt x="9077" y="14814"/>
                </a:lnTo>
                <a:lnTo>
                  <a:pt x="8870" y="14589"/>
                </a:lnTo>
                <a:lnTo>
                  <a:pt x="8664" y="14326"/>
                </a:lnTo>
                <a:lnTo>
                  <a:pt x="8495" y="14064"/>
                </a:lnTo>
                <a:lnTo>
                  <a:pt x="8327" y="13783"/>
                </a:lnTo>
                <a:lnTo>
                  <a:pt x="8214" y="13501"/>
                </a:lnTo>
                <a:lnTo>
                  <a:pt x="8120" y="13257"/>
                </a:lnTo>
                <a:lnTo>
                  <a:pt x="8064" y="12995"/>
                </a:lnTo>
                <a:lnTo>
                  <a:pt x="8008" y="12751"/>
                </a:lnTo>
                <a:lnTo>
                  <a:pt x="7970" y="12507"/>
                </a:lnTo>
                <a:lnTo>
                  <a:pt x="8270" y="12301"/>
                </a:lnTo>
                <a:lnTo>
                  <a:pt x="8552" y="12095"/>
                </a:lnTo>
                <a:lnTo>
                  <a:pt x="8645" y="12001"/>
                </a:lnTo>
                <a:lnTo>
                  <a:pt x="8720" y="11926"/>
                </a:lnTo>
                <a:lnTo>
                  <a:pt x="8758" y="11832"/>
                </a:lnTo>
                <a:lnTo>
                  <a:pt x="8777" y="11720"/>
                </a:lnTo>
                <a:close/>
                <a:moveTo>
                  <a:pt x="13183" y="12864"/>
                </a:moveTo>
                <a:lnTo>
                  <a:pt x="15190" y="13370"/>
                </a:lnTo>
                <a:lnTo>
                  <a:pt x="15133" y="13576"/>
                </a:lnTo>
                <a:lnTo>
                  <a:pt x="15133" y="13651"/>
                </a:lnTo>
                <a:lnTo>
                  <a:pt x="15133" y="13726"/>
                </a:lnTo>
                <a:lnTo>
                  <a:pt x="15171" y="13876"/>
                </a:lnTo>
                <a:lnTo>
                  <a:pt x="15321" y="14139"/>
                </a:lnTo>
                <a:lnTo>
                  <a:pt x="15527" y="14570"/>
                </a:lnTo>
                <a:lnTo>
                  <a:pt x="15283" y="14870"/>
                </a:lnTo>
                <a:lnTo>
                  <a:pt x="15021" y="15151"/>
                </a:lnTo>
                <a:lnTo>
                  <a:pt x="14721" y="15414"/>
                </a:lnTo>
                <a:lnTo>
                  <a:pt x="14552" y="15526"/>
                </a:lnTo>
                <a:lnTo>
                  <a:pt x="14383" y="15639"/>
                </a:lnTo>
                <a:lnTo>
                  <a:pt x="14158" y="15751"/>
                </a:lnTo>
                <a:lnTo>
                  <a:pt x="13952" y="15864"/>
                </a:lnTo>
                <a:lnTo>
                  <a:pt x="13708" y="15939"/>
                </a:lnTo>
                <a:lnTo>
                  <a:pt x="13483" y="16014"/>
                </a:lnTo>
                <a:lnTo>
                  <a:pt x="13240" y="16070"/>
                </a:lnTo>
                <a:lnTo>
                  <a:pt x="12996" y="16108"/>
                </a:lnTo>
                <a:lnTo>
                  <a:pt x="12752" y="16145"/>
                </a:lnTo>
                <a:lnTo>
                  <a:pt x="12508" y="16145"/>
                </a:lnTo>
                <a:lnTo>
                  <a:pt x="12339" y="15901"/>
                </a:lnTo>
                <a:lnTo>
                  <a:pt x="12152" y="15658"/>
                </a:lnTo>
                <a:lnTo>
                  <a:pt x="12058" y="15545"/>
                </a:lnTo>
                <a:lnTo>
                  <a:pt x="11983" y="15489"/>
                </a:lnTo>
                <a:lnTo>
                  <a:pt x="11889" y="15451"/>
                </a:lnTo>
                <a:lnTo>
                  <a:pt x="11777" y="15433"/>
                </a:lnTo>
                <a:lnTo>
                  <a:pt x="12302" y="13370"/>
                </a:lnTo>
                <a:lnTo>
                  <a:pt x="12433" y="13351"/>
                </a:lnTo>
                <a:lnTo>
                  <a:pt x="12564" y="13314"/>
                </a:lnTo>
                <a:lnTo>
                  <a:pt x="12677" y="13257"/>
                </a:lnTo>
                <a:lnTo>
                  <a:pt x="12808" y="13201"/>
                </a:lnTo>
                <a:lnTo>
                  <a:pt x="12902" y="13126"/>
                </a:lnTo>
                <a:lnTo>
                  <a:pt x="13014" y="13051"/>
                </a:lnTo>
                <a:lnTo>
                  <a:pt x="13108" y="12957"/>
                </a:lnTo>
                <a:lnTo>
                  <a:pt x="13183" y="12864"/>
                </a:lnTo>
                <a:close/>
                <a:moveTo>
                  <a:pt x="12527" y="0"/>
                </a:moveTo>
                <a:lnTo>
                  <a:pt x="12433" y="19"/>
                </a:lnTo>
                <a:lnTo>
                  <a:pt x="12377" y="94"/>
                </a:lnTo>
                <a:lnTo>
                  <a:pt x="12339" y="169"/>
                </a:lnTo>
                <a:lnTo>
                  <a:pt x="11964" y="1519"/>
                </a:lnTo>
                <a:lnTo>
                  <a:pt x="11589" y="2869"/>
                </a:lnTo>
                <a:lnTo>
                  <a:pt x="11214" y="4219"/>
                </a:lnTo>
                <a:lnTo>
                  <a:pt x="10839" y="5569"/>
                </a:lnTo>
                <a:lnTo>
                  <a:pt x="10746" y="5869"/>
                </a:lnTo>
                <a:lnTo>
                  <a:pt x="10708" y="6019"/>
                </a:lnTo>
                <a:lnTo>
                  <a:pt x="10708" y="6169"/>
                </a:lnTo>
                <a:lnTo>
                  <a:pt x="10708" y="6244"/>
                </a:lnTo>
                <a:lnTo>
                  <a:pt x="10296" y="6357"/>
                </a:lnTo>
                <a:lnTo>
                  <a:pt x="9902" y="6507"/>
                </a:lnTo>
                <a:lnTo>
                  <a:pt x="9583" y="6657"/>
                </a:lnTo>
                <a:lnTo>
                  <a:pt x="9283" y="6807"/>
                </a:lnTo>
                <a:lnTo>
                  <a:pt x="9002" y="6994"/>
                </a:lnTo>
                <a:lnTo>
                  <a:pt x="8720" y="7182"/>
                </a:lnTo>
                <a:lnTo>
                  <a:pt x="8458" y="7407"/>
                </a:lnTo>
                <a:lnTo>
                  <a:pt x="8214" y="7632"/>
                </a:lnTo>
                <a:lnTo>
                  <a:pt x="7970" y="7876"/>
                </a:lnTo>
                <a:lnTo>
                  <a:pt x="7745" y="8119"/>
                </a:lnTo>
                <a:lnTo>
                  <a:pt x="7652" y="7988"/>
                </a:lnTo>
                <a:lnTo>
                  <a:pt x="7614" y="7951"/>
                </a:lnTo>
                <a:lnTo>
                  <a:pt x="7558" y="7913"/>
                </a:lnTo>
                <a:lnTo>
                  <a:pt x="7445" y="7876"/>
                </a:lnTo>
                <a:lnTo>
                  <a:pt x="7220" y="7838"/>
                </a:lnTo>
                <a:lnTo>
                  <a:pt x="6470" y="7651"/>
                </a:lnTo>
                <a:lnTo>
                  <a:pt x="5101" y="7332"/>
                </a:lnTo>
                <a:lnTo>
                  <a:pt x="3732" y="7032"/>
                </a:lnTo>
                <a:lnTo>
                  <a:pt x="2626" y="6807"/>
                </a:lnTo>
                <a:lnTo>
                  <a:pt x="1538" y="6582"/>
                </a:lnTo>
                <a:lnTo>
                  <a:pt x="1501" y="6582"/>
                </a:lnTo>
                <a:lnTo>
                  <a:pt x="1463" y="6619"/>
                </a:lnTo>
                <a:lnTo>
                  <a:pt x="1295" y="7238"/>
                </a:lnTo>
                <a:lnTo>
                  <a:pt x="1126" y="7857"/>
                </a:lnTo>
                <a:lnTo>
                  <a:pt x="732" y="9095"/>
                </a:lnTo>
                <a:lnTo>
                  <a:pt x="357" y="10332"/>
                </a:lnTo>
                <a:lnTo>
                  <a:pt x="188" y="10951"/>
                </a:lnTo>
                <a:lnTo>
                  <a:pt x="20" y="11589"/>
                </a:lnTo>
                <a:lnTo>
                  <a:pt x="1" y="11664"/>
                </a:lnTo>
                <a:lnTo>
                  <a:pt x="38" y="11757"/>
                </a:lnTo>
                <a:lnTo>
                  <a:pt x="95" y="11814"/>
                </a:lnTo>
                <a:lnTo>
                  <a:pt x="170" y="11851"/>
                </a:lnTo>
                <a:lnTo>
                  <a:pt x="1520" y="12226"/>
                </a:lnTo>
                <a:lnTo>
                  <a:pt x="2870" y="12601"/>
                </a:lnTo>
                <a:lnTo>
                  <a:pt x="4220" y="12995"/>
                </a:lnTo>
                <a:lnTo>
                  <a:pt x="5570" y="13351"/>
                </a:lnTo>
                <a:lnTo>
                  <a:pt x="5870" y="13445"/>
                </a:lnTo>
                <a:lnTo>
                  <a:pt x="6020" y="13482"/>
                </a:lnTo>
                <a:lnTo>
                  <a:pt x="6170" y="13482"/>
                </a:lnTo>
                <a:lnTo>
                  <a:pt x="6283" y="13464"/>
                </a:lnTo>
                <a:lnTo>
                  <a:pt x="6395" y="13407"/>
                </a:lnTo>
                <a:lnTo>
                  <a:pt x="6526" y="13858"/>
                </a:lnTo>
                <a:lnTo>
                  <a:pt x="6695" y="14270"/>
                </a:lnTo>
                <a:lnTo>
                  <a:pt x="6883" y="14664"/>
                </a:lnTo>
                <a:lnTo>
                  <a:pt x="7108" y="15058"/>
                </a:lnTo>
                <a:lnTo>
                  <a:pt x="7370" y="15414"/>
                </a:lnTo>
                <a:lnTo>
                  <a:pt x="7670" y="15751"/>
                </a:lnTo>
                <a:lnTo>
                  <a:pt x="7970" y="16070"/>
                </a:lnTo>
                <a:lnTo>
                  <a:pt x="8308" y="16351"/>
                </a:lnTo>
                <a:lnTo>
                  <a:pt x="8045" y="16558"/>
                </a:lnTo>
                <a:lnTo>
                  <a:pt x="8008" y="16595"/>
                </a:lnTo>
                <a:lnTo>
                  <a:pt x="7970" y="16652"/>
                </a:lnTo>
                <a:lnTo>
                  <a:pt x="7933" y="16745"/>
                </a:lnTo>
                <a:lnTo>
                  <a:pt x="7895" y="16970"/>
                </a:lnTo>
                <a:lnTo>
                  <a:pt x="7708" y="17739"/>
                </a:lnTo>
                <a:lnTo>
                  <a:pt x="7389" y="19108"/>
                </a:lnTo>
                <a:lnTo>
                  <a:pt x="7089" y="20477"/>
                </a:lnTo>
                <a:lnTo>
                  <a:pt x="6676" y="22221"/>
                </a:lnTo>
                <a:lnTo>
                  <a:pt x="5889" y="25390"/>
                </a:lnTo>
                <a:lnTo>
                  <a:pt x="5083" y="28578"/>
                </a:lnTo>
                <a:lnTo>
                  <a:pt x="4670" y="30321"/>
                </a:lnTo>
                <a:lnTo>
                  <a:pt x="4670" y="30359"/>
                </a:lnTo>
                <a:lnTo>
                  <a:pt x="4708" y="30396"/>
                </a:lnTo>
                <a:lnTo>
                  <a:pt x="5326" y="30565"/>
                </a:lnTo>
                <a:lnTo>
                  <a:pt x="5945" y="30734"/>
                </a:lnTo>
                <a:lnTo>
                  <a:pt x="7183" y="31109"/>
                </a:lnTo>
                <a:lnTo>
                  <a:pt x="8420" y="31503"/>
                </a:lnTo>
                <a:lnTo>
                  <a:pt x="9039" y="31672"/>
                </a:lnTo>
                <a:lnTo>
                  <a:pt x="9677" y="31840"/>
                </a:lnTo>
                <a:lnTo>
                  <a:pt x="9752" y="31859"/>
                </a:lnTo>
                <a:lnTo>
                  <a:pt x="9845" y="31822"/>
                </a:lnTo>
                <a:lnTo>
                  <a:pt x="9902" y="31765"/>
                </a:lnTo>
                <a:lnTo>
                  <a:pt x="9939" y="31690"/>
                </a:lnTo>
                <a:lnTo>
                  <a:pt x="11683" y="25165"/>
                </a:lnTo>
                <a:lnTo>
                  <a:pt x="13408" y="18639"/>
                </a:lnTo>
                <a:lnTo>
                  <a:pt x="13502" y="18339"/>
                </a:lnTo>
                <a:lnTo>
                  <a:pt x="13540" y="18189"/>
                </a:lnTo>
                <a:lnTo>
                  <a:pt x="13558" y="18039"/>
                </a:lnTo>
                <a:lnTo>
                  <a:pt x="13540" y="17983"/>
                </a:lnTo>
                <a:lnTo>
                  <a:pt x="13521" y="17908"/>
                </a:lnTo>
                <a:lnTo>
                  <a:pt x="13465" y="17795"/>
                </a:lnTo>
                <a:lnTo>
                  <a:pt x="13802" y="17702"/>
                </a:lnTo>
                <a:lnTo>
                  <a:pt x="14140" y="17608"/>
                </a:lnTo>
                <a:lnTo>
                  <a:pt x="14458" y="17495"/>
                </a:lnTo>
                <a:lnTo>
                  <a:pt x="14777" y="17364"/>
                </a:lnTo>
                <a:lnTo>
                  <a:pt x="15077" y="17195"/>
                </a:lnTo>
                <a:lnTo>
                  <a:pt x="15377" y="17027"/>
                </a:lnTo>
                <a:lnTo>
                  <a:pt x="15658" y="16839"/>
                </a:lnTo>
                <a:lnTo>
                  <a:pt x="15940" y="16652"/>
                </a:lnTo>
                <a:lnTo>
                  <a:pt x="16240" y="16370"/>
                </a:lnTo>
                <a:lnTo>
                  <a:pt x="16521" y="16089"/>
                </a:lnTo>
                <a:lnTo>
                  <a:pt x="16559" y="16145"/>
                </a:lnTo>
                <a:lnTo>
                  <a:pt x="16596" y="16183"/>
                </a:lnTo>
                <a:lnTo>
                  <a:pt x="16652" y="16220"/>
                </a:lnTo>
                <a:lnTo>
                  <a:pt x="16765" y="16258"/>
                </a:lnTo>
                <a:lnTo>
                  <a:pt x="16990" y="16295"/>
                </a:lnTo>
                <a:lnTo>
                  <a:pt x="17740" y="16483"/>
                </a:lnTo>
                <a:lnTo>
                  <a:pt x="19109" y="16802"/>
                </a:lnTo>
                <a:lnTo>
                  <a:pt x="20478" y="17102"/>
                </a:lnTo>
                <a:lnTo>
                  <a:pt x="21059" y="17233"/>
                </a:lnTo>
                <a:lnTo>
                  <a:pt x="21678" y="17383"/>
                </a:lnTo>
                <a:lnTo>
                  <a:pt x="22297" y="17552"/>
                </a:lnTo>
                <a:lnTo>
                  <a:pt x="22878" y="17683"/>
                </a:lnTo>
                <a:lnTo>
                  <a:pt x="22915" y="17683"/>
                </a:lnTo>
                <a:lnTo>
                  <a:pt x="22953" y="17645"/>
                </a:lnTo>
                <a:lnTo>
                  <a:pt x="23272" y="16389"/>
                </a:lnTo>
                <a:lnTo>
                  <a:pt x="23572" y="15095"/>
                </a:lnTo>
                <a:lnTo>
                  <a:pt x="23890" y="13820"/>
                </a:lnTo>
                <a:lnTo>
                  <a:pt x="24209" y="12545"/>
                </a:lnTo>
                <a:lnTo>
                  <a:pt x="24209" y="12451"/>
                </a:lnTo>
                <a:lnTo>
                  <a:pt x="24172" y="12376"/>
                </a:lnTo>
                <a:lnTo>
                  <a:pt x="24115" y="12320"/>
                </a:lnTo>
                <a:lnTo>
                  <a:pt x="24040" y="12282"/>
                </a:lnTo>
                <a:lnTo>
                  <a:pt x="22690" y="11907"/>
                </a:lnTo>
                <a:lnTo>
                  <a:pt x="21340" y="11532"/>
                </a:lnTo>
                <a:lnTo>
                  <a:pt x="19990" y="11139"/>
                </a:lnTo>
                <a:lnTo>
                  <a:pt x="18640" y="10782"/>
                </a:lnTo>
                <a:lnTo>
                  <a:pt x="18340" y="10688"/>
                </a:lnTo>
                <a:lnTo>
                  <a:pt x="18190" y="10651"/>
                </a:lnTo>
                <a:lnTo>
                  <a:pt x="18040" y="10632"/>
                </a:lnTo>
                <a:lnTo>
                  <a:pt x="17965" y="10651"/>
                </a:lnTo>
                <a:lnTo>
                  <a:pt x="17890" y="10670"/>
                </a:lnTo>
                <a:lnTo>
                  <a:pt x="17796" y="10201"/>
                </a:lnTo>
                <a:lnTo>
                  <a:pt x="17646" y="9713"/>
                </a:lnTo>
                <a:lnTo>
                  <a:pt x="17459" y="9263"/>
                </a:lnTo>
                <a:lnTo>
                  <a:pt x="17234" y="8813"/>
                </a:lnTo>
                <a:lnTo>
                  <a:pt x="17159" y="8720"/>
                </a:lnTo>
                <a:lnTo>
                  <a:pt x="17102" y="8607"/>
                </a:lnTo>
                <a:lnTo>
                  <a:pt x="16896" y="8345"/>
                </a:lnTo>
                <a:lnTo>
                  <a:pt x="16690" y="8082"/>
                </a:lnTo>
                <a:lnTo>
                  <a:pt x="16465" y="7838"/>
                </a:lnTo>
                <a:lnTo>
                  <a:pt x="16221" y="7613"/>
                </a:lnTo>
                <a:lnTo>
                  <a:pt x="16277" y="7538"/>
                </a:lnTo>
                <a:lnTo>
                  <a:pt x="16315" y="7426"/>
                </a:lnTo>
                <a:lnTo>
                  <a:pt x="16352" y="7219"/>
                </a:lnTo>
                <a:lnTo>
                  <a:pt x="16540" y="6451"/>
                </a:lnTo>
                <a:lnTo>
                  <a:pt x="16859" y="5100"/>
                </a:lnTo>
                <a:lnTo>
                  <a:pt x="17159" y="3732"/>
                </a:lnTo>
                <a:lnTo>
                  <a:pt x="17290" y="3150"/>
                </a:lnTo>
                <a:lnTo>
                  <a:pt x="17459" y="2531"/>
                </a:lnTo>
                <a:lnTo>
                  <a:pt x="17609" y="1913"/>
                </a:lnTo>
                <a:lnTo>
                  <a:pt x="17740" y="1331"/>
                </a:lnTo>
                <a:lnTo>
                  <a:pt x="17740" y="1294"/>
                </a:lnTo>
                <a:lnTo>
                  <a:pt x="17740" y="1275"/>
                </a:lnTo>
                <a:lnTo>
                  <a:pt x="17702" y="1256"/>
                </a:lnTo>
                <a:lnTo>
                  <a:pt x="16446" y="938"/>
                </a:lnTo>
                <a:lnTo>
                  <a:pt x="15152" y="638"/>
                </a:lnTo>
                <a:lnTo>
                  <a:pt x="13877" y="319"/>
                </a:lnTo>
                <a:lnTo>
                  <a:pt x="1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8"/>
          <p:cNvGrpSpPr/>
          <p:nvPr/>
        </p:nvGrpSpPr>
        <p:grpSpPr>
          <a:xfrm flipH="1">
            <a:off x="8115449" y="2666325"/>
            <a:ext cx="1548880" cy="2196488"/>
            <a:chOff x="1194350" y="-2996900"/>
            <a:chExt cx="1548880" cy="2196488"/>
          </a:xfrm>
        </p:grpSpPr>
        <p:sp>
          <p:nvSpPr>
            <p:cNvPr id="608" name="Google Shape;608;p8"/>
            <p:cNvSpPr/>
            <p:nvPr/>
          </p:nvSpPr>
          <p:spPr>
            <a:xfrm>
              <a:off x="1194350" y="-2996900"/>
              <a:ext cx="1548880" cy="2196488"/>
            </a:xfrm>
            <a:custGeom>
              <a:avLst/>
              <a:gdLst/>
              <a:ahLst/>
              <a:cxnLst/>
              <a:rect l="l" t="t" r="r" b="b"/>
              <a:pathLst>
                <a:path w="29779" h="42230" extrusionOk="0">
                  <a:moveTo>
                    <a:pt x="6076" y="1"/>
                  </a:moveTo>
                  <a:lnTo>
                    <a:pt x="6038" y="19"/>
                  </a:lnTo>
                  <a:lnTo>
                    <a:pt x="6001" y="94"/>
                  </a:lnTo>
                  <a:lnTo>
                    <a:pt x="5963" y="132"/>
                  </a:lnTo>
                  <a:lnTo>
                    <a:pt x="5963" y="207"/>
                  </a:lnTo>
                  <a:lnTo>
                    <a:pt x="5963" y="226"/>
                  </a:lnTo>
                  <a:lnTo>
                    <a:pt x="6038" y="470"/>
                  </a:lnTo>
                  <a:lnTo>
                    <a:pt x="6170" y="788"/>
                  </a:lnTo>
                  <a:lnTo>
                    <a:pt x="6263" y="976"/>
                  </a:lnTo>
                  <a:lnTo>
                    <a:pt x="6395" y="1220"/>
                  </a:lnTo>
                  <a:lnTo>
                    <a:pt x="6582" y="1520"/>
                  </a:lnTo>
                  <a:lnTo>
                    <a:pt x="6714" y="1688"/>
                  </a:lnTo>
                  <a:lnTo>
                    <a:pt x="6882" y="1857"/>
                  </a:lnTo>
                  <a:lnTo>
                    <a:pt x="7070" y="2045"/>
                  </a:lnTo>
                  <a:lnTo>
                    <a:pt x="7295" y="2213"/>
                  </a:lnTo>
                  <a:lnTo>
                    <a:pt x="7539" y="2382"/>
                  </a:lnTo>
                  <a:lnTo>
                    <a:pt x="7801" y="2532"/>
                  </a:lnTo>
                  <a:lnTo>
                    <a:pt x="8064" y="2701"/>
                  </a:lnTo>
                  <a:lnTo>
                    <a:pt x="8364" y="2851"/>
                  </a:lnTo>
                  <a:lnTo>
                    <a:pt x="9001" y="3170"/>
                  </a:lnTo>
                  <a:lnTo>
                    <a:pt x="9676" y="3489"/>
                  </a:lnTo>
                  <a:lnTo>
                    <a:pt x="9864" y="3582"/>
                  </a:lnTo>
                  <a:lnTo>
                    <a:pt x="9133" y="3639"/>
                  </a:lnTo>
                  <a:lnTo>
                    <a:pt x="8720" y="3676"/>
                  </a:lnTo>
                  <a:lnTo>
                    <a:pt x="8270" y="3770"/>
                  </a:lnTo>
                  <a:lnTo>
                    <a:pt x="8289" y="3770"/>
                  </a:lnTo>
                  <a:lnTo>
                    <a:pt x="8139" y="3789"/>
                  </a:lnTo>
                  <a:lnTo>
                    <a:pt x="7989" y="3845"/>
                  </a:lnTo>
                  <a:lnTo>
                    <a:pt x="7857" y="3901"/>
                  </a:lnTo>
                  <a:lnTo>
                    <a:pt x="7745" y="3976"/>
                  </a:lnTo>
                  <a:lnTo>
                    <a:pt x="7520" y="4145"/>
                  </a:lnTo>
                  <a:lnTo>
                    <a:pt x="7314" y="4314"/>
                  </a:lnTo>
                  <a:lnTo>
                    <a:pt x="6957" y="4651"/>
                  </a:lnTo>
                  <a:lnTo>
                    <a:pt x="6639" y="4951"/>
                  </a:lnTo>
                  <a:lnTo>
                    <a:pt x="6357" y="5195"/>
                  </a:lnTo>
                  <a:lnTo>
                    <a:pt x="6245" y="5270"/>
                  </a:lnTo>
                  <a:lnTo>
                    <a:pt x="6113" y="5345"/>
                  </a:lnTo>
                  <a:lnTo>
                    <a:pt x="6020" y="5364"/>
                  </a:lnTo>
                  <a:lnTo>
                    <a:pt x="5945" y="5382"/>
                  </a:lnTo>
                  <a:lnTo>
                    <a:pt x="5907" y="5401"/>
                  </a:lnTo>
                  <a:lnTo>
                    <a:pt x="5888" y="5401"/>
                  </a:lnTo>
                  <a:lnTo>
                    <a:pt x="5738" y="5382"/>
                  </a:lnTo>
                  <a:lnTo>
                    <a:pt x="5682" y="5382"/>
                  </a:lnTo>
                  <a:lnTo>
                    <a:pt x="5720" y="5420"/>
                  </a:lnTo>
                  <a:lnTo>
                    <a:pt x="5795" y="5439"/>
                  </a:lnTo>
                  <a:lnTo>
                    <a:pt x="5888" y="5457"/>
                  </a:lnTo>
                  <a:lnTo>
                    <a:pt x="5963" y="5457"/>
                  </a:lnTo>
                  <a:lnTo>
                    <a:pt x="6038" y="5439"/>
                  </a:lnTo>
                  <a:lnTo>
                    <a:pt x="6151" y="5420"/>
                  </a:lnTo>
                  <a:lnTo>
                    <a:pt x="6282" y="5364"/>
                  </a:lnTo>
                  <a:lnTo>
                    <a:pt x="6432" y="5289"/>
                  </a:lnTo>
                  <a:lnTo>
                    <a:pt x="6582" y="5195"/>
                  </a:lnTo>
                  <a:lnTo>
                    <a:pt x="6751" y="5082"/>
                  </a:lnTo>
                  <a:lnTo>
                    <a:pt x="7089" y="4801"/>
                  </a:lnTo>
                  <a:lnTo>
                    <a:pt x="7482" y="4501"/>
                  </a:lnTo>
                  <a:lnTo>
                    <a:pt x="7689" y="4370"/>
                  </a:lnTo>
                  <a:lnTo>
                    <a:pt x="7895" y="4239"/>
                  </a:lnTo>
                  <a:lnTo>
                    <a:pt x="8101" y="4145"/>
                  </a:lnTo>
                  <a:lnTo>
                    <a:pt x="8214" y="4126"/>
                  </a:lnTo>
                  <a:lnTo>
                    <a:pt x="8326" y="4107"/>
                  </a:lnTo>
                  <a:lnTo>
                    <a:pt x="8345" y="4107"/>
                  </a:lnTo>
                  <a:lnTo>
                    <a:pt x="8757" y="4089"/>
                  </a:lnTo>
                  <a:lnTo>
                    <a:pt x="9151" y="4070"/>
                  </a:lnTo>
                  <a:lnTo>
                    <a:pt x="9883" y="4089"/>
                  </a:lnTo>
                  <a:lnTo>
                    <a:pt x="10445" y="4089"/>
                  </a:lnTo>
                  <a:lnTo>
                    <a:pt x="10726" y="4070"/>
                  </a:lnTo>
                  <a:lnTo>
                    <a:pt x="10783" y="4051"/>
                  </a:lnTo>
                  <a:lnTo>
                    <a:pt x="11101" y="4239"/>
                  </a:lnTo>
                  <a:lnTo>
                    <a:pt x="11458" y="4445"/>
                  </a:lnTo>
                  <a:lnTo>
                    <a:pt x="11814" y="4670"/>
                  </a:lnTo>
                  <a:lnTo>
                    <a:pt x="12133" y="4914"/>
                  </a:lnTo>
                  <a:lnTo>
                    <a:pt x="12283" y="5026"/>
                  </a:lnTo>
                  <a:lnTo>
                    <a:pt x="12433" y="5157"/>
                  </a:lnTo>
                  <a:lnTo>
                    <a:pt x="12564" y="5289"/>
                  </a:lnTo>
                  <a:lnTo>
                    <a:pt x="12658" y="5420"/>
                  </a:lnTo>
                  <a:lnTo>
                    <a:pt x="12733" y="5532"/>
                  </a:lnTo>
                  <a:lnTo>
                    <a:pt x="12752" y="5589"/>
                  </a:lnTo>
                  <a:lnTo>
                    <a:pt x="12752" y="5645"/>
                  </a:lnTo>
                  <a:lnTo>
                    <a:pt x="12770" y="5758"/>
                  </a:lnTo>
                  <a:lnTo>
                    <a:pt x="12752" y="5833"/>
                  </a:lnTo>
                  <a:lnTo>
                    <a:pt x="12752" y="5889"/>
                  </a:lnTo>
                  <a:lnTo>
                    <a:pt x="12714" y="6058"/>
                  </a:lnTo>
                  <a:lnTo>
                    <a:pt x="12658" y="6208"/>
                  </a:lnTo>
                  <a:lnTo>
                    <a:pt x="12602" y="6376"/>
                  </a:lnTo>
                  <a:lnTo>
                    <a:pt x="12508" y="6564"/>
                  </a:lnTo>
                  <a:lnTo>
                    <a:pt x="12302" y="6958"/>
                  </a:lnTo>
                  <a:lnTo>
                    <a:pt x="12189" y="7183"/>
                  </a:lnTo>
                  <a:lnTo>
                    <a:pt x="12077" y="7426"/>
                  </a:lnTo>
                  <a:lnTo>
                    <a:pt x="11983" y="7689"/>
                  </a:lnTo>
                  <a:lnTo>
                    <a:pt x="11908" y="7989"/>
                  </a:lnTo>
                  <a:lnTo>
                    <a:pt x="11889" y="8139"/>
                  </a:lnTo>
                  <a:lnTo>
                    <a:pt x="11870" y="8308"/>
                  </a:lnTo>
                  <a:lnTo>
                    <a:pt x="11870" y="8476"/>
                  </a:lnTo>
                  <a:lnTo>
                    <a:pt x="11889" y="8664"/>
                  </a:lnTo>
                  <a:lnTo>
                    <a:pt x="11926" y="8833"/>
                  </a:lnTo>
                  <a:lnTo>
                    <a:pt x="11964" y="9002"/>
                  </a:lnTo>
                  <a:lnTo>
                    <a:pt x="12020" y="9170"/>
                  </a:lnTo>
                  <a:lnTo>
                    <a:pt x="12095" y="9320"/>
                  </a:lnTo>
                  <a:lnTo>
                    <a:pt x="12170" y="9452"/>
                  </a:lnTo>
                  <a:lnTo>
                    <a:pt x="12264" y="9583"/>
                  </a:lnTo>
                  <a:lnTo>
                    <a:pt x="12339" y="9714"/>
                  </a:lnTo>
                  <a:lnTo>
                    <a:pt x="12433" y="9827"/>
                  </a:lnTo>
                  <a:lnTo>
                    <a:pt x="12527" y="9939"/>
                  </a:lnTo>
                  <a:lnTo>
                    <a:pt x="12639" y="10033"/>
                  </a:lnTo>
                  <a:lnTo>
                    <a:pt x="12845" y="10239"/>
                  </a:lnTo>
                  <a:lnTo>
                    <a:pt x="13070" y="10408"/>
                  </a:lnTo>
                  <a:lnTo>
                    <a:pt x="13295" y="10558"/>
                  </a:lnTo>
                  <a:lnTo>
                    <a:pt x="13520" y="10689"/>
                  </a:lnTo>
                  <a:lnTo>
                    <a:pt x="13727" y="10802"/>
                  </a:lnTo>
                  <a:lnTo>
                    <a:pt x="14102" y="10989"/>
                  </a:lnTo>
                  <a:lnTo>
                    <a:pt x="14383" y="11158"/>
                  </a:lnTo>
                  <a:lnTo>
                    <a:pt x="14495" y="11233"/>
                  </a:lnTo>
                  <a:lnTo>
                    <a:pt x="14589" y="11327"/>
                  </a:lnTo>
                  <a:lnTo>
                    <a:pt x="14627" y="11364"/>
                  </a:lnTo>
                  <a:lnTo>
                    <a:pt x="14683" y="11421"/>
                  </a:lnTo>
                  <a:lnTo>
                    <a:pt x="14683" y="11439"/>
                  </a:lnTo>
                  <a:lnTo>
                    <a:pt x="14702" y="11477"/>
                  </a:lnTo>
                  <a:lnTo>
                    <a:pt x="14871" y="11721"/>
                  </a:lnTo>
                  <a:lnTo>
                    <a:pt x="15002" y="12002"/>
                  </a:lnTo>
                  <a:lnTo>
                    <a:pt x="15133" y="12283"/>
                  </a:lnTo>
                  <a:lnTo>
                    <a:pt x="15264" y="12564"/>
                  </a:lnTo>
                  <a:lnTo>
                    <a:pt x="15452" y="13108"/>
                  </a:lnTo>
                  <a:lnTo>
                    <a:pt x="15602" y="13614"/>
                  </a:lnTo>
                  <a:lnTo>
                    <a:pt x="15714" y="14046"/>
                  </a:lnTo>
                  <a:lnTo>
                    <a:pt x="15789" y="14421"/>
                  </a:lnTo>
                  <a:lnTo>
                    <a:pt x="15846" y="14721"/>
                  </a:lnTo>
                  <a:lnTo>
                    <a:pt x="15883" y="15058"/>
                  </a:lnTo>
                  <a:lnTo>
                    <a:pt x="15939" y="15377"/>
                  </a:lnTo>
                  <a:lnTo>
                    <a:pt x="16014" y="15658"/>
                  </a:lnTo>
                  <a:lnTo>
                    <a:pt x="16089" y="15902"/>
                  </a:lnTo>
                  <a:lnTo>
                    <a:pt x="16202" y="16108"/>
                  </a:lnTo>
                  <a:lnTo>
                    <a:pt x="16296" y="16296"/>
                  </a:lnTo>
                  <a:lnTo>
                    <a:pt x="16427" y="16483"/>
                  </a:lnTo>
                  <a:lnTo>
                    <a:pt x="16464" y="16558"/>
                  </a:lnTo>
                  <a:lnTo>
                    <a:pt x="16464" y="16615"/>
                  </a:lnTo>
                  <a:lnTo>
                    <a:pt x="16521" y="16802"/>
                  </a:lnTo>
                  <a:lnTo>
                    <a:pt x="16483" y="17402"/>
                  </a:lnTo>
                  <a:lnTo>
                    <a:pt x="16483" y="17384"/>
                  </a:lnTo>
                  <a:lnTo>
                    <a:pt x="16333" y="17252"/>
                  </a:lnTo>
                  <a:lnTo>
                    <a:pt x="16258" y="17177"/>
                  </a:lnTo>
                  <a:lnTo>
                    <a:pt x="16202" y="17102"/>
                  </a:lnTo>
                  <a:lnTo>
                    <a:pt x="16071" y="16971"/>
                  </a:lnTo>
                  <a:lnTo>
                    <a:pt x="15939" y="16783"/>
                  </a:lnTo>
                  <a:lnTo>
                    <a:pt x="15621" y="16258"/>
                  </a:lnTo>
                  <a:lnTo>
                    <a:pt x="15396" y="15921"/>
                  </a:lnTo>
                  <a:lnTo>
                    <a:pt x="15264" y="15752"/>
                  </a:lnTo>
                  <a:lnTo>
                    <a:pt x="15096" y="15565"/>
                  </a:lnTo>
                  <a:lnTo>
                    <a:pt x="14927" y="15377"/>
                  </a:lnTo>
                  <a:lnTo>
                    <a:pt x="14702" y="15208"/>
                  </a:lnTo>
                  <a:lnTo>
                    <a:pt x="14477" y="15058"/>
                  </a:lnTo>
                  <a:lnTo>
                    <a:pt x="14233" y="14927"/>
                  </a:lnTo>
                  <a:lnTo>
                    <a:pt x="13970" y="14815"/>
                  </a:lnTo>
                  <a:lnTo>
                    <a:pt x="13689" y="14758"/>
                  </a:lnTo>
                  <a:lnTo>
                    <a:pt x="13539" y="14721"/>
                  </a:lnTo>
                  <a:lnTo>
                    <a:pt x="13408" y="14702"/>
                  </a:lnTo>
                  <a:lnTo>
                    <a:pt x="13145" y="14683"/>
                  </a:lnTo>
                  <a:lnTo>
                    <a:pt x="12883" y="14683"/>
                  </a:lnTo>
                  <a:lnTo>
                    <a:pt x="12639" y="14702"/>
                  </a:lnTo>
                  <a:lnTo>
                    <a:pt x="12395" y="14740"/>
                  </a:lnTo>
                  <a:lnTo>
                    <a:pt x="12170" y="14777"/>
                  </a:lnTo>
                  <a:lnTo>
                    <a:pt x="11551" y="14927"/>
                  </a:lnTo>
                  <a:lnTo>
                    <a:pt x="11551" y="14833"/>
                  </a:lnTo>
                  <a:lnTo>
                    <a:pt x="11476" y="14233"/>
                  </a:lnTo>
                  <a:lnTo>
                    <a:pt x="11401" y="13821"/>
                  </a:lnTo>
                  <a:lnTo>
                    <a:pt x="11345" y="13614"/>
                  </a:lnTo>
                  <a:lnTo>
                    <a:pt x="11270" y="13389"/>
                  </a:lnTo>
                  <a:lnTo>
                    <a:pt x="11176" y="13164"/>
                  </a:lnTo>
                  <a:lnTo>
                    <a:pt x="11120" y="13052"/>
                  </a:lnTo>
                  <a:lnTo>
                    <a:pt x="11064" y="12958"/>
                  </a:lnTo>
                  <a:lnTo>
                    <a:pt x="10801" y="12564"/>
                  </a:lnTo>
                  <a:lnTo>
                    <a:pt x="10558" y="12189"/>
                  </a:lnTo>
                  <a:lnTo>
                    <a:pt x="10295" y="11814"/>
                  </a:lnTo>
                  <a:lnTo>
                    <a:pt x="9864" y="11177"/>
                  </a:lnTo>
                  <a:lnTo>
                    <a:pt x="9564" y="10727"/>
                  </a:lnTo>
                  <a:lnTo>
                    <a:pt x="9451" y="10558"/>
                  </a:lnTo>
                  <a:lnTo>
                    <a:pt x="9358" y="10427"/>
                  </a:lnTo>
                  <a:lnTo>
                    <a:pt x="9320" y="10389"/>
                  </a:lnTo>
                  <a:lnTo>
                    <a:pt x="9339" y="10445"/>
                  </a:lnTo>
                  <a:lnTo>
                    <a:pt x="9414" y="10577"/>
                  </a:lnTo>
                  <a:lnTo>
                    <a:pt x="9508" y="10764"/>
                  </a:lnTo>
                  <a:lnTo>
                    <a:pt x="9751" y="11252"/>
                  </a:lnTo>
                  <a:lnTo>
                    <a:pt x="10126" y="11927"/>
                  </a:lnTo>
                  <a:lnTo>
                    <a:pt x="10333" y="12321"/>
                  </a:lnTo>
                  <a:lnTo>
                    <a:pt x="10539" y="12714"/>
                  </a:lnTo>
                  <a:lnTo>
                    <a:pt x="10745" y="13127"/>
                  </a:lnTo>
                  <a:lnTo>
                    <a:pt x="10801" y="13221"/>
                  </a:lnTo>
                  <a:lnTo>
                    <a:pt x="10839" y="13314"/>
                  </a:lnTo>
                  <a:lnTo>
                    <a:pt x="10895" y="13521"/>
                  </a:lnTo>
                  <a:lnTo>
                    <a:pt x="10933" y="13708"/>
                  </a:lnTo>
                  <a:lnTo>
                    <a:pt x="10970" y="13896"/>
                  </a:lnTo>
                  <a:lnTo>
                    <a:pt x="10989" y="14271"/>
                  </a:lnTo>
                  <a:lnTo>
                    <a:pt x="11008" y="14871"/>
                  </a:lnTo>
                  <a:lnTo>
                    <a:pt x="11008" y="15058"/>
                  </a:lnTo>
                  <a:lnTo>
                    <a:pt x="10539" y="15152"/>
                  </a:lnTo>
                  <a:lnTo>
                    <a:pt x="10370" y="15171"/>
                  </a:lnTo>
                  <a:lnTo>
                    <a:pt x="10201" y="15190"/>
                  </a:lnTo>
                  <a:lnTo>
                    <a:pt x="10033" y="15190"/>
                  </a:lnTo>
                  <a:lnTo>
                    <a:pt x="9958" y="15171"/>
                  </a:lnTo>
                  <a:lnTo>
                    <a:pt x="9901" y="15171"/>
                  </a:lnTo>
                  <a:lnTo>
                    <a:pt x="9826" y="15152"/>
                  </a:lnTo>
                  <a:lnTo>
                    <a:pt x="9770" y="15133"/>
                  </a:lnTo>
                  <a:lnTo>
                    <a:pt x="9695" y="15115"/>
                  </a:lnTo>
                  <a:lnTo>
                    <a:pt x="9620" y="15077"/>
                  </a:lnTo>
                  <a:lnTo>
                    <a:pt x="9489" y="15021"/>
                  </a:lnTo>
                  <a:lnTo>
                    <a:pt x="9339" y="14927"/>
                  </a:lnTo>
                  <a:lnTo>
                    <a:pt x="9208" y="14815"/>
                  </a:lnTo>
                  <a:lnTo>
                    <a:pt x="9057" y="14702"/>
                  </a:lnTo>
                  <a:lnTo>
                    <a:pt x="8795" y="14421"/>
                  </a:lnTo>
                  <a:lnTo>
                    <a:pt x="8551" y="14102"/>
                  </a:lnTo>
                  <a:lnTo>
                    <a:pt x="8307" y="13764"/>
                  </a:lnTo>
                  <a:lnTo>
                    <a:pt x="8082" y="13408"/>
                  </a:lnTo>
                  <a:lnTo>
                    <a:pt x="7857" y="13033"/>
                  </a:lnTo>
                  <a:lnTo>
                    <a:pt x="7389" y="12246"/>
                  </a:lnTo>
                  <a:lnTo>
                    <a:pt x="7389" y="12133"/>
                  </a:lnTo>
                  <a:lnTo>
                    <a:pt x="7351" y="11871"/>
                  </a:lnTo>
                  <a:lnTo>
                    <a:pt x="7276" y="11270"/>
                  </a:lnTo>
                  <a:lnTo>
                    <a:pt x="7201" y="10895"/>
                  </a:lnTo>
                  <a:lnTo>
                    <a:pt x="7145" y="10670"/>
                  </a:lnTo>
                  <a:lnTo>
                    <a:pt x="7070" y="10445"/>
                  </a:lnTo>
                  <a:lnTo>
                    <a:pt x="6976" y="10220"/>
                  </a:lnTo>
                  <a:lnTo>
                    <a:pt x="6864" y="9977"/>
                  </a:lnTo>
                  <a:lnTo>
                    <a:pt x="6732" y="9752"/>
                  </a:lnTo>
                  <a:lnTo>
                    <a:pt x="6545" y="9545"/>
                  </a:lnTo>
                  <a:lnTo>
                    <a:pt x="6564" y="9564"/>
                  </a:lnTo>
                  <a:lnTo>
                    <a:pt x="6432" y="9414"/>
                  </a:lnTo>
                  <a:lnTo>
                    <a:pt x="6301" y="9264"/>
                  </a:lnTo>
                  <a:lnTo>
                    <a:pt x="6151" y="9133"/>
                  </a:lnTo>
                  <a:lnTo>
                    <a:pt x="5982" y="9002"/>
                  </a:lnTo>
                  <a:lnTo>
                    <a:pt x="5832" y="8889"/>
                  </a:lnTo>
                  <a:lnTo>
                    <a:pt x="5663" y="8777"/>
                  </a:lnTo>
                  <a:lnTo>
                    <a:pt x="5326" y="8608"/>
                  </a:lnTo>
                  <a:lnTo>
                    <a:pt x="4670" y="8289"/>
                  </a:lnTo>
                  <a:lnTo>
                    <a:pt x="4388" y="8139"/>
                  </a:lnTo>
                  <a:lnTo>
                    <a:pt x="4257" y="8045"/>
                  </a:lnTo>
                  <a:lnTo>
                    <a:pt x="4145" y="7951"/>
                  </a:lnTo>
                  <a:lnTo>
                    <a:pt x="4051" y="7858"/>
                  </a:lnTo>
                  <a:lnTo>
                    <a:pt x="3957" y="7745"/>
                  </a:lnTo>
                  <a:lnTo>
                    <a:pt x="3882" y="7651"/>
                  </a:lnTo>
                  <a:lnTo>
                    <a:pt x="3807" y="7539"/>
                  </a:lnTo>
                  <a:lnTo>
                    <a:pt x="3713" y="7333"/>
                  </a:lnTo>
                  <a:lnTo>
                    <a:pt x="3657" y="7145"/>
                  </a:lnTo>
                  <a:lnTo>
                    <a:pt x="3620" y="6976"/>
                  </a:lnTo>
                  <a:lnTo>
                    <a:pt x="3601" y="6864"/>
                  </a:lnTo>
                  <a:lnTo>
                    <a:pt x="3601" y="6770"/>
                  </a:lnTo>
                  <a:lnTo>
                    <a:pt x="3582" y="6545"/>
                  </a:lnTo>
                  <a:lnTo>
                    <a:pt x="3563" y="6489"/>
                  </a:lnTo>
                  <a:lnTo>
                    <a:pt x="3526" y="6545"/>
                  </a:lnTo>
                  <a:lnTo>
                    <a:pt x="3526" y="6770"/>
                  </a:lnTo>
                  <a:lnTo>
                    <a:pt x="3526" y="6864"/>
                  </a:lnTo>
                  <a:lnTo>
                    <a:pt x="3526" y="6995"/>
                  </a:lnTo>
                  <a:lnTo>
                    <a:pt x="3545" y="7164"/>
                  </a:lnTo>
                  <a:lnTo>
                    <a:pt x="3582" y="7370"/>
                  </a:lnTo>
                  <a:lnTo>
                    <a:pt x="3676" y="7614"/>
                  </a:lnTo>
                  <a:lnTo>
                    <a:pt x="3732" y="7745"/>
                  </a:lnTo>
                  <a:lnTo>
                    <a:pt x="3807" y="7858"/>
                  </a:lnTo>
                  <a:lnTo>
                    <a:pt x="3882" y="7989"/>
                  </a:lnTo>
                  <a:lnTo>
                    <a:pt x="3995" y="8101"/>
                  </a:lnTo>
                  <a:lnTo>
                    <a:pt x="4107" y="8233"/>
                  </a:lnTo>
                  <a:lnTo>
                    <a:pt x="4238" y="8345"/>
                  </a:lnTo>
                  <a:lnTo>
                    <a:pt x="4520" y="8533"/>
                  </a:lnTo>
                  <a:lnTo>
                    <a:pt x="5138" y="8927"/>
                  </a:lnTo>
                  <a:lnTo>
                    <a:pt x="5438" y="9114"/>
                  </a:lnTo>
                  <a:lnTo>
                    <a:pt x="5720" y="9339"/>
                  </a:lnTo>
                  <a:lnTo>
                    <a:pt x="5945" y="9583"/>
                  </a:lnTo>
                  <a:lnTo>
                    <a:pt x="6057" y="9714"/>
                  </a:lnTo>
                  <a:lnTo>
                    <a:pt x="6151" y="9864"/>
                  </a:lnTo>
                  <a:lnTo>
                    <a:pt x="6245" y="10014"/>
                  </a:lnTo>
                  <a:lnTo>
                    <a:pt x="6339" y="10164"/>
                  </a:lnTo>
                  <a:lnTo>
                    <a:pt x="6395" y="10333"/>
                  </a:lnTo>
                  <a:lnTo>
                    <a:pt x="6451" y="10483"/>
                  </a:lnTo>
                  <a:lnTo>
                    <a:pt x="6526" y="10802"/>
                  </a:lnTo>
                  <a:lnTo>
                    <a:pt x="6564" y="11102"/>
                  </a:lnTo>
                  <a:lnTo>
                    <a:pt x="6376" y="10895"/>
                  </a:lnTo>
                  <a:lnTo>
                    <a:pt x="6170" y="10689"/>
                  </a:lnTo>
                  <a:lnTo>
                    <a:pt x="5945" y="10502"/>
                  </a:lnTo>
                  <a:lnTo>
                    <a:pt x="5701" y="10352"/>
                  </a:lnTo>
                  <a:lnTo>
                    <a:pt x="5513" y="10239"/>
                  </a:lnTo>
                  <a:lnTo>
                    <a:pt x="5345" y="10164"/>
                  </a:lnTo>
                  <a:lnTo>
                    <a:pt x="5007" y="9995"/>
                  </a:lnTo>
                  <a:lnTo>
                    <a:pt x="4351" y="9733"/>
                  </a:lnTo>
                  <a:lnTo>
                    <a:pt x="3226" y="9339"/>
                  </a:lnTo>
                  <a:lnTo>
                    <a:pt x="2363" y="9020"/>
                  </a:lnTo>
                  <a:lnTo>
                    <a:pt x="2063" y="8889"/>
                  </a:lnTo>
                  <a:lnTo>
                    <a:pt x="1838" y="8795"/>
                  </a:lnTo>
                  <a:lnTo>
                    <a:pt x="1707" y="8720"/>
                  </a:lnTo>
                  <a:lnTo>
                    <a:pt x="1651" y="8702"/>
                  </a:lnTo>
                  <a:lnTo>
                    <a:pt x="1126" y="8420"/>
                  </a:lnTo>
                  <a:lnTo>
                    <a:pt x="976" y="8364"/>
                  </a:lnTo>
                  <a:lnTo>
                    <a:pt x="938" y="8345"/>
                  </a:lnTo>
                  <a:lnTo>
                    <a:pt x="919" y="8345"/>
                  </a:lnTo>
                  <a:lnTo>
                    <a:pt x="919" y="8364"/>
                  </a:lnTo>
                  <a:lnTo>
                    <a:pt x="957" y="8401"/>
                  </a:lnTo>
                  <a:lnTo>
                    <a:pt x="1051" y="8514"/>
                  </a:lnTo>
                  <a:lnTo>
                    <a:pt x="1257" y="8683"/>
                  </a:lnTo>
                  <a:lnTo>
                    <a:pt x="1557" y="8870"/>
                  </a:lnTo>
                  <a:lnTo>
                    <a:pt x="1594" y="8908"/>
                  </a:lnTo>
                  <a:lnTo>
                    <a:pt x="1726" y="8983"/>
                  </a:lnTo>
                  <a:lnTo>
                    <a:pt x="1951" y="9114"/>
                  </a:lnTo>
                  <a:lnTo>
                    <a:pt x="2251" y="9283"/>
                  </a:lnTo>
                  <a:lnTo>
                    <a:pt x="3076" y="9695"/>
                  </a:lnTo>
                  <a:lnTo>
                    <a:pt x="4145" y="10202"/>
                  </a:lnTo>
                  <a:lnTo>
                    <a:pt x="4745" y="10520"/>
                  </a:lnTo>
                  <a:lnTo>
                    <a:pt x="5045" y="10708"/>
                  </a:lnTo>
                  <a:lnTo>
                    <a:pt x="5195" y="10802"/>
                  </a:lnTo>
                  <a:lnTo>
                    <a:pt x="5270" y="10839"/>
                  </a:lnTo>
                  <a:lnTo>
                    <a:pt x="5326" y="10895"/>
                  </a:lnTo>
                  <a:lnTo>
                    <a:pt x="5588" y="11120"/>
                  </a:lnTo>
                  <a:lnTo>
                    <a:pt x="5813" y="11383"/>
                  </a:lnTo>
                  <a:lnTo>
                    <a:pt x="6038" y="11683"/>
                  </a:lnTo>
                  <a:lnTo>
                    <a:pt x="6245" y="12002"/>
                  </a:lnTo>
                  <a:lnTo>
                    <a:pt x="6432" y="12358"/>
                  </a:lnTo>
                  <a:lnTo>
                    <a:pt x="6620" y="12714"/>
                  </a:lnTo>
                  <a:lnTo>
                    <a:pt x="6976" y="13483"/>
                  </a:lnTo>
                  <a:lnTo>
                    <a:pt x="6976" y="13483"/>
                  </a:lnTo>
                  <a:lnTo>
                    <a:pt x="6714" y="13296"/>
                  </a:lnTo>
                  <a:lnTo>
                    <a:pt x="6564" y="13202"/>
                  </a:lnTo>
                  <a:lnTo>
                    <a:pt x="6395" y="13108"/>
                  </a:lnTo>
                  <a:lnTo>
                    <a:pt x="6301" y="13071"/>
                  </a:lnTo>
                  <a:lnTo>
                    <a:pt x="6263" y="13052"/>
                  </a:lnTo>
                  <a:lnTo>
                    <a:pt x="6207" y="13033"/>
                  </a:lnTo>
                  <a:lnTo>
                    <a:pt x="6001" y="12977"/>
                  </a:lnTo>
                  <a:lnTo>
                    <a:pt x="5813" y="12958"/>
                  </a:lnTo>
                  <a:lnTo>
                    <a:pt x="5607" y="12939"/>
                  </a:lnTo>
                  <a:lnTo>
                    <a:pt x="5213" y="12921"/>
                  </a:lnTo>
                  <a:lnTo>
                    <a:pt x="4857" y="12902"/>
                  </a:lnTo>
                  <a:lnTo>
                    <a:pt x="4707" y="12864"/>
                  </a:lnTo>
                  <a:lnTo>
                    <a:pt x="4557" y="12827"/>
                  </a:lnTo>
                  <a:lnTo>
                    <a:pt x="4426" y="12752"/>
                  </a:lnTo>
                  <a:lnTo>
                    <a:pt x="4313" y="12677"/>
                  </a:lnTo>
                  <a:lnTo>
                    <a:pt x="4201" y="12602"/>
                  </a:lnTo>
                  <a:lnTo>
                    <a:pt x="4126" y="12508"/>
                  </a:lnTo>
                  <a:lnTo>
                    <a:pt x="4051" y="12433"/>
                  </a:lnTo>
                  <a:lnTo>
                    <a:pt x="3995" y="12358"/>
                  </a:lnTo>
                  <a:lnTo>
                    <a:pt x="3938" y="12264"/>
                  </a:lnTo>
                  <a:lnTo>
                    <a:pt x="3901" y="12227"/>
                  </a:lnTo>
                  <a:lnTo>
                    <a:pt x="3845" y="12114"/>
                  </a:lnTo>
                  <a:lnTo>
                    <a:pt x="3807" y="12077"/>
                  </a:lnTo>
                  <a:lnTo>
                    <a:pt x="3826" y="12133"/>
                  </a:lnTo>
                  <a:lnTo>
                    <a:pt x="3863" y="12246"/>
                  </a:lnTo>
                  <a:lnTo>
                    <a:pt x="3882" y="12283"/>
                  </a:lnTo>
                  <a:lnTo>
                    <a:pt x="3957" y="12396"/>
                  </a:lnTo>
                  <a:lnTo>
                    <a:pt x="3995" y="12489"/>
                  </a:lnTo>
                  <a:lnTo>
                    <a:pt x="4051" y="12564"/>
                  </a:lnTo>
                  <a:lnTo>
                    <a:pt x="4145" y="12677"/>
                  </a:lnTo>
                  <a:lnTo>
                    <a:pt x="4238" y="12771"/>
                  </a:lnTo>
                  <a:lnTo>
                    <a:pt x="4351" y="12864"/>
                  </a:lnTo>
                  <a:lnTo>
                    <a:pt x="4501" y="12958"/>
                  </a:lnTo>
                  <a:lnTo>
                    <a:pt x="4651" y="13014"/>
                  </a:lnTo>
                  <a:lnTo>
                    <a:pt x="4838" y="13071"/>
                  </a:lnTo>
                  <a:lnTo>
                    <a:pt x="5213" y="13146"/>
                  </a:lnTo>
                  <a:lnTo>
                    <a:pt x="5570" y="13183"/>
                  </a:lnTo>
                  <a:lnTo>
                    <a:pt x="5945" y="13277"/>
                  </a:lnTo>
                  <a:lnTo>
                    <a:pt x="6095" y="13333"/>
                  </a:lnTo>
                  <a:lnTo>
                    <a:pt x="6170" y="13352"/>
                  </a:lnTo>
                  <a:lnTo>
                    <a:pt x="6226" y="13408"/>
                  </a:lnTo>
                  <a:lnTo>
                    <a:pt x="6376" y="13502"/>
                  </a:lnTo>
                  <a:lnTo>
                    <a:pt x="6507" y="13596"/>
                  </a:lnTo>
                  <a:lnTo>
                    <a:pt x="6732" y="13802"/>
                  </a:lnTo>
                  <a:lnTo>
                    <a:pt x="7070" y="14158"/>
                  </a:lnTo>
                  <a:lnTo>
                    <a:pt x="7239" y="14346"/>
                  </a:lnTo>
                  <a:lnTo>
                    <a:pt x="7370" y="14440"/>
                  </a:lnTo>
                  <a:lnTo>
                    <a:pt x="7464" y="14477"/>
                  </a:lnTo>
                  <a:lnTo>
                    <a:pt x="7651" y="14815"/>
                  </a:lnTo>
                  <a:lnTo>
                    <a:pt x="7857" y="15133"/>
                  </a:lnTo>
                  <a:lnTo>
                    <a:pt x="8026" y="15358"/>
                  </a:lnTo>
                  <a:lnTo>
                    <a:pt x="7932" y="15377"/>
                  </a:lnTo>
                  <a:lnTo>
                    <a:pt x="7670" y="15396"/>
                  </a:lnTo>
                  <a:lnTo>
                    <a:pt x="7370" y="15452"/>
                  </a:lnTo>
                  <a:lnTo>
                    <a:pt x="7089" y="15527"/>
                  </a:lnTo>
                  <a:lnTo>
                    <a:pt x="6807" y="15621"/>
                  </a:lnTo>
                  <a:lnTo>
                    <a:pt x="6526" y="15771"/>
                  </a:lnTo>
                  <a:lnTo>
                    <a:pt x="6395" y="15846"/>
                  </a:lnTo>
                  <a:lnTo>
                    <a:pt x="6263" y="15940"/>
                  </a:lnTo>
                  <a:lnTo>
                    <a:pt x="6188" y="15996"/>
                  </a:lnTo>
                  <a:lnTo>
                    <a:pt x="6113" y="16071"/>
                  </a:lnTo>
                  <a:lnTo>
                    <a:pt x="6001" y="16165"/>
                  </a:lnTo>
                  <a:lnTo>
                    <a:pt x="5813" y="16408"/>
                  </a:lnTo>
                  <a:lnTo>
                    <a:pt x="5682" y="16577"/>
                  </a:lnTo>
                  <a:lnTo>
                    <a:pt x="5551" y="16746"/>
                  </a:lnTo>
                  <a:lnTo>
                    <a:pt x="5495" y="16708"/>
                  </a:lnTo>
                  <a:lnTo>
                    <a:pt x="5420" y="16671"/>
                  </a:lnTo>
                  <a:lnTo>
                    <a:pt x="5270" y="16596"/>
                  </a:lnTo>
                  <a:lnTo>
                    <a:pt x="5007" y="16521"/>
                  </a:lnTo>
                  <a:lnTo>
                    <a:pt x="4426" y="16315"/>
                  </a:lnTo>
                  <a:lnTo>
                    <a:pt x="4238" y="16258"/>
                  </a:lnTo>
                  <a:lnTo>
                    <a:pt x="4013" y="16202"/>
                  </a:lnTo>
                  <a:lnTo>
                    <a:pt x="3770" y="16183"/>
                  </a:lnTo>
                  <a:lnTo>
                    <a:pt x="3638" y="16183"/>
                  </a:lnTo>
                  <a:lnTo>
                    <a:pt x="3507" y="16202"/>
                  </a:lnTo>
                  <a:lnTo>
                    <a:pt x="3394" y="16240"/>
                  </a:lnTo>
                  <a:lnTo>
                    <a:pt x="3319" y="16258"/>
                  </a:lnTo>
                  <a:lnTo>
                    <a:pt x="3263" y="16277"/>
                  </a:lnTo>
                  <a:lnTo>
                    <a:pt x="3207" y="16315"/>
                  </a:lnTo>
                  <a:lnTo>
                    <a:pt x="3132" y="16352"/>
                  </a:lnTo>
                  <a:lnTo>
                    <a:pt x="3019" y="16446"/>
                  </a:lnTo>
                  <a:lnTo>
                    <a:pt x="2926" y="16540"/>
                  </a:lnTo>
                  <a:lnTo>
                    <a:pt x="2851" y="16652"/>
                  </a:lnTo>
                  <a:lnTo>
                    <a:pt x="2738" y="16858"/>
                  </a:lnTo>
                  <a:lnTo>
                    <a:pt x="2626" y="17046"/>
                  </a:lnTo>
                  <a:lnTo>
                    <a:pt x="2569" y="17121"/>
                  </a:lnTo>
                  <a:lnTo>
                    <a:pt x="2494" y="17177"/>
                  </a:lnTo>
                  <a:lnTo>
                    <a:pt x="2419" y="17215"/>
                  </a:lnTo>
                  <a:lnTo>
                    <a:pt x="2326" y="17252"/>
                  </a:lnTo>
                  <a:lnTo>
                    <a:pt x="2138" y="17271"/>
                  </a:lnTo>
                  <a:lnTo>
                    <a:pt x="1951" y="17252"/>
                  </a:lnTo>
                  <a:lnTo>
                    <a:pt x="1763" y="17215"/>
                  </a:lnTo>
                  <a:lnTo>
                    <a:pt x="1594" y="17140"/>
                  </a:lnTo>
                  <a:lnTo>
                    <a:pt x="1444" y="17065"/>
                  </a:lnTo>
                  <a:lnTo>
                    <a:pt x="1182" y="16915"/>
                  </a:lnTo>
                  <a:lnTo>
                    <a:pt x="994" y="16783"/>
                  </a:lnTo>
                  <a:lnTo>
                    <a:pt x="844" y="16652"/>
                  </a:lnTo>
                  <a:lnTo>
                    <a:pt x="713" y="16558"/>
                  </a:lnTo>
                  <a:lnTo>
                    <a:pt x="676" y="16521"/>
                  </a:lnTo>
                  <a:lnTo>
                    <a:pt x="694" y="16577"/>
                  </a:lnTo>
                  <a:lnTo>
                    <a:pt x="807" y="16690"/>
                  </a:lnTo>
                  <a:lnTo>
                    <a:pt x="957" y="16840"/>
                  </a:lnTo>
                  <a:lnTo>
                    <a:pt x="1126" y="16990"/>
                  </a:lnTo>
                  <a:lnTo>
                    <a:pt x="1388" y="17177"/>
                  </a:lnTo>
                  <a:lnTo>
                    <a:pt x="1538" y="17290"/>
                  </a:lnTo>
                  <a:lnTo>
                    <a:pt x="1707" y="17365"/>
                  </a:lnTo>
                  <a:lnTo>
                    <a:pt x="1913" y="17440"/>
                  </a:lnTo>
                  <a:lnTo>
                    <a:pt x="2026" y="17477"/>
                  </a:lnTo>
                  <a:lnTo>
                    <a:pt x="2382" y="17477"/>
                  </a:lnTo>
                  <a:lnTo>
                    <a:pt x="2513" y="17440"/>
                  </a:lnTo>
                  <a:lnTo>
                    <a:pt x="2626" y="17384"/>
                  </a:lnTo>
                  <a:lnTo>
                    <a:pt x="2738" y="17309"/>
                  </a:lnTo>
                  <a:lnTo>
                    <a:pt x="2851" y="17215"/>
                  </a:lnTo>
                  <a:lnTo>
                    <a:pt x="2926" y="17121"/>
                  </a:lnTo>
                  <a:lnTo>
                    <a:pt x="3001" y="17027"/>
                  </a:lnTo>
                  <a:lnTo>
                    <a:pt x="3113" y="16840"/>
                  </a:lnTo>
                  <a:lnTo>
                    <a:pt x="3188" y="16765"/>
                  </a:lnTo>
                  <a:lnTo>
                    <a:pt x="3244" y="16708"/>
                  </a:lnTo>
                  <a:lnTo>
                    <a:pt x="3319" y="16671"/>
                  </a:lnTo>
                  <a:lnTo>
                    <a:pt x="3357" y="16652"/>
                  </a:lnTo>
                  <a:lnTo>
                    <a:pt x="3394" y="16633"/>
                  </a:lnTo>
                  <a:lnTo>
                    <a:pt x="3432" y="16615"/>
                  </a:lnTo>
                  <a:lnTo>
                    <a:pt x="3488" y="16615"/>
                  </a:lnTo>
                  <a:lnTo>
                    <a:pt x="3582" y="16596"/>
                  </a:lnTo>
                  <a:lnTo>
                    <a:pt x="3751" y="16596"/>
                  </a:lnTo>
                  <a:lnTo>
                    <a:pt x="3920" y="16633"/>
                  </a:lnTo>
                  <a:lnTo>
                    <a:pt x="4088" y="16690"/>
                  </a:lnTo>
                  <a:lnTo>
                    <a:pt x="4257" y="16765"/>
                  </a:lnTo>
                  <a:lnTo>
                    <a:pt x="4801" y="17027"/>
                  </a:lnTo>
                  <a:lnTo>
                    <a:pt x="4988" y="17102"/>
                  </a:lnTo>
                  <a:lnTo>
                    <a:pt x="5101" y="17140"/>
                  </a:lnTo>
                  <a:lnTo>
                    <a:pt x="5213" y="17159"/>
                  </a:lnTo>
                  <a:lnTo>
                    <a:pt x="5326" y="17177"/>
                  </a:lnTo>
                  <a:lnTo>
                    <a:pt x="5213" y="17384"/>
                  </a:lnTo>
                  <a:lnTo>
                    <a:pt x="5082" y="17627"/>
                  </a:lnTo>
                  <a:lnTo>
                    <a:pt x="4970" y="17834"/>
                  </a:lnTo>
                  <a:lnTo>
                    <a:pt x="4838" y="18040"/>
                  </a:lnTo>
                  <a:lnTo>
                    <a:pt x="4688" y="18209"/>
                  </a:lnTo>
                  <a:lnTo>
                    <a:pt x="4538" y="18359"/>
                  </a:lnTo>
                  <a:lnTo>
                    <a:pt x="4351" y="18471"/>
                  </a:lnTo>
                  <a:lnTo>
                    <a:pt x="4145" y="18546"/>
                  </a:lnTo>
                  <a:lnTo>
                    <a:pt x="3920" y="18602"/>
                  </a:lnTo>
                  <a:lnTo>
                    <a:pt x="3695" y="18659"/>
                  </a:lnTo>
                  <a:lnTo>
                    <a:pt x="3470" y="18677"/>
                  </a:lnTo>
                  <a:lnTo>
                    <a:pt x="3038" y="18677"/>
                  </a:lnTo>
                  <a:lnTo>
                    <a:pt x="2607" y="18640"/>
                  </a:lnTo>
                  <a:lnTo>
                    <a:pt x="2194" y="18584"/>
                  </a:lnTo>
                  <a:lnTo>
                    <a:pt x="1501" y="18434"/>
                  </a:lnTo>
                  <a:lnTo>
                    <a:pt x="957" y="18302"/>
                  </a:lnTo>
                  <a:lnTo>
                    <a:pt x="488" y="18209"/>
                  </a:lnTo>
                  <a:lnTo>
                    <a:pt x="113" y="18134"/>
                  </a:lnTo>
                  <a:lnTo>
                    <a:pt x="0" y="18134"/>
                  </a:lnTo>
                  <a:lnTo>
                    <a:pt x="19" y="18152"/>
                  </a:lnTo>
                  <a:lnTo>
                    <a:pt x="94" y="18190"/>
                  </a:lnTo>
                  <a:lnTo>
                    <a:pt x="450" y="18321"/>
                  </a:lnTo>
                  <a:lnTo>
                    <a:pt x="901" y="18471"/>
                  </a:lnTo>
                  <a:lnTo>
                    <a:pt x="1426" y="18659"/>
                  </a:lnTo>
                  <a:lnTo>
                    <a:pt x="2138" y="18884"/>
                  </a:lnTo>
                  <a:lnTo>
                    <a:pt x="2532" y="18977"/>
                  </a:lnTo>
                  <a:lnTo>
                    <a:pt x="2982" y="19071"/>
                  </a:lnTo>
                  <a:lnTo>
                    <a:pt x="3226" y="19109"/>
                  </a:lnTo>
                  <a:lnTo>
                    <a:pt x="3488" y="19127"/>
                  </a:lnTo>
                  <a:lnTo>
                    <a:pt x="3751" y="19127"/>
                  </a:lnTo>
                  <a:lnTo>
                    <a:pt x="4013" y="19109"/>
                  </a:lnTo>
                  <a:lnTo>
                    <a:pt x="4295" y="19052"/>
                  </a:lnTo>
                  <a:lnTo>
                    <a:pt x="4576" y="18977"/>
                  </a:lnTo>
                  <a:lnTo>
                    <a:pt x="4707" y="18902"/>
                  </a:lnTo>
                  <a:lnTo>
                    <a:pt x="4838" y="18846"/>
                  </a:lnTo>
                  <a:lnTo>
                    <a:pt x="4970" y="18752"/>
                  </a:lnTo>
                  <a:lnTo>
                    <a:pt x="5101" y="18659"/>
                  </a:lnTo>
                  <a:lnTo>
                    <a:pt x="5213" y="18546"/>
                  </a:lnTo>
                  <a:lnTo>
                    <a:pt x="5326" y="18452"/>
                  </a:lnTo>
                  <a:lnTo>
                    <a:pt x="5513" y="18209"/>
                  </a:lnTo>
                  <a:lnTo>
                    <a:pt x="5682" y="17984"/>
                  </a:lnTo>
                  <a:lnTo>
                    <a:pt x="5832" y="17740"/>
                  </a:lnTo>
                  <a:lnTo>
                    <a:pt x="6113" y="17309"/>
                  </a:lnTo>
                  <a:lnTo>
                    <a:pt x="6263" y="17121"/>
                  </a:lnTo>
                  <a:lnTo>
                    <a:pt x="6432" y="16952"/>
                  </a:lnTo>
                  <a:lnTo>
                    <a:pt x="6601" y="16783"/>
                  </a:lnTo>
                  <a:lnTo>
                    <a:pt x="6695" y="16708"/>
                  </a:lnTo>
                  <a:lnTo>
                    <a:pt x="6751" y="16671"/>
                  </a:lnTo>
                  <a:lnTo>
                    <a:pt x="6939" y="16577"/>
                  </a:lnTo>
                  <a:lnTo>
                    <a:pt x="7145" y="16502"/>
                  </a:lnTo>
                  <a:lnTo>
                    <a:pt x="7332" y="16446"/>
                  </a:lnTo>
                  <a:lnTo>
                    <a:pt x="7539" y="16408"/>
                  </a:lnTo>
                  <a:lnTo>
                    <a:pt x="7951" y="16408"/>
                  </a:lnTo>
                  <a:lnTo>
                    <a:pt x="8382" y="16446"/>
                  </a:lnTo>
                  <a:lnTo>
                    <a:pt x="8795" y="16502"/>
                  </a:lnTo>
                  <a:lnTo>
                    <a:pt x="9564" y="16652"/>
                  </a:lnTo>
                  <a:lnTo>
                    <a:pt x="9901" y="16708"/>
                  </a:lnTo>
                  <a:lnTo>
                    <a:pt x="10239" y="16765"/>
                  </a:lnTo>
                  <a:lnTo>
                    <a:pt x="10595" y="16765"/>
                  </a:lnTo>
                  <a:lnTo>
                    <a:pt x="10933" y="16727"/>
                  </a:lnTo>
                  <a:lnTo>
                    <a:pt x="11289" y="16652"/>
                  </a:lnTo>
                  <a:lnTo>
                    <a:pt x="11645" y="16558"/>
                  </a:lnTo>
                  <a:lnTo>
                    <a:pt x="11983" y="16465"/>
                  </a:lnTo>
                  <a:lnTo>
                    <a:pt x="12339" y="16408"/>
                  </a:lnTo>
                  <a:lnTo>
                    <a:pt x="12508" y="16371"/>
                  </a:lnTo>
                  <a:lnTo>
                    <a:pt x="12845" y="16371"/>
                  </a:lnTo>
                  <a:lnTo>
                    <a:pt x="13033" y="16390"/>
                  </a:lnTo>
                  <a:lnTo>
                    <a:pt x="13164" y="16408"/>
                  </a:lnTo>
                  <a:lnTo>
                    <a:pt x="13277" y="16446"/>
                  </a:lnTo>
                  <a:lnTo>
                    <a:pt x="13352" y="16483"/>
                  </a:lnTo>
                  <a:lnTo>
                    <a:pt x="13427" y="16521"/>
                  </a:lnTo>
                  <a:lnTo>
                    <a:pt x="13577" y="16633"/>
                  </a:lnTo>
                  <a:lnTo>
                    <a:pt x="13708" y="16783"/>
                  </a:lnTo>
                  <a:lnTo>
                    <a:pt x="13820" y="16971"/>
                  </a:lnTo>
                  <a:lnTo>
                    <a:pt x="13952" y="17215"/>
                  </a:lnTo>
                  <a:lnTo>
                    <a:pt x="14233" y="17777"/>
                  </a:lnTo>
                  <a:lnTo>
                    <a:pt x="14420" y="18096"/>
                  </a:lnTo>
                  <a:lnTo>
                    <a:pt x="14608" y="18377"/>
                  </a:lnTo>
                  <a:lnTo>
                    <a:pt x="14720" y="18527"/>
                  </a:lnTo>
                  <a:lnTo>
                    <a:pt x="14814" y="18640"/>
                  </a:lnTo>
                  <a:lnTo>
                    <a:pt x="15002" y="18846"/>
                  </a:lnTo>
                  <a:lnTo>
                    <a:pt x="15321" y="19184"/>
                  </a:lnTo>
                  <a:lnTo>
                    <a:pt x="15583" y="19427"/>
                  </a:lnTo>
                  <a:lnTo>
                    <a:pt x="15883" y="19709"/>
                  </a:lnTo>
                  <a:lnTo>
                    <a:pt x="16164" y="19915"/>
                  </a:lnTo>
                  <a:lnTo>
                    <a:pt x="16427" y="20084"/>
                  </a:lnTo>
                  <a:lnTo>
                    <a:pt x="16689" y="20215"/>
                  </a:lnTo>
                  <a:lnTo>
                    <a:pt x="16952" y="20290"/>
                  </a:lnTo>
                  <a:lnTo>
                    <a:pt x="16952" y="20834"/>
                  </a:lnTo>
                  <a:lnTo>
                    <a:pt x="16933" y="21359"/>
                  </a:lnTo>
                  <a:lnTo>
                    <a:pt x="16877" y="21903"/>
                  </a:lnTo>
                  <a:lnTo>
                    <a:pt x="16821" y="22428"/>
                  </a:lnTo>
                  <a:lnTo>
                    <a:pt x="16614" y="22446"/>
                  </a:lnTo>
                  <a:lnTo>
                    <a:pt x="16408" y="22465"/>
                  </a:lnTo>
                  <a:lnTo>
                    <a:pt x="16014" y="22522"/>
                  </a:lnTo>
                  <a:lnTo>
                    <a:pt x="15827" y="22559"/>
                  </a:lnTo>
                  <a:lnTo>
                    <a:pt x="15658" y="22578"/>
                  </a:lnTo>
                  <a:lnTo>
                    <a:pt x="15471" y="22597"/>
                  </a:lnTo>
                  <a:lnTo>
                    <a:pt x="15283" y="22597"/>
                  </a:lnTo>
                  <a:lnTo>
                    <a:pt x="15096" y="22578"/>
                  </a:lnTo>
                  <a:lnTo>
                    <a:pt x="14927" y="22559"/>
                  </a:lnTo>
                  <a:lnTo>
                    <a:pt x="14758" y="22522"/>
                  </a:lnTo>
                  <a:lnTo>
                    <a:pt x="14570" y="22465"/>
                  </a:lnTo>
                  <a:lnTo>
                    <a:pt x="14402" y="22390"/>
                  </a:lnTo>
                  <a:lnTo>
                    <a:pt x="14233" y="22315"/>
                  </a:lnTo>
                  <a:lnTo>
                    <a:pt x="13558" y="21940"/>
                  </a:lnTo>
                  <a:lnTo>
                    <a:pt x="13220" y="21790"/>
                  </a:lnTo>
                  <a:lnTo>
                    <a:pt x="12902" y="21640"/>
                  </a:lnTo>
                  <a:lnTo>
                    <a:pt x="12733" y="21565"/>
                  </a:lnTo>
                  <a:lnTo>
                    <a:pt x="12564" y="21528"/>
                  </a:lnTo>
                  <a:lnTo>
                    <a:pt x="12395" y="21490"/>
                  </a:lnTo>
                  <a:lnTo>
                    <a:pt x="12245" y="21471"/>
                  </a:lnTo>
                  <a:lnTo>
                    <a:pt x="11701" y="21415"/>
                  </a:lnTo>
                  <a:lnTo>
                    <a:pt x="11289" y="21396"/>
                  </a:lnTo>
                  <a:lnTo>
                    <a:pt x="11026" y="21378"/>
                  </a:lnTo>
                  <a:lnTo>
                    <a:pt x="10933" y="21359"/>
                  </a:lnTo>
                  <a:lnTo>
                    <a:pt x="10783" y="21321"/>
                  </a:lnTo>
                  <a:lnTo>
                    <a:pt x="10689" y="21284"/>
                  </a:lnTo>
                  <a:lnTo>
                    <a:pt x="10633" y="21246"/>
                  </a:lnTo>
                  <a:lnTo>
                    <a:pt x="10595" y="21246"/>
                  </a:lnTo>
                  <a:lnTo>
                    <a:pt x="10614" y="21265"/>
                  </a:lnTo>
                  <a:lnTo>
                    <a:pt x="10651" y="21321"/>
                  </a:lnTo>
                  <a:lnTo>
                    <a:pt x="10764" y="21378"/>
                  </a:lnTo>
                  <a:lnTo>
                    <a:pt x="10914" y="21434"/>
                  </a:lnTo>
                  <a:lnTo>
                    <a:pt x="11008" y="21471"/>
                  </a:lnTo>
                  <a:lnTo>
                    <a:pt x="11270" y="21528"/>
                  </a:lnTo>
                  <a:lnTo>
                    <a:pt x="11683" y="21603"/>
                  </a:lnTo>
                  <a:lnTo>
                    <a:pt x="12208" y="21696"/>
                  </a:lnTo>
                  <a:lnTo>
                    <a:pt x="12489" y="21771"/>
                  </a:lnTo>
                  <a:lnTo>
                    <a:pt x="12639" y="21828"/>
                  </a:lnTo>
                  <a:lnTo>
                    <a:pt x="12770" y="21903"/>
                  </a:lnTo>
                  <a:lnTo>
                    <a:pt x="13070" y="22071"/>
                  </a:lnTo>
                  <a:lnTo>
                    <a:pt x="13370" y="22259"/>
                  </a:lnTo>
                  <a:lnTo>
                    <a:pt x="14008" y="22690"/>
                  </a:lnTo>
                  <a:lnTo>
                    <a:pt x="14195" y="22803"/>
                  </a:lnTo>
                  <a:lnTo>
                    <a:pt x="14383" y="22915"/>
                  </a:lnTo>
                  <a:lnTo>
                    <a:pt x="14589" y="23009"/>
                  </a:lnTo>
                  <a:lnTo>
                    <a:pt x="14796" y="23084"/>
                  </a:lnTo>
                  <a:lnTo>
                    <a:pt x="15021" y="23122"/>
                  </a:lnTo>
                  <a:lnTo>
                    <a:pt x="15227" y="23159"/>
                  </a:lnTo>
                  <a:lnTo>
                    <a:pt x="15452" y="23178"/>
                  </a:lnTo>
                  <a:lnTo>
                    <a:pt x="15677" y="23197"/>
                  </a:lnTo>
                  <a:lnTo>
                    <a:pt x="15883" y="23197"/>
                  </a:lnTo>
                  <a:lnTo>
                    <a:pt x="16089" y="23178"/>
                  </a:lnTo>
                  <a:lnTo>
                    <a:pt x="16464" y="23159"/>
                  </a:lnTo>
                  <a:lnTo>
                    <a:pt x="16689" y="23159"/>
                  </a:lnTo>
                  <a:lnTo>
                    <a:pt x="16689" y="23215"/>
                  </a:lnTo>
                  <a:lnTo>
                    <a:pt x="16614" y="23590"/>
                  </a:lnTo>
                  <a:lnTo>
                    <a:pt x="16577" y="23965"/>
                  </a:lnTo>
                  <a:lnTo>
                    <a:pt x="16521" y="24340"/>
                  </a:lnTo>
                  <a:lnTo>
                    <a:pt x="16502" y="24734"/>
                  </a:lnTo>
                  <a:lnTo>
                    <a:pt x="16483" y="25484"/>
                  </a:lnTo>
                  <a:lnTo>
                    <a:pt x="16502" y="26253"/>
                  </a:lnTo>
                  <a:lnTo>
                    <a:pt x="16539" y="27022"/>
                  </a:lnTo>
                  <a:lnTo>
                    <a:pt x="16596" y="27772"/>
                  </a:lnTo>
                  <a:lnTo>
                    <a:pt x="16708" y="29310"/>
                  </a:lnTo>
                  <a:lnTo>
                    <a:pt x="16764" y="30060"/>
                  </a:lnTo>
                  <a:lnTo>
                    <a:pt x="16783" y="30810"/>
                  </a:lnTo>
                  <a:lnTo>
                    <a:pt x="16802" y="31579"/>
                  </a:lnTo>
                  <a:lnTo>
                    <a:pt x="16802" y="32347"/>
                  </a:lnTo>
                  <a:lnTo>
                    <a:pt x="16783" y="33097"/>
                  </a:lnTo>
                  <a:lnTo>
                    <a:pt x="16746" y="33866"/>
                  </a:lnTo>
                  <a:lnTo>
                    <a:pt x="16652" y="34616"/>
                  </a:lnTo>
                  <a:lnTo>
                    <a:pt x="16539" y="35366"/>
                  </a:lnTo>
                  <a:lnTo>
                    <a:pt x="16464" y="35741"/>
                  </a:lnTo>
                  <a:lnTo>
                    <a:pt x="16371" y="36135"/>
                  </a:lnTo>
                  <a:lnTo>
                    <a:pt x="16146" y="36904"/>
                  </a:lnTo>
                  <a:lnTo>
                    <a:pt x="15639" y="38423"/>
                  </a:lnTo>
                  <a:lnTo>
                    <a:pt x="15396" y="39229"/>
                  </a:lnTo>
                  <a:lnTo>
                    <a:pt x="15152" y="40036"/>
                  </a:lnTo>
                  <a:lnTo>
                    <a:pt x="14927" y="40842"/>
                  </a:lnTo>
                  <a:lnTo>
                    <a:pt x="14739" y="41667"/>
                  </a:lnTo>
                  <a:lnTo>
                    <a:pt x="14720" y="41779"/>
                  </a:lnTo>
                  <a:lnTo>
                    <a:pt x="14758" y="41892"/>
                  </a:lnTo>
                  <a:lnTo>
                    <a:pt x="14796" y="42004"/>
                  </a:lnTo>
                  <a:lnTo>
                    <a:pt x="14871" y="42098"/>
                  </a:lnTo>
                  <a:lnTo>
                    <a:pt x="14946" y="42173"/>
                  </a:lnTo>
                  <a:lnTo>
                    <a:pt x="15058" y="42211"/>
                  </a:lnTo>
                  <a:lnTo>
                    <a:pt x="15171" y="42230"/>
                  </a:lnTo>
                  <a:lnTo>
                    <a:pt x="15302" y="42211"/>
                  </a:lnTo>
                  <a:lnTo>
                    <a:pt x="15733" y="42061"/>
                  </a:lnTo>
                  <a:lnTo>
                    <a:pt x="16183" y="41911"/>
                  </a:lnTo>
                  <a:lnTo>
                    <a:pt x="17027" y="41536"/>
                  </a:lnTo>
                  <a:lnTo>
                    <a:pt x="17890" y="41179"/>
                  </a:lnTo>
                  <a:lnTo>
                    <a:pt x="18340" y="41011"/>
                  </a:lnTo>
                  <a:lnTo>
                    <a:pt x="18771" y="40861"/>
                  </a:lnTo>
                  <a:lnTo>
                    <a:pt x="19108" y="40767"/>
                  </a:lnTo>
                  <a:lnTo>
                    <a:pt x="19446" y="40711"/>
                  </a:lnTo>
                  <a:lnTo>
                    <a:pt x="19783" y="40673"/>
                  </a:lnTo>
                  <a:lnTo>
                    <a:pt x="20140" y="40654"/>
                  </a:lnTo>
                  <a:lnTo>
                    <a:pt x="20852" y="40636"/>
                  </a:lnTo>
                  <a:lnTo>
                    <a:pt x="21565" y="40617"/>
                  </a:lnTo>
                  <a:lnTo>
                    <a:pt x="21902" y="40598"/>
                  </a:lnTo>
                  <a:lnTo>
                    <a:pt x="22259" y="40579"/>
                  </a:lnTo>
                  <a:lnTo>
                    <a:pt x="22596" y="40523"/>
                  </a:lnTo>
                  <a:lnTo>
                    <a:pt x="22934" y="40467"/>
                  </a:lnTo>
                  <a:lnTo>
                    <a:pt x="23253" y="40354"/>
                  </a:lnTo>
                  <a:lnTo>
                    <a:pt x="23571" y="40242"/>
                  </a:lnTo>
                  <a:lnTo>
                    <a:pt x="23871" y="40073"/>
                  </a:lnTo>
                  <a:lnTo>
                    <a:pt x="24003" y="39979"/>
                  </a:lnTo>
                  <a:lnTo>
                    <a:pt x="24153" y="39867"/>
                  </a:lnTo>
                  <a:lnTo>
                    <a:pt x="24546" y="39529"/>
                  </a:lnTo>
                  <a:lnTo>
                    <a:pt x="24884" y="39210"/>
                  </a:lnTo>
                  <a:lnTo>
                    <a:pt x="25203" y="38892"/>
                  </a:lnTo>
                  <a:lnTo>
                    <a:pt x="25521" y="38629"/>
                  </a:lnTo>
                  <a:lnTo>
                    <a:pt x="25690" y="38498"/>
                  </a:lnTo>
                  <a:lnTo>
                    <a:pt x="25878" y="38385"/>
                  </a:lnTo>
                  <a:lnTo>
                    <a:pt x="26065" y="38273"/>
                  </a:lnTo>
                  <a:lnTo>
                    <a:pt x="26253" y="38179"/>
                  </a:lnTo>
                  <a:lnTo>
                    <a:pt x="26478" y="38104"/>
                  </a:lnTo>
                  <a:lnTo>
                    <a:pt x="26722" y="38029"/>
                  </a:lnTo>
                  <a:lnTo>
                    <a:pt x="26984" y="37973"/>
                  </a:lnTo>
                  <a:lnTo>
                    <a:pt x="27265" y="37935"/>
                  </a:lnTo>
                  <a:lnTo>
                    <a:pt x="27284" y="37729"/>
                  </a:lnTo>
                  <a:lnTo>
                    <a:pt x="27265" y="37542"/>
                  </a:lnTo>
                  <a:lnTo>
                    <a:pt x="27247" y="37335"/>
                  </a:lnTo>
                  <a:lnTo>
                    <a:pt x="27209" y="37129"/>
                  </a:lnTo>
                  <a:lnTo>
                    <a:pt x="27153" y="36942"/>
                  </a:lnTo>
                  <a:lnTo>
                    <a:pt x="27078" y="36735"/>
                  </a:lnTo>
                  <a:lnTo>
                    <a:pt x="26909" y="36341"/>
                  </a:lnTo>
                  <a:lnTo>
                    <a:pt x="26740" y="35948"/>
                  </a:lnTo>
                  <a:lnTo>
                    <a:pt x="26534" y="35554"/>
                  </a:lnTo>
                  <a:lnTo>
                    <a:pt x="26347" y="35179"/>
                  </a:lnTo>
                  <a:lnTo>
                    <a:pt x="26197" y="34823"/>
                  </a:lnTo>
                  <a:lnTo>
                    <a:pt x="26065" y="34541"/>
                  </a:lnTo>
                  <a:lnTo>
                    <a:pt x="25934" y="34279"/>
                  </a:lnTo>
                  <a:lnTo>
                    <a:pt x="25653" y="33754"/>
                  </a:lnTo>
                  <a:lnTo>
                    <a:pt x="25353" y="33247"/>
                  </a:lnTo>
                  <a:lnTo>
                    <a:pt x="25034" y="32722"/>
                  </a:lnTo>
                  <a:lnTo>
                    <a:pt x="24734" y="32216"/>
                  </a:lnTo>
                  <a:lnTo>
                    <a:pt x="24434" y="31691"/>
                  </a:lnTo>
                  <a:lnTo>
                    <a:pt x="24303" y="31410"/>
                  </a:lnTo>
                  <a:lnTo>
                    <a:pt x="24190" y="31147"/>
                  </a:lnTo>
                  <a:lnTo>
                    <a:pt x="24078" y="30866"/>
                  </a:lnTo>
                  <a:lnTo>
                    <a:pt x="24003" y="30585"/>
                  </a:lnTo>
                  <a:lnTo>
                    <a:pt x="23928" y="30266"/>
                  </a:lnTo>
                  <a:lnTo>
                    <a:pt x="23871" y="29928"/>
                  </a:lnTo>
                  <a:lnTo>
                    <a:pt x="23853" y="29610"/>
                  </a:lnTo>
                  <a:lnTo>
                    <a:pt x="23853" y="29272"/>
                  </a:lnTo>
                  <a:lnTo>
                    <a:pt x="23890" y="28578"/>
                  </a:lnTo>
                  <a:lnTo>
                    <a:pt x="23946" y="27903"/>
                  </a:lnTo>
                  <a:lnTo>
                    <a:pt x="23965" y="27566"/>
                  </a:lnTo>
                  <a:lnTo>
                    <a:pt x="23965" y="27228"/>
                  </a:lnTo>
                  <a:lnTo>
                    <a:pt x="23946" y="26891"/>
                  </a:lnTo>
                  <a:lnTo>
                    <a:pt x="23928" y="26553"/>
                  </a:lnTo>
                  <a:lnTo>
                    <a:pt x="23871" y="26234"/>
                  </a:lnTo>
                  <a:lnTo>
                    <a:pt x="23778" y="25916"/>
                  </a:lnTo>
                  <a:lnTo>
                    <a:pt x="23646" y="25616"/>
                  </a:lnTo>
                  <a:lnTo>
                    <a:pt x="23478" y="25316"/>
                  </a:lnTo>
                  <a:lnTo>
                    <a:pt x="23121" y="24790"/>
                  </a:lnTo>
                  <a:lnTo>
                    <a:pt x="22784" y="24303"/>
                  </a:lnTo>
                  <a:lnTo>
                    <a:pt x="22465" y="23815"/>
                  </a:lnTo>
                  <a:lnTo>
                    <a:pt x="22296" y="23572"/>
                  </a:lnTo>
                  <a:lnTo>
                    <a:pt x="22165" y="23309"/>
                  </a:lnTo>
                  <a:lnTo>
                    <a:pt x="22034" y="23065"/>
                  </a:lnTo>
                  <a:lnTo>
                    <a:pt x="21921" y="22803"/>
                  </a:lnTo>
                  <a:lnTo>
                    <a:pt x="21827" y="22522"/>
                  </a:lnTo>
                  <a:lnTo>
                    <a:pt x="21734" y="22240"/>
                  </a:lnTo>
                  <a:lnTo>
                    <a:pt x="21677" y="21959"/>
                  </a:lnTo>
                  <a:lnTo>
                    <a:pt x="21640" y="21640"/>
                  </a:lnTo>
                  <a:lnTo>
                    <a:pt x="21602" y="21321"/>
                  </a:lnTo>
                  <a:lnTo>
                    <a:pt x="21621" y="20984"/>
                  </a:lnTo>
                  <a:lnTo>
                    <a:pt x="21640" y="20665"/>
                  </a:lnTo>
                  <a:lnTo>
                    <a:pt x="21677" y="20346"/>
                  </a:lnTo>
                  <a:lnTo>
                    <a:pt x="21734" y="20065"/>
                  </a:lnTo>
                  <a:lnTo>
                    <a:pt x="21809" y="19784"/>
                  </a:lnTo>
                  <a:lnTo>
                    <a:pt x="21902" y="19521"/>
                  </a:lnTo>
                  <a:lnTo>
                    <a:pt x="22015" y="19259"/>
                  </a:lnTo>
                  <a:lnTo>
                    <a:pt x="22146" y="19015"/>
                  </a:lnTo>
                  <a:lnTo>
                    <a:pt x="22296" y="18771"/>
                  </a:lnTo>
                  <a:lnTo>
                    <a:pt x="22465" y="18546"/>
                  </a:lnTo>
                  <a:lnTo>
                    <a:pt x="22652" y="18340"/>
                  </a:lnTo>
                  <a:lnTo>
                    <a:pt x="22840" y="18152"/>
                  </a:lnTo>
                  <a:lnTo>
                    <a:pt x="23046" y="17965"/>
                  </a:lnTo>
                  <a:lnTo>
                    <a:pt x="23271" y="17777"/>
                  </a:lnTo>
                  <a:lnTo>
                    <a:pt x="23515" y="17627"/>
                  </a:lnTo>
                  <a:lnTo>
                    <a:pt x="23778" y="17477"/>
                  </a:lnTo>
                  <a:lnTo>
                    <a:pt x="24059" y="17327"/>
                  </a:lnTo>
                  <a:lnTo>
                    <a:pt x="24415" y="17159"/>
                  </a:lnTo>
                  <a:lnTo>
                    <a:pt x="24584" y="17046"/>
                  </a:lnTo>
                  <a:lnTo>
                    <a:pt x="24734" y="16934"/>
                  </a:lnTo>
                  <a:lnTo>
                    <a:pt x="24884" y="16821"/>
                  </a:lnTo>
                  <a:lnTo>
                    <a:pt x="25015" y="16690"/>
                  </a:lnTo>
                  <a:lnTo>
                    <a:pt x="25128" y="16540"/>
                  </a:lnTo>
                  <a:lnTo>
                    <a:pt x="25221" y="16390"/>
                  </a:lnTo>
                  <a:lnTo>
                    <a:pt x="25278" y="16240"/>
                  </a:lnTo>
                  <a:lnTo>
                    <a:pt x="25334" y="16090"/>
                  </a:lnTo>
                  <a:lnTo>
                    <a:pt x="25409" y="15827"/>
                  </a:lnTo>
                  <a:lnTo>
                    <a:pt x="25484" y="15621"/>
                  </a:lnTo>
                  <a:lnTo>
                    <a:pt x="25559" y="15452"/>
                  </a:lnTo>
                  <a:lnTo>
                    <a:pt x="25615" y="15396"/>
                  </a:lnTo>
                  <a:lnTo>
                    <a:pt x="25671" y="15358"/>
                  </a:lnTo>
                  <a:lnTo>
                    <a:pt x="25746" y="15302"/>
                  </a:lnTo>
                  <a:lnTo>
                    <a:pt x="25840" y="15265"/>
                  </a:lnTo>
                  <a:lnTo>
                    <a:pt x="25990" y="15246"/>
                  </a:lnTo>
                  <a:lnTo>
                    <a:pt x="26103" y="15227"/>
                  </a:lnTo>
                  <a:lnTo>
                    <a:pt x="26215" y="15227"/>
                  </a:lnTo>
                  <a:lnTo>
                    <a:pt x="26197" y="15208"/>
                  </a:lnTo>
                  <a:lnTo>
                    <a:pt x="26122" y="15190"/>
                  </a:lnTo>
                  <a:lnTo>
                    <a:pt x="25990" y="15171"/>
                  </a:lnTo>
                  <a:lnTo>
                    <a:pt x="25821" y="15171"/>
                  </a:lnTo>
                  <a:lnTo>
                    <a:pt x="25709" y="15208"/>
                  </a:lnTo>
                  <a:lnTo>
                    <a:pt x="25596" y="15265"/>
                  </a:lnTo>
                  <a:lnTo>
                    <a:pt x="25521" y="15302"/>
                  </a:lnTo>
                  <a:lnTo>
                    <a:pt x="25465" y="15377"/>
                  </a:lnTo>
                  <a:lnTo>
                    <a:pt x="25390" y="15452"/>
                  </a:lnTo>
                  <a:lnTo>
                    <a:pt x="25334" y="15546"/>
                  </a:lnTo>
                  <a:lnTo>
                    <a:pt x="25240" y="15771"/>
                  </a:lnTo>
                  <a:lnTo>
                    <a:pt x="25128" y="16015"/>
                  </a:lnTo>
                  <a:lnTo>
                    <a:pt x="25071" y="16146"/>
                  </a:lnTo>
                  <a:lnTo>
                    <a:pt x="25015" y="16277"/>
                  </a:lnTo>
                  <a:lnTo>
                    <a:pt x="24921" y="16390"/>
                  </a:lnTo>
                  <a:lnTo>
                    <a:pt x="24828" y="16502"/>
                  </a:lnTo>
                  <a:lnTo>
                    <a:pt x="24696" y="16596"/>
                  </a:lnTo>
                  <a:lnTo>
                    <a:pt x="24565" y="16690"/>
                  </a:lnTo>
                  <a:lnTo>
                    <a:pt x="24415" y="16765"/>
                  </a:lnTo>
                  <a:lnTo>
                    <a:pt x="24265" y="16840"/>
                  </a:lnTo>
                  <a:lnTo>
                    <a:pt x="23909" y="16971"/>
                  </a:lnTo>
                  <a:lnTo>
                    <a:pt x="23534" y="17102"/>
                  </a:lnTo>
                  <a:lnTo>
                    <a:pt x="23140" y="17252"/>
                  </a:lnTo>
                  <a:lnTo>
                    <a:pt x="22934" y="17327"/>
                  </a:lnTo>
                  <a:lnTo>
                    <a:pt x="22727" y="17440"/>
                  </a:lnTo>
                  <a:lnTo>
                    <a:pt x="22540" y="17552"/>
                  </a:lnTo>
                  <a:lnTo>
                    <a:pt x="22334" y="17684"/>
                  </a:lnTo>
                  <a:lnTo>
                    <a:pt x="22165" y="17852"/>
                  </a:lnTo>
                  <a:lnTo>
                    <a:pt x="21996" y="18021"/>
                  </a:lnTo>
                  <a:lnTo>
                    <a:pt x="21846" y="18209"/>
                  </a:lnTo>
                  <a:lnTo>
                    <a:pt x="21715" y="18396"/>
                  </a:lnTo>
                  <a:lnTo>
                    <a:pt x="21602" y="18602"/>
                  </a:lnTo>
                  <a:lnTo>
                    <a:pt x="21490" y="18790"/>
                  </a:lnTo>
                  <a:lnTo>
                    <a:pt x="21321" y="19184"/>
                  </a:lnTo>
                  <a:lnTo>
                    <a:pt x="21209" y="19465"/>
                  </a:lnTo>
                  <a:lnTo>
                    <a:pt x="21059" y="19052"/>
                  </a:lnTo>
                  <a:lnTo>
                    <a:pt x="20871" y="18546"/>
                  </a:lnTo>
                  <a:lnTo>
                    <a:pt x="20684" y="18059"/>
                  </a:lnTo>
                  <a:lnTo>
                    <a:pt x="20271" y="17065"/>
                  </a:lnTo>
                  <a:lnTo>
                    <a:pt x="19821" y="16090"/>
                  </a:lnTo>
                  <a:lnTo>
                    <a:pt x="19390" y="15115"/>
                  </a:lnTo>
                  <a:lnTo>
                    <a:pt x="19540" y="14927"/>
                  </a:lnTo>
                  <a:lnTo>
                    <a:pt x="19690" y="14777"/>
                  </a:lnTo>
                  <a:lnTo>
                    <a:pt x="19877" y="14608"/>
                  </a:lnTo>
                  <a:lnTo>
                    <a:pt x="20083" y="14440"/>
                  </a:lnTo>
                  <a:lnTo>
                    <a:pt x="20346" y="14271"/>
                  </a:lnTo>
                  <a:lnTo>
                    <a:pt x="20627" y="14102"/>
                  </a:lnTo>
                  <a:lnTo>
                    <a:pt x="20946" y="13933"/>
                  </a:lnTo>
                  <a:lnTo>
                    <a:pt x="21284" y="13802"/>
                  </a:lnTo>
                  <a:lnTo>
                    <a:pt x="21359" y="13764"/>
                  </a:lnTo>
                  <a:lnTo>
                    <a:pt x="21452" y="13746"/>
                  </a:lnTo>
                  <a:lnTo>
                    <a:pt x="21621" y="13708"/>
                  </a:lnTo>
                  <a:lnTo>
                    <a:pt x="21809" y="13671"/>
                  </a:lnTo>
                  <a:lnTo>
                    <a:pt x="22390" y="13671"/>
                  </a:lnTo>
                  <a:lnTo>
                    <a:pt x="22802" y="13708"/>
                  </a:lnTo>
                  <a:lnTo>
                    <a:pt x="23234" y="13783"/>
                  </a:lnTo>
                  <a:lnTo>
                    <a:pt x="23646" y="13877"/>
                  </a:lnTo>
                  <a:lnTo>
                    <a:pt x="24078" y="13971"/>
                  </a:lnTo>
                  <a:lnTo>
                    <a:pt x="24903" y="14177"/>
                  </a:lnTo>
                  <a:lnTo>
                    <a:pt x="25296" y="14271"/>
                  </a:lnTo>
                  <a:lnTo>
                    <a:pt x="25671" y="14346"/>
                  </a:lnTo>
                  <a:lnTo>
                    <a:pt x="26046" y="14383"/>
                  </a:lnTo>
                  <a:lnTo>
                    <a:pt x="26403" y="14421"/>
                  </a:lnTo>
                  <a:lnTo>
                    <a:pt x="26722" y="14402"/>
                  </a:lnTo>
                  <a:lnTo>
                    <a:pt x="27003" y="14383"/>
                  </a:lnTo>
                  <a:lnTo>
                    <a:pt x="27265" y="14327"/>
                  </a:lnTo>
                  <a:lnTo>
                    <a:pt x="27472" y="14271"/>
                  </a:lnTo>
                  <a:lnTo>
                    <a:pt x="27622" y="14215"/>
                  </a:lnTo>
                  <a:lnTo>
                    <a:pt x="27734" y="14158"/>
                  </a:lnTo>
                  <a:lnTo>
                    <a:pt x="27809" y="14121"/>
                  </a:lnTo>
                  <a:lnTo>
                    <a:pt x="27828" y="14102"/>
                  </a:lnTo>
                  <a:lnTo>
                    <a:pt x="27997" y="14027"/>
                  </a:lnTo>
                  <a:lnTo>
                    <a:pt x="28090" y="13933"/>
                  </a:lnTo>
                  <a:lnTo>
                    <a:pt x="28147" y="13896"/>
                  </a:lnTo>
                  <a:lnTo>
                    <a:pt x="28165" y="13858"/>
                  </a:lnTo>
                  <a:lnTo>
                    <a:pt x="28128" y="13858"/>
                  </a:lnTo>
                  <a:lnTo>
                    <a:pt x="28053" y="13896"/>
                  </a:lnTo>
                  <a:lnTo>
                    <a:pt x="27959" y="13952"/>
                  </a:lnTo>
                  <a:lnTo>
                    <a:pt x="27790" y="14027"/>
                  </a:lnTo>
                  <a:lnTo>
                    <a:pt x="27772" y="14027"/>
                  </a:lnTo>
                  <a:lnTo>
                    <a:pt x="27697" y="14046"/>
                  </a:lnTo>
                  <a:lnTo>
                    <a:pt x="27584" y="14083"/>
                  </a:lnTo>
                  <a:lnTo>
                    <a:pt x="27434" y="14140"/>
                  </a:lnTo>
                  <a:lnTo>
                    <a:pt x="27228" y="14177"/>
                  </a:lnTo>
                  <a:lnTo>
                    <a:pt x="26984" y="14196"/>
                  </a:lnTo>
                  <a:lnTo>
                    <a:pt x="26722" y="14196"/>
                  </a:lnTo>
                  <a:lnTo>
                    <a:pt x="26422" y="14158"/>
                  </a:lnTo>
                  <a:lnTo>
                    <a:pt x="26084" y="14102"/>
                  </a:lnTo>
                  <a:lnTo>
                    <a:pt x="25746" y="14027"/>
                  </a:lnTo>
                  <a:lnTo>
                    <a:pt x="25390" y="13914"/>
                  </a:lnTo>
                  <a:lnTo>
                    <a:pt x="25015" y="13783"/>
                  </a:lnTo>
                  <a:lnTo>
                    <a:pt x="24209" y="13502"/>
                  </a:lnTo>
                  <a:lnTo>
                    <a:pt x="23796" y="13352"/>
                  </a:lnTo>
                  <a:lnTo>
                    <a:pt x="23365" y="13221"/>
                  </a:lnTo>
                  <a:lnTo>
                    <a:pt x="22952" y="13089"/>
                  </a:lnTo>
                  <a:lnTo>
                    <a:pt x="22521" y="12996"/>
                  </a:lnTo>
                  <a:lnTo>
                    <a:pt x="22071" y="12958"/>
                  </a:lnTo>
                  <a:lnTo>
                    <a:pt x="21846" y="12939"/>
                  </a:lnTo>
                  <a:lnTo>
                    <a:pt x="21621" y="12939"/>
                  </a:lnTo>
                  <a:lnTo>
                    <a:pt x="21734" y="12921"/>
                  </a:lnTo>
                  <a:lnTo>
                    <a:pt x="22015" y="12846"/>
                  </a:lnTo>
                  <a:lnTo>
                    <a:pt x="22315" y="12752"/>
                  </a:lnTo>
                  <a:lnTo>
                    <a:pt x="22484" y="12677"/>
                  </a:lnTo>
                  <a:lnTo>
                    <a:pt x="22652" y="12602"/>
                  </a:lnTo>
                  <a:lnTo>
                    <a:pt x="22821" y="12508"/>
                  </a:lnTo>
                  <a:lnTo>
                    <a:pt x="22990" y="12396"/>
                  </a:lnTo>
                  <a:lnTo>
                    <a:pt x="23140" y="12264"/>
                  </a:lnTo>
                  <a:lnTo>
                    <a:pt x="23215" y="12189"/>
                  </a:lnTo>
                  <a:lnTo>
                    <a:pt x="23290" y="12133"/>
                  </a:lnTo>
                  <a:lnTo>
                    <a:pt x="23421" y="11964"/>
                  </a:lnTo>
                  <a:lnTo>
                    <a:pt x="23534" y="11814"/>
                  </a:lnTo>
                  <a:lnTo>
                    <a:pt x="23628" y="11646"/>
                  </a:lnTo>
                  <a:lnTo>
                    <a:pt x="23721" y="11496"/>
                  </a:lnTo>
                  <a:lnTo>
                    <a:pt x="23871" y="11158"/>
                  </a:lnTo>
                  <a:lnTo>
                    <a:pt x="23984" y="10820"/>
                  </a:lnTo>
                  <a:lnTo>
                    <a:pt x="24078" y="10520"/>
                  </a:lnTo>
                  <a:lnTo>
                    <a:pt x="24265" y="9902"/>
                  </a:lnTo>
                  <a:lnTo>
                    <a:pt x="24453" y="9283"/>
                  </a:lnTo>
                  <a:lnTo>
                    <a:pt x="24659" y="8664"/>
                  </a:lnTo>
                  <a:lnTo>
                    <a:pt x="24884" y="8064"/>
                  </a:lnTo>
                  <a:lnTo>
                    <a:pt x="25128" y="7501"/>
                  </a:lnTo>
                  <a:lnTo>
                    <a:pt x="25259" y="7220"/>
                  </a:lnTo>
                  <a:lnTo>
                    <a:pt x="25390" y="6958"/>
                  </a:lnTo>
                  <a:lnTo>
                    <a:pt x="25540" y="6695"/>
                  </a:lnTo>
                  <a:lnTo>
                    <a:pt x="25690" y="6451"/>
                  </a:lnTo>
                  <a:lnTo>
                    <a:pt x="25859" y="6208"/>
                  </a:lnTo>
                  <a:lnTo>
                    <a:pt x="26028" y="6001"/>
                  </a:lnTo>
                  <a:lnTo>
                    <a:pt x="26215" y="5795"/>
                  </a:lnTo>
                  <a:lnTo>
                    <a:pt x="26403" y="5607"/>
                  </a:lnTo>
                  <a:lnTo>
                    <a:pt x="26590" y="5439"/>
                  </a:lnTo>
                  <a:lnTo>
                    <a:pt x="26797" y="5289"/>
                  </a:lnTo>
                  <a:lnTo>
                    <a:pt x="27003" y="5157"/>
                  </a:lnTo>
                  <a:lnTo>
                    <a:pt x="27209" y="5026"/>
                  </a:lnTo>
                  <a:lnTo>
                    <a:pt x="27603" y="4839"/>
                  </a:lnTo>
                  <a:lnTo>
                    <a:pt x="27978" y="4707"/>
                  </a:lnTo>
                  <a:lnTo>
                    <a:pt x="28315" y="4595"/>
                  </a:lnTo>
                  <a:lnTo>
                    <a:pt x="28615" y="4539"/>
                  </a:lnTo>
                  <a:lnTo>
                    <a:pt x="29028" y="4464"/>
                  </a:lnTo>
                  <a:lnTo>
                    <a:pt x="29178" y="4445"/>
                  </a:lnTo>
                  <a:lnTo>
                    <a:pt x="29628" y="4407"/>
                  </a:lnTo>
                  <a:lnTo>
                    <a:pt x="29741" y="4389"/>
                  </a:lnTo>
                  <a:lnTo>
                    <a:pt x="29778" y="4370"/>
                  </a:lnTo>
                  <a:lnTo>
                    <a:pt x="29741" y="4332"/>
                  </a:lnTo>
                  <a:lnTo>
                    <a:pt x="29628" y="4314"/>
                  </a:lnTo>
                  <a:lnTo>
                    <a:pt x="29441" y="4314"/>
                  </a:lnTo>
                  <a:lnTo>
                    <a:pt x="29178" y="4295"/>
                  </a:lnTo>
                  <a:lnTo>
                    <a:pt x="29028" y="4295"/>
                  </a:lnTo>
                  <a:lnTo>
                    <a:pt x="28578" y="4332"/>
                  </a:lnTo>
                  <a:lnTo>
                    <a:pt x="28278" y="4351"/>
                  </a:lnTo>
                  <a:lnTo>
                    <a:pt x="27903" y="4426"/>
                  </a:lnTo>
                  <a:lnTo>
                    <a:pt x="27490" y="4539"/>
                  </a:lnTo>
                  <a:lnTo>
                    <a:pt x="27265" y="4614"/>
                  </a:lnTo>
                  <a:lnTo>
                    <a:pt x="27040" y="4689"/>
                  </a:lnTo>
                  <a:lnTo>
                    <a:pt x="26815" y="4801"/>
                  </a:lnTo>
                  <a:lnTo>
                    <a:pt x="26572" y="4932"/>
                  </a:lnTo>
                  <a:lnTo>
                    <a:pt x="26328" y="5064"/>
                  </a:lnTo>
                  <a:lnTo>
                    <a:pt x="26103" y="5232"/>
                  </a:lnTo>
                  <a:lnTo>
                    <a:pt x="25859" y="5420"/>
                  </a:lnTo>
                  <a:lnTo>
                    <a:pt x="25634" y="5626"/>
                  </a:lnTo>
                  <a:lnTo>
                    <a:pt x="25428" y="5851"/>
                  </a:lnTo>
                  <a:lnTo>
                    <a:pt x="25203" y="6076"/>
                  </a:lnTo>
                  <a:lnTo>
                    <a:pt x="25015" y="6339"/>
                  </a:lnTo>
                  <a:lnTo>
                    <a:pt x="24828" y="6601"/>
                  </a:lnTo>
                  <a:lnTo>
                    <a:pt x="24640" y="6883"/>
                  </a:lnTo>
                  <a:lnTo>
                    <a:pt x="24471" y="7164"/>
                  </a:lnTo>
                  <a:lnTo>
                    <a:pt x="24153" y="7745"/>
                  </a:lnTo>
                  <a:lnTo>
                    <a:pt x="23853" y="8345"/>
                  </a:lnTo>
                  <a:lnTo>
                    <a:pt x="23590" y="8964"/>
                  </a:lnTo>
                  <a:lnTo>
                    <a:pt x="23328" y="9564"/>
                  </a:lnTo>
                  <a:lnTo>
                    <a:pt x="23065" y="10164"/>
                  </a:lnTo>
                  <a:lnTo>
                    <a:pt x="22840" y="10708"/>
                  </a:lnTo>
                  <a:lnTo>
                    <a:pt x="22709" y="10933"/>
                  </a:lnTo>
                  <a:lnTo>
                    <a:pt x="22634" y="11027"/>
                  </a:lnTo>
                  <a:lnTo>
                    <a:pt x="22559" y="11120"/>
                  </a:lnTo>
                  <a:lnTo>
                    <a:pt x="22502" y="11195"/>
                  </a:lnTo>
                  <a:lnTo>
                    <a:pt x="22427" y="11252"/>
                  </a:lnTo>
                  <a:lnTo>
                    <a:pt x="22352" y="11308"/>
                  </a:lnTo>
                  <a:lnTo>
                    <a:pt x="22277" y="11364"/>
                  </a:lnTo>
                  <a:lnTo>
                    <a:pt x="22109" y="11439"/>
                  </a:lnTo>
                  <a:lnTo>
                    <a:pt x="21921" y="11496"/>
                  </a:lnTo>
                  <a:lnTo>
                    <a:pt x="21696" y="11552"/>
                  </a:lnTo>
                  <a:lnTo>
                    <a:pt x="21452" y="11589"/>
                  </a:lnTo>
                  <a:lnTo>
                    <a:pt x="20965" y="11664"/>
                  </a:lnTo>
                  <a:lnTo>
                    <a:pt x="20459" y="11777"/>
                  </a:lnTo>
                  <a:lnTo>
                    <a:pt x="20346" y="11796"/>
                  </a:lnTo>
                  <a:lnTo>
                    <a:pt x="20252" y="11814"/>
                  </a:lnTo>
                  <a:lnTo>
                    <a:pt x="20233" y="11646"/>
                  </a:lnTo>
                  <a:lnTo>
                    <a:pt x="20233" y="11421"/>
                  </a:lnTo>
                  <a:lnTo>
                    <a:pt x="20252" y="11289"/>
                  </a:lnTo>
                  <a:lnTo>
                    <a:pt x="20290" y="11139"/>
                  </a:lnTo>
                  <a:lnTo>
                    <a:pt x="20346" y="10989"/>
                  </a:lnTo>
                  <a:lnTo>
                    <a:pt x="20402" y="10858"/>
                  </a:lnTo>
                  <a:lnTo>
                    <a:pt x="20459" y="10783"/>
                  </a:lnTo>
                  <a:lnTo>
                    <a:pt x="20496" y="10708"/>
                  </a:lnTo>
                  <a:lnTo>
                    <a:pt x="20627" y="10595"/>
                  </a:lnTo>
                  <a:lnTo>
                    <a:pt x="20759" y="10464"/>
                  </a:lnTo>
                  <a:lnTo>
                    <a:pt x="20909" y="10352"/>
                  </a:lnTo>
                  <a:lnTo>
                    <a:pt x="21059" y="10258"/>
                  </a:lnTo>
                  <a:lnTo>
                    <a:pt x="21227" y="10164"/>
                  </a:lnTo>
                  <a:lnTo>
                    <a:pt x="21396" y="10070"/>
                  </a:lnTo>
                  <a:lnTo>
                    <a:pt x="21546" y="9958"/>
                  </a:lnTo>
                  <a:lnTo>
                    <a:pt x="21621" y="9883"/>
                  </a:lnTo>
                  <a:lnTo>
                    <a:pt x="21696" y="9808"/>
                  </a:lnTo>
                  <a:lnTo>
                    <a:pt x="21734" y="9733"/>
                  </a:lnTo>
                  <a:lnTo>
                    <a:pt x="21771" y="9658"/>
                  </a:lnTo>
                  <a:lnTo>
                    <a:pt x="21827" y="9489"/>
                  </a:lnTo>
                  <a:lnTo>
                    <a:pt x="21846" y="9320"/>
                  </a:lnTo>
                  <a:lnTo>
                    <a:pt x="21827" y="9058"/>
                  </a:lnTo>
                  <a:lnTo>
                    <a:pt x="21790" y="8852"/>
                  </a:lnTo>
                  <a:lnTo>
                    <a:pt x="21771" y="8683"/>
                  </a:lnTo>
                  <a:lnTo>
                    <a:pt x="21734" y="8552"/>
                  </a:lnTo>
                  <a:lnTo>
                    <a:pt x="21715" y="8514"/>
                  </a:lnTo>
                  <a:lnTo>
                    <a:pt x="21715" y="8570"/>
                  </a:lnTo>
                  <a:lnTo>
                    <a:pt x="21715" y="8702"/>
                  </a:lnTo>
                  <a:lnTo>
                    <a:pt x="21734" y="8870"/>
                  </a:lnTo>
                  <a:lnTo>
                    <a:pt x="21752" y="9058"/>
                  </a:lnTo>
                  <a:lnTo>
                    <a:pt x="21734" y="9320"/>
                  </a:lnTo>
                  <a:lnTo>
                    <a:pt x="21696" y="9452"/>
                  </a:lnTo>
                  <a:lnTo>
                    <a:pt x="21640" y="9602"/>
                  </a:lnTo>
                  <a:lnTo>
                    <a:pt x="21565" y="9714"/>
                  </a:lnTo>
                  <a:lnTo>
                    <a:pt x="21452" y="9808"/>
                  </a:lnTo>
                  <a:lnTo>
                    <a:pt x="21302" y="9902"/>
                  </a:lnTo>
                  <a:lnTo>
                    <a:pt x="21134" y="9977"/>
                  </a:lnTo>
                  <a:lnTo>
                    <a:pt x="20946" y="10052"/>
                  </a:lnTo>
                  <a:lnTo>
                    <a:pt x="20759" y="10145"/>
                  </a:lnTo>
                  <a:lnTo>
                    <a:pt x="20590" y="10239"/>
                  </a:lnTo>
                  <a:lnTo>
                    <a:pt x="20421" y="10370"/>
                  </a:lnTo>
                  <a:lnTo>
                    <a:pt x="20271" y="10502"/>
                  </a:lnTo>
                  <a:lnTo>
                    <a:pt x="20196" y="10577"/>
                  </a:lnTo>
                  <a:lnTo>
                    <a:pt x="20121" y="10670"/>
                  </a:lnTo>
                  <a:lnTo>
                    <a:pt x="20027" y="10839"/>
                  </a:lnTo>
                  <a:lnTo>
                    <a:pt x="19933" y="11027"/>
                  </a:lnTo>
                  <a:lnTo>
                    <a:pt x="19877" y="11195"/>
                  </a:lnTo>
                  <a:lnTo>
                    <a:pt x="19840" y="11364"/>
                  </a:lnTo>
                  <a:lnTo>
                    <a:pt x="19802" y="11533"/>
                  </a:lnTo>
                  <a:lnTo>
                    <a:pt x="19802" y="11683"/>
                  </a:lnTo>
                  <a:lnTo>
                    <a:pt x="19802" y="11814"/>
                  </a:lnTo>
                  <a:lnTo>
                    <a:pt x="19821" y="11946"/>
                  </a:lnTo>
                  <a:lnTo>
                    <a:pt x="19671" y="12002"/>
                  </a:lnTo>
                  <a:lnTo>
                    <a:pt x="19333" y="12114"/>
                  </a:lnTo>
                  <a:lnTo>
                    <a:pt x="19071" y="12227"/>
                  </a:lnTo>
                  <a:lnTo>
                    <a:pt x="18865" y="12339"/>
                  </a:lnTo>
                  <a:lnTo>
                    <a:pt x="18733" y="12414"/>
                  </a:lnTo>
                  <a:lnTo>
                    <a:pt x="18527" y="12583"/>
                  </a:lnTo>
                  <a:lnTo>
                    <a:pt x="18358" y="11852"/>
                  </a:lnTo>
                  <a:lnTo>
                    <a:pt x="18190" y="11102"/>
                  </a:lnTo>
                  <a:lnTo>
                    <a:pt x="18040" y="10370"/>
                  </a:lnTo>
                  <a:lnTo>
                    <a:pt x="17871" y="9620"/>
                  </a:lnTo>
                  <a:lnTo>
                    <a:pt x="17815" y="9377"/>
                  </a:lnTo>
                  <a:lnTo>
                    <a:pt x="17777" y="9152"/>
                  </a:lnTo>
                  <a:lnTo>
                    <a:pt x="17777" y="8908"/>
                  </a:lnTo>
                  <a:lnTo>
                    <a:pt x="17777" y="8664"/>
                  </a:lnTo>
                  <a:lnTo>
                    <a:pt x="17796" y="8420"/>
                  </a:lnTo>
                  <a:lnTo>
                    <a:pt x="17815" y="8308"/>
                  </a:lnTo>
                  <a:lnTo>
                    <a:pt x="17852" y="8195"/>
                  </a:lnTo>
                  <a:lnTo>
                    <a:pt x="17871" y="8101"/>
                  </a:lnTo>
                  <a:lnTo>
                    <a:pt x="18190" y="8101"/>
                  </a:lnTo>
                  <a:lnTo>
                    <a:pt x="18452" y="8026"/>
                  </a:lnTo>
                  <a:lnTo>
                    <a:pt x="18602" y="7970"/>
                  </a:lnTo>
                  <a:lnTo>
                    <a:pt x="18771" y="7895"/>
                  </a:lnTo>
                  <a:lnTo>
                    <a:pt x="18958" y="7801"/>
                  </a:lnTo>
                  <a:lnTo>
                    <a:pt x="19146" y="7670"/>
                  </a:lnTo>
                  <a:lnTo>
                    <a:pt x="19333" y="7539"/>
                  </a:lnTo>
                  <a:lnTo>
                    <a:pt x="19502" y="7370"/>
                  </a:lnTo>
                  <a:lnTo>
                    <a:pt x="19690" y="7183"/>
                  </a:lnTo>
                  <a:lnTo>
                    <a:pt x="19858" y="6976"/>
                  </a:lnTo>
                  <a:lnTo>
                    <a:pt x="20158" y="6564"/>
                  </a:lnTo>
                  <a:lnTo>
                    <a:pt x="20459" y="6133"/>
                  </a:lnTo>
                  <a:lnTo>
                    <a:pt x="20759" y="5701"/>
                  </a:lnTo>
                  <a:lnTo>
                    <a:pt x="21059" y="5326"/>
                  </a:lnTo>
                  <a:lnTo>
                    <a:pt x="21209" y="5157"/>
                  </a:lnTo>
                  <a:lnTo>
                    <a:pt x="21377" y="5007"/>
                  </a:lnTo>
                  <a:lnTo>
                    <a:pt x="21546" y="4876"/>
                  </a:lnTo>
                  <a:lnTo>
                    <a:pt x="21696" y="4782"/>
                  </a:lnTo>
                  <a:lnTo>
                    <a:pt x="21865" y="4707"/>
                  </a:lnTo>
                  <a:lnTo>
                    <a:pt x="22015" y="4651"/>
                  </a:lnTo>
                  <a:lnTo>
                    <a:pt x="22146" y="4614"/>
                  </a:lnTo>
                  <a:lnTo>
                    <a:pt x="22259" y="4614"/>
                  </a:lnTo>
                  <a:lnTo>
                    <a:pt x="22371" y="4595"/>
                  </a:lnTo>
                  <a:lnTo>
                    <a:pt x="22502" y="4595"/>
                  </a:lnTo>
                  <a:lnTo>
                    <a:pt x="22671" y="4614"/>
                  </a:lnTo>
                  <a:lnTo>
                    <a:pt x="22727" y="4614"/>
                  </a:lnTo>
                  <a:lnTo>
                    <a:pt x="22671" y="4595"/>
                  </a:lnTo>
                  <a:lnTo>
                    <a:pt x="22502" y="4539"/>
                  </a:lnTo>
                  <a:lnTo>
                    <a:pt x="22446" y="4539"/>
                  </a:lnTo>
                  <a:lnTo>
                    <a:pt x="22371" y="4520"/>
                  </a:lnTo>
                  <a:lnTo>
                    <a:pt x="22127" y="4520"/>
                  </a:lnTo>
                  <a:lnTo>
                    <a:pt x="21977" y="4539"/>
                  </a:lnTo>
                  <a:lnTo>
                    <a:pt x="21809" y="4576"/>
                  </a:lnTo>
                  <a:lnTo>
                    <a:pt x="21640" y="4632"/>
                  </a:lnTo>
                  <a:lnTo>
                    <a:pt x="21452" y="4726"/>
                  </a:lnTo>
                  <a:lnTo>
                    <a:pt x="21265" y="4857"/>
                  </a:lnTo>
                  <a:lnTo>
                    <a:pt x="21077" y="4989"/>
                  </a:lnTo>
                  <a:lnTo>
                    <a:pt x="20890" y="5157"/>
                  </a:lnTo>
                  <a:lnTo>
                    <a:pt x="20702" y="5326"/>
                  </a:lnTo>
                  <a:lnTo>
                    <a:pt x="20534" y="5532"/>
                  </a:lnTo>
                  <a:lnTo>
                    <a:pt x="20196" y="5926"/>
                  </a:lnTo>
                  <a:lnTo>
                    <a:pt x="19858" y="6320"/>
                  </a:lnTo>
                  <a:lnTo>
                    <a:pt x="19521" y="6676"/>
                  </a:lnTo>
                  <a:lnTo>
                    <a:pt x="19352" y="6845"/>
                  </a:lnTo>
                  <a:lnTo>
                    <a:pt x="19165" y="6995"/>
                  </a:lnTo>
                  <a:lnTo>
                    <a:pt x="19015" y="7126"/>
                  </a:lnTo>
                  <a:lnTo>
                    <a:pt x="18846" y="7220"/>
                  </a:lnTo>
                  <a:lnTo>
                    <a:pt x="18602" y="7351"/>
                  </a:lnTo>
                  <a:lnTo>
                    <a:pt x="18396" y="7426"/>
                  </a:lnTo>
                  <a:lnTo>
                    <a:pt x="18208" y="7464"/>
                  </a:lnTo>
                  <a:lnTo>
                    <a:pt x="18096" y="7464"/>
                  </a:lnTo>
                  <a:lnTo>
                    <a:pt x="18452" y="6545"/>
                  </a:lnTo>
                  <a:lnTo>
                    <a:pt x="18790" y="5645"/>
                  </a:lnTo>
                  <a:lnTo>
                    <a:pt x="18958" y="5157"/>
                  </a:lnTo>
                  <a:lnTo>
                    <a:pt x="19127" y="4670"/>
                  </a:lnTo>
                  <a:lnTo>
                    <a:pt x="19240" y="4220"/>
                  </a:lnTo>
                  <a:lnTo>
                    <a:pt x="19333" y="3789"/>
                  </a:lnTo>
                  <a:lnTo>
                    <a:pt x="19390" y="3376"/>
                  </a:lnTo>
                  <a:lnTo>
                    <a:pt x="19408" y="3020"/>
                  </a:lnTo>
                  <a:lnTo>
                    <a:pt x="19408" y="2851"/>
                  </a:lnTo>
                  <a:lnTo>
                    <a:pt x="19390" y="2682"/>
                  </a:lnTo>
                  <a:lnTo>
                    <a:pt x="19371" y="2532"/>
                  </a:lnTo>
                  <a:lnTo>
                    <a:pt x="19333" y="2420"/>
                  </a:lnTo>
                  <a:lnTo>
                    <a:pt x="19296" y="2288"/>
                  </a:lnTo>
                  <a:lnTo>
                    <a:pt x="19258" y="2195"/>
                  </a:lnTo>
                  <a:lnTo>
                    <a:pt x="19221" y="2120"/>
                  </a:lnTo>
                  <a:lnTo>
                    <a:pt x="19165" y="2045"/>
                  </a:lnTo>
                  <a:lnTo>
                    <a:pt x="19108" y="1970"/>
                  </a:lnTo>
                  <a:lnTo>
                    <a:pt x="19090" y="1932"/>
                  </a:lnTo>
                  <a:lnTo>
                    <a:pt x="19015" y="1838"/>
                  </a:lnTo>
                  <a:lnTo>
                    <a:pt x="18921" y="1782"/>
                  </a:lnTo>
                  <a:lnTo>
                    <a:pt x="18846" y="1726"/>
                  </a:lnTo>
                  <a:lnTo>
                    <a:pt x="18790" y="1688"/>
                  </a:lnTo>
                  <a:lnTo>
                    <a:pt x="18696" y="1651"/>
                  </a:lnTo>
                  <a:lnTo>
                    <a:pt x="18658" y="1651"/>
                  </a:lnTo>
                  <a:lnTo>
                    <a:pt x="18677" y="1688"/>
                  </a:lnTo>
                  <a:lnTo>
                    <a:pt x="18752" y="1745"/>
                  </a:lnTo>
                  <a:lnTo>
                    <a:pt x="18790" y="1782"/>
                  </a:lnTo>
                  <a:lnTo>
                    <a:pt x="18846" y="1857"/>
                  </a:lnTo>
                  <a:lnTo>
                    <a:pt x="18921" y="1932"/>
                  </a:lnTo>
                  <a:lnTo>
                    <a:pt x="18977" y="2007"/>
                  </a:lnTo>
                  <a:lnTo>
                    <a:pt x="18996" y="2045"/>
                  </a:lnTo>
                  <a:lnTo>
                    <a:pt x="19052" y="2120"/>
                  </a:lnTo>
                  <a:lnTo>
                    <a:pt x="19071" y="2176"/>
                  </a:lnTo>
                  <a:lnTo>
                    <a:pt x="19108" y="2251"/>
                  </a:lnTo>
                  <a:lnTo>
                    <a:pt x="19127" y="2345"/>
                  </a:lnTo>
                  <a:lnTo>
                    <a:pt x="19146" y="2457"/>
                  </a:lnTo>
                  <a:lnTo>
                    <a:pt x="19165" y="2570"/>
                  </a:lnTo>
                  <a:lnTo>
                    <a:pt x="19183" y="2701"/>
                  </a:lnTo>
                  <a:lnTo>
                    <a:pt x="19183" y="2851"/>
                  </a:lnTo>
                  <a:lnTo>
                    <a:pt x="19165" y="3001"/>
                  </a:lnTo>
                  <a:lnTo>
                    <a:pt x="19108" y="3339"/>
                  </a:lnTo>
                  <a:lnTo>
                    <a:pt x="19015" y="3714"/>
                  </a:lnTo>
                  <a:lnTo>
                    <a:pt x="18883" y="4107"/>
                  </a:lnTo>
                  <a:lnTo>
                    <a:pt x="18733" y="4539"/>
                  </a:lnTo>
                  <a:lnTo>
                    <a:pt x="18527" y="4970"/>
                  </a:lnTo>
                  <a:lnTo>
                    <a:pt x="18321" y="5439"/>
                  </a:lnTo>
                  <a:lnTo>
                    <a:pt x="17833" y="6395"/>
                  </a:lnTo>
                  <a:lnTo>
                    <a:pt x="17327" y="7389"/>
                  </a:lnTo>
                  <a:lnTo>
                    <a:pt x="17196" y="7670"/>
                  </a:lnTo>
                  <a:lnTo>
                    <a:pt x="17083" y="7933"/>
                  </a:lnTo>
                  <a:lnTo>
                    <a:pt x="17027" y="8083"/>
                  </a:lnTo>
                  <a:lnTo>
                    <a:pt x="16989" y="8251"/>
                  </a:lnTo>
                  <a:lnTo>
                    <a:pt x="16914" y="8570"/>
                  </a:lnTo>
                  <a:lnTo>
                    <a:pt x="16877" y="8870"/>
                  </a:lnTo>
                  <a:lnTo>
                    <a:pt x="16877" y="9189"/>
                  </a:lnTo>
                  <a:lnTo>
                    <a:pt x="16877" y="9489"/>
                  </a:lnTo>
                  <a:lnTo>
                    <a:pt x="16914" y="9789"/>
                  </a:lnTo>
                  <a:lnTo>
                    <a:pt x="17008" y="10352"/>
                  </a:lnTo>
                  <a:lnTo>
                    <a:pt x="17102" y="10839"/>
                  </a:lnTo>
                  <a:lnTo>
                    <a:pt x="17158" y="11252"/>
                  </a:lnTo>
                  <a:lnTo>
                    <a:pt x="17214" y="11627"/>
                  </a:lnTo>
                  <a:lnTo>
                    <a:pt x="17121" y="11908"/>
                  </a:lnTo>
                  <a:lnTo>
                    <a:pt x="16914" y="11496"/>
                  </a:lnTo>
                  <a:lnTo>
                    <a:pt x="16671" y="11064"/>
                  </a:lnTo>
                  <a:lnTo>
                    <a:pt x="16427" y="10708"/>
                  </a:lnTo>
                  <a:lnTo>
                    <a:pt x="16296" y="10520"/>
                  </a:lnTo>
                  <a:lnTo>
                    <a:pt x="16146" y="10333"/>
                  </a:lnTo>
                  <a:lnTo>
                    <a:pt x="16052" y="10220"/>
                  </a:lnTo>
                  <a:lnTo>
                    <a:pt x="15977" y="10164"/>
                  </a:lnTo>
                  <a:lnTo>
                    <a:pt x="15921" y="10108"/>
                  </a:lnTo>
                  <a:lnTo>
                    <a:pt x="15808" y="10014"/>
                  </a:lnTo>
                  <a:lnTo>
                    <a:pt x="15714" y="9939"/>
                  </a:lnTo>
                  <a:lnTo>
                    <a:pt x="15489" y="9789"/>
                  </a:lnTo>
                  <a:lnTo>
                    <a:pt x="15264" y="9658"/>
                  </a:lnTo>
                  <a:lnTo>
                    <a:pt x="15039" y="9545"/>
                  </a:lnTo>
                  <a:lnTo>
                    <a:pt x="14814" y="9452"/>
                  </a:lnTo>
                  <a:lnTo>
                    <a:pt x="14420" y="9283"/>
                  </a:lnTo>
                  <a:lnTo>
                    <a:pt x="14083" y="9152"/>
                  </a:lnTo>
                  <a:lnTo>
                    <a:pt x="13952" y="9077"/>
                  </a:lnTo>
                  <a:lnTo>
                    <a:pt x="13820" y="9002"/>
                  </a:lnTo>
                  <a:lnTo>
                    <a:pt x="13689" y="8908"/>
                  </a:lnTo>
                  <a:lnTo>
                    <a:pt x="13633" y="8870"/>
                  </a:lnTo>
                  <a:lnTo>
                    <a:pt x="13577" y="8814"/>
                  </a:lnTo>
                  <a:lnTo>
                    <a:pt x="13483" y="8702"/>
                  </a:lnTo>
                  <a:lnTo>
                    <a:pt x="13445" y="8645"/>
                  </a:lnTo>
                  <a:lnTo>
                    <a:pt x="13408" y="8608"/>
                  </a:lnTo>
                  <a:lnTo>
                    <a:pt x="13352" y="8514"/>
                  </a:lnTo>
                  <a:lnTo>
                    <a:pt x="13314" y="8420"/>
                  </a:lnTo>
                  <a:lnTo>
                    <a:pt x="13295" y="8308"/>
                  </a:lnTo>
                  <a:lnTo>
                    <a:pt x="13295" y="8195"/>
                  </a:lnTo>
                  <a:lnTo>
                    <a:pt x="13295" y="8139"/>
                  </a:lnTo>
                  <a:lnTo>
                    <a:pt x="13370" y="8101"/>
                  </a:lnTo>
                  <a:lnTo>
                    <a:pt x="13427" y="8026"/>
                  </a:lnTo>
                  <a:lnTo>
                    <a:pt x="13483" y="7970"/>
                  </a:lnTo>
                  <a:lnTo>
                    <a:pt x="13539" y="7895"/>
                  </a:lnTo>
                  <a:lnTo>
                    <a:pt x="13577" y="7801"/>
                  </a:lnTo>
                  <a:lnTo>
                    <a:pt x="13633" y="7708"/>
                  </a:lnTo>
                  <a:lnTo>
                    <a:pt x="13652" y="7670"/>
                  </a:lnTo>
                  <a:lnTo>
                    <a:pt x="13670" y="7614"/>
                  </a:lnTo>
                  <a:lnTo>
                    <a:pt x="13727" y="7539"/>
                  </a:lnTo>
                  <a:lnTo>
                    <a:pt x="13783" y="7445"/>
                  </a:lnTo>
                  <a:lnTo>
                    <a:pt x="13970" y="7201"/>
                  </a:lnTo>
                  <a:lnTo>
                    <a:pt x="14270" y="6901"/>
                  </a:lnTo>
                  <a:lnTo>
                    <a:pt x="14627" y="6545"/>
                  </a:lnTo>
                  <a:lnTo>
                    <a:pt x="14833" y="6339"/>
                  </a:lnTo>
                  <a:lnTo>
                    <a:pt x="15021" y="6114"/>
                  </a:lnTo>
                  <a:lnTo>
                    <a:pt x="15208" y="5851"/>
                  </a:lnTo>
                  <a:lnTo>
                    <a:pt x="15283" y="5701"/>
                  </a:lnTo>
                  <a:lnTo>
                    <a:pt x="15358" y="5551"/>
                  </a:lnTo>
                  <a:lnTo>
                    <a:pt x="15377" y="5476"/>
                  </a:lnTo>
                  <a:lnTo>
                    <a:pt x="15414" y="5382"/>
                  </a:lnTo>
                  <a:lnTo>
                    <a:pt x="15433" y="5214"/>
                  </a:lnTo>
                  <a:lnTo>
                    <a:pt x="15452" y="5045"/>
                  </a:lnTo>
                  <a:lnTo>
                    <a:pt x="15452" y="4876"/>
                  </a:lnTo>
                  <a:lnTo>
                    <a:pt x="15433" y="4707"/>
                  </a:lnTo>
                  <a:lnTo>
                    <a:pt x="15396" y="4557"/>
                  </a:lnTo>
                  <a:lnTo>
                    <a:pt x="15302" y="4257"/>
                  </a:lnTo>
                  <a:lnTo>
                    <a:pt x="15208" y="3976"/>
                  </a:lnTo>
                  <a:lnTo>
                    <a:pt x="15096" y="3714"/>
                  </a:lnTo>
                  <a:lnTo>
                    <a:pt x="14871" y="3226"/>
                  </a:lnTo>
                  <a:lnTo>
                    <a:pt x="14758" y="3001"/>
                  </a:lnTo>
                  <a:lnTo>
                    <a:pt x="14683" y="2795"/>
                  </a:lnTo>
                  <a:lnTo>
                    <a:pt x="14627" y="2607"/>
                  </a:lnTo>
                  <a:lnTo>
                    <a:pt x="14589" y="2420"/>
                  </a:lnTo>
                  <a:lnTo>
                    <a:pt x="14570" y="2270"/>
                  </a:lnTo>
                  <a:lnTo>
                    <a:pt x="14570" y="2138"/>
                  </a:lnTo>
                  <a:lnTo>
                    <a:pt x="14589" y="2026"/>
                  </a:lnTo>
                  <a:lnTo>
                    <a:pt x="14608" y="1951"/>
                  </a:lnTo>
                  <a:lnTo>
                    <a:pt x="14645" y="1876"/>
                  </a:lnTo>
                  <a:lnTo>
                    <a:pt x="14683" y="1782"/>
                  </a:lnTo>
                  <a:lnTo>
                    <a:pt x="14720" y="1707"/>
                  </a:lnTo>
                  <a:lnTo>
                    <a:pt x="14758" y="1651"/>
                  </a:lnTo>
                  <a:lnTo>
                    <a:pt x="14702" y="1688"/>
                  </a:lnTo>
                  <a:lnTo>
                    <a:pt x="14645" y="1745"/>
                  </a:lnTo>
                  <a:lnTo>
                    <a:pt x="14570" y="1857"/>
                  </a:lnTo>
                  <a:lnTo>
                    <a:pt x="14533" y="1913"/>
                  </a:lnTo>
                  <a:lnTo>
                    <a:pt x="14514" y="2007"/>
                  </a:lnTo>
                  <a:lnTo>
                    <a:pt x="14477" y="2120"/>
                  </a:lnTo>
                  <a:lnTo>
                    <a:pt x="14458" y="2270"/>
                  </a:lnTo>
                  <a:lnTo>
                    <a:pt x="14458" y="2438"/>
                  </a:lnTo>
                  <a:lnTo>
                    <a:pt x="14477" y="2626"/>
                  </a:lnTo>
                  <a:lnTo>
                    <a:pt x="14514" y="2851"/>
                  </a:lnTo>
                  <a:lnTo>
                    <a:pt x="14589" y="3076"/>
                  </a:lnTo>
                  <a:lnTo>
                    <a:pt x="14664" y="3301"/>
                  </a:lnTo>
                  <a:lnTo>
                    <a:pt x="14833" y="3807"/>
                  </a:lnTo>
                  <a:lnTo>
                    <a:pt x="14908" y="4070"/>
                  </a:lnTo>
                  <a:lnTo>
                    <a:pt x="14983" y="4351"/>
                  </a:lnTo>
                  <a:lnTo>
                    <a:pt x="15039" y="4614"/>
                  </a:lnTo>
                  <a:lnTo>
                    <a:pt x="15058" y="4876"/>
                  </a:lnTo>
                  <a:lnTo>
                    <a:pt x="15039" y="5007"/>
                  </a:lnTo>
                  <a:lnTo>
                    <a:pt x="15021" y="5139"/>
                  </a:lnTo>
                  <a:lnTo>
                    <a:pt x="14983" y="5251"/>
                  </a:lnTo>
                  <a:lnTo>
                    <a:pt x="14964" y="5307"/>
                  </a:lnTo>
                  <a:lnTo>
                    <a:pt x="14927" y="5364"/>
                  </a:lnTo>
                  <a:lnTo>
                    <a:pt x="14871" y="5476"/>
                  </a:lnTo>
                  <a:lnTo>
                    <a:pt x="14796" y="5589"/>
                  </a:lnTo>
                  <a:lnTo>
                    <a:pt x="14720" y="5682"/>
                  </a:lnTo>
                  <a:lnTo>
                    <a:pt x="14627" y="5776"/>
                  </a:lnTo>
                  <a:lnTo>
                    <a:pt x="14439" y="5964"/>
                  </a:lnTo>
                  <a:lnTo>
                    <a:pt x="14252" y="6114"/>
                  </a:lnTo>
                  <a:lnTo>
                    <a:pt x="13858" y="6433"/>
                  </a:lnTo>
                  <a:lnTo>
                    <a:pt x="13895" y="6170"/>
                  </a:lnTo>
                  <a:lnTo>
                    <a:pt x="13914" y="5908"/>
                  </a:lnTo>
                  <a:lnTo>
                    <a:pt x="13895" y="5626"/>
                  </a:lnTo>
                  <a:lnTo>
                    <a:pt x="13877" y="5476"/>
                  </a:lnTo>
                  <a:lnTo>
                    <a:pt x="13839" y="5326"/>
                  </a:lnTo>
                  <a:lnTo>
                    <a:pt x="13802" y="5251"/>
                  </a:lnTo>
                  <a:lnTo>
                    <a:pt x="13764" y="5176"/>
                  </a:lnTo>
                  <a:lnTo>
                    <a:pt x="13689" y="5026"/>
                  </a:lnTo>
                  <a:lnTo>
                    <a:pt x="13595" y="4876"/>
                  </a:lnTo>
                  <a:lnTo>
                    <a:pt x="13502" y="4764"/>
                  </a:lnTo>
                  <a:lnTo>
                    <a:pt x="13295" y="4557"/>
                  </a:lnTo>
                  <a:lnTo>
                    <a:pt x="13108" y="4389"/>
                  </a:lnTo>
                  <a:lnTo>
                    <a:pt x="12902" y="4239"/>
                  </a:lnTo>
                  <a:lnTo>
                    <a:pt x="12695" y="4107"/>
                  </a:lnTo>
                  <a:lnTo>
                    <a:pt x="12283" y="3864"/>
                  </a:lnTo>
                  <a:lnTo>
                    <a:pt x="11889" y="3657"/>
                  </a:lnTo>
                  <a:lnTo>
                    <a:pt x="11476" y="3470"/>
                  </a:lnTo>
                  <a:lnTo>
                    <a:pt x="10689" y="3151"/>
                  </a:lnTo>
                  <a:lnTo>
                    <a:pt x="9939" y="2870"/>
                  </a:lnTo>
                  <a:lnTo>
                    <a:pt x="9226" y="2626"/>
                  </a:lnTo>
                  <a:lnTo>
                    <a:pt x="8589" y="2382"/>
                  </a:lnTo>
                  <a:lnTo>
                    <a:pt x="8289" y="2251"/>
                  </a:lnTo>
                  <a:lnTo>
                    <a:pt x="8007" y="2138"/>
                  </a:lnTo>
                  <a:lnTo>
                    <a:pt x="7745" y="2007"/>
                  </a:lnTo>
                  <a:lnTo>
                    <a:pt x="7501" y="1876"/>
                  </a:lnTo>
                  <a:lnTo>
                    <a:pt x="7295" y="1745"/>
                  </a:lnTo>
                  <a:lnTo>
                    <a:pt x="7107" y="1613"/>
                  </a:lnTo>
                  <a:lnTo>
                    <a:pt x="6957" y="1463"/>
                  </a:lnTo>
                  <a:lnTo>
                    <a:pt x="6807" y="1332"/>
                  </a:lnTo>
                  <a:lnTo>
                    <a:pt x="6601" y="1070"/>
                  </a:lnTo>
                  <a:lnTo>
                    <a:pt x="6470" y="863"/>
                  </a:lnTo>
                  <a:lnTo>
                    <a:pt x="6357" y="695"/>
                  </a:lnTo>
                  <a:lnTo>
                    <a:pt x="6076" y="188"/>
                  </a:lnTo>
                  <a:lnTo>
                    <a:pt x="6076" y="113"/>
                  </a:lnTo>
                  <a:lnTo>
                    <a:pt x="6095" y="57"/>
                  </a:lnTo>
                  <a:lnTo>
                    <a:pt x="6095" y="38"/>
                  </a:lnTo>
                  <a:lnTo>
                    <a:pt x="6113" y="38"/>
                  </a:lnTo>
                  <a:lnTo>
                    <a:pt x="6113" y="19"/>
                  </a:lnTo>
                  <a:lnTo>
                    <a:pt x="6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2152089" y="-1605122"/>
              <a:ext cx="49776" cy="537445"/>
            </a:xfrm>
            <a:custGeom>
              <a:avLst/>
              <a:gdLst/>
              <a:ahLst/>
              <a:cxnLst/>
              <a:rect l="l" t="t" r="r" b="b"/>
              <a:pathLst>
                <a:path w="957" h="10333" extrusionOk="0">
                  <a:moveTo>
                    <a:pt x="319" y="0"/>
                  </a:moveTo>
                  <a:lnTo>
                    <a:pt x="301" y="75"/>
                  </a:lnTo>
                  <a:lnTo>
                    <a:pt x="301" y="357"/>
                  </a:lnTo>
                  <a:lnTo>
                    <a:pt x="338" y="750"/>
                  </a:lnTo>
                  <a:lnTo>
                    <a:pt x="432" y="1744"/>
                  </a:lnTo>
                  <a:lnTo>
                    <a:pt x="469" y="2082"/>
                  </a:lnTo>
                  <a:lnTo>
                    <a:pt x="507" y="2419"/>
                  </a:lnTo>
                  <a:lnTo>
                    <a:pt x="544" y="2794"/>
                  </a:lnTo>
                  <a:lnTo>
                    <a:pt x="544" y="2982"/>
                  </a:lnTo>
                  <a:lnTo>
                    <a:pt x="526" y="3169"/>
                  </a:lnTo>
                  <a:lnTo>
                    <a:pt x="488" y="3357"/>
                  </a:lnTo>
                  <a:lnTo>
                    <a:pt x="432" y="3544"/>
                  </a:lnTo>
                  <a:lnTo>
                    <a:pt x="301" y="3938"/>
                  </a:lnTo>
                  <a:lnTo>
                    <a:pt x="244" y="4145"/>
                  </a:lnTo>
                  <a:lnTo>
                    <a:pt x="188" y="4351"/>
                  </a:lnTo>
                  <a:lnTo>
                    <a:pt x="169" y="4576"/>
                  </a:lnTo>
                  <a:lnTo>
                    <a:pt x="188" y="4801"/>
                  </a:lnTo>
                  <a:lnTo>
                    <a:pt x="244" y="5026"/>
                  </a:lnTo>
                  <a:lnTo>
                    <a:pt x="338" y="5232"/>
                  </a:lnTo>
                  <a:lnTo>
                    <a:pt x="544" y="5607"/>
                  </a:lnTo>
                  <a:lnTo>
                    <a:pt x="638" y="5795"/>
                  </a:lnTo>
                  <a:lnTo>
                    <a:pt x="694" y="5963"/>
                  </a:lnTo>
                  <a:lnTo>
                    <a:pt x="732" y="6170"/>
                  </a:lnTo>
                  <a:lnTo>
                    <a:pt x="751" y="6357"/>
                  </a:lnTo>
                  <a:lnTo>
                    <a:pt x="751" y="6751"/>
                  </a:lnTo>
                  <a:lnTo>
                    <a:pt x="732" y="7126"/>
                  </a:lnTo>
                  <a:lnTo>
                    <a:pt x="657" y="7482"/>
                  </a:lnTo>
                  <a:lnTo>
                    <a:pt x="582" y="7820"/>
                  </a:lnTo>
                  <a:lnTo>
                    <a:pt x="469" y="8120"/>
                  </a:lnTo>
                  <a:lnTo>
                    <a:pt x="357" y="8401"/>
                  </a:lnTo>
                  <a:lnTo>
                    <a:pt x="169" y="8870"/>
                  </a:lnTo>
                  <a:lnTo>
                    <a:pt x="57" y="9226"/>
                  </a:lnTo>
                  <a:lnTo>
                    <a:pt x="19" y="9414"/>
                  </a:lnTo>
                  <a:lnTo>
                    <a:pt x="1" y="9507"/>
                  </a:lnTo>
                  <a:lnTo>
                    <a:pt x="1" y="9620"/>
                  </a:lnTo>
                  <a:lnTo>
                    <a:pt x="1" y="9714"/>
                  </a:lnTo>
                  <a:lnTo>
                    <a:pt x="1" y="9808"/>
                  </a:lnTo>
                  <a:lnTo>
                    <a:pt x="19" y="9883"/>
                  </a:lnTo>
                  <a:lnTo>
                    <a:pt x="38" y="9976"/>
                  </a:lnTo>
                  <a:lnTo>
                    <a:pt x="57" y="10051"/>
                  </a:lnTo>
                  <a:lnTo>
                    <a:pt x="94" y="10108"/>
                  </a:lnTo>
                  <a:lnTo>
                    <a:pt x="151" y="10220"/>
                  </a:lnTo>
                  <a:lnTo>
                    <a:pt x="207" y="10295"/>
                  </a:lnTo>
                  <a:lnTo>
                    <a:pt x="263" y="10333"/>
                  </a:lnTo>
                  <a:lnTo>
                    <a:pt x="282" y="10333"/>
                  </a:lnTo>
                  <a:lnTo>
                    <a:pt x="301" y="10295"/>
                  </a:lnTo>
                  <a:lnTo>
                    <a:pt x="301" y="10239"/>
                  </a:lnTo>
                  <a:lnTo>
                    <a:pt x="282" y="10164"/>
                  </a:lnTo>
                  <a:lnTo>
                    <a:pt x="263" y="10051"/>
                  </a:lnTo>
                  <a:lnTo>
                    <a:pt x="244" y="9939"/>
                  </a:lnTo>
                  <a:lnTo>
                    <a:pt x="244" y="9789"/>
                  </a:lnTo>
                  <a:lnTo>
                    <a:pt x="244" y="9620"/>
                  </a:lnTo>
                  <a:lnTo>
                    <a:pt x="282" y="9451"/>
                  </a:lnTo>
                  <a:lnTo>
                    <a:pt x="301" y="9282"/>
                  </a:lnTo>
                  <a:lnTo>
                    <a:pt x="413" y="8945"/>
                  </a:lnTo>
                  <a:lnTo>
                    <a:pt x="582" y="8476"/>
                  </a:lnTo>
                  <a:lnTo>
                    <a:pt x="694" y="8195"/>
                  </a:lnTo>
                  <a:lnTo>
                    <a:pt x="788" y="7876"/>
                  </a:lnTo>
                  <a:lnTo>
                    <a:pt x="882" y="7539"/>
                  </a:lnTo>
                  <a:lnTo>
                    <a:pt x="919" y="7164"/>
                  </a:lnTo>
                  <a:lnTo>
                    <a:pt x="957" y="6751"/>
                  </a:lnTo>
                  <a:lnTo>
                    <a:pt x="938" y="6357"/>
                  </a:lnTo>
                  <a:lnTo>
                    <a:pt x="901" y="6132"/>
                  </a:lnTo>
                  <a:lnTo>
                    <a:pt x="863" y="5926"/>
                  </a:lnTo>
                  <a:lnTo>
                    <a:pt x="788" y="5720"/>
                  </a:lnTo>
                  <a:lnTo>
                    <a:pt x="676" y="5532"/>
                  </a:lnTo>
                  <a:lnTo>
                    <a:pt x="469" y="5157"/>
                  </a:lnTo>
                  <a:lnTo>
                    <a:pt x="394" y="4970"/>
                  </a:lnTo>
                  <a:lnTo>
                    <a:pt x="338" y="4782"/>
                  </a:lnTo>
                  <a:lnTo>
                    <a:pt x="301" y="4576"/>
                  </a:lnTo>
                  <a:lnTo>
                    <a:pt x="319" y="4370"/>
                  </a:lnTo>
                  <a:lnTo>
                    <a:pt x="357" y="4182"/>
                  </a:lnTo>
                  <a:lnTo>
                    <a:pt x="413" y="3976"/>
                  </a:lnTo>
                  <a:lnTo>
                    <a:pt x="544" y="3582"/>
                  </a:lnTo>
                  <a:lnTo>
                    <a:pt x="601" y="3376"/>
                  </a:lnTo>
                  <a:lnTo>
                    <a:pt x="619" y="3188"/>
                  </a:lnTo>
                  <a:lnTo>
                    <a:pt x="638" y="2982"/>
                  </a:lnTo>
                  <a:lnTo>
                    <a:pt x="619" y="2776"/>
                  </a:lnTo>
                  <a:lnTo>
                    <a:pt x="582" y="2419"/>
                  </a:lnTo>
                  <a:lnTo>
                    <a:pt x="526" y="2063"/>
                  </a:lnTo>
                  <a:lnTo>
                    <a:pt x="488" y="1744"/>
                  </a:lnTo>
                  <a:lnTo>
                    <a:pt x="376" y="732"/>
                  </a:lnTo>
                  <a:lnTo>
                    <a:pt x="338" y="357"/>
                  </a:lnTo>
                  <a:lnTo>
                    <a:pt x="319" y="75"/>
                  </a:lnTo>
                  <a:lnTo>
                    <a:pt x="31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2129673" y="-2031357"/>
              <a:ext cx="16644" cy="450688"/>
            </a:xfrm>
            <a:custGeom>
              <a:avLst/>
              <a:gdLst/>
              <a:ahLst/>
              <a:cxnLst/>
              <a:rect l="l" t="t" r="r" b="b"/>
              <a:pathLst>
                <a:path w="320" h="8665" extrusionOk="0">
                  <a:moveTo>
                    <a:pt x="75" y="20"/>
                  </a:moveTo>
                  <a:lnTo>
                    <a:pt x="113" y="57"/>
                  </a:lnTo>
                  <a:lnTo>
                    <a:pt x="150" y="76"/>
                  </a:lnTo>
                  <a:lnTo>
                    <a:pt x="132" y="57"/>
                  </a:lnTo>
                  <a:lnTo>
                    <a:pt x="75" y="20"/>
                  </a:lnTo>
                  <a:close/>
                  <a:moveTo>
                    <a:pt x="0" y="1"/>
                  </a:moveTo>
                  <a:lnTo>
                    <a:pt x="38" y="151"/>
                  </a:lnTo>
                  <a:lnTo>
                    <a:pt x="57" y="226"/>
                  </a:lnTo>
                  <a:lnTo>
                    <a:pt x="94" y="451"/>
                  </a:lnTo>
                  <a:lnTo>
                    <a:pt x="113" y="620"/>
                  </a:lnTo>
                  <a:lnTo>
                    <a:pt x="150" y="826"/>
                  </a:lnTo>
                  <a:lnTo>
                    <a:pt x="150" y="920"/>
                  </a:lnTo>
                  <a:lnTo>
                    <a:pt x="150" y="1051"/>
                  </a:lnTo>
                  <a:lnTo>
                    <a:pt x="169" y="1295"/>
                  </a:lnTo>
                  <a:lnTo>
                    <a:pt x="169" y="1557"/>
                  </a:lnTo>
                  <a:lnTo>
                    <a:pt x="150" y="1857"/>
                  </a:lnTo>
                  <a:lnTo>
                    <a:pt x="132" y="2157"/>
                  </a:lnTo>
                  <a:lnTo>
                    <a:pt x="75" y="2476"/>
                  </a:lnTo>
                  <a:lnTo>
                    <a:pt x="57" y="2814"/>
                  </a:lnTo>
                  <a:lnTo>
                    <a:pt x="57" y="3151"/>
                  </a:lnTo>
                  <a:lnTo>
                    <a:pt x="57" y="3507"/>
                  </a:lnTo>
                  <a:lnTo>
                    <a:pt x="75" y="3864"/>
                  </a:lnTo>
                  <a:lnTo>
                    <a:pt x="132" y="4576"/>
                  </a:lnTo>
                  <a:lnTo>
                    <a:pt x="169" y="4914"/>
                  </a:lnTo>
                  <a:lnTo>
                    <a:pt x="169" y="5251"/>
                  </a:lnTo>
                  <a:lnTo>
                    <a:pt x="150" y="5589"/>
                  </a:lnTo>
                  <a:lnTo>
                    <a:pt x="132" y="5908"/>
                  </a:lnTo>
                  <a:lnTo>
                    <a:pt x="94" y="6508"/>
                  </a:lnTo>
                  <a:lnTo>
                    <a:pt x="57" y="7014"/>
                  </a:lnTo>
                  <a:lnTo>
                    <a:pt x="38" y="7445"/>
                  </a:lnTo>
                  <a:lnTo>
                    <a:pt x="38" y="7745"/>
                  </a:lnTo>
                  <a:lnTo>
                    <a:pt x="57" y="7914"/>
                  </a:lnTo>
                  <a:lnTo>
                    <a:pt x="94" y="8214"/>
                  </a:lnTo>
                  <a:lnTo>
                    <a:pt x="150" y="8458"/>
                  </a:lnTo>
                  <a:lnTo>
                    <a:pt x="225" y="8608"/>
                  </a:lnTo>
                  <a:lnTo>
                    <a:pt x="244" y="8645"/>
                  </a:lnTo>
                  <a:lnTo>
                    <a:pt x="263" y="8664"/>
                  </a:lnTo>
                  <a:lnTo>
                    <a:pt x="282" y="8645"/>
                  </a:lnTo>
                  <a:lnTo>
                    <a:pt x="300" y="8589"/>
                  </a:lnTo>
                  <a:lnTo>
                    <a:pt x="300" y="8420"/>
                  </a:lnTo>
                  <a:lnTo>
                    <a:pt x="282" y="8195"/>
                  </a:lnTo>
                  <a:lnTo>
                    <a:pt x="263" y="7895"/>
                  </a:lnTo>
                  <a:lnTo>
                    <a:pt x="244" y="7445"/>
                  </a:lnTo>
                  <a:lnTo>
                    <a:pt x="244" y="7033"/>
                  </a:lnTo>
                  <a:lnTo>
                    <a:pt x="282" y="6508"/>
                  </a:lnTo>
                  <a:lnTo>
                    <a:pt x="300" y="5908"/>
                  </a:lnTo>
                  <a:lnTo>
                    <a:pt x="319" y="5589"/>
                  </a:lnTo>
                  <a:lnTo>
                    <a:pt x="319" y="5251"/>
                  </a:lnTo>
                  <a:lnTo>
                    <a:pt x="300" y="4914"/>
                  </a:lnTo>
                  <a:lnTo>
                    <a:pt x="263" y="4558"/>
                  </a:lnTo>
                  <a:lnTo>
                    <a:pt x="188" y="3845"/>
                  </a:lnTo>
                  <a:lnTo>
                    <a:pt x="169" y="3507"/>
                  </a:lnTo>
                  <a:lnTo>
                    <a:pt x="150" y="3151"/>
                  </a:lnTo>
                  <a:lnTo>
                    <a:pt x="150" y="2814"/>
                  </a:lnTo>
                  <a:lnTo>
                    <a:pt x="169" y="2476"/>
                  </a:lnTo>
                  <a:lnTo>
                    <a:pt x="188" y="2157"/>
                  </a:lnTo>
                  <a:lnTo>
                    <a:pt x="207" y="1857"/>
                  </a:lnTo>
                  <a:lnTo>
                    <a:pt x="225" y="1557"/>
                  </a:lnTo>
                  <a:lnTo>
                    <a:pt x="225" y="1295"/>
                  </a:lnTo>
                  <a:lnTo>
                    <a:pt x="207" y="1032"/>
                  </a:lnTo>
                  <a:lnTo>
                    <a:pt x="188" y="920"/>
                  </a:lnTo>
                  <a:lnTo>
                    <a:pt x="188" y="807"/>
                  </a:lnTo>
                  <a:lnTo>
                    <a:pt x="150" y="620"/>
                  </a:lnTo>
                  <a:lnTo>
                    <a:pt x="132" y="451"/>
                  </a:lnTo>
                  <a:lnTo>
                    <a:pt x="75" y="226"/>
                  </a:lnTo>
                  <a:lnTo>
                    <a:pt x="57" y="151"/>
                  </a:lnTo>
                  <a:lnTo>
                    <a:pt x="22" y="12"/>
                  </a:lnTo>
                  <a:lnTo>
                    <a:pt x="22" y="12"/>
                  </a:lnTo>
                  <a:lnTo>
                    <a:pt x="38" y="20"/>
                  </a:lnTo>
                  <a:lnTo>
                    <a:pt x="75" y="20"/>
                  </a:lnTo>
                  <a:lnTo>
                    <a:pt x="5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2045778" y="-2294691"/>
              <a:ext cx="64443" cy="372670"/>
            </a:xfrm>
            <a:custGeom>
              <a:avLst/>
              <a:gdLst/>
              <a:ahLst/>
              <a:cxnLst/>
              <a:rect l="l" t="t" r="r" b="b"/>
              <a:pathLst>
                <a:path w="1239" h="7165" extrusionOk="0">
                  <a:moveTo>
                    <a:pt x="1" y="1"/>
                  </a:moveTo>
                  <a:lnTo>
                    <a:pt x="1" y="113"/>
                  </a:lnTo>
                  <a:lnTo>
                    <a:pt x="19" y="188"/>
                  </a:lnTo>
                  <a:lnTo>
                    <a:pt x="76" y="376"/>
                  </a:lnTo>
                  <a:lnTo>
                    <a:pt x="188" y="676"/>
                  </a:lnTo>
                  <a:lnTo>
                    <a:pt x="338" y="1032"/>
                  </a:lnTo>
                  <a:lnTo>
                    <a:pt x="394" y="1257"/>
                  </a:lnTo>
                  <a:lnTo>
                    <a:pt x="451" y="1482"/>
                  </a:lnTo>
                  <a:lnTo>
                    <a:pt x="507" y="2026"/>
                  </a:lnTo>
                  <a:lnTo>
                    <a:pt x="563" y="2589"/>
                  </a:lnTo>
                  <a:lnTo>
                    <a:pt x="601" y="2870"/>
                  </a:lnTo>
                  <a:lnTo>
                    <a:pt x="676" y="3170"/>
                  </a:lnTo>
                  <a:lnTo>
                    <a:pt x="769" y="3451"/>
                  </a:lnTo>
                  <a:lnTo>
                    <a:pt x="863" y="3733"/>
                  </a:lnTo>
                  <a:lnTo>
                    <a:pt x="901" y="3883"/>
                  </a:lnTo>
                  <a:lnTo>
                    <a:pt x="919" y="4014"/>
                  </a:lnTo>
                  <a:lnTo>
                    <a:pt x="976" y="4295"/>
                  </a:lnTo>
                  <a:lnTo>
                    <a:pt x="1013" y="4576"/>
                  </a:lnTo>
                  <a:lnTo>
                    <a:pt x="1051" y="4839"/>
                  </a:lnTo>
                  <a:lnTo>
                    <a:pt x="1069" y="5345"/>
                  </a:lnTo>
                  <a:lnTo>
                    <a:pt x="1069" y="6133"/>
                  </a:lnTo>
                  <a:lnTo>
                    <a:pt x="1069" y="6508"/>
                  </a:lnTo>
                  <a:lnTo>
                    <a:pt x="1069" y="6770"/>
                  </a:lnTo>
                  <a:lnTo>
                    <a:pt x="1107" y="6977"/>
                  </a:lnTo>
                  <a:lnTo>
                    <a:pt x="1126" y="7108"/>
                  </a:lnTo>
                  <a:lnTo>
                    <a:pt x="1144" y="7145"/>
                  </a:lnTo>
                  <a:lnTo>
                    <a:pt x="1163" y="7164"/>
                  </a:lnTo>
                  <a:lnTo>
                    <a:pt x="1182" y="7145"/>
                  </a:lnTo>
                  <a:lnTo>
                    <a:pt x="1201" y="7108"/>
                  </a:lnTo>
                  <a:lnTo>
                    <a:pt x="1219" y="6977"/>
                  </a:lnTo>
                  <a:lnTo>
                    <a:pt x="1238" y="6770"/>
                  </a:lnTo>
                  <a:lnTo>
                    <a:pt x="1238" y="6508"/>
                  </a:lnTo>
                  <a:lnTo>
                    <a:pt x="1238" y="6133"/>
                  </a:lnTo>
                  <a:lnTo>
                    <a:pt x="1219" y="5345"/>
                  </a:lnTo>
                  <a:lnTo>
                    <a:pt x="1182" y="4839"/>
                  </a:lnTo>
                  <a:lnTo>
                    <a:pt x="1144" y="4558"/>
                  </a:lnTo>
                  <a:lnTo>
                    <a:pt x="1107" y="4276"/>
                  </a:lnTo>
                  <a:lnTo>
                    <a:pt x="1051" y="3995"/>
                  </a:lnTo>
                  <a:lnTo>
                    <a:pt x="1013" y="3845"/>
                  </a:lnTo>
                  <a:lnTo>
                    <a:pt x="957" y="3714"/>
                  </a:lnTo>
                  <a:lnTo>
                    <a:pt x="863" y="3433"/>
                  </a:lnTo>
                  <a:lnTo>
                    <a:pt x="769" y="3151"/>
                  </a:lnTo>
                  <a:lnTo>
                    <a:pt x="694" y="2851"/>
                  </a:lnTo>
                  <a:lnTo>
                    <a:pt x="638" y="2570"/>
                  </a:lnTo>
                  <a:lnTo>
                    <a:pt x="563" y="2007"/>
                  </a:lnTo>
                  <a:lnTo>
                    <a:pt x="507" y="1482"/>
                  </a:lnTo>
                  <a:lnTo>
                    <a:pt x="451" y="1239"/>
                  </a:lnTo>
                  <a:lnTo>
                    <a:pt x="376" y="1014"/>
                  </a:lnTo>
                  <a:lnTo>
                    <a:pt x="207" y="657"/>
                  </a:lnTo>
                  <a:lnTo>
                    <a:pt x="94" y="376"/>
                  </a:lnTo>
                  <a:lnTo>
                    <a:pt x="38" y="188"/>
                  </a:lnTo>
                  <a:lnTo>
                    <a:pt x="19" y="113"/>
                  </a:lnTo>
                  <a:lnTo>
                    <a:pt x="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2165768" y="-2119100"/>
              <a:ext cx="50764" cy="319929"/>
            </a:xfrm>
            <a:custGeom>
              <a:avLst/>
              <a:gdLst/>
              <a:ahLst/>
              <a:cxnLst/>
              <a:rect l="l" t="t" r="r" b="b"/>
              <a:pathLst>
                <a:path w="976" h="6151" extrusionOk="0">
                  <a:moveTo>
                    <a:pt x="0" y="0"/>
                  </a:moveTo>
                  <a:lnTo>
                    <a:pt x="150" y="825"/>
                  </a:lnTo>
                  <a:lnTo>
                    <a:pt x="319" y="1688"/>
                  </a:lnTo>
                  <a:lnTo>
                    <a:pt x="544" y="2682"/>
                  </a:lnTo>
                  <a:lnTo>
                    <a:pt x="581" y="2926"/>
                  </a:lnTo>
                  <a:lnTo>
                    <a:pt x="619" y="3169"/>
                  </a:lnTo>
                  <a:lnTo>
                    <a:pt x="656" y="3676"/>
                  </a:lnTo>
                  <a:lnTo>
                    <a:pt x="694" y="4594"/>
                  </a:lnTo>
                  <a:lnTo>
                    <a:pt x="713" y="4969"/>
                  </a:lnTo>
                  <a:lnTo>
                    <a:pt x="731" y="5288"/>
                  </a:lnTo>
                  <a:lnTo>
                    <a:pt x="769" y="5607"/>
                  </a:lnTo>
                  <a:lnTo>
                    <a:pt x="806" y="5832"/>
                  </a:lnTo>
                  <a:lnTo>
                    <a:pt x="863" y="6001"/>
                  </a:lnTo>
                  <a:lnTo>
                    <a:pt x="919" y="6113"/>
                  </a:lnTo>
                  <a:lnTo>
                    <a:pt x="938" y="6151"/>
                  </a:lnTo>
                  <a:lnTo>
                    <a:pt x="956" y="6151"/>
                  </a:lnTo>
                  <a:lnTo>
                    <a:pt x="975" y="6132"/>
                  </a:lnTo>
                  <a:lnTo>
                    <a:pt x="975" y="6095"/>
                  </a:lnTo>
                  <a:lnTo>
                    <a:pt x="975" y="5982"/>
                  </a:lnTo>
                  <a:lnTo>
                    <a:pt x="919" y="5588"/>
                  </a:lnTo>
                  <a:lnTo>
                    <a:pt x="881" y="5269"/>
                  </a:lnTo>
                  <a:lnTo>
                    <a:pt x="844" y="4969"/>
                  </a:lnTo>
                  <a:lnTo>
                    <a:pt x="825" y="4594"/>
                  </a:lnTo>
                  <a:lnTo>
                    <a:pt x="769" y="3676"/>
                  </a:lnTo>
                  <a:lnTo>
                    <a:pt x="713" y="3169"/>
                  </a:lnTo>
                  <a:lnTo>
                    <a:pt x="675" y="2907"/>
                  </a:lnTo>
                  <a:lnTo>
                    <a:pt x="619" y="2644"/>
                  </a:lnTo>
                  <a:lnTo>
                    <a:pt x="375" y="1669"/>
                  </a:lnTo>
                  <a:lnTo>
                    <a:pt x="188" y="825"/>
                  </a:lnTo>
                  <a:lnTo>
                    <a:pt x="0"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2258401" y="-1332997"/>
              <a:ext cx="21533" cy="335533"/>
            </a:xfrm>
            <a:custGeom>
              <a:avLst/>
              <a:gdLst/>
              <a:ahLst/>
              <a:cxnLst/>
              <a:rect l="l" t="t" r="r" b="b"/>
              <a:pathLst>
                <a:path w="414" h="6451" extrusionOk="0">
                  <a:moveTo>
                    <a:pt x="1" y="0"/>
                  </a:moveTo>
                  <a:lnTo>
                    <a:pt x="1" y="244"/>
                  </a:lnTo>
                  <a:lnTo>
                    <a:pt x="94" y="1069"/>
                  </a:lnTo>
                  <a:lnTo>
                    <a:pt x="169" y="1950"/>
                  </a:lnTo>
                  <a:lnTo>
                    <a:pt x="282" y="2944"/>
                  </a:lnTo>
                  <a:lnTo>
                    <a:pt x="301" y="3207"/>
                  </a:lnTo>
                  <a:lnTo>
                    <a:pt x="319" y="3450"/>
                  </a:lnTo>
                  <a:lnTo>
                    <a:pt x="301" y="3957"/>
                  </a:lnTo>
                  <a:lnTo>
                    <a:pt x="244" y="4876"/>
                  </a:lnTo>
                  <a:lnTo>
                    <a:pt x="226" y="5251"/>
                  </a:lnTo>
                  <a:lnTo>
                    <a:pt x="207" y="5551"/>
                  </a:lnTo>
                  <a:lnTo>
                    <a:pt x="226" y="5888"/>
                  </a:lnTo>
                  <a:lnTo>
                    <a:pt x="244" y="6113"/>
                  </a:lnTo>
                  <a:lnTo>
                    <a:pt x="282" y="6301"/>
                  </a:lnTo>
                  <a:lnTo>
                    <a:pt x="319" y="6413"/>
                  </a:lnTo>
                  <a:lnTo>
                    <a:pt x="338" y="6432"/>
                  </a:lnTo>
                  <a:lnTo>
                    <a:pt x="357" y="6451"/>
                  </a:lnTo>
                  <a:lnTo>
                    <a:pt x="376" y="6432"/>
                  </a:lnTo>
                  <a:lnTo>
                    <a:pt x="394" y="6394"/>
                  </a:lnTo>
                  <a:lnTo>
                    <a:pt x="394" y="6282"/>
                  </a:lnTo>
                  <a:lnTo>
                    <a:pt x="376" y="5888"/>
                  </a:lnTo>
                  <a:lnTo>
                    <a:pt x="357" y="5551"/>
                  </a:lnTo>
                  <a:lnTo>
                    <a:pt x="357" y="5251"/>
                  </a:lnTo>
                  <a:lnTo>
                    <a:pt x="376" y="4876"/>
                  </a:lnTo>
                  <a:lnTo>
                    <a:pt x="413" y="3957"/>
                  </a:lnTo>
                  <a:lnTo>
                    <a:pt x="413" y="3450"/>
                  </a:lnTo>
                  <a:lnTo>
                    <a:pt x="394" y="3188"/>
                  </a:lnTo>
                  <a:lnTo>
                    <a:pt x="376" y="2925"/>
                  </a:lnTo>
                  <a:lnTo>
                    <a:pt x="226" y="1932"/>
                  </a:lnTo>
                  <a:lnTo>
                    <a:pt x="113" y="1069"/>
                  </a:lnTo>
                  <a:lnTo>
                    <a:pt x="19" y="225"/>
                  </a:lnTo>
                  <a:lnTo>
                    <a:pt x="1"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2193075" y="-1709509"/>
              <a:ext cx="101476" cy="333660"/>
            </a:xfrm>
            <a:custGeom>
              <a:avLst/>
              <a:gdLst/>
              <a:ahLst/>
              <a:cxnLst/>
              <a:rect l="l" t="t" r="r" b="b"/>
              <a:pathLst>
                <a:path w="1951" h="6415" extrusionOk="0">
                  <a:moveTo>
                    <a:pt x="1031" y="1"/>
                  </a:moveTo>
                  <a:lnTo>
                    <a:pt x="919" y="20"/>
                  </a:lnTo>
                  <a:lnTo>
                    <a:pt x="806" y="38"/>
                  </a:lnTo>
                  <a:lnTo>
                    <a:pt x="638" y="132"/>
                  </a:lnTo>
                  <a:lnTo>
                    <a:pt x="506" y="226"/>
                  </a:lnTo>
                  <a:lnTo>
                    <a:pt x="394" y="320"/>
                  </a:lnTo>
                  <a:lnTo>
                    <a:pt x="319" y="413"/>
                  </a:lnTo>
                  <a:lnTo>
                    <a:pt x="244" y="507"/>
                  </a:lnTo>
                  <a:lnTo>
                    <a:pt x="131" y="695"/>
                  </a:lnTo>
                  <a:lnTo>
                    <a:pt x="56" y="882"/>
                  </a:lnTo>
                  <a:lnTo>
                    <a:pt x="19" y="1051"/>
                  </a:lnTo>
                  <a:lnTo>
                    <a:pt x="0" y="1201"/>
                  </a:lnTo>
                  <a:lnTo>
                    <a:pt x="19" y="1332"/>
                  </a:lnTo>
                  <a:lnTo>
                    <a:pt x="38" y="1426"/>
                  </a:lnTo>
                  <a:lnTo>
                    <a:pt x="75" y="1482"/>
                  </a:lnTo>
                  <a:lnTo>
                    <a:pt x="94" y="1501"/>
                  </a:lnTo>
                  <a:lnTo>
                    <a:pt x="131" y="1482"/>
                  </a:lnTo>
                  <a:lnTo>
                    <a:pt x="150" y="1426"/>
                  </a:lnTo>
                  <a:lnTo>
                    <a:pt x="188" y="1239"/>
                  </a:lnTo>
                  <a:lnTo>
                    <a:pt x="225" y="1107"/>
                  </a:lnTo>
                  <a:lnTo>
                    <a:pt x="281" y="976"/>
                  </a:lnTo>
                  <a:lnTo>
                    <a:pt x="356" y="826"/>
                  </a:lnTo>
                  <a:lnTo>
                    <a:pt x="469" y="676"/>
                  </a:lnTo>
                  <a:lnTo>
                    <a:pt x="525" y="582"/>
                  </a:lnTo>
                  <a:lnTo>
                    <a:pt x="675" y="432"/>
                  </a:lnTo>
                  <a:lnTo>
                    <a:pt x="769" y="357"/>
                  </a:lnTo>
                  <a:lnTo>
                    <a:pt x="900" y="282"/>
                  </a:lnTo>
                  <a:lnTo>
                    <a:pt x="956" y="263"/>
                  </a:lnTo>
                  <a:lnTo>
                    <a:pt x="1106" y="263"/>
                  </a:lnTo>
                  <a:lnTo>
                    <a:pt x="1181" y="282"/>
                  </a:lnTo>
                  <a:lnTo>
                    <a:pt x="1257" y="338"/>
                  </a:lnTo>
                  <a:lnTo>
                    <a:pt x="1313" y="395"/>
                  </a:lnTo>
                  <a:lnTo>
                    <a:pt x="1369" y="470"/>
                  </a:lnTo>
                  <a:lnTo>
                    <a:pt x="1425" y="564"/>
                  </a:lnTo>
                  <a:lnTo>
                    <a:pt x="1482" y="657"/>
                  </a:lnTo>
                  <a:lnTo>
                    <a:pt x="1519" y="770"/>
                  </a:lnTo>
                  <a:lnTo>
                    <a:pt x="1575" y="1032"/>
                  </a:lnTo>
                  <a:lnTo>
                    <a:pt x="1613" y="1295"/>
                  </a:lnTo>
                  <a:lnTo>
                    <a:pt x="1632" y="1576"/>
                  </a:lnTo>
                  <a:lnTo>
                    <a:pt x="1632" y="1707"/>
                  </a:lnTo>
                  <a:lnTo>
                    <a:pt x="1613" y="1764"/>
                  </a:lnTo>
                  <a:lnTo>
                    <a:pt x="1613" y="1782"/>
                  </a:lnTo>
                  <a:lnTo>
                    <a:pt x="1557" y="1801"/>
                  </a:lnTo>
                  <a:lnTo>
                    <a:pt x="1500" y="1839"/>
                  </a:lnTo>
                  <a:lnTo>
                    <a:pt x="1444" y="1857"/>
                  </a:lnTo>
                  <a:lnTo>
                    <a:pt x="1407" y="1914"/>
                  </a:lnTo>
                  <a:lnTo>
                    <a:pt x="1369" y="1970"/>
                  </a:lnTo>
                  <a:lnTo>
                    <a:pt x="1350" y="2026"/>
                  </a:lnTo>
                  <a:lnTo>
                    <a:pt x="1350" y="2176"/>
                  </a:lnTo>
                  <a:lnTo>
                    <a:pt x="1369" y="2326"/>
                  </a:lnTo>
                  <a:lnTo>
                    <a:pt x="1425" y="2476"/>
                  </a:lnTo>
                  <a:lnTo>
                    <a:pt x="1500" y="2589"/>
                  </a:lnTo>
                  <a:lnTo>
                    <a:pt x="1557" y="2720"/>
                  </a:lnTo>
                  <a:lnTo>
                    <a:pt x="1594" y="2832"/>
                  </a:lnTo>
                  <a:lnTo>
                    <a:pt x="1632" y="2964"/>
                  </a:lnTo>
                  <a:lnTo>
                    <a:pt x="1669" y="3095"/>
                  </a:lnTo>
                  <a:lnTo>
                    <a:pt x="1725" y="3358"/>
                  </a:lnTo>
                  <a:lnTo>
                    <a:pt x="1782" y="3639"/>
                  </a:lnTo>
                  <a:lnTo>
                    <a:pt x="1800" y="3920"/>
                  </a:lnTo>
                  <a:lnTo>
                    <a:pt x="1800" y="4183"/>
                  </a:lnTo>
                  <a:lnTo>
                    <a:pt x="1800" y="4464"/>
                  </a:lnTo>
                  <a:lnTo>
                    <a:pt x="1800" y="4614"/>
                  </a:lnTo>
                  <a:lnTo>
                    <a:pt x="1800" y="4745"/>
                  </a:lnTo>
                  <a:lnTo>
                    <a:pt x="1782" y="5270"/>
                  </a:lnTo>
                  <a:lnTo>
                    <a:pt x="1744" y="5533"/>
                  </a:lnTo>
                  <a:lnTo>
                    <a:pt x="1707" y="5795"/>
                  </a:lnTo>
                  <a:lnTo>
                    <a:pt x="1669" y="5908"/>
                  </a:lnTo>
                  <a:lnTo>
                    <a:pt x="1632" y="6020"/>
                  </a:lnTo>
                  <a:lnTo>
                    <a:pt x="1613" y="6076"/>
                  </a:lnTo>
                  <a:lnTo>
                    <a:pt x="1575" y="6114"/>
                  </a:lnTo>
                  <a:lnTo>
                    <a:pt x="1500" y="6208"/>
                  </a:lnTo>
                  <a:lnTo>
                    <a:pt x="1407" y="6264"/>
                  </a:lnTo>
                  <a:lnTo>
                    <a:pt x="1313" y="6320"/>
                  </a:lnTo>
                  <a:lnTo>
                    <a:pt x="1219" y="6339"/>
                  </a:lnTo>
                  <a:lnTo>
                    <a:pt x="1106" y="6320"/>
                  </a:lnTo>
                  <a:lnTo>
                    <a:pt x="1013" y="6283"/>
                  </a:lnTo>
                  <a:lnTo>
                    <a:pt x="938" y="6227"/>
                  </a:lnTo>
                  <a:lnTo>
                    <a:pt x="863" y="6170"/>
                  </a:lnTo>
                  <a:lnTo>
                    <a:pt x="788" y="6095"/>
                  </a:lnTo>
                  <a:lnTo>
                    <a:pt x="675" y="5945"/>
                  </a:lnTo>
                  <a:lnTo>
                    <a:pt x="600" y="5795"/>
                  </a:lnTo>
                  <a:lnTo>
                    <a:pt x="488" y="5495"/>
                  </a:lnTo>
                  <a:lnTo>
                    <a:pt x="413" y="5233"/>
                  </a:lnTo>
                  <a:lnTo>
                    <a:pt x="375" y="5045"/>
                  </a:lnTo>
                  <a:lnTo>
                    <a:pt x="338" y="4895"/>
                  </a:lnTo>
                  <a:lnTo>
                    <a:pt x="338" y="4708"/>
                  </a:lnTo>
                  <a:lnTo>
                    <a:pt x="375" y="4595"/>
                  </a:lnTo>
                  <a:lnTo>
                    <a:pt x="394" y="4520"/>
                  </a:lnTo>
                  <a:lnTo>
                    <a:pt x="356" y="4595"/>
                  </a:lnTo>
                  <a:lnTo>
                    <a:pt x="319" y="4708"/>
                  </a:lnTo>
                  <a:lnTo>
                    <a:pt x="319" y="4895"/>
                  </a:lnTo>
                  <a:lnTo>
                    <a:pt x="338" y="5064"/>
                  </a:lnTo>
                  <a:lnTo>
                    <a:pt x="375" y="5251"/>
                  </a:lnTo>
                  <a:lnTo>
                    <a:pt x="450" y="5495"/>
                  </a:lnTo>
                  <a:lnTo>
                    <a:pt x="544" y="5814"/>
                  </a:lnTo>
                  <a:lnTo>
                    <a:pt x="638" y="5964"/>
                  </a:lnTo>
                  <a:lnTo>
                    <a:pt x="750" y="6133"/>
                  </a:lnTo>
                  <a:lnTo>
                    <a:pt x="806" y="6208"/>
                  </a:lnTo>
                  <a:lnTo>
                    <a:pt x="900" y="6283"/>
                  </a:lnTo>
                  <a:lnTo>
                    <a:pt x="994" y="6339"/>
                  </a:lnTo>
                  <a:lnTo>
                    <a:pt x="1088" y="6395"/>
                  </a:lnTo>
                  <a:lnTo>
                    <a:pt x="1219" y="6414"/>
                  </a:lnTo>
                  <a:lnTo>
                    <a:pt x="1332" y="6395"/>
                  </a:lnTo>
                  <a:lnTo>
                    <a:pt x="1463" y="6339"/>
                  </a:lnTo>
                  <a:lnTo>
                    <a:pt x="1557" y="6264"/>
                  </a:lnTo>
                  <a:lnTo>
                    <a:pt x="1650" y="6170"/>
                  </a:lnTo>
                  <a:lnTo>
                    <a:pt x="1688" y="6114"/>
                  </a:lnTo>
                  <a:lnTo>
                    <a:pt x="1707" y="6058"/>
                  </a:lnTo>
                  <a:lnTo>
                    <a:pt x="1763" y="5926"/>
                  </a:lnTo>
                  <a:lnTo>
                    <a:pt x="1800" y="5814"/>
                  </a:lnTo>
                  <a:lnTo>
                    <a:pt x="1838" y="5551"/>
                  </a:lnTo>
                  <a:lnTo>
                    <a:pt x="1875" y="5289"/>
                  </a:lnTo>
                  <a:lnTo>
                    <a:pt x="1932" y="4745"/>
                  </a:lnTo>
                  <a:lnTo>
                    <a:pt x="1932" y="4614"/>
                  </a:lnTo>
                  <a:lnTo>
                    <a:pt x="1932" y="4464"/>
                  </a:lnTo>
                  <a:lnTo>
                    <a:pt x="1950" y="4183"/>
                  </a:lnTo>
                  <a:lnTo>
                    <a:pt x="1950" y="3901"/>
                  </a:lnTo>
                  <a:lnTo>
                    <a:pt x="1932" y="3620"/>
                  </a:lnTo>
                  <a:lnTo>
                    <a:pt x="1894" y="3339"/>
                  </a:lnTo>
                  <a:lnTo>
                    <a:pt x="1838" y="3057"/>
                  </a:lnTo>
                  <a:lnTo>
                    <a:pt x="1800" y="2926"/>
                  </a:lnTo>
                  <a:lnTo>
                    <a:pt x="1763" y="2776"/>
                  </a:lnTo>
                  <a:lnTo>
                    <a:pt x="1707" y="2645"/>
                  </a:lnTo>
                  <a:lnTo>
                    <a:pt x="1650" y="2514"/>
                  </a:lnTo>
                  <a:lnTo>
                    <a:pt x="1594" y="2401"/>
                  </a:lnTo>
                  <a:lnTo>
                    <a:pt x="1557" y="2289"/>
                  </a:lnTo>
                  <a:lnTo>
                    <a:pt x="1538" y="2176"/>
                  </a:lnTo>
                  <a:lnTo>
                    <a:pt x="1557" y="2045"/>
                  </a:lnTo>
                  <a:lnTo>
                    <a:pt x="1557" y="2026"/>
                  </a:lnTo>
                  <a:lnTo>
                    <a:pt x="1575" y="2007"/>
                  </a:lnTo>
                  <a:lnTo>
                    <a:pt x="1650" y="1989"/>
                  </a:lnTo>
                  <a:lnTo>
                    <a:pt x="1744" y="1932"/>
                  </a:lnTo>
                  <a:lnTo>
                    <a:pt x="1782" y="1876"/>
                  </a:lnTo>
                  <a:lnTo>
                    <a:pt x="1819" y="1820"/>
                  </a:lnTo>
                  <a:lnTo>
                    <a:pt x="1819" y="1801"/>
                  </a:lnTo>
                  <a:lnTo>
                    <a:pt x="1819" y="1782"/>
                  </a:lnTo>
                  <a:lnTo>
                    <a:pt x="1838" y="1726"/>
                  </a:lnTo>
                  <a:lnTo>
                    <a:pt x="1838" y="1576"/>
                  </a:lnTo>
                  <a:lnTo>
                    <a:pt x="1838" y="1276"/>
                  </a:lnTo>
                  <a:lnTo>
                    <a:pt x="1800" y="995"/>
                  </a:lnTo>
                  <a:lnTo>
                    <a:pt x="1744" y="714"/>
                  </a:lnTo>
                  <a:lnTo>
                    <a:pt x="1688" y="582"/>
                  </a:lnTo>
                  <a:lnTo>
                    <a:pt x="1650" y="451"/>
                  </a:lnTo>
                  <a:lnTo>
                    <a:pt x="1575" y="338"/>
                  </a:lnTo>
                  <a:lnTo>
                    <a:pt x="1500" y="226"/>
                  </a:lnTo>
                  <a:lnTo>
                    <a:pt x="1407" y="132"/>
                  </a:lnTo>
                  <a:lnTo>
                    <a:pt x="1294" y="57"/>
                  </a:lnTo>
                  <a:lnTo>
                    <a:pt x="1163" y="20"/>
                  </a:lnTo>
                  <a:lnTo>
                    <a:pt x="103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2234996" y="-1623638"/>
              <a:ext cx="34172" cy="153177"/>
            </a:xfrm>
            <a:custGeom>
              <a:avLst/>
              <a:gdLst/>
              <a:ahLst/>
              <a:cxnLst/>
              <a:rect l="l" t="t" r="r" b="b"/>
              <a:pathLst>
                <a:path w="657" h="2945" extrusionOk="0">
                  <a:moveTo>
                    <a:pt x="38" y="2738"/>
                  </a:moveTo>
                  <a:lnTo>
                    <a:pt x="57" y="2775"/>
                  </a:lnTo>
                  <a:lnTo>
                    <a:pt x="113" y="2850"/>
                  </a:lnTo>
                  <a:lnTo>
                    <a:pt x="57" y="2757"/>
                  </a:lnTo>
                  <a:lnTo>
                    <a:pt x="38" y="2738"/>
                  </a:lnTo>
                  <a:close/>
                  <a:moveTo>
                    <a:pt x="75" y="0"/>
                  </a:moveTo>
                  <a:lnTo>
                    <a:pt x="57" y="19"/>
                  </a:lnTo>
                  <a:lnTo>
                    <a:pt x="38" y="75"/>
                  </a:lnTo>
                  <a:lnTo>
                    <a:pt x="0" y="169"/>
                  </a:lnTo>
                  <a:lnTo>
                    <a:pt x="0" y="300"/>
                  </a:lnTo>
                  <a:lnTo>
                    <a:pt x="0" y="375"/>
                  </a:lnTo>
                  <a:lnTo>
                    <a:pt x="19" y="488"/>
                  </a:lnTo>
                  <a:lnTo>
                    <a:pt x="57" y="656"/>
                  </a:lnTo>
                  <a:lnTo>
                    <a:pt x="75" y="750"/>
                  </a:lnTo>
                  <a:lnTo>
                    <a:pt x="113" y="863"/>
                  </a:lnTo>
                  <a:lnTo>
                    <a:pt x="207" y="1069"/>
                  </a:lnTo>
                  <a:lnTo>
                    <a:pt x="319" y="1313"/>
                  </a:lnTo>
                  <a:lnTo>
                    <a:pt x="432" y="1556"/>
                  </a:lnTo>
                  <a:lnTo>
                    <a:pt x="544" y="1819"/>
                  </a:lnTo>
                  <a:lnTo>
                    <a:pt x="582" y="1950"/>
                  </a:lnTo>
                  <a:lnTo>
                    <a:pt x="601" y="2082"/>
                  </a:lnTo>
                  <a:lnTo>
                    <a:pt x="619" y="2213"/>
                  </a:lnTo>
                  <a:lnTo>
                    <a:pt x="638" y="2344"/>
                  </a:lnTo>
                  <a:lnTo>
                    <a:pt x="619" y="2475"/>
                  </a:lnTo>
                  <a:lnTo>
                    <a:pt x="582" y="2588"/>
                  </a:lnTo>
                  <a:lnTo>
                    <a:pt x="544" y="2700"/>
                  </a:lnTo>
                  <a:lnTo>
                    <a:pt x="488" y="2794"/>
                  </a:lnTo>
                  <a:lnTo>
                    <a:pt x="432" y="2869"/>
                  </a:lnTo>
                  <a:lnTo>
                    <a:pt x="432" y="2869"/>
                  </a:lnTo>
                  <a:lnTo>
                    <a:pt x="507" y="2794"/>
                  </a:lnTo>
                  <a:lnTo>
                    <a:pt x="563" y="2700"/>
                  </a:lnTo>
                  <a:lnTo>
                    <a:pt x="619" y="2607"/>
                  </a:lnTo>
                  <a:lnTo>
                    <a:pt x="657" y="2475"/>
                  </a:lnTo>
                  <a:lnTo>
                    <a:pt x="657" y="2363"/>
                  </a:lnTo>
                  <a:lnTo>
                    <a:pt x="657" y="2213"/>
                  </a:lnTo>
                  <a:lnTo>
                    <a:pt x="657" y="2082"/>
                  </a:lnTo>
                  <a:lnTo>
                    <a:pt x="619" y="1950"/>
                  </a:lnTo>
                  <a:lnTo>
                    <a:pt x="582" y="1800"/>
                  </a:lnTo>
                  <a:lnTo>
                    <a:pt x="488" y="1538"/>
                  </a:lnTo>
                  <a:lnTo>
                    <a:pt x="375" y="1294"/>
                  </a:lnTo>
                  <a:lnTo>
                    <a:pt x="263" y="1050"/>
                  </a:lnTo>
                  <a:lnTo>
                    <a:pt x="188" y="825"/>
                  </a:lnTo>
                  <a:lnTo>
                    <a:pt x="150" y="731"/>
                  </a:lnTo>
                  <a:lnTo>
                    <a:pt x="132" y="638"/>
                  </a:lnTo>
                  <a:lnTo>
                    <a:pt x="94" y="469"/>
                  </a:lnTo>
                  <a:lnTo>
                    <a:pt x="75" y="356"/>
                  </a:lnTo>
                  <a:lnTo>
                    <a:pt x="75" y="300"/>
                  </a:lnTo>
                  <a:lnTo>
                    <a:pt x="94" y="94"/>
                  </a:lnTo>
                  <a:lnTo>
                    <a:pt x="94" y="38"/>
                  </a:lnTo>
                  <a:lnTo>
                    <a:pt x="75" y="0"/>
                  </a:lnTo>
                  <a:close/>
                  <a:moveTo>
                    <a:pt x="132" y="2869"/>
                  </a:moveTo>
                  <a:lnTo>
                    <a:pt x="169" y="2907"/>
                  </a:lnTo>
                  <a:lnTo>
                    <a:pt x="207" y="2925"/>
                  </a:lnTo>
                  <a:lnTo>
                    <a:pt x="282" y="2944"/>
                  </a:lnTo>
                  <a:lnTo>
                    <a:pt x="357" y="2925"/>
                  </a:lnTo>
                  <a:lnTo>
                    <a:pt x="432" y="2869"/>
                  </a:lnTo>
                  <a:lnTo>
                    <a:pt x="357" y="2907"/>
                  </a:lnTo>
                  <a:lnTo>
                    <a:pt x="282" y="2925"/>
                  </a:lnTo>
                  <a:lnTo>
                    <a:pt x="207" y="2907"/>
                  </a:lnTo>
                  <a:lnTo>
                    <a:pt x="169" y="2888"/>
                  </a:lnTo>
                  <a:lnTo>
                    <a:pt x="132" y="2869"/>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1643001" y="-2193217"/>
              <a:ext cx="377507" cy="191198"/>
            </a:xfrm>
            <a:custGeom>
              <a:avLst/>
              <a:gdLst/>
              <a:ahLst/>
              <a:cxnLst/>
              <a:rect l="l" t="t" r="r" b="b"/>
              <a:pathLst>
                <a:path w="7258" h="3676" extrusionOk="0">
                  <a:moveTo>
                    <a:pt x="56" y="0"/>
                  </a:moveTo>
                  <a:lnTo>
                    <a:pt x="0" y="19"/>
                  </a:lnTo>
                  <a:lnTo>
                    <a:pt x="169" y="19"/>
                  </a:lnTo>
                  <a:lnTo>
                    <a:pt x="319" y="38"/>
                  </a:lnTo>
                  <a:lnTo>
                    <a:pt x="638" y="94"/>
                  </a:lnTo>
                  <a:lnTo>
                    <a:pt x="1482" y="338"/>
                  </a:lnTo>
                  <a:lnTo>
                    <a:pt x="1763" y="394"/>
                  </a:lnTo>
                  <a:lnTo>
                    <a:pt x="2063" y="450"/>
                  </a:lnTo>
                  <a:lnTo>
                    <a:pt x="2232" y="450"/>
                  </a:lnTo>
                  <a:lnTo>
                    <a:pt x="2400" y="431"/>
                  </a:lnTo>
                  <a:lnTo>
                    <a:pt x="2738" y="356"/>
                  </a:lnTo>
                  <a:lnTo>
                    <a:pt x="3075" y="281"/>
                  </a:lnTo>
                  <a:lnTo>
                    <a:pt x="3413" y="188"/>
                  </a:lnTo>
                  <a:lnTo>
                    <a:pt x="3582" y="150"/>
                  </a:lnTo>
                  <a:lnTo>
                    <a:pt x="3769" y="131"/>
                  </a:lnTo>
                  <a:lnTo>
                    <a:pt x="3938" y="131"/>
                  </a:lnTo>
                  <a:lnTo>
                    <a:pt x="4126" y="150"/>
                  </a:lnTo>
                  <a:lnTo>
                    <a:pt x="4294" y="169"/>
                  </a:lnTo>
                  <a:lnTo>
                    <a:pt x="4482" y="225"/>
                  </a:lnTo>
                  <a:lnTo>
                    <a:pt x="4651" y="300"/>
                  </a:lnTo>
                  <a:lnTo>
                    <a:pt x="4801" y="375"/>
                  </a:lnTo>
                  <a:lnTo>
                    <a:pt x="5119" y="544"/>
                  </a:lnTo>
                  <a:lnTo>
                    <a:pt x="5401" y="750"/>
                  </a:lnTo>
                  <a:lnTo>
                    <a:pt x="5644" y="975"/>
                  </a:lnTo>
                  <a:lnTo>
                    <a:pt x="5869" y="1219"/>
                  </a:lnTo>
                  <a:lnTo>
                    <a:pt x="6038" y="1482"/>
                  </a:lnTo>
                  <a:lnTo>
                    <a:pt x="6113" y="1613"/>
                  </a:lnTo>
                  <a:lnTo>
                    <a:pt x="6170" y="1744"/>
                  </a:lnTo>
                  <a:lnTo>
                    <a:pt x="6245" y="2007"/>
                  </a:lnTo>
                  <a:lnTo>
                    <a:pt x="6320" y="2250"/>
                  </a:lnTo>
                  <a:lnTo>
                    <a:pt x="6451" y="2682"/>
                  </a:lnTo>
                  <a:lnTo>
                    <a:pt x="6563" y="2982"/>
                  </a:lnTo>
                  <a:lnTo>
                    <a:pt x="6638" y="3132"/>
                  </a:lnTo>
                  <a:lnTo>
                    <a:pt x="6732" y="3282"/>
                  </a:lnTo>
                  <a:lnTo>
                    <a:pt x="6826" y="3413"/>
                  </a:lnTo>
                  <a:lnTo>
                    <a:pt x="6920" y="3507"/>
                  </a:lnTo>
                  <a:lnTo>
                    <a:pt x="7032" y="3582"/>
                  </a:lnTo>
                  <a:lnTo>
                    <a:pt x="7107" y="3638"/>
                  </a:lnTo>
                  <a:lnTo>
                    <a:pt x="7182" y="3675"/>
                  </a:lnTo>
                  <a:lnTo>
                    <a:pt x="7257" y="3675"/>
                  </a:lnTo>
                  <a:lnTo>
                    <a:pt x="7257" y="3638"/>
                  </a:lnTo>
                  <a:lnTo>
                    <a:pt x="7238" y="3600"/>
                  </a:lnTo>
                  <a:lnTo>
                    <a:pt x="7201" y="3544"/>
                  </a:lnTo>
                  <a:lnTo>
                    <a:pt x="7126" y="3469"/>
                  </a:lnTo>
                  <a:lnTo>
                    <a:pt x="6995" y="3282"/>
                  </a:lnTo>
                  <a:lnTo>
                    <a:pt x="6826" y="3019"/>
                  </a:lnTo>
                  <a:lnTo>
                    <a:pt x="6770" y="2888"/>
                  </a:lnTo>
                  <a:lnTo>
                    <a:pt x="6657" y="2607"/>
                  </a:lnTo>
                  <a:lnTo>
                    <a:pt x="6526" y="2194"/>
                  </a:lnTo>
                  <a:lnTo>
                    <a:pt x="6432" y="1950"/>
                  </a:lnTo>
                  <a:lnTo>
                    <a:pt x="6338" y="1669"/>
                  </a:lnTo>
                  <a:lnTo>
                    <a:pt x="6282" y="1519"/>
                  </a:lnTo>
                  <a:lnTo>
                    <a:pt x="6207" y="1388"/>
                  </a:lnTo>
                  <a:lnTo>
                    <a:pt x="6113" y="1256"/>
                  </a:lnTo>
                  <a:lnTo>
                    <a:pt x="6001" y="1106"/>
                  </a:lnTo>
                  <a:lnTo>
                    <a:pt x="5757" y="863"/>
                  </a:lnTo>
                  <a:lnTo>
                    <a:pt x="5494" y="619"/>
                  </a:lnTo>
                  <a:lnTo>
                    <a:pt x="5194" y="413"/>
                  </a:lnTo>
                  <a:lnTo>
                    <a:pt x="4876" y="244"/>
                  </a:lnTo>
                  <a:lnTo>
                    <a:pt x="4688" y="169"/>
                  </a:lnTo>
                  <a:lnTo>
                    <a:pt x="4519" y="94"/>
                  </a:lnTo>
                  <a:lnTo>
                    <a:pt x="4332" y="56"/>
                  </a:lnTo>
                  <a:lnTo>
                    <a:pt x="4144" y="19"/>
                  </a:lnTo>
                  <a:lnTo>
                    <a:pt x="3751" y="19"/>
                  </a:lnTo>
                  <a:lnTo>
                    <a:pt x="3582" y="56"/>
                  </a:lnTo>
                  <a:lnTo>
                    <a:pt x="3394" y="94"/>
                  </a:lnTo>
                  <a:lnTo>
                    <a:pt x="3038" y="188"/>
                  </a:lnTo>
                  <a:lnTo>
                    <a:pt x="2700" y="281"/>
                  </a:lnTo>
                  <a:lnTo>
                    <a:pt x="2382" y="356"/>
                  </a:lnTo>
                  <a:lnTo>
                    <a:pt x="2232" y="375"/>
                  </a:lnTo>
                  <a:lnTo>
                    <a:pt x="2063" y="375"/>
                  </a:lnTo>
                  <a:lnTo>
                    <a:pt x="1782" y="338"/>
                  </a:lnTo>
                  <a:lnTo>
                    <a:pt x="1500" y="281"/>
                  </a:lnTo>
                  <a:lnTo>
                    <a:pt x="638" y="75"/>
                  </a:lnTo>
                  <a:lnTo>
                    <a:pt x="31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1835131" y="-2677965"/>
              <a:ext cx="157078" cy="281908"/>
            </a:xfrm>
            <a:custGeom>
              <a:avLst/>
              <a:gdLst/>
              <a:ahLst/>
              <a:cxnLst/>
              <a:rect l="l" t="t" r="r" b="b"/>
              <a:pathLst>
                <a:path w="3020" h="5420" extrusionOk="0">
                  <a:moveTo>
                    <a:pt x="844" y="1"/>
                  </a:moveTo>
                  <a:lnTo>
                    <a:pt x="732" y="169"/>
                  </a:lnTo>
                  <a:lnTo>
                    <a:pt x="582" y="376"/>
                  </a:lnTo>
                  <a:lnTo>
                    <a:pt x="413" y="601"/>
                  </a:lnTo>
                  <a:lnTo>
                    <a:pt x="188" y="919"/>
                  </a:lnTo>
                  <a:lnTo>
                    <a:pt x="75" y="1126"/>
                  </a:lnTo>
                  <a:lnTo>
                    <a:pt x="38" y="1238"/>
                  </a:lnTo>
                  <a:lnTo>
                    <a:pt x="0" y="1351"/>
                  </a:lnTo>
                  <a:lnTo>
                    <a:pt x="0" y="1594"/>
                  </a:lnTo>
                  <a:lnTo>
                    <a:pt x="0" y="1857"/>
                  </a:lnTo>
                  <a:lnTo>
                    <a:pt x="75" y="2420"/>
                  </a:lnTo>
                  <a:lnTo>
                    <a:pt x="113" y="2701"/>
                  </a:lnTo>
                  <a:lnTo>
                    <a:pt x="188" y="2982"/>
                  </a:lnTo>
                  <a:lnTo>
                    <a:pt x="244" y="3113"/>
                  </a:lnTo>
                  <a:lnTo>
                    <a:pt x="300" y="3245"/>
                  </a:lnTo>
                  <a:lnTo>
                    <a:pt x="375" y="3376"/>
                  </a:lnTo>
                  <a:lnTo>
                    <a:pt x="469" y="3488"/>
                  </a:lnTo>
                  <a:lnTo>
                    <a:pt x="582" y="3601"/>
                  </a:lnTo>
                  <a:lnTo>
                    <a:pt x="694" y="3695"/>
                  </a:lnTo>
                  <a:lnTo>
                    <a:pt x="807" y="3770"/>
                  </a:lnTo>
                  <a:lnTo>
                    <a:pt x="938" y="3845"/>
                  </a:lnTo>
                  <a:lnTo>
                    <a:pt x="1200" y="3938"/>
                  </a:lnTo>
                  <a:lnTo>
                    <a:pt x="1444" y="4013"/>
                  </a:lnTo>
                  <a:lnTo>
                    <a:pt x="1688" y="4088"/>
                  </a:lnTo>
                  <a:lnTo>
                    <a:pt x="1894" y="4182"/>
                  </a:lnTo>
                  <a:lnTo>
                    <a:pt x="2082" y="4276"/>
                  </a:lnTo>
                  <a:lnTo>
                    <a:pt x="2157" y="4332"/>
                  </a:lnTo>
                  <a:lnTo>
                    <a:pt x="2232" y="4388"/>
                  </a:lnTo>
                  <a:lnTo>
                    <a:pt x="2363" y="4501"/>
                  </a:lnTo>
                  <a:lnTo>
                    <a:pt x="2457" y="4613"/>
                  </a:lnTo>
                  <a:lnTo>
                    <a:pt x="2532" y="4707"/>
                  </a:lnTo>
                  <a:lnTo>
                    <a:pt x="2607" y="4801"/>
                  </a:lnTo>
                  <a:lnTo>
                    <a:pt x="2663" y="4895"/>
                  </a:lnTo>
                  <a:lnTo>
                    <a:pt x="2888" y="5270"/>
                  </a:lnTo>
                  <a:lnTo>
                    <a:pt x="2963" y="5382"/>
                  </a:lnTo>
                  <a:lnTo>
                    <a:pt x="2982" y="5420"/>
                  </a:lnTo>
                  <a:lnTo>
                    <a:pt x="3001" y="5420"/>
                  </a:lnTo>
                  <a:lnTo>
                    <a:pt x="3019" y="5401"/>
                  </a:lnTo>
                  <a:lnTo>
                    <a:pt x="3019" y="5364"/>
                  </a:lnTo>
                  <a:lnTo>
                    <a:pt x="3001" y="5232"/>
                  </a:lnTo>
                  <a:lnTo>
                    <a:pt x="2926" y="5026"/>
                  </a:lnTo>
                  <a:lnTo>
                    <a:pt x="2813" y="4820"/>
                  </a:lnTo>
                  <a:lnTo>
                    <a:pt x="2738" y="4707"/>
                  </a:lnTo>
                  <a:lnTo>
                    <a:pt x="2682" y="4613"/>
                  </a:lnTo>
                  <a:lnTo>
                    <a:pt x="2588" y="4501"/>
                  </a:lnTo>
                  <a:lnTo>
                    <a:pt x="2476" y="4388"/>
                  </a:lnTo>
                  <a:lnTo>
                    <a:pt x="2325" y="4257"/>
                  </a:lnTo>
                  <a:lnTo>
                    <a:pt x="2250" y="4201"/>
                  </a:lnTo>
                  <a:lnTo>
                    <a:pt x="2157" y="4145"/>
                  </a:lnTo>
                  <a:lnTo>
                    <a:pt x="1950" y="4032"/>
                  </a:lnTo>
                  <a:lnTo>
                    <a:pt x="1725" y="3957"/>
                  </a:lnTo>
                  <a:lnTo>
                    <a:pt x="1482" y="3882"/>
                  </a:lnTo>
                  <a:lnTo>
                    <a:pt x="1238" y="3807"/>
                  </a:lnTo>
                  <a:lnTo>
                    <a:pt x="994" y="3732"/>
                  </a:lnTo>
                  <a:lnTo>
                    <a:pt x="863" y="3676"/>
                  </a:lnTo>
                  <a:lnTo>
                    <a:pt x="750" y="3601"/>
                  </a:lnTo>
                  <a:lnTo>
                    <a:pt x="657" y="3526"/>
                  </a:lnTo>
                  <a:lnTo>
                    <a:pt x="563" y="3432"/>
                  </a:lnTo>
                  <a:lnTo>
                    <a:pt x="469" y="3320"/>
                  </a:lnTo>
                  <a:lnTo>
                    <a:pt x="394" y="3207"/>
                  </a:lnTo>
                  <a:lnTo>
                    <a:pt x="338" y="3076"/>
                  </a:lnTo>
                  <a:lnTo>
                    <a:pt x="282" y="2945"/>
                  </a:lnTo>
                  <a:lnTo>
                    <a:pt x="207" y="2682"/>
                  </a:lnTo>
                  <a:lnTo>
                    <a:pt x="150" y="2401"/>
                  </a:lnTo>
                  <a:lnTo>
                    <a:pt x="75" y="1857"/>
                  </a:lnTo>
                  <a:lnTo>
                    <a:pt x="57" y="1594"/>
                  </a:lnTo>
                  <a:lnTo>
                    <a:pt x="57" y="1351"/>
                  </a:lnTo>
                  <a:lnTo>
                    <a:pt x="75" y="1238"/>
                  </a:lnTo>
                  <a:lnTo>
                    <a:pt x="113" y="1144"/>
                  </a:lnTo>
                  <a:lnTo>
                    <a:pt x="225" y="938"/>
                  </a:lnTo>
                  <a:lnTo>
                    <a:pt x="432" y="619"/>
                  </a:lnTo>
                  <a:lnTo>
                    <a:pt x="600" y="394"/>
                  </a:lnTo>
                  <a:lnTo>
                    <a:pt x="750" y="169"/>
                  </a:lnTo>
                  <a:lnTo>
                    <a:pt x="844"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8"/>
          <p:cNvGrpSpPr/>
          <p:nvPr/>
        </p:nvGrpSpPr>
        <p:grpSpPr>
          <a:xfrm rot="-630590" flipH="1">
            <a:off x="5324790" y="4363705"/>
            <a:ext cx="759457" cy="388641"/>
            <a:chOff x="3791225" y="3867975"/>
            <a:chExt cx="759475" cy="388650"/>
          </a:xfrm>
        </p:grpSpPr>
        <p:sp>
          <p:nvSpPr>
            <p:cNvPr id="619" name="Google Shape;619;p8"/>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8"/>
          <p:cNvGrpSpPr/>
          <p:nvPr/>
        </p:nvGrpSpPr>
        <p:grpSpPr>
          <a:xfrm rot="-69520">
            <a:off x="4106194" y="4498267"/>
            <a:ext cx="1007584" cy="424365"/>
            <a:chOff x="6212850" y="3590750"/>
            <a:chExt cx="1555316" cy="655053"/>
          </a:xfrm>
        </p:grpSpPr>
        <p:sp>
          <p:nvSpPr>
            <p:cNvPr id="623" name="Google Shape;623;p8"/>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8"/>
          <p:cNvGrpSpPr/>
          <p:nvPr/>
        </p:nvGrpSpPr>
        <p:grpSpPr>
          <a:xfrm rot="496221">
            <a:off x="4415075" y="4484586"/>
            <a:ext cx="477185" cy="349699"/>
            <a:chOff x="3059900" y="-2587950"/>
            <a:chExt cx="1835300" cy="1344975"/>
          </a:xfrm>
        </p:grpSpPr>
        <p:sp>
          <p:nvSpPr>
            <p:cNvPr id="626" name="Google Shape;626;p8"/>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8"/>
          <p:cNvGrpSpPr/>
          <p:nvPr/>
        </p:nvGrpSpPr>
        <p:grpSpPr>
          <a:xfrm>
            <a:off x="-52650" y="4406896"/>
            <a:ext cx="1700471" cy="736600"/>
            <a:chOff x="3989825" y="-2588775"/>
            <a:chExt cx="2096500" cy="908150"/>
          </a:xfrm>
        </p:grpSpPr>
        <p:sp>
          <p:nvSpPr>
            <p:cNvPr id="631" name="Google Shape;631;p8"/>
            <p:cNvSpPr/>
            <p:nvPr/>
          </p:nvSpPr>
          <p:spPr>
            <a:xfrm>
              <a:off x="3989825" y="-2588775"/>
              <a:ext cx="2096500" cy="908150"/>
            </a:xfrm>
            <a:custGeom>
              <a:avLst/>
              <a:gdLst/>
              <a:ahLst/>
              <a:cxnLst/>
              <a:rect l="l" t="t" r="r" b="b"/>
              <a:pathLst>
                <a:path w="83860" h="36326" extrusionOk="0">
                  <a:moveTo>
                    <a:pt x="59149" y="0"/>
                  </a:moveTo>
                  <a:lnTo>
                    <a:pt x="58954" y="214"/>
                  </a:lnTo>
                  <a:lnTo>
                    <a:pt x="58779" y="448"/>
                  </a:lnTo>
                  <a:lnTo>
                    <a:pt x="58624" y="662"/>
                  </a:lnTo>
                  <a:lnTo>
                    <a:pt x="58487" y="895"/>
                  </a:lnTo>
                  <a:lnTo>
                    <a:pt x="58351" y="1148"/>
                  </a:lnTo>
                  <a:lnTo>
                    <a:pt x="58234" y="1381"/>
                  </a:lnTo>
                  <a:lnTo>
                    <a:pt x="58118" y="1634"/>
                  </a:lnTo>
                  <a:lnTo>
                    <a:pt x="58020" y="1887"/>
                  </a:lnTo>
                  <a:lnTo>
                    <a:pt x="57865" y="2413"/>
                  </a:lnTo>
                  <a:lnTo>
                    <a:pt x="57748" y="2938"/>
                  </a:lnTo>
                  <a:lnTo>
                    <a:pt x="57651" y="3483"/>
                  </a:lnTo>
                  <a:lnTo>
                    <a:pt x="57612" y="4047"/>
                  </a:lnTo>
                  <a:lnTo>
                    <a:pt x="57592" y="4592"/>
                  </a:lnTo>
                  <a:lnTo>
                    <a:pt x="57612" y="5156"/>
                  </a:lnTo>
                  <a:lnTo>
                    <a:pt x="57651" y="5720"/>
                  </a:lnTo>
                  <a:lnTo>
                    <a:pt x="57709" y="6285"/>
                  </a:lnTo>
                  <a:lnTo>
                    <a:pt x="57787" y="6829"/>
                  </a:lnTo>
                  <a:lnTo>
                    <a:pt x="57904" y="7374"/>
                  </a:lnTo>
                  <a:lnTo>
                    <a:pt x="58001" y="7899"/>
                  </a:lnTo>
                  <a:lnTo>
                    <a:pt x="58137" y="8425"/>
                  </a:lnTo>
                  <a:lnTo>
                    <a:pt x="58234" y="8736"/>
                  </a:lnTo>
                  <a:lnTo>
                    <a:pt x="58332" y="9028"/>
                  </a:lnTo>
                  <a:lnTo>
                    <a:pt x="58448" y="9320"/>
                  </a:lnTo>
                  <a:lnTo>
                    <a:pt x="58565" y="9573"/>
                  </a:lnTo>
                  <a:lnTo>
                    <a:pt x="58721" y="9826"/>
                  </a:lnTo>
                  <a:lnTo>
                    <a:pt x="58857" y="10079"/>
                  </a:lnTo>
                  <a:lnTo>
                    <a:pt x="59032" y="10312"/>
                  </a:lnTo>
                  <a:lnTo>
                    <a:pt x="59188" y="10526"/>
                  </a:lnTo>
                  <a:lnTo>
                    <a:pt x="59558" y="10954"/>
                  </a:lnTo>
                  <a:lnTo>
                    <a:pt x="59947" y="11363"/>
                  </a:lnTo>
                  <a:lnTo>
                    <a:pt x="60783" y="12219"/>
                  </a:lnTo>
                  <a:lnTo>
                    <a:pt x="60958" y="12433"/>
                  </a:lnTo>
                  <a:lnTo>
                    <a:pt x="61134" y="12647"/>
                  </a:lnTo>
                  <a:lnTo>
                    <a:pt x="61309" y="12880"/>
                  </a:lnTo>
                  <a:lnTo>
                    <a:pt x="61484" y="13133"/>
                  </a:lnTo>
                  <a:lnTo>
                    <a:pt x="61639" y="13386"/>
                  </a:lnTo>
                  <a:lnTo>
                    <a:pt x="61776" y="13659"/>
                  </a:lnTo>
                  <a:lnTo>
                    <a:pt x="61912" y="13931"/>
                  </a:lnTo>
                  <a:lnTo>
                    <a:pt x="62048" y="14223"/>
                  </a:lnTo>
                  <a:lnTo>
                    <a:pt x="62165" y="14515"/>
                  </a:lnTo>
                  <a:lnTo>
                    <a:pt x="62262" y="14807"/>
                  </a:lnTo>
                  <a:lnTo>
                    <a:pt x="62359" y="15099"/>
                  </a:lnTo>
                  <a:lnTo>
                    <a:pt x="62437" y="15390"/>
                  </a:lnTo>
                  <a:lnTo>
                    <a:pt x="62515" y="15682"/>
                  </a:lnTo>
                  <a:lnTo>
                    <a:pt x="62554" y="15974"/>
                  </a:lnTo>
                  <a:lnTo>
                    <a:pt x="62593" y="16246"/>
                  </a:lnTo>
                  <a:lnTo>
                    <a:pt x="62632" y="16538"/>
                  </a:lnTo>
                  <a:lnTo>
                    <a:pt x="62651" y="17064"/>
                  </a:lnTo>
                  <a:lnTo>
                    <a:pt x="62612" y="17608"/>
                  </a:lnTo>
                  <a:lnTo>
                    <a:pt x="62554" y="18173"/>
                  </a:lnTo>
                  <a:lnTo>
                    <a:pt x="62457" y="18717"/>
                  </a:lnTo>
                  <a:lnTo>
                    <a:pt x="62301" y="19262"/>
                  </a:lnTo>
                  <a:lnTo>
                    <a:pt x="62145" y="19788"/>
                  </a:lnTo>
                  <a:lnTo>
                    <a:pt x="61931" y="20293"/>
                  </a:lnTo>
                  <a:lnTo>
                    <a:pt x="61698" y="20760"/>
                  </a:lnTo>
                  <a:lnTo>
                    <a:pt x="61484" y="21189"/>
                  </a:lnTo>
                  <a:lnTo>
                    <a:pt x="61192" y="21694"/>
                  </a:lnTo>
                  <a:lnTo>
                    <a:pt x="60861" y="22239"/>
                  </a:lnTo>
                  <a:lnTo>
                    <a:pt x="60686" y="22512"/>
                  </a:lnTo>
                  <a:lnTo>
                    <a:pt x="60491" y="22784"/>
                  </a:lnTo>
                  <a:lnTo>
                    <a:pt x="60297" y="23037"/>
                  </a:lnTo>
                  <a:lnTo>
                    <a:pt x="60083" y="23290"/>
                  </a:lnTo>
                  <a:lnTo>
                    <a:pt x="59869" y="23504"/>
                  </a:lnTo>
                  <a:lnTo>
                    <a:pt x="59655" y="23698"/>
                  </a:lnTo>
                  <a:lnTo>
                    <a:pt x="59421" y="23854"/>
                  </a:lnTo>
                  <a:lnTo>
                    <a:pt x="59188" y="23971"/>
                  </a:lnTo>
                  <a:lnTo>
                    <a:pt x="59071" y="24010"/>
                  </a:lnTo>
                  <a:lnTo>
                    <a:pt x="58935" y="24049"/>
                  </a:lnTo>
                  <a:lnTo>
                    <a:pt x="58818" y="24049"/>
                  </a:lnTo>
                  <a:lnTo>
                    <a:pt x="58701" y="24068"/>
                  </a:lnTo>
                  <a:lnTo>
                    <a:pt x="58585" y="24049"/>
                  </a:lnTo>
                  <a:lnTo>
                    <a:pt x="58448" y="24010"/>
                  </a:lnTo>
                  <a:lnTo>
                    <a:pt x="58332" y="23971"/>
                  </a:lnTo>
                  <a:lnTo>
                    <a:pt x="58215" y="23912"/>
                  </a:lnTo>
                  <a:lnTo>
                    <a:pt x="58098" y="23835"/>
                  </a:lnTo>
                  <a:lnTo>
                    <a:pt x="57982" y="23737"/>
                  </a:lnTo>
                  <a:lnTo>
                    <a:pt x="57748" y="23504"/>
                  </a:lnTo>
                  <a:lnTo>
                    <a:pt x="57515" y="23231"/>
                  </a:lnTo>
                  <a:lnTo>
                    <a:pt x="57301" y="22940"/>
                  </a:lnTo>
                  <a:lnTo>
                    <a:pt x="57087" y="22609"/>
                  </a:lnTo>
                  <a:lnTo>
                    <a:pt x="56892" y="22259"/>
                  </a:lnTo>
                  <a:lnTo>
                    <a:pt x="56503" y="21519"/>
                  </a:lnTo>
                  <a:lnTo>
                    <a:pt x="56172" y="20799"/>
                  </a:lnTo>
                  <a:lnTo>
                    <a:pt x="55880" y="20177"/>
                  </a:lnTo>
                  <a:lnTo>
                    <a:pt x="55627" y="19710"/>
                  </a:lnTo>
                  <a:lnTo>
                    <a:pt x="55316" y="19204"/>
                  </a:lnTo>
                  <a:lnTo>
                    <a:pt x="54946" y="18659"/>
                  </a:lnTo>
                  <a:lnTo>
                    <a:pt x="54752" y="18387"/>
                  </a:lnTo>
                  <a:lnTo>
                    <a:pt x="54518" y="18114"/>
                  </a:lnTo>
                  <a:lnTo>
                    <a:pt x="54304" y="17861"/>
                  </a:lnTo>
                  <a:lnTo>
                    <a:pt x="54051" y="17608"/>
                  </a:lnTo>
                  <a:lnTo>
                    <a:pt x="53798" y="17375"/>
                  </a:lnTo>
                  <a:lnTo>
                    <a:pt x="53545" y="17161"/>
                  </a:lnTo>
                  <a:lnTo>
                    <a:pt x="53273" y="16966"/>
                  </a:lnTo>
                  <a:lnTo>
                    <a:pt x="53001" y="16791"/>
                  </a:lnTo>
                  <a:lnTo>
                    <a:pt x="52728" y="16655"/>
                  </a:lnTo>
                  <a:lnTo>
                    <a:pt x="52436" y="16558"/>
                  </a:lnTo>
                  <a:lnTo>
                    <a:pt x="52144" y="16480"/>
                  </a:lnTo>
                  <a:lnTo>
                    <a:pt x="51853" y="16441"/>
                  </a:lnTo>
                  <a:lnTo>
                    <a:pt x="51950" y="16772"/>
                  </a:lnTo>
                  <a:lnTo>
                    <a:pt x="52028" y="17141"/>
                  </a:lnTo>
                  <a:lnTo>
                    <a:pt x="52067" y="17531"/>
                  </a:lnTo>
                  <a:lnTo>
                    <a:pt x="52106" y="17959"/>
                  </a:lnTo>
                  <a:lnTo>
                    <a:pt x="52164" y="18795"/>
                  </a:lnTo>
                  <a:lnTo>
                    <a:pt x="52203" y="19184"/>
                  </a:lnTo>
                  <a:lnTo>
                    <a:pt x="52242" y="19554"/>
                  </a:lnTo>
                  <a:lnTo>
                    <a:pt x="52378" y="20488"/>
                  </a:lnTo>
                  <a:lnTo>
                    <a:pt x="52495" y="21422"/>
                  </a:lnTo>
                  <a:lnTo>
                    <a:pt x="52573" y="22336"/>
                  </a:lnTo>
                  <a:lnTo>
                    <a:pt x="52592" y="22803"/>
                  </a:lnTo>
                  <a:lnTo>
                    <a:pt x="52592" y="23290"/>
                  </a:lnTo>
                  <a:lnTo>
                    <a:pt x="52592" y="23737"/>
                  </a:lnTo>
                  <a:lnTo>
                    <a:pt x="52573" y="24185"/>
                  </a:lnTo>
                  <a:lnTo>
                    <a:pt x="52553" y="24671"/>
                  </a:lnTo>
                  <a:lnTo>
                    <a:pt x="52514" y="25138"/>
                  </a:lnTo>
                  <a:lnTo>
                    <a:pt x="52456" y="25625"/>
                  </a:lnTo>
                  <a:lnTo>
                    <a:pt x="52378" y="26111"/>
                  </a:lnTo>
                  <a:lnTo>
                    <a:pt x="52261" y="26597"/>
                  </a:lnTo>
                  <a:lnTo>
                    <a:pt x="52144" y="27084"/>
                  </a:lnTo>
                  <a:lnTo>
                    <a:pt x="52008" y="27551"/>
                  </a:lnTo>
                  <a:lnTo>
                    <a:pt x="51833" y="28018"/>
                  </a:lnTo>
                  <a:lnTo>
                    <a:pt x="51639" y="28446"/>
                  </a:lnTo>
                  <a:lnTo>
                    <a:pt x="51425" y="28874"/>
                  </a:lnTo>
                  <a:lnTo>
                    <a:pt x="51152" y="29263"/>
                  </a:lnTo>
                  <a:lnTo>
                    <a:pt x="50880" y="29633"/>
                  </a:lnTo>
                  <a:lnTo>
                    <a:pt x="50724" y="29808"/>
                  </a:lnTo>
                  <a:lnTo>
                    <a:pt x="50549" y="29964"/>
                  </a:lnTo>
                  <a:lnTo>
                    <a:pt x="50374" y="30119"/>
                  </a:lnTo>
                  <a:lnTo>
                    <a:pt x="50199" y="30275"/>
                  </a:lnTo>
                  <a:lnTo>
                    <a:pt x="50004" y="30411"/>
                  </a:lnTo>
                  <a:lnTo>
                    <a:pt x="49810" y="30528"/>
                  </a:lnTo>
                  <a:lnTo>
                    <a:pt x="49635" y="30625"/>
                  </a:lnTo>
                  <a:lnTo>
                    <a:pt x="49459" y="30703"/>
                  </a:lnTo>
                  <a:lnTo>
                    <a:pt x="49304" y="30742"/>
                  </a:lnTo>
                  <a:lnTo>
                    <a:pt x="49168" y="30761"/>
                  </a:lnTo>
                  <a:lnTo>
                    <a:pt x="49031" y="30781"/>
                  </a:lnTo>
                  <a:lnTo>
                    <a:pt x="48895" y="30761"/>
                  </a:lnTo>
                  <a:lnTo>
                    <a:pt x="48778" y="30722"/>
                  </a:lnTo>
                  <a:lnTo>
                    <a:pt x="48681" y="30683"/>
                  </a:lnTo>
                  <a:lnTo>
                    <a:pt x="48564" y="30606"/>
                  </a:lnTo>
                  <a:lnTo>
                    <a:pt x="48487" y="30528"/>
                  </a:lnTo>
                  <a:lnTo>
                    <a:pt x="48389" y="30430"/>
                  </a:lnTo>
                  <a:lnTo>
                    <a:pt x="48311" y="30333"/>
                  </a:lnTo>
                  <a:lnTo>
                    <a:pt x="48175" y="30080"/>
                  </a:lnTo>
                  <a:lnTo>
                    <a:pt x="48078" y="29788"/>
                  </a:lnTo>
                  <a:lnTo>
                    <a:pt x="47981" y="29477"/>
                  </a:lnTo>
                  <a:lnTo>
                    <a:pt x="47922" y="29146"/>
                  </a:lnTo>
                  <a:lnTo>
                    <a:pt x="47864" y="28796"/>
                  </a:lnTo>
                  <a:lnTo>
                    <a:pt x="47845" y="28446"/>
                  </a:lnTo>
                  <a:lnTo>
                    <a:pt x="47825" y="28096"/>
                  </a:lnTo>
                  <a:lnTo>
                    <a:pt x="47806" y="27434"/>
                  </a:lnTo>
                  <a:lnTo>
                    <a:pt x="47806" y="26753"/>
                  </a:lnTo>
                  <a:lnTo>
                    <a:pt x="47786" y="26422"/>
                  </a:lnTo>
                  <a:lnTo>
                    <a:pt x="47747" y="26092"/>
                  </a:lnTo>
                  <a:lnTo>
                    <a:pt x="47708" y="25741"/>
                  </a:lnTo>
                  <a:lnTo>
                    <a:pt x="47611" y="25430"/>
                  </a:lnTo>
                  <a:lnTo>
                    <a:pt x="47494" y="25119"/>
                  </a:lnTo>
                  <a:lnTo>
                    <a:pt x="47436" y="24963"/>
                  </a:lnTo>
                  <a:lnTo>
                    <a:pt x="47339" y="24827"/>
                  </a:lnTo>
                  <a:lnTo>
                    <a:pt x="46599" y="23679"/>
                  </a:lnTo>
                  <a:lnTo>
                    <a:pt x="46269" y="23134"/>
                  </a:lnTo>
                  <a:lnTo>
                    <a:pt x="46113" y="22862"/>
                  </a:lnTo>
                  <a:lnTo>
                    <a:pt x="45957" y="22589"/>
                  </a:lnTo>
                  <a:lnTo>
                    <a:pt x="45840" y="22298"/>
                  </a:lnTo>
                  <a:lnTo>
                    <a:pt x="45724" y="22006"/>
                  </a:lnTo>
                  <a:lnTo>
                    <a:pt x="45646" y="21714"/>
                  </a:lnTo>
                  <a:lnTo>
                    <a:pt x="45568" y="21403"/>
                  </a:lnTo>
                  <a:lnTo>
                    <a:pt x="45510" y="21072"/>
                  </a:lnTo>
                  <a:lnTo>
                    <a:pt x="45490" y="20741"/>
                  </a:lnTo>
                  <a:lnTo>
                    <a:pt x="45490" y="20371"/>
                  </a:lnTo>
                  <a:lnTo>
                    <a:pt x="45529" y="20002"/>
                  </a:lnTo>
                  <a:lnTo>
                    <a:pt x="45588" y="19574"/>
                  </a:lnTo>
                  <a:lnTo>
                    <a:pt x="45665" y="19146"/>
                  </a:lnTo>
                  <a:lnTo>
                    <a:pt x="45763" y="18737"/>
                  </a:lnTo>
                  <a:lnTo>
                    <a:pt x="45860" y="18309"/>
                  </a:lnTo>
                  <a:lnTo>
                    <a:pt x="46288" y="16694"/>
                  </a:lnTo>
                  <a:lnTo>
                    <a:pt x="46405" y="16285"/>
                  </a:lnTo>
                  <a:lnTo>
                    <a:pt x="46483" y="15857"/>
                  </a:lnTo>
                  <a:lnTo>
                    <a:pt x="46560" y="15449"/>
                  </a:lnTo>
                  <a:lnTo>
                    <a:pt x="46619" y="15021"/>
                  </a:lnTo>
                  <a:lnTo>
                    <a:pt x="46658" y="14593"/>
                  </a:lnTo>
                  <a:lnTo>
                    <a:pt x="46677" y="14165"/>
                  </a:lnTo>
                  <a:lnTo>
                    <a:pt x="46677" y="13717"/>
                  </a:lnTo>
                  <a:lnTo>
                    <a:pt x="46638" y="13270"/>
                  </a:lnTo>
                  <a:lnTo>
                    <a:pt x="46521" y="12511"/>
                  </a:lnTo>
                  <a:lnTo>
                    <a:pt x="46405" y="11849"/>
                  </a:lnTo>
                  <a:lnTo>
                    <a:pt x="46288" y="11246"/>
                  </a:lnTo>
                  <a:lnTo>
                    <a:pt x="46249" y="10954"/>
                  </a:lnTo>
                  <a:lnTo>
                    <a:pt x="46230" y="10662"/>
                  </a:lnTo>
                  <a:lnTo>
                    <a:pt x="46210" y="10371"/>
                  </a:lnTo>
                  <a:lnTo>
                    <a:pt x="46210" y="10098"/>
                  </a:lnTo>
                  <a:lnTo>
                    <a:pt x="46249" y="9806"/>
                  </a:lnTo>
                  <a:lnTo>
                    <a:pt x="46288" y="9514"/>
                  </a:lnTo>
                  <a:lnTo>
                    <a:pt x="46366" y="9203"/>
                  </a:lnTo>
                  <a:lnTo>
                    <a:pt x="46483" y="8892"/>
                  </a:lnTo>
                  <a:lnTo>
                    <a:pt x="46619" y="8561"/>
                  </a:lnTo>
                  <a:lnTo>
                    <a:pt x="46794" y="8211"/>
                  </a:lnTo>
                  <a:lnTo>
                    <a:pt x="46794" y="8211"/>
                  </a:lnTo>
                  <a:lnTo>
                    <a:pt x="45782" y="8658"/>
                  </a:lnTo>
                  <a:lnTo>
                    <a:pt x="45335" y="8853"/>
                  </a:lnTo>
                  <a:lnTo>
                    <a:pt x="45121" y="8970"/>
                  </a:lnTo>
                  <a:lnTo>
                    <a:pt x="44907" y="9086"/>
                  </a:lnTo>
                  <a:lnTo>
                    <a:pt x="44712" y="9223"/>
                  </a:lnTo>
                  <a:lnTo>
                    <a:pt x="44537" y="9359"/>
                  </a:lnTo>
                  <a:lnTo>
                    <a:pt x="44362" y="9534"/>
                  </a:lnTo>
                  <a:lnTo>
                    <a:pt x="44187" y="9709"/>
                  </a:lnTo>
                  <a:lnTo>
                    <a:pt x="44031" y="9923"/>
                  </a:lnTo>
                  <a:lnTo>
                    <a:pt x="43895" y="10156"/>
                  </a:lnTo>
                  <a:lnTo>
                    <a:pt x="43739" y="10409"/>
                  </a:lnTo>
                  <a:lnTo>
                    <a:pt x="43603" y="10701"/>
                  </a:lnTo>
                  <a:lnTo>
                    <a:pt x="43525" y="10935"/>
                  </a:lnTo>
                  <a:lnTo>
                    <a:pt x="43467" y="11168"/>
                  </a:lnTo>
                  <a:lnTo>
                    <a:pt x="43408" y="11382"/>
                  </a:lnTo>
                  <a:lnTo>
                    <a:pt x="43369" y="11616"/>
                  </a:lnTo>
                  <a:lnTo>
                    <a:pt x="43311" y="12083"/>
                  </a:lnTo>
                  <a:lnTo>
                    <a:pt x="43292" y="12530"/>
                  </a:lnTo>
                  <a:lnTo>
                    <a:pt x="43272" y="12997"/>
                  </a:lnTo>
                  <a:lnTo>
                    <a:pt x="43253" y="13445"/>
                  </a:lnTo>
                  <a:lnTo>
                    <a:pt x="43214" y="13892"/>
                  </a:lnTo>
                  <a:lnTo>
                    <a:pt x="43175" y="14106"/>
                  </a:lnTo>
                  <a:lnTo>
                    <a:pt x="43136" y="14340"/>
                  </a:lnTo>
                  <a:lnTo>
                    <a:pt x="42961" y="14165"/>
                  </a:lnTo>
                  <a:lnTo>
                    <a:pt x="42825" y="13989"/>
                  </a:lnTo>
                  <a:lnTo>
                    <a:pt x="42669" y="13814"/>
                  </a:lnTo>
                  <a:lnTo>
                    <a:pt x="42552" y="13620"/>
                  </a:lnTo>
                  <a:lnTo>
                    <a:pt x="42436" y="13425"/>
                  </a:lnTo>
                  <a:lnTo>
                    <a:pt x="42338" y="13211"/>
                  </a:lnTo>
                  <a:lnTo>
                    <a:pt x="42241" y="12997"/>
                  </a:lnTo>
                  <a:lnTo>
                    <a:pt x="42163" y="12783"/>
                  </a:lnTo>
                  <a:lnTo>
                    <a:pt x="42027" y="12316"/>
                  </a:lnTo>
                  <a:lnTo>
                    <a:pt x="41910" y="11830"/>
                  </a:lnTo>
                  <a:lnTo>
                    <a:pt x="41832" y="11324"/>
                  </a:lnTo>
                  <a:lnTo>
                    <a:pt x="41774" y="10818"/>
                  </a:lnTo>
                  <a:lnTo>
                    <a:pt x="41657" y="9787"/>
                  </a:lnTo>
                  <a:lnTo>
                    <a:pt x="41618" y="9261"/>
                  </a:lnTo>
                  <a:lnTo>
                    <a:pt x="41560" y="8756"/>
                  </a:lnTo>
                  <a:lnTo>
                    <a:pt x="41482" y="8269"/>
                  </a:lnTo>
                  <a:lnTo>
                    <a:pt x="41385" y="7783"/>
                  </a:lnTo>
                  <a:lnTo>
                    <a:pt x="41249" y="7335"/>
                  </a:lnTo>
                  <a:lnTo>
                    <a:pt x="41171" y="7121"/>
                  </a:lnTo>
                  <a:lnTo>
                    <a:pt x="41093" y="6907"/>
                  </a:lnTo>
                  <a:lnTo>
                    <a:pt x="40860" y="6421"/>
                  </a:lnTo>
                  <a:lnTo>
                    <a:pt x="40587" y="5954"/>
                  </a:lnTo>
                  <a:lnTo>
                    <a:pt x="40315" y="5506"/>
                  </a:lnTo>
                  <a:lnTo>
                    <a:pt x="40023" y="5117"/>
                  </a:lnTo>
                  <a:lnTo>
                    <a:pt x="39692" y="4747"/>
                  </a:lnTo>
                  <a:lnTo>
                    <a:pt x="39342" y="4417"/>
                  </a:lnTo>
                  <a:lnTo>
                    <a:pt x="38992" y="4125"/>
                  </a:lnTo>
                  <a:lnTo>
                    <a:pt x="38603" y="3872"/>
                  </a:lnTo>
                  <a:lnTo>
                    <a:pt x="38389" y="3775"/>
                  </a:lnTo>
                  <a:lnTo>
                    <a:pt x="38194" y="3658"/>
                  </a:lnTo>
                  <a:lnTo>
                    <a:pt x="37980" y="3580"/>
                  </a:lnTo>
                  <a:lnTo>
                    <a:pt x="37746" y="3502"/>
                  </a:lnTo>
                  <a:lnTo>
                    <a:pt x="37532" y="3424"/>
                  </a:lnTo>
                  <a:lnTo>
                    <a:pt x="37299" y="3366"/>
                  </a:lnTo>
                  <a:lnTo>
                    <a:pt x="37065" y="3327"/>
                  </a:lnTo>
                  <a:lnTo>
                    <a:pt x="36832" y="3308"/>
                  </a:lnTo>
                  <a:lnTo>
                    <a:pt x="36579" y="3269"/>
                  </a:lnTo>
                  <a:lnTo>
                    <a:pt x="36073" y="3269"/>
                  </a:lnTo>
                  <a:lnTo>
                    <a:pt x="35820" y="3288"/>
                  </a:lnTo>
                  <a:lnTo>
                    <a:pt x="35548" y="3327"/>
                  </a:lnTo>
                  <a:lnTo>
                    <a:pt x="35275" y="3366"/>
                  </a:lnTo>
                  <a:lnTo>
                    <a:pt x="35003" y="3424"/>
                  </a:lnTo>
                  <a:lnTo>
                    <a:pt x="34711" y="3483"/>
                  </a:lnTo>
                  <a:lnTo>
                    <a:pt x="35275" y="4008"/>
                  </a:lnTo>
                  <a:lnTo>
                    <a:pt x="35840" y="4553"/>
                  </a:lnTo>
                  <a:lnTo>
                    <a:pt x="36112" y="4845"/>
                  </a:lnTo>
                  <a:lnTo>
                    <a:pt x="36365" y="5156"/>
                  </a:lnTo>
                  <a:lnTo>
                    <a:pt x="36618" y="5467"/>
                  </a:lnTo>
                  <a:lnTo>
                    <a:pt x="36851" y="5779"/>
                  </a:lnTo>
                  <a:lnTo>
                    <a:pt x="37085" y="6109"/>
                  </a:lnTo>
                  <a:lnTo>
                    <a:pt x="37279" y="6440"/>
                  </a:lnTo>
                  <a:lnTo>
                    <a:pt x="37474" y="6790"/>
                  </a:lnTo>
                  <a:lnTo>
                    <a:pt x="37630" y="7141"/>
                  </a:lnTo>
                  <a:lnTo>
                    <a:pt x="37785" y="7510"/>
                  </a:lnTo>
                  <a:lnTo>
                    <a:pt x="37902" y="7880"/>
                  </a:lnTo>
                  <a:lnTo>
                    <a:pt x="37999" y="8250"/>
                  </a:lnTo>
                  <a:lnTo>
                    <a:pt x="38058" y="8639"/>
                  </a:lnTo>
                  <a:lnTo>
                    <a:pt x="38097" y="8989"/>
                  </a:lnTo>
                  <a:lnTo>
                    <a:pt x="38116" y="9339"/>
                  </a:lnTo>
                  <a:lnTo>
                    <a:pt x="38097" y="9709"/>
                  </a:lnTo>
                  <a:lnTo>
                    <a:pt x="38077" y="10059"/>
                  </a:lnTo>
                  <a:lnTo>
                    <a:pt x="38019" y="10429"/>
                  </a:lnTo>
                  <a:lnTo>
                    <a:pt x="37941" y="10779"/>
                  </a:lnTo>
                  <a:lnTo>
                    <a:pt x="37863" y="11149"/>
                  </a:lnTo>
                  <a:lnTo>
                    <a:pt x="37766" y="11499"/>
                  </a:lnTo>
                  <a:lnTo>
                    <a:pt x="37532" y="12199"/>
                  </a:lnTo>
                  <a:lnTo>
                    <a:pt x="37260" y="12900"/>
                  </a:lnTo>
                  <a:lnTo>
                    <a:pt x="36988" y="13561"/>
                  </a:lnTo>
                  <a:lnTo>
                    <a:pt x="36676" y="14204"/>
                  </a:lnTo>
                  <a:lnTo>
                    <a:pt x="36521" y="14515"/>
                  </a:lnTo>
                  <a:lnTo>
                    <a:pt x="36346" y="14826"/>
                  </a:lnTo>
                  <a:lnTo>
                    <a:pt x="35956" y="15449"/>
                  </a:lnTo>
                  <a:lnTo>
                    <a:pt x="35567" y="16071"/>
                  </a:lnTo>
                  <a:lnTo>
                    <a:pt x="35178" y="16694"/>
                  </a:lnTo>
                  <a:lnTo>
                    <a:pt x="35003" y="17005"/>
                  </a:lnTo>
                  <a:lnTo>
                    <a:pt x="34828" y="17317"/>
                  </a:lnTo>
                  <a:lnTo>
                    <a:pt x="34692" y="17647"/>
                  </a:lnTo>
                  <a:lnTo>
                    <a:pt x="34575" y="17959"/>
                  </a:lnTo>
                  <a:lnTo>
                    <a:pt x="34478" y="18289"/>
                  </a:lnTo>
                  <a:lnTo>
                    <a:pt x="34419" y="18640"/>
                  </a:lnTo>
                  <a:lnTo>
                    <a:pt x="34380" y="18990"/>
                  </a:lnTo>
                  <a:lnTo>
                    <a:pt x="34400" y="19340"/>
                  </a:lnTo>
                  <a:lnTo>
                    <a:pt x="34497" y="20177"/>
                  </a:lnTo>
                  <a:lnTo>
                    <a:pt x="34594" y="21033"/>
                  </a:lnTo>
                  <a:lnTo>
                    <a:pt x="34711" y="21869"/>
                  </a:lnTo>
                  <a:lnTo>
                    <a:pt x="34808" y="22706"/>
                  </a:lnTo>
                  <a:lnTo>
                    <a:pt x="34867" y="23543"/>
                  </a:lnTo>
                  <a:lnTo>
                    <a:pt x="34886" y="23971"/>
                  </a:lnTo>
                  <a:lnTo>
                    <a:pt x="34886" y="24379"/>
                  </a:lnTo>
                  <a:lnTo>
                    <a:pt x="34886" y="24807"/>
                  </a:lnTo>
                  <a:lnTo>
                    <a:pt x="34847" y="25216"/>
                  </a:lnTo>
                  <a:lnTo>
                    <a:pt x="34808" y="25625"/>
                  </a:lnTo>
                  <a:lnTo>
                    <a:pt x="34731" y="26033"/>
                  </a:lnTo>
                  <a:lnTo>
                    <a:pt x="34614" y="26442"/>
                  </a:lnTo>
                  <a:lnTo>
                    <a:pt x="34556" y="26636"/>
                  </a:lnTo>
                  <a:lnTo>
                    <a:pt x="34478" y="26812"/>
                  </a:lnTo>
                  <a:lnTo>
                    <a:pt x="34400" y="26967"/>
                  </a:lnTo>
                  <a:lnTo>
                    <a:pt x="34303" y="27103"/>
                  </a:lnTo>
                  <a:lnTo>
                    <a:pt x="34108" y="27356"/>
                  </a:lnTo>
                  <a:lnTo>
                    <a:pt x="33894" y="27590"/>
                  </a:lnTo>
                  <a:lnTo>
                    <a:pt x="33661" y="27765"/>
                  </a:lnTo>
                  <a:lnTo>
                    <a:pt x="33408" y="27921"/>
                  </a:lnTo>
                  <a:lnTo>
                    <a:pt x="33135" y="28076"/>
                  </a:lnTo>
                  <a:lnTo>
                    <a:pt x="32843" y="28193"/>
                  </a:lnTo>
                  <a:lnTo>
                    <a:pt x="32532" y="28290"/>
                  </a:lnTo>
                  <a:lnTo>
                    <a:pt x="31909" y="28504"/>
                  </a:lnTo>
                  <a:lnTo>
                    <a:pt x="31579" y="28621"/>
                  </a:lnTo>
                  <a:lnTo>
                    <a:pt x="31248" y="28738"/>
                  </a:lnTo>
                  <a:lnTo>
                    <a:pt x="30917" y="28874"/>
                  </a:lnTo>
                  <a:lnTo>
                    <a:pt x="30586" y="29049"/>
                  </a:lnTo>
                  <a:lnTo>
                    <a:pt x="30275" y="29224"/>
                  </a:lnTo>
                  <a:lnTo>
                    <a:pt x="29983" y="29458"/>
                  </a:lnTo>
                  <a:lnTo>
                    <a:pt x="29691" y="29711"/>
                  </a:lnTo>
                  <a:lnTo>
                    <a:pt x="29419" y="29983"/>
                  </a:lnTo>
                  <a:lnTo>
                    <a:pt x="28855" y="30567"/>
                  </a:lnTo>
                  <a:lnTo>
                    <a:pt x="28563" y="30859"/>
                  </a:lnTo>
                  <a:lnTo>
                    <a:pt x="28271" y="31131"/>
                  </a:lnTo>
                  <a:lnTo>
                    <a:pt x="27979" y="31403"/>
                  </a:lnTo>
                  <a:lnTo>
                    <a:pt x="27668" y="31637"/>
                  </a:lnTo>
                  <a:lnTo>
                    <a:pt x="27357" y="31851"/>
                  </a:lnTo>
                  <a:lnTo>
                    <a:pt x="27181" y="31929"/>
                  </a:lnTo>
                  <a:lnTo>
                    <a:pt x="27006" y="32006"/>
                  </a:lnTo>
                  <a:lnTo>
                    <a:pt x="26831" y="32065"/>
                  </a:lnTo>
                  <a:lnTo>
                    <a:pt x="26656" y="32123"/>
                  </a:lnTo>
                  <a:lnTo>
                    <a:pt x="26461" y="32162"/>
                  </a:lnTo>
                  <a:lnTo>
                    <a:pt x="26267" y="32182"/>
                  </a:lnTo>
                  <a:lnTo>
                    <a:pt x="25858" y="32182"/>
                  </a:lnTo>
                  <a:lnTo>
                    <a:pt x="25664" y="32143"/>
                  </a:lnTo>
                  <a:lnTo>
                    <a:pt x="25430" y="32104"/>
                  </a:lnTo>
                  <a:lnTo>
                    <a:pt x="25216" y="32026"/>
                  </a:lnTo>
                  <a:lnTo>
                    <a:pt x="25022" y="31948"/>
                  </a:lnTo>
                  <a:lnTo>
                    <a:pt x="24827" y="31870"/>
                  </a:lnTo>
                  <a:lnTo>
                    <a:pt x="24671" y="31754"/>
                  </a:lnTo>
                  <a:lnTo>
                    <a:pt x="24516" y="31656"/>
                  </a:lnTo>
                  <a:lnTo>
                    <a:pt x="24380" y="31520"/>
                  </a:lnTo>
                  <a:lnTo>
                    <a:pt x="24263" y="31384"/>
                  </a:lnTo>
                  <a:lnTo>
                    <a:pt x="24166" y="31248"/>
                  </a:lnTo>
                  <a:lnTo>
                    <a:pt x="24088" y="31092"/>
                  </a:lnTo>
                  <a:lnTo>
                    <a:pt x="24010" y="30936"/>
                  </a:lnTo>
                  <a:lnTo>
                    <a:pt x="23952" y="30781"/>
                  </a:lnTo>
                  <a:lnTo>
                    <a:pt x="23893" y="30606"/>
                  </a:lnTo>
                  <a:lnTo>
                    <a:pt x="23835" y="30236"/>
                  </a:lnTo>
                  <a:lnTo>
                    <a:pt x="23796" y="29866"/>
                  </a:lnTo>
                  <a:lnTo>
                    <a:pt x="23796" y="29477"/>
                  </a:lnTo>
                  <a:lnTo>
                    <a:pt x="23835" y="29088"/>
                  </a:lnTo>
                  <a:lnTo>
                    <a:pt x="23893" y="28699"/>
                  </a:lnTo>
                  <a:lnTo>
                    <a:pt x="23952" y="28310"/>
                  </a:lnTo>
                  <a:lnTo>
                    <a:pt x="24127" y="27590"/>
                  </a:lnTo>
                  <a:lnTo>
                    <a:pt x="24263" y="26928"/>
                  </a:lnTo>
                  <a:lnTo>
                    <a:pt x="24419" y="26189"/>
                  </a:lnTo>
                  <a:lnTo>
                    <a:pt x="24477" y="25819"/>
                  </a:lnTo>
                  <a:lnTo>
                    <a:pt x="24516" y="25450"/>
                  </a:lnTo>
                  <a:lnTo>
                    <a:pt x="24555" y="25080"/>
                  </a:lnTo>
                  <a:lnTo>
                    <a:pt x="24574" y="24710"/>
                  </a:lnTo>
                  <a:lnTo>
                    <a:pt x="24574" y="24360"/>
                  </a:lnTo>
                  <a:lnTo>
                    <a:pt x="24555" y="23990"/>
                  </a:lnTo>
                  <a:lnTo>
                    <a:pt x="24516" y="23640"/>
                  </a:lnTo>
                  <a:lnTo>
                    <a:pt x="24457" y="23290"/>
                  </a:lnTo>
                  <a:lnTo>
                    <a:pt x="24360" y="22940"/>
                  </a:lnTo>
                  <a:lnTo>
                    <a:pt x="24263" y="22589"/>
                  </a:lnTo>
                  <a:lnTo>
                    <a:pt x="24107" y="22239"/>
                  </a:lnTo>
                  <a:lnTo>
                    <a:pt x="23952" y="21908"/>
                  </a:lnTo>
                  <a:lnTo>
                    <a:pt x="23738" y="21558"/>
                  </a:lnTo>
                  <a:lnTo>
                    <a:pt x="23504" y="21227"/>
                  </a:lnTo>
                  <a:lnTo>
                    <a:pt x="23193" y="20858"/>
                  </a:lnTo>
                  <a:lnTo>
                    <a:pt x="22862" y="20488"/>
                  </a:lnTo>
                  <a:lnTo>
                    <a:pt x="22512" y="20138"/>
                  </a:lnTo>
                  <a:lnTo>
                    <a:pt x="22123" y="19807"/>
                  </a:lnTo>
                  <a:lnTo>
                    <a:pt x="21714" y="19476"/>
                  </a:lnTo>
                  <a:lnTo>
                    <a:pt x="21286" y="19165"/>
                  </a:lnTo>
                  <a:lnTo>
                    <a:pt x="20858" y="18873"/>
                  </a:lnTo>
                  <a:lnTo>
                    <a:pt x="20391" y="18601"/>
                  </a:lnTo>
                  <a:lnTo>
                    <a:pt x="19924" y="18348"/>
                  </a:lnTo>
                  <a:lnTo>
                    <a:pt x="19457" y="18114"/>
                  </a:lnTo>
                  <a:lnTo>
                    <a:pt x="18971" y="17900"/>
                  </a:lnTo>
                  <a:lnTo>
                    <a:pt x="18484" y="17706"/>
                  </a:lnTo>
                  <a:lnTo>
                    <a:pt x="17998" y="17531"/>
                  </a:lnTo>
                  <a:lnTo>
                    <a:pt x="17511" y="17394"/>
                  </a:lnTo>
                  <a:lnTo>
                    <a:pt x="17025" y="17278"/>
                  </a:lnTo>
                  <a:lnTo>
                    <a:pt x="16558" y="17180"/>
                  </a:lnTo>
                  <a:lnTo>
                    <a:pt x="16986" y="17589"/>
                  </a:lnTo>
                  <a:lnTo>
                    <a:pt x="17472" y="18056"/>
                  </a:lnTo>
                  <a:lnTo>
                    <a:pt x="17978" y="18542"/>
                  </a:lnTo>
                  <a:lnTo>
                    <a:pt x="18212" y="18795"/>
                  </a:lnTo>
                  <a:lnTo>
                    <a:pt x="18426" y="19068"/>
                  </a:lnTo>
                  <a:lnTo>
                    <a:pt x="18620" y="19340"/>
                  </a:lnTo>
                  <a:lnTo>
                    <a:pt x="18795" y="19632"/>
                  </a:lnTo>
                  <a:lnTo>
                    <a:pt x="18932" y="19904"/>
                  </a:lnTo>
                  <a:lnTo>
                    <a:pt x="19029" y="20216"/>
                  </a:lnTo>
                  <a:lnTo>
                    <a:pt x="19068" y="20352"/>
                  </a:lnTo>
                  <a:lnTo>
                    <a:pt x="19087" y="20508"/>
                  </a:lnTo>
                  <a:lnTo>
                    <a:pt x="19087" y="20663"/>
                  </a:lnTo>
                  <a:lnTo>
                    <a:pt x="19087" y="20819"/>
                  </a:lnTo>
                  <a:lnTo>
                    <a:pt x="19068" y="20974"/>
                  </a:lnTo>
                  <a:lnTo>
                    <a:pt x="19029" y="21130"/>
                  </a:lnTo>
                  <a:lnTo>
                    <a:pt x="18990" y="21286"/>
                  </a:lnTo>
                  <a:lnTo>
                    <a:pt x="18932" y="21441"/>
                  </a:lnTo>
                  <a:lnTo>
                    <a:pt x="18854" y="21597"/>
                  </a:lnTo>
                  <a:lnTo>
                    <a:pt x="18776" y="21733"/>
                  </a:lnTo>
                  <a:lnTo>
                    <a:pt x="18679" y="21850"/>
                  </a:lnTo>
                  <a:lnTo>
                    <a:pt x="18581" y="21947"/>
                  </a:lnTo>
                  <a:lnTo>
                    <a:pt x="18484" y="22025"/>
                  </a:lnTo>
                  <a:lnTo>
                    <a:pt x="18367" y="22103"/>
                  </a:lnTo>
                  <a:lnTo>
                    <a:pt x="18270" y="22161"/>
                  </a:lnTo>
                  <a:lnTo>
                    <a:pt x="18153" y="22200"/>
                  </a:lnTo>
                  <a:lnTo>
                    <a:pt x="18017" y="22220"/>
                  </a:lnTo>
                  <a:lnTo>
                    <a:pt x="17900" y="22239"/>
                  </a:lnTo>
                  <a:lnTo>
                    <a:pt x="17648" y="22239"/>
                  </a:lnTo>
                  <a:lnTo>
                    <a:pt x="17375" y="22200"/>
                  </a:lnTo>
                  <a:lnTo>
                    <a:pt x="17122" y="22122"/>
                  </a:lnTo>
                  <a:lnTo>
                    <a:pt x="16850" y="22006"/>
                  </a:lnTo>
                  <a:lnTo>
                    <a:pt x="16597" y="21869"/>
                  </a:lnTo>
                  <a:lnTo>
                    <a:pt x="16344" y="21694"/>
                  </a:lnTo>
                  <a:lnTo>
                    <a:pt x="16091" y="21519"/>
                  </a:lnTo>
                  <a:lnTo>
                    <a:pt x="15877" y="21305"/>
                  </a:lnTo>
                  <a:lnTo>
                    <a:pt x="15682" y="21111"/>
                  </a:lnTo>
                  <a:lnTo>
                    <a:pt x="15488" y="20897"/>
                  </a:lnTo>
                  <a:lnTo>
                    <a:pt x="15352" y="20683"/>
                  </a:lnTo>
                  <a:lnTo>
                    <a:pt x="15196" y="20391"/>
                  </a:lnTo>
                  <a:lnTo>
                    <a:pt x="15060" y="20060"/>
                  </a:lnTo>
                  <a:lnTo>
                    <a:pt x="14982" y="19710"/>
                  </a:lnTo>
                  <a:lnTo>
                    <a:pt x="14924" y="19360"/>
                  </a:lnTo>
                  <a:lnTo>
                    <a:pt x="14885" y="18990"/>
                  </a:lnTo>
                  <a:lnTo>
                    <a:pt x="14885" y="18601"/>
                  </a:lnTo>
                  <a:lnTo>
                    <a:pt x="14904" y="18212"/>
                  </a:lnTo>
                  <a:lnTo>
                    <a:pt x="14943" y="17803"/>
                  </a:lnTo>
                  <a:lnTo>
                    <a:pt x="15001" y="17414"/>
                  </a:lnTo>
                  <a:lnTo>
                    <a:pt x="15060" y="17025"/>
                  </a:lnTo>
                  <a:lnTo>
                    <a:pt x="15157" y="16636"/>
                  </a:lnTo>
                  <a:lnTo>
                    <a:pt x="15254" y="16246"/>
                  </a:lnTo>
                  <a:lnTo>
                    <a:pt x="15449" y="15546"/>
                  </a:lnTo>
                  <a:lnTo>
                    <a:pt x="15682" y="14923"/>
                  </a:lnTo>
                  <a:lnTo>
                    <a:pt x="15935" y="14242"/>
                  </a:lnTo>
                  <a:lnTo>
                    <a:pt x="16149" y="13581"/>
                  </a:lnTo>
                  <a:lnTo>
                    <a:pt x="16227" y="13270"/>
                  </a:lnTo>
                  <a:lnTo>
                    <a:pt x="16305" y="12958"/>
                  </a:lnTo>
                  <a:lnTo>
                    <a:pt x="16363" y="12647"/>
                  </a:lnTo>
                  <a:lnTo>
                    <a:pt x="16422" y="12336"/>
                  </a:lnTo>
                  <a:lnTo>
                    <a:pt x="16441" y="12024"/>
                  </a:lnTo>
                  <a:lnTo>
                    <a:pt x="16461" y="11713"/>
                  </a:lnTo>
                  <a:lnTo>
                    <a:pt x="16441" y="11402"/>
                  </a:lnTo>
                  <a:lnTo>
                    <a:pt x="16422" y="11071"/>
                  </a:lnTo>
                  <a:lnTo>
                    <a:pt x="16363" y="10740"/>
                  </a:lnTo>
                  <a:lnTo>
                    <a:pt x="16286" y="10409"/>
                  </a:lnTo>
                  <a:lnTo>
                    <a:pt x="16188" y="10059"/>
                  </a:lnTo>
                  <a:lnTo>
                    <a:pt x="16072" y="9690"/>
                  </a:lnTo>
                  <a:lnTo>
                    <a:pt x="15994" y="9728"/>
                  </a:lnTo>
                  <a:lnTo>
                    <a:pt x="15916" y="9787"/>
                  </a:lnTo>
                  <a:lnTo>
                    <a:pt x="15760" y="9942"/>
                  </a:lnTo>
                  <a:lnTo>
                    <a:pt x="15643" y="10118"/>
                  </a:lnTo>
                  <a:lnTo>
                    <a:pt x="15507" y="10332"/>
                  </a:lnTo>
                  <a:lnTo>
                    <a:pt x="15254" y="10779"/>
                  </a:lnTo>
                  <a:lnTo>
                    <a:pt x="15138" y="10993"/>
                  </a:lnTo>
                  <a:lnTo>
                    <a:pt x="15001" y="11168"/>
                  </a:lnTo>
                  <a:lnTo>
                    <a:pt x="14807" y="11343"/>
                  </a:lnTo>
                  <a:lnTo>
                    <a:pt x="14612" y="11518"/>
                  </a:lnTo>
                  <a:lnTo>
                    <a:pt x="14418" y="11694"/>
                  </a:lnTo>
                  <a:lnTo>
                    <a:pt x="14204" y="11830"/>
                  </a:lnTo>
                  <a:lnTo>
                    <a:pt x="13328" y="12413"/>
                  </a:lnTo>
                  <a:lnTo>
                    <a:pt x="12511" y="12958"/>
                  </a:lnTo>
                  <a:lnTo>
                    <a:pt x="12102" y="13250"/>
                  </a:lnTo>
                  <a:lnTo>
                    <a:pt x="11713" y="13542"/>
                  </a:lnTo>
                  <a:lnTo>
                    <a:pt x="11324" y="13873"/>
                  </a:lnTo>
                  <a:lnTo>
                    <a:pt x="10974" y="14223"/>
                  </a:lnTo>
                  <a:lnTo>
                    <a:pt x="10818" y="14398"/>
                  </a:lnTo>
                  <a:lnTo>
                    <a:pt x="10663" y="14593"/>
                  </a:lnTo>
                  <a:lnTo>
                    <a:pt x="10526" y="14787"/>
                  </a:lnTo>
                  <a:lnTo>
                    <a:pt x="10390" y="15001"/>
                  </a:lnTo>
                  <a:lnTo>
                    <a:pt x="10273" y="15254"/>
                  </a:lnTo>
                  <a:lnTo>
                    <a:pt x="10157" y="15527"/>
                  </a:lnTo>
                  <a:lnTo>
                    <a:pt x="10059" y="15780"/>
                  </a:lnTo>
                  <a:lnTo>
                    <a:pt x="9982" y="16052"/>
                  </a:lnTo>
                  <a:lnTo>
                    <a:pt x="9923" y="16305"/>
                  </a:lnTo>
                  <a:lnTo>
                    <a:pt x="9884" y="16577"/>
                  </a:lnTo>
                  <a:lnTo>
                    <a:pt x="9865" y="16850"/>
                  </a:lnTo>
                  <a:lnTo>
                    <a:pt x="9845" y="17103"/>
                  </a:lnTo>
                  <a:lnTo>
                    <a:pt x="9845" y="17375"/>
                  </a:lnTo>
                  <a:lnTo>
                    <a:pt x="9865" y="17647"/>
                  </a:lnTo>
                  <a:lnTo>
                    <a:pt x="9923" y="18192"/>
                  </a:lnTo>
                  <a:lnTo>
                    <a:pt x="10001" y="18737"/>
                  </a:lnTo>
                  <a:lnTo>
                    <a:pt x="10118" y="19301"/>
                  </a:lnTo>
                  <a:lnTo>
                    <a:pt x="10371" y="20410"/>
                  </a:lnTo>
                  <a:lnTo>
                    <a:pt x="10507" y="20955"/>
                  </a:lnTo>
                  <a:lnTo>
                    <a:pt x="10624" y="21519"/>
                  </a:lnTo>
                  <a:lnTo>
                    <a:pt x="10740" y="22084"/>
                  </a:lnTo>
                  <a:lnTo>
                    <a:pt x="10818" y="22628"/>
                  </a:lnTo>
                  <a:lnTo>
                    <a:pt x="10857" y="23173"/>
                  </a:lnTo>
                  <a:lnTo>
                    <a:pt x="10857" y="23445"/>
                  </a:lnTo>
                  <a:lnTo>
                    <a:pt x="10857" y="23737"/>
                  </a:lnTo>
                  <a:lnTo>
                    <a:pt x="10818" y="24399"/>
                  </a:lnTo>
                  <a:lnTo>
                    <a:pt x="10779" y="24769"/>
                  </a:lnTo>
                  <a:lnTo>
                    <a:pt x="10721" y="25138"/>
                  </a:lnTo>
                  <a:lnTo>
                    <a:pt x="10624" y="25488"/>
                  </a:lnTo>
                  <a:lnTo>
                    <a:pt x="10565" y="25664"/>
                  </a:lnTo>
                  <a:lnTo>
                    <a:pt x="10487" y="25819"/>
                  </a:lnTo>
                  <a:lnTo>
                    <a:pt x="10410" y="25975"/>
                  </a:lnTo>
                  <a:lnTo>
                    <a:pt x="10312" y="26111"/>
                  </a:lnTo>
                  <a:lnTo>
                    <a:pt x="10196" y="26228"/>
                  </a:lnTo>
                  <a:lnTo>
                    <a:pt x="10059" y="26345"/>
                  </a:lnTo>
                  <a:lnTo>
                    <a:pt x="9865" y="26481"/>
                  </a:lnTo>
                  <a:lnTo>
                    <a:pt x="9670" y="26559"/>
                  </a:lnTo>
                  <a:lnTo>
                    <a:pt x="9592" y="26559"/>
                  </a:lnTo>
                  <a:lnTo>
                    <a:pt x="9515" y="26578"/>
                  </a:lnTo>
                  <a:lnTo>
                    <a:pt x="9339" y="26559"/>
                  </a:lnTo>
                  <a:lnTo>
                    <a:pt x="9203" y="26481"/>
                  </a:lnTo>
                  <a:lnTo>
                    <a:pt x="9067" y="26383"/>
                  </a:lnTo>
                  <a:lnTo>
                    <a:pt x="8950" y="26247"/>
                  </a:lnTo>
                  <a:lnTo>
                    <a:pt x="8834" y="26092"/>
                  </a:lnTo>
                  <a:lnTo>
                    <a:pt x="8736" y="25917"/>
                  </a:lnTo>
                  <a:lnTo>
                    <a:pt x="8639" y="25722"/>
                  </a:lnTo>
                  <a:lnTo>
                    <a:pt x="8464" y="25313"/>
                  </a:lnTo>
                  <a:lnTo>
                    <a:pt x="8328" y="24905"/>
                  </a:lnTo>
                  <a:lnTo>
                    <a:pt x="8211" y="24516"/>
                  </a:lnTo>
                  <a:lnTo>
                    <a:pt x="8055" y="24010"/>
                  </a:lnTo>
                  <a:lnTo>
                    <a:pt x="7919" y="23484"/>
                  </a:lnTo>
                  <a:lnTo>
                    <a:pt x="7802" y="22959"/>
                  </a:lnTo>
                  <a:lnTo>
                    <a:pt x="7725" y="22434"/>
                  </a:lnTo>
                  <a:lnTo>
                    <a:pt x="7569" y="21364"/>
                  </a:lnTo>
                  <a:lnTo>
                    <a:pt x="7433" y="20274"/>
                  </a:lnTo>
                  <a:lnTo>
                    <a:pt x="7277" y="19184"/>
                  </a:lnTo>
                  <a:lnTo>
                    <a:pt x="7199" y="18659"/>
                  </a:lnTo>
                  <a:lnTo>
                    <a:pt x="7102" y="18114"/>
                  </a:lnTo>
                  <a:lnTo>
                    <a:pt x="6985" y="17589"/>
                  </a:lnTo>
                  <a:lnTo>
                    <a:pt x="6868" y="17083"/>
                  </a:lnTo>
                  <a:lnTo>
                    <a:pt x="6713" y="16577"/>
                  </a:lnTo>
                  <a:lnTo>
                    <a:pt x="6518" y="16071"/>
                  </a:lnTo>
                  <a:lnTo>
                    <a:pt x="6382" y="15760"/>
                  </a:lnTo>
                  <a:lnTo>
                    <a:pt x="6246" y="15468"/>
                  </a:lnTo>
                  <a:lnTo>
                    <a:pt x="6090" y="15215"/>
                  </a:lnTo>
                  <a:lnTo>
                    <a:pt x="6012" y="15099"/>
                  </a:lnTo>
                  <a:lnTo>
                    <a:pt x="5935" y="15001"/>
                  </a:lnTo>
                  <a:lnTo>
                    <a:pt x="5857" y="14923"/>
                  </a:lnTo>
                  <a:lnTo>
                    <a:pt x="5759" y="14884"/>
                  </a:lnTo>
                  <a:lnTo>
                    <a:pt x="5682" y="14846"/>
                  </a:lnTo>
                  <a:lnTo>
                    <a:pt x="5584" y="14846"/>
                  </a:lnTo>
                  <a:lnTo>
                    <a:pt x="5487" y="14865"/>
                  </a:lnTo>
                  <a:lnTo>
                    <a:pt x="5390" y="14923"/>
                  </a:lnTo>
                  <a:lnTo>
                    <a:pt x="5292" y="15001"/>
                  </a:lnTo>
                  <a:lnTo>
                    <a:pt x="5195" y="15118"/>
                  </a:lnTo>
                  <a:lnTo>
                    <a:pt x="5098" y="15254"/>
                  </a:lnTo>
                  <a:lnTo>
                    <a:pt x="5040" y="15410"/>
                  </a:lnTo>
                  <a:lnTo>
                    <a:pt x="4981" y="15585"/>
                  </a:lnTo>
                  <a:lnTo>
                    <a:pt x="4923" y="15760"/>
                  </a:lnTo>
                  <a:lnTo>
                    <a:pt x="4845" y="16130"/>
                  </a:lnTo>
                  <a:lnTo>
                    <a:pt x="4748" y="16480"/>
                  </a:lnTo>
                  <a:lnTo>
                    <a:pt x="4689" y="16636"/>
                  </a:lnTo>
                  <a:lnTo>
                    <a:pt x="4611" y="16772"/>
                  </a:lnTo>
                  <a:lnTo>
                    <a:pt x="4514" y="16908"/>
                  </a:lnTo>
                  <a:lnTo>
                    <a:pt x="4378" y="17005"/>
                  </a:lnTo>
                  <a:lnTo>
                    <a:pt x="4222" y="17064"/>
                  </a:lnTo>
                  <a:lnTo>
                    <a:pt x="4047" y="17122"/>
                  </a:lnTo>
                  <a:lnTo>
                    <a:pt x="3814" y="17122"/>
                  </a:lnTo>
                  <a:lnTo>
                    <a:pt x="3541" y="17083"/>
                  </a:lnTo>
                  <a:lnTo>
                    <a:pt x="3386" y="17044"/>
                  </a:lnTo>
                  <a:lnTo>
                    <a:pt x="3211" y="16986"/>
                  </a:lnTo>
                  <a:lnTo>
                    <a:pt x="3055" y="16908"/>
                  </a:lnTo>
                  <a:lnTo>
                    <a:pt x="2919" y="16811"/>
                  </a:lnTo>
                  <a:lnTo>
                    <a:pt x="2783" y="16694"/>
                  </a:lnTo>
                  <a:lnTo>
                    <a:pt x="2646" y="16577"/>
                  </a:lnTo>
                  <a:lnTo>
                    <a:pt x="2530" y="16441"/>
                  </a:lnTo>
                  <a:lnTo>
                    <a:pt x="2413" y="16305"/>
                  </a:lnTo>
                  <a:lnTo>
                    <a:pt x="2199" y="15974"/>
                  </a:lnTo>
                  <a:lnTo>
                    <a:pt x="2024" y="15604"/>
                  </a:lnTo>
                  <a:lnTo>
                    <a:pt x="1868" y="15215"/>
                  </a:lnTo>
                  <a:lnTo>
                    <a:pt x="1732" y="14807"/>
                  </a:lnTo>
                  <a:lnTo>
                    <a:pt x="1615" y="14398"/>
                  </a:lnTo>
                  <a:lnTo>
                    <a:pt x="1518" y="13970"/>
                  </a:lnTo>
                  <a:lnTo>
                    <a:pt x="1343" y="13133"/>
                  </a:lnTo>
                  <a:lnTo>
                    <a:pt x="1129" y="11752"/>
                  </a:lnTo>
                  <a:lnTo>
                    <a:pt x="954" y="11810"/>
                  </a:lnTo>
                  <a:lnTo>
                    <a:pt x="798" y="11888"/>
                  </a:lnTo>
                  <a:lnTo>
                    <a:pt x="662" y="12005"/>
                  </a:lnTo>
                  <a:lnTo>
                    <a:pt x="526" y="12122"/>
                  </a:lnTo>
                  <a:lnTo>
                    <a:pt x="428" y="12258"/>
                  </a:lnTo>
                  <a:lnTo>
                    <a:pt x="331" y="12413"/>
                  </a:lnTo>
                  <a:lnTo>
                    <a:pt x="234" y="12589"/>
                  </a:lnTo>
                  <a:lnTo>
                    <a:pt x="175" y="12764"/>
                  </a:lnTo>
                  <a:lnTo>
                    <a:pt x="117" y="12958"/>
                  </a:lnTo>
                  <a:lnTo>
                    <a:pt x="78" y="13172"/>
                  </a:lnTo>
                  <a:lnTo>
                    <a:pt x="39" y="13386"/>
                  </a:lnTo>
                  <a:lnTo>
                    <a:pt x="20" y="13620"/>
                  </a:lnTo>
                  <a:lnTo>
                    <a:pt x="0" y="14087"/>
                  </a:lnTo>
                  <a:lnTo>
                    <a:pt x="0" y="14573"/>
                  </a:lnTo>
                  <a:lnTo>
                    <a:pt x="59" y="15060"/>
                  </a:lnTo>
                  <a:lnTo>
                    <a:pt x="117" y="15565"/>
                  </a:lnTo>
                  <a:lnTo>
                    <a:pt x="214" y="16032"/>
                  </a:lnTo>
                  <a:lnTo>
                    <a:pt x="331" y="16499"/>
                  </a:lnTo>
                  <a:lnTo>
                    <a:pt x="448" y="16908"/>
                  </a:lnTo>
                  <a:lnTo>
                    <a:pt x="564" y="17278"/>
                  </a:lnTo>
                  <a:lnTo>
                    <a:pt x="681" y="17589"/>
                  </a:lnTo>
                  <a:lnTo>
                    <a:pt x="798" y="17842"/>
                  </a:lnTo>
                  <a:lnTo>
                    <a:pt x="973" y="18134"/>
                  </a:lnTo>
                  <a:lnTo>
                    <a:pt x="1187" y="18445"/>
                  </a:lnTo>
                  <a:lnTo>
                    <a:pt x="1712" y="19126"/>
                  </a:lnTo>
                  <a:lnTo>
                    <a:pt x="2296" y="19865"/>
                  </a:lnTo>
                  <a:lnTo>
                    <a:pt x="2588" y="20255"/>
                  </a:lnTo>
                  <a:lnTo>
                    <a:pt x="2880" y="20663"/>
                  </a:lnTo>
                  <a:lnTo>
                    <a:pt x="3152" y="21052"/>
                  </a:lnTo>
                  <a:lnTo>
                    <a:pt x="3386" y="21461"/>
                  </a:lnTo>
                  <a:lnTo>
                    <a:pt x="3580" y="21869"/>
                  </a:lnTo>
                  <a:lnTo>
                    <a:pt x="3755" y="22259"/>
                  </a:lnTo>
                  <a:lnTo>
                    <a:pt x="3814" y="22453"/>
                  </a:lnTo>
                  <a:lnTo>
                    <a:pt x="3853" y="22648"/>
                  </a:lnTo>
                  <a:lnTo>
                    <a:pt x="3872" y="22823"/>
                  </a:lnTo>
                  <a:lnTo>
                    <a:pt x="3892" y="23017"/>
                  </a:lnTo>
                  <a:lnTo>
                    <a:pt x="3892" y="23193"/>
                  </a:lnTo>
                  <a:lnTo>
                    <a:pt x="3853" y="23368"/>
                  </a:lnTo>
                  <a:lnTo>
                    <a:pt x="3814" y="23543"/>
                  </a:lnTo>
                  <a:lnTo>
                    <a:pt x="3755" y="23718"/>
                  </a:lnTo>
                  <a:lnTo>
                    <a:pt x="3619" y="23737"/>
                  </a:lnTo>
                  <a:lnTo>
                    <a:pt x="3386" y="23737"/>
                  </a:lnTo>
                  <a:lnTo>
                    <a:pt x="3288" y="23718"/>
                  </a:lnTo>
                  <a:lnTo>
                    <a:pt x="3191" y="23679"/>
                  </a:lnTo>
                  <a:lnTo>
                    <a:pt x="3094" y="23621"/>
                  </a:lnTo>
                  <a:lnTo>
                    <a:pt x="3016" y="23562"/>
                  </a:lnTo>
                  <a:lnTo>
                    <a:pt x="2938" y="23484"/>
                  </a:lnTo>
                  <a:lnTo>
                    <a:pt x="2802" y="23309"/>
                  </a:lnTo>
                  <a:lnTo>
                    <a:pt x="2705" y="23115"/>
                  </a:lnTo>
                  <a:lnTo>
                    <a:pt x="2627" y="22901"/>
                  </a:lnTo>
                  <a:lnTo>
                    <a:pt x="2569" y="22667"/>
                  </a:lnTo>
                  <a:lnTo>
                    <a:pt x="2413" y="22920"/>
                  </a:lnTo>
                  <a:lnTo>
                    <a:pt x="2277" y="23154"/>
                  </a:lnTo>
                  <a:lnTo>
                    <a:pt x="2160" y="23387"/>
                  </a:lnTo>
                  <a:lnTo>
                    <a:pt x="2063" y="23621"/>
                  </a:lnTo>
                  <a:lnTo>
                    <a:pt x="1965" y="23854"/>
                  </a:lnTo>
                  <a:lnTo>
                    <a:pt x="1888" y="24068"/>
                  </a:lnTo>
                  <a:lnTo>
                    <a:pt x="1829" y="24302"/>
                  </a:lnTo>
                  <a:lnTo>
                    <a:pt x="1771" y="24516"/>
                  </a:lnTo>
                  <a:lnTo>
                    <a:pt x="1732" y="24749"/>
                  </a:lnTo>
                  <a:lnTo>
                    <a:pt x="1712" y="24963"/>
                  </a:lnTo>
                  <a:lnTo>
                    <a:pt x="1693" y="25391"/>
                  </a:lnTo>
                  <a:lnTo>
                    <a:pt x="1732" y="25800"/>
                  </a:lnTo>
                  <a:lnTo>
                    <a:pt x="1790" y="26228"/>
                  </a:lnTo>
                  <a:lnTo>
                    <a:pt x="1907" y="26636"/>
                  </a:lnTo>
                  <a:lnTo>
                    <a:pt x="2043" y="27026"/>
                  </a:lnTo>
                  <a:lnTo>
                    <a:pt x="2199" y="27434"/>
                  </a:lnTo>
                  <a:lnTo>
                    <a:pt x="2393" y="27823"/>
                  </a:lnTo>
                  <a:lnTo>
                    <a:pt x="2588" y="28212"/>
                  </a:lnTo>
                  <a:lnTo>
                    <a:pt x="2821" y="28602"/>
                  </a:lnTo>
                  <a:lnTo>
                    <a:pt x="3288" y="29380"/>
                  </a:lnTo>
                  <a:lnTo>
                    <a:pt x="3775" y="30178"/>
                  </a:lnTo>
                  <a:lnTo>
                    <a:pt x="4242" y="30956"/>
                  </a:lnTo>
                  <a:lnTo>
                    <a:pt x="4456" y="31364"/>
                  </a:lnTo>
                  <a:lnTo>
                    <a:pt x="4650" y="31773"/>
                  </a:lnTo>
                  <a:lnTo>
                    <a:pt x="4826" y="32182"/>
                  </a:lnTo>
                  <a:lnTo>
                    <a:pt x="4981" y="32590"/>
                  </a:lnTo>
                  <a:lnTo>
                    <a:pt x="5098" y="33018"/>
                  </a:lnTo>
                  <a:lnTo>
                    <a:pt x="5176" y="33446"/>
                  </a:lnTo>
                  <a:lnTo>
                    <a:pt x="5234" y="33894"/>
                  </a:lnTo>
                  <a:lnTo>
                    <a:pt x="5254" y="34341"/>
                  </a:lnTo>
                  <a:lnTo>
                    <a:pt x="5234" y="34575"/>
                  </a:lnTo>
                  <a:lnTo>
                    <a:pt x="5215" y="34808"/>
                  </a:lnTo>
                  <a:lnTo>
                    <a:pt x="5176" y="35042"/>
                  </a:lnTo>
                  <a:lnTo>
                    <a:pt x="5137" y="35275"/>
                  </a:lnTo>
                  <a:lnTo>
                    <a:pt x="5059" y="35528"/>
                  </a:lnTo>
                  <a:lnTo>
                    <a:pt x="4981" y="35762"/>
                  </a:lnTo>
                  <a:lnTo>
                    <a:pt x="4903" y="36015"/>
                  </a:lnTo>
                  <a:lnTo>
                    <a:pt x="4787" y="36268"/>
                  </a:lnTo>
                  <a:lnTo>
                    <a:pt x="4864" y="36299"/>
                  </a:lnTo>
                  <a:lnTo>
                    <a:pt x="4864" y="36299"/>
                  </a:lnTo>
                  <a:lnTo>
                    <a:pt x="4864" y="36287"/>
                  </a:lnTo>
                  <a:lnTo>
                    <a:pt x="4864" y="36268"/>
                  </a:lnTo>
                  <a:lnTo>
                    <a:pt x="81369" y="36268"/>
                  </a:lnTo>
                  <a:lnTo>
                    <a:pt x="81369" y="36190"/>
                  </a:lnTo>
                  <a:lnTo>
                    <a:pt x="81330" y="36092"/>
                  </a:lnTo>
                  <a:lnTo>
                    <a:pt x="81232" y="35917"/>
                  </a:lnTo>
                  <a:lnTo>
                    <a:pt x="81057" y="35703"/>
                  </a:lnTo>
                  <a:lnTo>
                    <a:pt x="80863" y="35509"/>
                  </a:lnTo>
                  <a:lnTo>
                    <a:pt x="80435" y="35061"/>
                  </a:lnTo>
                  <a:lnTo>
                    <a:pt x="80240" y="34847"/>
                  </a:lnTo>
                  <a:lnTo>
                    <a:pt x="80084" y="34633"/>
                  </a:lnTo>
                  <a:lnTo>
                    <a:pt x="79968" y="34400"/>
                  </a:lnTo>
                  <a:lnTo>
                    <a:pt x="79851" y="34166"/>
                  </a:lnTo>
                  <a:lnTo>
                    <a:pt x="79637" y="33680"/>
                  </a:lnTo>
                  <a:lnTo>
                    <a:pt x="79442" y="33174"/>
                  </a:lnTo>
                  <a:lnTo>
                    <a:pt x="79267" y="32687"/>
                  </a:lnTo>
                  <a:lnTo>
                    <a:pt x="79189" y="32415"/>
                  </a:lnTo>
                  <a:lnTo>
                    <a:pt x="79131" y="32143"/>
                  </a:lnTo>
                  <a:lnTo>
                    <a:pt x="79112" y="31870"/>
                  </a:lnTo>
                  <a:lnTo>
                    <a:pt x="79112" y="31598"/>
                  </a:lnTo>
                  <a:lnTo>
                    <a:pt x="79131" y="31326"/>
                  </a:lnTo>
                  <a:lnTo>
                    <a:pt x="79170" y="31053"/>
                  </a:lnTo>
                  <a:lnTo>
                    <a:pt x="79228" y="30781"/>
                  </a:lnTo>
                  <a:lnTo>
                    <a:pt x="79306" y="30508"/>
                  </a:lnTo>
                  <a:lnTo>
                    <a:pt x="79403" y="30236"/>
                  </a:lnTo>
                  <a:lnTo>
                    <a:pt x="79501" y="29964"/>
                  </a:lnTo>
                  <a:lnTo>
                    <a:pt x="79754" y="29419"/>
                  </a:lnTo>
                  <a:lnTo>
                    <a:pt x="80026" y="28893"/>
                  </a:lnTo>
                  <a:lnTo>
                    <a:pt x="80318" y="28388"/>
                  </a:lnTo>
                  <a:lnTo>
                    <a:pt x="81057" y="27084"/>
                  </a:lnTo>
                  <a:lnTo>
                    <a:pt x="81408" y="26422"/>
                  </a:lnTo>
                  <a:lnTo>
                    <a:pt x="81758" y="25761"/>
                  </a:lnTo>
                  <a:lnTo>
                    <a:pt x="82069" y="25080"/>
                  </a:lnTo>
                  <a:lnTo>
                    <a:pt x="82361" y="24379"/>
                  </a:lnTo>
                  <a:lnTo>
                    <a:pt x="82614" y="23679"/>
                  </a:lnTo>
                  <a:lnTo>
                    <a:pt x="82731" y="23309"/>
                  </a:lnTo>
                  <a:lnTo>
                    <a:pt x="82828" y="22959"/>
                  </a:lnTo>
                  <a:lnTo>
                    <a:pt x="82984" y="22453"/>
                  </a:lnTo>
                  <a:lnTo>
                    <a:pt x="83159" y="21947"/>
                  </a:lnTo>
                  <a:lnTo>
                    <a:pt x="83509" y="20936"/>
                  </a:lnTo>
                  <a:lnTo>
                    <a:pt x="83665" y="20430"/>
                  </a:lnTo>
                  <a:lnTo>
                    <a:pt x="83742" y="20177"/>
                  </a:lnTo>
                  <a:lnTo>
                    <a:pt x="83781" y="19904"/>
                  </a:lnTo>
                  <a:lnTo>
                    <a:pt x="83820" y="19651"/>
                  </a:lnTo>
                  <a:lnTo>
                    <a:pt x="83859" y="19398"/>
                  </a:lnTo>
                  <a:lnTo>
                    <a:pt x="83859" y="19126"/>
                  </a:lnTo>
                  <a:lnTo>
                    <a:pt x="83859" y="18854"/>
                  </a:lnTo>
                  <a:lnTo>
                    <a:pt x="83840" y="18581"/>
                  </a:lnTo>
                  <a:lnTo>
                    <a:pt x="83801" y="18309"/>
                  </a:lnTo>
                  <a:lnTo>
                    <a:pt x="83742" y="18056"/>
                  </a:lnTo>
                  <a:lnTo>
                    <a:pt x="83665" y="17784"/>
                  </a:lnTo>
                  <a:lnTo>
                    <a:pt x="83509" y="17258"/>
                  </a:lnTo>
                  <a:lnTo>
                    <a:pt x="83295" y="16733"/>
                  </a:lnTo>
                  <a:lnTo>
                    <a:pt x="83061" y="16227"/>
                  </a:lnTo>
                  <a:lnTo>
                    <a:pt x="82789" y="15741"/>
                  </a:lnTo>
                  <a:lnTo>
                    <a:pt x="82497" y="15274"/>
                  </a:lnTo>
                  <a:lnTo>
                    <a:pt x="82205" y="14826"/>
                  </a:lnTo>
                  <a:lnTo>
                    <a:pt x="81991" y="14593"/>
                  </a:lnTo>
                  <a:lnTo>
                    <a:pt x="81660" y="14242"/>
                  </a:lnTo>
                  <a:lnTo>
                    <a:pt x="80746" y="13347"/>
                  </a:lnTo>
                  <a:lnTo>
                    <a:pt x="80299" y="12880"/>
                  </a:lnTo>
                  <a:lnTo>
                    <a:pt x="79909" y="12472"/>
                  </a:lnTo>
                  <a:lnTo>
                    <a:pt x="79637" y="12161"/>
                  </a:lnTo>
                  <a:lnTo>
                    <a:pt x="79559" y="12044"/>
                  </a:lnTo>
                  <a:lnTo>
                    <a:pt x="79540" y="11966"/>
                  </a:lnTo>
                  <a:lnTo>
                    <a:pt x="79481" y="12511"/>
                  </a:lnTo>
                  <a:lnTo>
                    <a:pt x="79442" y="12764"/>
                  </a:lnTo>
                  <a:lnTo>
                    <a:pt x="79384" y="13017"/>
                  </a:lnTo>
                  <a:lnTo>
                    <a:pt x="79306" y="13270"/>
                  </a:lnTo>
                  <a:lnTo>
                    <a:pt x="79209" y="13503"/>
                  </a:lnTo>
                  <a:lnTo>
                    <a:pt x="79112" y="13717"/>
                  </a:lnTo>
                  <a:lnTo>
                    <a:pt x="78995" y="13931"/>
                  </a:lnTo>
                  <a:lnTo>
                    <a:pt x="78859" y="14126"/>
                  </a:lnTo>
                  <a:lnTo>
                    <a:pt x="78703" y="14301"/>
                  </a:lnTo>
                  <a:lnTo>
                    <a:pt x="78528" y="14437"/>
                  </a:lnTo>
                  <a:lnTo>
                    <a:pt x="78333" y="14573"/>
                  </a:lnTo>
                  <a:lnTo>
                    <a:pt x="78100" y="14670"/>
                  </a:lnTo>
                  <a:lnTo>
                    <a:pt x="77866" y="14748"/>
                  </a:lnTo>
                  <a:lnTo>
                    <a:pt x="77594" y="14807"/>
                  </a:lnTo>
                  <a:lnTo>
                    <a:pt x="77302" y="14826"/>
                  </a:lnTo>
                  <a:lnTo>
                    <a:pt x="76991" y="14807"/>
                  </a:lnTo>
                  <a:lnTo>
                    <a:pt x="76699" y="14768"/>
                  </a:lnTo>
                  <a:lnTo>
                    <a:pt x="76407" y="14709"/>
                  </a:lnTo>
                  <a:lnTo>
                    <a:pt x="76154" y="14632"/>
                  </a:lnTo>
                  <a:lnTo>
                    <a:pt x="75901" y="14534"/>
                  </a:lnTo>
                  <a:lnTo>
                    <a:pt x="75668" y="14398"/>
                  </a:lnTo>
                  <a:lnTo>
                    <a:pt x="75454" y="14262"/>
                  </a:lnTo>
                  <a:lnTo>
                    <a:pt x="75240" y="14106"/>
                  </a:lnTo>
                  <a:lnTo>
                    <a:pt x="75045" y="13931"/>
                  </a:lnTo>
                  <a:lnTo>
                    <a:pt x="74870" y="13737"/>
                  </a:lnTo>
                  <a:lnTo>
                    <a:pt x="74695" y="13523"/>
                  </a:lnTo>
                  <a:lnTo>
                    <a:pt x="74520" y="13308"/>
                  </a:lnTo>
                  <a:lnTo>
                    <a:pt x="74189" y="12861"/>
                  </a:lnTo>
                  <a:lnTo>
                    <a:pt x="73858" y="12375"/>
                  </a:lnTo>
                  <a:lnTo>
                    <a:pt x="73314" y="11538"/>
                  </a:lnTo>
                  <a:lnTo>
                    <a:pt x="73041" y="11129"/>
                  </a:lnTo>
                  <a:lnTo>
                    <a:pt x="72769" y="10701"/>
                  </a:lnTo>
                  <a:lnTo>
                    <a:pt x="72535" y="10254"/>
                  </a:lnTo>
                  <a:lnTo>
                    <a:pt x="72321" y="9806"/>
                  </a:lnTo>
                  <a:lnTo>
                    <a:pt x="72146" y="9359"/>
                  </a:lnTo>
                  <a:lnTo>
                    <a:pt x="72068" y="9125"/>
                  </a:lnTo>
                  <a:lnTo>
                    <a:pt x="72010" y="8872"/>
                  </a:lnTo>
                  <a:lnTo>
                    <a:pt x="71952" y="8619"/>
                  </a:lnTo>
                  <a:lnTo>
                    <a:pt x="71913" y="8347"/>
                  </a:lnTo>
                  <a:lnTo>
                    <a:pt x="71893" y="8075"/>
                  </a:lnTo>
                  <a:lnTo>
                    <a:pt x="71874" y="7802"/>
                  </a:lnTo>
                  <a:lnTo>
                    <a:pt x="71874" y="7277"/>
                  </a:lnTo>
                  <a:lnTo>
                    <a:pt x="71913" y="6732"/>
                  </a:lnTo>
                  <a:lnTo>
                    <a:pt x="71990" y="5642"/>
                  </a:lnTo>
                  <a:lnTo>
                    <a:pt x="71990" y="5098"/>
                  </a:lnTo>
                  <a:lnTo>
                    <a:pt x="71971" y="4553"/>
                  </a:lnTo>
                  <a:lnTo>
                    <a:pt x="71796" y="4670"/>
                  </a:lnTo>
                  <a:lnTo>
                    <a:pt x="71621" y="4806"/>
                  </a:lnTo>
                  <a:lnTo>
                    <a:pt x="71465" y="4962"/>
                  </a:lnTo>
                  <a:lnTo>
                    <a:pt x="71309" y="5117"/>
                  </a:lnTo>
                  <a:lnTo>
                    <a:pt x="71173" y="5273"/>
                  </a:lnTo>
                  <a:lnTo>
                    <a:pt x="71037" y="5448"/>
                  </a:lnTo>
                  <a:lnTo>
                    <a:pt x="70920" y="5623"/>
                  </a:lnTo>
                  <a:lnTo>
                    <a:pt x="70804" y="5818"/>
                  </a:lnTo>
                  <a:lnTo>
                    <a:pt x="70609" y="6207"/>
                  </a:lnTo>
                  <a:lnTo>
                    <a:pt x="70434" y="6635"/>
                  </a:lnTo>
                  <a:lnTo>
                    <a:pt x="70298" y="7082"/>
                  </a:lnTo>
                  <a:lnTo>
                    <a:pt x="70181" y="7530"/>
                  </a:lnTo>
                  <a:lnTo>
                    <a:pt x="70103" y="7997"/>
                  </a:lnTo>
                  <a:lnTo>
                    <a:pt x="70025" y="8464"/>
                  </a:lnTo>
                  <a:lnTo>
                    <a:pt x="69986" y="8950"/>
                  </a:lnTo>
                  <a:lnTo>
                    <a:pt x="69947" y="9417"/>
                  </a:lnTo>
                  <a:lnTo>
                    <a:pt x="69947" y="9865"/>
                  </a:lnTo>
                  <a:lnTo>
                    <a:pt x="69947" y="10312"/>
                  </a:lnTo>
                  <a:lnTo>
                    <a:pt x="69947" y="11110"/>
                  </a:lnTo>
                  <a:lnTo>
                    <a:pt x="69986" y="11732"/>
                  </a:lnTo>
                  <a:lnTo>
                    <a:pt x="70045" y="12336"/>
                  </a:lnTo>
                  <a:lnTo>
                    <a:pt x="70123" y="12958"/>
                  </a:lnTo>
                  <a:lnTo>
                    <a:pt x="70200" y="13561"/>
                  </a:lnTo>
                  <a:lnTo>
                    <a:pt x="70414" y="14748"/>
                  </a:lnTo>
                  <a:lnTo>
                    <a:pt x="70648" y="15955"/>
                  </a:lnTo>
                  <a:lnTo>
                    <a:pt x="70881" y="17161"/>
                  </a:lnTo>
                  <a:lnTo>
                    <a:pt x="71095" y="18348"/>
                  </a:lnTo>
                  <a:lnTo>
                    <a:pt x="71173" y="18951"/>
                  </a:lnTo>
                  <a:lnTo>
                    <a:pt x="71251" y="19554"/>
                  </a:lnTo>
                  <a:lnTo>
                    <a:pt x="71309" y="20157"/>
                  </a:lnTo>
                  <a:lnTo>
                    <a:pt x="71348" y="20760"/>
                  </a:lnTo>
                  <a:lnTo>
                    <a:pt x="71368" y="21266"/>
                  </a:lnTo>
                  <a:lnTo>
                    <a:pt x="71348" y="21928"/>
                  </a:lnTo>
                  <a:lnTo>
                    <a:pt x="71329" y="22687"/>
                  </a:lnTo>
                  <a:lnTo>
                    <a:pt x="71271" y="23562"/>
                  </a:lnTo>
                  <a:lnTo>
                    <a:pt x="71193" y="24477"/>
                  </a:lnTo>
                  <a:lnTo>
                    <a:pt x="71076" y="25430"/>
                  </a:lnTo>
                  <a:lnTo>
                    <a:pt x="70920" y="26383"/>
                  </a:lnTo>
                  <a:lnTo>
                    <a:pt x="70823" y="26850"/>
                  </a:lnTo>
                  <a:lnTo>
                    <a:pt x="70706" y="27298"/>
                  </a:lnTo>
                  <a:lnTo>
                    <a:pt x="70590" y="27745"/>
                  </a:lnTo>
                  <a:lnTo>
                    <a:pt x="70453" y="28154"/>
                  </a:lnTo>
                  <a:lnTo>
                    <a:pt x="70317" y="28543"/>
                  </a:lnTo>
                  <a:lnTo>
                    <a:pt x="70162" y="28893"/>
                  </a:lnTo>
                  <a:lnTo>
                    <a:pt x="69986" y="29224"/>
                  </a:lnTo>
                  <a:lnTo>
                    <a:pt x="69792" y="29516"/>
                  </a:lnTo>
                  <a:lnTo>
                    <a:pt x="69597" y="29788"/>
                  </a:lnTo>
                  <a:lnTo>
                    <a:pt x="69383" y="29983"/>
                  </a:lnTo>
                  <a:lnTo>
                    <a:pt x="69266" y="30080"/>
                  </a:lnTo>
                  <a:lnTo>
                    <a:pt x="69150" y="30158"/>
                  </a:lnTo>
                  <a:lnTo>
                    <a:pt x="69014" y="30216"/>
                  </a:lnTo>
                  <a:lnTo>
                    <a:pt x="68897" y="30255"/>
                  </a:lnTo>
                  <a:lnTo>
                    <a:pt x="68761" y="30294"/>
                  </a:lnTo>
                  <a:lnTo>
                    <a:pt x="68624" y="30314"/>
                  </a:lnTo>
                  <a:lnTo>
                    <a:pt x="68333" y="30314"/>
                  </a:lnTo>
                  <a:lnTo>
                    <a:pt x="68177" y="30294"/>
                  </a:lnTo>
                  <a:lnTo>
                    <a:pt x="68041" y="30236"/>
                  </a:lnTo>
                  <a:lnTo>
                    <a:pt x="67866" y="30178"/>
                  </a:lnTo>
                  <a:lnTo>
                    <a:pt x="67710" y="30100"/>
                  </a:lnTo>
                  <a:lnTo>
                    <a:pt x="67535" y="30022"/>
                  </a:lnTo>
                  <a:lnTo>
                    <a:pt x="67360" y="29905"/>
                  </a:lnTo>
                  <a:lnTo>
                    <a:pt x="67185" y="29769"/>
                  </a:lnTo>
                  <a:lnTo>
                    <a:pt x="66990" y="29613"/>
                  </a:lnTo>
                  <a:lnTo>
                    <a:pt x="66601" y="29244"/>
                  </a:lnTo>
                  <a:lnTo>
                    <a:pt x="66212" y="28835"/>
                  </a:lnTo>
                  <a:lnTo>
                    <a:pt x="65862" y="28388"/>
                  </a:lnTo>
                  <a:lnTo>
                    <a:pt x="65550" y="27921"/>
                  </a:lnTo>
                  <a:lnTo>
                    <a:pt x="65297" y="27434"/>
                  </a:lnTo>
                  <a:lnTo>
                    <a:pt x="65161" y="27181"/>
                  </a:lnTo>
                  <a:lnTo>
                    <a:pt x="65064" y="26909"/>
                  </a:lnTo>
                  <a:lnTo>
                    <a:pt x="64967" y="26656"/>
                  </a:lnTo>
                  <a:lnTo>
                    <a:pt x="64869" y="26383"/>
                  </a:lnTo>
                  <a:lnTo>
                    <a:pt x="64811" y="26111"/>
                  </a:lnTo>
                  <a:lnTo>
                    <a:pt x="64733" y="25839"/>
                  </a:lnTo>
                  <a:lnTo>
                    <a:pt x="64694" y="25566"/>
                  </a:lnTo>
                  <a:lnTo>
                    <a:pt x="64675" y="25313"/>
                  </a:lnTo>
                  <a:lnTo>
                    <a:pt x="64655" y="25080"/>
                  </a:lnTo>
                  <a:lnTo>
                    <a:pt x="64675" y="24846"/>
                  </a:lnTo>
                  <a:lnTo>
                    <a:pt x="64694" y="24632"/>
                  </a:lnTo>
                  <a:lnTo>
                    <a:pt x="64733" y="24418"/>
                  </a:lnTo>
                  <a:lnTo>
                    <a:pt x="64791" y="24204"/>
                  </a:lnTo>
                  <a:lnTo>
                    <a:pt x="64869" y="24010"/>
                  </a:lnTo>
                  <a:lnTo>
                    <a:pt x="65025" y="23621"/>
                  </a:lnTo>
                  <a:lnTo>
                    <a:pt x="65239" y="23212"/>
                  </a:lnTo>
                  <a:lnTo>
                    <a:pt x="65725" y="22336"/>
                  </a:lnTo>
                  <a:lnTo>
                    <a:pt x="66718" y="20508"/>
                  </a:lnTo>
                  <a:lnTo>
                    <a:pt x="67204" y="19574"/>
                  </a:lnTo>
                  <a:lnTo>
                    <a:pt x="67438" y="19107"/>
                  </a:lnTo>
                  <a:lnTo>
                    <a:pt x="67671" y="18640"/>
                  </a:lnTo>
                  <a:lnTo>
                    <a:pt x="67866" y="18153"/>
                  </a:lnTo>
                  <a:lnTo>
                    <a:pt x="68060" y="17667"/>
                  </a:lnTo>
                  <a:lnTo>
                    <a:pt x="68216" y="17180"/>
                  </a:lnTo>
                  <a:lnTo>
                    <a:pt x="68352" y="16694"/>
                  </a:lnTo>
                  <a:lnTo>
                    <a:pt x="68469" y="16188"/>
                  </a:lnTo>
                  <a:lnTo>
                    <a:pt x="68547" y="15663"/>
                  </a:lnTo>
                  <a:lnTo>
                    <a:pt x="68605" y="15137"/>
                  </a:lnTo>
                  <a:lnTo>
                    <a:pt x="68624" y="14593"/>
                  </a:lnTo>
                  <a:lnTo>
                    <a:pt x="68605" y="14165"/>
                  </a:lnTo>
                  <a:lnTo>
                    <a:pt x="68586" y="13639"/>
                  </a:lnTo>
                  <a:lnTo>
                    <a:pt x="68547" y="13056"/>
                  </a:lnTo>
                  <a:lnTo>
                    <a:pt x="68469" y="12413"/>
                  </a:lnTo>
                  <a:lnTo>
                    <a:pt x="68371" y="11732"/>
                  </a:lnTo>
                  <a:lnTo>
                    <a:pt x="68235" y="11032"/>
                  </a:lnTo>
                  <a:lnTo>
                    <a:pt x="68099" y="10312"/>
                  </a:lnTo>
                  <a:lnTo>
                    <a:pt x="67905" y="9612"/>
                  </a:lnTo>
                  <a:lnTo>
                    <a:pt x="67690" y="8931"/>
                  </a:lnTo>
                  <a:lnTo>
                    <a:pt x="67574" y="8600"/>
                  </a:lnTo>
                  <a:lnTo>
                    <a:pt x="67438" y="8289"/>
                  </a:lnTo>
                  <a:lnTo>
                    <a:pt x="67301" y="7977"/>
                  </a:lnTo>
                  <a:lnTo>
                    <a:pt x="67146" y="7685"/>
                  </a:lnTo>
                  <a:lnTo>
                    <a:pt x="66990" y="7413"/>
                  </a:lnTo>
                  <a:lnTo>
                    <a:pt x="66815" y="7160"/>
                  </a:lnTo>
                  <a:lnTo>
                    <a:pt x="66640" y="6927"/>
                  </a:lnTo>
                  <a:lnTo>
                    <a:pt x="66445" y="6713"/>
                  </a:lnTo>
                  <a:lnTo>
                    <a:pt x="66251" y="6518"/>
                  </a:lnTo>
                  <a:lnTo>
                    <a:pt x="66037" y="6362"/>
                  </a:lnTo>
                  <a:lnTo>
                    <a:pt x="65803" y="6226"/>
                  </a:lnTo>
                  <a:lnTo>
                    <a:pt x="65570" y="6109"/>
                  </a:lnTo>
                  <a:lnTo>
                    <a:pt x="65317" y="6051"/>
                  </a:lnTo>
                  <a:lnTo>
                    <a:pt x="65064" y="5993"/>
                  </a:lnTo>
                  <a:lnTo>
                    <a:pt x="65219" y="6362"/>
                  </a:lnTo>
                  <a:lnTo>
                    <a:pt x="65356" y="6752"/>
                  </a:lnTo>
                  <a:lnTo>
                    <a:pt x="65472" y="7180"/>
                  </a:lnTo>
                  <a:lnTo>
                    <a:pt x="65589" y="7627"/>
                  </a:lnTo>
                  <a:lnTo>
                    <a:pt x="65667" y="8055"/>
                  </a:lnTo>
                  <a:lnTo>
                    <a:pt x="65706" y="8503"/>
                  </a:lnTo>
                  <a:lnTo>
                    <a:pt x="65706" y="8911"/>
                  </a:lnTo>
                  <a:lnTo>
                    <a:pt x="65686" y="9106"/>
                  </a:lnTo>
                  <a:lnTo>
                    <a:pt x="65667" y="9300"/>
                  </a:lnTo>
                  <a:lnTo>
                    <a:pt x="65628" y="9475"/>
                  </a:lnTo>
                  <a:lnTo>
                    <a:pt x="65589" y="9651"/>
                  </a:lnTo>
                  <a:lnTo>
                    <a:pt x="65511" y="9806"/>
                  </a:lnTo>
                  <a:lnTo>
                    <a:pt x="65433" y="9942"/>
                  </a:lnTo>
                  <a:lnTo>
                    <a:pt x="65356" y="10059"/>
                  </a:lnTo>
                  <a:lnTo>
                    <a:pt x="65239" y="10156"/>
                  </a:lnTo>
                  <a:lnTo>
                    <a:pt x="65122" y="10254"/>
                  </a:lnTo>
                  <a:lnTo>
                    <a:pt x="64986" y="10312"/>
                  </a:lnTo>
                  <a:lnTo>
                    <a:pt x="64830" y="10351"/>
                  </a:lnTo>
                  <a:lnTo>
                    <a:pt x="64655" y="10371"/>
                  </a:lnTo>
                  <a:lnTo>
                    <a:pt x="64461" y="10371"/>
                  </a:lnTo>
                  <a:lnTo>
                    <a:pt x="64227" y="10332"/>
                  </a:lnTo>
                  <a:lnTo>
                    <a:pt x="63994" y="10273"/>
                  </a:lnTo>
                  <a:lnTo>
                    <a:pt x="63741" y="10195"/>
                  </a:lnTo>
                  <a:lnTo>
                    <a:pt x="63468" y="10059"/>
                  </a:lnTo>
                  <a:lnTo>
                    <a:pt x="63177" y="9923"/>
                  </a:lnTo>
                  <a:lnTo>
                    <a:pt x="62865" y="9728"/>
                  </a:lnTo>
                  <a:lnTo>
                    <a:pt x="62554" y="9534"/>
                  </a:lnTo>
                  <a:lnTo>
                    <a:pt x="62262" y="9300"/>
                  </a:lnTo>
                  <a:lnTo>
                    <a:pt x="61990" y="9067"/>
                  </a:lnTo>
                  <a:lnTo>
                    <a:pt x="61717" y="8795"/>
                  </a:lnTo>
                  <a:lnTo>
                    <a:pt x="61464" y="8522"/>
                  </a:lnTo>
                  <a:lnTo>
                    <a:pt x="61211" y="8250"/>
                  </a:lnTo>
                  <a:lnTo>
                    <a:pt x="60978" y="7958"/>
                  </a:lnTo>
                  <a:lnTo>
                    <a:pt x="60764" y="7647"/>
                  </a:lnTo>
                  <a:lnTo>
                    <a:pt x="60550" y="7335"/>
                  </a:lnTo>
                  <a:lnTo>
                    <a:pt x="60336" y="7004"/>
                  </a:lnTo>
                  <a:lnTo>
                    <a:pt x="60161" y="6693"/>
                  </a:lnTo>
                  <a:lnTo>
                    <a:pt x="59810" y="6032"/>
                  </a:lnTo>
                  <a:lnTo>
                    <a:pt x="59519" y="5370"/>
                  </a:lnTo>
                  <a:lnTo>
                    <a:pt x="59382" y="5020"/>
                  </a:lnTo>
                  <a:lnTo>
                    <a:pt x="59266" y="4689"/>
                  </a:lnTo>
                  <a:lnTo>
                    <a:pt x="59149" y="4339"/>
                  </a:lnTo>
                  <a:lnTo>
                    <a:pt x="59052" y="3969"/>
                  </a:lnTo>
                  <a:lnTo>
                    <a:pt x="58974" y="3619"/>
                  </a:lnTo>
                  <a:lnTo>
                    <a:pt x="58896" y="3249"/>
                  </a:lnTo>
                  <a:lnTo>
                    <a:pt x="58857" y="2899"/>
                  </a:lnTo>
                  <a:lnTo>
                    <a:pt x="58838" y="2529"/>
                  </a:lnTo>
                  <a:lnTo>
                    <a:pt x="58838" y="1985"/>
                  </a:lnTo>
                  <a:lnTo>
                    <a:pt x="58896" y="1206"/>
                  </a:lnTo>
                  <a:lnTo>
                    <a:pt x="58935" y="817"/>
                  </a:lnTo>
                  <a:lnTo>
                    <a:pt x="58993" y="467"/>
                  </a:lnTo>
                  <a:lnTo>
                    <a:pt x="59052" y="175"/>
                  </a:lnTo>
                  <a:lnTo>
                    <a:pt x="59091" y="78"/>
                  </a:lnTo>
                  <a:lnTo>
                    <a:pt x="59149" y="0"/>
                  </a:lnTo>
                  <a:close/>
                  <a:moveTo>
                    <a:pt x="4864" y="36299"/>
                  </a:moveTo>
                  <a:lnTo>
                    <a:pt x="4864" y="36306"/>
                  </a:lnTo>
                  <a:lnTo>
                    <a:pt x="4903" y="36326"/>
                  </a:lnTo>
                  <a:lnTo>
                    <a:pt x="4903" y="36306"/>
                  </a:lnTo>
                  <a:lnTo>
                    <a:pt x="4884" y="36306"/>
                  </a:lnTo>
                  <a:lnTo>
                    <a:pt x="4864" y="362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5516200" y="-2061025"/>
              <a:ext cx="432950" cy="379925"/>
            </a:xfrm>
            <a:custGeom>
              <a:avLst/>
              <a:gdLst/>
              <a:ahLst/>
              <a:cxnLst/>
              <a:rect l="l" t="t" r="r" b="b"/>
              <a:pathLst>
                <a:path w="17318" h="15197" extrusionOk="0">
                  <a:moveTo>
                    <a:pt x="1" y="1"/>
                  </a:moveTo>
                  <a:lnTo>
                    <a:pt x="137" y="176"/>
                  </a:lnTo>
                  <a:lnTo>
                    <a:pt x="254" y="390"/>
                  </a:lnTo>
                  <a:lnTo>
                    <a:pt x="370" y="156"/>
                  </a:lnTo>
                  <a:lnTo>
                    <a:pt x="195" y="59"/>
                  </a:lnTo>
                  <a:lnTo>
                    <a:pt x="1" y="1"/>
                  </a:lnTo>
                  <a:close/>
                  <a:moveTo>
                    <a:pt x="17006" y="15158"/>
                  </a:moveTo>
                  <a:lnTo>
                    <a:pt x="17123" y="15196"/>
                  </a:lnTo>
                  <a:lnTo>
                    <a:pt x="17259" y="15196"/>
                  </a:lnTo>
                  <a:lnTo>
                    <a:pt x="17317" y="15158"/>
                  </a:lnTo>
                  <a:close/>
                </a:path>
              </a:pathLst>
            </a:custGeom>
            <a:solidFill>
              <a:srgbClr val="FDE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5516200" y="-2061025"/>
              <a:ext cx="9275" cy="9750"/>
            </a:xfrm>
            <a:custGeom>
              <a:avLst/>
              <a:gdLst/>
              <a:ahLst/>
              <a:cxnLst/>
              <a:rect l="l" t="t" r="r" b="b"/>
              <a:pathLst>
                <a:path w="371" h="390" fill="none" extrusionOk="0">
                  <a:moveTo>
                    <a:pt x="1" y="1"/>
                  </a:moveTo>
                  <a:lnTo>
                    <a:pt x="1" y="1"/>
                  </a:lnTo>
                  <a:lnTo>
                    <a:pt x="137" y="176"/>
                  </a:lnTo>
                  <a:lnTo>
                    <a:pt x="254" y="390"/>
                  </a:lnTo>
                  <a:lnTo>
                    <a:pt x="254" y="390"/>
                  </a:lnTo>
                  <a:lnTo>
                    <a:pt x="370" y="156"/>
                  </a:lnTo>
                  <a:lnTo>
                    <a:pt x="370" y="156"/>
                  </a:lnTo>
                  <a:lnTo>
                    <a:pt x="195" y="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4105100" y="-2213750"/>
              <a:ext cx="1865925" cy="531675"/>
            </a:xfrm>
            <a:custGeom>
              <a:avLst/>
              <a:gdLst/>
              <a:ahLst/>
              <a:cxnLst/>
              <a:rect l="l" t="t" r="r" b="b"/>
              <a:pathLst>
                <a:path w="74637" h="21267" extrusionOk="0">
                  <a:moveTo>
                    <a:pt x="35042" y="0"/>
                  </a:move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3951"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336" y="10312"/>
                  </a:lnTo>
                  <a:lnTo>
                    <a:pt x="12044" y="9904"/>
                  </a:lnTo>
                  <a:lnTo>
                    <a:pt x="11733" y="9515"/>
                  </a:lnTo>
                  <a:lnTo>
                    <a:pt x="11402" y="9125"/>
                  </a:lnTo>
                  <a:lnTo>
                    <a:pt x="10741" y="8367"/>
                  </a:lnTo>
                  <a:lnTo>
                    <a:pt x="10099" y="7608"/>
                  </a:lnTo>
                  <a:lnTo>
                    <a:pt x="9632" y="7024"/>
                  </a:lnTo>
                  <a:lnTo>
                    <a:pt x="9379" y="6732"/>
                  </a:lnTo>
                  <a:lnTo>
                    <a:pt x="9145" y="6421"/>
                  </a:lnTo>
                  <a:lnTo>
                    <a:pt x="8912" y="6110"/>
                  </a:lnTo>
                  <a:lnTo>
                    <a:pt x="8698" y="5779"/>
                  </a:lnTo>
                  <a:lnTo>
                    <a:pt x="8523" y="5448"/>
                  </a:lnTo>
                  <a:lnTo>
                    <a:pt x="8386" y="5098"/>
                  </a:lnTo>
                  <a:lnTo>
                    <a:pt x="8328" y="4942"/>
                  </a:lnTo>
                  <a:lnTo>
                    <a:pt x="8289" y="4767"/>
                  </a:lnTo>
                  <a:lnTo>
                    <a:pt x="8250" y="4417"/>
                  </a:lnTo>
                  <a:lnTo>
                    <a:pt x="8250" y="4067"/>
                  </a:lnTo>
                  <a:lnTo>
                    <a:pt x="8270" y="3716"/>
                  </a:lnTo>
                  <a:lnTo>
                    <a:pt x="8328" y="3016"/>
                  </a:lnTo>
                  <a:lnTo>
                    <a:pt x="8347" y="266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557" y="1576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73431" y="21247"/>
                  </a:lnTo>
                  <a:lnTo>
                    <a:pt x="73450" y="21267"/>
                  </a:lnTo>
                  <a:lnTo>
                    <a:pt x="73761" y="2126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150" y="17648"/>
                  </a:lnTo>
                  <a:lnTo>
                    <a:pt x="63897" y="17628"/>
                  </a:lnTo>
                  <a:lnTo>
                    <a:pt x="63644" y="17589"/>
                  </a:lnTo>
                  <a:lnTo>
                    <a:pt x="63391" y="17531"/>
                  </a:lnTo>
                  <a:lnTo>
                    <a:pt x="63138" y="17453"/>
                  </a:lnTo>
                  <a:lnTo>
                    <a:pt x="62904" y="17356"/>
                  </a:lnTo>
                  <a:lnTo>
                    <a:pt x="62651" y="17258"/>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783" y="14009"/>
                  </a:lnTo>
                  <a:lnTo>
                    <a:pt x="55589" y="14068"/>
                  </a:lnTo>
                  <a:lnTo>
                    <a:pt x="55394"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016" y="18737"/>
                  </a:lnTo>
                  <a:lnTo>
                    <a:pt x="45627" y="18815"/>
                  </a:lnTo>
                  <a:lnTo>
                    <a:pt x="45218" y="18854"/>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4105100" y="-2213750"/>
              <a:ext cx="1865925" cy="531675"/>
            </a:xfrm>
            <a:custGeom>
              <a:avLst/>
              <a:gdLst/>
              <a:ahLst/>
              <a:cxnLst/>
              <a:rect l="l" t="t" r="r" b="b"/>
              <a:pathLst>
                <a:path w="74637" h="21267" fill="none" extrusionOk="0">
                  <a:moveTo>
                    <a:pt x="35042" y="0"/>
                  </a:moveTo>
                  <a:lnTo>
                    <a:pt x="35042" y="0"/>
                  </a:ln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47" y="18737"/>
                  </a:lnTo>
                  <a:lnTo>
                    <a:pt x="2052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4048" y="12550"/>
                  </a:lnTo>
                  <a:lnTo>
                    <a:pt x="13951" y="12569"/>
                  </a:lnTo>
                  <a:lnTo>
                    <a:pt x="13873" y="12569"/>
                  </a:lnTo>
                  <a:lnTo>
                    <a:pt x="13873"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589" y="10721"/>
                  </a:lnTo>
                  <a:lnTo>
                    <a:pt x="12336" y="10312"/>
                  </a:lnTo>
                  <a:lnTo>
                    <a:pt x="12044" y="9904"/>
                  </a:lnTo>
                  <a:lnTo>
                    <a:pt x="11733" y="9515"/>
                  </a:lnTo>
                  <a:lnTo>
                    <a:pt x="11402" y="9125"/>
                  </a:lnTo>
                  <a:lnTo>
                    <a:pt x="10741" y="8367"/>
                  </a:lnTo>
                  <a:lnTo>
                    <a:pt x="10099" y="7608"/>
                  </a:lnTo>
                  <a:lnTo>
                    <a:pt x="10099" y="7608"/>
                  </a:lnTo>
                  <a:lnTo>
                    <a:pt x="9632" y="7024"/>
                  </a:lnTo>
                  <a:lnTo>
                    <a:pt x="9379" y="6732"/>
                  </a:lnTo>
                  <a:lnTo>
                    <a:pt x="9145" y="6421"/>
                  </a:lnTo>
                  <a:lnTo>
                    <a:pt x="8912" y="6110"/>
                  </a:lnTo>
                  <a:lnTo>
                    <a:pt x="8698" y="5779"/>
                  </a:lnTo>
                  <a:lnTo>
                    <a:pt x="8523" y="5448"/>
                  </a:lnTo>
                  <a:lnTo>
                    <a:pt x="8386" y="5098"/>
                  </a:lnTo>
                  <a:lnTo>
                    <a:pt x="8386" y="5098"/>
                  </a:lnTo>
                  <a:lnTo>
                    <a:pt x="8328" y="4942"/>
                  </a:lnTo>
                  <a:lnTo>
                    <a:pt x="8289" y="4767"/>
                  </a:lnTo>
                  <a:lnTo>
                    <a:pt x="8250" y="4417"/>
                  </a:lnTo>
                  <a:lnTo>
                    <a:pt x="8250" y="4067"/>
                  </a:lnTo>
                  <a:lnTo>
                    <a:pt x="8270" y="3716"/>
                  </a:lnTo>
                  <a:lnTo>
                    <a:pt x="8328" y="3016"/>
                  </a:lnTo>
                  <a:lnTo>
                    <a:pt x="8347" y="2666"/>
                  </a:lnTo>
                  <a:lnTo>
                    <a:pt x="8328" y="231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947" y="15682"/>
                  </a:lnTo>
                  <a:lnTo>
                    <a:pt x="6557" y="15760"/>
                  </a:lnTo>
                  <a:lnTo>
                    <a:pt x="6207" y="1578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39" y="7958"/>
                  </a:lnTo>
                  <a:lnTo>
                    <a:pt x="0"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2296" y="21247"/>
                  </a:lnTo>
                  <a:lnTo>
                    <a:pt x="73431" y="21247"/>
                  </a:lnTo>
                  <a:lnTo>
                    <a:pt x="73431" y="21247"/>
                  </a:lnTo>
                  <a:lnTo>
                    <a:pt x="73450" y="21267"/>
                  </a:lnTo>
                  <a:lnTo>
                    <a:pt x="73761" y="21267"/>
                  </a:lnTo>
                  <a:lnTo>
                    <a:pt x="73761" y="21267"/>
                  </a:lnTo>
                  <a:lnTo>
                    <a:pt x="73761" y="2124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403" y="17648"/>
                  </a:lnTo>
                  <a:lnTo>
                    <a:pt x="64403" y="17648"/>
                  </a:lnTo>
                  <a:lnTo>
                    <a:pt x="64150" y="17648"/>
                  </a:lnTo>
                  <a:lnTo>
                    <a:pt x="63897" y="17628"/>
                  </a:lnTo>
                  <a:lnTo>
                    <a:pt x="63644" y="17589"/>
                  </a:lnTo>
                  <a:lnTo>
                    <a:pt x="63391" y="17531"/>
                  </a:lnTo>
                  <a:lnTo>
                    <a:pt x="63138" y="17453"/>
                  </a:lnTo>
                  <a:lnTo>
                    <a:pt x="62904" y="17356"/>
                  </a:lnTo>
                  <a:lnTo>
                    <a:pt x="62651" y="17258"/>
                  </a:lnTo>
                  <a:lnTo>
                    <a:pt x="62418" y="17122"/>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814" y="6265"/>
                  </a:lnTo>
                  <a:lnTo>
                    <a:pt x="56698" y="6499"/>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978" y="13912"/>
                  </a:lnTo>
                  <a:lnTo>
                    <a:pt x="55783" y="14009"/>
                  </a:lnTo>
                  <a:lnTo>
                    <a:pt x="55589" y="14068"/>
                  </a:lnTo>
                  <a:lnTo>
                    <a:pt x="55394" y="14106"/>
                  </a:lnTo>
                  <a:lnTo>
                    <a:pt x="55199" y="14106"/>
                  </a:lnTo>
                  <a:lnTo>
                    <a:pt x="55199"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405" y="18640"/>
                  </a:lnTo>
                  <a:lnTo>
                    <a:pt x="46016" y="18737"/>
                  </a:lnTo>
                  <a:lnTo>
                    <a:pt x="45627" y="18815"/>
                  </a:lnTo>
                  <a:lnTo>
                    <a:pt x="45218" y="18854"/>
                  </a:lnTo>
                  <a:lnTo>
                    <a:pt x="44829" y="18873"/>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8"/>
          <p:cNvGrpSpPr/>
          <p:nvPr/>
        </p:nvGrpSpPr>
        <p:grpSpPr>
          <a:xfrm rot="-953455">
            <a:off x="2462477" y="4360581"/>
            <a:ext cx="477247" cy="349744"/>
            <a:chOff x="3059900" y="-2587950"/>
            <a:chExt cx="1835300" cy="1344975"/>
          </a:xfrm>
        </p:grpSpPr>
        <p:sp>
          <p:nvSpPr>
            <p:cNvPr id="637" name="Google Shape;637;p8"/>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8"/>
          <p:cNvGrpSpPr/>
          <p:nvPr/>
        </p:nvGrpSpPr>
        <p:grpSpPr>
          <a:xfrm>
            <a:off x="7443525" y="4406896"/>
            <a:ext cx="1700471" cy="736600"/>
            <a:chOff x="3989825" y="-2588775"/>
            <a:chExt cx="2096500" cy="908150"/>
          </a:xfrm>
        </p:grpSpPr>
        <p:sp>
          <p:nvSpPr>
            <p:cNvPr id="642" name="Google Shape;642;p8"/>
            <p:cNvSpPr/>
            <p:nvPr/>
          </p:nvSpPr>
          <p:spPr>
            <a:xfrm>
              <a:off x="3989825" y="-2588775"/>
              <a:ext cx="2096500" cy="908150"/>
            </a:xfrm>
            <a:custGeom>
              <a:avLst/>
              <a:gdLst/>
              <a:ahLst/>
              <a:cxnLst/>
              <a:rect l="l" t="t" r="r" b="b"/>
              <a:pathLst>
                <a:path w="83860" h="36326" extrusionOk="0">
                  <a:moveTo>
                    <a:pt x="59149" y="0"/>
                  </a:moveTo>
                  <a:lnTo>
                    <a:pt x="58954" y="214"/>
                  </a:lnTo>
                  <a:lnTo>
                    <a:pt x="58779" y="448"/>
                  </a:lnTo>
                  <a:lnTo>
                    <a:pt x="58624" y="662"/>
                  </a:lnTo>
                  <a:lnTo>
                    <a:pt x="58487" y="895"/>
                  </a:lnTo>
                  <a:lnTo>
                    <a:pt x="58351" y="1148"/>
                  </a:lnTo>
                  <a:lnTo>
                    <a:pt x="58234" y="1381"/>
                  </a:lnTo>
                  <a:lnTo>
                    <a:pt x="58118" y="1634"/>
                  </a:lnTo>
                  <a:lnTo>
                    <a:pt x="58020" y="1887"/>
                  </a:lnTo>
                  <a:lnTo>
                    <a:pt x="57865" y="2413"/>
                  </a:lnTo>
                  <a:lnTo>
                    <a:pt x="57748" y="2938"/>
                  </a:lnTo>
                  <a:lnTo>
                    <a:pt x="57651" y="3483"/>
                  </a:lnTo>
                  <a:lnTo>
                    <a:pt x="57612" y="4047"/>
                  </a:lnTo>
                  <a:lnTo>
                    <a:pt x="57592" y="4592"/>
                  </a:lnTo>
                  <a:lnTo>
                    <a:pt x="57612" y="5156"/>
                  </a:lnTo>
                  <a:lnTo>
                    <a:pt x="57651" y="5720"/>
                  </a:lnTo>
                  <a:lnTo>
                    <a:pt x="57709" y="6285"/>
                  </a:lnTo>
                  <a:lnTo>
                    <a:pt x="57787" y="6829"/>
                  </a:lnTo>
                  <a:lnTo>
                    <a:pt x="57904" y="7374"/>
                  </a:lnTo>
                  <a:lnTo>
                    <a:pt x="58001" y="7899"/>
                  </a:lnTo>
                  <a:lnTo>
                    <a:pt x="58137" y="8425"/>
                  </a:lnTo>
                  <a:lnTo>
                    <a:pt x="58234" y="8736"/>
                  </a:lnTo>
                  <a:lnTo>
                    <a:pt x="58332" y="9028"/>
                  </a:lnTo>
                  <a:lnTo>
                    <a:pt x="58448" y="9320"/>
                  </a:lnTo>
                  <a:lnTo>
                    <a:pt x="58565" y="9573"/>
                  </a:lnTo>
                  <a:lnTo>
                    <a:pt x="58721" y="9826"/>
                  </a:lnTo>
                  <a:lnTo>
                    <a:pt x="58857" y="10079"/>
                  </a:lnTo>
                  <a:lnTo>
                    <a:pt x="59032" y="10312"/>
                  </a:lnTo>
                  <a:lnTo>
                    <a:pt x="59188" y="10526"/>
                  </a:lnTo>
                  <a:lnTo>
                    <a:pt x="59558" y="10954"/>
                  </a:lnTo>
                  <a:lnTo>
                    <a:pt x="59947" y="11363"/>
                  </a:lnTo>
                  <a:lnTo>
                    <a:pt x="60783" y="12219"/>
                  </a:lnTo>
                  <a:lnTo>
                    <a:pt x="60958" y="12433"/>
                  </a:lnTo>
                  <a:lnTo>
                    <a:pt x="61134" y="12647"/>
                  </a:lnTo>
                  <a:lnTo>
                    <a:pt x="61309" y="12880"/>
                  </a:lnTo>
                  <a:lnTo>
                    <a:pt x="61484" y="13133"/>
                  </a:lnTo>
                  <a:lnTo>
                    <a:pt x="61639" y="13386"/>
                  </a:lnTo>
                  <a:lnTo>
                    <a:pt x="61776" y="13659"/>
                  </a:lnTo>
                  <a:lnTo>
                    <a:pt x="61912" y="13931"/>
                  </a:lnTo>
                  <a:lnTo>
                    <a:pt x="62048" y="14223"/>
                  </a:lnTo>
                  <a:lnTo>
                    <a:pt x="62165" y="14515"/>
                  </a:lnTo>
                  <a:lnTo>
                    <a:pt x="62262" y="14807"/>
                  </a:lnTo>
                  <a:lnTo>
                    <a:pt x="62359" y="15099"/>
                  </a:lnTo>
                  <a:lnTo>
                    <a:pt x="62437" y="15390"/>
                  </a:lnTo>
                  <a:lnTo>
                    <a:pt x="62515" y="15682"/>
                  </a:lnTo>
                  <a:lnTo>
                    <a:pt x="62554" y="15974"/>
                  </a:lnTo>
                  <a:lnTo>
                    <a:pt x="62593" y="16246"/>
                  </a:lnTo>
                  <a:lnTo>
                    <a:pt x="62632" y="16538"/>
                  </a:lnTo>
                  <a:lnTo>
                    <a:pt x="62651" y="17064"/>
                  </a:lnTo>
                  <a:lnTo>
                    <a:pt x="62612" y="17608"/>
                  </a:lnTo>
                  <a:lnTo>
                    <a:pt x="62554" y="18173"/>
                  </a:lnTo>
                  <a:lnTo>
                    <a:pt x="62457" y="18717"/>
                  </a:lnTo>
                  <a:lnTo>
                    <a:pt x="62301" y="19262"/>
                  </a:lnTo>
                  <a:lnTo>
                    <a:pt x="62145" y="19788"/>
                  </a:lnTo>
                  <a:lnTo>
                    <a:pt x="61931" y="20293"/>
                  </a:lnTo>
                  <a:lnTo>
                    <a:pt x="61698" y="20760"/>
                  </a:lnTo>
                  <a:lnTo>
                    <a:pt x="61484" y="21189"/>
                  </a:lnTo>
                  <a:lnTo>
                    <a:pt x="61192" y="21694"/>
                  </a:lnTo>
                  <a:lnTo>
                    <a:pt x="60861" y="22239"/>
                  </a:lnTo>
                  <a:lnTo>
                    <a:pt x="60686" y="22512"/>
                  </a:lnTo>
                  <a:lnTo>
                    <a:pt x="60491" y="22784"/>
                  </a:lnTo>
                  <a:lnTo>
                    <a:pt x="60297" y="23037"/>
                  </a:lnTo>
                  <a:lnTo>
                    <a:pt x="60083" y="23290"/>
                  </a:lnTo>
                  <a:lnTo>
                    <a:pt x="59869" y="23504"/>
                  </a:lnTo>
                  <a:lnTo>
                    <a:pt x="59655" y="23698"/>
                  </a:lnTo>
                  <a:lnTo>
                    <a:pt x="59421" y="23854"/>
                  </a:lnTo>
                  <a:lnTo>
                    <a:pt x="59188" y="23971"/>
                  </a:lnTo>
                  <a:lnTo>
                    <a:pt x="59071" y="24010"/>
                  </a:lnTo>
                  <a:lnTo>
                    <a:pt x="58935" y="24049"/>
                  </a:lnTo>
                  <a:lnTo>
                    <a:pt x="58818" y="24049"/>
                  </a:lnTo>
                  <a:lnTo>
                    <a:pt x="58701" y="24068"/>
                  </a:lnTo>
                  <a:lnTo>
                    <a:pt x="58585" y="24049"/>
                  </a:lnTo>
                  <a:lnTo>
                    <a:pt x="58448" y="24010"/>
                  </a:lnTo>
                  <a:lnTo>
                    <a:pt x="58332" y="23971"/>
                  </a:lnTo>
                  <a:lnTo>
                    <a:pt x="58215" y="23912"/>
                  </a:lnTo>
                  <a:lnTo>
                    <a:pt x="58098" y="23835"/>
                  </a:lnTo>
                  <a:lnTo>
                    <a:pt x="57982" y="23737"/>
                  </a:lnTo>
                  <a:lnTo>
                    <a:pt x="57748" y="23504"/>
                  </a:lnTo>
                  <a:lnTo>
                    <a:pt x="57515" y="23231"/>
                  </a:lnTo>
                  <a:lnTo>
                    <a:pt x="57301" y="22940"/>
                  </a:lnTo>
                  <a:lnTo>
                    <a:pt x="57087" y="22609"/>
                  </a:lnTo>
                  <a:lnTo>
                    <a:pt x="56892" y="22259"/>
                  </a:lnTo>
                  <a:lnTo>
                    <a:pt x="56503" y="21519"/>
                  </a:lnTo>
                  <a:lnTo>
                    <a:pt x="56172" y="20799"/>
                  </a:lnTo>
                  <a:lnTo>
                    <a:pt x="55880" y="20177"/>
                  </a:lnTo>
                  <a:lnTo>
                    <a:pt x="55627" y="19710"/>
                  </a:lnTo>
                  <a:lnTo>
                    <a:pt x="55316" y="19204"/>
                  </a:lnTo>
                  <a:lnTo>
                    <a:pt x="54946" y="18659"/>
                  </a:lnTo>
                  <a:lnTo>
                    <a:pt x="54752" y="18387"/>
                  </a:lnTo>
                  <a:lnTo>
                    <a:pt x="54518" y="18114"/>
                  </a:lnTo>
                  <a:lnTo>
                    <a:pt x="54304" y="17861"/>
                  </a:lnTo>
                  <a:lnTo>
                    <a:pt x="54051" y="17608"/>
                  </a:lnTo>
                  <a:lnTo>
                    <a:pt x="53798" y="17375"/>
                  </a:lnTo>
                  <a:lnTo>
                    <a:pt x="53545" y="17161"/>
                  </a:lnTo>
                  <a:lnTo>
                    <a:pt x="53273" y="16966"/>
                  </a:lnTo>
                  <a:lnTo>
                    <a:pt x="53001" y="16791"/>
                  </a:lnTo>
                  <a:lnTo>
                    <a:pt x="52728" y="16655"/>
                  </a:lnTo>
                  <a:lnTo>
                    <a:pt x="52436" y="16558"/>
                  </a:lnTo>
                  <a:lnTo>
                    <a:pt x="52144" y="16480"/>
                  </a:lnTo>
                  <a:lnTo>
                    <a:pt x="51853" y="16441"/>
                  </a:lnTo>
                  <a:lnTo>
                    <a:pt x="51950" y="16772"/>
                  </a:lnTo>
                  <a:lnTo>
                    <a:pt x="52028" y="17141"/>
                  </a:lnTo>
                  <a:lnTo>
                    <a:pt x="52067" y="17531"/>
                  </a:lnTo>
                  <a:lnTo>
                    <a:pt x="52106" y="17959"/>
                  </a:lnTo>
                  <a:lnTo>
                    <a:pt x="52164" y="18795"/>
                  </a:lnTo>
                  <a:lnTo>
                    <a:pt x="52203" y="19184"/>
                  </a:lnTo>
                  <a:lnTo>
                    <a:pt x="52242" y="19554"/>
                  </a:lnTo>
                  <a:lnTo>
                    <a:pt x="52378" y="20488"/>
                  </a:lnTo>
                  <a:lnTo>
                    <a:pt x="52495" y="21422"/>
                  </a:lnTo>
                  <a:lnTo>
                    <a:pt x="52573" y="22336"/>
                  </a:lnTo>
                  <a:lnTo>
                    <a:pt x="52592" y="22803"/>
                  </a:lnTo>
                  <a:lnTo>
                    <a:pt x="52592" y="23290"/>
                  </a:lnTo>
                  <a:lnTo>
                    <a:pt x="52592" y="23737"/>
                  </a:lnTo>
                  <a:lnTo>
                    <a:pt x="52573" y="24185"/>
                  </a:lnTo>
                  <a:lnTo>
                    <a:pt x="52553" y="24671"/>
                  </a:lnTo>
                  <a:lnTo>
                    <a:pt x="52514" y="25138"/>
                  </a:lnTo>
                  <a:lnTo>
                    <a:pt x="52456" y="25625"/>
                  </a:lnTo>
                  <a:lnTo>
                    <a:pt x="52378" y="26111"/>
                  </a:lnTo>
                  <a:lnTo>
                    <a:pt x="52261" y="26597"/>
                  </a:lnTo>
                  <a:lnTo>
                    <a:pt x="52144" y="27084"/>
                  </a:lnTo>
                  <a:lnTo>
                    <a:pt x="52008" y="27551"/>
                  </a:lnTo>
                  <a:lnTo>
                    <a:pt x="51833" y="28018"/>
                  </a:lnTo>
                  <a:lnTo>
                    <a:pt x="51639" y="28446"/>
                  </a:lnTo>
                  <a:lnTo>
                    <a:pt x="51425" y="28874"/>
                  </a:lnTo>
                  <a:lnTo>
                    <a:pt x="51152" y="29263"/>
                  </a:lnTo>
                  <a:lnTo>
                    <a:pt x="50880" y="29633"/>
                  </a:lnTo>
                  <a:lnTo>
                    <a:pt x="50724" y="29808"/>
                  </a:lnTo>
                  <a:lnTo>
                    <a:pt x="50549" y="29964"/>
                  </a:lnTo>
                  <a:lnTo>
                    <a:pt x="50374" y="30119"/>
                  </a:lnTo>
                  <a:lnTo>
                    <a:pt x="50199" y="30275"/>
                  </a:lnTo>
                  <a:lnTo>
                    <a:pt x="50004" y="30411"/>
                  </a:lnTo>
                  <a:lnTo>
                    <a:pt x="49810" y="30528"/>
                  </a:lnTo>
                  <a:lnTo>
                    <a:pt x="49635" y="30625"/>
                  </a:lnTo>
                  <a:lnTo>
                    <a:pt x="49459" y="30703"/>
                  </a:lnTo>
                  <a:lnTo>
                    <a:pt x="49304" y="30742"/>
                  </a:lnTo>
                  <a:lnTo>
                    <a:pt x="49168" y="30761"/>
                  </a:lnTo>
                  <a:lnTo>
                    <a:pt x="49031" y="30781"/>
                  </a:lnTo>
                  <a:lnTo>
                    <a:pt x="48895" y="30761"/>
                  </a:lnTo>
                  <a:lnTo>
                    <a:pt x="48778" y="30722"/>
                  </a:lnTo>
                  <a:lnTo>
                    <a:pt x="48681" y="30683"/>
                  </a:lnTo>
                  <a:lnTo>
                    <a:pt x="48564" y="30606"/>
                  </a:lnTo>
                  <a:lnTo>
                    <a:pt x="48487" y="30528"/>
                  </a:lnTo>
                  <a:lnTo>
                    <a:pt x="48389" y="30430"/>
                  </a:lnTo>
                  <a:lnTo>
                    <a:pt x="48311" y="30333"/>
                  </a:lnTo>
                  <a:lnTo>
                    <a:pt x="48175" y="30080"/>
                  </a:lnTo>
                  <a:lnTo>
                    <a:pt x="48078" y="29788"/>
                  </a:lnTo>
                  <a:lnTo>
                    <a:pt x="47981" y="29477"/>
                  </a:lnTo>
                  <a:lnTo>
                    <a:pt x="47922" y="29146"/>
                  </a:lnTo>
                  <a:lnTo>
                    <a:pt x="47864" y="28796"/>
                  </a:lnTo>
                  <a:lnTo>
                    <a:pt x="47845" y="28446"/>
                  </a:lnTo>
                  <a:lnTo>
                    <a:pt x="47825" y="28096"/>
                  </a:lnTo>
                  <a:lnTo>
                    <a:pt x="47806" y="27434"/>
                  </a:lnTo>
                  <a:lnTo>
                    <a:pt x="47806" y="26753"/>
                  </a:lnTo>
                  <a:lnTo>
                    <a:pt x="47786" y="26422"/>
                  </a:lnTo>
                  <a:lnTo>
                    <a:pt x="47747" y="26092"/>
                  </a:lnTo>
                  <a:lnTo>
                    <a:pt x="47708" y="25741"/>
                  </a:lnTo>
                  <a:lnTo>
                    <a:pt x="47611" y="25430"/>
                  </a:lnTo>
                  <a:lnTo>
                    <a:pt x="47494" y="25119"/>
                  </a:lnTo>
                  <a:lnTo>
                    <a:pt x="47436" y="24963"/>
                  </a:lnTo>
                  <a:lnTo>
                    <a:pt x="47339" y="24827"/>
                  </a:lnTo>
                  <a:lnTo>
                    <a:pt x="46599" y="23679"/>
                  </a:lnTo>
                  <a:lnTo>
                    <a:pt x="46269" y="23134"/>
                  </a:lnTo>
                  <a:lnTo>
                    <a:pt x="46113" y="22862"/>
                  </a:lnTo>
                  <a:lnTo>
                    <a:pt x="45957" y="22589"/>
                  </a:lnTo>
                  <a:lnTo>
                    <a:pt x="45840" y="22298"/>
                  </a:lnTo>
                  <a:lnTo>
                    <a:pt x="45724" y="22006"/>
                  </a:lnTo>
                  <a:lnTo>
                    <a:pt x="45646" y="21714"/>
                  </a:lnTo>
                  <a:lnTo>
                    <a:pt x="45568" y="21403"/>
                  </a:lnTo>
                  <a:lnTo>
                    <a:pt x="45510" y="21072"/>
                  </a:lnTo>
                  <a:lnTo>
                    <a:pt x="45490" y="20741"/>
                  </a:lnTo>
                  <a:lnTo>
                    <a:pt x="45490" y="20371"/>
                  </a:lnTo>
                  <a:lnTo>
                    <a:pt x="45529" y="20002"/>
                  </a:lnTo>
                  <a:lnTo>
                    <a:pt x="45588" y="19574"/>
                  </a:lnTo>
                  <a:lnTo>
                    <a:pt x="45665" y="19146"/>
                  </a:lnTo>
                  <a:lnTo>
                    <a:pt x="45763" y="18737"/>
                  </a:lnTo>
                  <a:lnTo>
                    <a:pt x="45860" y="18309"/>
                  </a:lnTo>
                  <a:lnTo>
                    <a:pt x="46288" y="16694"/>
                  </a:lnTo>
                  <a:lnTo>
                    <a:pt x="46405" y="16285"/>
                  </a:lnTo>
                  <a:lnTo>
                    <a:pt x="46483" y="15857"/>
                  </a:lnTo>
                  <a:lnTo>
                    <a:pt x="46560" y="15449"/>
                  </a:lnTo>
                  <a:lnTo>
                    <a:pt x="46619" y="15021"/>
                  </a:lnTo>
                  <a:lnTo>
                    <a:pt x="46658" y="14593"/>
                  </a:lnTo>
                  <a:lnTo>
                    <a:pt x="46677" y="14165"/>
                  </a:lnTo>
                  <a:lnTo>
                    <a:pt x="46677" y="13717"/>
                  </a:lnTo>
                  <a:lnTo>
                    <a:pt x="46638" y="13270"/>
                  </a:lnTo>
                  <a:lnTo>
                    <a:pt x="46521" y="12511"/>
                  </a:lnTo>
                  <a:lnTo>
                    <a:pt x="46405" y="11849"/>
                  </a:lnTo>
                  <a:lnTo>
                    <a:pt x="46288" y="11246"/>
                  </a:lnTo>
                  <a:lnTo>
                    <a:pt x="46249" y="10954"/>
                  </a:lnTo>
                  <a:lnTo>
                    <a:pt x="46230" y="10662"/>
                  </a:lnTo>
                  <a:lnTo>
                    <a:pt x="46210" y="10371"/>
                  </a:lnTo>
                  <a:lnTo>
                    <a:pt x="46210" y="10098"/>
                  </a:lnTo>
                  <a:lnTo>
                    <a:pt x="46249" y="9806"/>
                  </a:lnTo>
                  <a:lnTo>
                    <a:pt x="46288" y="9514"/>
                  </a:lnTo>
                  <a:lnTo>
                    <a:pt x="46366" y="9203"/>
                  </a:lnTo>
                  <a:lnTo>
                    <a:pt x="46483" y="8892"/>
                  </a:lnTo>
                  <a:lnTo>
                    <a:pt x="46619" y="8561"/>
                  </a:lnTo>
                  <a:lnTo>
                    <a:pt x="46794" y="8211"/>
                  </a:lnTo>
                  <a:lnTo>
                    <a:pt x="46794" y="8211"/>
                  </a:lnTo>
                  <a:lnTo>
                    <a:pt x="45782" y="8658"/>
                  </a:lnTo>
                  <a:lnTo>
                    <a:pt x="45335" y="8853"/>
                  </a:lnTo>
                  <a:lnTo>
                    <a:pt x="45121" y="8970"/>
                  </a:lnTo>
                  <a:lnTo>
                    <a:pt x="44907" y="9086"/>
                  </a:lnTo>
                  <a:lnTo>
                    <a:pt x="44712" y="9223"/>
                  </a:lnTo>
                  <a:lnTo>
                    <a:pt x="44537" y="9359"/>
                  </a:lnTo>
                  <a:lnTo>
                    <a:pt x="44362" y="9534"/>
                  </a:lnTo>
                  <a:lnTo>
                    <a:pt x="44187" y="9709"/>
                  </a:lnTo>
                  <a:lnTo>
                    <a:pt x="44031" y="9923"/>
                  </a:lnTo>
                  <a:lnTo>
                    <a:pt x="43895" y="10156"/>
                  </a:lnTo>
                  <a:lnTo>
                    <a:pt x="43739" y="10409"/>
                  </a:lnTo>
                  <a:lnTo>
                    <a:pt x="43603" y="10701"/>
                  </a:lnTo>
                  <a:lnTo>
                    <a:pt x="43525" y="10935"/>
                  </a:lnTo>
                  <a:lnTo>
                    <a:pt x="43467" y="11168"/>
                  </a:lnTo>
                  <a:lnTo>
                    <a:pt x="43408" y="11382"/>
                  </a:lnTo>
                  <a:lnTo>
                    <a:pt x="43369" y="11616"/>
                  </a:lnTo>
                  <a:lnTo>
                    <a:pt x="43311" y="12083"/>
                  </a:lnTo>
                  <a:lnTo>
                    <a:pt x="43292" y="12530"/>
                  </a:lnTo>
                  <a:lnTo>
                    <a:pt x="43272" y="12997"/>
                  </a:lnTo>
                  <a:lnTo>
                    <a:pt x="43253" y="13445"/>
                  </a:lnTo>
                  <a:lnTo>
                    <a:pt x="43214" y="13892"/>
                  </a:lnTo>
                  <a:lnTo>
                    <a:pt x="43175" y="14106"/>
                  </a:lnTo>
                  <a:lnTo>
                    <a:pt x="43136" y="14340"/>
                  </a:lnTo>
                  <a:lnTo>
                    <a:pt x="42961" y="14165"/>
                  </a:lnTo>
                  <a:lnTo>
                    <a:pt x="42825" y="13989"/>
                  </a:lnTo>
                  <a:lnTo>
                    <a:pt x="42669" y="13814"/>
                  </a:lnTo>
                  <a:lnTo>
                    <a:pt x="42552" y="13620"/>
                  </a:lnTo>
                  <a:lnTo>
                    <a:pt x="42436" y="13425"/>
                  </a:lnTo>
                  <a:lnTo>
                    <a:pt x="42338" y="13211"/>
                  </a:lnTo>
                  <a:lnTo>
                    <a:pt x="42241" y="12997"/>
                  </a:lnTo>
                  <a:lnTo>
                    <a:pt x="42163" y="12783"/>
                  </a:lnTo>
                  <a:lnTo>
                    <a:pt x="42027" y="12316"/>
                  </a:lnTo>
                  <a:lnTo>
                    <a:pt x="41910" y="11830"/>
                  </a:lnTo>
                  <a:lnTo>
                    <a:pt x="41832" y="11324"/>
                  </a:lnTo>
                  <a:lnTo>
                    <a:pt x="41774" y="10818"/>
                  </a:lnTo>
                  <a:lnTo>
                    <a:pt x="41657" y="9787"/>
                  </a:lnTo>
                  <a:lnTo>
                    <a:pt x="41618" y="9261"/>
                  </a:lnTo>
                  <a:lnTo>
                    <a:pt x="41560" y="8756"/>
                  </a:lnTo>
                  <a:lnTo>
                    <a:pt x="41482" y="8269"/>
                  </a:lnTo>
                  <a:lnTo>
                    <a:pt x="41385" y="7783"/>
                  </a:lnTo>
                  <a:lnTo>
                    <a:pt x="41249" y="7335"/>
                  </a:lnTo>
                  <a:lnTo>
                    <a:pt x="41171" y="7121"/>
                  </a:lnTo>
                  <a:lnTo>
                    <a:pt x="41093" y="6907"/>
                  </a:lnTo>
                  <a:lnTo>
                    <a:pt x="40860" y="6421"/>
                  </a:lnTo>
                  <a:lnTo>
                    <a:pt x="40587" y="5954"/>
                  </a:lnTo>
                  <a:lnTo>
                    <a:pt x="40315" y="5506"/>
                  </a:lnTo>
                  <a:lnTo>
                    <a:pt x="40023" y="5117"/>
                  </a:lnTo>
                  <a:lnTo>
                    <a:pt x="39692" y="4747"/>
                  </a:lnTo>
                  <a:lnTo>
                    <a:pt x="39342" y="4417"/>
                  </a:lnTo>
                  <a:lnTo>
                    <a:pt x="38992" y="4125"/>
                  </a:lnTo>
                  <a:lnTo>
                    <a:pt x="38603" y="3872"/>
                  </a:lnTo>
                  <a:lnTo>
                    <a:pt x="38389" y="3775"/>
                  </a:lnTo>
                  <a:lnTo>
                    <a:pt x="38194" y="3658"/>
                  </a:lnTo>
                  <a:lnTo>
                    <a:pt x="37980" y="3580"/>
                  </a:lnTo>
                  <a:lnTo>
                    <a:pt x="37746" y="3502"/>
                  </a:lnTo>
                  <a:lnTo>
                    <a:pt x="37532" y="3424"/>
                  </a:lnTo>
                  <a:lnTo>
                    <a:pt x="37299" y="3366"/>
                  </a:lnTo>
                  <a:lnTo>
                    <a:pt x="37065" y="3327"/>
                  </a:lnTo>
                  <a:lnTo>
                    <a:pt x="36832" y="3308"/>
                  </a:lnTo>
                  <a:lnTo>
                    <a:pt x="36579" y="3269"/>
                  </a:lnTo>
                  <a:lnTo>
                    <a:pt x="36073" y="3269"/>
                  </a:lnTo>
                  <a:lnTo>
                    <a:pt x="35820" y="3288"/>
                  </a:lnTo>
                  <a:lnTo>
                    <a:pt x="35548" y="3327"/>
                  </a:lnTo>
                  <a:lnTo>
                    <a:pt x="35275" y="3366"/>
                  </a:lnTo>
                  <a:lnTo>
                    <a:pt x="35003" y="3424"/>
                  </a:lnTo>
                  <a:lnTo>
                    <a:pt x="34711" y="3483"/>
                  </a:lnTo>
                  <a:lnTo>
                    <a:pt x="35275" y="4008"/>
                  </a:lnTo>
                  <a:lnTo>
                    <a:pt x="35840" y="4553"/>
                  </a:lnTo>
                  <a:lnTo>
                    <a:pt x="36112" y="4845"/>
                  </a:lnTo>
                  <a:lnTo>
                    <a:pt x="36365" y="5156"/>
                  </a:lnTo>
                  <a:lnTo>
                    <a:pt x="36618" y="5467"/>
                  </a:lnTo>
                  <a:lnTo>
                    <a:pt x="36851" y="5779"/>
                  </a:lnTo>
                  <a:lnTo>
                    <a:pt x="37085" y="6109"/>
                  </a:lnTo>
                  <a:lnTo>
                    <a:pt x="37279" y="6440"/>
                  </a:lnTo>
                  <a:lnTo>
                    <a:pt x="37474" y="6790"/>
                  </a:lnTo>
                  <a:lnTo>
                    <a:pt x="37630" y="7141"/>
                  </a:lnTo>
                  <a:lnTo>
                    <a:pt x="37785" y="7510"/>
                  </a:lnTo>
                  <a:lnTo>
                    <a:pt x="37902" y="7880"/>
                  </a:lnTo>
                  <a:lnTo>
                    <a:pt x="37999" y="8250"/>
                  </a:lnTo>
                  <a:lnTo>
                    <a:pt x="38058" y="8639"/>
                  </a:lnTo>
                  <a:lnTo>
                    <a:pt x="38097" y="8989"/>
                  </a:lnTo>
                  <a:lnTo>
                    <a:pt x="38116" y="9339"/>
                  </a:lnTo>
                  <a:lnTo>
                    <a:pt x="38097" y="9709"/>
                  </a:lnTo>
                  <a:lnTo>
                    <a:pt x="38077" y="10059"/>
                  </a:lnTo>
                  <a:lnTo>
                    <a:pt x="38019" y="10429"/>
                  </a:lnTo>
                  <a:lnTo>
                    <a:pt x="37941" y="10779"/>
                  </a:lnTo>
                  <a:lnTo>
                    <a:pt x="37863" y="11149"/>
                  </a:lnTo>
                  <a:lnTo>
                    <a:pt x="37766" y="11499"/>
                  </a:lnTo>
                  <a:lnTo>
                    <a:pt x="37532" y="12199"/>
                  </a:lnTo>
                  <a:lnTo>
                    <a:pt x="37260" y="12900"/>
                  </a:lnTo>
                  <a:lnTo>
                    <a:pt x="36988" y="13561"/>
                  </a:lnTo>
                  <a:lnTo>
                    <a:pt x="36676" y="14204"/>
                  </a:lnTo>
                  <a:lnTo>
                    <a:pt x="36521" y="14515"/>
                  </a:lnTo>
                  <a:lnTo>
                    <a:pt x="36346" y="14826"/>
                  </a:lnTo>
                  <a:lnTo>
                    <a:pt x="35956" y="15449"/>
                  </a:lnTo>
                  <a:lnTo>
                    <a:pt x="35567" y="16071"/>
                  </a:lnTo>
                  <a:lnTo>
                    <a:pt x="35178" y="16694"/>
                  </a:lnTo>
                  <a:lnTo>
                    <a:pt x="35003" y="17005"/>
                  </a:lnTo>
                  <a:lnTo>
                    <a:pt x="34828" y="17317"/>
                  </a:lnTo>
                  <a:lnTo>
                    <a:pt x="34692" y="17647"/>
                  </a:lnTo>
                  <a:lnTo>
                    <a:pt x="34575" y="17959"/>
                  </a:lnTo>
                  <a:lnTo>
                    <a:pt x="34478" y="18289"/>
                  </a:lnTo>
                  <a:lnTo>
                    <a:pt x="34419" y="18640"/>
                  </a:lnTo>
                  <a:lnTo>
                    <a:pt x="34380" y="18990"/>
                  </a:lnTo>
                  <a:lnTo>
                    <a:pt x="34400" y="19340"/>
                  </a:lnTo>
                  <a:lnTo>
                    <a:pt x="34497" y="20177"/>
                  </a:lnTo>
                  <a:lnTo>
                    <a:pt x="34594" y="21033"/>
                  </a:lnTo>
                  <a:lnTo>
                    <a:pt x="34711" y="21869"/>
                  </a:lnTo>
                  <a:lnTo>
                    <a:pt x="34808" y="22706"/>
                  </a:lnTo>
                  <a:lnTo>
                    <a:pt x="34867" y="23543"/>
                  </a:lnTo>
                  <a:lnTo>
                    <a:pt x="34886" y="23971"/>
                  </a:lnTo>
                  <a:lnTo>
                    <a:pt x="34886" y="24379"/>
                  </a:lnTo>
                  <a:lnTo>
                    <a:pt x="34886" y="24807"/>
                  </a:lnTo>
                  <a:lnTo>
                    <a:pt x="34847" y="25216"/>
                  </a:lnTo>
                  <a:lnTo>
                    <a:pt x="34808" y="25625"/>
                  </a:lnTo>
                  <a:lnTo>
                    <a:pt x="34731" y="26033"/>
                  </a:lnTo>
                  <a:lnTo>
                    <a:pt x="34614" y="26442"/>
                  </a:lnTo>
                  <a:lnTo>
                    <a:pt x="34556" y="26636"/>
                  </a:lnTo>
                  <a:lnTo>
                    <a:pt x="34478" y="26812"/>
                  </a:lnTo>
                  <a:lnTo>
                    <a:pt x="34400" y="26967"/>
                  </a:lnTo>
                  <a:lnTo>
                    <a:pt x="34303" y="27103"/>
                  </a:lnTo>
                  <a:lnTo>
                    <a:pt x="34108" y="27356"/>
                  </a:lnTo>
                  <a:lnTo>
                    <a:pt x="33894" y="27590"/>
                  </a:lnTo>
                  <a:lnTo>
                    <a:pt x="33661" y="27765"/>
                  </a:lnTo>
                  <a:lnTo>
                    <a:pt x="33408" y="27921"/>
                  </a:lnTo>
                  <a:lnTo>
                    <a:pt x="33135" y="28076"/>
                  </a:lnTo>
                  <a:lnTo>
                    <a:pt x="32843" y="28193"/>
                  </a:lnTo>
                  <a:lnTo>
                    <a:pt x="32532" y="28290"/>
                  </a:lnTo>
                  <a:lnTo>
                    <a:pt x="31909" y="28504"/>
                  </a:lnTo>
                  <a:lnTo>
                    <a:pt x="31579" y="28621"/>
                  </a:lnTo>
                  <a:lnTo>
                    <a:pt x="31248" y="28738"/>
                  </a:lnTo>
                  <a:lnTo>
                    <a:pt x="30917" y="28874"/>
                  </a:lnTo>
                  <a:lnTo>
                    <a:pt x="30586" y="29049"/>
                  </a:lnTo>
                  <a:lnTo>
                    <a:pt x="30275" y="29224"/>
                  </a:lnTo>
                  <a:lnTo>
                    <a:pt x="29983" y="29458"/>
                  </a:lnTo>
                  <a:lnTo>
                    <a:pt x="29691" y="29711"/>
                  </a:lnTo>
                  <a:lnTo>
                    <a:pt x="29419" y="29983"/>
                  </a:lnTo>
                  <a:lnTo>
                    <a:pt x="28855" y="30567"/>
                  </a:lnTo>
                  <a:lnTo>
                    <a:pt x="28563" y="30859"/>
                  </a:lnTo>
                  <a:lnTo>
                    <a:pt x="28271" y="31131"/>
                  </a:lnTo>
                  <a:lnTo>
                    <a:pt x="27979" y="31403"/>
                  </a:lnTo>
                  <a:lnTo>
                    <a:pt x="27668" y="31637"/>
                  </a:lnTo>
                  <a:lnTo>
                    <a:pt x="27357" y="31851"/>
                  </a:lnTo>
                  <a:lnTo>
                    <a:pt x="27181" y="31929"/>
                  </a:lnTo>
                  <a:lnTo>
                    <a:pt x="27006" y="32006"/>
                  </a:lnTo>
                  <a:lnTo>
                    <a:pt x="26831" y="32065"/>
                  </a:lnTo>
                  <a:lnTo>
                    <a:pt x="26656" y="32123"/>
                  </a:lnTo>
                  <a:lnTo>
                    <a:pt x="26461" y="32162"/>
                  </a:lnTo>
                  <a:lnTo>
                    <a:pt x="26267" y="32182"/>
                  </a:lnTo>
                  <a:lnTo>
                    <a:pt x="25858" y="32182"/>
                  </a:lnTo>
                  <a:lnTo>
                    <a:pt x="25664" y="32143"/>
                  </a:lnTo>
                  <a:lnTo>
                    <a:pt x="25430" y="32104"/>
                  </a:lnTo>
                  <a:lnTo>
                    <a:pt x="25216" y="32026"/>
                  </a:lnTo>
                  <a:lnTo>
                    <a:pt x="25022" y="31948"/>
                  </a:lnTo>
                  <a:lnTo>
                    <a:pt x="24827" y="31870"/>
                  </a:lnTo>
                  <a:lnTo>
                    <a:pt x="24671" y="31754"/>
                  </a:lnTo>
                  <a:lnTo>
                    <a:pt x="24516" y="31656"/>
                  </a:lnTo>
                  <a:lnTo>
                    <a:pt x="24380" y="31520"/>
                  </a:lnTo>
                  <a:lnTo>
                    <a:pt x="24263" y="31384"/>
                  </a:lnTo>
                  <a:lnTo>
                    <a:pt x="24166" y="31248"/>
                  </a:lnTo>
                  <a:lnTo>
                    <a:pt x="24088" y="31092"/>
                  </a:lnTo>
                  <a:lnTo>
                    <a:pt x="24010" y="30936"/>
                  </a:lnTo>
                  <a:lnTo>
                    <a:pt x="23952" y="30781"/>
                  </a:lnTo>
                  <a:lnTo>
                    <a:pt x="23893" y="30606"/>
                  </a:lnTo>
                  <a:lnTo>
                    <a:pt x="23835" y="30236"/>
                  </a:lnTo>
                  <a:lnTo>
                    <a:pt x="23796" y="29866"/>
                  </a:lnTo>
                  <a:lnTo>
                    <a:pt x="23796" y="29477"/>
                  </a:lnTo>
                  <a:lnTo>
                    <a:pt x="23835" y="29088"/>
                  </a:lnTo>
                  <a:lnTo>
                    <a:pt x="23893" y="28699"/>
                  </a:lnTo>
                  <a:lnTo>
                    <a:pt x="23952" y="28310"/>
                  </a:lnTo>
                  <a:lnTo>
                    <a:pt x="24127" y="27590"/>
                  </a:lnTo>
                  <a:lnTo>
                    <a:pt x="24263" y="26928"/>
                  </a:lnTo>
                  <a:lnTo>
                    <a:pt x="24419" y="26189"/>
                  </a:lnTo>
                  <a:lnTo>
                    <a:pt x="24477" y="25819"/>
                  </a:lnTo>
                  <a:lnTo>
                    <a:pt x="24516" y="25450"/>
                  </a:lnTo>
                  <a:lnTo>
                    <a:pt x="24555" y="25080"/>
                  </a:lnTo>
                  <a:lnTo>
                    <a:pt x="24574" y="24710"/>
                  </a:lnTo>
                  <a:lnTo>
                    <a:pt x="24574" y="24360"/>
                  </a:lnTo>
                  <a:lnTo>
                    <a:pt x="24555" y="23990"/>
                  </a:lnTo>
                  <a:lnTo>
                    <a:pt x="24516" y="23640"/>
                  </a:lnTo>
                  <a:lnTo>
                    <a:pt x="24457" y="23290"/>
                  </a:lnTo>
                  <a:lnTo>
                    <a:pt x="24360" y="22940"/>
                  </a:lnTo>
                  <a:lnTo>
                    <a:pt x="24263" y="22589"/>
                  </a:lnTo>
                  <a:lnTo>
                    <a:pt x="24107" y="22239"/>
                  </a:lnTo>
                  <a:lnTo>
                    <a:pt x="23952" y="21908"/>
                  </a:lnTo>
                  <a:lnTo>
                    <a:pt x="23738" y="21558"/>
                  </a:lnTo>
                  <a:lnTo>
                    <a:pt x="23504" y="21227"/>
                  </a:lnTo>
                  <a:lnTo>
                    <a:pt x="23193" y="20858"/>
                  </a:lnTo>
                  <a:lnTo>
                    <a:pt x="22862" y="20488"/>
                  </a:lnTo>
                  <a:lnTo>
                    <a:pt x="22512" y="20138"/>
                  </a:lnTo>
                  <a:lnTo>
                    <a:pt x="22123" y="19807"/>
                  </a:lnTo>
                  <a:lnTo>
                    <a:pt x="21714" y="19476"/>
                  </a:lnTo>
                  <a:lnTo>
                    <a:pt x="21286" y="19165"/>
                  </a:lnTo>
                  <a:lnTo>
                    <a:pt x="20858" y="18873"/>
                  </a:lnTo>
                  <a:lnTo>
                    <a:pt x="20391" y="18601"/>
                  </a:lnTo>
                  <a:lnTo>
                    <a:pt x="19924" y="18348"/>
                  </a:lnTo>
                  <a:lnTo>
                    <a:pt x="19457" y="18114"/>
                  </a:lnTo>
                  <a:lnTo>
                    <a:pt x="18971" y="17900"/>
                  </a:lnTo>
                  <a:lnTo>
                    <a:pt x="18484" y="17706"/>
                  </a:lnTo>
                  <a:lnTo>
                    <a:pt x="17998" y="17531"/>
                  </a:lnTo>
                  <a:lnTo>
                    <a:pt x="17511" y="17394"/>
                  </a:lnTo>
                  <a:lnTo>
                    <a:pt x="17025" y="17278"/>
                  </a:lnTo>
                  <a:lnTo>
                    <a:pt x="16558" y="17180"/>
                  </a:lnTo>
                  <a:lnTo>
                    <a:pt x="16986" y="17589"/>
                  </a:lnTo>
                  <a:lnTo>
                    <a:pt x="17472" y="18056"/>
                  </a:lnTo>
                  <a:lnTo>
                    <a:pt x="17978" y="18542"/>
                  </a:lnTo>
                  <a:lnTo>
                    <a:pt x="18212" y="18795"/>
                  </a:lnTo>
                  <a:lnTo>
                    <a:pt x="18426" y="19068"/>
                  </a:lnTo>
                  <a:lnTo>
                    <a:pt x="18620" y="19340"/>
                  </a:lnTo>
                  <a:lnTo>
                    <a:pt x="18795" y="19632"/>
                  </a:lnTo>
                  <a:lnTo>
                    <a:pt x="18932" y="19904"/>
                  </a:lnTo>
                  <a:lnTo>
                    <a:pt x="19029" y="20216"/>
                  </a:lnTo>
                  <a:lnTo>
                    <a:pt x="19068" y="20352"/>
                  </a:lnTo>
                  <a:lnTo>
                    <a:pt x="19087" y="20508"/>
                  </a:lnTo>
                  <a:lnTo>
                    <a:pt x="19087" y="20663"/>
                  </a:lnTo>
                  <a:lnTo>
                    <a:pt x="19087" y="20819"/>
                  </a:lnTo>
                  <a:lnTo>
                    <a:pt x="19068" y="20974"/>
                  </a:lnTo>
                  <a:lnTo>
                    <a:pt x="19029" y="21130"/>
                  </a:lnTo>
                  <a:lnTo>
                    <a:pt x="18990" y="21286"/>
                  </a:lnTo>
                  <a:lnTo>
                    <a:pt x="18932" y="21441"/>
                  </a:lnTo>
                  <a:lnTo>
                    <a:pt x="18854" y="21597"/>
                  </a:lnTo>
                  <a:lnTo>
                    <a:pt x="18776" y="21733"/>
                  </a:lnTo>
                  <a:lnTo>
                    <a:pt x="18679" y="21850"/>
                  </a:lnTo>
                  <a:lnTo>
                    <a:pt x="18581" y="21947"/>
                  </a:lnTo>
                  <a:lnTo>
                    <a:pt x="18484" y="22025"/>
                  </a:lnTo>
                  <a:lnTo>
                    <a:pt x="18367" y="22103"/>
                  </a:lnTo>
                  <a:lnTo>
                    <a:pt x="18270" y="22161"/>
                  </a:lnTo>
                  <a:lnTo>
                    <a:pt x="18153" y="22200"/>
                  </a:lnTo>
                  <a:lnTo>
                    <a:pt x="18017" y="22220"/>
                  </a:lnTo>
                  <a:lnTo>
                    <a:pt x="17900" y="22239"/>
                  </a:lnTo>
                  <a:lnTo>
                    <a:pt x="17648" y="22239"/>
                  </a:lnTo>
                  <a:lnTo>
                    <a:pt x="17375" y="22200"/>
                  </a:lnTo>
                  <a:lnTo>
                    <a:pt x="17122" y="22122"/>
                  </a:lnTo>
                  <a:lnTo>
                    <a:pt x="16850" y="22006"/>
                  </a:lnTo>
                  <a:lnTo>
                    <a:pt x="16597" y="21869"/>
                  </a:lnTo>
                  <a:lnTo>
                    <a:pt x="16344" y="21694"/>
                  </a:lnTo>
                  <a:lnTo>
                    <a:pt x="16091" y="21519"/>
                  </a:lnTo>
                  <a:lnTo>
                    <a:pt x="15877" y="21305"/>
                  </a:lnTo>
                  <a:lnTo>
                    <a:pt x="15682" y="21111"/>
                  </a:lnTo>
                  <a:lnTo>
                    <a:pt x="15488" y="20897"/>
                  </a:lnTo>
                  <a:lnTo>
                    <a:pt x="15352" y="20683"/>
                  </a:lnTo>
                  <a:lnTo>
                    <a:pt x="15196" y="20391"/>
                  </a:lnTo>
                  <a:lnTo>
                    <a:pt x="15060" y="20060"/>
                  </a:lnTo>
                  <a:lnTo>
                    <a:pt x="14982" y="19710"/>
                  </a:lnTo>
                  <a:lnTo>
                    <a:pt x="14924" y="19360"/>
                  </a:lnTo>
                  <a:lnTo>
                    <a:pt x="14885" y="18990"/>
                  </a:lnTo>
                  <a:lnTo>
                    <a:pt x="14885" y="18601"/>
                  </a:lnTo>
                  <a:lnTo>
                    <a:pt x="14904" y="18212"/>
                  </a:lnTo>
                  <a:lnTo>
                    <a:pt x="14943" y="17803"/>
                  </a:lnTo>
                  <a:lnTo>
                    <a:pt x="15001" y="17414"/>
                  </a:lnTo>
                  <a:lnTo>
                    <a:pt x="15060" y="17025"/>
                  </a:lnTo>
                  <a:lnTo>
                    <a:pt x="15157" y="16636"/>
                  </a:lnTo>
                  <a:lnTo>
                    <a:pt x="15254" y="16246"/>
                  </a:lnTo>
                  <a:lnTo>
                    <a:pt x="15449" y="15546"/>
                  </a:lnTo>
                  <a:lnTo>
                    <a:pt x="15682" y="14923"/>
                  </a:lnTo>
                  <a:lnTo>
                    <a:pt x="15935" y="14242"/>
                  </a:lnTo>
                  <a:lnTo>
                    <a:pt x="16149" y="13581"/>
                  </a:lnTo>
                  <a:lnTo>
                    <a:pt x="16227" y="13270"/>
                  </a:lnTo>
                  <a:lnTo>
                    <a:pt x="16305" y="12958"/>
                  </a:lnTo>
                  <a:lnTo>
                    <a:pt x="16363" y="12647"/>
                  </a:lnTo>
                  <a:lnTo>
                    <a:pt x="16422" y="12336"/>
                  </a:lnTo>
                  <a:lnTo>
                    <a:pt x="16441" y="12024"/>
                  </a:lnTo>
                  <a:lnTo>
                    <a:pt x="16461" y="11713"/>
                  </a:lnTo>
                  <a:lnTo>
                    <a:pt x="16441" y="11402"/>
                  </a:lnTo>
                  <a:lnTo>
                    <a:pt x="16422" y="11071"/>
                  </a:lnTo>
                  <a:lnTo>
                    <a:pt x="16363" y="10740"/>
                  </a:lnTo>
                  <a:lnTo>
                    <a:pt x="16286" y="10409"/>
                  </a:lnTo>
                  <a:lnTo>
                    <a:pt x="16188" y="10059"/>
                  </a:lnTo>
                  <a:lnTo>
                    <a:pt x="16072" y="9690"/>
                  </a:lnTo>
                  <a:lnTo>
                    <a:pt x="15994" y="9728"/>
                  </a:lnTo>
                  <a:lnTo>
                    <a:pt x="15916" y="9787"/>
                  </a:lnTo>
                  <a:lnTo>
                    <a:pt x="15760" y="9942"/>
                  </a:lnTo>
                  <a:lnTo>
                    <a:pt x="15643" y="10118"/>
                  </a:lnTo>
                  <a:lnTo>
                    <a:pt x="15507" y="10332"/>
                  </a:lnTo>
                  <a:lnTo>
                    <a:pt x="15254" y="10779"/>
                  </a:lnTo>
                  <a:lnTo>
                    <a:pt x="15138" y="10993"/>
                  </a:lnTo>
                  <a:lnTo>
                    <a:pt x="15001" y="11168"/>
                  </a:lnTo>
                  <a:lnTo>
                    <a:pt x="14807" y="11343"/>
                  </a:lnTo>
                  <a:lnTo>
                    <a:pt x="14612" y="11518"/>
                  </a:lnTo>
                  <a:lnTo>
                    <a:pt x="14418" y="11694"/>
                  </a:lnTo>
                  <a:lnTo>
                    <a:pt x="14204" y="11830"/>
                  </a:lnTo>
                  <a:lnTo>
                    <a:pt x="13328" y="12413"/>
                  </a:lnTo>
                  <a:lnTo>
                    <a:pt x="12511" y="12958"/>
                  </a:lnTo>
                  <a:lnTo>
                    <a:pt x="12102" y="13250"/>
                  </a:lnTo>
                  <a:lnTo>
                    <a:pt x="11713" y="13542"/>
                  </a:lnTo>
                  <a:lnTo>
                    <a:pt x="11324" y="13873"/>
                  </a:lnTo>
                  <a:lnTo>
                    <a:pt x="10974" y="14223"/>
                  </a:lnTo>
                  <a:lnTo>
                    <a:pt x="10818" y="14398"/>
                  </a:lnTo>
                  <a:lnTo>
                    <a:pt x="10663" y="14593"/>
                  </a:lnTo>
                  <a:lnTo>
                    <a:pt x="10526" y="14787"/>
                  </a:lnTo>
                  <a:lnTo>
                    <a:pt x="10390" y="15001"/>
                  </a:lnTo>
                  <a:lnTo>
                    <a:pt x="10273" y="15254"/>
                  </a:lnTo>
                  <a:lnTo>
                    <a:pt x="10157" y="15527"/>
                  </a:lnTo>
                  <a:lnTo>
                    <a:pt x="10059" y="15780"/>
                  </a:lnTo>
                  <a:lnTo>
                    <a:pt x="9982" y="16052"/>
                  </a:lnTo>
                  <a:lnTo>
                    <a:pt x="9923" y="16305"/>
                  </a:lnTo>
                  <a:lnTo>
                    <a:pt x="9884" y="16577"/>
                  </a:lnTo>
                  <a:lnTo>
                    <a:pt x="9865" y="16850"/>
                  </a:lnTo>
                  <a:lnTo>
                    <a:pt x="9845" y="17103"/>
                  </a:lnTo>
                  <a:lnTo>
                    <a:pt x="9845" y="17375"/>
                  </a:lnTo>
                  <a:lnTo>
                    <a:pt x="9865" y="17647"/>
                  </a:lnTo>
                  <a:lnTo>
                    <a:pt x="9923" y="18192"/>
                  </a:lnTo>
                  <a:lnTo>
                    <a:pt x="10001" y="18737"/>
                  </a:lnTo>
                  <a:lnTo>
                    <a:pt x="10118" y="19301"/>
                  </a:lnTo>
                  <a:lnTo>
                    <a:pt x="10371" y="20410"/>
                  </a:lnTo>
                  <a:lnTo>
                    <a:pt x="10507" y="20955"/>
                  </a:lnTo>
                  <a:lnTo>
                    <a:pt x="10624" y="21519"/>
                  </a:lnTo>
                  <a:lnTo>
                    <a:pt x="10740" y="22084"/>
                  </a:lnTo>
                  <a:lnTo>
                    <a:pt x="10818" y="22628"/>
                  </a:lnTo>
                  <a:lnTo>
                    <a:pt x="10857" y="23173"/>
                  </a:lnTo>
                  <a:lnTo>
                    <a:pt x="10857" y="23445"/>
                  </a:lnTo>
                  <a:lnTo>
                    <a:pt x="10857" y="23737"/>
                  </a:lnTo>
                  <a:lnTo>
                    <a:pt x="10818" y="24399"/>
                  </a:lnTo>
                  <a:lnTo>
                    <a:pt x="10779" y="24769"/>
                  </a:lnTo>
                  <a:lnTo>
                    <a:pt x="10721" y="25138"/>
                  </a:lnTo>
                  <a:lnTo>
                    <a:pt x="10624" y="25488"/>
                  </a:lnTo>
                  <a:lnTo>
                    <a:pt x="10565" y="25664"/>
                  </a:lnTo>
                  <a:lnTo>
                    <a:pt x="10487" y="25819"/>
                  </a:lnTo>
                  <a:lnTo>
                    <a:pt x="10410" y="25975"/>
                  </a:lnTo>
                  <a:lnTo>
                    <a:pt x="10312" y="26111"/>
                  </a:lnTo>
                  <a:lnTo>
                    <a:pt x="10196" y="26228"/>
                  </a:lnTo>
                  <a:lnTo>
                    <a:pt x="10059" y="26345"/>
                  </a:lnTo>
                  <a:lnTo>
                    <a:pt x="9865" y="26481"/>
                  </a:lnTo>
                  <a:lnTo>
                    <a:pt x="9670" y="26559"/>
                  </a:lnTo>
                  <a:lnTo>
                    <a:pt x="9592" y="26559"/>
                  </a:lnTo>
                  <a:lnTo>
                    <a:pt x="9515" y="26578"/>
                  </a:lnTo>
                  <a:lnTo>
                    <a:pt x="9339" y="26559"/>
                  </a:lnTo>
                  <a:lnTo>
                    <a:pt x="9203" y="26481"/>
                  </a:lnTo>
                  <a:lnTo>
                    <a:pt x="9067" y="26383"/>
                  </a:lnTo>
                  <a:lnTo>
                    <a:pt x="8950" y="26247"/>
                  </a:lnTo>
                  <a:lnTo>
                    <a:pt x="8834" y="26092"/>
                  </a:lnTo>
                  <a:lnTo>
                    <a:pt x="8736" y="25917"/>
                  </a:lnTo>
                  <a:lnTo>
                    <a:pt x="8639" y="25722"/>
                  </a:lnTo>
                  <a:lnTo>
                    <a:pt x="8464" y="25313"/>
                  </a:lnTo>
                  <a:lnTo>
                    <a:pt x="8328" y="24905"/>
                  </a:lnTo>
                  <a:lnTo>
                    <a:pt x="8211" y="24516"/>
                  </a:lnTo>
                  <a:lnTo>
                    <a:pt x="8055" y="24010"/>
                  </a:lnTo>
                  <a:lnTo>
                    <a:pt x="7919" y="23484"/>
                  </a:lnTo>
                  <a:lnTo>
                    <a:pt x="7802" y="22959"/>
                  </a:lnTo>
                  <a:lnTo>
                    <a:pt x="7725" y="22434"/>
                  </a:lnTo>
                  <a:lnTo>
                    <a:pt x="7569" y="21364"/>
                  </a:lnTo>
                  <a:lnTo>
                    <a:pt x="7433" y="20274"/>
                  </a:lnTo>
                  <a:lnTo>
                    <a:pt x="7277" y="19184"/>
                  </a:lnTo>
                  <a:lnTo>
                    <a:pt x="7199" y="18659"/>
                  </a:lnTo>
                  <a:lnTo>
                    <a:pt x="7102" y="18114"/>
                  </a:lnTo>
                  <a:lnTo>
                    <a:pt x="6985" y="17589"/>
                  </a:lnTo>
                  <a:lnTo>
                    <a:pt x="6868" y="17083"/>
                  </a:lnTo>
                  <a:lnTo>
                    <a:pt x="6713" y="16577"/>
                  </a:lnTo>
                  <a:lnTo>
                    <a:pt x="6518" y="16071"/>
                  </a:lnTo>
                  <a:lnTo>
                    <a:pt x="6382" y="15760"/>
                  </a:lnTo>
                  <a:lnTo>
                    <a:pt x="6246" y="15468"/>
                  </a:lnTo>
                  <a:lnTo>
                    <a:pt x="6090" y="15215"/>
                  </a:lnTo>
                  <a:lnTo>
                    <a:pt x="6012" y="15099"/>
                  </a:lnTo>
                  <a:lnTo>
                    <a:pt x="5935" y="15001"/>
                  </a:lnTo>
                  <a:lnTo>
                    <a:pt x="5857" y="14923"/>
                  </a:lnTo>
                  <a:lnTo>
                    <a:pt x="5759" y="14884"/>
                  </a:lnTo>
                  <a:lnTo>
                    <a:pt x="5682" y="14846"/>
                  </a:lnTo>
                  <a:lnTo>
                    <a:pt x="5584" y="14846"/>
                  </a:lnTo>
                  <a:lnTo>
                    <a:pt x="5487" y="14865"/>
                  </a:lnTo>
                  <a:lnTo>
                    <a:pt x="5390" y="14923"/>
                  </a:lnTo>
                  <a:lnTo>
                    <a:pt x="5292" y="15001"/>
                  </a:lnTo>
                  <a:lnTo>
                    <a:pt x="5195" y="15118"/>
                  </a:lnTo>
                  <a:lnTo>
                    <a:pt x="5098" y="15254"/>
                  </a:lnTo>
                  <a:lnTo>
                    <a:pt x="5040" y="15410"/>
                  </a:lnTo>
                  <a:lnTo>
                    <a:pt x="4981" y="15585"/>
                  </a:lnTo>
                  <a:lnTo>
                    <a:pt x="4923" y="15760"/>
                  </a:lnTo>
                  <a:lnTo>
                    <a:pt x="4845" y="16130"/>
                  </a:lnTo>
                  <a:lnTo>
                    <a:pt x="4748" y="16480"/>
                  </a:lnTo>
                  <a:lnTo>
                    <a:pt x="4689" y="16636"/>
                  </a:lnTo>
                  <a:lnTo>
                    <a:pt x="4611" y="16772"/>
                  </a:lnTo>
                  <a:lnTo>
                    <a:pt x="4514" y="16908"/>
                  </a:lnTo>
                  <a:lnTo>
                    <a:pt x="4378" y="17005"/>
                  </a:lnTo>
                  <a:lnTo>
                    <a:pt x="4222" y="17064"/>
                  </a:lnTo>
                  <a:lnTo>
                    <a:pt x="4047" y="17122"/>
                  </a:lnTo>
                  <a:lnTo>
                    <a:pt x="3814" y="17122"/>
                  </a:lnTo>
                  <a:lnTo>
                    <a:pt x="3541" y="17083"/>
                  </a:lnTo>
                  <a:lnTo>
                    <a:pt x="3386" y="17044"/>
                  </a:lnTo>
                  <a:lnTo>
                    <a:pt x="3211" y="16986"/>
                  </a:lnTo>
                  <a:lnTo>
                    <a:pt x="3055" y="16908"/>
                  </a:lnTo>
                  <a:lnTo>
                    <a:pt x="2919" y="16811"/>
                  </a:lnTo>
                  <a:lnTo>
                    <a:pt x="2783" y="16694"/>
                  </a:lnTo>
                  <a:lnTo>
                    <a:pt x="2646" y="16577"/>
                  </a:lnTo>
                  <a:lnTo>
                    <a:pt x="2530" y="16441"/>
                  </a:lnTo>
                  <a:lnTo>
                    <a:pt x="2413" y="16305"/>
                  </a:lnTo>
                  <a:lnTo>
                    <a:pt x="2199" y="15974"/>
                  </a:lnTo>
                  <a:lnTo>
                    <a:pt x="2024" y="15604"/>
                  </a:lnTo>
                  <a:lnTo>
                    <a:pt x="1868" y="15215"/>
                  </a:lnTo>
                  <a:lnTo>
                    <a:pt x="1732" y="14807"/>
                  </a:lnTo>
                  <a:lnTo>
                    <a:pt x="1615" y="14398"/>
                  </a:lnTo>
                  <a:lnTo>
                    <a:pt x="1518" y="13970"/>
                  </a:lnTo>
                  <a:lnTo>
                    <a:pt x="1343" y="13133"/>
                  </a:lnTo>
                  <a:lnTo>
                    <a:pt x="1129" y="11752"/>
                  </a:lnTo>
                  <a:lnTo>
                    <a:pt x="954" y="11810"/>
                  </a:lnTo>
                  <a:lnTo>
                    <a:pt x="798" y="11888"/>
                  </a:lnTo>
                  <a:lnTo>
                    <a:pt x="662" y="12005"/>
                  </a:lnTo>
                  <a:lnTo>
                    <a:pt x="526" y="12122"/>
                  </a:lnTo>
                  <a:lnTo>
                    <a:pt x="428" y="12258"/>
                  </a:lnTo>
                  <a:lnTo>
                    <a:pt x="331" y="12413"/>
                  </a:lnTo>
                  <a:lnTo>
                    <a:pt x="234" y="12589"/>
                  </a:lnTo>
                  <a:lnTo>
                    <a:pt x="175" y="12764"/>
                  </a:lnTo>
                  <a:lnTo>
                    <a:pt x="117" y="12958"/>
                  </a:lnTo>
                  <a:lnTo>
                    <a:pt x="78" y="13172"/>
                  </a:lnTo>
                  <a:lnTo>
                    <a:pt x="39" y="13386"/>
                  </a:lnTo>
                  <a:lnTo>
                    <a:pt x="20" y="13620"/>
                  </a:lnTo>
                  <a:lnTo>
                    <a:pt x="0" y="14087"/>
                  </a:lnTo>
                  <a:lnTo>
                    <a:pt x="0" y="14573"/>
                  </a:lnTo>
                  <a:lnTo>
                    <a:pt x="59" y="15060"/>
                  </a:lnTo>
                  <a:lnTo>
                    <a:pt x="117" y="15565"/>
                  </a:lnTo>
                  <a:lnTo>
                    <a:pt x="214" y="16032"/>
                  </a:lnTo>
                  <a:lnTo>
                    <a:pt x="331" y="16499"/>
                  </a:lnTo>
                  <a:lnTo>
                    <a:pt x="448" y="16908"/>
                  </a:lnTo>
                  <a:lnTo>
                    <a:pt x="564" y="17278"/>
                  </a:lnTo>
                  <a:lnTo>
                    <a:pt x="681" y="17589"/>
                  </a:lnTo>
                  <a:lnTo>
                    <a:pt x="798" y="17842"/>
                  </a:lnTo>
                  <a:lnTo>
                    <a:pt x="973" y="18134"/>
                  </a:lnTo>
                  <a:lnTo>
                    <a:pt x="1187" y="18445"/>
                  </a:lnTo>
                  <a:lnTo>
                    <a:pt x="1712" y="19126"/>
                  </a:lnTo>
                  <a:lnTo>
                    <a:pt x="2296" y="19865"/>
                  </a:lnTo>
                  <a:lnTo>
                    <a:pt x="2588" y="20255"/>
                  </a:lnTo>
                  <a:lnTo>
                    <a:pt x="2880" y="20663"/>
                  </a:lnTo>
                  <a:lnTo>
                    <a:pt x="3152" y="21052"/>
                  </a:lnTo>
                  <a:lnTo>
                    <a:pt x="3386" y="21461"/>
                  </a:lnTo>
                  <a:lnTo>
                    <a:pt x="3580" y="21869"/>
                  </a:lnTo>
                  <a:lnTo>
                    <a:pt x="3755" y="22259"/>
                  </a:lnTo>
                  <a:lnTo>
                    <a:pt x="3814" y="22453"/>
                  </a:lnTo>
                  <a:lnTo>
                    <a:pt x="3853" y="22648"/>
                  </a:lnTo>
                  <a:lnTo>
                    <a:pt x="3872" y="22823"/>
                  </a:lnTo>
                  <a:lnTo>
                    <a:pt x="3892" y="23017"/>
                  </a:lnTo>
                  <a:lnTo>
                    <a:pt x="3892" y="23193"/>
                  </a:lnTo>
                  <a:lnTo>
                    <a:pt x="3853" y="23368"/>
                  </a:lnTo>
                  <a:lnTo>
                    <a:pt x="3814" y="23543"/>
                  </a:lnTo>
                  <a:lnTo>
                    <a:pt x="3755" y="23718"/>
                  </a:lnTo>
                  <a:lnTo>
                    <a:pt x="3619" y="23737"/>
                  </a:lnTo>
                  <a:lnTo>
                    <a:pt x="3386" y="23737"/>
                  </a:lnTo>
                  <a:lnTo>
                    <a:pt x="3288" y="23718"/>
                  </a:lnTo>
                  <a:lnTo>
                    <a:pt x="3191" y="23679"/>
                  </a:lnTo>
                  <a:lnTo>
                    <a:pt x="3094" y="23621"/>
                  </a:lnTo>
                  <a:lnTo>
                    <a:pt x="3016" y="23562"/>
                  </a:lnTo>
                  <a:lnTo>
                    <a:pt x="2938" y="23484"/>
                  </a:lnTo>
                  <a:lnTo>
                    <a:pt x="2802" y="23309"/>
                  </a:lnTo>
                  <a:lnTo>
                    <a:pt x="2705" y="23115"/>
                  </a:lnTo>
                  <a:lnTo>
                    <a:pt x="2627" y="22901"/>
                  </a:lnTo>
                  <a:lnTo>
                    <a:pt x="2569" y="22667"/>
                  </a:lnTo>
                  <a:lnTo>
                    <a:pt x="2413" y="22920"/>
                  </a:lnTo>
                  <a:lnTo>
                    <a:pt x="2277" y="23154"/>
                  </a:lnTo>
                  <a:lnTo>
                    <a:pt x="2160" y="23387"/>
                  </a:lnTo>
                  <a:lnTo>
                    <a:pt x="2063" y="23621"/>
                  </a:lnTo>
                  <a:lnTo>
                    <a:pt x="1965" y="23854"/>
                  </a:lnTo>
                  <a:lnTo>
                    <a:pt x="1888" y="24068"/>
                  </a:lnTo>
                  <a:lnTo>
                    <a:pt x="1829" y="24302"/>
                  </a:lnTo>
                  <a:lnTo>
                    <a:pt x="1771" y="24516"/>
                  </a:lnTo>
                  <a:lnTo>
                    <a:pt x="1732" y="24749"/>
                  </a:lnTo>
                  <a:lnTo>
                    <a:pt x="1712" y="24963"/>
                  </a:lnTo>
                  <a:lnTo>
                    <a:pt x="1693" y="25391"/>
                  </a:lnTo>
                  <a:lnTo>
                    <a:pt x="1732" y="25800"/>
                  </a:lnTo>
                  <a:lnTo>
                    <a:pt x="1790" y="26228"/>
                  </a:lnTo>
                  <a:lnTo>
                    <a:pt x="1907" y="26636"/>
                  </a:lnTo>
                  <a:lnTo>
                    <a:pt x="2043" y="27026"/>
                  </a:lnTo>
                  <a:lnTo>
                    <a:pt x="2199" y="27434"/>
                  </a:lnTo>
                  <a:lnTo>
                    <a:pt x="2393" y="27823"/>
                  </a:lnTo>
                  <a:lnTo>
                    <a:pt x="2588" y="28212"/>
                  </a:lnTo>
                  <a:lnTo>
                    <a:pt x="2821" y="28602"/>
                  </a:lnTo>
                  <a:lnTo>
                    <a:pt x="3288" y="29380"/>
                  </a:lnTo>
                  <a:lnTo>
                    <a:pt x="3775" y="30178"/>
                  </a:lnTo>
                  <a:lnTo>
                    <a:pt x="4242" y="30956"/>
                  </a:lnTo>
                  <a:lnTo>
                    <a:pt x="4456" y="31364"/>
                  </a:lnTo>
                  <a:lnTo>
                    <a:pt x="4650" y="31773"/>
                  </a:lnTo>
                  <a:lnTo>
                    <a:pt x="4826" y="32182"/>
                  </a:lnTo>
                  <a:lnTo>
                    <a:pt x="4981" y="32590"/>
                  </a:lnTo>
                  <a:lnTo>
                    <a:pt x="5098" y="33018"/>
                  </a:lnTo>
                  <a:lnTo>
                    <a:pt x="5176" y="33446"/>
                  </a:lnTo>
                  <a:lnTo>
                    <a:pt x="5234" y="33894"/>
                  </a:lnTo>
                  <a:lnTo>
                    <a:pt x="5254" y="34341"/>
                  </a:lnTo>
                  <a:lnTo>
                    <a:pt x="5234" y="34575"/>
                  </a:lnTo>
                  <a:lnTo>
                    <a:pt x="5215" y="34808"/>
                  </a:lnTo>
                  <a:lnTo>
                    <a:pt x="5176" y="35042"/>
                  </a:lnTo>
                  <a:lnTo>
                    <a:pt x="5137" y="35275"/>
                  </a:lnTo>
                  <a:lnTo>
                    <a:pt x="5059" y="35528"/>
                  </a:lnTo>
                  <a:lnTo>
                    <a:pt x="4981" y="35762"/>
                  </a:lnTo>
                  <a:lnTo>
                    <a:pt x="4903" y="36015"/>
                  </a:lnTo>
                  <a:lnTo>
                    <a:pt x="4787" y="36268"/>
                  </a:lnTo>
                  <a:lnTo>
                    <a:pt x="4864" y="36299"/>
                  </a:lnTo>
                  <a:lnTo>
                    <a:pt x="4864" y="36299"/>
                  </a:lnTo>
                  <a:lnTo>
                    <a:pt x="4864" y="36287"/>
                  </a:lnTo>
                  <a:lnTo>
                    <a:pt x="4864" y="36268"/>
                  </a:lnTo>
                  <a:lnTo>
                    <a:pt x="81369" y="36268"/>
                  </a:lnTo>
                  <a:lnTo>
                    <a:pt x="81369" y="36190"/>
                  </a:lnTo>
                  <a:lnTo>
                    <a:pt x="81330" y="36092"/>
                  </a:lnTo>
                  <a:lnTo>
                    <a:pt x="81232" y="35917"/>
                  </a:lnTo>
                  <a:lnTo>
                    <a:pt x="81057" y="35703"/>
                  </a:lnTo>
                  <a:lnTo>
                    <a:pt x="80863" y="35509"/>
                  </a:lnTo>
                  <a:lnTo>
                    <a:pt x="80435" y="35061"/>
                  </a:lnTo>
                  <a:lnTo>
                    <a:pt x="80240" y="34847"/>
                  </a:lnTo>
                  <a:lnTo>
                    <a:pt x="80084" y="34633"/>
                  </a:lnTo>
                  <a:lnTo>
                    <a:pt x="79968" y="34400"/>
                  </a:lnTo>
                  <a:lnTo>
                    <a:pt x="79851" y="34166"/>
                  </a:lnTo>
                  <a:lnTo>
                    <a:pt x="79637" y="33680"/>
                  </a:lnTo>
                  <a:lnTo>
                    <a:pt x="79442" y="33174"/>
                  </a:lnTo>
                  <a:lnTo>
                    <a:pt x="79267" y="32687"/>
                  </a:lnTo>
                  <a:lnTo>
                    <a:pt x="79189" y="32415"/>
                  </a:lnTo>
                  <a:lnTo>
                    <a:pt x="79131" y="32143"/>
                  </a:lnTo>
                  <a:lnTo>
                    <a:pt x="79112" y="31870"/>
                  </a:lnTo>
                  <a:lnTo>
                    <a:pt x="79112" y="31598"/>
                  </a:lnTo>
                  <a:lnTo>
                    <a:pt x="79131" y="31326"/>
                  </a:lnTo>
                  <a:lnTo>
                    <a:pt x="79170" y="31053"/>
                  </a:lnTo>
                  <a:lnTo>
                    <a:pt x="79228" y="30781"/>
                  </a:lnTo>
                  <a:lnTo>
                    <a:pt x="79306" y="30508"/>
                  </a:lnTo>
                  <a:lnTo>
                    <a:pt x="79403" y="30236"/>
                  </a:lnTo>
                  <a:lnTo>
                    <a:pt x="79501" y="29964"/>
                  </a:lnTo>
                  <a:lnTo>
                    <a:pt x="79754" y="29419"/>
                  </a:lnTo>
                  <a:lnTo>
                    <a:pt x="80026" y="28893"/>
                  </a:lnTo>
                  <a:lnTo>
                    <a:pt x="80318" y="28388"/>
                  </a:lnTo>
                  <a:lnTo>
                    <a:pt x="81057" y="27084"/>
                  </a:lnTo>
                  <a:lnTo>
                    <a:pt x="81408" y="26422"/>
                  </a:lnTo>
                  <a:lnTo>
                    <a:pt x="81758" y="25761"/>
                  </a:lnTo>
                  <a:lnTo>
                    <a:pt x="82069" y="25080"/>
                  </a:lnTo>
                  <a:lnTo>
                    <a:pt x="82361" y="24379"/>
                  </a:lnTo>
                  <a:lnTo>
                    <a:pt x="82614" y="23679"/>
                  </a:lnTo>
                  <a:lnTo>
                    <a:pt x="82731" y="23309"/>
                  </a:lnTo>
                  <a:lnTo>
                    <a:pt x="82828" y="22959"/>
                  </a:lnTo>
                  <a:lnTo>
                    <a:pt x="82984" y="22453"/>
                  </a:lnTo>
                  <a:lnTo>
                    <a:pt x="83159" y="21947"/>
                  </a:lnTo>
                  <a:lnTo>
                    <a:pt x="83509" y="20936"/>
                  </a:lnTo>
                  <a:lnTo>
                    <a:pt x="83665" y="20430"/>
                  </a:lnTo>
                  <a:lnTo>
                    <a:pt x="83742" y="20177"/>
                  </a:lnTo>
                  <a:lnTo>
                    <a:pt x="83781" y="19904"/>
                  </a:lnTo>
                  <a:lnTo>
                    <a:pt x="83820" y="19651"/>
                  </a:lnTo>
                  <a:lnTo>
                    <a:pt x="83859" y="19398"/>
                  </a:lnTo>
                  <a:lnTo>
                    <a:pt x="83859" y="19126"/>
                  </a:lnTo>
                  <a:lnTo>
                    <a:pt x="83859" y="18854"/>
                  </a:lnTo>
                  <a:lnTo>
                    <a:pt x="83840" y="18581"/>
                  </a:lnTo>
                  <a:lnTo>
                    <a:pt x="83801" y="18309"/>
                  </a:lnTo>
                  <a:lnTo>
                    <a:pt x="83742" y="18056"/>
                  </a:lnTo>
                  <a:lnTo>
                    <a:pt x="83665" y="17784"/>
                  </a:lnTo>
                  <a:lnTo>
                    <a:pt x="83509" y="17258"/>
                  </a:lnTo>
                  <a:lnTo>
                    <a:pt x="83295" y="16733"/>
                  </a:lnTo>
                  <a:lnTo>
                    <a:pt x="83061" y="16227"/>
                  </a:lnTo>
                  <a:lnTo>
                    <a:pt x="82789" y="15741"/>
                  </a:lnTo>
                  <a:lnTo>
                    <a:pt x="82497" y="15274"/>
                  </a:lnTo>
                  <a:lnTo>
                    <a:pt x="82205" y="14826"/>
                  </a:lnTo>
                  <a:lnTo>
                    <a:pt x="81991" y="14593"/>
                  </a:lnTo>
                  <a:lnTo>
                    <a:pt x="81660" y="14242"/>
                  </a:lnTo>
                  <a:lnTo>
                    <a:pt x="80746" y="13347"/>
                  </a:lnTo>
                  <a:lnTo>
                    <a:pt x="80299" y="12880"/>
                  </a:lnTo>
                  <a:lnTo>
                    <a:pt x="79909" y="12472"/>
                  </a:lnTo>
                  <a:lnTo>
                    <a:pt x="79637" y="12161"/>
                  </a:lnTo>
                  <a:lnTo>
                    <a:pt x="79559" y="12044"/>
                  </a:lnTo>
                  <a:lnTo>
                    <a:pt x="79540" y="11966"/>
                  </a:lnTo>
                  <a:lnTo>
                    <a:pt x="79481" y="12511"/>
                  </a:lnTo>
                  <a:lnTo>
                    <a:pt x="79442" y="12764"/>
                  </a:lnTo>
                  <a:lnTo>
                    <a:pt x="79384" y="13017"/>
                  </a:lnTo>
                  <a:lnTo>
                    <a:pt x="79306" y="13270"/>
                  </a:lnTo>
                  <a:lnTo>
                    <a:pt x="79209" y="13503"/>
                  </a:lnTo>
                  <a:lnTo>
                    <a:pt x="79112" y="13717"/>
                  </a:lnTo>
                  <a:lnTo>
                    <a:pt x="78995" y="13931"/>
                  </a:lnTo>
                  <a:lnTo>
                    <a:pt x="78859" y="14126"/>
                  </a:lnTo>
                  <a:lnTo>
                    <a:pt x="78703" y="14301"/>
                  </a:lnTo>
                  <a:lnTo>
                    <a:pt x="78528" y="14437"/>
                  </a:lnTo>
                  <a:lnTo>
                    <a:pt x="78333" y="14573"/>
                  </a:lnTo>
                  <a:lnTo>
                    <a:pt x="78100" y="14670"/>
                  </a:lnTo>
                  <a:lnTo>
                    <a:pt x="77866" y="14748"/>
                  </a:lnTo>
                  <a:lnTo>
                    <a:pt x="77594" y="14807"/>
                  </a:lnTo>
                  <a:lnTo>
                    <a:pt x="77302" y="14826"/>
                  </a:lnTo>
                  <a:lnTo>
                    <a:pt x="76991" y="14807"/>
                  </a:lnTo>
                  <a:lnTo>
                    <a:pt x="76699" y="14768"/>
                  </a:lnTo>
                  <a:lnTo>
                    <a:pt x="76407" y="14709"/>
                  </a:lnTo>
                  <a:lnTo>
                    <a:pt x="76154" y="14632"/>
                  </a:lnTo>
                  <a:lnTo>
                    <a:pt x="75901" y="14534"/>
                  </a:lnTo>
                  <a:lnTo>
                    <a:pt x="75668" y="14398"/>
                  </a:lnTo>
                  <a:lnTo>
                    <a:pt x="75454" y="14262"/>
                  </a:lnTo>
                  <a:lnTo>
                    <a:pt x="75240" y="14106"/>
                  </a:lnTo>
                  <a:lnTo>
                    <a:pt x="75045" y="13931"/>
                  </a:lnTo>
                  <a:lnTo>
                    <a:pt x="74870" y="13737"/>
                  </a:lnTo>
                  <a:lnTo>
                    <a:pt x="74695" y="13523"/>
                  </a:lnTo>
                  <a:lnTo>
                    <a:pt x="74520" y="13308"/>
                  </a:lnTo>
                  <a:lnTo>
                    <a:pt x="74189" y="12861"/>
                  </a:lnTo>
                  <a:lnTo>
                    <a:pt x="73858" y="12375"/>
                  </a:lnTo>
                  <a:lnTo>
                    <a:pt x="73314" y="11538"/>
                  </a:lnTo>
                  <a:lnTo>
                    <a:pt x="73041" y="11129"/>
                  </a:lnTo>
                  <a:lnTo>
                    <a:pt x="72769" y="10701"/>
                  </a:lnTo>
                  <a:lnTo>
                    <a:pt x="72535" y="10254"/>
                  </a:lnTo>
                  <a:lnTo>
                    <a:pt x="72321" y="9806"/>
                  </a:lnTo>
                  <a:lnTo>
                    <a:pt x="72146" y="9359"/>
                  </a:lnTo>
                  <a:lnTo>
                    <a:pt x="72068" y="9125"/>
                  </a:lnTo>
                  <a:lnTo>
                    <a:pt x="72010" y="8872"/>
                  </a:lnTo>
                  <a:lnTo>
                    <a:pt x="71952" y="8619"/>
                  </a:lnTo>
                  <a:lnTo>
                    <a:pt x="71913" y="8347"/>
                  </a:lnTo>
                  <a:lnTo>
                    <a:pt x="71893" y="8075"/>
                  </a:lnTo>
                  <a:lnTo>
                    <a:pt x="71874" y="7802"/>
                  </a:lnTo>
                  <a:lnTo>
                    <a:pt x="71874" y="7277"/>
                  </a:lnTo>
                  <a:lnTo>
                    <a:pt x="71913" y="6732"/>
                  </a:lnTo>
                  <a:lnTo>
                    <a:pt x="71990" y="5642"/>
                  </a:lnTo>
                  <a:lnTo>
                    <a:pt x="71990" y="5098"/>
                  </a:lnTo>
                  <a:lnTo>
                    <a:pt x="71971" y="4553"/>
                  </a:lnTo>
                  <a:lnTo>
                    <a:pt x="71796" y="4670"/>
                  </a:lnTo>
                  <a:lnTo>
                    <a:pt x="71621" y="4806"/>
                  </a:lnTo>
                  <a:lnTo>
                    <a:pt x="71465" y="4962"/>
                  </a:lnTo>
                  <a:lnTo>
                    <a:pt x="71309" y="5117"/>
                  </a:lnTo>
                  <a:lnTo>
                    <a:pt x="71173" y="5273"/>
                  </a:lnTo>
                  <a:lnTo>
                    <a:pt x="71037" y="5448"/>
                  </a:lnTo>
                  <a:lnTo>
                    <a:pt x="70920" y="5623"/>
                  </a:lnTo>
                  <a:lnTo>
                    <a:pt x="70804" y="5818"/>
                  </a:lnTo>
                  <a:lnTo>
                    <a:pt x="70609" y="6207"/>
                  </a:lnTo>
                  <a:lnTo>
                    <a:pt x="70434" y="6635"/>
                  </a:lnTo>
                  <a:lnTo>
                    <a:pt x="70298" y="7082"/>
                  </a:lnTo>
                  <a:lnTo>
                    <a:pt x="70181" y="7530"/>
                  </a:lnTo>
                  <a:lnTo>
                    <a:pt x="70103" y="7997"/>
                  </a:lnTo>
                  <a:lnTo>
                    <a:pt x="70025" y="8464"/>
                  </a:lnTo>
                  <a:lnTo>
                    <a:pt x="69986" y="8950"/>
                  </a:lnTo>
                  <a:lnTo>
                    <a:pt x="69947" y="9417"/>
                  </a:lnTo>
                  <a:lnTo>
                    <a:pt x="69947" y="9865"/>
                  </a:lnTo>
                  <a:lnTo>
                    <a:pt x="69947" y="10312"/>
                  </a:lnTo>
                  <a:lnTo>
                    <a:pt x="69947" y="11110"/>
                  </a:lnTo>
                  <a:lnTo>
                    <a:pt x="69986" y="11732"/>
                  </a:lnTo>
                  <a:lnTo>
                    <a:pt x="70045" y="12336"/>
                  </a:lnTo>
                  <a:lnTo>
                    <a:pt x="70123" y="12958"/>
                  </a:lnTo>
                  <a:lnTo>
                    <a:pt x="70200" y="13561"/>
                  </a:lnTo>
                  <a:lnTo>
                    <a:pt x="70414" y="14748"/>
                  </a:lnTo>
                  <a:lnTo>
                    <a:pt x="70648" y="15955"/>
                  </a:lnTo>
                  <a:lnTo>
                    <a:pt x="70881" y="17161"/>
                  </a:lnTo>
                  <a:lnTo>
                    <a:pt x="71095" y="18348"/>
                  </a:lnTo>
                  <a:lnTo>
                    <a:pt x="71173" y="18951"/>
                  </a:lnTo>
                  <a:lnTo>
                    <a:pt x="71251" y="19554"/>
                  </a:lnTo>
                  <a:lnTo>
                    <a:pt x="71309" y="20157"/>
                  </a:lnTo>
                  <a:lnTo>
                    <a:pt x="71348" y="20760"/>
                  </a:lnTo>
                  <a:lnTo>
                    <a:pt x="71368" y="21266"/>
                  </a:lnTo>
                  <a:lnTo>
                    <a:pt x="71348" y="21928"/>
                  </a:lnTo>
                  <a:lnTo>
                    <a:pt x="71329" y="22687"/>
                  </a:lnTo>
                  <a:lnTo>
                    <a:pt x="71271" y="23562"/>
                  </a:lnTo>
                  <a:lnTo>
                    <a:pt x="71193" y="24477"/>
                  </a:lnTo>
                  <a:lnTo>
                    <a:pt x="71076" y="25430"/>
                  </a:lnTo>
                  <a:lnTo>
                    <a:pt x="70920" y="26383"/>
                  </a:lnTo>
                  <a:lnTo>
                    <a:pt x="70823" y="26850"/>
                  </a:lnTo>
                  <a:lnTo>
                    <a:pt x="70706" y="27298"/>
                  </a:lnTo>
                  <a:lnTo>
                    <a:pt x="70590" y="27745"/>
                  </a:lnTo>
                  <a:lnTo>
                    <a:pt x="70453" y="28154"/>
                  </a:lnTo>
                  <a:lnTo>
                    <a:pt x="70317" y="28543"/>
                  </a:lnTo>
                  <a:lnTo>
                    <a:pt x="70162" y="28893"/>
                  </a:lnTo>
                  <a:lnTo>
                    <a:pt x="69986" y="29224"/>
                  </a:lnTo>
                  <a:lnTo>
                    <a:pt x="69792" y="29516"/>
                  </a:lnTo>
                  <a:lnTo>
                    <a:pt x="69597" y="29788"/>
                  </a:lnTo>
                  <a:lnTo>
                    <a:pt x="69383" y="29983"/>
                  </a:lnTo>
                  <a:lnTo>
                    <a:pt x="69266" y="30080"/>
                  </a:lnTo>
                  <a:lnTo>
                    <a:pt x="69150" y="30158"/>
                  </a:lnTo>
                  <a:lnTo>
                    <a:pt x="69014" y="30216"/>
                  </a:lnTo>
                  <a:lnTo>
                    <a:pt x="68897" y="30255"/>
                  </a:lnTo>
                  <a:lnTo>
                    <a:pt x="68761" y="30294"/>
                  </a:lnTo>
                  <a:lnTo>
                    <a:pt x="68624" y="30314"/>
                  </a:lnTo>
                  <a:lnTo>
                    <a:pt x="68333" y="30314"/>
                  </a:lnTo>
                  <a:lnTo>
                    <a:pt x="68177" y="30294"/>
                  </a:lnTo>
                  <a:lnTo>
                    <a:pt x="68041" y="30236"/>
                  </a:lnTo>
                  <a:lnTo>
                    <a:pt x="67866" y="30178"/>
                  </a:lnTo>
                  <a:lnTo>
                    <a:pt x="67710" y="30100"/>
                  </a:lnTo>
                  <a:lnTo>
                    <a:pt x="67535" y="30022"/>
                  </a:lnTo>
                  <a:lnTo>
                    <a:pt x="67360" y="29905"/>
                  </a:lnTo>
                  <a:lnTo>
                    <a:pt x="67185" y="29769"/>
                  </a:lnTo>
                  <a:lnTo>
                    <a:pt x="66990" y="29613"/>
                  </a:lnTo>
                  <a:lnTo>
                    <a:pt x="66601" y="29244"/>
                  </a:lnTo>
                  <a:lnTo>
                    <a:pt x="66212" y="28835"/>
                  </a:lnTo>
                  <a:lnTo>
                    <a:pt x="65862" y="28388"/>
                  </a:lnTo>
                  <a:lnTo>
                    <a:pt x="65550" y="27921"/>
                  </a:lnTo>
                  <a:lnTo>
                    <a:pt x="65297" y="27434"/>
                  </a:lnTo>
                  <a:lnTo>
                    <a:pt x="65161" y="27181"/>
                  </a:lnTo>
                  <a:lnTo>
                    <a:pt x="65064" y="26909"/>
                  </a:lnTo>
                  <a:lnTo>
                    <a:pt x="64967" y="26656"/>
                  </a:lnTo>
                  <a:lnTo>
                    <a:pt x="64869" y="26383"/>
                  </a:lnTo>
                  <a:lnTo>
                    <a:pt x="64811" y="26111"/>
                  </a:lnTo>
                  <a:lnTo>
                    <a:pt x="64733" y="25839"/>
                  </a:lnTo>
                  <a:lnTo>
                    <a:pt x="64694" y="25566"/>
                  </a:lnTo>
                  <a:lnTo>
                    <a:pt x="64675" y="25313"/>
                  </a:lnTo>
                  <a:lnTo>
                    <a:pt x="64655" y="25080"/>
                  </a:lnTo>
                  <a:lnTo>
                    <a:pt x="64675" y="24846"/>
                  </a:lnTo>
                  <a:lnTo>
                    <a:pt x="64694" y="24632"/>
                  </a:lnTo>
                  <a:lnTo>
                    <a:pt x="64733" y="24418"/>
                  </a:lnTo>
                  <a:lnTo>
                    <a:pt x="64791" y="24204"/>
                  </a:lnTo>
                  <a:lnTo>
                    <a:pt x="64869" y="24010"/>
                  </a:lnTo>
                  <a:lnTo>
                    <a:pt x="65025" y="23621"/>
                  </a:lnTo>
                  <a:lnTo>
                    <a:pt x="65239" y="23212"/>
                  </a:lnTo>
                  <a:lnTo>
                    <a:pt x="65725" y="22336"/>
                  </a:lnTo>
                  <a:lnTo>
                    <a:pt x="66718" y="20508"/>
                  </a:lnTo>
                  <a:lnTo>
                    <a:pt x="67204" y="19574"/>
                  </a:lnTo>
                  <a:lnTo>
                    <a:pt x="67438" y="19107"/>
                  </a:lnTo>
                  <a:lnTo>
                    <a:pt x="67671" y="18640"/>
                  </a:lnTo>
                  <a:lnTo>
                    <a:pt x="67866" y="18153"/>
                  </a:lnTo>
                  <a:lnTo>
                    <a:pt x="68060" y="17667"/>
                  </a:lnTo>
                  <a:lnTo>
                    <a:pt x="68216" y="17180"/>
                  </a:lnTo>
                  <a:lnTo>
                    <a:pt x="68352" y="16694"/>
                  </a:lnTo>
                  <a:lnTo>
                    <a:pt x="68469" y="16188"/>
                  </a:lnTo>
                  <a:lnTo>
                    <a:pt x="68547" y="15663"/>
                  </a:lnTo>
                  <a:lnTo>
                    <a:pt x="68605" y="15137"/>
                  </a:lnTo>
                  <a:lnTo>
                    <a:pt x="68624" y="14593"/>
                  </a:lnTo>
                  <a:lnTo>
                    <a:pt x="68605" y="14165"/>
                  </a:lnTo>
                  <a:lnTo>
                    <a:pt x="68586" y="13639"/>
                  </a:lnTo>
                  <a:lnTo>
                    <a:pt x="68547" y="13056"/>
                  </a:lnTo>
                  <a:lnTo>
                    <a:pt x="68469" y="12413"/>
                  </a:lnTo>
                  <a:lnTo>
                    <a:pt x="68371" y="11732"/>
                  </a:lnTo>
                  <a:lnTo>
                    <a:pt x="68235" y="11032"/>
                  </a:lnTo>
                  <a:lnTo>
                    <a:pt x="68099" y="10312"/>
                  </a:lnTo>
                  <a:lnTo>
                    <a:pt x="67905" y="9612"/>
                  </a:lnTo>
                  <a:lnTo>
                    <a:pt x="67690" y="8931"/>
                  </a:lnTo>
                  <a:lnTo>
                    <a:pt x="67574" y="8600"/>
                  </a:lnTo>
                  <a:lnTo>
                    <a:pt x="67438" y="8289"/>
                  </a:lnTo>
                  <a:lnTo>
                    <a:pt x="67301" y="7977"/>
                  </a:lnTo>
                  <a:lnTo>
                    <a:pt x="67146" y="7685"/>
                  </a:lnTo>
                  <a:lnTo>
                    <a:pt x="66990" y="7413"/>
                  </a:lnTo>
                  <a:lnTo>
                    <a:pt x="66815" y="7160"/>
                  </a:lnTo>
                  <a:lnTo>
                    <a:pt x="66640" y="6927"/>
                  </a:lnTo>
                  <a:lnTo>
                    <a:pt x="66445" y="6713"/>
                  </a:lnTo>
                  <a:lnTo>
                    <a:pt x="66251" y="6518"/>
                  </a:lnTo>
                  <a:lnTo>
                    <a:pt x="66037" y="6362"/>
                  </a:lnTo>
                  <a:lnTo>
                    <a:pt x="65803" y="6226"/>
                  </a:lnTo>
                  <a:lnTo>
                    <a:pt x="65570" y="6109"/>
                  </a:lnTo>
                  <a:lnTo>
                    <a:pt x="65317" y="6051"/>
                  </a:lnTo>
                  <a:lnTo>
                    <a:pt x="65064" y="5993"/>
                  </a:lnTo>
                  <a:lnTo>
                    <a:pt x="65219" y="6362"/>
                  </a:lnTo>
                  <a:lnTo>
                    <a:pt x="65356" y="6752"/>
                  </a:lnTo>
                  <a:lnTo>
                    <a:pt x="65472" y="7180"/>
                  </a:lnTo>
                  <a:lnTo>
                    <a:pt x="65589" y="7627"/>
                  </a:lnTo>
                  <a:lnTo>
                    <a:pt x="65667" y="8055"/>
                  </a:lnTo>
                  <a:lnTo>
                    <a:pt x="65706" y="8503"/>
                  </a:lnTo>
                  <a:lnTo>
                    <a:pt x="65706" y="8911"/>
                  </a:lnTo>
                  <a:lnTo>
                    <a:pt x="65686" y="9106"/>
                  </a:lnTo>
                  <a:lnTo>
                    <a:pt x="65667" y="9300"/>
                  </a:lnTo>
                  <a:lnTo>
                    <a:pt x="65628" y="9475"/>
                  </a:lnTo>
                  <a:lnTo>
                    <a:pt x="65589" y="9651"/>
                  </a:lnTo>
                  <a:lnTo>
                    <a:pt x="65511" y="9806"/>
                  </a:lnTo>
                  <a:lnTo>
                    <a:pt x="65433" y="9942"/>
                  </a:lnTo>
                  <a:lnTo>
                    <a:pt x="65356" y="10059"/>
                  </a:lnTo>
                  <a:lnTo>
                    <a:pt x="65239" y="10156"/>
                  </a:lnTo>
                  <a:lnTo>
                    <a:pt x="65122" y="10254"/>
                  </a:lnTo>
                  <a:lnTo>
                    <a:pt x="64986" y="10312"/>
                  </a:lnTo>
                  <a:lnTo>
                    <a:pt x="64830" y="10351"/>
                  </a:lnTo>
                  <a:lnTo>
                    <a:pt x="64655" y="10371"/>
                  </a:lnTo>
                  <a:lnTo>
                    <a:pt x="64461" y="10371"/>
                  </a:lnTo>
                  <a:lnTo>
                    <a:pt x="64227" y="10332"/>
                  </a:lnTo>
                  <a:lnTo>
                    <a:pt x="63994" y="10273"/>
                  </a:lnTo>
                  <a:lnTo>
                    <a:pt x="63741" y="10195"/>
                  </a:lnTo>
                  <a:lnTo>
                    <a:pt x="63468" y="10059"/>
                  </a:lnTo>
                  <a:lnTo>
                    <a:pt x="63177" y="9923"/>
                  </a:lnTo>
                  <a:lnTo>
                    <a:pt x="62865" y="9728"/>
                  </a:lnTo>
                  <a:lnTo>
                    <a:pt x="62554" y="9534"/>
                  </a:lnTo>
                  <a:lnTo>
                    <a:pt x="62262" y="9300"/>
                  </a:lnTo>
                  <a:lnTo>
                    <a:pt x="61990" y="9067"/>
                  </a:lnTo>
                  <a:lnTo>
                    <a:pt x="61717" y="8795"/>
                  </a:lnTo>
                  <a:lnTo>
                    <a:pt x="61464" y="8522"/>
                  </a:lnTo>
                  <a:lnTo>
                    <a:pt x="61211" y="8250"/>
                  </a:lnTo>
                  <a:lnTo>
                    <a:pt x="60978" y="7958"/>
                  </a:lnTo>
                  <a:lnTo>
                    <a:pt x="60764" y="7647"/>
                  </a:lnTo>
                  <a:lnTo>
                    <a:pt x="60550" y="7335"/>
                  </a:lnTo>
                  <a:lnTo>
                    <a:pt x="60336" y="7004"/>
                  </a:lnTo>
                  <a:lnTo>
                    <a:pt x="60161" y="6693"/>
                  </a:lnTo>
                  <a:lnTo>
                    <a:pt x="59810" y="6032"/>
                  </a:lnTo>
                  <a:lnTo>
                    <a:pt x="59519" y="5370"/>
                  </a:lnTo>
                  <a:lnTo>
                    <a:pt x="59382" y="5020"/>
                  </a:lnTo>
                  <a:lnTo>
                    <a:pt x="59266" y="4689"/>
                  </a:lnTo>
                  <a:lnTo>
                    <a:pt x="59149" y="4339"/>
                  </a:lnTo>
                  <a:lnTo>
                    <a:pt x="59052" y="3969"/>
                  </a:lnTo>
                  <a:lnTo>
                    <a:pt x="58974" y="3619"/>
                  </a:lnTo>
                  <a:lnTo>
                    <a:pt x="58896" y="3249"/>
                  </a:lnTo>
                  <a:lnTo>
                    <a:pt x="58857" y="2899"/>
                  </a:lnTo>
                  <a:lnTo>
                    <a:pt x="58838" y="2529"/>
                  </a:lnTo>
                  <a:lnTo>
                    <a:pt x="58838" y="1985"/>
                  </a:lnTo>
                  <a:lnTo>
                    <a:pt x="58896" y="1206"/>
                  </a:lnTo>
                  <a:lnTo>
                    <a:pt x="58935" y="817"/>
                  </a:lnTo>
                  <a:lnTo>
                    <a:pt x="58993" y="467"/>
                  </a:lnTo>
                  <a:lnTo>
                    <a:pt x="59052" y="175"/>
                  </a:lnTo>
                  <a:lnTo>
                    <a:pt x="59091" y="78"/>
                  </a:lnTo>
                  <a:lnTo>
                    <a:pt x="59149" y="0"/>
                  </a:lnTo>
                  <a:close/>
                  <a:moveTo>
                    <a:pt x="4864" y="36299"/>
                  </a:moveTo>
                  <a:lnTo>
                    <a:pt x="4864" y="36306"/>
                  </a:lnTo>
                  <a:lnTo>
                    <a:pt x="4903" y="36326"/>
                  </a:lnTo>
                  <a:lnTo>
                    <a:pt x="4903" y="36306"/>
                  </a:lnTo>
                  <a:lnTo>
                    <a:pt x="4884" y="36306"/>
                  </a:lnTo>
                  <a:lnTo>
                    <a:pt x="4864" y="362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5516200" y="-2061025"/>
              <a:ext cx="432950" cy="379925"/>
            </a:xfrm>
            <a:custGeom>
              <a:avLst/>
              <a:gdLst/>
              <a:ahLst/>
              <a:cxnLst/>
              <a:rect l="l" t="t" r="r" b="b"/>
              <a:pathLst>
                <a:path w="17318" h="15197" extrusionOk="0">
                  <a:moveTo>
                    <a:pt x="1" y="1"/>
                  </a:moveTo>
                  <a:lnTo>
                    <a:pt x="137" y="176"/>
                  </a:lnTo>
                  <a:lnTo>
                    <a:pt x="254" y="390"/>
                  </a:lnTo>
                  <a:lnTo>
                    <a:pt x="370" y="156"/>
                  </a:lnTo>
                  <a:lnTo>
                    <a:pt x="195" y="59"/>
                  </a:lnTo>
                  <a:lnTo>
                    <a:pt x="1" y="1"/>
                  </a:lnTo>
                  <a:close/>
                  <a:moveTo>
                    <a:pt x="17006" y="15158"/>
                  </a:moveTo>
                  <a:lnTo>
                    <a:pt x="17123" y="15196"/>
                  </a:lnTo>
                  <a:lnTo>
                    <a:pt x="17259" y="15196"/>
                  </a:lnTo>
                  <a:lnTo>
                    <a:pt x="17317" y="15158"/>
                  </a:lnTo>
                  <a:close/>
                </a:path>
              </a:pathLst>
            </a:custGeom>
            <a:solidFill>
              <a:srgbClr val="FDE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5516200" y="-2061025"/>
              <a:ext cx="9275" cy="9750"/>
            </a:xfrm>
            <a:custGeom>
              <a:avLst/>
              <a:gdLst/>
              <a:ahLst/>
              <a:cxnLst/>
              <a:rect l="l" t="t" r="r" b="b"/>
              <a:pathLst>
                <a:path w="371" h="390" fill="none" extrusionOk="0">
                  <a:moveTo>
                    <a:pt x="1" y="1"/>
                  </a:moveTo>
                  <a:lnTo>
                    <a:pt x="1" y="1"/>
                  </a:lnTo>
                  <a:lnTo>
                    <a:pt x="137" y="176"/>
                  </a:lnTo>
                  <a:lnTo>
                    <a:pt x="254" y="390"/>
                  </a:lnTo>
                  <a:lnTo>
                    <a:pt x="254" y="390"/>
                  </a:lnTo>
                  <a:lnTo>
                    <a:pt x="370" y="156"/>
                  </a:lnTo>
                  <a:lnTo>
                    <a:pt x="370" y="156"/>
                  </a:lnTo>
                  <a:lnTo>
                    <a:pt x="195" y="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4105100" y="-2213750"/>
              <a:ext cx="1865925" cy="531675"/>
            </a:xfrm>
            <a:custGeom>
              <a:avLst/>
              <a:gdLst/>
              <a:ahLst/>
              <a:cxnLst/>
              <a:rect l="l" t="t" r="r" b="b"/>
              <a:pathLst>
                <a:path w="74637" h="21267" extrusionOk="0">
                  <a:moveTo>
                    <a:pt x="35042" y="0"/>
                  </a:move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3951"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336" y="10312"/>
                  </a:lnTo>
                  <a:lnTo>
                    <a:pt x="12044" y="9904"/>
                  </a:lnTo>
                  <a:lnTo>
                    <a:pt x="11733" y="9515"/>
                  </a:lnTo>
                  <a:lnTo>
                    <a:pt x="11402" y="9125"/>
                  </a:lnTo>
                  <a:lnTo>
                    <a:pt x="10741" y="8367"/>
                  </a:lnTo>
                  <a:lnTo>
                    <a:pt x="10099" y="7608"/>
                  </a:lnTo>
                  <a:lnTo>
                    <a:pt x="9632" y="7024"/>
                  </a:lnTo>
                  <a:lnTo>
                    <a:pt x="9379" y="6732"/>
                  </a:lnTo>
                  <a:lnTo>
                    <a:pt x="9145" y="6421"/>
                  </a:lnTo>
                  <a:lnTo>
                    <a:pt x="8912" y="6110"/>
                  </a:lnTo>
                  <a:lnTo>
                    <a:pt x="8698" y="5779"/>
                  </a:lnTo>
                  <a:lnTo>
                    <a:pt x="8523" y="5448"/>
                  </a:lnTo>
                  <a:lnTo>
                    <a:pt x="8386" y="5098"/>
                  </a:lnTo>
                  <a:lnTo>
                    <a:pt x="8328" y="4942"/>
                  </a:lnTo>
                  <a:lnTo>
                    <a:pt x="8289" y="4767"/>
                  </a:lnTo>
                  <a:lnTo>
                    <a:pt x="8250" y="4417"/>
                  </a:lnTo>
                  <a:lnTo>
                    <a:pt x="8250" y="4067"/>
                  </a:lnTo>
                  <a:lnTo>
                    <a:pt x="8270" y="3716"/>
                  </a:lnTo>
                  <a:lnTo>
                    <a:pt x="8328" y="3016"/>
                  </a:lnTo>
                  <a:lnTo>
                    <a:pt x="8347" y="266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557" y="1576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73431" y="21247"/>
                  </a:lnTo>
                  <a:lnTo>
                    <a:pt x="73450" y="21267"/>
                  </a:lnTo>
                  <a:lnTo>
                    <a:pt x="73761" y="2126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150" y="17648"/>
                  </a:lnTo>
                  <a:lnTo>
                    <a:pt x="63897" y="17628"/>
                  </a:lnTo>
                  <a:lnTo>
                    <a:pt x="63644" y="17589"/>
                  </a:lnTo>
                  <a:lnTo>
                    <a:pt x="63391" y="17531"/>
                  </a:lnTo>
                  <a:lnTo>
                    <a:pt x="63138" y="17453"/>
                  </a:lnTo>
                  <a:lnTo>
                    <a:pt x="62904" y="17356"/>
                  </a:lnTo>
                  <a:lnTo>
                    <a:pt x="62651" y="17258"/>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783" y="14009"/>
                  </a:lnTo>
                  <a:lnTo>
                    <a:pt x="55589" y="14068"/>
                  </a:lnTo>
                  <a:lnTo>
                    <a:pt x="55394"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016" y="18737"/>
                  </a:lnTo>
                  <a:lnTo>
                    <a:pt x="45627" y="18815"/>
                  </a:lnTo>
                  <a:lnTo>
                    <a:pt x="45218" y="18854"/>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4105100" y="-2213750"/>
              <a:ext cx="1865925" cy="531675"/>
            </a:xfrm>
            <a:custGeom>
              <a:avLst/>
              <a:gdLst/>
              <a:ahLst/>
              <a:cxnLst/>
              <a:rect l="l" t="t" r="r" b="b"/>
              <a:pathLst>
                <a:path w="74637" h="21267" fill="none" extrusionOk="0">
                  <a:moveTo>
                    <a:pt x="35042" y="0"/>
                  </a:moveTo>
                  <a:lnTo>
                    <a:pt x="35042" y="0"/>
                  </a:ln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47" y="18737"/>
                  </a:lnTo>
                  <a:lnTo>
                    <a:pt x="2052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4048" y="12550"/>
                  </a:lnTo>
                  <a:lnTo>
                    <a:pt x="13951" y="12569"/>
                  </a:lnTo>
                  <a:lnTo>
                    <a:pt x="13873" y="12569"/>
                  </a:lnTo>
                  <a:lnTo>
                    <a:pt x="13873"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589" y="10721"/>
                  </a:lnTo>
                  <a:lnTo>
                    <a:pt x="12336" y="10312"/>
                  </a:lnTo>
                  <a:lnTo>
                    <a:pt x="12044" y="9904"/>
                  </a:lnTo>
                  <a:lnTo>
                    <a:pt x="11733" y="9515"/>
                  </a:lnTo>
                  <a:lnTo>
                    <a:pt x="11402" y="9125"/>
                  </a:lnTo>
                  <a:lnTo>
                    <a:pt x="10741" y="8367"/>
                  </a:lnTo>
                  <a:lnTo>
                    <a:pt x="10099" y="7608"/>
                  </a:lnTo>
                  <a:lnTo>
                    <a:pt x="10099" y="7608"/>
                  </a:lnTo>
                  <a:lnTo>
                    <a:pt x="9632" y="7024"/>
                  </a:lnTo>
                  <a:lnTo>
                    <a:pt x="9379" y="6732"/>
                  </a:lnTo>
                  <a:lnTo>
                    <a:pt x="9145" y="6421"/>
                  </a:lnTo>
                  <a:lnTo>
                    <a:pt x="8912" y="6110"/>
                  </a:lnTo>
                  <a:lnTo>
                    <a:pt x="8698" y="5779"/>
                  </a:lnTo>
                  <a:lnTo>
                    <a:pt x="8523" y="5448"/>
                  </a:lnTo>
                  <a:lnTo>
                    <a:pt x="8386" y="5098"/>
                  </a:lnTo>
                  <a:lnTo>
                    <a:pt x="8386" y="5098"/>
                  </a:lnTo>
                  <a:lnTo>
                    <a:pt x="8328" y="4942"/>
                  </a:lnTo>
                  <a:lnTo>
                    <a:pt x="8289" y="4767"/>
                  </a:lnTo>
                  <a:lnTo>
                    <a:pt x="8250" y="4417"/>
                  </a:lnTo>
                  <a:lnTo>
                    <a:pt x="8250" y="4067"/>
                  </a:lnTo>
                  <a:lnTo>
                    <a:pt x="8270" y="3716"/>
                  </a:lnTo>
                  <a:lnTo>
                    <a:pt x="8328" y="3016"/>
                  </a:lnTo>
                  <a:lnTo>
                    <a:pt x="8347" y="2666"/>
                  </a:lnTo>
                  <a:lnTo>
                    <a:pt x="8328" y="231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947" y="15682"/>
                  </a:lnTo>
                  <a:lnTo>
                    <a:pt x="6557" y="15760"/>
                  </a:lnTo>
                  <a:lnTo>
                    <a:pt x="6207" y="1578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39" y="7958"/>
                  </a:lnTo>
                  <a:lnTo>
                    <a:pt x="0"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2296" y="21247"/>
                  </a:lnTo>
                  <a:lnTo>
                    <a:pt x="73431" y="21247"/>
                  </a:lnTo>
                  <a:lnTo>
                    <a:pt x="73431" y="21247"/>
                  </a:lnTo>
                  <a:lnTo>
                    <a:pt x="73450" y="21267"/>
                  </a:lnTo>
                  <a:lnTo>
                    <a:pt x="73761" y="21267"/>
                  </a:lnTo>
                  <a:lnTo>
                    <a:pt x="73761" y="21267"/>
                  </a:lnTo>
                  <a:lnTo>
                    <a:pt x="73761" y="2124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403" y="17648"/>
                  </a:lnTo>
                  <a:lnTo>
                    <a:pt x="64403" y="17648"/>
                  </a:lnTo>
                  <a:lnTo>
                    <a:pt x="64150" y="17648"/>
                  </a:lnTo>
                  <a:lnTo>
                    <a:pt x="63897" y="17628"/>
                  </a:lnTo>
                  <a:lnTo>
                    <a:pt x="63644" y="17589"/>
                  </a:lnTo>
                  <a:lnTo>
                    <a:pt x="63391" y="17531"/>
                  </a:lnTo>
                  <a:lnTo>
                    <a:pt x="63138" y="17453"/>
                  </a:lnTo>
                  <a:lnTo>
                    <a:pt x="62904" y="17356"/>
                  </a:lnTo>
                  <a:lnTo>
                    <a:pt x="62651" y="17258"/>
                  </a:lnTo>
                  <a:lnTo>
                    <a:pt x="62418" y="17122"/>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814" y="6265"/>
                  </a:lnTo>
                  <a:lnTo>
                    <a:pt x="56698" y="6499"/>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978" y="13912"/>
                  </a:lnTo>
                  <a:lnTo>
                    <a:pt x="55783" y="14009"/>
                  </a:lnTo>
                  <a:lnTo>
                    <a:pt x="55589" y="14068"/>
                  </a:lnTo>
                  <a:lnTo>
                    <a:pt x="55394" y="14106"/>
                  </a:lnTo>
                  <a:lnTo>
                    <a:pt x="55199" y="14106"/>
                  </a:lnTo>
                  <a:lnTo>
                    <a:pt x="55199"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405" y="18640"/>
                  </a:lnTo>
                  <a:lnTo>
                    <a:pt x="46016" y="18737"/>
                  </a:lnTo>
                  <a:lnTo>
                    <a:pt x="45627" y="18815"/>
                  </a:lnTo>
                  <a:lnTo>
                    <a:pt x="45218" y="18854"/>
                  </a:lnTo>
                  <a:lnTo>
                    <a:pt x="44829" y="18873"/>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37"/>
        <p:cNvGrpSpPr/>
        <p:nvPr/>
      </p:nvGrpSpPr>
      <p:grpSpPr>
        <a:xfrm>
          <a:off x="0" y="0"/>
          <a:ext cx="0" cy="0"/>
          <a:chOff x="0" y="0"/>
          <a:chExt cx="0" cy="0"/>
        </a:xfrm>
      </p:grpSpPr>
      <p:sp>
        <p:nvSpPr>
          <p:cNvPr id="838" name="Google Shape;838;p13"/>
          <p:cNvSpPr txBox="1">
            <a:spLocks noGrp="1"/>
          </p:cNvSpPr>
          <p:nvPr>
            <p:ph type="title"/>
          </p:nvPr>
        </p:nvSpPr>
        <p:spPr>
          <a:xfrm>
            <a:off x="2063567" y="1479409"/>
            <a:ext cx="2535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9" name="Google Shape;839;p13"/>
          <p:cNvSpPr txBox="1">
            <a:spLocks noGrp="1"/>
          </p:cNvSpPr>
          <p:nvPr>
            <p:ph type="subTitle" idx="1"/>
          </p:nvPr>
        </p:nvSpPr>
        <p:spPr>
          <a:xfrm>
            <a:off x="2063567" y="1694209"/>
            <a:ext cx="253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0" name="Google Shape;840;p13"/>
          <p:cNvSpPr txBox="1">
            <a:spLocks noGrp="1"/>
          </p:cNvSpPr>
          <p:nvPr>
            <p:ph type="title" idx="2"/>
          </p:nvPr>
        </p:nvSpPr>
        <p:spPr>
          <a:xfrm flipH="1">
            <a:off x="5638600" y="1479400"/>
            <a:ext cx="2536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1" name="Google Shape;841;p13"/>
          <p:cNvSpPr txBox="1">
            <a:spLocks noGrp="1"/>
          </p:cNvSpPr>
          <p:nvPr>
            <p:ph type="subTitle" idx="3"/>
          </p:nvPr>
        </p:nvSpPr>
        <p:spPr>
          <a:xfrm flipH="1">
            <a:off x="5638575" y="1694199"/>
            <a:ext cx="253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2" name="Google Shape;842;p13"/>
          <p:cNvSpPr txBox="1">
            <a:spLocks noGrp="1"/>
          </p:cNvSpPr>
          <p:nvPr>
            <p:ph type="title" idx="4" hasCustomPrompt="1"/>
          </p:nvPr>
        </p:nvSpPr>
        <p:spPr>
          <a:xfrm>
            <a:off x="1169660" y="16325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3" name="Google Shape;843;p13"/>
          <p:cNvSpPr txBox="1">
            <a:spLocks noGrp="1"/>
          </p:cNvSpPr>
          <p:nvPr>
            <p:ph type="title" idx="5" hasCustomPrompt="1"/>
          </p:nvPr>
        </p:nvSpPr>
        <p:spPr>
          <a:xfrm flipH="1">
            <a:off x="4739835" y="16325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4" name="Google Shape;844;p13"/>
          <p:cNvSpPr txBox="1">
            <a:spLocks noGrp="1"/>
          </p:cNvSpPr>
          <p:nvPr>
            <p:ph type="title" idx="6"/>
          </p:nvPr>
        </p:nvSpPr>
        <p:spPr>
          <a:xfrm>
            <a:off x="2063567" y="2936290"/>
            <a:ext cx="25359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5" name="Google Shape;845;p13"/>
          <p:cNvSpPr txBox="1">
            <a:spLocks noGrp="1"/>
          </p:cNvSpPr>
          <p:nvPr>
            <p:ph type="subTitle" idx="7"/>
          </p:nvPr>
        </p:nvSpPr>
        <p:spPr>
          <a:xfrm>
            <a:off x="2063567" y="3152324"/>
            <a:ext cx="25362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6" name="Google Shape;846;p13"/>
          <p:cNvSpPr txBox="1">
            <a:spLocks noGrp="1"/>
          </p:cNvSpPr>
          <p:nvPr>
            <p:ph type="title" idx="8"/>
          </p:nvPr>
        </p:nvSpPr>
        <p:spPr>
          <a:xfrm flipH="1">
            <a:off x="5638600" y="2936290"/>
            <a:ext cx="2536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7" name="Google Shape;847;p13"/>
          <p:cNvSpPr txBox="1">
            <a:spLocks noGrp="1"/>
          </p:cNvSpPr>
          <p:nvPr>
            <p:ph type="subTitle" idx="9"/>
          </p:nvPr>
        </p:nvSpPr>
        <p:spPr>
          <a:xfrm flipH="1">
            <a:off x="5638575" y="3152325"/>
            <a:ext cx="253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8" name="Google Shape;848;p13"/>
          <p:cNvSpPr txBox="1">
            <a:spLocks noGrp="1"/>
          </p:cNvSpPr>
          <p:nvPr>
            <p:ph type="title" idx="13" hasCustomPrompt="1"/>
          </p:nvPr>
        </p:nvSpPr>
        <p:spPr>
          <a:xfrm>
            <a:off x="1169660" y="30900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9" name="Google Shape;849;p13"/>
          <p:cNvSpPr txBox="1">
            <a:spLocks noGrp="1"/>
          </p:cNvSpPr>
          <p:nvPr>
            <p:ph type="title" idx="14" hasCustomPrompt="1"/>
          </p:nvPr>
        </p:nvSpPr>
        <p:spPr>
          <a:xfrm flipH="1">
            <a:off x="4739835" y="3090050"/>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0" name="Google Shape;850;p13"/>
          <p:cNvSpPr txBox="1">
            <a:spLocks noGrp="1"/>
          </p:cNvSpPr>
          <p:nvPr>
            <p:ph type="title" idx="15"/>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851" name="Google Shape;851;p13"/>
          <p:cNvGrpSpPr/>
          <p:nvPr/>
        </p:nvGrpSpPr>
        <p:grpSpPr>
          <a:xfrm rot="10800000">
            <a:off x="1146731" y="-266013"/>
            <a:ext cx="6730164" cy="698983"/>
            <a:chOff x="519497" y="102106"/>
            <a:chExt cx="6730164" cy="698983"/>
          </a:xfrm>
        </p:grpSpPr>
        <p:sp>
          <p:nvSpPr>
            <p:cNvPr id="852" name="Google Shape;852;p13"/>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13"/>
          <p:cNvSpPr/>
          <p:nvPr/>
        </p:nvSpPr>
        <p:spPr>
          <a:xfrm rot="5400000" flipH="1">
            <a:off x="-2414121" y="1928531"/>
            <a:ext cx="5179945" cy="1227993"/>
          </a:xfrm>
          <a:custGeom>
            <a:avLst/>
            <a:gdLst/>
            <a:ahLst/>
            <a:cxnLst/>
            <a:rect l="l" t="t" r="r" b="b"/>
            <a:pathLst>
              <a:path w="150788" h="27117" extrusionOk="0">
                <a:moveTo>
                  <a:pt x="150788" y="0"/>
                </a:moveTo>
                <a:lnTo>
                  <a:pt x="150088" y="202"/>
                </a:lnTo>
                <a:lnTo>
                  <a:pt x="149278" y="460"/>
                </a:lnTo>
                <a:lnTo>
                  <a:pt x="148210" y="828"/>
                </a:lnTo>
                <a:lnTo>
                  <a:pt x="146940" y="1307"/>
                </a:lnTo>
                <a:lnTo>
                  <a:pt x="146241" y="1602"/>
                </a:lnTo>
                <a:lnTo>
                  <a:pt x="145523" y="1896"/>
                </a:lnTo>
                <a:lnTo>
                  <a:pt x="144768" y="2246"/>
                </a:lnTo>
                <a:lnTo>
                  <a:pt x="143976" y="2614"/>
                </a:lnTo>
                <a:lnTo>
                  <a:pt x="143185" y="3001"/>
                </a:lnTo>
                <a:lnTo>
                  <a:pt x="142375" y="3424"/>
                </a:lnTo>
                <a:lnTo>
                  <a:pt x="141565" y="3884"/>
                </a:lnTo>
                <a:lnTo>
                  <a:pt x="140773" y="4363"/>
                </a:lnTo>
                <a:lnTo>
                  <a:pt x="139963" y="4878"/>
                </a:lnTo>
                <a:lnTo>
                  <a:pt x="139172" y="5412"/>
                </a:lnTo>
                <a:lnTo>
                  <a:pt x="138398" y="6001"/>
                </a:lnTo>
                <a:lnTo>
                  <a:pt x="137644" y="6590"/>
                </a:lnTo>
                <a:lnTo>
                  <a:pt x="137294" y="6922"/>
                </a:lnTo>
                <a:lnTo>
                  <a:pt x="136926" y="7235"/>
                </a:lnTo>
                <a:lnTo>
                  <a:pt x="136594" y="7566"/>
                </a:lnTo>
                <a:lnTo>
                  <a:pt x="136245" y="7897"/>
                </a:lnTo>
                <a:lnTo>
                  <a:pt x="135913" y="8247"/>
                </a:lnTo>
                <a:lnTo>
                  <a:pt x="135600" y="8597"/>
                </a:lnTo>
                <a:lnTo>
                  <a:pt x="135306" y="8965"/>
                </a:lnTo>
                <a:lnTo>
                  <a:pt x="135011" y="9333"/>
                </a:lnTo>
                <a:lnTo>
                  <a:pt x="134735" y="9702"/>
                </a:lnTo>
                <a:lnTo>
                  <a:pt x="134459" y="10088"/>
                </a:lnTo>
                <a:lnTo>
                  <a:pt x="134220" y="10475"/>
                </a:lnTo>
                <a:lnTo>
                  <a:pt x="133980" y="10880"/>
                </a:lnTo>
                <a:lnTo>
                  <a:pt x="133759" y="11285"/>
                </a:lnTo>
                <a:lnTo>
                  <a:pt x="133557" y="11708"/>
                </a:lnTo>
                <a:lnTo>
                  <a:pt x="133373" y="12132"/>
                </a:lnTo>
                <a:lnTo>
                  <a:pt x="133189" y="12573"/>
                </a:lnTo>
                <a:lnTo>
                  <a:pt x="133041" y="13015"/>
                </a:lnTo>
                <a:lnTo>
                  <a:pt x="132913" y="13457"/>
                </a:lnTo>
                <a:lnTo>
                  <a:pt x="132802" y="13917"/>
                </a:lnTo>
                <a:lnTo>
                  <a:pt x="132710" y="14377"/>
                </a:lnTo>
                <a:lnTo>
                  <a:pt x="132397" y="14322"/>
                </a:lnTo>
                <a:lnTo>
                  <a:pt x="132029" y="14267"/>
                </a:lnTo>
                <a:lnTo>
                  <a:pt x="131550" y="14193"/>
                </a:lnTo>
                <a:lnTo>
                  <a:pt x="130961" y="14138"/>
                </a:lnTo>
                <a:lnTo>
                  <a:pt x="130280" y="14101"/>
                </a:lnTo>
                <a:lnTo>
                  <a:pt x="129157" y="14101"/>
                </a:lnTo>
                <a:lnTo>
                  <a:pt x="128752" y="14138"/>
                </a:lnTo>
                <a:lnTo>
                  <a:pt x="128329" y="14175"/>
                </a:lnTo>
                <a:lnTo>
                  <a:pt x="127924" y="14230"/>
                </a:lnTo>
                <a:lnTo>
                  <a:pt x="127500" y="14285"/>
                </a:lnTo>
                <a:lnTo>
                  <a:pt x="127077" y="14377"/>
                </a:lnTo>
                <a:lnTo>
                  <a:pt x="126654" y="14488"/>
                </a:lnTo>
                <a:lnTo>
                  <a:pt x="126230" y="14617"/>
                </a:lnTo>
                <a:lnTo>
                  <a:pt x="125807" y="14764"/>
                </a:lnTo>
                <a:lnTo>
                  <a:pt x="125383" y="14948"/>
                </a:lnTo>
                <a:lnTo>
                  <a:pt x="124978" y="15151"/>
                </a:lnTo>
                <a:lnTo>
                  <a:pt x="124592" y="15372"/>
                </a:lnTo>
                <a:lnTo>
                  <a:pt x="124205" y="15629"/>
                </a:lnTo>
                <a:lnTo>
                  <a:pt x="123837" y="15924"/>
                </a:lnTo>
                <a:lnTo>
                  <a:pt x="123487" y="16237"/>
                </a:lnTo>
                <a:lnTo>
                  <a:pt x="123156" y="16587"/>
                </a:lnTo>
                <a:lnTo>
                  <a:pt x="122843" y="16973"/>
                </a:lnTo>
                <a:lnTo>
                  <a:pt x="122548" y="17397"/>
                </a:lnTo>
                <a:lnTo>
                  <a:pt x="122107" y="17341"/>
                </a:lnTo>
                <a:lnTo>
                  <a:pt x="121591" y="17286"/>
                </a:lnTo>
                <a:lnTo>
                  <a:pt x="120892" y="17231"/>
                </a:lnTo>
                <a:lnTo>
                  <a:pt x="120063" y="17194"/>
                </a:lnTo>
                <a:lnTo>
                  <a:pt x="119106" y="17176"/>
                </a:lnTo>
                <a:lnTo>
                  <a:pt x="118038" y="17194"/>
                </a:lnTo>
                <a:lnTo>
                  <a:pt x="117467" y="17231"/>
                </a:lnTo>
                <a:lnTo>
                  <a:pt x="116878" y="17268"/>
                </a:lnTo>
                <a:lnTo>
                  <a:pt x="116289" y="17323"/>
                </a:lnTo>
                <a:lnTo>
                  <a:pt x="115682" y="17397"/>
                </a:lnTo>
                <a:lnTo>
                  <a:pt x="115056" y="17489"/>
                </a:lnTo>
                <a:lnTo>
                  <a:pt x="114430" y="17599"/>
                </a:lnTo>
                <a:lnTo>
                  <a:pt x="113786" y="17728"/>
                </a:lnTo>
                <a:lnTo>
                  <a:pt x="113160" y="17894"/>
                </a:lnTo>
                <a:lnTo>
                  <a:pt x="112515" y="18078"/>
                </a:lnTo>
                <a:lnTo>
                  <a:pt x="111890" y="18280"/>
                </a:lnTo>
                <a:lnTo>
                  <a:pt x="111264" y="18501"/>
                </a:lnTo>
                <a:lnTo>
                  <a:pt x="110656" y="18777"/>
                </a:lnTo>
                <a:lnTo>
                  <a:pt x="110049" y="19072"/>
                </a:lnTo>
                <a:lnTo>
                  <a:pt x="109460" y="19385"/>
                </a:lnTo>
                <a:lnTo>
                  <a:pt x="108889" y="19753"/>
                </a:lnTo>
                <a:lnTo>
                  <a:pt x="108337" y="20139"/>
                </a:lnTo>
                <a:lnTo>
                  <a:pt x="108061" y="20342"/>
                </a:lnTo>
                <a:lnTo>
                  <a:pt x="107803" y="20563"/>
                </a:lnTo>
                <a:lnTo>
                  <a:pt x="107545" y="20802"/>
                </a:lnTo>
                <a:lnTo>
                  <a:pt x="107287" y="21042"/>
                </a:lnTo>
                <a:lnTo>
                  <a:pt x="74298" y="23748"/>
                </a:lnTo>
                <a:lnTo>
                  <a:pt x="94364" y="20287"/>
                </a:lnTo>
                <a:lnTo>
                  <a:pt x="62701" y="19808"/>
                </a:lnTo>
                <a:lnTo>
                  <a:pt x="62462" y="19624"/>
                </a:lnTo>
                <a:lnTo>
                  <a:pt x="62167" y="19440"/>
                </a:lnTo>
                <a:lnTo>
                  <a:pt x="61762" y="19182"/>
                </a:lnTo>
                <a:lnTo>
                  <a:pt x="61247" y="18906"/>
                </a:lnTo>
                <a:lnTo>
                  <a:pt x="60621" y="18593"/>
                </a:lnTo>
                <a:lnTo>
                  <a:pt x="60271" y="18446"/>
                </a:lnTo>
                <a:lnTo>
                  <a:pt x="59903" y="18299"/>
                </a:lnTo>
                <a:lnTo>
                  <a:pt x="59498" y="18151"/>
                </a:lnTo>
                <a:lnTo>
                  <a:pt x="59074" y="18022"/>
                </a:lnTo>
                <a:lnTo>
                  <a:pt x="58632" y="17875"/>
                </a:lnTo>
                <a:lnTo>
                  <a:pt x="58172" y="17765"/>
                </a:lnTo>
                <a:lnTo>
                  <a:pt x="57675" y="17654"/>
                </a:lnTo>
                <a:lnTo>
                  <a:pt x="57160" y="17562"/>
                </a:lnTo>
                <a:lnTo>
                  <a:pt x="56626" y="17489"/>
                </a:lnTo>
                <a:lnTo>
                  <a:pt x="56074" y="17415"/>
                </a:lnTo>
                <a:lnTo>
                  <a:pt x="55485" y="17378"/>
                </a:lnTo>
                <a:lnTo>
                  <a:pt x="54895" y="17360"/>
                </a:lnTo>
                <a:lnTo>
                  <a:pt x="54270" y="17378"/>
                </a:lnTo>
                <a:lnTo>
                  <a:pt x="53625" y="17397"/>
                </a:lnTo>
                <a:lnTo>
                  <a:pt x="52963" y="17470"/>
                </a:lnTo>
                <a:lnTo>
                  <a:pt x="52281" y="17562"/>
                </a:lnTo>
                <a:lnTo>
                  <a:pt x="51600" y="17691"/>
                </a:lnTo>
                <a:lnTo>
                  <a:pt x="50882" y="17857"/>
                </a:lnTo>
                <a:lnTo>
                  <a:pt x="50146" y="18041"/>
                </a:lnTo>
                <a:lnTo>
                  <a:pt x="49391" y="18280"/>
                </a:lnTo>
                <a:lnTo>
                  <a:pt x="49097" y="18133"/>
                </a:lnTo>
                <a:lnTo>
                  <a:pt x="48765" y="17986"/>
                </a:lnTo>
                <a:lnTo>
                  <a:pt x="48305" y="17802"/>
                </a:lnTo>
                <a:lnTo>
                  <a:pt x="47734" y="17599"/>
                </a:lnTo>
                <a:lnTo>
                  <a:pt x="47090" y="17397"/>
                </a:lnTo>
                <a:lnTo>
                  <a:pt x="46722" y="17323"/>
                </a:lnTo>
                <a:lnTo>
                  <a:pt x="46335" y="17231"/>
                </a:lnTo>
                <a:lnTo>
                  <a:pt x="45949" y="17157"/>
                </a:lnTo>
                <a:lnTo>
                  <a:pt x="45525" y="17102"/>
                </a:lnTo>
                <a:lnTo>
                  <a:pt x="45102" y="17065"/>
                </a:lnTo>
                <a:lnTo>
                  <a:pt x="44660" y="17047"/>
                </a:lnTo>
                <a:lnTo>
                  <a:pt x="44200" y="17047"/>
                </a:lnTo>
                <a:lnTo>
                  <a:pt x="43740" y="17065"/>
                </a:lnTo>
                <a:lnTo>
                  <a:pt x="43261" y="17102"/>
                </a:lnTo>
                <a:lnTo>
                  <a:pt x="42782" y="17157"/>
                </a:lnTo>
                <a:lnTo>
                  <a:pt x="42285" y="17268"/>
                </a:lnTo>
                <a:lnTo>
                  <a:pt x="41807" y="17397"/>
                </a:lnTo>
                <a:lnTo>
                  <a:pt x="41291" y="17544"/>
                </a:lnTo>
                <a:lnTo>
                  <a:pt x="40794" y="17746"/>
                </a:lnTo>
                <a:lnTo>
                  <a:pt x="40297" y="17986"/>
                </a:lnTo>
                <a:lnTo>
                  <a:pt x="39800" y="18262"/>
                </a:lnTo>
                <a:lnTo>
                  <a:pt x="39303" y="18575"/>
                </a:lnTo>
                <a:lnTo>
                  <a:pt x="38806" y="18943"/>
                </a:lnTo>
                <a:lnTo>
                  <a:pt x="38309" y="19348"/>
                </a:lnTo>
                <a:lnTo>
                  <a:pt x="37830" y="19808"/>
                </a:lnTo>
                <a:lnTo>
                  <a:pt x="37481" y="19477"/>
                </a:lnTo>
                <a:lnTo>
                  <a:pt x="37076" y="19109"/>
                </a:lnTo>
                <a:lnTo>
                  <a:pt x="36523" y="18648"/>
                </a:lnTo>
                <a:lnTo>
                  <a:pt x="35824" y="18096"/>
                </a:lnTo>
                <a:lnTo>
                  <a:pt x="35419" y="17802"/>
                </a:lnTo>
                <a:lnTo>
                  <a:pt x="34977" y="17507"/>
                </a:lnTo>
                <a:lnTo>
                  <a:pt x="34517" y="17212"/>
                </a:lnTo>
                <a:lnTo>
                  <a:pt x="34020" y="16899"/>
                </a:lnTo>
                <a:lnTo>
                  <a:pt x="33504" y="16587"/>
                </a:lnTo>
                <a:lnTo>
                  <a:pt x="32952" y="16292"/>
                </a:lnTo>
                <a:lnTo>
                  <a:pt x="32363" y="15997"/>
                </a:lnTo>
                <a:lnTo>
                  <a:pt x="31755" y="15721"/>
                </a:lnTo>
                <a:lnTo>
                  <a:pt x="31130" y="15464"/>
                </a:lnTo>
                <a:lnTo>
                  <a:pt x="30467" y="15224"/>
                </a:lnTo>
                <a:lnTo>
                  <a:pt x="29786" y="14985"/>
                </a:lnTo>
                <a:lnTo>
                  <a:pt x="29086" y="14801"/>
                </a:lnTo>
                <a:lnTo>
                  <a:pt x="28368" y="14617"/>
                </a:lnTo>
                <a:lnTo>
                  <a:pt x="27632" y="14488"/>
                </a:lnTo>
                <a:lnTo>
                  <a:pt x="26877" y="14377"/>
                </a:lnTo>
                <a:lnTo>
                  <a:pt x="26085" y="14322"/>
                </a:lnTo>
                <a:lnTo>
                  <a:pt x="25699" y="14304"/>
                </a:lnTo>
                <a:lnTo>
                  <a:pt x="24889" y="14304"/>
                </a:lnTo>
                <a:lnTo>
                  <a:pt x="24484" y="14322"/>
                </a:lnTo>
                <a:lnTo>
                  <a:pt x="24079" y="14359"/>
                </a:lnTo>
                <a:lnTo>
                  <a:pt x="23655" y="14396"/>
                </a:lnTo>
                <a:lnTo>
                  <a:pt x="23232" y="14451"/>
                </a:lnTo>
                <a:lnTo>
                  <a:pt x="22827" y="14525"/>
                </a:lnTo>
                <a:lnTo>
                  <a:pt x="22385" y="14598"/>
                </a:lnTo>
                <a:lnTo>
                  <a:pt x="21962" y="14709"/>
                </a:lnTo>
                <a:lnTo>
                  <a:pt x="21538" y="14819"/>
                </a:lnTo>
                <a:lnTo>
                  <a:pt x="21097" y="14948"/>
                </a:lnTo>
                <a:lnTo>
                  <a:pt x="20876" y="14562"/>
                </a:lnTo>
                <a:lnTo>
                  <a:pt x="20581" y="14120"/>
                </a:lnTo>
                <a:lnTo>
                  <a:pt x="20176" y="13567"/>
                </a:lnTo>
                <a:lnTo>
                  <a:pt x="19661" y="12905"/>
                </a:lnTo>
                <a:lnTo>
                  <a:pt x="19366" y="12555"/>
                </a:lnTo>
                <a:lnTo>
                  <a:pt x="19035" y="12187"/>
                </a:lnTo>
                <a:lnTo>
                  <a:pt x="18667" y="11819"/>
                </a:lnTo>
                <a:lnTo>
                  <a:pt x="18280" y="11432"/>
                </a:lnTo>
                <a:lnTo>
                  <a:pt x="17857" y="11045"/>
                </a:lnTo>
                <a:lnTo>
                  <a:pt x="17415" y="10659"/>
                </a:lnTo>
                <a:lnTo>
                  <a:pt x="16936" y="10291"/>
                </a:lnTo>
                <a:lnTo>
                  <a:pt x="16421" y="9922"/>
                </a:lnTo>
                <a:lnTo>
                  <a:pt x="15887" y="9554"/>
                </a:lnTo>
                <a:lnTo>
                  <a:pt x="15316" y="9223"/>
                </a:lnTo>
                <a:lnTo>
                  <a:pt x="14727" y="8892"/>
                </a:lnTo>
                <a:lnTo>
                  <a:pt x="14101" y="8597"/>
                </a:lnTo>
                <a:lnTo>
                  <a:pt x="13457" y="8321"/>
                </a:lnTo>
                <a:lnTo>
                  <a:pt x="12776" y="8063"/>
                </a:lnTo>
                <a:lnTo>
                  <a:pt x="12058" y="7861"/>
                </a:lnTo>
                <a:lnTo>
                  <a:pt x="11690" y="7769"/>
                </a:lnTo>
                <a:lnTo>
                  <a:pt x="11322" y="7695"/>
                </a:lnTo>
                <a:lnTo>
                  <a:pt x="10935" y="7621"/>
                </a:lnTo>
                <a:lnTo>
                  <a:pt x="10548" y="7548"/>
                </a:lnTo>
                <a:lnTo>
                  <a:pt x="10162" y="7492"/>
                </a:lnTo>
                <a:lnTo>
                  <a:pt x="9757" y="7456"/>
                </a:lnTo>
                <a:lnTo>
                  <a:pt x="9352" y="7437"/>
                </a:lnTo>
                <a:lnTo>
                  <a:pt x="8928" y="7419"/>
                </a:lnTo>
                <a:lnTo>
                  <a:pt x="8505" y="7419"/>
                </a:lnTo>
                <a:lnTo>
                  <a:pt x="8082" y="7437"/>
                </a:lnTo>
                <a:lnTo>
                  <a:pt x="7640" y="7456"/>
                </a:lnTo>
                <a:lnTo>
                  <a:pt x="7179" y="7492"/>
                </a:lnTo>
                <a:lnTo>
                  <a:pt x="6738" y="7548"/>
                </a:lnTo>
                <a:lnTo>
                  <a:pt x="6277" y="7621"/>
                </a:lnTo>
                <a:lnTo>
                  <a:pt x="6241" y="7400"/>
                </a:lnTo>
                <a:lnTo>
                  <a:pt x="6185" y="7143"/>
                </a:lnTo>
                <a:lnTo>
                  <a:pt x="6112" y="6811"/>
                </a:lnTo>
                <a:lnTo>
                  <a:pt x="5983" y="6406"/>
                </a:lnTo>
                <a:lnTo>
                  <a:pt x="5817" y="5946"/>
                </a:lnTo>
                <a:lnTo>
                  <a:pt x="5578" y="5431"/>
                </a:lnTo>
                <a:lnTo>
                  <a:pt x="5449" y="5173"/>
                </a:lnTo>
                <a:lnTo>
                  <a:pt x="5302" y="4897"/>
                </a:lnTo>
                <a:lnTo>
                  <a:pt x="5136" y="4621"/>
                </a:lnTo>
                <a:lnTo>
                  <a:pt x="4952" y="4326"/>
                </a:lnTo>
                <a:lnTo>
                  <a:pt x="4750" y="4032"/>
                </a:lnTo>
                <a:lnTo>
                  <a:pt x="4529" y="3755"/>
                </a:lnTo>
                <a:lnTo>
                  <a:pt x="4271" y="3461"/>
                </a:lnTo>
                <a:lnTo>
                  <a:pt x="4013" y="3166"/>
                </a:lnTo>
                <a:lnTo>
                  <a:pt x="3719" y="2890"/>
                </a:lnTo>
                <a:lnTo>
                  <a:pt x="3424" y="2596"/>
                </a:lnTo>
                <a:lnTo>
                  <a:pt x="3074" y="2320"/>
                </a:lnTo>
                <a:lnTo>
                  <a:pt x="2725" y="2062"/>
                </a:lnTo>
                <a:lnTo>
                  <a:pt x="2338" y="1786"/>
                </a:lnTo>
                <a:lnTo>
                  <a:pt x="1933" y="1546"/>
                </a:lnTo>
                <a:lnTo>
                  <a:pt x="1491" y="1307"/>
                </a:lnTo>
                <a:lnTo>
                  <a:pt x="1031" y="1068"/>
                </a:lnTo>
                <a:lnTo>
                  <a:pt x="534" y="865"/>
                </a:lnTo>
                <a:lnTo>
                  <a:pt x="0" y="663"/>
                </a:lnTo>
                <a:lnTo>
                  <a:pt x="37" y="21042"/>
                </a:lnTo>
                <a:lnTo>
                  <a:pt x="46280" y="21042"/>
                </a:lnTo>
                <a:lnTo>
                  <a:pt x="19532" y="24005"/>
                </a:lnTo>
                <a:lnTo>
                  <a:pt x="107748" y="27117"/>
                </a:lnTo>
                <a:lnTo>
                  <a:pt x="86209" y="23766"/>
                </a:lnTo>
                <a:lnTo>
                  <a:pt x="150788" y="18280"/>
                </a:lnTo>
                <a:lnTo>
                  <a:pt x="1507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rot="-5400000">
            <a:off x="6340929" y="1957756"/>
            <a:ext cx="5179945" cy="1227993"/>
          </a:xfrm>
          <a:custGeom>
            <a:avLst/>
            <a:gdLst/>
            <a:ahLst/>
            <a:cxnLst/>
            <a:rect l="l" t="t" r="r" b="b"/>
            <a:pathLst>
              <a:path w="150788" h="27117" extrusionOk="0">
                <a:moveTo>
                  <a:pt x="150788" y="0"/>
                </a:moveTo>
                <a:lnTo>
                  <a:pt x="150088" y="202"/>
                </a:lnTo>
                <a:lnTo>
                  <a:pt x="149278" y="460"/>
                </a:lnTo>
                <a:lnTo>
                  <a:pt x="148210" y="828"/>
                </a:lnTo>
                <a:lnTo>
                  <a:pt x="146940" y="1307"/>
                </a:lnTo>
                <a:lnTo>
                  <a:pt x="146241" y="1602"/>
                </a:lnTo>
                <a:lnTo>
                  <a:pt x="145523" y="1896"/>
                </a:lnTo>
                <a:lnTo>
                  <a:pt x="144768" y="2246"/>
                </a:lnTo>
                <a:lnTo>
                  <a:pt x="143976" y="2614"/>
                </a:lnTo>
                <a:lnTo>
                  <a:pt x="143185" y="3001"/>
                </a:lnTo>
                <a:lnTo>
                  <a:pt x="142375" y="3424"/>
                </a:lnTo>
                <a:lnTo>
                  <a:pt x="141565" y="3884"/>
                </a:lnTo>
                <a:lnTo>
                  <a:pt x="140773" y="4363"/>
                </a:lnTo>
                <a:lnTo>
                  <a:pt x="139963" y="4878"/>
                </a:lnTo>
                <a:lnTo>
                  <a:pt x="139172" y="5412"/>
                </a:lnTo>
                <a:lnTo>
                  <a:pt x="138398" y="6001"/>
                </a:lnTo>
                <a:lnTo>
                  <a:pt x="137644" y="6590"/>
                </a:lnTo>
                <a:lnTo>
                  <a:pt x="137294" y="6922"/>
                </a:lnTo>
                <a:lnTo>
                  <a:pt x="136926" y="7235"/>
                </a:lnTo>
                <a:lnTo>
                  <a:pt x="136594" y="7566"/>
                </a:lnTo>
                <a:lnTo>
                  <a:pt x="136245" y="7897"/>
                </a:lnTo>
                <a:lnTo>
                  <a:pt x="135913" y="8247"/>
                </a:lnTo>
                <a:lnTo>
                  <a:pt x="135600" y="8597"/>
                </a:lnTo>
                <a:lnTo>
                  <a:pt x="135306" y="8965"/>
                </a:lnTo>
                <a:lnTo>
                  <a:pt x="135011" y="9333"/>
                </a:lnTo>
                <a:lnTo>
                  <a:pt x="134735" y="9702"/>
                </a:lnTo>
                <a:lnTo>
                  <a:pt x="134459" y="10088"/>
                </a:lnTo>
                <a:lnTo>
                  <a:pt x="134220" y="10475"/>
                </a:lnTo>
                <a:lnTo>
                  <a:pt x="133980" y="10880"/>
                </a:lnTo>
                <a:lnTo>
                  <a:pt x="133759" y="11285"/>
                </a:lnTo>
                <a:lnTo>
                  <a:pt x="133557" y="11708"/>
                </a:lnTo>
                <a:lnTo>
                  <a:pt x="133373" y="12132"/>
                </a:lnTo>
                <a:lnTo>
                  <a:pt x="133189" y="12573"/>
                </a:lnTo>
                <a:lnTo>
                  <a:pt x="133041" y="13015"/>
                </a:lnTo>
                <a:lnTo>
                  <a:pt x="132913" y="13457"/>
                </a:lnTo>
                <a:lnTo>
                  <a:pt x="132802" y="13917"/>
                </a:lnTo>
                <a:lnTo>
                  <a:pt x="132710" y="14377"/>
                </a:lnTo>
                <a:lnTo>
                  <a:pt x="132397" y="14322"/>
                </a:lnTo>
                <a:lnTo>
                  <a:pt x="132029" y="14267"/>
                </a:lnTo>
                <a:lnTo>
                  <a:pt x="131550" y="14193"/>
                </a:lnTo>
                <a:lnTo>
                  <a:pt x="130961" y="14138"/>
                </a:lnTo>
                <a:lnTo>
                  <a:pt x="130280" y="14101"/>
                </a:lnTo>
                <a:lnTo>
                  <a:pt x="129157" y="14101"/>
                </a:lnTo>
                <a:lnTo>
                  <a:pt x="128752" y="14138"/>
                </a:lnTo>
                <a:lnTo>
                  <a:pt x="128329" y="14175"/>
                </a:lnTo>
                <a:lnTo>
                  <a:pt x="127924" y="14230"/>
                </a:lnTo>
                <a:lnTo>
                  <a:pt x="127500" y="14285"/>
                </a:lnTo>
                <a:lnTo>
                  <a:pt x="127077" y="14377"/>
                </a:lnTo>
                <a:lnTo>
                  <a:pt x="126654" y="14488"/>
                </a:lnTo>
                <a:lnTo>
                  <a:pt x="126230" y="14617"/>
                </a:lnTo>
                <a:lnTo>
                  <a:pt x="125807" y="14764"/>
                </a:lnTo>
                <a:lnTo>
                  <a:pt x="125383" y="14948"/>
                </a:lnTo>
                <a:lnTo>
                  <a:pt x="124978" y="15151"/>
                </a:lnTo>
                <a:lnTo>
                  <a:pt x="124592" y="15372"/>
                </a:lnTo>
                <a:lnTo>
                  <a:pt x="124205" y="15629"/>
                </a:lnTo>
                <a:lnTo>
                  <a:pt x="123837" y="15924"/>
                </a:lnTo>
                <a:lnTo>
                  <a:pt x="123487" y="16237"/>
                </a:lnTo>
                <a:lnTo>
                  <a:pt x="123156" y="16587"/>
                </a:lnTo>
                <a:lnTo>
                  <a:pt x="122843" y="16973"/>
                </a:lnTo>
                <a:lnTo>
                  <a:pt x="122548" y="17397"/>
                </a:lnTo>
                <a:lnTo>
                  <a:pt x="122107" y="17341"/>
                </a:lnTo>
                <a:lnTo>
                  <a:pt x="121591" y="17286"/>
                </a:lnTo>
                <a:lnTo>
                  <a:pt x="120892" y="17231"/>
                </a:lnTo>
                <a:lnTo>
                  <a:pt x="120063" y="17194"/>
                </a:lnTo>
                <a:lnTo>
                  <a:pt x="119106" y="17176"/>
                </a:lnTo>
                <a:lnTo>
                  <a:pt x="118038" y="17194"/>
                </a:lnTo>
                <a:lnTo>
                  <a:pt x="117467" y="17231"/>
                </a:lnTo>
                <a:lnTo>
                  <a:pt x="116878" y="17268"/>
                </a:lnTo>
                <a:lnTo>
                  <a:pt x="116289" y="17323"/>
                </a:lnTo>
                <a:lnTo>
                  <a:pt x="115682" y="17397"/>
                </a:lnTo>
                <a:lnTo>
                  <a:pt x="115056" y="17489"/>
                </a:lnTo>
                <a:lnTo>
                  <a:pt x="114430" y="17599"/>
                </a:lnTo>
                <a:lnTo>
                  <a:pt x="113786" y="17728"/>
                </a:lnTo>
                <a:lnTo>
                  <a:pt x="113160" y="17894"/>
                </a:lnTo>
                <a:lnTo>
                  <a:pt x="112515" y="18078"/>
                </a:lnTo>
                <a:lnTo>
                  <a:pt x="111890" y="18280"/>
                </a:lnTo>
                <a:lnTo>
                  <a:pt x="111264" y="18501"/>
                </a:lnTo>
                <a:lnTo>
                  <a:pt x="110656" y="18777"/>
                </a:lnTo>
                <a:lnTo>
                  <a:pt x="110049" y="19072"/>
                </a:lnTo>
                <a:lnTo>
                  <a:pt x="109460" y="19385"/>
                </a:lnTo>
                <a:lnTo>
                  <a:pt x="108889" y="19753"/>
                </a:lnTo>
                <a:lnTo>
                  <a:pt x="108337" y="20139"/>
                </a:lnTo>
                <a:lnTo>
                  <a:pt x="108061" y="20342"/>
                </a:lnTo>
                <a:lnTo>
                  <a:pt x="107803" y="20563"/>
                </a:lnTo>
                <a:lnTo>
                  <a:pt x="107545" y="20802"/>
                </a:lnTo>
                <a:lnTo>
                  <a:pt x="107287" y="21042"/>
                </a:lnTo>
                <a:lnTo>
                  <a:pt x="74298" y="23748"/>
                </a:lnTo>
                <a:lnTo>
                  <a:pt x="94364" y="20287"/>
                </a:lnTo>
                <a:lnTo>
                  <a:pt x="62701" y="19808"/>
                </a:lnTo>
                <a:lnTo>
                  <a:pt x="62462" y="19624"/>
                </a:lnTo>
                <a:lnTo>
                  <a:pt x="62167" y="19440"/>
                </a:lnTo>
                <a:lnTo>
                  <a:pt x="61762" y="19182"/>
                </a:lnTo>
                <a:lnTo>
                  <a:pt x="61247" y="18906"/>
                </a:lnTo>
                <a:lnTo>
                  <a:pt x="60621" y="18593"/>
                </a:lnTo>
                <a:lnTo>
                  <a:pt x="60271" y="18446"/>
                </a:lnTo>
                <a:lnTo>
                  <a:pt x="59903" y="18299"/>
                </a:lnTo>
                <a:lnTo>
                  <a:pt x="59498" y="18151"/>
                </a:lnTo>
                <a:lnTo>
                  <a:pt x="59074" y="18022"/>
                </a:lnTo>
                <a:lnTo>
                  <a:pt x="58632" y="17875"/>
                </a:lnTo>
                <a:lnTo>
                  <a:pt x="58172" y="17765"/>
                </a:lnTo>
                <a:lnTo>
                  <a:pt x="57675" y="17654"/>
                </a:lnTo>
                <a:lnTo>
                  <a:pt x="57160" y="17562"/>
                </a:lnTo>
                <a:lnTo>
                  <a:pt x="56626" y="17489"/>
                </a:lnTo>
                <a:lnTo>
                  <a:pt x="56074" y="17415"/>
                </a:lnTo>
                <a:lnTo>
                  <a:pt x="55485" y="17378"/>
                </a:lnTo>
                <a:lnTo>
                  <a:pt x="54895" y="17360"/>
                </a:lnTo>
                <a:lnTo>
                  <a:pt x="54270" y="17378"/>
                </a:lnTo>
                <a:lnTo>
                  <a:pt x="53625" y="17397"/>
                </a:lnTo>
                <a:lnTo>
                  <a:pt x="52963" y="17470"/>
                </a:lnTo>
                <a:lnTo>
                  <a:pt x="52281" y="17562"/>
                </a:lnTo>
                <a:lnTo>
                  <a:pt x="51600" y="17691"/>
                </a:lnTo>
                <a:lnTo>
                  <a:pt x="50882" y="17857"/>
                </a:lnTo>
                <a:lnTo>
                  <a:pt x="50146" y="18041"/>
                </a:lnTo>
                <a:lnTo>
                  <a:pt x="49391" y="18280"/>
                </a:lnTo>
                <a:lnTo>
                  <a:pt x="49097" y="18133"/>
                </a:lnTo>
                <a:lnTo>
                  <a:pt x="48765" y="17986"/>
                </a:lnTo>
                <a:lnTo>
                  <a:pt x="48305" y="17802"/>
                </a:lnTo>
                <a:lnTo>
                  <a:pt x="47734" y="17599"/>
                </a:lnTo>
                <a:lnTo>
                  <a:pt x="47090" y="17397"/>
                </a:lnTo>
                <a:lnTo>
                  <a:pt x="46722" y="17323"/>
                </a:lnTo>
                <a:lnTo>
                  <a:pt x="46335" y="17231"/>
                </a:lnTo>
                <a:lnTo>
                  <a:pt x="45949" y="17157"/>
                </a:lnTo>
                <a:lnTo>
                  <a:pt x="45525" y="17102"/>
                </a:lnTo>
                <a:lnTo>
                  <a:pt x="45102" y="17065"/>
                </a:lnTo>
                <a:lnTo>
                  <a:pt x="44660" y="17047"/>
                </a:lnTo>
                <a:lnTo>
                  <a:pt x="44200" y="17047"/>
                </a:lnTo>
                <a:lnTo>
                  <a:pt x="43740" y="17065"/>
                </a:lnTo>
                <a:lnTo>
                  <a:pt x="43261" y="17102"/>
                </a:lnTo>
                <a:lnTo>
                  <a:pt x="42782" y="17157"/>
                </a:lnTo>
                <a:lnTo>
                  <a:pt x="42285" y="17268"/>
                </a:lnTo>
                <a:lnTo>
                  <a:pt x="41807" y="17397"/>
                </a:lnTo>
                <a:lnTo>
                  <a:pt x="41291" y="17544"/>
                </a:lnTo>
                <a:lnTo>
                  <a:pt x="40794" y="17746"/>
                </a:lnTo>
                <a:lnTo>
                  <a:pt x="40297" y="17986"/>
                </a:lnTo>
                <a:lnTo>
                  <a:pt x="39800" y="18262"/>
                </a:lnTo>
                <a:lnTo>
                  <a:pt x="39303" y="18575"/>
                </a:lnTo>
                <a:lnTo>
                  <a:pt x="38806" y="18943"/>
                </a:lnTo>
                <a:lnTo>
                  <a:pt x="38309" y="19348"/>
                </a:lnTo>
                <a:lnTo>
                  <a:pt x="37830" y="19808"/>
                </a:lnTo>
                <a:lnTo>
                  <a:pt x="37481" y="19477"/>
                </a:lnTo>
                <a:lnTo>
                  <a:pt x="37076" y="19109"/>
                </a:lnTo>
                <a:lnTo>
                  <a:pt x="36523" y="18648"/>
                </a:lnTo>
                <a:lnTo>
                  <a:pt x="35824" y="18096"/>
                </a:lnTo>
                <a:lnTo>
                  <a:pt x="35419" y="17802"/>
                </a:lnTo>
                <a:lnTo>
                  <a:pt x="34977" y="17507"/>
                </a:lnTo>
                <a:lnTo>
                  <a:pt x="34517" y="17212"/>
                </a:lnTo>
                <a:lnTo>
                  <a:pt x="34020" y="16899"/>
                </a:lnTo>
                <a:lnTo>
                  <a:pt x="33504" y="16587"/>
                </a:lnTo>
                <a:lnTo>
                  <a:pt x="32952" y="16292"/>
                </a:lnTo>
                <a:lnTo>
                  <a:pt x="32363" y="15997"/>
                </a:lnTo>
                <a:lnTo>
                  <a:pt x="31755" y="15721"/>
                </a:lnTo>
                <a:lnTo>
                  <a:pt x="31130" y="15464"/>
                </a:lnTo>
                <a:lnTo>
                  <a:pt x="30467" y="15224"/>
                </a:lnTo>
                <a:lnTo>
                  <a:pt x="29786" y="14985"/>
                </a:lnTo>
                <a:lnTo>
                  <a:pt x="29086" y="14801"/>
                </a:lnTo>
                <a:lnTo>
                  <a:pt x="28368" y="14617"/>
                </a:lnTo>
                <a:lnTo>
                  <a:pt x="27632" y="14488"/>
                </a:lnTo>
                <a:lnTo>
                  <a:pt x="26877" y="14377"/>
                </a:lnTo>
                <a:lnTo>
                  <a:pt x="26085" y="14322"/>
                </a:lnTo>
                <a:lnTo>
                  <a:pt x="25699" y="14304"/>
                </a:lnTo>
                <a:lnTo>
                  <a:pt x="24889" y="14304"/>
                </a:lnTo>
                <a:lnTo>
                  <a:pt x="24484" y="14322"/>
                </a:lnTo>
                <a:lnTo>
                  <a:pt x="24079" y="14359"/>
                </a:lnTo>
                <a:lnTo>
                  <a:pt x="23655" y="14396"/>
                </a:lnTo>
                <a:lnTo>
                  <a:pt x="23232" y="14451"/>
                </a:lnTo>
                <a:lnTo>
                  <a:pt x="22827" y="14525"/>
                </a:lnTo>
                <a:lnTo>
                  <a:pt x="22385" y="14598"/>
                </a:lnTo>
                <a:lnTo>
                  <a:pt x="21962" y="14709"/>
                </a:lnTo>
                <a:lnTo>
                  <a:pt x="21538" y="14819"/>
                </a:lnTo>
                <a:lnTo>
                  <a:pt x="21097" y="14948"/>
                </a:lnTo>
                <a:lnTo>
                  <a:pt x="20876" y="14562"/>
                </a:lnTo>
                <a:lnTo>
                  <a:pt x="20581" y="14120"/>
                </a:lnTo>
                <a:lnTo>
                  <a:pt x="20176" y="13567"/>
                </a:lnTo>
                <a:lnTo>
                  <a:pt x="19661" y="12905"/>
                </a:lnTo>
                <a:lnTo>
                  <a:pt x="19366" y="12555"/>
                </a:lnTo>
                <a:lnTo>
                  <a:pt x="19035" y="12187"/>
                </a:lnTo>
                <a:lnTo>
                  <a:pt x="18667" y="11819"/>
                </a:lnTo>
                <a:lnTo>
                  <a:pt x="18280" y="11432"/>
                </a:lnTo>
                <a:lnTo>
                  <a:pt x="17857" y="11045"/>
                </a:lnTo>
                <a:lnTo>
                  <a:pt x="17415" y="10659"/>
                </a:lnTo>
                <a:lnTo>
                  <a:pt x="16936" y="10291"/>
                </a:lnTo>
                <a:lnTo>
                  <a:pt x="16421" y="9922"/>
                </a:lnTo>
                <a:lnTo>
                  <a:pt x="15887" y="9554"/>
                </a:lnTo>
                <a:lnTo>
                  <a:pt x="15316" y="9223"/>
                </a:lnTo>
                <a:lnTo>
                  <a:pt x="14727" y="8892"/>
                </a:lnTo>
                <a:lnTo>
                  <a:pt x="14101" y="8597"/>
                </a:lnTo>
                <a:lnTo>
                  <a:pt x="13457" y="8321"/>
                </a:lnTo>
                <a:lnTo>
                  <a:pt x="12776" y="8063"/>
                </a:lnTo>
                <a:lnTo>
                  <a:pt x="12058" y="7861"/>
                </a:lnTo>
                <a:lnTo>
                  <a:pt x="11690" y="7769"/>
                </a:lnTo>
                <a:lnTo>
                  <a:pt x="11322" y="7695"/>
                </a:lnTo>
                <a:lnTo>
                  <a:pt x="10935" y="7621"/>
                </a:lnTo>
                <a:lnTo>
                  <a:pt x="10548" y="7548"/>
                </a:lnTo>
                <a:lnTo>
                  <a:pt x="10162" y="7492"/>
                </a:lnTo>
                <a:lnTo>
                  <a:pt x="9757" y="7456"/>
                </a:lnTo>
                <a:lnTo>
                  <a:pt x="9352" y="7437"/>
                </a:lnTo>
                <a:lnTo>
                  <a:pt x="8928" y="7419"/>
                </a:lnTo>
                <a:lnTo>
                  <a:pt x="8505" y="7419"/>
                </a:lnTo>
                <a:lnTo>
                  <a:pt x="8082" y="7437"/>
                </a:lnTo>
                <a:lnTo>
                  <a:pt x="7640" y="7456"/>
                </a:lnTo>
                <a:lnTo>
                  <a:pt x="7179" y="7492"/>
                </a:lnTo>
                <a:lnTo>
                  <a:pt x="6738" y="7548"/>
                </a:lnTo>
                <a:lnTo>
                  <a:pt x="6277" y="7621"/>
                </a:lnTo>
                <a:lnTo>
                  <a:pt x="6241" y="7400"/>
                </a:lnTo>
                <a:lnTo>
                  <a:pt x="6185" y="7143"/>
                </a:lnTo>
                <a:lnTo>
                  <a:pt x="6112" y="6811"/>
                </a:lnTo>
                <a:lnTo>
                  <a:pt x="5983" y="6406"/>
                </a:lnTo>
                <a:lnTo>
                  <a:pt x="5817" y="5946"/>
                </a:lnTo>
                <a:lnTo>
                  <a:pt x="5578" y="5431"/>
                </a:lnTo>
                <a:lnTo>
                  <a:pt x="5449" y="5173"/>
                </a:lnTo>
                <a:lnTo>
                  <a:pt x="5302" y="4897"/>
                </a:lnTo>
                <a:lnTo>
                  <a:pt x="5136" y="4621"/>
                </a:lnTo>
                <a:lnTo>
                  <a:pt x="4952" y="4326"/>
                </a:lnTo>
                <a:lnTo>
                  <a:pt x="4750" y="4032"/>
                </a:lnTo>
                <a:lnTo>
                  <a:pt x="4529" y="3755"/>
                </a:lnTo>
                <a:lnTo>
                  <a:pt x="4271" y="3461"/>
                </a:lnTo>
                <a:lnTo>
                  <a:pt x="4013" y="3166"/>
                </a:lnTo>
                <a:lnTo>
                  <a:pt x="3719" y="2890"/>
                </a:lnTo>
                <a:lnTo>
                  <a:pt x="3424" y="2596"/>
                </a:lnTo>
                <a:lnTo>
                  <a:pt x="3074" y="2320"/>
                </a:lnTo>
                <a:lnTo>
                  <a:pt x="2725" y="2062"/>
                </a:lnTo>
                <a:lnTo>
                  <a:pt x="2338" y="1786"/>
                </a:lnTo>
                <a:lnTo>
                  <a:pt x="1933" y="1546"/>
                </a:lnTo>
                <a:lnTo>
                  <a:pt x="1491" y="1307"/>
                </a:lnTo>
                <a:lnTo>
                  <a:pt x="1031" y="1068"/>
                </a:lnTo>
                <a:lnTo>
                  <a:pt x="534" y="865"/>
                </a:lnTo>
                <a:lnTo>
                  <a:pt x="0" y="663"/>
                </a:lnTo>
                <a:lnTo>
                  <a:pt x="37" y="21042"/>
                </a:lnTo>
                <a:lnTo>
                  <a:pt x="46280" y="21042"/>
                </a:lnTo>
                <a:lnTo>
                  <a:pt x="19532" y="24005"/>
                </a:lnTo>
                <a:lnTo>
                  <a:pt x="107748" y="27117"/>
                </a:lnTo>
                <a:lnTo>
                  <a:pt x="86209" y="23766"/>
                </a:lnTo>
                <a:lnTo>
                  <a:pt x="150788" y="18280"/>
                </a:lnTo>
                <a:lnTo>
                  <a:pt x="1507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2715113" y="-12"/>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13"/>
          <p:cNvGrpSpPr/>
          <p:nvPr/>
        </p:nvGrpSpPr>
        <p:grpSpPr>
          <a:xfrm rot="-5532380">
            <a:off x="-2977982" y="353079"/>
            <a:ext cx="6730442" cy="699012"/>
            <a:chOff x="519497" y="102106"/>
            <a:chExt cx="6730164" cy="698983"/>
          </a:xfrm>
        </p:grpSpPr>
        <p:sp>
          <p:nvSpPr>
            <p:cNvPr id="868" name="Google Shape;868;p13"/>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0" name="Google Shape;880;p13"/>
          <p:cNvSpPr/>
          <p:nvPr/>
        </p:nvSpPr>
        <p:spPr>
          <a:xfrm rot="4500040" flipH="1">
            <a:off x="-1506013" y="1583594"/>
            <a:ext cx="2820641" cy="1356284"/>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rot="4500040" flipH="1">
            <a:off x="8040487" y="1171819"/>
            <a:ext cx="2820641" cy="1356284"/>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13"/>
          <p:cNvGrpSpPr/>
          <p:nvPr/>
        </p:nvGrpSpPr>
        <p:grpSpPr>
          <a:xfrm rot="-1204391">
            <a:off x="295726" y="634588"/>
            <a:ext cx="834995" cy="1587075"/>
            <a:chOff x="484625" y="94350"/>
            <a:chExt cx="835044" cy="1587168"/>
          </a:xfrm>
        </p:grpSpPr>
        <p:sp>
          <p:nvSpPr>
            <p:cNvPr id="883" name="Google Shape;883;p13"/>
            <p:cNvSpPr/>
            <p:nvPr/>
          </p:nvSpPr>
          <p:spPr>
            <a:xfrm>
              <a:off x="618400" y="936824"/>
              <a:ext cx="569550" cy="744694"/>
            </a:xfrm>
            <a:custGeom>
              <a:avLst/>
              <a:gdLst/>
              <a:ahLst/>
              <a:cxnLst/>
              <a:rect l="l" t="t" r="r" b="b"/>
              <a:pathLst>
                <a:path w="20796" h="27191" extrusionOk="0">
                  <a:moveTo>
                    <a:pt x="19258" y="0"/>
                  </a:moveTo>
                  <a:lnTo>
                    <a:pt x="19033" y="19"/>
                  </a:lnTo>
                  <a:lnTo>
                    <a:pt x="18808" y="56"/>
                  </a:lnTo>
                  <a:lnTo>
                    <a:pt x="18583" y="94"/>
                  </a:lnTo>
                  <a:lnTo>
                    <a:pt x="18340" y="169"/>
                  </a:lnTo>
                  <a:lnTo>
                    <a:pt x="18096" y="263"/>
                  </a:lnTo>
                  <a:lnTo>
                    <a:pt x="17833" y="375"/>
                  </a:lnTo>
                  <a:lnTo>
                    <a:pt x="17589" y="507"/>
                  </a:lnTo>
                  <a:lnTo>
                    <a:pt x="17327" y="675"/>
                  </a:lnTo>
                  <a:lnTo>
                    <a:pt x="17083" y="863"/>
                  </a:lnTo>
                  <a:lnTo>
                    <a:pt x="16839" y="1069"/>
                  </a:lnTo>
                  <a:lnTo>
                    <a:pt x="16596" y="1275"/>
                  </a:lnTo>
                  <a:lnTo>
                    <a:pt x="16108" y="1744"/>
                  </a:lnTo>
                  <a:lnTo>
                    <a:pt x="15621" y="2232"/>
                  </a:lnTo>
                  <a:lnTo>
                    <a:pt x="15377" y="2438"/>
                  </a:lnTo>
                  <a:lnTo>
                    <a:pt x="15246" y="2513"/>
                  </a:lnTo>
                  <a:lnTo>
                    <a:pt x="15133" y="2569"/>
                  </a:lnTo>
                  <a:lnTo>
                    <a:pt x="15002" y="2607"/>
                  </a:lnTo>
                  <a:lnTo>
                    <a:pt x="14852" y="2644"/>
                  </a:lnTo>
                  <a:lnTo>
                    <a:pt x="14702" y="2663"/>
                  </a:lnTo>
                  <a:lnTo>
                    <a:pt x="14533" y="2682"/>
                  </a:lnTo>
                  <a:lnTo>
                    <a:pt x="14439" y="2682"/>
                  </a:lnTo>
                  <a:lnTo>
                    <a:pt x="14120" y="2663"/>
                  </a:lnTo>
                  <a:lnTo>
                    <a:pt x="13802" y="2644"/>
                  </a:lnTo>
                  <a:lnTo>
                    <a:pt x="13389" y="2607"/>
                  </a:lnTo>
                  <a:lnTo>
                    <a:pt x="12977" y="2569"/>
                  </a:lnTo>
                  <a:lnTo>
                    <a:pt x="12114" y="2457"/>
                  </a:lnTo>
                  <a:lnTo>
                    <a:pt x="11645" y="2419"/>
                  </a:lnTo>
                  <a:lnTo>
                    <a:pt x="11176" y="2382"/>
                  </a:lnTo>
                  <a:lnTo>
                    <a:pt x="10670" y="2363"/>
                  </a:lnTo>
                  <a:lnTo>
                    <a:pt x="10183" y="2382"/>
                  </a:lnTo>
                  <a:lnTo>
                    <a:pt x="9658" y="2438"/>
                  </a:lnTo>
                  <a:lnTo>
                    <a:pt x="9395" y="2475"/>
                  </a:lnTo>
                  <a:lnTo>
                    <a:pt x="9114" y="2532"/>
                  </a:lnTo>
                  <a:lnTo>
                    <a:pt x="8851" y="2607"/>
                  </a:lnTo>
                  <a:lnTo>
                    <a:pt x="8570" y="2682"/>
                  </a:lnTo>
                  <a:lnTo>
                    <a:pt x="8307" y="2794"/>
                  </a:lnTo>
                  <a:lnTo>
                    <a:pt x="8026" y="2925"/>
                  </a:lnTo>
                  <a:lnTo>
                    <a:pt x="7745" y="3075"/>
                  </a:lnTo>
                  <a:lnTo>
                    <a:pt x="7501" y="3244"/>
                  </a:lnTo>
                  <a:lnTo>
                    <a:pt x="7257" y="3451"/>
                  </a:lnTo>
                  <a:lnTo>
                    <a:pt x="7032" y="3676"/>
                  </a:lnTo>
                  <a:lnTo>
                    <a:pt x="6826" y="3901"/>
                  </a:lnTo>
                  <a:lnTo>
                    <a:pt x="6638" y="4126"/>
                  </a:lnTo>
                  <a:lnTo>
                    <a:pt x="6320" y="4557"/>
                  </a:lnTo>
                  <a:lnTo>
                    <a:pt x="6020" y="4932"/>
                  </a:lnTo>
                  <a:lnTo>
                    <a:pt x="5945" y="5026"/>
                  </a:lnTo>
                  <a:lnTo>
                    <a:pt x="5907" y="5082"/>
                  </a:lnTo>
                  <a:lnTo>
                    <a:pt x="5888" y="5101"/>
                  </a:lnTo>
                  <a:lnTo>
                    <a:pt x="5851" y="5138"/>
                  </a:lnTo>
                  <a:lnTo>
                    <a:pt x="5663" y="5401"/>
                  </a:lnTo>
                  <a:lnTo>
                    <a:pt x="5570" y="5532"/>
                  </a:lnTo>
                  <a:lnTo>
                    <a:pt x="5532" y="5607"/>
                  </a:lnTo>
                  <a:lnTo>
                    <a:pt x="5513" y="5626"/>
                  </a:lnTo>
                  <a:lnTo>
                    <a:pt x="5495" y="5644"/>
                  </a:lnTo>
                  <a:lnTo>
                    <a:pt x="5438" y="5644"/>
                  </a:lnTo>
                  <a:lnTo>
                    <a:pt x="5382" y="5663"/>
                  </a:lnTo>
                  <a:lnTo>
                    <a:pt x="4820" y="5794"/>
                  </a:lnTo>
                  <a:lnTo>
                    <a:pt x="4576" y="5851"/>
                  </a:lnTo>
                  <a:lnTo>
                    <a:pt x="4313" y="5907"/>
                  </a:lnTo>
                  <a:lnTo>
                    <a:pt x="3769" y="6019"/>
                  </a:lnTo>
                  <a:lnTo>
                    <a:pt x="3188" y="6151"/>
                  </a:lnTo>
                  <a:lnTo>
                    <a:pt x="2869" y="6245"/>
                  </a:lnTo>
                  <a:lnTo>
                    <a:pt x="2532" y="6376"/>
                  </a:lnTo>
                  <a:lnTo>
                    <a:pt x="2363" y="6470"/>
                  </a:lnTo>
                  <a:lnTo>
                    <a:pt x="2194" y="6563"/>
                  </a:lnTo>
                  <a:lnTo>
                    <a:pt x="2026" y="6657"/>
                  </a:lnTo>
                  <a:lnTo>
                    <a:pt x="1876" y="6770"/>
                  </a:lnTo>
                  <a:lnTo>
                    <a:pt x="1782" y="6826"/>
                  </a:lnTo>
                  <a:lnTo>
                    <a:pt x="1707" y="6901"/>
                  </a:lnTo>
                  <a:lnTo>
                    <a:pt x="1576" y="7032"/>
                  </a:lnTo>
                  <a:lnTo>
                    <a:pt x="1444" y="7163"/>
                  </a:lnTo>
                  <a:lnTo>
                    <a:pt x="1313" y="7313"/>
                  </a:lnTo>
                  <a:lnTo>
                    <a:pt x="1088" y="7613"/>
                  </a:lnTo>
                  <a:lnTo>
                    <a:pt x="919" y="7913"/>
                  </a:lnTo>
                  <a:lnTo>
                    <a:pt x="863" y="7988"/>
                  </a:lnTo>
                  <a:lnTo>
                    <a:pt x="825" y="8082"/>
                  </a:lnTo>
                  <a:lnTo>
                    <a:pt x="750" y="8232"/>
                  </a:lnTo>
                  <a:lnTo>
                    <a:pt x="694" y="8382"/>
                  </a:lnTo>
                  <a:lnTo>
                    <a:pt x="619" y="8532"/>
                  </a:lnTo>
                  <a:lnTo>
                    <a:pt x="507" y="8832"/>
                  </a:lnTo>
                  <a:lnTo>
                    <a:pt x="413" y="9151"/>
                  </a:lnTo>
                  <a:lnTo>
                    <a:pt x="244" y="9732"/>
                  </a:lnTo>
                  <a:lnTo>
                    <a:pt x="113" y="10332"/>
                  </a:lnTo>
                  <a:lnTo>
                    <a:pt x="57" y="10632"/>
                  </a:lnTo>
                  <a:lnTo>
                    <a:pt x="19" y="10951"/>
                  </a:lnTo>
                  <a:lnTo>
                    <a:pt x="0" y="11270"/>
                  </a:lnTo>
                  <a:lnTo>
                    <a:pt x="0" y="11589"/>
                  </a:lnTo>
                  <a:lnTo>
                    <a:pt x="0" y="11908"/>
                  </a:lnTo>
                  <a:lnTo>
                    <a:pt x="19" y="12226"/>
                  </a:lnTo>
                  <a:lnTo>
                    <a:pt x="75" y="12564"/>
                  </a:lnTo>
                  <a:lnTo>
                    <a:pt x="150" y="12883"/>
                  </a:lnTo>
                  <a:lnTo>
                    <a:pt x="244" y="13201"/>
                  </a:lnTo>
                  <a:lnTo>
                    <a:pt x="357" y="13520"/>
                  </a:lnTo>
                  <a:lnTo>
                    <a:pt x="507" y="13820"/>
                  </a:lnTo>
                  <a:lnTo>
                    <a:pt x="694" y="14120"/>
                  </a:lnTo>
                  <a:lnTo>
                    <a:pt x="882" y="14383"/>
                  </a:lnTo>
                  <a:lnTo>
                    <a:pt x="1107" y="14645"/>
                  </a:lnTo>
                  <a:lnTo>
                    <a:pt x="1351" y="14870"/>
                  </a:lnTo>
                  <a:lnTo>
                    <a:pt x="1594" y="15077"/>
                  </a:lnTo>
                  <a:lnTo>
                    <a:pt x="1726" y="15170"/>
                  </a:lnTo>
                  <a:lnTo>
                    <a:pt x="1857" y="15245"/>
                  </a:lnTo>
                  <a:lnTo>
                    <a:pt x="2082" y="15395"/>
                  </a:lnTo>
                  <a:lnTo>
                    <a:pt x="2532" y="15677"/>
                  </a:lnTo>
                  <a:lnTo>
                    <a:pt x="3394" y="16164"/>
                  </a:lnTo>
                  <a:lnTo>
                    <a:pt x="3563" y="16277"/>
                  </a:lnTo>
                  <a:lnTo>
                    <a:pt x="3676" y="16352"/>
                  </a:lnTo>
                  <a:lnTo>
                    <a:pt x="3676" y="16370"/>
                  </a:lnTo>
                  <a:lnTo>
                    <a:pt x="3694" y="16370"/>
                  </a:lnTo>
                  <a:lnTo>
                    <a:pt x="3713" y="16389"/>
                  </a:lnTo>
                  <a:lnTo>
                    <a:pt x="3732" y="16427"/>
                  </a:lnTo>
                  <a:lnTo>
                    <a:pt x="3732" y="16502"/>
                  </a:lnTo>
                  <a:lnTo>
                    <a:pt x="3732" y="16558"/>
                  </a:lnTo>
                  <a:lnTo>
                    <a:pt x="3732" y="16633"/>
                  </a:lnTo>
                  <a:lnTo>
                    <a:pt x="3694" y="16802"/>
                  </a:lnTo>
                  <a:lnTo>
                    <a:pt x="3657" y="17008"/>
                  </a:lnTo>
                  <a:lnTo>
                    <a:pt x="3507" y="17402"/>
                  </a:lnTo>
                  <a:lnTo>
                    <a:pt x="3432" y="17608"/>
                  </a:lnTo>
                  <a:lnTo>
                    <a:pt x="3357" y="17814"/>
                  </a:lnTo>
                  <a:lnTo>
                    <a:pt x="3188" y="18264"/>
                  </a:lnTo>
                  <a:lnTo>
                    <a:pt x="3038" y="18714"/>
                  </a:lnTo>
                  <a:lnTo>
                    <a:pt x="2907" y="19164"/>
                  </a:lnTo>
                  <a:lnTo>
                    <a:pt x="2794" y="19614"/>
                  </a:lnTo>
                  <a:lnTo>
                    <a:pt x="2757" y="19858"/>
                  </a:lnTo>
                  <a:lnTo>
                    <a:pt x="2738" y="20102"/>
                  </a:lnTo>
                  <a:lnTo>
                    <a:pt x="2719" y="20346"/>
                  </a:lnTo>
                  <a:lnTo>
                    <a:pt x="2738" y="20590"/>
                  </a:lnTo>
                  <a:lnTo>
                    <a:pt x="2757" y="20833"/>
                  </a:lnTo>
                  <a:lnTo>
                    <a:pt x="2794" y="21058"/>
                  </a:lnTo>
                  <a:lnTo>
                    <a:pt x="2888" y="21490"/>
                  </a:lnTo>
                  <a:lnTo>
                    <a:pt x="2963" y="21696"/>
                  </a:lnTo>
                  <a:lnTo>
                    <a:pt x="3038" y="21883"/>
                  </a:lnTo>
                  <a:lnTo>
                    <a:pt x="3188" y="22258"/>
                  </a:lnTo>
                  <a:lnTo>
                    <a:pt x="3488" y="22952"/>
                  </a:lnTo>
                  <a:lnTo>
                    <a:pt x="3526" y="23027"/>
                  </a:lnTo>
                  <a:lnTo>
                    <a:pt x="3563" y="23084"/>
                  </a:lnTo>
                  <a:lnTo>
                    <a:pt x="3563" y="23121"/>
                  </a:lnTo>
                  <a:lnTo>
                    <a:pt x="3582" y="23140"/>
                  </a:lnTo>
                  <a:lnTo>
                    <a:pt x="3601" y="23215"/>
                  </a:lnTo>
                  <a:lnTo>
                    <a:pt x="3694" y="23534"/>
                  </a:lnTo>
                  <a:lnTo>
                    <a:pt x="3845" y="24171"/>
                  </a:lnTo>
                  <a:lnTo>
                    <a:pt x="3995" y="24790"/>
                  </a:lnTo>
                  <a:lnTo>
                    <a:pt x="4145" y="25352"/>
                  </a:lnTo>
                  <a:lnTo>
                    <a:pt x="4332" y="25878"/>
                  </a:lnTo>
                  <a:lnTo>
                    <a:pt x="4426" y="26121"/>
                  </a:lnTo>
                  <a:lnTo>
                    <a:pt x="4538" y="26346"/>
                  </a:lnTo>
                  <a:lnTo>
                    <a:pt x="4651" y="26553"/>
                  </a:lnTo>
                  <a:lnTo>
                    <a:pt x="4782" y="26740"/>
                  </a:lnTo>
                  <a:lnTo>
                    <a:pt x="4951" y="26909"/>
                  </a:lnTo>
                  <a:lnTo>
                    <a:pt x="5026" y="26984"/>
                  </a:lnTo>
                  <a:lnTo>
                    <a:pt x="5120" y="27040"/>
                  </a:lnTo>
                  <a:lnTo>
                    <a:pt x="5195" y="27096"/>
                  </a:lnTo>
                  <a:lnTo>
                    <a:pt x="5288" y="27134"/>
                  </a:lnTo>
                  <a:lnTo>
                    <a:pt x="5382" y="27171"/>
                  </a:lnTo>
                  <a:lnTo>
                    <a:pt x="5476" y="27171"/>
                  </a:lnTo>
                  <a:lnTo>
                    <a:pt x="5551" y="27190"/>
                  </a:lnTo>
                  <a:lnTo>
                    <a:pt x="5682" y="27171"/>
                  </a:lnTo>
                  <a:lnTo>
                    <a:pt x="5795" y="27153"/>
                  </a:lnTo>
                  <a:lnTo>
                    <a:pt x="5926" y="27096"/>
                  </a:lnTo>
                  <a:lnTo>
                    <a:pt x="6038" y="27040"/>
                  </a:lnTo>
                  <a:lnTo>
                    <a:pt x="6207" y="26946"/>
                  </a:lnTo>
                  <a:lnTo>
                    <a:pt x="6320" y="26853"/>
                  </a:lnTo>
                  <a:lnTo>
                    <a:pt x="6395" y="26778"/>
                  </a:lnTo>
                  <a:lnTo>
                    <a:pt x="6301" y="26834"/>
                  </a:lnTo>
                  <a:lnTo>
                    <a:pt x="6188" y="26909"/>
                  </a:lnTo>
                  <a:lnTo>
                    <a:pt x="6001" y="26984"/>
                  </a:lnTo>
                  <a:lnTo>
                    <a:pt x="5851" y="27021"/>
                  </a:lnTo>
                  <a:lnTo>
                    <a:pt x="5682" y="27040"/>
                  </a:lnTo>
                  <a:lnTo>
                    <a:pt x="5588" y="27040"/>
                  </a:lnTo>
                  <a:lnTo>
                    <a:pt x="5495" y="27021"/>
                  </a:lnTo>
                  <a:lnTo>
                    <a:pt x="5363" y="26965"/>
                  </a:lnTo>
                  <a:lnTo>
                    <a:pt x="5232" y="26871"/>
                  </a:lnTo>
                  <a:lnTo>
                    <a:pt x="5120" y="26740"/>
                  </a:lnTo>
                  <a:lnTo>
                    <a:pt x="5026" y="26590"/>
                  </a:lnTo>
                  <a:lnTo>
                    <a:pt x="4932" y="26403"/>
                  </a:lnTo>
                  <a:lnTo>
                    <a:pt x="4857" y="26215"/>
                  </a:lnTo>
                  <a:lnTo>
                    <a:pt x="4782" y="25990"/>
                  </a:lnTo>
                  <a:lnTo>
                    <a:pt x="4726" y="25746"/>
                  </a:lnTo>
                  <a:lnTo>
                    <a:pt x="4613" y="25240"/>
                  </a:lnTo>
                  <a:lnTo>
                    <a:pt x="4538" y="24677"/>
                  </a:lnTo>
                  <a:lnTo>
                    <a:pt x="4407" y="23402"/>
                  </a:lnTo>
                  <a:lnTo>
                    <a:pt x="4351" y="23046"/>
                  </a:lnTo>
                  <a:lnTo>
                    <a:pt x="4332" y="22952"/>
                  </a:lnTo>
                  <a:lnTo>
                    <a:pt x="4313" y="22896"/>
                  </a:lnTo>
                  <a:lnTo>
                    <a:pt x="4295" y="22840"/>
                  </a:lnTo>
                  <a:lnTo>
                    <a:pt x="4238" y="22652"/>
                  </a:lnTo>
                  <a:lnTo>
                    <a:pt x="4013" y="21958"/>
                  </a:lnTo>
                  <a:lnTo>
                    <a:pt x="3901" y="21621"/>
                  </a:lnTo>
                  <a:lnTo>
                    <a:pt x="3826" y="21265"/>
                  </a:lnTo>
                  <a:lnTo>
                    <a:pt x="3788" y="20908"/>
                  </a:lnTo>
                  <a:lnTo>
                    <a:pt x="3769" y="20740"/>
                  </a:lnTo>
                  <a:lnTo>
                    <a:pt x="3769" y="20571"/>
                  </a:lnTo>
                  <a:lnTo>
                    <a:pt x="3807" y="20233"/>
                  </a:lnTo>
                  <a:lnTo>
                    <a:pt x="3901" y="19877"/>
                  </a:lnTo>
                  <a:lnTo>
                    <a:pt x="4013" y="19502"/>
                  </a:lnTo>
                  <a:lnTo>
                    <a:pt x="4163" y="19127"/>
                  </a:lnTo>
                  <a:lnTo>
                    <a:pt x="4351" y="18733"/>
                  </a:lnTo>
                  <a:lnTo>
                    <a:pt x="4520" y="18339"/>
                  </a:lnTo>
                  <a:lnTo>
                    <a:pt x="4632" y="18133"/>
                  </a:lnTo>
                  <a:lnTo>
                    <a:pt x="4726" y="17908"/>
                  </a:lnTo>
                  <a:lnTo>
                    <a:pt x="4838" y="17683"/>
                  </a:lnTo>
                  <a:lnTo>
                    <a:pt x="4932" y="17439"/>
                  </a:lnTo>
                  <a:lnTo>
                    <a:pt x="5026" y="17177"/>
                  </a:lnTo>
                  <a:lnTo>
                    <a:pt x="5101" y="16877"/>
                  </a:lnTo>
                  <a:lnTo>
                    <a:pt x="5120" y="16727"/>
                  </a:lnTo>
                  <a:lnTo>
                    <a:pt x="5138" y="16539"/>
                  </a:lnTo>
                  <a:lnTo>
                    <a:pt x="5138" y="16352"/>
                  </a:lnTo>
                  <a:lnTo>
                    <a:pt x="5120" y="16127"/>
                  </a:lnTo>
                  <a:lnTo>
                    <a:pt x="5063" y="15920"/>
                  </a:lnTo>
                  <a:lnTo>
                    <a:pt x="4970" y="15714"/>
                  </a:lnTo>
                  <a:lnTo>
                    <a:pt x="4932" y="15620"/>
                  </a:lnTo>
                  <a:lnTo>
                    <a:pt x="4857" y="15527"/>
                  </a:lnTo>
                  <a:lnTo>
                    <a:pt x="4801" y="15433"/>
                  </a:lnTo>
                  <a:lnTo>
                    <a:pt x="4763" y="15395"/>
                  </a:lnTo>
                  <a:lnTo>
                    <a:pt x="4726" y="15358"/>
                  </a:lnTo>
                  <a:lnTo>
                    <a:pt x="4595" y="15227"/>
                  </a:lnTo>
                  <a:lnTo>
                    <a:pt x="4463" y="15114"/>
                  </a:lnTo>
                  <a:lnTo>
                    <a:pt x="4220" y="14927"/>
                  </a:lnTo>
                  <a:lnTo>
                    <a:pt x="3769" y="14627"/>
                  </a:lnTo>
                  <a:lnTo>
                    <a:pt x="3357" y="14364"/>
                  </a:lnTo>
                  <a:lnTo>
                    <a:pt x="2963" y="14083"/>
                  </a:lnTo>
                  <a:lnTo>
                    <a:pt x="2757" y="13933"/>
                  </a:lnTo>
                  <a:lnTo>
                    <a:pt x="2663" y="13876"/>
                  </a:lnTo>
                  <a:lnTo>
                    <a:pt x="2588" y="13801"/>
                  </a:lnTo>
                  <a:lnTo>
                    <a:pt x="2438" y="13670"/>
                  </a:lnTo>
                  <a:lnTo>
                    <a:pt x="2307" y="13539"/>
                  </a:lnTo>
                  <a:lnTo>
                    <a:pt x="2176" y="13389"/>
                  </a:lnTo>
                  <a:lnTo>
                    <a:pt x="2063" y="13220"/>
                  </a:lnTo>
                  <a:lnTo>
                    <a:pt x="1969" y="13051"/>
                  </a:lnTo>
                  <a:lnTo>
                    <a:pt x="1894" y="12883"/>
                  </a:lnTo>
                  <a:lnTo>
                    <a:pt x="1838" y="12695"/>
                  </a:lnTo>
                  <a:lnTo>
                    <a:pt x="1782" y="12489"/>
                  </a:lnTo>
                  <a:lnTo>
                    <a:pt x="1744" y="12283"/>
                  </a:lnTo>
                  <a:lnTo>
                    <a:pt x="1726" y="12058"/>
                  </a:lnTo>
                  <a:lnTo>
                    <a:pt x="1707" y="11851"/>
                  </a:lnTo>
                  <a:lnTo>
                    <a:pt x="1707" y="11607"/>
                  </a:lnTo>
                  <a:lnTo>
                    <a:pt x="1744" y="11139"/>
                  </a:lnTo>
                  <a:lnTo>
                    <a:pt x="1819" y="10651"/>
                  </a:lnTo>
                  <a:lnTo>
                    <a:pt x="1932" y="10164"/>
                  </a:lnTo>
                  <a:lnTo>
                    <a:pt x="2082" y="9657"/>
                  </a:lnTo>
                  <a:lnTo>
                    <a:pt x="2157" y="9414"/>
                  </a:lnTo>
                  <a:lnTo>
                    <a:pt x="2251" y="9189"/>
                  </a:lnTo>
                  <a:lnTo>
                    <a:pt x="2288" y="9095"/>
                  </a:lnTo>
                  <a:lnTo>
                    <a:pt x="2344" y="8982"/>
                  </a:lnTo>
                  <a:lnTo>
                    <a:pt x="2401" y="8870"/>
                  </a:lnTo>
                  <a:lnTo>
                    <a:pt x="2419" y="8813"/>
                  </a:lnTo>
                  <a:lnTo>
                    <a:pt x="2457" y="8776"/>
                  </a:lnTo>
                  <a:lnTo>
                    <a:pt x="2569" y="8588"/>
                  </a:lnTo>
                  <a:lnTo>
                    <a:pt x="2682" y="8420"/>
                  </a:lnTo>
                  <a:lnTo>
                    <a:pt x="2813" y="8288"/>
                  </a:lnTo>
                  <a:lnTo>
                    <a:pt x="2869" y="8213"/>
                  </a:lnTo>
                  <a:lnTo>
                    <a:pt x="2907" y="8195"/>
                  </a:lnTo>
                  <a:lnTo>
                    <a:pt x="2944" y="8157"/>
                  </a:lnTo>
                  <a:lnTo>
                    <a:pt x="3001" y="8120"/>
                  </a:lnTo>
                  <a:lnTo>
                    <a:pt x="3076" y="8063"/>
                  </a:lnTo>
                  <a:lnTo>
                    <a:pt x="3151" y="8026"/>
                  </a:lnTo>
                  <a:lnTo>
                    <a:pt x="3244" y="7988"/>
                  </a:lnTo>
                  <a:lnTo>
                    <a:pt x="3432" y="7895"/>
                  </a:lnTo>
                  <a:lnTo>
                    <a:pt x="3657" y="7838"/>
                  </a:lnTo>
                  <a:lnTo>
                    <a:pt x="4145" y="7707"/>
                  </a:lnTo>
                  <a:lnTo>
                    <a:pt x="4688" y="7576"/>
                  </a:lnTo>
                  <a:lnTo>
                    <a:pt x="4970" y="7501"/>
                  </a:lnTo>
                  <a:lnTo>
                    <a:pt x="5251" y="7445"/>
                  </a:lnTo>
                  <a:lnTo>
                    <a:pt x="5757" y="7295"/>
                  </a:lnTo>
                  <a:lnTo>
                    <a:pt x="5926" y="7257"/>
                  </a:lnTo>
                  <a:lnTo>
                    <a:pt x="6170" y="7201"/>
                  </a:lnTo>
                  <a:lnTo>
                    <a:pt x="6301" y="7163"/>
                  </a:lnTo>
                  <a:lnTo>
                    <a:pt x="6413" y="7107"/>
                  </a:lnTo>
                  <a:lnTo>
                    <a:pt x="6507" y="7051"/>
                  </a:lnTo>
                  <a:lnTo>
                    <a:pt x="6620" y="6957"/>
                  </a:lnTo>
                  <a:lnTo>
                    <a:pt x="6695" y="6882"/>
                  </a:lnTo>
                  <a:lnTo>
                    <a:pt x="6770" y="6788"/>
                  </a:lnTo>
                  <a:lnTo>
                    <a:pt x="6845" y="6676"/>
                  </a:lnTo>
                  <a:lnTo>
                    <a:pt x="6901" y="6545"/>
                  </a:lnTo>
                  <a:lnTo>
                    <a:pt x="6920" y="6488"/>
                  </a:lnTo>
                  <a:lnTo>
                    <a:pt x="6939" y="6470"/>
                  </a:lnTo>
                  <a:lnTo>
                    <a:pt x="6976" y="6413"/>
                  </a:lnTo>
                  <a:lnTo>
                    <a:pt x="7032" y="6320"/>
                  </a:lnTo>
                  <a:lnTo>
                    <a:pt x="7126" y="6151"/>
                  </a:lnTo>
                  <a:lnTo>
                    <a:pt x="7145" y="6132"/>
                  </a:lnTo>
                  <a:lnTo>
                    <a:pt x="7164" y="6113"/>
                  </a:lnTo>
                  <a:lnTo>
                    <a:pt x="7220" y="6057"/>
                  </a:lnTo>
                  <a:lnTo>
                    <a:pt x="7295" y="5944"/>
                  </a:lnTo>
                  <a:lnTo>
                    <a:pt x="7482" y="5701"/>
                  </a:lnTo>
                  <a:lnTo>
                    <a:pt x="7632" y="5476"/>
                  </a:lnTo>
                  <a:lnTo>
                    <a:pt x="7895" y="5063"/>
                  </a:lnTo>
                  <a:lnTo>
                    <a:pt x="8026" y="4876"/>
                  </a:lnTo>
                  <a:lnTo>
                    <a:pt x="8157" y="4707"/>
                  </a:lnTo>
                  <a:lnTo>
                    <a:pt x="8289" y="4576"/>
                  </a:lnTo>
                  <a:lnTo>
                    <a:pt x="8439" y="4444"/>
                  </a:lnTo>
                  <a:lnTo>
                    <a:pt x="8589" y="4332"/>
                  </a:lnTo>
                  <a:lnTo>
                    <a:pt x="8739" y="4219"/>
                  </a:lnTo>
                  <a:lnTo>
                    <a:pt x="8907" y="4126"/>
                  </a:lnTo>
                  <a:lnTo>
                    <a:pt x="9095" y="4051"/>
                  </a:lnTo>
                  <a:lnTo>
                    <a:pt x="9282" y="3976"/>
                  </a:lnTo>
                  <a:lnTo>
                    <a:pt x="9470" y="3901"/>
                  </a:lnTo>
                  <a:lnTo>
                    <a:pt x="9883" y="3807"/>
                  </a:lnTo>
                  <a:lnTo>
                    <a:pt x="10295" y="3732"/>
                  </a:lnTo>
                  <a:lnTo>
                    <a:pt x="10726" y="3694"/>
                  </a:lnTo>
                  <a:lnTo>
                    <a:pt x="11158" y="3657"/>
                  </a:lnTo>
                  <a:lnTo>
                    <a:pt x="12039" y="3657"/>
                  </a:lnTo>
                  <a:lnTo>
                    <a:pt x="12902" y="3694"/>
                  </a:lnTo>
                  <a:lnTo>
                    <a:pt x="13970" y="3694"/>
                  </a:lnTo>
                  <a:lnTo>
                    <a:pt x="14195" y="3676"/>
                  </a:lnTo>
                  <a:lnTo>
                    <a:pt x="14627" y="3638"/>
                  </a:lnTo>
                  <a:lnTo>
                    <a:pt x="14852" y="3601"/>
                  </a:lnTo>
                  <a:lnTo>
                    <a:pt x="15077" y="3544"/>
                  </a:lnTo>
                  <a:lnTo>
                    <a:pt x="15302" y="3451"/>
                  </a:lnTo>
                  <a:lnTo>
                    <a:pt x="15527" y="3357"/>
                  </a:lnTo>
                  <a:lnTo>
                    <a:pt x="15733" y="3225"/>
                  </a:lnTo>
                  <a:lnTo>
                    <a:pt x="15902" y="3075"/>
                  </a:lnTo>
                  <a:lnTo>
                    <a:pt x="16052" y="2925"/>
                  </a:lnTo>
                  <a:lnTo>
                    <a:pt x="16183" y="2775"/>
                  </a:lnTo>
                  <a:lnTo>
                    <a:pt x="16427" y="2494"/>
                  </a:lnTo>
                  <a:lnTo>
                    <a:pt x="16633" y="2232"/>
                  </a:lnTo>
                  <a:lnTo>
                    <a:pt x="17046" y="1725"/>
                  </a:lnTo>
                  <a:lnTo>
                    <a:pt x="17252" y="1500"/>
                  </a:lnTo>
                  <a:lnTo>
                    <a:pt x="17439" y="1275"/>
                  </a:lnTo>
                  <a:lnTo>
                    <a:pt x="17646" y="1088"/>
                  </a:lnTo>
                  <a:lnTo>
                    <a:pt x="17852" y="919"/>
                  </a:lnTo>
                  <a:lnTo>
                    <a:pt x="18058" y="750"/>
                  </a:lnTo>
                  <a:lnTo>
                    <a:pt x="18265" y="619"/>
                  </a:lnTo>
                  <a:lnTo>
                    <a:pt x="18471" y="507"/>
                  </a:lnTo>
                  <a:lnTo>
                    <a:pt x="18677" y="413"/>
                  </a:lnTo>
                  <a:lnTo>
                    <a:pt x="18883" y="338"/>
                  </a:lnTo>
                  <a:lnTo>
                    <a:pt x="19090" y="281"/>
                  </a:lnTo>
                  <a:lnTo>
                    <a:pt x="19352" y="244"/>
                  </a:lnTo>
                  <a:lnTo>
                    <a:pt x="19615" y="206"/>
                  </a:lnTo>
                  <a:lnTo>
                    <a:pt x="19840" y="188"/>
                  </a:lnTo>
                  <a:lnTo>
                    <a:pt x="20346" y="188"/>
                  </a:lnTo>
                  <a:lnTo>
                    <a:pt x="20683" y="206"/>
                  </a:lnTo>
                  <a:lnTo>
                    <a:pt x="20796" y="225"/>
                  </a:lnTo>
                  <a:lnTo>
                    <a:pt x="20683" y="188"/>
                  </a:lnTo>
                  <a:lnTo>
                    <a:pt x="20365" y="113"/>
                  </a:lnTo>
                  <a:lnTo>
                    <a:pt x="20121" y="56"/>
                  </a:lnTo>
                  <a:lnTo>
                    <a:pt x="19821" y="19"/>
                  </a:lnTo>
                  <a:lnTo>
                    <a:pt x="19633"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750108" y="443758"/>
              <a:ext cx="569560" cy="365865"/>
            </a:xfrm>
            <a:custGeom>
              <a:avLst/>
              <a:gdLst/>
              <a:ahLst/>
              <a:cxnLst/>
              <a:rect l="l" t="t" r="r" b="b"/>
              <a:pathLst>
                <a:path w="13634" h="8758" extrusionOk="0">
                  <a:moveTo>
                    <a:pt x="12189" y="0"/>
                  </a:moveTo>
                  <a:lnTo>
                    <a:pt x="11946" y="19"/>
                  </a:lnTo>
                  <a:lnTo>
                    <a:pt x="11683" y="56"/>
                  </a:lnTo>
                  <a:lnTo>
                    <a:pt x="11421" y="131"/>
                  </a:lnTo>
                  <a:lnTo>
                    <a:pt x="11177" y="225"/>
                  </a:lnTo>
                  <a:lnTo>
                    <a:pt x="10877" y="357"/>
                  </a:lnTo>
                  <a:lnTo>
                    <a:pt x="10577" y="507"/>
                  </a:lnTo>
                  <a:lnTo>
                    <a:pt x="10277" y="694"/>
                  </a:lnTo>
                  <a:lnTo>
                    <a:pt x="9977" y="882"/>
                  </a:lnTo>
                  <a:lnTo>
                    <a:pt x="9377" y="1313"/>
                  </a:lnTo>
                  <a:lnTo>
                    <a:pt x="8795" y="1782"/>
                  </a:lnTo>
                  <a:lnTo>
                    <a:pt x="8495" y="1988"/>
                  </a:lnTo>
                  <a:lnTo>
                    <a:pt x="8233" y="2175"/>
                  </a:lnTo>
                  <a:lnTo>
                    <a:pt x="8177" y="2194"/>
                  </a:lnTo>
                  <a:lnTo>
                    <a:pt x="8158" y="2213"/>
                  </a:lnTo>
                  <a:lnTo>
                    <a:pt x="8120" y="2232"/>
                  </a:lnTo>
                  <a:lnTo>
                    <a:pt x="7970" y="2307"/>
                  </a:lnTo>
                  <a:lnTo>
                    <a:pt x="7877" y="2344"/>
                  </a:lnTo>
                  <a:lnTo>
                    <a:pt x="7802" y="2382"/>
                  </a:lnTo>
                  <a:lnTo>
                    <a:pt x="7633" y="2438"/>
                  </a:lnTo>
                  <a:lnTo>
                    <a:pt x="7295" y="2550"/>
                  </a:lnTo>
                  <a:lnTo>
                    <a:pt x="6939" y="2663"/>
                  </a:lnTo>
                  <a:lnTo>
                    <a:pt x="6133" y="2869"/>
                  </a:lnTo>
                  <a:lnTo>
                    <a:pt x="5289" y="3076"/>
                  </a:lnTo>
                  <a:lnTo>
                    <a:pt x="4839" y="3207"/>
                  </a:lnTo>
                  <a:lnTo>
                    <a:pt x="4408" y="3357"/>
                  </a:lnTo>
                  <a:lnTo>
                    <a:pt x="4201" y="3451"/>
                  </a:lnTo>
                  <a:lnTo>
                    <a:pt x="3995" y="3526"/>
                  </a:lnTo>
                  <a:lnTo>
                    <a:pt x="3582" y="3732"/>
                  </a:lnTo>
                  <a:lnTo>
                    <a:pt x="3189" y="3976"/>
                  </a:lnTo>
                  <a:lnTo>
                    <a:pt x="3001" y="4107"/>
                  </a:lnTo>
                  <a:lnTo>
                    <a:pt x="2814" y="4238"/>
                  </a:lnTo>
                  <a:lnTo>
                    <a:pt x="2739" y="4313"/>
                  </a:lnTo>
                  <a:lnTo>
                    <a:pt x="2664" y="4369"/>
                  </a:lnTo>
                  <a:lnTo>
                    <a:pt x="2514" y="4501"/>
                  </a:lnTo>
                  <a:lnTo>
                    <a:pt x="2232" y="4763"/>
                  </a:lnTo>
                  <a:lnTo>
                    <a:pt x="1707" y="5269"/>
                  </a:lnTo>
                  <a:lnTo>
                    <a:pt x="1482" y="5532"/>
                  </a:lnTo>
                  <a:lnTo>
                    <a:pt x="1257" y="5794"/>
                  </a:lnTo>
                  <a:lnTo>
                    <a:pt x="1051" y="6038"/>
                  </a:lnTo>
                  <a:lnTo>
                    <a:pt x="863" y="6301"/>
                  </a:lnTo>
                  <a:lnTo>
                    <a:pt x="695" y="6545"/>
                  </a:lnTo>
                  <a:lnTo>
                    <a:pt x="545" y="6788"/>
                  </a:lnTo>
                  <a:lnTo>
                    <a:pt x="413" y="7032"/>
                  </a:lnTo>
                  <a:lnTo>
                    <a:pt x="301" y="7257"/>
                  </a:lnTo>
                  <a:lnTo>
                    <a:pt x="207" y="7482"/>
                  </a:lnTo>
                  <a:lnTo>
                    <a:pt x="132" y="7688"/>
                  </a:lnTo>
                  <a:lnTo>
                    <a:pt x="76" y="7876"/>
                  </a:lnTo>
                  <a:lnTo>
                    <a:pt x="38" y="8063"/>
                  </a:lnTo>
                  <a:lnTo>
                    <a:pt x="1" y="8363"/>
                  </a:lnTo>
                  <a:lnTo>
                    <a:pt x="1" y="8570"/>
                  </a:lnTo>
                  <a:lnTo>
                    <a:pt x="20" y="8720"/>
                  </a:lnTo>
                  <a:lnTo>
                    <a:pt x="20" y="8757"/>
                  </a:lnTo>
                  <a:lnTo>
                    <a:pt x="38" y="8720"/>
                  </a:lnTo>
                  <a:lnTo>
                    <a:pt x="76" y="8588"/>
                  </a:lnTo>
                  <a:lnTo>
                    <a:pt x="170" y="8401"/>
                  </a:lnTo>
                  <a:lnTo>
                    <a:pt x="301" y="8157"/>
                  </a:lnTo>
                  <a:lnTo>
                    <a:pt x="507" y="7876"/>
                  </a:lnTo>
                  <a:lnTo>
                    <a:pt x="770" y="7557"/>
                  </a:lnTo>
                  <a:lnTo>
                    <a:pt x="1088" y="7238"/>
                  </a:lnTo>
                  <a:lnTo>
                    <a:pt x="1501" y="6901"/>
                  </a:lnTo>
                  <a:lnTo>
                    <a:pt x="1970" y="6545"/>
                  </a:lnTo>
                  <a:lnTo>
                    <a:pt x="2495" y="6188"/>
                  </a:lnTo>
                  <a:lnTo>
                    <a:pt x="3057" y="5832"/>
                  </a:lnTo>
                  <a:lnTo>
                    <a:pt x="3676" y="5457"/>
                  </a:lnTo>
                  <a:lnTo>
                    <a:pt x="3826" y="5382"/>
                  </a:lnTo>
                  <a:lnTo>
                    <a:pt x="3957" y="5307"/>
                  </a:lnTo>
                  <a:lnTo>
                    <a:pt x="4276" y="5176"/>
                  </a:lnTo>
                  <a:lnTo>
                    <a:pt x="4595" y="5063"/>
                  </a:lnTo>
                  <a:lnTo>
                    <a:pt x="4764" y="5007"/>
                  </a:lnTo>
                  <a:lnTo>
                    <a:pt x="4951" y="4951"/>
                  </a:lnTo>
                  <a:lnTo>
                    <a:pt x="5308" y="4857"/>
                  </a:lnTo>
                  <a:lnTo>
                    <a:pt x="5701" y="4763"/>
                  </a:lnTo>
                  <a:lnTo>
                    <a:pt x="6545" y="4576"/>
                  </a:lnTo>
                  <a:lnTo>
                    <a:pt x="6995" y="4463"/>
                  </a:lnTo>
                  <a:lnTo>
                    <a:pt x="7445" y="4332"/>
                  </a:lnTo>
                  <a:lnTo>
                    <a:pt x="7877" y="4182"/>
                  </a:lnTo>
                  <a:lnTo>
                    <a:pt x="8308" y="3976"/>
                  </a:lnTo>
                  <a:lnTo>
                    <a:pt x="8533" y="3882"/>
                  </a:lnTo>
                  <a:lnTo>
                    <a:pt x="8627" y="3826"/>
                  </a:lnTo>
                  <a:lnTo>
                    <a:pt x="8739" y="3751"/>
                  </a:lnTo>
                  <a:lnTo>
                    <a:pt x="8945" y="3638"/>
                  </a:lnTo>
                  <a:lnTo>
                    <a:pt x="8983" y="3601"/>
                  </a:lnTo>
                  <a:lnTo>
                    <a:pt x="9039" y="3563"/>
                  </a:lnTo>
                  <a:lnTo>
                    <a:pt x="9152" y="3488"/>
                  </a:lnTo>
                  <a:lnTo>
                    <a:pt x="9339" y="3319"/>
                  </a:lnTo>
                  <a:lnTo>
                    <a:pt x="9508" y="3169"/>
                  </a:lnTo>
                  <a:lnTo>
                    <a:pt x="9808" y="2869"/>
                  </a:lnTo>
                  <a:lnTo>
                    <a:pt x="10296" y="2307"/>
                  </a:lnTo>
                  <a:lnTo>
                    <a:pt x="10764" y="1800"/>
                  </a:lnTo>
                  <a:lnTo>
                    <a:pt x="11177" y="1369"/>
                  </a:lnTo>
                  <a:lnTo>
                    <a:pt x="11402" y="1163"/>
                  </a:lnTo>
                  <a:lnTo>
                    <a:pt x="11589" y="994"/>
                  </a:lnTo>
                  <a:lnTo>
                    <a:pt x="11796" y="844"/>
                  </a:lnTo>
                  <a:lnTo>
                    <a:pt x="12002" y="732"/>
                  </a:lnTo>
                  <a:lnTo>
                    <a:pt x="12096" y="675"/>
                  </a:lnTo>
                  <a:lnTo>
                    <a:pt x="12189" y="638"/>
                  </a:lnTo>
                  <a:lnTo>
                    <a:pt x="12283" y="600"/>
                  </a:lnTo>
                  <a:lnTo>
                    <a:pt x="12377" y="563"/>
                  </a:lnTo>
                  <a:lnTo>
                    <a:pt x="12546" y="544"/>
                  </a:lnTo>
                  <a:lnTo>
                    <a:pt x="12714" y="525"/>
                  </a:lnTo>
                  <a:lnTo>
                    <a:pt x="12883" y="544"/>
                  </a:lnTo>
                  <a:lnTo>
                    <a:pt x="13052" y="582"/>
                  </a:lnTo>
                  <a:lnTo>
                    <a:pt x="13315" y="675"/>
                  </a:lnTo>
                  <a:lnTo>
                    <a:pt x="13483" y="788"/>
                  </a:lnTo>
                  <a:lnTo>
                    <a:pt x="13633" y="882"/>
                  </a:lnTo>
                  <a:lnTo>
                    <a:pt x="13540" y="732"/>
                  </a:lnTo>
                  <a:lnTo>
                    <a:pt x="13408" y="563"/>
                  </a:lnTo>
                  <a:lnTo>
                    <a:pt x="13315" y="450"/>
                  </a:lnTo>
                  <a:lnTo>
                    <a:pt x="13183" y="338"/>
                  </a:lnTo>
                  <a:lnTo>
                    <a:pt x="13033" y="225"/>
                  </a:lnTo>
                  <a:lnTo>
                    <a:pt x="12846" y="131"/>
                  </a:lnTo>
                  <a:lnTo>
                    <a:pt x="12733" y="94"/>
                  </a:lnTo>
                  <a:lnTo>
                    <a:pt x="12677" y="75"/>
                  </a:lnTo>
                  <a:lnTo>
                    <a:pt x="12602" y="56"/>
                  </a:lnTo>
                  <a:lnTo>
                    <a:pt x="12489" y="19"/>
                  </a:lnTo>
                  <a:lnTo>
                    <a:pt x="12358" y="19"/>
                  </a:lnTo>
                  <a:lnTo>
                    <a:pt x="1218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484625" y="94350"/>
              <a:ext cx="684692" cy="715272"/>
            </a:xfrm>
            <a:custGeom>
              <a:avLst/>
              <a:gdLst/>
              <a:ahLst/>
              <a:cxnLst/>
              <a:rect l="l" t="t" r="r" b="b"/>
              <a:pathLst>
                <a:path w="16390" h="17122" extrusionOk="0">
                  <a:moveTo>
                    <a:pt x="12508" y="1"/>
                  </a:moveTo>
                  <a:lnTo>
                    <a:pt x="12264" y="20"/>
                  </a:lnTo>
                  <a:lnTo>
                    <a:pt x="12002" y="20"/>
                  </a:lnTo>
                  <a:lnTo>
                    <a:pt x="11758" y="38"/>
                  </a:lnTo>
                  <a:lnTo>
                    <a:pt x="11477" y="76"/>
                  </a:lnTo>
                  <a:lnTo>
                    <a:pt x="11214" y="132"/>
                  </a:lnTo>
                  <a:lnTo>
                    <a:pt x="10933" y="188"/>
                  </a:lnTo>
                  <a:lnTo>
                    <a:pt x="10652" y="263"/>
                  </a:lnTo>
                  <a:lnTo>
                    <a:pt x="10371" y="376"/>
                  </a:lnTo>
                  <a:lnTo>
                    <a:pt x="10089" y="488"/>
                  </a:lnTo>
                  <a:lnTo>
                    <a:pt x="9808" y="620"/>
                  </a:lnTo>
                  <a:lnTo>
                    <a:pt x="9527" y="770"/>
                  </a:lnTo>
                  <a:lnTo>
                    <a:pt x="9245" y="957"/>
                  </a:lnTo>
                  <a:lnTo>
                    <a:pt x="8983" y="1182"/>
                  </a:lnTo>
                  <a:lnTo>
                    <a:pt x="8739" y="1445"/>
                  </a:lnTo>
                  <a:lnTo>
                    <a:pt x="8495" y="1707"/>
                  </a:lnTo>
                  <a:lnTo>
                    <a:pt x="8289" y="2026"/>
                  </a:lnTo>
                  <a:lnTo>
                    <a:pt x="8120" y="2345"/>
                  </a:lnTo>
                  <a:lnTo>
                    <a:pt x="7970" y="2682"/>
                  </a:lnTo>
                  <a:lnTo>
                    <a:pt x="7839" y="3020"/>
                  </a:lnTo>
                  <a:lnTo>
                    <a:pt x="7745" y="3357"/>
                  </a:lnTo>
                  <a:lnTo>
                    <a:pt x="7652" y="3676"/>
                  </a:lnTo>
                  <a:lnTo>
                    <a:pt x="7577" y="4014"/>
                  </a:lnTo>
                  <a:lnTo>
                    <a:pt x="7445" y="4651"/>
                  </a:lnTo>
                  <a:lnTo>
                    <a:pt x="7314" y="5251"/>
                  </a:lnTo>
                  <a:lnTo>
                    <a:pt x="7239" y="5533"/>
                  </a:lnTo>
                  <a:lnTo>
                    <a:pt x="7145" y="5814"/>
                  </a:lnTo>
                  <a:lnTo>
                    <a:pt x="7033" y="6076"/>
                  </a:lnTo>
                  <a:lnTo>
                    <a:pt x="6920" y="6320"/>
                  </a:lnTo>
                  <a:lnTo>
                    <a:pt x="6864" y="6451"/>
                  </a:lnTo>
                  <a:lnTo>
                    <a:pt x="6789" y="6545"/>
                  </a:lnTo>
                  <a:lnTo>
                    <a:pt x="6733" y="6639"/>
                  </a:lnTo>
                  <a:lnTo>
                    <a:pt x="6658" y="6714"/>
                  </a:lnTo>
                  <a:lnTo>
                    <a:pt x="6508" y="6902"/>
                  </a:lnTo>
                  <a:lnTo>
                    <a:pt x="6301" y="7052"/>
                  </a:lnTo>
                  <a:lnTo>
                    <a:pt x="6095" y="7202"/>
                  </a:lnTo>
                  <a:lnTo>
                    <a:pt x="5851" y="7352"/>
                  </a:lnTo>
                  <a:lnTo>
                    <a:pt x="5589" y="7483"/>
                  </a:lnTo>
                  <a:lnTo>
                    <a:pt x="5308" y="7614"/>
                  </a:lnTo>
                  <a:lnTo>
                    <a:pt x="4726" y="7877"/>
                  </a:lnTo>
                  <a:lnTo>
                    <a:pt x="4126" y="8120"/>
                  </a:lnTo>
                  <a:lnTo>
                    <a:pt x="3526" y="8402"/>
                  </a:lnTo>
                  <a:lnTo>
                    <a:pt x="3226" y="8552"/>
                  </a:lnTo>
                  <a:lnTo>
                    <a:pt x="2926" y="8720"/>
                  </a:lnTo>
                  <a:lnTo>
                    <a:pt x="2626" y="8889"/>
                  </a:lnTo>
                  <a:lnTo>
                    <a:pt x="2345" y="9095"/>
                  </a:lnTo>
                  <a:lnTo>
                    <a:pt x="2082" y="9302"/>
                  </a:lnTo>
                  <a:lnTo>
                    <a:pt x="1820" y="9527"/>
                  </a:lnTo>
                  <a:lnTo>
                    <a:pt x="1576" y="9771"/>
                  </a:lnTo>
                  <a:lnTo>
                    <a:pt x="1370" y="10033"/>
                  </a:lnTo>
                  <a:lnTo>
                    <a:pt x="1182" y="10314"/>
                  </a:lnTo>
                  <a:lnTo>
                    <a:pt x="1013" y="10596"/>
                  </a:lnTo>
                  <a:lnTo>
                    <a:pt x="863" y="10858"/>
                  </a:lnTo>
                  <a:lnTo>
                    <a:pt x="807" y="10989"/>
                  </a:lnTo>
                  <a:lnTo>
                    <a:pt x="751" y="11121"/>
                  </a:lnTo>
                  <a:lnTo>
                    <a:pt x="638" y="11364"/>
                  </a:lnTo>
                  <a:lnTo>
                    <a:pt x="526" y="11627"/>
                  </a:lnTo>
                  <a:lnTo>
                    <a:pt x="488" y="11758"/>
                  </a:lnTo>
                  <a:lnTo>
                    <a:pt x="432" y="11889"/>
                  </a:lnTo>
                  <a:lnTo>
                    <a:pt x="357" y="12133"/>
                  </a:lnTo>
                  <a:lnTo>
                    <a:pt x="226" y="12640"/>
                  </a:lnTo>
                  <a:lnTo>
                    <a:pt x="170" y="12883"/>
                  </a:lnTo>
                  <a:lnTo>
                    <a:pt x="113" y="13127"/>
                  </a:lnTo>
                  <a:lnTo>
                    <a:pt x="57" y="13577"/>
                  </a:lnTo>
                  <a:lnTo>
                    <a:pt x="1" y="14027"/>
                  </a:lnTo>
                  <a:lnTo>
                    <a:pt x="1" y="14440"/>
                  </a:lnTo>
                  <a:lnTo>
                    <a:pt x="1" y="14833"/>
                  </a:lnTo>
                  <a:lnTo>
                    <a:pt x="20" y="15190"/>
                  </a:lnTo>
                  <a:lnTo>
                    <a:pt x="38" y="15509"/>
                  </a:lnTo>
                  <a:lnTo>
                    <a:pt x="95" y="15809"/>
                  </a:lnTo>
                  <a:lnTo>
                    <a:pt x="132" y="16090"/>
                  </a:lnTo>
                  <a:lnTo>
                    <a:pt x="188" y="16334"/>
                  </a:lnTo>
                  <a:lnTo>
                    <a:pt x="245" y="16540"/>
                  </a:lnTo>
                  <a:lnTo>
                    <a:pt x="282" y="16709"/>
                  </a:lnTo>
                  <a:lnTo>
                    <a:pt x="338" y="16859"/>
                  </a:lnTo>
                  <a:lnTo>
                    <a:pt x="413" y="17121"/>
                  </a:lnTo>
                  <a:lnTo>
                    <a:pt x="413" y="16840"/>
                  </a:lnTo>
                  <a:lnTo>
                    <a:pt x="395" y="16690"/>
                  </a:lnTo>
                  <a:lnTo>
                    <a:pt x="395" y="16521"/>
                  </a:lnTo>
                  <a:lnTo>
                    <a:pt x="395" y="16315"/>
                  </a:lnTo>
                  <a:lnTo>
                    <a:pt x="413" y="16071"/>
                  </a:lnTo>
                  <a:lnTo>
                    <a:pt x="432" y="15809"/>
                  </a:lnTo>
                  <a:lnTo>
                    <a:pt x="451" y="15509"/>
                  </a:lnTo>
                  <a:lnTo>
                    <a:pt x="488" y="15209"/>
                  </a:lnTo>
                  <a:lnTo>
                    <a:pt x="545" y="14871"/>
                  </a:lnTo>
                  <a:lnTo>
                    <a:pt x="620" y="14515"/>
                  </a:lnTo>
                  <a:lnTo>
                    <a:pt x="713" y="14140"/>
                  </a:lnTo>
                  <a:lnTo>
                    <a:pt x="826" y="13746"/>
                  </a:lnTo>
                  <a:lnTo>
                    <a:pt x="976" y="13352"/>
                  </a:lnTo>
                  <a:lnTo>
                    <a:pt x="1051" y="13146"/>
                  </a:lnTo>
                  <a:lnTo>
                    <a:pt x="1145" y="12940"/>
                  </a:lnTo>
                  <a:lnTo>
                    <a:pt x="1332" y="12527"/>
                  </a:lnTo>
                  <a:lnTo>
                    <a:pt x="1445" y="12321"/>
                  </a:lnTo>
                  <a:lnTo>
                    <a:pt x="1501" y="12208"/>
                  </a:lnTo>
                  <a:lnTo>
                    <a:pt x="1557" y="12096"/>
                  </a:lnTo>
                  <a:lnTo>
                    <a:pt x="1670" y="11889"/>
                  </a:lnTo>
                  <a:lnTo>
                    <a:pt x="1801" y="11683"/>
                  </a:lnTo>
                  <a:lnTo>
                    <a:pt x="1876" y="11571"/>
                  </a:lnTo>
                  <a:lnTo>
                    <a:pt x="1951" y="11477"/>
                  </a:lnTo>
                  <a:lnTo>
                    <a:pt x="2082" y="11271"/>
                  </a:lnTo>
                  <a:lnTo>
                    <a:pt x="2232" y="11083"/>
                  </a:lnTo>
                  <a:lnTo>
                    <a:pt x="2401" y="10914"/>
                  </a:lnTo>
                  <a:lnTo>
                    <a:pt x="2570" y="10764"/>
                  </a:lnTo>
                  <a:lnTo>
                    <a:pt x="2757" y="10596"/>
                  </a:lnTo>
                  <a:lnTo>
                    <a:pt x="2964" y="10464"/>
                  </a:lnTo>
                  <a:lnTo>
                    <a:pt x="3170" y="10333"/>
                  </a:lnTo>
                  <a:lnTo>
                    <a:pt x="3395" y="10202"/>
                  </a:lnTo>
                  <a:lnTo>
                    <a:pt x="3639" y="10089"/>
                  </a:lnTo>
                  <a:lnTo>
                    <a:pt x="4164" y="9864"/>
                  </a:lnTo>
                  <a:lnTo>
                    <a:pt x="4745" y="9658"/>
                  </a:lnTo>
                  <a:lnTo>
                    <a:pt x="5345" y="9433"/>
                  </a:lnTo>
                  <a:lnTo>
                    <a:pt x="5983" y="9189"/>
                  </a:lnTo>
                  <a:lnTo>
                    <a:pt x="6320" y="9058"/>
                  </a:lnTo>
                  <a:lnTo>
                    <a:pt x="6658" y="8889"/>
                  </a:lnTo>
                  <a:lnTo>
                    <a:pt x="7014" y="8702"/>
                  </a:lnTo>
                  <a:lnTo>
                    <a:pt x="7351" y="8458"/>
                  </a:lnTo>
                  <a:lnTo>
                    <a:pt x="7520" y="8327"/>
                  </a:lnTo>
                  <a:lnTo>
                    <a:pt x="7689" y="8195"/>
                  </a:lnTo>
                  <a:lnTo>
                    <a:pt x="7858" y="8027"/>
                  </a:lnTo>
                  <a:lnTo>
                    <a:pt x="8008" y="7858"/>
                  </a:lnTo>
                  <a:lnTo>
                    <a:pt x="8158" y="7670"/>
                  </a:lnTo>
                  <a:lnTo>
                    <a:pt x="8289" y="7483"/>
                  </a:lnTo>
                  <a:lnTo>
                    <a:pt x="8402" y="7295"/>
                  </a:lnTo>
                  <a:lnTo>
                    <a:pt x="8495" y="7108"/>
                  </a:lnTo>
                  <a:lnTo>
                    <a:pt x="8664" y="6733"/>
                  </a:lnTo>
                  <a:lnTo>
                    <a:pt x="8795" y="6358"/>
                  </a:lnTo>
                  <a:lnTo>
                    <a:pt x="8889" y="6001"/>
                  </a:lnTo>
                  <a:lnTo>
                    <a:pt x="8983" y="5645"/>
                  </a:lnTo>
                  <a:lnTo>
                    <a:pt x="9058" y="5289"/>
                  </a:lnTo>
                  <a:lnTo>
                    <a:pt x="9114" y="4951"/>
                  </a:lnTo>
                  <a:lnTo>
                    <a:pt x="9208" y="4295"/>
                  </a:lnTo>
                  <a:lnTo>
                    <a:pt x="9302" y="3714"/>
                  </a:lnTo>
                  <a:lnTo>
                    <a:pt x="9358" y="3451"/>
                  </a:lnTo>
                  <a:lnTo>
                    <a:pt x="9414" y="3189"/>
                  </a:lnTo>
                  <a:lnTo>
                    <a:pt x="9489" y="2964"/>
                  </a:lnTo>
                  <a:lnTo>
                    <a:pt x="9583" y="2739"/>
                  </a:lnTo>
                  <a:lnTo>
                    <a:pt x="9695" y="2532"/>
                  </a:lnTo>
                  <a:lnTo>
                    <a:pt x="9827" y="2345"/>
                  </a:lnTo>
                  <a:lnTo>
                    <a:pt x="9958" y="2176"/>
                  </a:lnTo>
                  <a:lnTo>
                    <a:pt x="10108" y="2007"/>
                  </a:lnTo>
                  <a:lnTo>
                    <a:pt x="10295" y="1857"/>
                  </a:lnTo>
                  <a:lnTo>
                    <a:pt x="10464" y="1707"/>
                  </a:lnTo>
                  <a:lnTo>
                    <a:pt x="10671" y="1576"/>
                  </a:lnTo>
                  <a:lnTo>
                    <a:pt x="10877" y="1464"/>
                  </a:lnTo>
                  <a:lnTo>
                    <a:pt x="11083" y="1351"/>
                  </a:lnTo>
                  <a:lnTo>
                    <a:pt x="11289" y="1257"/>
                  </a:lnTo>
                  <a:lnTo>
                    <a:pt x="11514" y="1164"/>
                  </a:lnTo>
                  <a:lnTo>
                    <a:pt x="11721" y="1089"/>
                  </a:lnTo>
                  <a:lnTo>
                    <a:pt x="11927" y="1032"/>
                  </a:lnTo>
                  <a:lnTo>
                    <a:pt x="12152" y="976"/>
                  </a:lnTo>
                  <a:lnTo>
                    <a:pt x="12358" y="920"/>
                  </a:lnTo>
                  <a:lnTo>
                    <a:pt x="12564" y="882"/>
                  </a:lnTo>
                  <a:lnTo>
                    <a:pt x="12921" y="845"/>
                  </a:lnTo>
                  <a:lnTo>
                    <a:pt x="13277" y="807"/>
                  </a:lnTo>
                  <a:lnTo>
                    <a:pt x="13615" y="788"/>
                  </a:lnTo>
                  <a:lnTo>
                    <a:pt x="14140" y="788"/>
                  </a:lnTo>
                  <a:lnTo>
                    <a:pt x="14796" y="826"/>
                  </a:lnTo>
                  <a:lnTo>
                    <a:pt x="15358" y="882"/>
                  </a:lnTo>
                  <a:lnTo>
                    <a:pt x="16127" y="976"/>
                  </a:lnTo>
                  <a:lnTo>
                    <a:pt x="16390" y="1032"/>
                  </a:lnTo>
                  <a:lnTo>
                    <a:pt x="16146" y="920"/>
                  </a:lnTo>
                  <a:lnTo>
                    <a:pt x="15846" y="770"/>
                  </a:lnTo>
                  <a:lnTo>
                    <a:pt x="15415" y="601"/>
                  </a:lnTo>
                  <a:lnTo>
                    <a:pt x="14871" y="413"/>
                  </a:lnTo>
                  <a:lnTo>
                    <a:pt x="14552" y="320"/>
                  </a:lnTo>
                  <a:lnTo>
                    <a:pt x="14215" y="226"/>
                  </a:lnTo>
                  <a:lnTo>
                    <a:pt x="13821" y="151"/>
                  </a:lnTo>
                  <a:lnTo>
                    <a:pt x="13427" y="76"/>
                  </a:lnTo>
                  <a:lnTo>
                    <a:pt x="12977" y="38"/>
                  </a:lnTo>
                  <a:lnTo>
                    <a:pt x="1250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13"/>
          <p:cNvGrpSpPr/>
          <p:nvPr/>
        </p:nvGrpSpPr>
        <p:grpSpPr>
          <a:xfrm rot="9595609">
            <a:off x="8115751" y="70975"/>
            <a:ext cx="834995" cy="1587075"/>
            <a:chOff x="484625" y="94350"/>
            <a:chExt cx="835044" cy="1587168"/>
          </a:xfrm>
        </p:grpSpPr>
        <p:sp>
          <p:nvSpPr>
            <p:cNvPr id="887" name="Google Shape;887;p13"/>
            <p:cNvSpPr/>
            <p:nvPr/>
          </p:nvSpPr>
          <p:spPr>
            <a:xfrm>
              <a:off x="618400" y="936824"/>
              <a:ext cx="569550" cy="744694"/>
            </a:xfrm>
            <a:custGeom>
              <a:avLst/>
              <a:gdLst/>
              <a:ahLst/>
              <a:cxnLst/>
              <a:rect l="l" t="t" r="r" b="b"/>
              <a:pathLst>
                <a:path w="20796" h="27191" extrusionOk="0">
                  <a:moveTo>
                    <a:pt x="19258" y="0"/>
                  </a:moveTo>
                  <a:lnTo>
                    <a:pt x="19033" y="19"/>
                  </a:lnTo>
                  <a:lnTo>
                    <a:pt x="18808" y="56"/>
                  </a:lnTo>
                  <a:lnTo>
                    <a:pt x="18583" y="94"/>
                  </a:lnTo>
                  <a:lnTo>
                    <a:pt x="18340" y="169"/>
                  </a:lnTo>
                  <a:lnTo>
                    <a:pt x="18096" y="263"/>
                  </a:lnTo>
                  <a:lnTo>
                    <a:pt x="17833" y="375"/>
                  </a:lnTo>
                  <a:lnTo>
                    <a:pt x="17589" y="507"/>
                  </a:lnTo>
                  <a:lnTo>
                    <a:pt x="17327" y="675"/>
                  </a:lnTo>
                  <a:lnTo>
                    <a:pt x="17083" y="863"/>
                  </a:lnTo>
                  <a:lnTo>
                    <a:pt x="16839" y="1069"/>
                  </a:lnTo>
                  <a:lnTo>
                    <a:pt x="16596" y="1275"/>
                  </a:lnTo>
                  <a:lnTo>
                    <a:pt x="16108" y="1744"/>
                  </a:lnTo>
                  <a:lnTo>
                    <a:pt x="15621" y="2232"/>
                  </a:lnTo>
                  <a:lnTo>
                    <a:pt x="15377" y="2438"/>
                  </a:lnTo>
                  <a:lnTo>
                    <a:pt x="15246" y="2513"/>
                  </a:lnTo>
                  <a:lnTo>
                    <a:pt x="15133" y="2569"/>
                  </a:lnTo>
                  <a:lnTo>
                    <a:pt x="15002" y="2607"/>
                  </a:lnTo>
                  <a:lnTo>
                    <a:pt x="14852" y="2644"/>
                  </a:lnTo>
                  <a:lnTo>
                    <a:pt x="14702" y="2663"/>
                  </a:lnTo>
                  <a:lnTo>
                    <a:pt x="14533" y="2682"/>
                  </a:lnTo>
                  <a:lnTo>
                    <a:pt x="14439" y="2682"/>
                  </a:lnTo>
                  <a:lnTo>
                    <a:pt x="14120" y="2663"/>
                  </a:lnTo>
                  <a:lnTo>
                    <a:pt x="13802" y="2644"/>
                  </a:lnTo>
                  <a:lnTo>
                    <a:pt x="13389" y="2607"/>
                  </a:lnTo>
                  <a:lnTo>
                    <a:pt x="12977" y="2569"/>
                  </a:lnTo>
                  <a:lnTo>
                    <a:pt x="12114" y="2457"/>
                  </a:lnTo>
                  <a:lnTo>
                    <a:pt x="11645" y="2419"/>
                  </a:lnTo>
                  <a:lnTo>
                    <a:pt x="11176" y="2382"/>
                  </a:lnTo>
                  <a:lnTo>
                    <a:pt x="10670" y="2363"/>
                  </a:lnTo>
                  <a:lnTo>
                    <a:pt x="10183" y="2382"/>
                  </a:lnTo>
                  <a:lnTo>
                    <a:pt x="9658" y="2438"/>
                  </a:lnTo>
                  <a:lnTo>
                    <a:pt x="9395" y="2475"/>
                  </a:lnTo>
                  <a:lnTo>
                    <a:pt x="9114" y="2532"/>
                  </a:lnTo>
                  <a:lnTo>
                    <a:pt x="8851" y="2607"/>
                  </a:lnTo>
                  <a:lnTo>
                    <a:pt x="8570" y="2682"/>
                  </a:lnTo>
                  <a:lnTo>
                    <a:pt x="8307" y="2794"/>
                  </a:lnTo>
                  <a:lnTo>
                    <a:pt x="8026" y="2925"/>
                  </a:lnTo>
                  <a:lnTo>
                    <a:pt x="7745" y="3075"/>
                  </a:lnTo>
                  <a:lnTo>
                    <a:pt x="7501" y="3244"/>
                  </a:lnTo>
                  <a:lnTo>
                    <a:pt x="7257" y="3451"/>
                  </a:lnTo>
                  <a:lnTo>
                    <a:pt x="7032" y="3676"/>
                  </a:lnTo>
                  <a:lnTo>
                    <a:pt x="6826" y="3901"/>
                  </a:lnTo>
                  <a:lnTo>
                    <a:pt x="6638" y="4126"/>
                  </a:lnTo>
                  <a:lnTo>
                    <a:pt x="6320" y="4557"/>
                  </a:lnTo>
                  <a:lnTo>
                    <a:pt x="6020" y="4932"/>
                  </a:lnTo>
                  <a:lnTo>
                    <a:pt x="5945" y="5026"/>
                  </a:lnTo>
                  <a:lnTo>
                    <a:pt x="5907" y="5082"/>
                  </a:lnTo>
                  <a:lnTo>
                    <a:pt x="5888" y="5101"/>
                  </a:lnTo>
                  <a:lnTo>
                    <a:pt x="5851" y="5138"/>
                  </a:lnTo>
                  <a:lnTo>
                    <a:pt x="5663" y="5401"/>
                  </a:lnTo>
                  <a:lnTo>
                    <a:pt x="5570" y="5532"/>
                  </a:lnTo>
                  <a:lnTo>
                    <a:pt x="5532" y="5607"/>
                  </a:lnTo>
                  <a:lnTo>
                    <a:pt x="5513" y="5626"/>
                  </a:lnTo>
                  <a:lnTo>
                    <a:pt x="5495" y="5644"/>
                  </a:lnTo>
                  <a:lnTo>
                    <a:pt x="5438" y="5644"/>
                  </a:lnTo>
                  <a:lnTo>
                    <a:pt x="5382" y="5663"/>
                  </a:lnTo>
                  <a:lnTo>
                    <a:pt x="4820" y="5794"/>
                  </a:lnTo>
                  <a:lnTo>
                    <a:pt x="4576" y="5851"/>
                  </a:lnTo>
                  <a:lnTo>
                    <a:pt x="4313" y="5907"/>
                  </a:lnTo>
                  <a:lnTo>
                    <a:pt x="3769" y="6019"/>
                  </a:lnTo>
                  <a:lnTo>
                    <a:pt x="3188" y="6151"/>
                  </a:lnTo>
                  <a:lnTo>
                    <a:pt x="2869" y="6245"/>
                  </a:lnTo>
                  <a:lnTo>
                    <a:pt x="2532" y="6376"/>
                  </a:lnTo>
                  <a:lnTo>
                    <a:pt x="2363" y="6470"/>
                  </a:lnTo>
                  <a:lnTo>
                    <a:pt x="2194" y="6563"/>
                  </a:lnTo>
                  <a:lnTo>
                    <a:pt x="2026" y="6657"/>
                  </a:lnTo>
                  <a:lnTo>
                    <a:pt x="1876" y="6770"/>
                  </a:lnTo>
                  <a:lnTo>
                    <a:pt x="1782" y="6826"/>
                  </a:lnTo>
                  <a:lnTo>
                    <a:pt x="1707" y="6901"/>
                  </a:lnTo>
                  <a:lnTo>
                    <a:pt x="1576" y="7032"/>
                  </a:lnTo>
                  <a:lnTo>
                    <a:pt x="1444" y="7163"/>
                  </a:lnTo>
                  <a:lnTo>
                    <a:pt x="1313" y="7313"/>
                  </a:lnTo>
                  <a:lnTo>
                    <a:pt x="1088" y="7613"/>
                  </a:lnTo>
                  <a:lnTo>
                    <a:pt x="919" y="7913"/>
                  </a:lnTo>
                  <a:lnTo>
                    <a:pt x="863" y="7988"/>
                  </a:lnTo>
                  <a:lnTo>
                    <a:pt x="825" y="8082"/>
                  </a:lnTo>
                  <a:lnTo>
                    <a:pt x="750" y="8232"/>
                  </a:lnTo>
                  <a:lnTo>
                    <a:pt x="694" y="8382"/>
                  </a:lnTo>
                  <a:lnTo>
                    <a:pt x="619" y="8532"/>
                  </a:lnTo>
                  <a:lnTo>
                    <a:pt x="507" y="8832"/>
                  </a:lnTo>
                  <a:lnTo>
                    <a:pt x="413" y="9151"/>
                  </a:lnTo>
                  <a:lnTo>
                    <a:pt x="244" y="9732"/>
                  </a:lnTo>
                  <a:lnTo>
                    <a:pt x="113" y="10332"/>
                  </a:lnTo>
                  <a:lnTo>
                    <a:pt x="57" y="10632"/>
                  </a:lnTo>
                  <a:lnTo>
                    <a:pt x="19" y="10951"/>
                  </a:lnTo>
                  <a:lnTo>
                    <a:pt x="0" y="11270"/>
                  </a:lnTo>
                  <a:lnTo>
                    <a:pt x="0" y="11589"/>
                  </a:lnTo>
                  <a:lnTo>
                    <a:pt x="0" y="11908"/>
                  </a:lnTo>
                  <a:lnTo>
                    <a:pt x="19" y="12226"/>
                  </a:lnTo>
                  <a:lnTo>
                    <a:pt x="75" y="12564"/>
                  </a:lnTo>
                  <a:lnTo>
                    <a:pt x="150" y="12883"/>
                  </a:lnTo>
                  <a:lnTo>
                    <a:pt x="244" y="13201"/>
                  </a:lnTo>
                  <a:lnTo>
                    <a:pt x="357" y="13520"/>
                  </a:lnTo>
                  <a:lnTo>
                    <a:pt x="507" y="13820"/>
                  </a:lnTo>
                  <a:lnTo>
                    <a:pt x="694" y="14120"/>
                  </a:lnTo>
                  <a:lnTo>
                    <a:pt x="882" y="14383"/>
                  </a:lnTo>
                  <a:lnTo>
                    <a:pt x="1107" y="14645"/>
                  </a:lnTo>
                  <a:lnTo>
                    <a:pt x="1351" y="14870"/>
                  </a:lnTo>
                  <a:lnTo>
                    <a:pt x="1594" y="15077"/>
                  </a:lnTo>
                  <a:lnTo>
                    <a:pt x="1726" y="15170"/>
                  </a:lnTo>
                  <a:lnTo>
                    <a:pt x="1857" y="15245"/>
                  </a:lnTo>
                  <a:lnTo>
                    <a:pt x="2082" y="15395"/>
                  </a:lnTo>
                  <a:lnTo>
                    <a:pt x="2532" y="15677"/>
                  </a:lnTo>
                  <a:lnTo>
                    <a:pt x="3394" y="16164"/>
                  </a:lnTo>
                  <a:lnTo>
                    <a:pt x="3563" y="16277"/>
                  </a:lnTo>
                  <a:lnTo>
                    <a:pt x="3676" y="16352"/>
                  </a:lnTo>
                  <a:lnTo>
                    <a:pt x="3676" y="16370"/>
                  </a:lnTo>
                  <a:lnTo>
                    <a:pt x="3694" y="16370"/>
                  </a:lnTo>
                  <a:lnTo>
                    <a:pt x="3713" y="16389"/>
                  </a:lnTo>
                  <a:lnTo>
                    <a:pt x="3732" y="16427"/>
                  </a:lnTo>
                  <a:lnTo>
                    <a:pt x="3732" y="16502"/>
                  </a:lnTo>
                  <a:lnTo>
                    <a:pt x="3732" y="16558"/>
                  </a:lnTo>
                  <a:lnTo>
                    <a:pt x="3732" y="16633"/>
                  </a:lnTo>
                  <a:lnTo>
                    <a:pt x="3694" y="16802"/>
                  </a:lnTo>
                  <a:lnTo>
                    <a:pt x="3657" y="17008"/>
                  </a:lnTo>
                  <a:lnTo>
                    <a:pt x="3507" y="17402"/>
                  </a:lnTo>
                  <a:lnTo>
                    <a:pt x="3432" y="17608"/>
                  </a:lnTo>
                  <a:lnTo>
                    <a:pt x="3357" y="17814"/>
                  </a:lnTo>
                  <a:lnTo>
                    <a:pt x="3188" y="18264"/>
                  </a:lnTo>
                  <a:lnTo>
                    <a:pt x="3038" y="18714"/>
                  </a:lnTo>
                  <a:lnTo>
                    <a:pt x="2907" y="19164"/>
                  </a:lnTo>
                  <a:lnTo>
                    <a:pt x="2794" y="19614"/>
                  </a:lnTo>
                  <a:lnTo>
                    <a:pt x="2757" y="19858"/>
                  </a:lnTo>
                  <a:lnTo>
                    <a:pt x="2738" y="20102"/>
                  </a:lnTo>
                  <a:lnTo>
                    <a:pt x="2719" y="20346"/>
                  </a:lnTo>
                  <a:lnTo>
                    <a:pt x="2738" y="20590"/>
                  </a:lnTo>
                  <a:lnTo>
                    <a:pt x="2757" y="20833"/>
                  </a:lnTo>
                  <a:lnTo>
                    <a:pt x="2794" y="21058"/>
                  </a:lnTo>
                  <a:lnTo>
                    <a:pt x="2888" y="21490"/>
                  </a:lnTo>
                  <a:lnTo>
                    <a:pt x="2963" y="21696"/>
                  </a:lnTo>
                  <a:lnTo>
                    <a:pt x="3038" y="21883"/>
                  </a:lnTo>
                  <a:lnTo>
                    <a:pt x="3188" y="22258"/>
                  </a:lnTo>
                  <a:lnTo>
                    <a:pt x="3488" y="22952"/>
                  </a:lnTo>
                  <a:lnTo>
                    <a:pt x="3526" y="23027"/>
                  </a:lnTo>
                  <a:lnTo>
                    <a:pt x="3563" y="23084"/>
                  </a:lnTo>
                  <a:lnTo>
                    <a:pt x="3563" y="23121"/>
                  </a:lnTo>
                  <a:lnTo>
                    <a:pt x="3582" y="23140"/>
                  </a:lnTo>
                  <a:lnTo>
                    <a:pt x="3601" y="23215"/>
                  </a:lnTo>
                  <a:lnTo>
                    <a:pt x="3694" y="23534"/>
                  </a:lnTo>
                  <a:lnTo>
                    <a:pt x="3845" y="24171"/>
                  </a:lnTo>
                  <a:lnTo>
                    <a:pt x="3995" y="24790"/>
                  </a:lnTo>
                  <a:lnTo>
                    <a:pt x="4145" y="25352"/>
                  </a:lnTo>
                  <a:lnTo>
                    <a:pt x="4332" y="25878"/>
                  </a:lnTo>
                  <a:lnTo>
                    <a:pt x="4426" y="26121"/>
                  </a:lnTo>
                  <a:lnTo>
                    <a:pt x="4538" y="26346"/>
                  </a:lnTo>
                  <a:lnTo>
                    <a:pt x="4651" y="26553"/>
                  </a:lnTo>
                  <a:lnTo>
                    <a:pt x="4782" y="26740"/>
                  </a:lnTo>
                  <a:lnTo>
                    <a:pt x="4951" y="26909"/>
                  </a:lnTo>
                  <a:lnTo>
                    <a:pt x="5026" y="26984"/>
                  </a:lnTo>
                  <a:lnTo>
                    <a:pt x="5120" y="27040"/>
                  </a:lnTo>
                  <a:lnTo>
                    <a:pt x="5195" y="27096"/>
                  </a:lnTo>
                  <a:lnTo>
                    <a:pt x="5288" y="27134"/>
                  </a:lnTo>
                  <a:lnTo>
                    <a:pt x="5382" y="27171"/>
                  </a:lnTo>
                  <a:lnTo>
                    <a:pt x="5476" y="27171"/>
                  </a:lnTo>
                  <a:lnTo>
                    <a:pt x="5551" y="27190"/>
                  </a:lnTo>
                  <a:lnTo>
                    <a:pt x="5682" y="27171"/>
                  </a:lnTo>
                  <a:lnTo>
                    <a:pt x="5795" y="27153"/>
                  </a:lnTo>
                  <a:lnTo>
                    <a:pt x="5926" y="27096"/>
                  </a:lnTo>
                  <a:lnTo>
                    <a:pt x="6038" y="27040"/>
                  </a:lnTo>
                  <a:lnTo>
                    <a:pt x="6207" y="26946"/>
                  </a:lnTo>
                  <a:lnTo>
                    <a:pt x="6320" y="26853"/>
                  </a:lnTo>
                  <a:lnTo>
                    <a:pt x="6395" y="26778"/>
                  </a:lnTo>
                  <a:lnTo>
                    <a:pt x="6301" y="26834"/>
                  </a:lnTo>
                  <a:lnTo>
                    <a:pt x="6188" y="26909"/>
                  </a:lnTo>
                  <a:lnTo>
                    <a:pt x="6001" y="26984"/>
                  </a:lnTo>
                  <a:lnTo>
                    <a:pt x="5851" y="27021"/>
                  </a:lnTo>
                  <a:lnTo>
                    <a:pt x="5682" y="27040"/>
                  </a:lnTo>
                  <a:lnTo>
                    <a:pt x="5588" y="27040"/>
                  </a:lnTo>
                  <a:lnTo>
                    <a:pt x="5495" y="27021"/>
                  </a:lnTo>
                  <a:lnTo>
                    <a:pt x="5363" y="26965"/>
                  </a:lnTo>
                  <a:lnTo>
                    <a:pt x="5232" y="26871"/>
                  </a:lnTo>
                  <a:lnTo>
                    <a:pt x="5120" y="26740"/>
                  </a:lnTo>
                  <a:lnTo>
                    <a:pt x="5026" y="26590"/>
                  </a:lnTo>
                  <a:lnTo>
                    <a:pt x="4932" y="26403"/>
                  </a:lnTo>
                  <a:lnTo>
                    <a:pt x="4857" y="26215"/>
                  </a:lnTo>
                  <a:lnTo>
                    <a:pt x="4782" y="25990"/>
                  </a:lnTo>
                  <a:lnTo>
                    <a:pt x="4726" y="25746"/>
                  </a:lnTo>
                  <a:lnTo>
                    <a:pt x="4613" y="25240"/>
                  </a:lnTo>
                  <a:lnTo>
                    <a:pt x="4538" y="24677"/>
                  </a:lnTo>
                  <a:lnTo>
                    <a:pt x="4407" y="23402"/>
                  </a:lnTo>
                  <a:lnTo>
                    <a:pt x="4351" y="23046"/>
                  </a:lnTo>
                  <a:lnTo>
                    <a:pt x="4332" y="22952"/>
                  </a:lnTo>
                  <a:lnTo>
                    <a:pt x="4313" y="22896"/>
                  </a:lnTo>
                  <a:lnTo>
                    <a:pt x="4295" y="22840"/>
                  </a:lnTo>
                  <a:lnTo>
                    <a:pt x="4238" y="22652"/>
                  </a:lnTo>
                  <a:lnTo>
                    <a:pt x="4013" y="21958"/>
                  </a:lnTo>
                  <a:lnTo>
                    <a:pt x="3901" y="21621"/>
                  </a:lnTo>
                  <a:lnTo>
                    <a:pt x="3826" y="21265"/>
                  </a:lnTo>
                  <a:lnTo>
                    <a:pt x="3788" y="20908"/>
                  </a:lnTo>
                  <a:lnTo>
                    <a:pt x="3769" y="20740"/>
                  </a:lnTo>
                  <a:lnTo>
                    <a:pt x="3769" y="20571"/>
                  </a:lnTo>
                  <a:lnTo>
                    <a:pt x="3807" y="20233"/>
                  </a:lnTo>
                  <a:lnTo>
                    <a:pt x="3901" y="19877"/>
                  </a:lnTo>
                  <a:lnTo>
                    <a:pt x="4013" y="19502"/>
                  </a:lnTo>
                  <a:lnTo>
                    <a:pt x="4163" y="19127"/>
                  </a:lnTo>
                  <a:lnTo>
                    <a:pt x="4351" y="18733"/>
                  </a:lnTo>
                  <a:lnTo>
                    <a:pt x="4520" y="18339"/>
                  </a:lnTo>
                  <a:lnTo>
                    <a:pt x="4632" y="18133"/>
                  </a:lnTo>
                  <a:lnTo>
                    <a:pt x="4726" y="17908"/>
                  </a:lnTo>
                  <a:lnTo>
                    <a:pt x="4838" y="17683"/>
                  </a:lnTo>
                  <a:lnTo>
                    <a:pt x="4932" y="17439"/>
                  </a:lnTo>
                  <a:lnTo>
                    <a:pt x="5026" y="17177"/>
                  </a:lnTo>
                  <a:lnTo>
                    <a:pt x="5101" y="16877"/>
                  </a:lnTo>
                  <a:lnTo>
                    <a:pt x="5120" y="16727"/>
                  </a:lnTo>
                  <a:lnTo>
                    <a:pt x="5138" y="16539"/>
                  </a:lnTo>
                  <a:lnTo>
                    <a:pt x="5138" y="16352"/>
                  </a:lnTo>
                  <a:lnTo>
                    <a:pt x="5120" y="16127"/>
                  </a:lnTo>
                  <a:lnTo>
                    <a:pt x="5063" y="15920"/>
                  </a:lnTo>
                  <a:lnTo>
                    <a:pt x="4970" y="15714"/>
                  </a:lnTo>
                  <a:lnTo>
                    <a:pt x="4932" y="15620"/>
                  </a:lnTo>
                  <a:lnTo>
                    <a:pt x="4857" y="15527"/>
                  </a:lnTo>
                  <a:lnTo>
                    <a:pt x="4801" y="15433"/>
                  </a:lnTo>
                  <a:lnTo>
                    <a:pt x="4763" y="15395"/>
                  </a:lnTo>
                  <a:lnTo>
                    <a:pt x="4726" y="15358"/>
                  </a:lnTo>
                  <a:lnTo>
                    <a:pt x="4595" y="15227"/>
                  </a:lnTo>
                  <a:lnTo>
                    <a:pt x="4463" y="15114"/>
                  </a:lnTo>
                  <a:lnTo>
                    <a:pt x="4220" y="14927"/>
                  </a:lnTo>
                  <a:lnTo>
                    <a:pt x="3769" y="14627"/>
                  </a:lnTo>
                  <a:lnTo>
                    <a:pt x="3357" y="14364"/>
                  </a:lnTo>
                  <a:lnTo>
                    <a:pt x="2963" y="14083"/>
                  </a:lnTo>
                  <a:lnTo>
                    <a:pt x="2757" y="13933"/>
                  </a:lnTo>
                  <a:lnTo>
                    <a:pt x="2663" y="13876"/>
                  </a:lnTo>
                  <a:lnTo>
                    <a:pt x="2588" y="13801"/>
                  </a:lnTo>
                  <a:lnTo>
                    <a:pt x="2438" y="13670"/>
                  </a:lnTo>
                  <a:lnTo>
                    <a:pt x="2307" y="13539"/>
                  </a:lnTo>
                  <a:lnTo>
                    <a:pt x="2176" y="13389"/>
                  </a:lnTo>
                  <a:lnTo>
                    <a:pt x="2063" y="13220"/>
                  </a:lnTo>
                  <a:lnTo>
                    <a:pt x="1969" y="13051"/>
                  </a:lnTo>
                  <a:lnTo>
                    <a:pt x="1894" y="12883"/>
                  </a:lnTo>
                  <a:lnTo>
                    <a:pt x="1838" y="12695"/>
                  </a:lnTo>
                  <a:lnTo>
                    <a:pt x="1782" y="12489"/>
                  </a:lnTo>
                  <a:lnTo>
                    <a:pt x="1744" y="12283"/>
                  </a:lnTo>
                  <a:lnTo>
                    <a:pt x="1726" y="12058"/>
                  </a:lnTo>
                  <a:lnTo>
                    <a:pt x="1707" y="11851"/>
                  </a:lnTo>
                  <a:lnTo>
                    <a:pt x="1707" y="11607"/>
                  </a:lnTo>
                  <a:lnTo>
                    <a:pt x="1744" y="11139"/>
                  </a:lnTo>
                  <a:lnTo>
                    <a:pt x="1819" y="10651"/>
                  </a:lnTo>
                  <a:lnTo>
                    <a:pt x="1932" y="10164"/>
                  </a:lnTo>
                  <a:lnTo>
                    <a:pt x="2082" y="9657"/>
                  </a:lnTo>
                  <a:lnTo>
                    <a:pt x="2157" y="9414"/>
                  </a:lnTo>
                  <a:lnTo>
                    <a:pt x="2251" y="9189"/>
                  </a:lnTo>
                  <a:lnTo>
                    <a:pt x="2288" y="9095"/>
                  </a:lnTo>
                  <a:lnTo>
                    <a:pt x="2344" y="8982"/>
                  </a:lnTo>
                  <a:lnTo>
                    <a:pt x="2401" y="8870"/>
                  </a:lnTo>
                  <a:lnTo>
                    <a:pt x="2419" y="8813"/>
                  </a:lnTo>
                  <a:lnTo>
                    <a:pt x="2457" y="8776"/>
                  </a:lnTo>
                  <a:lnTo>
                    <a:pt x="2569" y="8588"/>
                  </a:lnTo>
                  <a:lnTo>
                    <a:pt x="2682" y="8420"/>
                  </a:lnTo>
                  <a:lnTo>
                    <a:pt x="2813" y="8288"/>
                  </a:lnTo>
                  <a:lnTo>
                    <a:pt x="2869" y="8213"/>
                  </a:lnTo>
                  <a:lnTo>
                    <a:pt x="2907" y="8195"/>
                  </a:lnTo>
                  <a:lnTo>
                    <a:pt x="2944" y="8157"/>
                  </a:lnTo>
                  <a:lnTo>
                    <a:pt x="3001" y="8120"/>
                  </a:lnTo>
                  <a:lnTo>
                    <a:pt x="3076" y="8063"/>
                  </a:lnTo>
                  <a:lnTo>
                    <a:pt x="3151" y="8026"/>
                  </a:lnTo>
                  <a:lnTo>
                    <a:pt x="3244" y="7988"/>
                  </a:lnTo>
                  <a:lnTo>
                    <a:pt x="3432" y="7895"/>
                  </a:lnTo>
                  <a:lnTo>
                    <a:pt x="3657" y="7838"/>
                  </a:lnTo>
                  <a:lnTo>
                    <a:pt x="4145" y="7707"/>
                  </a:lnTo>
                  <a:lnTo>
                    <a:pt x="4688" y="7576"/>
                  </a:lnTo>
                  <a:lnTo>
                    <a:pt x="4970" y="7501"/>
                  </a:lnTo>
                  <a:lnTo>
                    <a:pt x="5251" y="7445"/>
                  </a:lnTo>
                  <a:lnTo>
                    <a:pt x="5757" y="7295"/>
                  </a:lnTo>
                  <a:lnTo>
                    <a:pt x="5926" y="7257"/>
                  </a:lnTo>
                  <a:lnTo>
                    <a:pt x="6170" y="7201"/>
                  </a:lnTo>
                  <a:lnTo>
                    <a:pt x="6301" y="7163"/>
                  </a:lnTo>
                  <a:lnTo>
                    <a:pt x="6413" y="7107"/>
                  </a:lnTo>
                  <a:lnTo>
                    <a:pt x="6507" y="7051"/>
                  </a:lnTo>
                  <a:lnTo>
                    <a:pt x="6620" y="6957"/>
                  </a:lnTo>
                  <a:lnTo>
                    <a:pt x="6695" y="6882"/>
                  </a:lnTo>
                  <a:lnTo>
                    <a:pt x="6770" y="6788"/>
                  </a:lnTo>
                  <a:lnTo>
                    <a:pt x="6845" y="6676"/>
                  </a:lnTo>
                  <a:lnTo>
                    <a:pt x="6901" y="6545"/>
                  </a:lnTo>
                  <a:lnTo>
                    <a:pt x="6920" y="6488"/>
                  </a:lnTo>
                  <a:lnTo>
                    <a:pt x="6939" y="6470"/>
                  </a:lnTo>
                  <a:lnTo>
                    <a:pt x="6976" y="6413"/>
                  </a:lnTo>
                  <a:lnTo>
                    <a:pt x="7032" y="6320"/>
                  </a:lnTo>
                  <a:lnTo>
                    <a:pt x="7126" y="6151"/>
                  </a:lnTo>
                  <a:lnTo>
                    <a:pt x="7145" y="6132"/>
                  </a:lnTo>
                  <a:lnTo>
                    <a:pt x="7164" y="6113"/>
                  </a:lnTo>
                  <a:lnTo>
                    <a:pt x="7220" y="6057"/>
                  </a:lnTo>
                  <a:lnTo>
                    <a:pt x="7295" y="5944"/>
                  </a:lnTo>
                  <a:lnTo>
                    <a:pt x="7482" y="5701"/>
                  </a:lnTo>
                  <a:lnTo>
                    <a:pt x="7632" y="5476"/>
                  </a:lnTo>
                  <a:lnTo>
                    <a:pt x="7895" y="5063"/>
                  </a:lnTo>
                  <a:lnTo>
                    <a:pt x="8026" y="4876"/>
                  </a:lnTo>
                  <a:lnTo>
                    <a:pt x="8157" y="4707"/>
                  </a:lnTo>
                  <a:lnTo>
                    <a:pt x="8289" y="4576"/>
                  </a:lnTo>
                  <a:lnTo>
                    <a:pt x="8439" y="4444"/>
                  </a:lnTo>
                  <a:lnTo>
                    <a:pt x="8589" y="4332"/>
                  </a:lnTo>
                  <a:lnTo>
                    <a:pt x="8739" y="4219"/>
                  </a:lnTo>
                  <a:lnTo>
                    <a:pt x="8907" y="4126"/>
                  </a:lnTo>
                  <a:lnTo>
                    <a:pt x="9095" y="4051"/>
                  </a:lnTo>
                  <a:lnTo>
                    <a:pt x="9282" y="3976"/>
                  </a:lnTo>
                  <a:lnTo>
                    <a:pt x="9470" y="3901"/>
                  </a:lnTo>
                  <a:lnTo>
                    <a:pt x="9883" y="3807"/>
                  </a:lnTo>
                  <a:lnTo>
                    <a:pt x="10295" y="3732"/>
                  </a:lnTo>
                  <a:lnTo>
                    <a:pt x="10726" y="3694"/>
                  </a:lnTo>
                  <a:lnTo>
                    <a:pt x="11158" y="3657"/>
                  </a:lnTo>
                  <a:lnTo>
                    <a:pt x="12039" y="3657"/>
                  </a:lnTo>
                  <a:lnTo>
                    <a:pt x="12902" y="3694"/>
                  </a:lnTo>
                  <a:lnTo>
                    <a:pt x="13970" y="3694"/>
                  </a:lnTo>
                  <a:lnTo>
                    <a:pt x="14195" y="3676"/>
                  </a:lnTo>
                  <a:lnTo>
                    <a:pt x="14627" y="3638"/>
                  </a:lnTo>
                  <a:lnTo>
                    <a:pt x="14852" y="3601"/>
                  </a:lnTo>
                  <a:lnTo>
                    <a:pt x="15077" y="3544"/>
                  </a:lnTo>
                  <a:lnTo>
                    <a:pt x="15302" y="3451"/>
                  </a:lnTo>
                  <a:lnTo>
                    <a:pt x="15527" y="3357"/>
                  </a:lnTo>
                  <a:lnTo>
                    <a:pt x="15733" y="3225"/>
                  </a:lnTo>
                  <a:lnTo>
                    <a:pt x="15902" y="3075"/>
                  </a:lnTo>
                  <a:lnTo>
                    <a:pt x="16052" y="2925"/>
                  </a:lnTo>
                  <a:lnTo>
                    <a:pt x="16183" y="2775"/>
                  </a:lnTo>
                  <a:lnTo>
                    <a:pt x="16427" y="2494"/>
                  </a:lnTo>
                  <a:lnTo>
                    <a:pt x="16633" y="2232"/>
                  </a:lnTo>
                  <a:lnTo>
                    <a:pt x="17046" y="1725"/>
                  </a:lnTo>
                  <a:lnTo>
                    <a:pt x="17252" y="1500"/>
                  </a:lnTo>
                  <a:lnTo>
                    <a:pt x="17439" y="1275"/>
                  </a:lnTo>
                  <a:lnTo>
                    <a:pt x="17646" y="1088"/>
                  </a:lnTo>
                  <a:lnTo>
                    <a:pt x="17852" y="919"/>
                  </a:lnTo>
                  <a:lnTo>
                    <a:pt x="18058" y="750"/>
                  </a:lnTo>
                  <a:lnTo>
                    <a:pt x="18265" y="619"/>
                  </a:lnTo>
                  <a:lnTo>
                    <a:pt x="18471" y="507"/>
                  </a:lnTo>
                  <a:lnTo>
                    <a:pt x="18677" y="413"/>
                  </a:lnTo>
                  <a:lnTo>
                    <a:pt x="18883" y="338"/>
                  </a:lnTo>
                  <a:lnTo>
                    <a:pt x="19090" y="281"/>
                  </a:lnTo>
                  <a:lnTo>
                    <a:pt x="19352" y="244"/>
                  </a:lnTo>
                  <a:lnTo>
                    <a:pt x="19615" y="206"/>
                  </a:lnTo>
                  <a:lnTo>
                    <a:pt x="19840" y="188"/>
                  </a:lnTo>
                  <a:lnTo>
                    <a:pt x="20346" y="188"/>
                  </a:lnTo>
                  <a:lnTo>
                    <a:pt x="20683" y="206"/>
                  </a:lnTo>
                  <a:lnTo>
                    <a:pt x="20796" y="225"/>
                  </a:lnTo>
                  <a:lnTo>
                    <a:pt x="20683" y="188"/>
                  </a:lnTo>
                  <a:lnTo>
                    <a:pt x="20365" y="113"/>
                  </a:lnTo>
                  <a:lnTo>
                    <a:pt x="20121" y="56"/>
                  </a:lnTo>
                  <a:lnTo>
                    <a:pt x="19821" y="19"/>
                  </a:lnTo>
                  <a:lnTo>
                    <a:pt x="19633"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750108" y="443758"/>
              <a:ext cx="569560" cy="365865"/>
            </a:xfrm>
            <a:custGeom>
              <a:avLst/>
              <a:gdLst/>
              <a:ahLst/>
              <a:cxnLst/>
              <a:rect l="l" t="t" r="r" b="b"/>
              <a:pathLst>
                <a:path w="13634" h="8758" extrusionOk="0">
                  <a:moveTo>
                    <a:pt x="12189" y="0"/>
                  </a:moveTo>
                  <a:lnTo>
                    <a:pt x="11946" y="19"/>
                  </a:lnTo>
                  <a:lnTo>
                    <a:pt x="11683" y="56"/>
                  </a:lnTo>
                  <a:lnTo>
                    <a:pt x="11421" y="131"/>
                  </a:lnTo>
                  <a:lnTo>
                    <a:pt x="11177" y="225"/>
                  </a:lnTo>
                  <a:lnTo>
                    <a:pt x="10877" y="357"/>
                  </a:lnTo>
                  <a:lnTo>
                    <a:pt x="10577" y="507"/>
                  </a:lnTo>
                  <a:lnTo>
                    <a:pt x="10277" y="694"/>
                  </a:lnTo>
                  <a:lnTo>
                    <a:pt x="9977" y="882"/>
                  </a:lnTo>
                  <a:lnTo>
                    <a:pt x="9377" y="1313"/>
                  </a:lnTo>
                  <a:lnTo>
                    <a:pt x="8795" y="1782"/>
                  </a:lnTo>
                  <a:lnTo>
                    <a:pt x="8495" y="1988"/>
                  </a:lnTo>
                  <a:lnTo>
                    <a:pt x="8233" y="2175"/>
                  </a:lnTo>
                  <a:lnTo>
                    <a:pt x="8177" y="2194"/>
                  </a:lnTo>
                  <a:lnTo>
                    <a:pt x="8158" y="2213"/>
                  </a:lnTo>
                  <a:lnTo>
                    <a:pt x="8120" y="2232"/>
                  </a:lnTo>
                  <a:lnTo>
                    <a:pt x="7970" y="2307"/>
                  </a:lnTo>
                  <a:lnTo>
                    <a:pt x="7877" y="2344"/>
                  </a:lnTo>
                  <a:lnTo>
                    <a:pt x="7802" y="2382"/>
                  </a:lnTo>
                  <a:lnTo>
                    <a:pt x="7633" y="2438"/>
                  </a:lnTo>
                  <a:lnTo>
                    <a:pt x="7295" y="2550"/>
                  </a:lnTo>
                  <a:lnTo>
                    <a:pt x="6939" y="2663"/>
                  </a:lnTo>
                  <a:lnTo>
                    <a:pt x="6133" y="2869"/>
                  </a:lnTo>
                  <a:lnTo>
                    <a:pt x="5289" y="3076"/>
                  </a:lnTo>
                  <a:lnTo>
                    <a:pt x="4839" y="3207"/>
                  </a:lnTo>
                  <a:lnTo>
                    <a:pt x="4408" y="3357"/>
                  </a:lnTo>
                  <a:lnTo>
                    <a:pt x="4201" y="3451"/>
                  </a:lnTo>
                  <a:lnTo>
                    <a:pt x="3995" y="3526"/>
                  </a:lnTo>
                  <a:lnTo>
                    <a:pt x="3582" y="3732"/>
                  </a:lnTo>
                  <a:lnTo>
                    <a:pt x="3189" y="3976"/>
                  </a:lnTo>
                  <a:lnTo>
                    <a:pt x="3001" y="4107"/>
                  </a:lnTo>
                  <a:lnTo>
                    <a:pt x="2814" y="4238"/>
                  </a:lnTo>
                  <a:lnTo>
                    <a:pt x="2739" y="4313"/>
                  </a:lnTo>
                  <a:lnTo>
                    <a:pt x="2664" y="4369"/>
                  </a:lnTo>
                  <a:lnTo>
                    <a:pt x="2514" y="4501"/>
                  </a:lnTo>
                  <a:lnTo>
                    <a:pt x="2232" y="4763"/>
                  </a:lnTo>
                  <a:lnTo>
                    <a:pt x="1707" y="5269"/>
                  </a:lnTo>
                  <a:lnTo>
                    <a:pt x="1482" y="5532"/>
                  </a:lnTo>
                  <a:lnTo>
                    <a:pt x="1257" y="5794"/>
                  </a:lnTo>
                  <a:lnTo>
                    <a:pt x="1051" y="6038"/>
                  </a:lnTo>
                  <a:lnTo>
                    <a:pt x="863" y="6301"/>
                  </a:lnTo>
                  <a:lnTo>
                    <a:pt x="695" y="6545"/>
                  </a:lnTo>
                  <a:lnTo>
                    <a:pt x="545" y="6788"/>
                  </a:lnTo>
                  <a:lnTo>
                    <a:pt x="413" y="7032"/>
                  </a:lnTo>
                  <a:lnTo>
                    <a:pt x="301" y="7257"/>
                  </a:lnTo>
                  <a:lnTo>
                    <a:pt x="207" y="7482"/>
                  </a:lnTo>
                  <a:lnTo>
                    <a:pt x="132" y="7688"/>
                  </a:lnTo>
                  <a:lnTo>
                    <a:pt x="76" y="7876"/>
                  </a:lnTo>
                  <a:lnTo>
                    <a:pt x="38" y="8063"/>
                  </a:lnTo>
                  <a:lnTo>
                    <a:pt x="1" y="8363"/>
                  </a:lnTo>
                  <a:lnTo>
                    <a:pt x="1" y="8570"/>
                  </a:lnTo>
                  <a:lnTo>
                    <a:pt x="20" y="8720"/>
                  </a:lnTo>
                  <a:lnTo>
                    <a:pt x="20" y="8757"/>
                  </a:lnTo>
                  <a:lnTo>
                    <a:pt x="38" y="8720"/>
                  </a:lnTo>
                  <a:lnTo>
                    <a:pt x="76" y="8588"/>
                  </a:lnTo>
                  <a:lnTo>
                    <a:pt x="170" y="8401"/>
                  </a:lnTo>
                  <a:lnTo>
                    <a:pt x="301" y="8157"/>
                  </a:lnTo>
                  <a:lnTo>
                    <a:pt x="507" y="7876"/>
                  </a:lnTo>
                  <a:lnTo>
                    <a:pt x="770" y="7557"/>
                  </a:lnTo>
                  <a:lnTo>
                    <a:pt x="1088" y="7238"/>
                  </a:lnTo>
                  <a:lnTo>
                    <a:pt x="1501" y="6901"/>
                  </a:lnTo>
                  <a:lnTo>
                    <a:pt x="1970" y="6545"/>
                  </a:lnTo>
                  <a:lnTo>
                    <a:pt x="2495" y="6188"/>
                  </a:lnTo>
                  <a:lnTo>
                    <a:pt x="3057" y="5832"/>
                  </a:lnTo>
                  <a:lnTo>
                    <a:pt x="3676" y="5457"/>
                  </a:lnTo>
                  <a:lnTo>
                    <a:pt x="3826" y="5382"/>
                  </a:lnTo>
                  <a:lnTo>
                    <a:pt x="3957" y="5307"/>
                  </a:lnTo>
                  <a:lnTo>
                    <a:pt x="4276" y="5176"/>
                  </a:lnTo>
                  <a:lnTo>
                    <a:pt x="4595" y="5063"/>
                  </a:lnTo>
                  <a:lnTo>
                    <a:pt x="4764" y="5007"/>
                  </a:lnTo>
                  <a:lnTo>
                    <a:pt x="4951" y="4951"/>
                  </a:lnTo>
                  <a:lnTo>
                    <a:pt x="5308" y="4857"/>
                  </a:lnTo>
                  <a:lnTo>
                    <a:pt x="5701" y="4763"/>
                  </a:lnTo>
                  <a:lnTo>
                    <a:pt x="6545" y="4576"/>
                  </a:lnTo>
                  <a:lnTo>
                    <a:pt x="6995" y="4463"/>
                  </a:lnTo>
                  <a:lnTo>
                    <a:pt x="7445" y="4332"/>
                  </a:lnTo>
                  <a:lnTo>
                    <a:pt x="7877" y="4182"/>
                  </a:lnTo>
                  <a:lnTo>
                    <a:pt x="8308" y="3976"/>
                  </a:lnTo>
                  <a:lnTo>
                    <a:pt x="8533" y="3882"/>
                  </a:lnTo>
                  <a:lnTo>
                    <a:pt x="8627" y="3826"/>
                  </a:lnTo>
                  <a:lnTo>
                    <a:pt x="8739" y="3751"/>
                  </a:lnTo>
                  <a:lnTo>
                    <a:pt x="8945" y="3638"/>
                  </a:lnTo>
                  <a:lnTo>
                    <a:pt x="8983" y="3601"/>
                  </a:lnTo>
                  <a:lnTo>
                    <a:pt x="9039" y="3563"/>
                  </a:lnTo>
                  <a:lnTo>
                    <a:pt x="9152" y="3488"/>
                  </a:lnTo>
                  <a:lnTo>
                    <a:pt x="9339" y="3319"/>
                  </a:lnTo>
                  <a:lnTo>
                    <a:pt x="9508" y="3169"/>
                  </a:lnTo>
                  <a:lnTo>
                    <a:pt x="9808" y="2869"/>
                  </a:lnTo>
                  <a:lnTo>
                    <a:pt x="10296" y="2307"/>
                  </a:lnTo>
                  <a:lnTo>
                    <a:pt x="10764" y="1800"/>
                  </a:lnTo>
                  <a:lnTo>
                    <a:pt x="11177" y="1369"/>
                  </a:lnTo>
                  <a:lnTo>
                    <a:pt x="11402" y="1163"/>
                  </a:lnTo>
                  <a:lnTo>
                    <a:pt x="11589" y="994"/>
                  </a:lnTo>
                  <a:lnTo>
                    <a:pt x="11796" y="844"/>
                  </a:lnTo>
                  <a:lnTo>
                    <a:pt x="12002" y="732"/>
                  </a:lnTo>
                  <a:lnTo>
                    <a:pt x="12096" y="675"/>
                  </a:lnTo>
                  <a:lnTo>
                    <a:pt x="12189" y="638"/>
                  </a:lnTo>
                  <a:lnTo>
                    <a:pt x="12283" y="600"/>
                  </a:lnTo>
                  <a:lnTo>
                    <a:pt x="12377" y="563"/>
                  </a:lnTo>
                  <a:lnTo>
                    <a:pt x="12546" y="544"/>
                  </a:lnTo>
                  <a:lnTo>
                    <a:pt x="12714" y="525"/>
                  </a:lnTo>
                  <a:lnTo>
                    <a:pt x="12883" y="544"/>
                  </a:lnTo>
                  <a:lnTo>
                    <a:pt x="13052" y="582"/>
                  </a:lnTo>
                  <a:lnTo>
                    <a:pt x="13315" y="675"/>
                  </a:lnTo>
                  <a:lnTo>
                    <a:pt x="13483" y="788"/>
                  </a:lnTo>
                  <a:lnTo>
                    <a:pt x="13633" y="882"/>
                  </a:lnTo>
                  <a:lnTo>
                    <a:pt x="13540" y="732"/>
                  </a:lnTo>
                  <a:lnTo>
                    <a:pt x="13408" y="563"/>
                  </a:lnTo>
                  <a:lnTo>
                    <a:pt x="13315" y="450"/>
                  </a:lnTo>
                  <a:lnTo>
                    <a:pt x="13183" y="338"/>
                  </a:lnTo>
                  <a:lnTo>
                    <a:pt x="13033" y="225"/>
                  </a:lnTo>
                  <a:lnTo>
                    <a:pt x="12846" y="131"/>
                  </a:lnTo>
                  <a:lnTo>
                    <a:pt x="12733" y="94"/>
                  </a:lnTo>
                  <a:lnTo>
                    <a:pt x="12677" y="75"/>
                  </a:lnTo>
                  <a:lnTo>
                    <a:pt x="12602" y="56"/>
                  </a:lnTo>
                  <a:lnTo>
                    <a:pt x="12489" y="19"/>
                  </a:lnTo>
                  <a:lnTo>
                    <a:pt x="12358" y="19"/>
                  </a:lnTo>
                  <a:lnTo>
                    <a:pt x="1218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484625" y="94350"/>
              <a:ext cx="684692" cy="715272"/>
            </a:xfrm>
            <a:custGeom>
              <a:avLst/>
              <a:gdLst/>
              <a:ahLst/>
              <a:cxnLst/>
              <a:rect l="l" t="t" r="r" b="b"/>
              <a:pathLst>
                <a:path w="16390" h="17122" extrusionOk="0">
                  <a:moveTo>
                    <a:pt x="12508" y="1"/>
                  </a:moveTo>
                  <a:lnTo>
                    <a:pt x="12264" y="20"/>
                  </a:lnTo>
                  <a:lnTo>
                    <a:pt x="12002" y="20"/>
                  </a:lnTo>
                  <a:lnTo>
                    <a:pt x="11758" y="38"/>
                  </a:lnTo>
                  <a:lnTo>
                    <a:pt x="11477" y="76"/>
                  </a:lnTo>
                  <a:lnTo>
                    <a:pt x="11214" y="132"/>
                  </a:lnTo>
                  <a:lnTo>
                    <a:pt x="10933" y="188"/>
                  </a:lnTo>
                  <a:lnTo>
                    <a:pt x="10652" y="263"/>
                  </a:lnTo>
                  <a:lnTo>
                    <a:pt x="10371" y="376"/>
                  </a:lnTo>
                  <a:lnTo>
                    <a:pt x="10089" y="488"/>
                  </a:lnTo>
                  <a:lnTo>
                    <a:pt x="9808" y="620"/>
                  </a:lnTo>
                  <a:lnTo>
                    <a:pt x="9527" y="770"/>
                  </a:lnTo>
                  <a:lnTo>
                    <a:pt x="9245" y="957"/>
                  </a:lnTo>
                  <a:lnTo>
                    <a:pt x="8983" y="1182"/>
                  </a:lnTo>
                  <a:lnTo>
                    <a:pt x="8739" y="1445"/>
                  </a:lnTo>
                  <a:lnTo>
                    <a:pt x="8495" y="1707"/>
                  </a:lnTo>
                  <a:lnTo>
                    <a:pt x="8289" y="2026"/>
                  </a:lnTo>
                  <a:lnTo>
                    <a:pt x="8120" y="2345"/>
                  </a:lnTo>
                  <a:lnTo>
                    <a:pt x="7970" y="2682"/>
                  </a:lnTo>
                  <a:lnTo>
                    <a:pt x="7839" y="3020"/>
                  </a:lnTo>
                  <a:lnTo>
                    <a:pt x="7745" y="3357"/>
                  </a:lnTo>
                  <a:lnTo>
                    <a:pt x="7652" y="3676"/>
                  </a:lnTo>
                  <a:lnTo>
                    <a:pt x="7577" y="4014"/>
                  </a:lnTo>
                  <a:lnTo>
                    <a:pt x="7445" y="4651"/>
                  </a:lnTo>
                  <a:lnTo>
                    <a:pt x="7314" y="5251"/>
                  </a:lnTo>
                  <a:lnTo>
                    <a:pt x="7239" y="5533"/>
                  </a:lnTo>
                  <a:lnTo>
                    <a:pt x="7145" y="5814"/>
                  </a:lnTo>
                  <a:lnTo>
                    <a:pt x="7033" y="6076"/>
                  </a:lnTo>
                  <a:lnTo>
                    <a:pt x="6920" y="6320"/>
                  </a:lnTo>
                  <a:lnTo>
                    <a:pt x="6864" y="6451"/>
                  </a:lnTo>
                  <a:lnTo>
                    <a:pt x="6789" y="6545"/>
                  </a:lnTo>
                  <a:lnTo>
                    <a:pt x="6733" y="6639"/>
                  </a:lnTo>
                  <a:lnTo>
                    <a:pt x="6658" y="6714"/>
                  </a:lnTo>
                  <a:lnTo>
                    <a:pt x="6508" y="6902"/>
                  </a:lnTo>
                  <a:lnTo>
                    <a:pt x="6301" y="7052"/>
                  </a:lnTo>
                  <a:lnTo>
                    <a:pt x="6095" y="7202"/>
                  </a:lnTo>
                  <a:lnTo>
                    <a:pt x="5851" y="7352"/>
                  </a:lnTo>
                  <a:lnTo>
                    <a:pt x="5589" y="7483"/>
                  </a:lnTo>
                  <a:lnTo>
                    <a:pt x="5308" y="7614"/>
                  </a:lnTo>
                  <a:lnTo>
                    <a:pt x="4726" y="7877"/>
                  </a:lnTo>
                  <a:lnTo>
                    <a:pt x="4126" y="8120"/>
                  </a:lnTo>
                  <a:lnTo>
                    <a:pt x="3526" y="8402"/>
                  </a:lnTo>
                  <a:lnTo>
                    <a:pt x="3226" y="8552"/>
                  </a:lnTo>
                  <a:lnTo>
                    <a:pt x="2926" y="8720"/>
                  </a:lnTo>
                  <a:lnTo>
                    <a:pt x="2626" y="8889"/>
                  </a:lnTo>
                  <a:lnTo>
                    <a:pt x="2345" y="9095"/>
                  </a:lnTo>
                  <a:lnTo>
                    <a:pt x="2082" y="9302"/>
                  </a:lnTo>
                  <a:lnTo>
                    <a:pt x="1820" y="9527"/>
                  </a:lnTo>
                  <a:lnTo>
                    <a:pt x="1576" y="9771"/>
                  </a:lnTo>
                  <a:lnTo>
                    <a:pt x="1370" y="10033"/>
                  </a:lnTo>
                  <a:lnTo>
                    <a:pt x="1182" y="10314"/>
                  </a:lnTo>
                  <a:lnTo>
                    <a:pt x="1013" y="10596"/>
                  </a:lnTo>
                  <a:lnTo>
                    <a:pt x="863" y="10858"/>
                  </a:lnTo>
                  <a:lnTo>
                    <a:pt x="807" y="10989"/>
                  </a:lnTo>
                  <a:lnTo>
                    <a:pt x="751" y="11121"/>
                  </a:lnTo>
                  <a:lnTo>
                    <a:pt x="638" y="11364"/>
                  </a:lnTo>
                  <a:lnTo>
                    <a:pt x="526" y="11627"/>
                  </a:lnTo>
                  <a:lnTo>
                    <a:pt x="488" y="11758"/>
                  </a:lnTo>
                  <a:lnTo>
                    <a:pt x="432" y="11889"/>
                  </a:lnTo>
                  <a:lnTo>
                    <a:pt x="357" y="12133"/>
                  </a:lnTo>
                  <a:lnTo>
                    <a:pt x="226" y="12640"/>
                  </a:lnTo>
                  <a:lnTo>
                    <a:pt x="170" y="12883"/>
                  </a:lnTo>
                  <a:lnTo>
                    <a:pt x="113" y="13127"/>
                  </a:lnTo>
                  <a:lnTo>
                    <a:pt x="57" y="13577"/>
                  </a:lnTo>
                  <a:lnTo>
                    <a:pt x="1" y="14027"/>
                  </a:lnTo>
                  <a:lnTo>
                    <a:pt x="1" y="14440"/>
                  </a:lnTo>
                  <a:lnTo>
                    <a:pt x="1" y="14833"/>
                  </a:lnTo>
                  <a:lnTo>
                    <a:pt x="20" y="15190"/>
                  </a:lnTo>
                  <a:lnTo>
                    <a:pt x="38" y="15509"/>
                  </a:lnTo>
                  <a:lnTo>
                    <a:pt x="95" y="15809"/>
                  </a:lnTo>
                  <a:lnTo>
                    <a:pt x="132" y="16090"/>
                  </a:lnTo>
                  <a:lnTo>
                    <a:pt x="188" y="16334"/>
                  </a:lnTo>
                  <a:lnTo>
                    <a:pt x="245" y="16540"/>
                  </a:lnTo>
                  <a:lnTo>
                    <a:pt x="282" y="16709"/>
                  </a:lnTo>
                  <a:lnTo>
                    <a:pt x="338" y="16859"/>
                  </a:lnTo>
                  <a:lnTo>
                    <a:pt x="413" y="17121"/>
                  </a:lnTo>
                  <a:lnTo>
                    <a:pt x="413" y="16840"/>
                  </a:lnTo>
                  <a:lnTo>
                    <a:pt x="395" y="16690"/>
                  </a:lnTo>
                  <a:lnTo>
                    <a:pt x="395" y="16521"/>
                  </a:lnTo>
                  <a:lnTo>
                    <a:pt x="395" y="16315"/>
                  </a:lnTo>
                  <a:lnTo>
                    <a:pt x="413" y="16071"/>
                  </a:lnTo>
                  <a:lnTo>
                    <a:pt x="432" y="15809"/>
                  </a:lnTo>
                  <a:lnTo>
                    <a:pt x="451" y="15509"/>
                  </a:lnTo>
                  <a:lnTo>
                    <a:pt x="488" y="15209"/>
                  </a:lnTo>
                  <a:lnTo>
                    <a:pt x="545" y="14871"/>
                  </a:lnTo>
                  <a:lnTo>
                    <a:pt x="620" y="14515"/>
                  </a:lnTo>
                  <a:lnTo>
                    <a:pt x="713" y="14140"/>
                  </a:lnTo>
                  <a:lnTo>
                    <a:pt x="826" y="13746"/>
                  </a:lnTo>
                  <a:lnTo>
                    <a:pt x="976" y="13352"/>
                  </a:lnTo>
                  <a:lnTo>
                    <a:pt x="1051" y="13146"/>
                  </a:lnTo>
                  <a:lnTo>
                    <a:pt x="1145" y="12940"/>
                  </a:lnTo>
                  <a:lnTo>
                    <a:pt x="1332" y="12527"/>
                  </a:lnTo>
                  <a:lnTo>
                    <a:pt x="1445" y="12321"/>
                  </a:lnTo>
                  <a:lnTo>
                    <a:pt x="1501" y="12208"/>
                  </a:lnTo>
                  <a:lnTo>
                    <a:pt x="1557" y="12096"/>
                  </a:lnTo>
                  <a:lnTo>
                    <a:pt x="1670" y="11889"/>
                  </a:lnTo>
                  <a:lnTo>
                    <a:pt x="1801" y="11683"/>
                  </a:lnTo>
                  <a:lnTo>
                    <a:pt x="1876" y="11571"/>
                  </a:lnTo>
                  <a:lnTo>
                    <a:pt x="1951" y="11477"/>
                  </a:lnTo>
                  <a:lnTo>
                    <a:pt x="2082" y="11271"/>
                  </a:lnTo>
                  <a:lnTo>
                    <a:pt x="2232" y="11083"/>
                  </a:lnTo>
                  <a:lnTo>
                    <a:pt x="2401" y="10914"/>
                  </a:lnTo>
                  <a:lnTo>
                    <a:pt x="2570" y="10764"/>
                  </a:lnTo>
                  <a:lnTo>
                    <a:pt x="2757" y="10596"/>
                  </a:lnTo>
                  <a:lnTo>
                    <a:pt x="2964" y="10464"/>
                  </a:lnTo>
                  <a:lnTo>
                    <a:pt x="3170" y="10333"/>
                  </a:lnTo>
                  <a:lnTo>
                    <a:pt x="3395" y="10202"/>
                  </a:lnTo>
                  <a:lnTo>
                    <a:pt x="3639" y="10089"/>
                  </a:lnTo>
                  <a:lnTo>
                    <a:pt x="4164" y="9864"/>
                  </a:lnTo>
                  <a:lnTo>
                    <a:pt x="4745" y="9658"/>
                  </a:lnTo>
                  <a:lnTo>
                    <a:pt x="5345" y="9433"/>
                  </a:lnTo>
                  <a:lnTo>
                    <a:pt x="5983" y="9189"/>
                  </a:lnTo>
                  <a:lnTo>
                    <a:pt x="6320" y="9058"/>
                  </a:lnTo>
                  <a:lnTo>
                    <a:pt x="6658" y="8889"/>
                  </a:lnTo>
                  <a:lnTo>
                    <a:pt x="7014" y="8702"/>
                  </a:lnTo>
                  <a:lnTo>
                    <a:pt x="7351" y="8458"/>
                  </a:lnTo>
                  <a:lnTo>
                    <a:pt x="7520" y="8327"/>
                  </a:lnTo>
                  <a:lnTo>
                    <a:pt x="7689" y="8195"/>
                  </a:lnTo>
                  <a:lnTo>
                    <a:pt x="7858" y="8027"/>
                  </a:lnTo>
                  <a:lnTo>
                    <a:pt x="8008" y="7858"/>
                  </a:lnTo>
                  <a:lnTo>
                    <a:pt x="8158" y="7670"/>
                  </a:lnTo>
                  <a:lnTo>
                    <a:pt x="8289" y="7483"/>
                  </a:lnTo>
                  <a:lnTo>
                    <a:pt x="8402" y="7295"/>
                  </a:lnTo>
                  <a:lnTo>
                    <a:pt x="8495" y="7108"/>
                  </a:lnTo>
                  <a:lnTo>
                    <a:pt x="8664" y="6733"/>
                  </a:lnTo>
                  <a:lnTo>
                    <a:pt x="8795" y="6358"/>
                  </a:lnTo>
                  <a:lnTo>
                    <a:pt x="8889" y="6001"/>
                  </a:lnTo>
                  <a:lnTo>
                    <a:pt x="8983" y="5645"/>
                  </a:lnTo>
                  <a:lnTo>
                    <a:pt x="9058" y="5289"/>
                  </a:lnTo>
                  <a:lnTo>
                    <a:pt x="9114" y="4951"/>
                  </a:lnTo>
                  <a:lnTo>
                    <a:pt x="9208" y="4295"/>
                  </a:lnTo>
                  <a:lnTo>
                    <a:pt x="9302" y="3714"/>
                  </a:lnTo>
                  <a:lnTo>
                    <a:pt x="9358" y="3451"/>
                  </a:lnTo>
                  <a:lnTo>
                    <a:pt x="9414" y="3189"/>
                  </a:lnTo>
                  <a:lnTo>
                    <a:pt x="9489" y="2964"/>
                  </a:lnTo>
                  <a:lnTo>
                    <a:pt x="9583" y="2739"/>
                  </a:lnTo>
                  <a:lnTo>
                    <a:pt x="9695" y="2532"/>
                  </a:lnTo>
                  <a:lnTo>
                    <a:pt x="9827" y="2345"/>
                  </a:lnTo>
                  <a:lnTo>
                    <a:pt x="9958" y="2176"/>
                  </a:lnTo>
                  <a:lnTo>
                    <a:pt x="10108" y="2007"/>
                  </a:lnTo>
                  <a:lnTo>
                    <a:pt x="10295" y="1857"/>
                  </a:lnTo>
                  <a:lnTo>
                    <a:pt x="10464" y="1707"/>
                  </a:lnTo>
                  <a:lnTo>
                    <a:pt x="10671" y="1576"/>
                  </a:lnTo>
                  <a:lnTo>
                    <a:pt x="10877" y="1464"/>
                  </a:lnTo>
                  <a:lnTo>
                    <a:pt x="11083" y="1351"/>
                  </a:lnTo>
                  <a:lnTo>
                    <a:pt x="11289" y="1257"/>
                  </a:lnTo>
                  <a:lnTo>
                    <a:pt x="11514" y="1164"/>
                  </a:lnTo>
                  <a:lnTo>
                    <a:pt x="11721" y="1089"/>
                  </a:lnTo>
                  <a:lnTo>
                    <a:pt x="11927" y="1032"/>
                  </a:lnTo>
                  <a:lnTo>
                    <a:pt x="12152" y="976"/>
                  </a:lnTo>
                  <a:lnTo>
                    <a:pt x="12358" y="920"/>
                  </a:lnTo>
                  <a:lnTo>
                    <a:pt x="12564" y="882"/>
                  </a:lnTo>
                  <a:lnTo>
                    <a:pt x="12921" y="845"/>
                  </a:lnTo>
                  <a:lnTo>
                    <a:pt x="13277" y="807"/>
                  </a:lnTo>
                  <a:lnTo>
                    <a:pt x="13615" y="788"/>
                  </a:lnTo>
                  <a:lnTo>
                    <a:pt x="14140" y="788"/>
                  </a:lnTo>
                  <a:lnTo>
                    <a:pt x="14796" y="826"/>
                  </a:lnTo>
                  <a:lnTo>
                    <a:pt x="15358" y="882"/>
                  </a:lnTo>
                  <a:lnTo>
                    <a:pt x="16127" y="976"/>
                  </a:lnTo>
                  <a:lnTo>
                    <a:pt x="16390" y="1032"/>
                  </a:lnTo>
                  <a:lnTo>
                    <a:pt x="16146" y="920"/>
                  </a:lnTo>
                  <a:lnTo>
                    <a:pt x="15846" y="770"/>
                  </a:lnTo>
                  <a:lnTo>
                    <a:pt x="15415" y="601"/>
                  </a:lnTo>
                  <a:lnTo>
                    <a:pt x="14871" y="413"/>
                  </a:lnTo>
                  <a:lnTo>
                    <a:pt x="14552" y="320"/>
                  </a:lnTo>
                  <a:lnTo>
                    <a:pt x="14215" y="226"/>
                  </a:lnTo>
                  <a:lnTo>
                    <a:pt x="13821" y="151"/>
                  </a:lnTo>
                  <a:lnTo>
                    <a:pt x="13427" y="76"/>
                  </a:lnTo>
                  <a:lnTo>
                    <a:pt x="12977" y="38"/>
                  </a:lnTo>
                  <a:lnTo>
                    <a:pt x="1250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3"/>
          <p:cNvGrpSpPr/>
          <p:nvPr/>
        </p:nvGrpSpPr>
        <p:grpSpPr>
          <a:xfrm rot="-5532380">
            <a:off x="5271168" y="438804"/>
            <a:ext cx="6730442" cy="699012"/>
            <a:chOff x="519497" y="102106"/>
            <a:chExt cx="6730164" cy="698983"/>
          </a:xfrm>
        </p:grpSpPr>
        <p:sp>
          <p:nvSpPr>
            <p:cNvPr id="891" name="Google Shape;891;p13"/>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13"/>
          <p:cNvGrpSpPr/>
          <p:nvPr/>
        </p:nvGrpSpPr>
        <p:grpSpPr>
          <a:xfrm rot="-496221" flipH="1">
            <a:off x="7572637" y="4120811"/>
            <a:ext cx="477185" cy="349699"/>
            <a:chOff x="3059900" y="-2587950"/>
            <a:chExt cx="1835300" cy="1344975"/>
          </a:xfrm>
        </p:grpSpPr>
        <p:sp>
          <p:nvSpPr>
            <p:cNvPr id="904" name="Google Shape;904;p13"/>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3"/>
          <p:cNvGrpSpPr/>
          <p:nvPr/>
        </p:nvGrpSpPr>
        <p:grpSpPr>
          <a:xfrm rot="496221">
            <a:off x="3514987" y="4642961"/>
            <a:ext cx="477185" cy="349699"/>
            <a:chOff x="3059900" y="-2587950"/>
            <a:chExt cx="1835300" cy="1344975"/>
          </a:xfrm>
        </p:grpSpPr>
        <p:sp>
          <p:nvSpPr>
            <p:cNvPr id="909" name="Google Shape;909;p13"/>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3" name="Google Shape;913;p13"/>
          <p:cNvSpPr/>
          <p:nvPr/>
        </p:nvSpPr>
        <p:spPr>
          <a:xfrm flipH="1">
            <a:off x="4933463" y="4546575"/>
            <a:ext cx="347414" cy="457191"/>
          </a:xfrm>
          <a:custGeom>
            <a:avLst/>
            <a:gdLst/>
            <a:ahLst/>
            <a:cxnLst/>
            <a:rect l="l" t="t" r="r" b="b"/>
            <a:pathLst>
              <a:path w="24210" h="31860" extrusionOk="0">
                <a:moveTo>
                  <a:pt x="11589" y="7819"/>
                </a:moveTo>
                <a:lnTo>
                  <a:pt x="11833" y="8195"/>
                </a:lnTo>
                <a:lnTo>
                  <a:pt x="12096" y="8551"/>
                </a:lnTo>
                <a:lnTo>
                  <a:pt x="12189" y="8645"/>
                </a:lnTo>
                <a:lnTo>
                  <a:pt x="12264" y="8701"/>
                </a:lnTo>
                <a:lnTo>
                  <a:pt x="12358" y="8738"/>
                </a:lnTo>
                <a:lnTo>
                  <a:pt x="12471" y="8776"/>
                </a:lnTo>
                <a:lnTo>
                  <a:pt x="11964" y="10782"/>
                </a:lnTo>
                <a:lnTo>
                  <a:pt x="11833" y="10801"/>
                </a:lnTo>
                <a:lnTo>
                  <a:pt x="11702" y="10838"/>
                </a:lnTo>
                <a:lnTo>
                  <a:pt x="11589" y="10876"/>
                </a:lnTo>
                <a:lnTo>
                  <a:pt x="11477" y="10951"/>
                </a:lnTo>
                <a:lnTo>
                  <a:pt x="11364" y="11007"/>
                </a:lnTo>
                <a:lnTo>
                  <a:pt x="11252" y="11101"/>
                </a:lnTo>
                <a:lnTo>
                  <a:pt x="11158" y="11195"/>
                </a:lnTo>
                <a:lnTo>
                  <a:pt x="11083" y="11289"/>
                </a:lnTo>
                <a:lnTo>
                  <a:pt x="9020" y="10763"/>
                </a:lnTo>
                <a:lnTo>
                  <a:pt x="9077" y="10557"/>
                </a:lnTo>
                <a:lnTo>
                  <a:pt x="9095" y="10482"/>
                </a:lnTo>
                <a:lnTo>
                  <a:pt x="9077" y="10407"/>
                </a:lnTo>
                <a:lnTo>
                  <a:pt x="9039" y="10257"/>
                </a:lnTo>
                <a:lnTo>
                  <a:pt x="8889" y="9976"/>
                </a:lnTo>
                <a:lnTo>
                  <a:pt x="8720" y="9638"/>
                </a:lnTo>
                <a:lnTo>
                  <a:pt x="8964" y="9338"/>
                </a:lnTo>
                <a:lnTo>
                  <a:pt x="9208" y="9038"/>
                </a:lnTo>
                <a:lnTo>
                  <a:pt x="9489" y="8757"/>
                </a:lnTo>
                <a:lnTo>
                  <a:pt x="9789" y="8513"/>
                </a:lnTo>
                <a:lnTo>
                  <a:pt x="9995" y="8382"/>
                </a:lnTo>
                <a:lnTo>
                  <a:pt x="10202" y="8251"/>
                </a:lnTo>
                <a:lnTo>
                  <a:pt x="10427" y="8138"/>
                </a:lnTo>
                <a:lnTo>
                  <a:pt x="10652" y="8044"/>
                </a:lnTo>
                <a:lnTo>
                  <a:pt x="10877" y="7969"/>
                </a:lnTo>
                <a:lnTo>
                  <a:pt x="11102" y="7913"/>
                </a:lnTo>
                <a:lnTo>
                  <a:pt x="11346" y="7857"/>
                </a:lnTo>
                <a:lnTo>
                  <a:pt x="11589" y="7819"/>
                </a:lnTo>
                <a:close/>
                <a:moveTo>
                  <a:pt x="14758" y="8607"/>
                </a:moveTo>
                <a:lnTo>
                  <a:pt x="15021" y="8813"/>
                </a:lnTo>
                <a:lnTo>
                  <a:pt x="15265" y="9057"/>
                </a:lnTo>
                <a:lnTo>
                  <a:pt x="15490" y="9301"/>
                </a:lnTo>
                <a:lnTo>
                  <a:pt x="15696" y="9582"/>
                </a:lnTo>
                <a:lnTo>
                  <a:pt x="15808" y="9807"/>
                </a:lnTo>
                <a:lnTo>
                  <a:pt x="15921" y="10051"/>
                </a:lnTo>
                <a:lnTo>
                  <a:pt x="16034" y="10295"/>
                </a:lnTo>
                <a:lnTo>
                  <a:pt x="16109" y="10538"/>
                </a:lnTo>
                <a:lnTo>
                  <a:pt x="16184" y="10801"/>
                </a:lnTo>
                <a:lnTo>
                  <a:pt x="16240" y="11064"/>
                </a:lnTo>
                <a:lnTo>
                  <a:pt x="16277" y="11326"/>
                </a:lnTo>
                <a:lnTo>
                  <a:pt x="16296" y="11589"/>
                </a:lnTo>
                <a:lnTo>
                  <a:pt x="15977" y="11814"/>
                </a:lnTo>
                <a:lnTo>
                  <a:pt x="15658" y="12039"/>
                </a:lnTo>
                <a:lnTo>
                  <a:pt x="15565" y="12132"/>
                </a:lnTo>
                <a:lnTo>
                  <a:pt x="15508" y="12207"/>
                </a:lnTo>
                <a:lnTo>
                  <a:pt x="15471" y="12301"/>
                </a:lnTo>
                <a:lnTo>
                  <a:pt x="15433" y="12414"/>
                </a:lnTo>
                <a:lnTo>
                  <a:pt x="13427" y="11889"/>
                </a:lnTo>
                <a:lnTo>
                  <a:pt x="13408" y="11776"/>
                </a:lnTo>
                <a:lnTo>
                  <a:pt x="13371" y="11645"/>
                </a:lnTo>
                <a:lnTo>
                  <a:pt x="13315" y="11514"/>
                </a:lnTo>
                <a:lnTo>
                  <a:pt x="13258" y="11401"/>
                </a:lnTo>
                <a:lnTo>
                  <a:pt x="13183" y="11307"/>
                </a:lnTo>
                <a:lnTo>
                  <a:pt x="13108" y="11195"/>
                </a:lnTo>
                <a:lnTo>
                  <a:pt x="13014" y="11101"/>
                </a:lnTo>
                <a:lnTo>
                  <a:pt x="12921" y="11026"/>
                </a:lnTo>
                <a:lnTo>
                  <a:pt x="13427" y="9020"/>
                </a:lnTo>
                <a:lnTo>
                  <a:pt x="13633" y="9076"/>
                </a:lnTo>
                <a:lnTo>
                  <a:pt x="13783" y="9076"/>
                </a:lnTo>
                <a:lnTo>
                  <a:pt x="13933" y="9020"/>
                </a:lnTo>
                <a:lnTo>
                  <a:pt x="14215" y="8888"/>
                </a:lnTo>
                <a:lnTo>
                  <a:pt x="14477" y="8757"/>
                </a:lnTo>
                <a:lnTo>
                  <a:pt x="14758" y="8607"/>
                </a:lnTo>
                <a:close/>
                <a:moveTo>
                  <a:pt x="8777" y="11720"/>
                </a:moveTo>
                <a:lnTo>
                  <a:pt x="10839" y="12245"/>
                </a:lnTo>
                <a:lnTo>
                  <a:pt x="10858" y="12376"/>
                </a:lnTo>
                <a:lnTo>
                  <a:pt x="10896" y="12507"/>
                </a:lnTo>
                <a:lnTo>
                  <a:pt x="10933" y="12620"/>
                </a:lnTo>
                <a:lnTo>
                  <a:pt x="11008" y="12732"/>
                </a:lnTo>
                <a:lnTo>
                  <a:pt x="11083" y="12845"/>
                </a:lnTo>
                <a:lnTo>
                  <a:pt x="11158" y="12957"/>
                </a:lnTo>
                <a:lnTo>
                  <a:pt x="11252" y="13051"/>
                </a:lnTo>
                <a:lnTo>
                  <a:pt x="11346" y="13126"/>
                </a:lnTo>
                <a:lnTo>
                  <a:pt x="10821" y="15189"/>
                </a:lnTo>
                <a:lnTo>
                  <a:pt x="10614" y="15133"/>
                </a:lnTo>
                <a:lnTo>
                  <a:pt x="10539" y="15114"/>
                </a:lnTo>
                <a:lnTo>
                  <a:pt x="10464" y="15133"/>
                </a:lnTo>
                <a:lnTo>
                  <a:pt x="10314" y="15170"/>
                </a:lnTo>
                <a:lnTo>
                  <a:pt x="10052" y="15301"/>
                </a:lnTo>
                <a:lnTo>
                  <a:pt x="9845" y="15414"/>
                </a:lnTo>
                <a:lnTo>
                  <a:pt x="9564" y="15226"/>
                </a:lnTo>
                <a:lnTo>
                  <a:pt x="9320" y="15039"/>
                </a:lnTo>
                <a:lnTo>
                  <a:pt x="9077" y="14814"/>
                </a:lnTo>
                <a:lnTo>
                  <a:pt x="8870" y="14589"/>
                </a:lnTo>
                <a:lnTo>
                  <a:pt x="8664" y="14326"/>
                </a:lnTo>
                <a:lnTo>
                  <a:pt x="8495" y="14064"/>
                </a:lnTo>
                <a:lnTo>
                  <a:pt x="8327" y="13783"/>
                </a:lnTo>
                <a:lnTo>
                  <a:pt x="8214" y="13501"/>
                </a:lnTo>
                <a:lnTo>
                  <a:pt x="8120" y="13257"/>
                </a:lnTo>
                <a:lnTo>
                  <a:pt x="8064" y="12995"/>
                </a:lnTo>
                <a:lnTo>
                  <a:pt x="8008" y="12751"/>
                </a:lnTo>
                <a:lnTo>
                  <a:pt x="7970" y="12507"/>
                </a:lnTo>
                <a:lnTo>
                  <a:pt x="8270" y="12301"/>
                </a:lnTo>
                <a:lnTo>
                  <a:pt x="8552" y="12095"/>
                </a:lnTo>
                <a:lnTo>
                  <a:pt x="8645" y="12001"/>
                </a:lnTo>
                <a:lnTo>
                  <a:pt x="8720" y="11926"/>
                </a:lnTo>
                <a:lnTo>
                  <a:pt x="8758" y="11832"/>
                </a:lnTo>
                <a:lnTo>
                  <a:pt x="8777" y="11720"/>
                </a:lnTo>
                <a:close/>
                <a:moveTo>
                  <a:pt x="13183" y="12864"/>
                </a:moveTo>
                <a:lnTo>
                  <a:pt x="15190" y="13370"/>
                </a:lnTo>
                <a:lnTo>
                  <a:pt x="15133" y="13576"/>
                </a:lnTo>
                <a:lnTo>
                  <a:pt x="15133" y="13651"/>
                </a:lnTo>
                <a:lnTo>
                  <a:pt x="15133" y="13726"/>
                </a:lnTo>
                <a:lnTo>
                  <a:pt x="15171" y="13876"/>
                </a:lnTo>
                <a:lnTo>
                  <a:pt x="15321" y="14139"/>
                </a:lnTo>
                <a:lnTo>
                  <a:pt x="15527" y="14570"/>
                </a:lnTo>
                <a:lnTo>
                  <a:pt x="15283" y="14870"/>
                </a:lnTo>
                <a:lnTo>
                  <a:pt x="15021" y="15151"/>
                </a:lnTo>
                <a:lnTo>
                  <a:pt x="14721" y="15414"/>
                </a:lnTo>
                <a:lnTo>
                  <a:pt x="14552" y="15526"/>
                </a:lnTo>
                <a:lnTo>
                  <a:pt x="14383" y="15639"/>
                </a:lnTo>
                <a:lnTo>
                  <a:pt x="14158" y="15751"/>
                </a:lnTo>
                <a:lnTo>
                  <a:pt x="13952" y="15864"/>
                </a:lnTo>
                <a:lnTo>
                  <a:pt x="13708" y="15939"/>
                </a:lnTo>
                <a:lnTo>
                  <a:pt x="13483" y="16014"/>
                </a:lnTo>
                <a:lnTo>
                  <a:pt x="13240" y="16070"/>
                </a:lnTo>
                <a:lnTo>
                  <a:pt x="12996" y="16108"/>
                </a:lnTo>
                <a:lnTo>
                  <a:pt x="12752" y="16145"/>
                </a:lnTo>
                <a:lnTo>
                  <a:pt x="12508" y="16145"/>
                </a:lnTo>
                <a:lnTo>
                  <a:pt x="12339" y="15901"/>
                </a:lnTo>
                <a:lnTo>
                  <a:pt x="12152" y="15658"/>
                </a:lnTo>
                <a:lnTo>
                  <a:pt x="12058" y="15545"/>
                </a:lnTo>
                <a:lnTo>
                  <a:pt x="11983" y="15489"/>
                </a:lnTo>
                <a:lnTo>
                  <a:pt x="11889" y="15451"/>
                </a:lnTo>
                <a:lnTo>
                  <a:pt x="11777" y="15433"/>
                </a:lnTo>
                <a:lnTo>
                  <a:pt x="12302" y="13370"/>
                </a:lnTo>
                <a:lnTo>
                  <a:pt x="12433" y="13351"/>
                </a:lnTo>
                <a:lnTo>
                  <a:pt x="12564" y="13314"/>
                </a:lnTo>
                <a:lnTo>
                  <a:pt x="12677" y="13257"/>
                </a:lnTo>
                <a:lnTo>
                  <a:pt x="12808" y="13201"/>
                </a:lnTo>
                <a:lnTo>
                  <a:pt x="12902" y="13126"/>
                </a:lnTo>
                <a:lnTo>
                  <a:pt x="13014" y="13051"/>
                </a:lnTo>
                <a:lnTo>
                  <a:pt x="13108" y="12957"/>
                </a:lnTo>
                <a:lnTo>
                  <a:pt x="13183" y="12864"/>
                </a:lnTo>
                <a:close/>
                <a:moveTo>
                  <a:pt x="12527" y="0"/>
                </a:moveTo>
                <a:lnTo>
                  <a:pt x="12433" y="19"/>
                </a:lnTo>
                <a:lnTo>
                  <a:pt x="12377" y="94"/>
                </a:lnTo>
                <a:lnTo>
                  <a:pt x="12339" y="169"/>
                </a:lnTo>
                <a:lnTo>
                  <a:pt x="11964" y="1519"/>
                </a:lnTo>
                <a:lnTo>
                  <a:pt x="11589" y="2869"/>
                </a:lnTo>
                <a:lnTo>
                  <a:pt x="11214" y="4219"/>
                </a:lnTo>
                <a:lnTo>
                  <a:pt x="10839" y="5569"/>
                </a:lnTo>
                <a:lnTo>
                  <a:pt x="10746" y="5869"/>
                </a:lnTo>
                <a:lnTo>
                  <a:pt x="10708" y="6019"/>
                </a:lnTo>
                <a:lnTo>
                  <a:pt x="10708" y="6169"/>
                </a:lnTo>
                <a:lnTo>
                  <a:pt x="10708" y="6244"/>
                </a:lnTo>
                <a:lnTo>
                  <a:pt x="10296" y="6357"/>
                </a:lnTo>
                <a:lnTo>
                  <a:pt x="9902" y="6507"/>
                </a:lnTo>
                <a:lnTo>
                  <a:pt x="9583" y="6657"/>
                </a:lnTo>
                <a:lnTo>
                  <a:pt x="9283" y="6807"/>
                </a:lnTo>
                <a:lnTo>
                  <a:pt x="9002" y="6994"/>
                </a:lnTo>
                <a:lnTo>
                  <a:pt x="8720" y="7182"/>
                </a:lnTo>
                <a:lnTo>
                  <a:pt x="8458" y="7407"/>
                </a:lnTo>
                <a:lnTo>
                  <a:pt x="8214" y="7632"/>
                </a:lnTo>
                <a:lnTo>
                  <a:pt x="7970" y="7876"/>
                </a:lnTo>
                <a:lnTo>
                  <a:pt x="7745" y="8119"/>
                </a:lnTo>
                <a:lnTo>
                  <a:pt x="7652" y="7988"/>
                </a:lnTo>
                <a:lnTo>
                  <a:pt x="7614" y="7951"/>
                </a:lnTo>
                <a:lnTo>
                  <a:pt x="7558" y="7913"/>
                </a:lnTo>
                <a:lnTo>
                  <a:pt x="7445" y="7876"/>
                </a:lnTo>
                <a:lnTo>
                  <a:pt x="7220" y="7838"/>
                </a:lnTo>
                <a:lnTo>
                  <a:pt x="6470" y="7651"/>
                </a:lnTo>
                <a:lnTo>
                  <a:pt x="5101" y="7332"/>
                </a:lnTo>
                <a:lnTo>
                  <a:pt x="3732" y="7032"/>
                </a:lnTo>
                <a:lnTo>
                  <a:pt x="2626" y="6807"/>
                </a:lnTo>
                <a:lnTo>
                  <a:pt x="1538" y="6582"/>
                </a:lnTo>
                <a:lnTo>
                  <a:pt x="1501" y="6582"/>
                </a:lnTo>
                <a:lnTo>
                  <a:pt x="1463" y="6619"/>
                </a:lnTo>
                <a:lnTo>
                  <a:pt x="1295" y="7238"/>
                </a:lnTo>
                <a:lnTo>
                  <a:pt x="1126" y="7857"/>
                </a:lnTo>
                <a:lnTo>
                  <a:pt x="732" y="9095"/>
                </a:lnTo>
                <a:lnTo>
                  <a:pt x="357" y="10332"/>
                </a:lnTo>
                <a:lnTo>
                  <a:pt x="188" y="10951"/>
                </a:lnTo>
                <a:lnTo>
                  <a:pt x="20" y="11589"/>
                </a:lnTo>
                <a:lnTo>
                  <a:pt x="1" y="11664"/>
                </a:lnTo>
                <a:lnTo>
                  <a:pt x="38" y="11757"/>
                </a:lnTo>
                <a:lnTo>
                  <a:pt x="95" y="11814"/>
                </a:lnTo>
                <a:lnTo>
                  <a:pt x="170" y="11851"/>
                </a:lnTo>
                <a:lnTo>
                  <a:pt x="1520" y="12226"/>
                </a:lnTo>
                <a:lnTo>
                  <a:pt x="2870" y="12601"/>
                </a:lnTo>
                <a:lnTo>
                  <a:pt x="4220" y="12995"/>
                </a:lnTo>
                <a:lnTo>
                  <a:pt x="5570" y="13351"/>
                </a:lnTo>
                <a:lnTo>
                  <a:pt x="5870" y="13445"/>
                </a:lnTo>
                <a:lnTo>
                  <a:pt x="6020" y="13482"/>
                </a:lnTo>
                <a:lnTo>
                  <a:pt x="6170" y="13482"/>
                </a:lnTo>
                <a:lnTo>
                  <a:pt x="6283" y="13464"/>
                </a:lnTo>
                <a:lnTo>
                  <a:pt x="6395" y="13407"/>
                </a:lnTo>
                <a:lnTo>
                  <a:pt x="6526" y="13858"/>
                </a:lnTo>
                <a:lnTo>
                  <a:pt x="6695" y="14270"/>
                </a:lnTo>
                <a:lnTo>
                  <a:pt x="6883" y="14664"/>
                </a:lnTo>
                <a:lnTo>
                  <a:pt x="7108" y="15058"/>
                </a:lnTo>
                <a:lnTo>
                  <a:pt x="7370" y="15414"/>
                </a:lnTo>
                <a:lnTo>
                  <a:pt x="7670" y="15751"/>
                </a:lnTo>
                <a:lnTo>
                  <a:pt x="7970" y="16070"/>
                </a:lnTo>
                <a:lnTo>
                  <a:pt x="8308" y="16351"/>
                </a:lnTo>
                <a:lnTo>
                  <a:pt x="8045" y="16558"/>
                </a:lnTo>
                <a:lnTo>
                  <a:pt x="8008" y="16595"/>
                </a:lnTo>
                <a:lnTo>
                  <a:pt x="7970" y="16652"/>
                </a:lnTo>
                <a:lnTo>
                  <a:pt x="7933" y="16745"/>
                </a:lnTo>
                <a:lnTo>
                  <a:pt x="7895" y="16970"/>
                </a:lnTo>
                <a:lnTo>
                  <a:pt x="7708" y="17739"/>
                </a:lnTo>
                <a:lnTo>
                  <a:pt x="7389" y="19108"/>
                </a:lnTo>
                <a:lnTo>
                  <a:pt x="7089" y="20477"/>
                </a:lnTo>
                <a:lnTo>
                  <a:pt x="6676" y="22221"/>
                </a:lnTo>
                <a:lnTo>
                  <a:pt x="5889" y="25390"/>
                </a:lnTo>
                <a:lnTo>
                  <a:pt x="5083" y="28578"/>
                </a:lnTo>
                <a:lnTo>
                  <a:pt x="4670" y="30321"/>
                </a:lnTo>
                <a:lnTo>
                  <a:pt x="4670" y="30359"/>
                </a:lnTo>
                <a:lnTo>
                  <a:pt x="4708" y="30396"/>
                </a:lnTo>
                <a:lnTo>
                  <a:pt x="5326" y="30565"/>
                </a:lnTo>
                <a:lnTo>
                  <a:pt x="5945" y="30734"/>
                </a:lnTo>
                <a:lnTo>
                  <a:pt x="7183" y="31109"/>
                </a:lnTo>
                <a:lnTo>
                  <a:pt x="8420" y="31503"/>
                </a:lnTo>
                <a:lnTo>
                  <a:pt x="9039" y="31672"/>
                </a:lnTo>
                <a:lnTo>
                  <a:pt x="9677" y="31840"/>
                </a:lnTo>
                <a:lnTo>
                  <a:pt x="9752" y="31859"/>
                </a:lnTo>
                <a:lnTo>
                  <a:pt x="9845" y="31822"/>
                </a:lnTo>
                <a:lnTo>
                  <a:pt x="9902" y="31765"/>
                </a:lnTo>
                <a:lnTo>
                  <a:pt x="9939" y="31690"/>
                </a:lnTo>
                <a:lnTo>
                  <a:pt x="11683" y="25165"/>
                </a:lnTo>
                <a:lnTo>
                  <a:pt x="13408" y="18639"/>
                </a:lnTo>
                <a:lnTo>
                  <a:pt x="13502" y="18339"/>
                </a:lnTo>
                <a:lnTo>
                  <a:pt x="13540" y="18189"/>
                </a:lnTo>
                <a:lnTo>
                  <a:pt x="13558" y="18039"/>
                </a:lnTo>
                <a:lnTo>
                  <a:pt x="13540" y="17983"/>
                </a:lnTo>
                <a:lnTo>
                  <a:pt x="13521" y="17908"/>
                </a:lnTo>
                <a:lnTo>
                  <a:pt x="13465" y="17795"/>
                </a:lnTo>
                <a:lnTo>
                  <a:pt x="13802" y="17702"/>
                </a:lnTo>
                <a:lnTo>
                  <a:pt x="14140" y="17608"/>
                </a:lnTo>
                <a:lnTo>
                  <a:pt x="14458" y="17495"/>
                </a:lnTo>
                <a:lnTo>
                  <a:pt x="14777" y="17364"/>
                </a:lnTo>
                <a:lnTo>
                  <a:pt x="15077" y="17195"/>
                </a:lnTo>
                <a:lnTo>
                  <a:pt x="15377" y="17027"/>
                </a:lnTo>
                <a:lnTo>
                  <a:pt x="15658" y="16839"/>
                </a:lnTo>
                <a:lnTo>
                  <a:pt x="15940" y="16652"/>
                </a:lnTo>
                <a:lnTo>
                  <a:pt x="16240" y="16370"/>
                </a:lnTo>
                <a:lnTo>
                  <a:pt x="16521" y="16089"/>
                </a:lnTo>
                <a:lnTo>
                  <a:pt x="16559" y="16145"/>
                </a:lnTo>
                <a:lnTo>
                  <a:pt x="16596" y="16183"/>
                </a:lnTo>
                <a:lnTo>
                  <a:pt x="16652" y="16220"/>
                </a:lnTo>
                <a:lnTo>
                  <a:pt x="16765" y="16258"/>
                </a:lnTo>
                <a:lnTo>
                  <a:pt x="16990" y="16295"/>
                </a:lnTo>
                <a:lnTo>
                  <a:pt x="17740" y="16483"/>
                </a:lnTo>
                <a:lnTo>
                  <a:pt x="19109" y="16802"/>
                </a:lnTo>
                <a:lnTo>
                  <a:pt x="20478" y="17102"/>
                </a:lnTo>
                <a:lnTo>
                  <a:pt x="21059" y="17233"/>
                </a:lnTo>
                <a:lnTo>
                  <a:pt x="21678" y="17383"/>
                </a:lnTo>
                <a:lnTo>
                  <a:pt x="22297" y="17552"/>
                </a:lnTo>
                <a:lnTo>
                  <a:pt x="22878" y="17683"/>
                </a:lnTo>
                <a:lnTo>
                  <a:pt x="22915" y="17683"/>
                </a:lnTo>
                <a:lnTo>
                  <a:pt x="22953" y="17645"/>
                </a:lnTo>
                <a:lnTo>
                  <a:pt x="23272" y="16389"/>
                </a:lnTo>
                <a:lnTo>
                  <a:pt x="23572" y="15095"/>
                </a:lnTo>
                <a:lnTo>
                  <a:pt x="23890" y="13820"/>
                </a:lnTo>
                <a:lnTo>
                  <a:pt x="24209" y="12545"/>
                </a:lnTo>
                <a:lnTo>
                  <a:pt x="24209" y="12451"/>
                </a:lnTo>
                <a:lnTo>
                  <a:pt x="24172" y="12376"/>
                </a:lnTo>
                <a:lnTo>
                  <a:pt x="24115" y="12320"/>
                </a:lnTo>
                <a:lnTo>
                  <a:pt x="24040" y="12282"/>
                </a:lnTo>
                <a:lnTo>
                  <a:pt x="22690" y="11907"/>
                </a:lnTo>
                <a:lnTo>
                  <a:pt x="21340" y="11532"/>
                </a:lnTo>
                <a:lnTo>
                  <a:pt x="19990" y="11139"/>
                </a:lnTo>
                <a:lnTo>
                  <a:pt x="18640" y="10782"/>
                </a:lnTo>
                <a:lnTo>
                  <a:pt x="18340" y="10688"/>
                </a:lnTo>
                <a:lnTo>
                  <a:pt x="18190" y="10651"/>
                </a:lnTo>
                <a:lnTo>
                  <a:pt x="18040" y="10632"/>
                </a:lnTo>
                <a:lnTo>
                  <a:pt x="17965" y="10651"/>
                </a:lnTo>
                <a:lnTo>
                  <a:pt x="17890" y="10670"/>
                </a:lnTo>
                <a:lnTo>
                  <a:pt x="17796" y="10201"/>
                </a:lnTo>
                <a:lnTo>
                  <a:pt x="17646" y="9713"/>
                </a:lnTo>
                <a:lnTo>
                  <a:pt x="17459" y="9263"/>
                </a:lnTo>
                <a:lnTo>
                  <a:pt x="17234" y="8813"/>
                </a:lnTo>
                <a:lnTo>
                  <a:pt x="17159" y="8720"/>
                </a:lnTo>
                <a:lnTo>
                  <a:pt x="17102" y="8607"/>
                </a:lnTo>
                <a:lnTo>
                  <a:pt x="16896" y="8345"/>
                </a:lnTo>
                <a:lnTo>
                  <a:pt x="16690" y="8082"/>
                </a:lnTo>
                <a:lnTo>
                  <a:pt x="16465" y="7838"/>
                </a:lnTo>
                <a:lnTo>
                  <a:pt x="16221" y="7613"/>
                </a:lnTo>
                <a:lnTo>
                  <a:pt x="16277" y="7538"/>
                </a:lnTo>
                <a:lnTo>
                  <a:pt x="16315" y="7426"/>
                </a:lnTo>
                <a:lnTo>
                  <a:pt x="16352" y="7219"/>
                </a:lnTo>
                <a:lnTo>
                  <a:pt x="16540" y="6451"/>
                </a:lnTo>
                <a:lnTo>
                  <a:pt x="16859" y="5100"/>
                </a:lnTo>
                <a:lnTo>
                  <a:pt x="17159" y="3732"/>
                </a:lnTo>
                <a:lnTo>
                  <a:pt x="17290" y="3150"/>
                </a:lnTo>
                <a:lnTo>
                  <a:pt x="17459" y="2531"/>
                </a:lnTo>
                <a:lnTo>
                  <a:pt x="17609" y="1913"/>
                </a:lnTo>
                <a:lnTo>
                  <a:pt x="17740" y="1331"/>
                </a:lnTo>
                <a:lnTo>
                  <a:pt x="17740" y="1294"/>
                </a:lnTo>
                <a:lnTo>
                  <a:pt x="17740" y="1275"/>
                </a:lnTo>
                <a:lnTo>
                  <a:pt x="17702" y="1256"/>
                </a:lnTo>
                <a:lnTo>
                  <a:pt x="16446" y="938"/>
                </a:lnTo>
                <a:lnTo>
                  <a:pt x="15152" y="638"/>
                </a:lnTo>
                <a:lnTo>
                  <a:pt x="13877" y="319"/>
                </a:lnTo>
                <a:lnTo>
                  <a:pt x="1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flipH="1">
            <a:off x="4110782" y="4463751"/>
            <a:ext cx="413553" cy="679677"/>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13"/>
          <p:cNvGrpSpPr/>
          <p:nvPr/>
        </p:nvGrpSpPr>
        <p:grpSpPr>
          <a:xfrm rot="-935878">
            <a:off x="6007284" y="4340782"/>
            <a:ext cx="1007626" cy="424382"/>
            <a:chOff x="6212850" y="3590750"/>
            <a:chExt cx="1555316" cy="655053"/>
          </a:xfrm>
        </p:grpSpPr>
        <p:sp>
          <p:nvSpPr>
            <p:cNvPr id="916" name="Google Shape;916;p13"/>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3"/>
          <p:cNvGrpSpPr/>
          <p:nvPr/>
        </p:nvGrpSpPr>
        <p:grpSpPr>
          <a:xfrm rot="935878" flipH="1">
            <a:off x="2376547" y="4426507"/>
            <a:ext cx="1007626" cy="424382"/>
            <a:chOff x="6212850" y="3590750"/>
            <a:chExt cx="1555316" cy="655053"/>
          </a:xfrm>
        </p:grpSpPr>
        <p:sp>
          <p:nvSpPr>
            <p:cNvPr id="919" name="Google Shape;919;p13"/>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13"/>
          <p:cNvGrpSpPr/>
          <p:nvPr/>
        </p:nvGrpSpPr>
        <p:grpSpPr>
          <a:xfrm rot="630590">
            <a:off x="235183" y="4144768"/>
            <a:ext cx="759457" cy="388641"/>
            <a:chOff x="3791225" y="3867975"/>
            <a:chExt cx="759475" cy="388650"/>
          </a:xfrm>
        </p:grpSpPr>
        <p:sp>
          <p:nvSpPr>
            <p:cNvPr id="922" name="Google Shape;922;p13"/>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13"/>
          <p:cNvGrpSpPr/>
          <p:nvPr/>
        </p:nvGrpSpPr>
        <p:grpSpPr>
          <a:xfrm flipH="1">
            <a:off x="8263325" y="2557025"/>
            <a:ext cx="1548880" cy="2196488"/>
            <a:chOff x="1194350" y="-2996900"/>
            <a:chExt cx="1548880" cy="2196488"/>
          </a:xfrm>
        </p:grpSpPr>
        <p:sp>
          <p:nvSpPr>
            <p:cNvPr id="926" name="Google Shape;926;p13"/>
            <p:cNvSpPr/>
            <p:nvPr/>
          </p:nvSpPr>
          <p:spPr>
            <a:xfrm>
              <a:off x="1194350" y="-2996900"/>
              <a:ext cx="1548880" cy="2196488"/>
            </a:xfrm>
            <a:custGeom>
              <a:avLst/>
              <a:gdLst/>
              <a:ahLst/>
              <a:cxnLst/>
              <a:rect l="l" t="t" r="r" b="b"/>
              <a:pathLst>
                <a:path w="29779" h="42230" extrusionOk="0">
                  <a:moveTo>
                    <a:pt x="6076" y="1"/>
                  </a:moveTo>
                  <a:lnTo>
                    <a:pt x="6038" y="19"/>
                  </a:lnTo>
                  <a:lnTo>
                    <a:pt x="6001" y="94"/>
                  </a:lnTo>
                  <a:lnTo>
                    <a:pt x="5963" y="132"/>
                  </a:lnTo>
                  <a:lnTo>
                    <a:pt x="5963" y="207"/>
                  </a:lnTo>
                  <a:lnTo>
                    <a:pt x="5963" y="226"/>
                  </a:lnTo>
                  <a:lnTo>
                    <a:pt x="6038" y="470"/>
                  </a:lnTo>
                  <a:lnTo>
                    <a:pt x="6170" y="788"/>
                  </a:lnTo>
                  <a:lnTo>
                    <a:pt x="6263" y="976"/>
                  </a:lnTo>
                  <a:lnTo>
                    <a:pt x="6395" y="1220"/>
                  </a:lnTo>
                  <a:lnTo>
                    <a:pt x="6582" y="1520"/>
                  </a:lnTo>
                  <a:lnTo>
                    <a:pt x="6714" y="1688"/>
                  </a:lnTo>
                  <a:lnTo>
                    <a:pt x="6882" y="1857"/>
                  </a:lnTo>
                  <a:lnTo>
                    <a:pt x="7070" y="2045"/>
                  </a:lnTo>
                  <a:lnTo>
                    <a:pt x="7295" y="2213"/>
                  </a:lnTo>
                  <a:lnTo>
                    <a:pt x="7539" y="2382"/>
                  </a:lnTo>
                  <a:lnTo>
                    <a:pt x="7801" y="2532"/>
                  </a:lnTo>
                  <a:lnTo>
                    <a:pt x="8064" y="2701"/>
                  </a:lnTo>
                  <a:lnTo>
                    <a:pt x="8364" y="2851"/>
                  </a:lnTo>
                  <a:lnTo>
                    <a:pt x="9001" y="3170"/>
                  </a:lnTo>
                  <a:lnTo>
                    <a:pt x="9676" y="3489"/>
                  </a:lnTo>
                  <a:lnTo>
                    <a:pt x="9864" y="3582"/>
                  </a:lnTo>
                  <a:lnTo>
                    <a:pt x="9133" y="3639"/>
                  </a:lnTo>
                  <a:lnTo>
                    <a:pt x="8720" y="3676"/>
                  </a:lnTo>
                  <a:lnTo>
                    <a:pt x="8270" y="3770"/>
                  </a:lnTo>
                  <a:lnTo>
                    <a:pt x="8289" y="3770"/>
                  </a:lnTo>
                  <a:lnTo>
                    <a:pt x="8139" y="3789"/>
                  </a:lnTo>
                  <a:lnTo>
                    <a:pt x="7989" y="3845"/>
                  </a:lnTo>
                  <a:lnTo>
                    <a:pt x="7857" y="3901"/>
                  </a:lnTo>
                  <a:lnTo>
                    <a:pt x="7745" y="3976"/>
                  </a:lnTo>
                  <a:lnTo>
                    <a:pt x="7520" y="4145"/>
                  </a:lnTo>
                  <a:lnTo>
                    <a:pt x="7314" y="4314"/>
                  </a:lnTo>
                  <a:lnTo>
                    <a:pt x="6957" y="4651"/>
                  </a:lnTo>
                  <a:lnTo>
                    <a:pt x="6639" y="4951"/>
                  </a:lnTo>
                  <a:lnTo>
                    <a:pt x="6357" y="5195"/>
                  </a:lnTo>
                  <a:lnTo>
                    <a:pt x="6245" y="5270"/>
                  </a:lnTo>
                  <a:lnTo>
                    <a:pt x="6113" y="5345"/>
                  </a:lnTo>
                  <a:lnTo>
                    <a:pt x="6020" y="5364"/>
                  </a:lnTo>
                  <a:lnTo>
                    <a:pt x="5945" y="5382"/>
                  </a:lnTo>
                  <a:lnTo>
                    <a:pt x="5907" y="5401"/>
                  </a:lnTo>
                  <a:lnTo>
                    <a:pt x="5888" y="5401"/>
                  </a:lnTo>
                  <a:lnTo>
                    <a:pt x="5738" y="5382"/>
                  </a:lnTo>
                  <a:lnTo>
                    <a:pt x="5682" y="5382"/>
                  </a:lnTo>
                  <a:lnTo>
                    <a:pt x="5720" y="5420"/>
                  </a:lnTo>
                  <a:lnTo>
                    <a:pt x="5795" y="5439"/>
                  </a:lnTo>
                  <a:lnTo>
                    <a:pt x="5888" y="5457"/>
                  </a:lnTo>
                  <a:lnTo>
                    <a:pt x="5963" y="5457"/>
                  </a:lnTo>
                  <a:lnTo>
                    <a:pt x="6038" y="5439"/>
                  </a:lnTo>
                  <a:lnTo>
                    <a:pt x="6151" y="5420"/>
                  </a:lnTo>
                  <a:lnTo>
                    <a:pt x="6282" y="5364"/>
                  </a:lnTo>
                  <a:lnTo>
                    <a:pt x="6432" y="5289"/>
                  </a:lnTo>
                  <a:lnTo>
                    <a:pt x="6582" y="5195"/>
                  </a:lnTo>
                  <a:lnTo>
                    <a:pt x="6751" y="5082"/>
                  </a:lnTo>
                  <a:lnTo>
                    <a:pt x="7089" y="4801"/>
                  </a:lnTo>
                  <a:lnTo>
                    <a:pt x="7482" y="4501"/>
                  </a:lnTo>
                  <a:lnTo>
                    <a:pt x="7689" y="4370"/>
                  </a:lnTo>
                  <a:lnTo>
                    <a:pt x="7895" y="4239"/>
                  </a:lnTo>
                  <a:lnTo>
                    <a:pt x="8101" y="4145"/>
                  </a:lnTo>
                  <a:lnTo>
                    <a:pt x="8214" y="4126"/>
                  </a:lnTo>
                  <a:lnTo>
                    <a:pt x="8326" y="4107"/>
                  </a:lnTo>
                  <a:lnTo>
                    <a:pt x="8345" y="4107"/>
                  </a:lnTo>
                  <a:lnTo>
                    <a:pt x="8757" y="4089"/>
                  </a:lnTo>
                  <a:lnTo>
                    <a:pt x="9151" y="4070"/>
                  </a:lnTo>
                  <a:lnTo>
                    <a:pt x="9883" y="4089"/>
                  </a:lnTo>
                  <a:lnTo>
                    <a:pt x="10445" y="4089"/>
                  </a:lnTo>
                  <a:lnTo>
                    <a:pt x="10726" y="4070"/>
                  </a:lnTo>
                  <a:lnTo>
                    <a:pt x="10783" y="4051"/>
                  </a:lnTo>
                  <a:lnTo>
                    <a:pt x="11101" y="4239"/>
                  </a:lnTo>
                  <a:lnTo>
                    <a:pt x="11458" y="4445"/>
                  </a:lnTo>
                  <a:lnTo>
                    <a:pt x="11814" y="4670"/>
                  </a:lnTo>
                  <a:lnTo>
                    <a:pt x="12133" y="4914"/>
                  </a:lnTo>
                  <a:lnTo>
                    <a:pt x="12283" y="5026"/>
                  </a:lnTo>
                  <a:lnTo>
                    <a:pt x="12433" y="5157"/>
                  </a:lnTo>
                  <a:lnTo>
                    <a:pt x="12564" y="5289"/>
                  </a:lnTo>
                  <a:lnTo>
                    <a:pt x="12658" y="5420"/>
                  </a:lnTo>
                  <a:lnTo>
                    <a:pt x="12733" y="5532"/>
                  </a:lnTo>
                  <a:lnTo>
                    <a:pt x="12752" y="5589"/>
                  </a:lnTo>
                  <a:lnTo>
                    <a:pt x="12752" y="5645"/>
                  </a:lnTo>
                  <a:lnTo>
                    <a:pt x="12770" y="5758"/>
                  </a:lnTo>
                  <a:lnTo>
                    <a:pt x="12752" y="5833"/>
                  </a:lnTo>
                  <a:lnTo>
                    <a:pt x="12752" y="5889"/>
                  </a:lnTo>
                  <a:lnTo>
                    <a:pt x="12714" y="6058"/>
                  </a:lnTo>
                  <a:lnTo>
                    <a:pt x="12658" y="6208"/>
                  </a:lnTo>
                  <a:lnTo>
                    <a:pt x="12602" y="6376"/>
                  </a:lnTo>
                  <a:lnTo>
                    <a:pt x="12508" y="6564"/>
                  </a:lnTo>
                  <a:lnTo>
                    <a:pt x="12302" y="6958"/>
                  </a:lnTo>
                  <a:lnTo>
                    <a:pt x="12189" y="7183"/>
                  </a:lnTo>
                  <a:lnTo>
                    <a:pt x="12077" y="7426"/>
                  </a:lnTo>
                  <a:lnTo>
                    <a:pt x="11983" y="7689"/>
                  </a:lnTo>
                  <a:lnTo>
                    <a:pt x="11908" y="7989"/>
                  </a:lnTo>
                  <a:lnTo>
                    <a:pt x="11889" y="8139"/>
                  </a:lnTo>
                  <a:lnTo>
                    <a:pt x="11870" y="8308"/>
                  </a:lnTo>
                  <a:lnTo>
                    <a:pt x="11870" y="8476"/>
                  </a:lnTo>
                  <a:lnTo>
                    <a:pt x="11889" y="8664"/>
                  </a:lnTo>
                  <a:lnTo>
                    <a:pt x="11926" y="8833"/>
                  </a:lnTo>
                  <a:lnTo>
                    <a:pt x="11964" y="9002"/>
                  </a:lnTo>
                  <a:lnTo>
                    <a:pt x="12020" y="9170"/>
                  </a:lnTo>
                  <a:lnTo>
                    <a:pt x="12095" y="9320"/>
                  </a:lnTo>
                  <a:lnTo>
                    <a:pt x="12170" y="9452"/>
                  </a:lnTo>
                  <a:lnTo>
                    <a:pt x="12264" y="9583"/>
                  </a:lnTo>
                  <a:lnTo>
                    <a:pt x="12339" y="9714"/>
                  </a:lnTo>
                  <a:lnTo>
                    <a:pt x="12433" y="9827"/>
                  </a:lnTo>
                  <a:lnTo>
                    <a:pt x="12527" y="9939"/>
                  </a:lnTo>
                  <a:lnTo>
                    <a:pt x="12639" y="10033"/>
                  </a:lnTo>
                  <a:lnTo>
                    <a:pt x="12845" y="10239"/>
                  </a:lnTo>
                  <a:lnTo>
                    <a:pt x="13070" y="10408"/>
                  </a:lnTo>
                  <a:lnTo>
                    <a:pt x="13295" y="10558"/>
                  </a:lnTo>
                  <a:lnTo>
                    <a:pt x="13520" y="10689"/>
                  </a:lnTo>
                  <a:lnTo>
                    <a:pt x="13727" y="10802"/>
                  </a:lnTo>
                  <a:lnTo>
                    <a:pt x="14102" y="10989"/>
                  </a:lnTo>
                  <a:lnTo>
                    <a:pt x="14383" y="11158"/>
                  </a:lnTo>
                  <a:lnTo>
                    <a:pt x="14495" y="11233"/>
                  </a:lnTo>
                  <a:lnTo>
                    <a:pt x="14589" y="11327"/>
                  </a:lnTo>
                  <a:lnTo>
                    <a:pt x="14627" y="11364"/>
                  </a:lnTo>
                  <a:lnTo>
                    <a:pt x="14683" y="11421"/>
                  </a:lnTo>
                  <a:lnTo>
                    <a:pt x="14683" y="11439"/>
                  </a:lnTo>
                  <a:lnTo>
                    <a:pt x="14702" y="11477"/>
                  </a:lnTo>
                  <a:lnTo>
                    <a:pt x="14871" y="11721"/>
                  </a:lnTo>
                  <a:lnTo>
                    <a:pt x="15002" y="12002"/>
                  </a:lnTo>
                  <a:lnTo>
                    <a:pt x="15133" y="12283"/>
                  </a:lnTo>
                  <a:lnTo>
                    <a:pt x="15264" y="12564"/>
                  </a:lnTo>
                  <a:lnTo>
                    <a:pt x="15452" y="13108"/>
                  </a:lnTo>
                  <a:lnTo>
                    <a:pt x="15602" y="13614"/>
                  </a:lnTo>
                  <a:lnTo>
                    <a:pt x="15714" y="14046"/>
                  </a:lnTo>
                  <a:lnTo>
                    <a:pt x="15789" y="14421"/>
                  </a:lnTo>
                  <a:lnTo>
                    <a:pt x="15846" y="14721"/>
                  </a:lnTo>
                  <a:lnTo>
                    <a:pt x="15883" y="15058"/>
                  </a:lnTo>
                  <a:lnTo>
                    <a:pt x="15939" y="15377"/>
                  </a:lnTo>
                  <a:lnTo>
                    <a:pt x="16014" y="15658"/>
                  </a:lnTo>
                  <a:lnTo>
                    <a:pt x="16089" y="15902"/>
                  </a:lnTo>
                  <a:lnTo>
                    <a:pt x="16202" y="16108"/>
                  </a:lnTo>
                  <a:lnTo>
                    <a:pt x="16296" y="16296"/>
                  </a:lnTo>
                  <a:lnTo>
                    <a:pt x="16427" y="16483"/>
                  </a:lnTo>
                  <a:lnTo>
                    <a:pt x="16464" y="16558"/>
                  </a:lnTo>
                  <a:lnTo>
                    <a:pt x="16464" y="16615"/>
                  </a:lnTo>
                  <a:lnTo>
                    <a:pt x="16521" y="16802"/>
                  </a:lnTo>
                  <a:lnTo>
                    <a:pt x="16483" y="17402"/>
                  </a:lnTo>
                  <a:lnTo>
                    <a:pt x="16483" y="17384"/>
                  </a:lnTo>
                  <a:lnTo>
                    <a:pt x="16333" y="17252"/>
                  </a:lnTo>
                  <a:lnTo>
                    <a:pt x="16258" y="17177"/>
                  </a:lnTo>
                  <a:lnTo>
                    <a:pt x="16202" y="17102"/>
                  </a:lnTo>
                  <a:lnTo>
                    <a:pt x="16071" y="16971"/>
                  </a:lnTo>
                  <a:lnTo>
                    <a:pt x="15939" y="16783"/>
                  </a:lnTo>
                  <a:lnTo>
                    <a:pt x="15621" y="16258"/>
                  </a:lnTo>
                  <a:lnTo>
                    <a:pt x="15396" y="15921"/>
                  </a:lnTo>
                  <a:lnTo>
                    <a:pt x="15264" y="15752"/>
                  </a:lnTo>
                  <a:lnTo>
                    <a:pt x="15096" y="15565"/>
                  </a:lnTo>
                  <a:lnTo>
                    <a:pt x="14927" y="15377"/>
                  </a:lnTo>
                  <a:lnTo>
                    <a:pt x="14702" y="15208"/>
                  </a:lnTo>
                  <a:lnTo>
                    <a:pt x="14477" y="15058"/>
                  </a:lnTo>
                  <a:lnTo>
                    <a:pt x="14233" y="14927"/>
                  </a:lnTo>
                  <a:lnTo>
                    <a:pt x="13970" y="14815"/>
                  </a:lnTo>
                  <a:lnTo>
                    <a:pt x="13689" y="14758"/>
                  </a:lnTo>
                  <a:lnTo>
                    <a:pt x="13539" y="14721"/>
                  </a:lnTo>
                  <a:lnTo>
                    <a:pt x="13408" y="14702"/>
                  </a:lnTo>
                  <a:lnTo>
                    <a:pt x="13145" y="14683"/>
                  </a:lnTo>
                  <a:lnTo>
                    <a:pt x="12883" y="14683"/>
                  </a:lnTo>
                  <a:lnTo>
                    <a:pt x="12639" y="14702"/>
                  </a:lnTo>
                  <a:lnTo>
                    <a:pt x="12395" y="14740"/>
                  </a:lnTo>
                  <a:lnTo>
                    <a:pt x="12170" y="14777"/>
                  </a:lnTo>
                  <a:lnTo>
                    <a:pt x="11551" y="14927"/>
                  </a:lnTo>
                  <a:lnTo>
                    <a:pt x="11551" y="14833"/>
                  </a:lnTo>
                  <a:lnTo>
                    <a:pt x="11476" y="14233"/>
                  </a:lnTo>
                  <a:lnTo>
                    <a:pt x="11401" y="13821"/>
                  </a:lnTo>
                  <a:lnTo>
                    <a:pt x="11345" y="13614"/>
                  </a:lnTo>
                  <a:lnTo>
                    <a:pt x="11270" y="13389"/>
                  </a:lnTo>
                  <a:lnTo>
                    <a:pt x="11176" y="13164"/>
                  </a:lnTo>
                  <a:lnTo>
                    <a:pt x="11120" y="13052"/>
                  </a:lnTo>
                  <a:lnTo>
                    <a:pt x="11064" y="12958"/>
                  </a:lnTo>
                  <a:lnTo>
                    <a:pt x="10801" y="12564"/>
                  </a:lnTo>
                  <a:lnTo>
                    <a:pt x="10558" y="12189"/>
                  </a:lnTo>
                  <a:lnTo>
                    <a:pt x="10295" y="11814"/>
                  </a:lnTo>
                  <a:lnTo>
                    <a:pt x="9864" y="11177"/>
                  </a:lnTo>
                  <a:lnTo>
                    <a:pt x="9564" y="10727"/>
                  </a:lnTo>
                  <a:lnTo>
                    <a:pt x="9451" y="10558"/>
                  </a:lnTo>
                  <a:lnTo>
                    <a:pt x="9358" y="10427"/>
                  </a:lnTo>
                  <a:lnTo>
                    <a:pt x="9320" y="10389"/>
                  </a:lnTo>
                  <a:lnTo>
                    <a:pt x="9339" y="10445"/>
                  </a:lnTo>
                  <a:lnTo>
                    <a:pt x="9414" y="10577"/>
                  </a:lnTo>
                  <a:lnTo>
                    <a:pt x="9508" y="10764"/>
                  </a:lnTo>
                  <a:lnTo>
                    <a:pt x="9751" y="11252"/>
                  </a:lnTo>
                  <a:lnTo>
                    <a:pt x="10126" y="11927"/>
                  </a:lnTo>
                  <a:lnTo>
                    <a:pt x="10333" y="12321"/>
                  </a:lnTo>
                  <a:lnTo>
                    <a:pt x="10539" y="12714"/>
                  </a:lnTo>
                  <a:lnTo>
                    <a:pt x="10745" y="13127"/>
                  </a:lnTo>
                  <a:lnTo>
                    <a:pt x="10801" y="13221"/>
                  </a:lnTo>
                  <a:lnTo>
                    <a:pt x="10839" y="13314"/>
                  </a:lnTo>
                  <a:lnTo>
                    <a:pt x="10895" y="13521"/>
                  </a:lnTo>
                  <a:lnTo>
                    <a:pt x="10933" y="13708"/>
                  </a:lnTo>
                  <a:lnTo>
                    <a:pt x="10970" y="13896"/>
                  </a:lnTo>
                  <a:lnTo>
                    <a:pt x="10989" y="14271"/>
                  </a:lnTo>
                  <a:lnTo>
                    <a:pt x="11008" y="14871"/>
                  </a:lnTo>
                  <a:lnTo>
                    <a:pt x="11008" y="15058"/>
                  </a:lnTo>
                  <a:lnTo>
                    <a:pt x="10539" y="15152"/>
                  </a:lnTo>
                  <a:lnTo>
                    <a:pt x="10370" y="15171"/>
                  </a:lnTo>
                  <a:lnTo>
                    <a:pt x="10201" y="15190"/>
                  </a:lnTo>
                  <a:lnTo>
                    <a:pt x="10033" y="15190"/>
                  </a:lnTo>
                  <a:lnTo>
                    <a:pt x="9958" y="15171"/>
                  </a:lnTo>
                  <a:lnTo>
                    <a:pt x="9901" y="15171"/>
                  </a:lnTo>
                  <a:lnTo>
                    <a:pt x="9826" y="15152"/>
                  </a:lnTo>
                  <a:lnTo>
                    <a:pt x="9770" y="15133"/>
                  </a:lnTo>
                  <a:lnTo>
                    <a:pt x="9695" y="15115"/>
                  </a:lnTo>
                  <a:lnTo>
                    <a:pt x="9620" y="15077"/>
                  </a:lnTo>
                  <a:lnTo>
                    <a:pt x="9489" y="15021"/>
                  </a:lnTo>
                  <a:lnTo>
                    <a:pt x="9339" y="14927"/>
                  </a:lnTo>
                  <a:lnTo>
                    <a:pt x="9208" y="14815"/>
                  </a:lnTo>
                  <a:lnTo>
                    <a:pt x="9057" y="14702"/>
                  </a:lnTo>
                  <a:lnTo>
                    <a:pt x="8795" y="14421"/>
                  </a:lnTo>
                  <a:lnTo>
                    <a:pt x="8551" y="14102"/>
                  </a:lnTo>
                  <a:lnTo>
                    <a:pt x="8307" y="13764"/>
                  </a:lnTo>
                  <a:lnTo>
                    <a:pt x="8082" y="13408"/>
                  </a:lnTo>
                  <a:lnTo>
                    <a:pt x="7857" y="13033"/>
                  </a:lnTo>
                  <a:lnTo>
                    <a:pt x="7389" y="12246"/>
                  </a:lnTo>
                  <a:lnTo>
                    <a:pt x="7389" y="12133"/>
                  </a:lnTo>
                  <a:lnTo>
                    <a:pt x="7351" y="11871"/>
                  </a:lnTo>
                  <a:lnTo>
                    <a:pt x="7276" y="11270"/>
                  </a:lnTo>
                  <a:lnTo>
                    <a:pt x="7201" y="10895"/>
                  </a:lnTo>
                  <a:lnTo>
                    <a:pt x="7145" y="10670"/>
                  </a:lnTo>
                  <a:lnTo>
                    <a:pt x="7070" y="10445"/>
                  </a:lnTo>
                  <a:lnTo>
                    <a:pt x="6976" y="10220"/>
                  </a:lnTo>
                  <a:lnTo>
                    <a:pt x="6864" y="9977"/>
                  </a:lnTo>
                  <a:lnTo>
                    <a:pt x="6732" y="9752"/>
                  </a:lnTo>
                  <a:lnTo>
                    <a:pt x="6545" y="9545"/>
                  </a:lnTo>
                  <a:lnTo>
                    <a:pt x="6564" y="9564"/>
                  </a:lnTo>
                  <a:lnTo>
                    <a:pt x="6432" y="9414"/>
                  </a:lnTo>
                  <a:lnTo>
                    <a:pt x="6301" y="9264"/>
                  </a:lnTo>
                  <a:lnTo>
                    <a:pt x="6151" y="9133"/>
                  </a:lnTo>
                  <a:lnTo>
                    <a:pt x="5982" y="9002"/>
                  </a:lnTo>
                  <a:lnTo>
                    <a:pt x="5832" y="8889"/>
                  </a:lnTo>
                  <a:lnTo>
                    <a:pt x="5663" y="8777"/>
                  </a:lnTo>
                  <a:lnTo>
                    <a:pt x="5326" y="8608"/>
                  </a:lnTo>
                  <a:lnTo>
                    <a:pt x="4670" y="8289"/>
                  </a:lnTo>
                  <a:lnTo>
                    <a:pt x="4388" y="8139"/>
                  </a:lnTo>
                  <a:lnTo>
                    <a:pt x="4257" y="8045"/>
                  </a:lnTo>
                  <a:lnTo>
                    <a:pt x="4145" y="7951"/>
                  </a:lnTo>
                  <a:lnTo>
                    <a:pt x="4051" y="7858"/>
                  </a:lnTo>
                  <a:lnTo>
                    <a:pt x="3957" y="7745"/>
                  </a:lnTo>
                  <a:lnTo>
                    <a:pt x="3882" y="7651"/>
                  </a:lnTo>
                  <a:lnTo>
                    <a:pt x="3807" y="7539"/>
                  </a:lnTo>
                  <a:lnTo>
                    <a:pt x="3713" y="7333"/>
                  </a:lnTo>
                  <a:lnTo>
                    <a:pt x="3657" y="7145"/>
                  </a:lnTo>
                  <a:lnTo>
                    <a:pt x="3620" y="6976"/>
                  </a:lnTo>
                  <a:lnTo>
                    <a:pt x="3601" y="6864"/>
                  </a:lnTo>
                  <a:lnTo>
                    <a:pt x="3601" y="6770"/>
                  </a:lnTo>
                  <a:lnTo>
                    <a:pt x="3582" y="6545"/>
                  </a:lnTo>
                  <a:lnTo>
                    <a:pt x="3563" y="6489"/>
                  </a:lnTo>
                  <a:lnTo>
                    <a:pt x="3526" y="6545"/>
                  </a:lnTo>
                  <a:lnTo>
                    <a:pt x="3526" y="6770"/>
                  </a:lnTo>
                  <a:lnTo>
                    <a:pt x="3526" y="6864"/>
                  </a:lnTo>
                  <a:lnTo>
                    <a:pt x="3526" y="6995"/>
                  </a:lnTo>
                  <a:lnTo>
                    <a:pt x="3545" y="7164"/>
                  </a:lnTo>
                  <a:lnTo>
                    <a:pt x="3582" y="7370"/>
                  </a:lnTo>
                  <a:lnTo>
                    <a:pt x="3676" y="7614"/>
                  </a:lnTo>
                  <a:lnTo>
                    <a:pt x="3732" y="7745"/>
                  </a:lnTo>
                  <a:lnTo>
                    <a:pt x="3807" y="7858"/>
                  </a:lnTo>
                  <a:lnTo>
                    <a:pt x="3882" y="7989"/>
                  </a:lnTo>
                  <a:lnTo>
                    <a:pt x="3995" y="8101"/>
                  </a:lnTo>
                  <a:lnTo>
                    <a:pt x="4107" y="8233"/>
                  </a:lnTo>
                  <a:lnTo>
                    <a:pt x="4238" y="8345"/>
                  </a:lnTo>
                  <a:lnTo>
                    <a:pt x="4520" y="8533"/>
                  </a:lnTo>
                  <a:lnTo>
                    <a:pt x="5138" y="8927"/>
                  </a:lnTo>
                  <a:lnTo>
                    <a:pt x="5438" y="9114"/>
                  </a:lnTo>
                  <a:lnTo>
                    <a:pt x="5720" y="9339"/>
                  </a:lnTo>
                  <a:lnTo>
                    <a:pt x="5945" y="9583"/>
                  </a:lnTo>
                  <a:lnTo>
                    <a:pt x="6057" y="9714"/>
                  </a:lnTo>
                  <a:lnTo>
                    <a:pt x="6151" y="9864"/>
                  </a:lnTo>
                  <a:lnTo>
                    <a:pt x="6245" y="10014"/>
                  </a:lnTo>
                  <a:lnTo>
                    <a:pt x="6339" y="10164"/>
                  </a:lnTo>
                  <a:lnTo>
                    <a:pt x="6395" y="10333"/>
                  </a:lnTo>
                  <a:lnTo>
                    <a:pt x="6451" y="10483"/>
                  </a:lnTo>
                  <a:lnTo>
                    <a:pt x="6526" y="10802"/>
                  </a:lnTo>
                  <a:lnTo>
                    <a:pt x="6564" y="11102"/>
                  </a:lnTo>
                  <a:lnTo>
                    <a:pt x="6376" y="10895"/>
                  </a:lnTo>
                  <a:lnTo>
                    <a:pt x="6170" y="10689"/>
                  </a:lnTo>
                  <a:lnTo>
                    <a:pt x="5945" y="10502"/>
                  </a:lnTo>
                  <a:lnTo>
                    <a:pt x="5701" y="10352"/>
                  </a:lnTo>
                  <a:lnTo>
                    <a:pt x="5513" y="10239"/>
                  </a:lnTo>
                  <a:lnTo>
                    <a:pt x="5345" y="10164"/>
                  </a:lnTo>
                  <a:lnTo>
                    <a:pt x="5007" y="9995"/>
                  </a:lnTo>
                  <a:lnTo>
                    <a:pt x="4351" y="9733"/>
                  </a:lnTo>
                  <a:lnTo>
                    <a:pt x="3226" y="9339"/>
                  </a:lnTo>
                  <a:lnTo>
                    <a:pt x="2363" y="9020"/>
                  </a:lnTo>
                  <a:lnTo>
                    <a:pt x="2063" y="8889"/>
                  </a:lnTo>
                  <a:lnTo>
                    <a:pt x="1838" y="8795"/>
                  </a:lnTo>
                  <a:lnTo>
                    <a:pt x="1707" y="8720"/>
                  </a:lnTo>
                  <a:lnTo>
                    <a:pt x="1651" y="8702"/>
                  </a:lnTo>
                  <a:lnTo>
                    <a:pt x="1126" y="8420"/>
                  </a:lnTo>
                  <a:lnTo>
                    <a:pt x="976" y="8364"/>
                  </a:lnTo>
                  <a:lnTo>
                    <a:pt x="938" y="8345"/>
                  </a:lnTo>
                  <a:lnTo>
                    <a:pt x="919" y="8345"/>
                  </a:lnTo>
                  <a:lnTo>
                    <a:pt x="919" y="8364"/>
                  </a:lnTo>
                  <a:lnTo>
                    <a:pt x="957" y="8401"/>
                  </a:lnTo>
                  <a:lnTo>
                    <a:pt x="1051" y="8514"/>
                  </a:lnTo>
                  <a:lnTo>
                    <a:pt x="1257" y="8683"/>
                  </a:lnTo>
                  <a:lnTo>
                    <a:pt x="1557" y="8870"/>
                  </a:lnTo>
                  <a:lnTo>
                    <a:pt x="1594" y="8908"/>
                  </a:lnTo>
                  <a:lnTo>
                    <a:pt x="1726" y="8983"/>
                  </a:lnTo>
                  <a:lnTo>
                    <a:pt x="1951" y="9114"/>
                  </a:lnTo>
                  <a:lnTo>
                    <a:pt x="2251" y="9283"/>
                  </a:lnTo>
                  <a:lnTo>
                    <a:pt x="3076" y="9695"/>
                  </a:lnTo>
                  <a:lnTo>
                    <a:pt x="4145" y="10202"/>
                  </a:lnTo>
                  <a:lnTo>
                    <a:pt x="4745" y="10520"/>
                  </a:lnTo>
                  <a:lnTo>
                    <a:pt x="5045" y="10708"/>
                  </a:lnTo>
                  <a:lnTo>
                    <a:pt x="5195" y="10802"/>
                  </a:lnTo>
                  <a:lnTo>
                    <a:pt x="5270" y="10839"/>
                  </a:lnTo>
                  <a:lnTo>
                    <a:pt x="5326" y="10895"/>
                  </a:lnTo>
                  <a:lnTo>
                    <a:pt x="5588" y="11120"/>
                  </a:lnTo>
                  <a:lnTo>
                    <a:pt x="5813" y="11383"/>
                  </a:lnTo>
                  <a:lnTo>
                    <a:pt x="6038" y="11683"/>
                  </a:lnTo>
                  <a:lnTo>
                    <a:pt x="6245" y="12002"/>
                  </a:lnTo>
                  <a:lnTo>
                    <a:pt x="6432" y="12358"/>
                  </a:lnTo>
                  <a:lnTo>
                    <a:pt x="6620" y="12714"/>
                  </a:lnTo>
                  <a:lnTo>
                    <a:pt x="6976" y="13483"/>
                  </a:lnTo>
                  <a:lnTo>
                    <a:pt x="6976" y="13483"/>
                  </a:lnTo>
                  <a:lnTo>
                    <a:pt x="6714" y="13296"/>
                  </a:lnTo>
                  <a:lnTo>
                    <a:pt x="6564" y="13202"/>
                  </a:lnTo>
                  <a:lnTo>
                    <a:pt x="6395" y="13108"/>
                  </a:lnTo>
                  <a:lnTo>
                    <a:pt x="6301" y="13071"/>
                  </a:lnTo>
                  <a:lnTo>
                    <a:pt x="6263" y="13052"/>
                  </a:lnTo>
                  <a:lnTo>
                    <a:pt x="6207" y="13033"/>
                  </a:lnTo>
                  <a:lnTo>
                    <a:pt x="6001" y="12977"/>
                  </a:lnTo>
                  <a:lnTo>
                    <a:pt x="5813" y="12958"/>
                  </a:lnTo>
                  <a:lnTo>
                    <a:pt x="5607" y="12939"/>
                  </a:lnTo>
                  <a:lnTo>
                    <a:pt x="5213" y="12921"/>
                  </a:lnTo>
                  <a:lnTo>
                    <a:pt x="4857" y="12902"/>
                  </a:lnTo>
                  <a:lnTo>
                    <a:pt x="4707" y="12864"/>
                  </a:lnTo>
                  <a:lnTo>
                    <a:pt x="4557" y="12827"/>
                  </a:lnTo>
                  <a:lnTo>
                    <a:pt x="4426" y="12752"/>
                  </a:lnTo>
                  <a:lnTo>
                    <a:pt x="4313" y="12677"/>
                  </a:lnTo>
                  <a:lnTo>
                    <a:pt x="4201" y="12602"/>
                  </a:lnTo>
                  <a:lnTo>
                    <a:pt x="4126" y="12508"/>
                  </a:lnTo>
                  <a:lnTo>
                    <a:pt x="4051" y="12433"/>
                  </a:lnTo>
                  <a:lnTo>
                    <a:pt x="3995" y="12358"/>
                  </a:lnTo>
                  <a:lnTo>
                    <a:pt x="3938" y="12264"/>
                  </a:lnTo>
                  <a:lnTo>
                    <a:pt x="3901" y="12227"/>
                  </a:lnTo>
                  <a:lnTo>
                    <a:pt x="3845" y="12114"/>
                  </a:lnTo>
                  <a:lnTo>
                    <a:pt x="3807" y="12077"/>
                  </a:lnTo>
                  <a:lnTo>
                    <a:pt x="3826" y="12133"/>
                  </a:lnTo>
                  <a:lnTo>
                    <a:pt x="3863" y="12246"/>
                  </a:lnTo>
                  <a:lnTo>
                    <a:pt x="3882" y="12283"/>
                  </a:lnTo>
                  <a:lnTo>
                    <a:pt x="3957" y="12396"/>
                  </a:lnTo>
                  <a:lnTo>
                    <a:pt x="3995" y="12489"/>
                  </a:lnTo>
                  <a:lnTo>
                    <a:pt x="4051" y="12564"/>
                  </a:lnTo>
                  <a:lnTo>
                    <a:pt x="4145" y="12677"/>
                  </a:lnTo>
                  <a:lnTo>
                    <a:pt x="4238" y="12771"/>
                  </a:lnTo>
                  <a:lnTo>
                    <a:pt x="4351" y="12864"/>
                  </a:lnTo>
                  <a:lnTo>
                    <a:pt x="4501" y="12958"/>
                  </a:lnTo>
                  <a:lnTo>
                    <a:pt x="4651" y="13014"/>
                  </a:lnTo>
                  <a:lnTo>
                    <a:pt x="4838" y="13071"/>
                  </a:lnTo>
                  <a:lnTo>
                    <a:pt x="5213" y="13146"/>
                  </a:lnTo>
                  <a:lnTo>
                    <a:pt x="5570" y="13183"/>
                  </a:lnTo>
                  <a:lnTo>
                    <a:pt x="5945" y="13277"/>
                  </a:lnTo>
                  <a:lnTo>
                    <a:pt x="6095" y="13333"/>
                  </a:lnTo>
                  <a:lnTo>
                    <a:pt x="6170" y="13352"/>
                  </a:lnTo>
                  <a:lnTo>
                    <a:pt x="6226" y="13408"/>
                  </a:lnTo>
                  <a:lnTo>
                    <a:pt x="6376" y="13502"/>
                  </a:lnTo>
                  <a:lnTo>
                    <a:pt x="6507" y="13596"/>
                  </a:lnTo>
                  <a:lnTo>
                    <a:pt x="6732" y="13802"/>
                  </a:lnTo>
                  <a:lnTo>
                    <a:pt x="7070" y="14158"/>
                  </a:lnTo>
                  <a:lnTo>
                    <a:pt x="7239" y="14346"/>
                  </a:lnTo>
                  <a:lnTo>
                    <a:pt x="7370" y="14440"/>
                  </a:lnTo>
                  <a:lnTo>
                    <a:pt x="7464" y="14477"/>
                  </a:lnTo>
                  <a:lnTo>
                    <a:pt x="7651" y="14815"/>
                  </a:lnTo>
                  <a:lnTo>
                    <a:pt x="7857" y="15133"/>
                  </a:lnTo>
                  <a:lnTo>
                    <a:pt x="8026" y="15358"/>
                  </a:lnTo>
                  <a:lnTo>
                    <a:pt x="7932" y="15377"/>
                  </a:lnTo>
                  <a:lnTo>
                    <a:pt x="7670" y="15396"/>
                  </a:lnTo>
                  <a:lnTo>
                    <a:pt x="7370" y="15452"/>
                  </a:lnTo>
                  <a:lnTo>
                    <a:pt x="7089" y="15527"/>
                  </a:lnTo>
                  <a:lnTo>
                    <a:pt x="6807" y="15621"/>
                  </a:lnTo>
                  <a:lnTo>
                    <a:pt x="6526" y="15771"/>
                  </a:lnTo>
                  <a:lnTo>
                    <a:pt x="6395" y="15846"/>
                  </a:lnTo>
                  <a:lnTo>
                    <a:pt x="6263" y="15940"/>
                  </a:lnTo>
                  <a:lnTo>
                    <a:pt x="6188" y="15996"/>
                  </a:lnTo>
                  <a:lnTo>
                    <a:pt x="6113" y="16071"/>
                  </a:lnTo>
                  <a:lnTo>
                    <a:pt x="6001" y="16165"/>
                  </a:lnTo>
                  <a:lnTo>
                    <a:pt x="5813" y="16408"/>
                  </a:lnTo>
                  <a:lnTo>
                    <a:pt x="5682" y="16577"/>
                  </a:lnTo>
                  <a:lnTo>
                    <a:pt x="5551" y="16746"/>
                  </a:lnTo>
                  <a:lnTo>
                    <a:pt x="5495" y="16708"/>
                  </a:lnTo>
                  <a:lnTo>
                    <a:pt x="5420" y="16671"/>
                  </a:lnTo>
                  <a:lnTo>
                    <a:pt x="5270" y="16596"/>
                  </a:lnTo>
                  <a:lnTo>
                    <a:pt x="5007" y="16521"/>
                  </a:lnTo>
                  <a:lnTo>
                    <a:pt x="4426" y="16315"/>
                  </a:lnTo>
                  <a:lnTo>
                    <a:pt x="4238" y="16258"/>
                  </a:lnTo>
                  <a:lnTo>
                    <a:pt x="4013" y="16202"/>
                  </a:lnTo>
                  <a:lnTo>
                    <a:pt x="3770" y="16183"/>
                  </a:lnTo>
                  <a:lnTo>
                    <a:pt x="3638" y="16183"/>
                  </a:lnTo>
                  <a:lnTo>
                    <a:pt x="3507" y="16202"/>
                  </a:lnTo>
                  <a:lnTo>
                    <a:pt x="3394" y="16240"/>
                  </a:lnTo>
                  <a:lnTo>
                    <a:pt x="3319" y="16258"/>
                  </a:lnTo>
                  <a:lnTo>
                    <a:pt x="3263" y="16277"/>
                  </a:lnTo>
                  <a:lnTo>
                    <a:pt x="3207" y="16315"/>
                  </a:lnTo>
                  <a:lnTo>
                    <a:pt x="3132" y="16352"/>
                  </a:lnTo>
                  <a:lnTo>
                    <a:pt x="3019" y="16446"/>
                  </a:lnTo>
                  <a:lnTo>
                    <a:pt x="2926" y="16540"/>
                  </a:lnTo>
                  <a:lnTo>
                    <a:pt x="2851" y="16652"/>
                  </a:lnTo>
                  <a:lnTo>
                    <a:pt x="2738" y="16858"/>
                  </a:lnTo>
                  <a:lnTo>
                    <a:pt x="2626" y="17046"/>
                  </a:lnTo>
                  <a:lnTo>
                    <a:pt x="2569" y="17121"/>
                  </a:lnTo>
                  <a:lnTo>
                    <a:pt x="2494" y="17177"/>
                  </a:lnTo>
                  <a:lnTo>
                    <a:pt x="2419" y="17215"/>
                  </a:lnTo>
                  <a:lnTo>
                    <a:pt x="2326" y="17252"/>
                  </a:lnTo>
                  <a:lnTo>
                    <a:pt x="2138" y="17271"/>
                  </a:lnTo>
                  <a:lnTo>
                    <a:pt x="1951" y="17252"/>
                  </a:lnTo>
                  <a:lnTo>
                    <a:pt x="1763" y="17215"/>
                  </a:lnTo>
                  <a:lnTo>
                    <a:pt x="1594" y="17140"/>
                  </a:lnTo>
                  <a:lnTo>
                    <a:pt x="1444" y="17065"/>
                  </a:lnTo>
                  <a:lnTo>
                    <a:pt x="1182" y="16915"/>
                  </a:lnTo>
                  <a:lnTo>
                    <a:pt x="994" y="16783"/>
                  </a:lnTo>
                  <a:lnTo>
                    <a:pt x="844" y="16652"/>
                  </a:lnTo>
                  <a:lnTo>
                    <a:pt x="713" y="16558"/>
                  </a:lnTo>
                  <a:lnTo>
                    <a:pt x="676" y="16521"/>
                  </a:lnTo>
                  <a:lnTo>
                    <a:pt x="694" y="16577"/>
                  </a:lnTo>
                  <a:lnTo>
                    <a:pt x="807" y="16690"/>
                  </a:lnTo>
                  <a:lnTo>
                    <a:pt x="957" y="16840"/>
                  </a:lnTo>
                  <a:lnTo>
                    <a:pt x="1126" y="16990"/>
                  </a:lnTo>
                  <a:lnTo>
                    <a:pt x="1388" y="17177"/>
                  </a:lnTo>
                  <a:lnTo>
                    <a:pt x="1538" y="17290"/>
                  </a:lnTo>
                  <a:lnTo>
                    <a:pt x="1707" y="17365"/>
                  </a:lnTo>
                  <a:lnTo>
                    <a:pt x="1913" y="17440"/>
                  </a:lnTo>
                  <a:lnTo>
                    <a:pt x="2026" y="17477"/>
                  </a:lnTo>
                  <a:lnTo>
                    <a:pt x="2382" y="17477"/>
                  </a:lnTo>
                  <a:lnTo>
                    <a:pt x="2513" y="17440"/>
                  </a:lnTo>
                  <a:lnTo>
                    <a:pt x="2626" y="17384"/>
                  </a:lnTo>
                  <a:lnTo>
                    <a:pt x="2738" y="17309"/>
                  </a:lnTo>
                  <a:lnTo>
                    <a:pt x="2851" y="17215"/>
                  </a:lnTo>
                  <a:lnTo>
                    <a:pt x="2926" y="17121"/>
                  </a:lnTo>
                  <a:lnTo>
                    <a:pt x="3001" y="17027"/>
                  </a:lnTo>
                  <a:lnTo>
                    <a:pt x="3113" y="16840"/>
                  </a:lnTo>
                  <a:lnTo>
                    <a:pt x="3188" y="16765"/>
                  </a:lnTo>
                  <a:lnTo>
                    <a:pt x="3244" y="16708"/>
                  </a:lnTo>
                  <a:lnTo>
                    <a:pt x="3319" y="16671"/>
                  </a:lnTo>
                  <a:lnTo>
                    <a:pt x="3357" y="16652"/>
                  </a:lnTo>
                  <a:lnTo>
                    <a:pt x="3394" y="16633"/>
                  </a:lnTo>
                  <a:lnTo>
                    <a:pt x="3432" y="16615"/>
                  </a:lnTo>
                  <a:lnTo>
                    <a:pt x="3488" y="16615"/>
                  </a:lnTo>
                  <a:lnTo>
                    <a:pt x="3582" y="16596"/>
                  </a:lnTo>
                  <a:lnTo>
                    <a:pt x="3751" y="16596"/>
                  </a:lnTo>
                  <a:lnTo>
                    <a:pt x="3920" y="16633"/>
                  </a:lnTo>
                  <a:lnTo>
                    <a:pt x="4088" y="16690"/>
                  </a:lnTo>
                  <a:lnTo>
                    <a:pt x="4257" y="16765"/>
                  </a:lnTo>
                  <a:lnTo>
                    <a:pt x="4801" y="17027"/>
                  </a:lnTo>
                  <a:lnTo>
                    <a:pt x="4988" y="17102"/>
                  </a:lnTo>
                  <a:lnTo>
                    <a:pt x="5101" y="17140"/>
                  </a:lnTo>
                  <a:lnTo>
                    <a:pt x="5213" y="17159"/>
                  </a:lnTo>
                  <a:lnTo>
                    <a:pt x="5326" y="17177"/>
                  </a:lnTo>
                  <a:lnTo>
                    <a:pt x="5213" y="17384"/>
                  </a:lnTo>
                  <a:lnTo>
                    <a:pt x="5082" y="17627"/>
                  </a:lnTo>
                  <a:lnTo>
                    <a:pt x="4970" y="17834"/>
                  </a:lnTo>
                  <a:lnTo>
                    <a:pt x="4838" y="18040"/>
                  </a:lnTo>
                  <a:lnTo>
                    <a:pt x="4688" y="18209"/>
                  </a:lnTo>
                  <a:lnTo>
                    <a:pt x="4538" y="18359"/>
                  </a:lnTo>
                  <a:lnTo>
                    <a:pt x="4351" y="18471"/>
                  </a:lnTo>
                  <a:lnTo>
                    <a:pt x="4145" y="18546"/>
                  </a:lnTo>
                  <a:lnTo>
                    <a:pt x="3920" y="18602"/>
                  </a:lnTo>
                  <a:lnTo>
                    <a:pt x="3695" y="18659"/>
                  </a:lnTo>
                  <a:lnTo>
                    <a:pt x="3470" y="18677"/>
                  </a:lnTo>
                  <a:lnTo>
                    <a:pt x="3038" y="18677"/>
                  </a:lnTo>
                  <a:lnTo>
                    <a:pt x="2607" y="18640"/>
                  </a:lnTo>
                  <a:lnTo>
                    <a:pt x="2194" y="18584"/>
                  </a:lnTo>
                  <a:lnTo>
                    <a:pt x="1501" y="18434"/>
                  </a:lnTo>
                  <a:lnTo>
                    <a:pt x="957" y="18302"/>
                  </a:lnTo>
                  <a:lnTo>
                    <a:pt x="488" y="18209"/>
                  </a:lnTo>
                  <a:lnTo>
                    <a:pt x="113" y="18134"/>
                  </a:lnTo>
                  <a:lnTo>
                    <a:pt x="0" y="18134"/>
                  </a:lnTo>
                  <a:lnTo>
                    <a:pt x="19" y="18152"/>
                  </a:lnTo>
                  <a:lnTo>
                    <a:pt x="94" y="18190"/>
                  </a:lnTo>
                  <a:lnTo>
                    <a:pt x="450" y="18321"/>
                  </a:lnTo>
                  <a:lnTo>
                    <a:pt x="901" y="18471"/>
                  </a:lnTo>
                  <a:lnTo>
                    <a:pt x="1426" y="18659"/>
                  </a:lnTo>
                  <a:lnTo>
                    <a:pt x="2138" y="18884"/>
                  </a:lnTo>
                  <a:lnTo>
                    <a:pt x="2532" y="18977"/>
                  </a:lnTo>
                  <a:lnTo>
                    <a:pt x="2982" y="19071"/>
                  </a:lnTo>
                  <a:lnTo>
                    <a:pt x="3226" y="19109"/>
                  </a:lnTo>
                  <a:lnTo>
                    <a:pt x="3488" y="19127"/>
                  </a:lnTo>
                  <a:lnTo>
                    <a:pt x="3751" y="19127"/>
                  </a:lnTo>
                  <a:lnTo>
                    <a:pt x="4013" y="19109"/>
                  </a:lnTo>
                  <a:lnTo>
                    <a:pt x="4295" y="19052"/>
                  </a:lnTo>
                  <a:lnTo>
                    <a:pt x="4576" y="18977"/>
                  </a:lnTo>
                  <a:lnTo>
                    <a:pt x="4707" y="18902"/>
                  </a:lnTo>
                  <a:lnTo>
                    <a:pt x="4838" y="18846"/>
                  </a:lnTo>
                  <a:lnTo>
                    <a:pt x="4970" y="18752"/>
                  </a:lnTo>
                  <a:lnTo>
                    <a:pt x="5101" y="18659"/>
                  </a:lnTo>
                  <a:lnTo>
                    <a:pt x="5213" y="18546"/>
                  </a:lnTo>
                  <a:lnTo>
                    <a:pt x="5326" y="18452"/>
                  </a:lnTo>
                  <a:lnTo>
                    <a:pt x="5513" y="18209"/>
                  </a:lnTo>
                  <a:lnTo>
                    <a:pt x="5682" y="17984"/>
                  </a:lnTo>
                  <a:lnTo>
                    <a:pt x="5832" y="17740"/>
                  </a:lnTo>
                  <a:lnTo>
                    <a:pt x="6113" y="17309"/>
                  </a:lnTo>
                  <a:lnTo>
                    <a:pt x="6263" y="17121"/>
                  </a:lnTo>
                  <a:lnTo>
                    <a:pt x="6432" y="16952"/>
                  </a:lnTo>
                  <a:lnTo>
                    <a:pt x="6601" y="16783"/>
                  </a:lnTo>
                  <a:lnTo>
                    <a:pt x="6695" y="16708"/>
                  </a:lnTo>
                  <a:lnTo>
                    <a:pt x="6751" y="16671"/>
                  </a:lnTo>
                  <a:lnTo>
                    <a:pt x="6939" y="16577"/>
                  </a:lnTo>
                  <a:lnTo>
                    <a:pt x="7145" y="16502"/>
                  </a:lnTo>
                  <a:lnTo>
                    <a:pt x="7332" y="16446"/>
                  </a:lnTo>
                  <a:lnTo>
                    <a:pt x="7539" y="16408"/>
                  </a:lnTo>
                  <a:lnTo>
                    <a:pt x="7951" y="16408"/>
                  </a:lnTo>
                  <a:lnTo>
                    <a:pt x="8382" y="16446"/>
                  </a:lnTo>
                  <a:lnTo>
                    <a:pt x="8795" y="16502"/>
                  </a:lnTo>
                  <a:lnTo>
                    <a:pt x="9564" y="16652"/>
                  </a:lnTo>
                  <a:lnTo>
                    <a:pt x="9901" y="16708"/>
                  </a:lnTo>
                  <a:lnTo>
                    <a:pt x="10239" y="16765"/>
                  </a:lnTo>
                  <a:lnTo>
                    <a:pt x="10595" y="16765"/>
                  </a:lnTo>
                  <a:lnTo>
                    <a:pt x="10933" y="16727"/>
                  </a:lnTo>
                  <a:lnTo>
                    <a:pt x="11289" y="16652"/>
                  </a:lnTo>
                  <a:lnTo>
                    <a:pt x="11645" y="16558"/>
                  </a:lnTo>
                  <a:lnTo>
                    <a:pt x="11983" y="16465"/>
                  </a:lnTo>
                  <a:lnTo>
                    <a:pt x="12339" y="16408"/>
                  </a:lnTo>
                  <a:lnTo>
                    <a:pt x="12508" y="16371"/>
                  </a:lnTo>
                  <a:lnTo>
                    <a:pt x="12845" y="16371"/>
                  </a:lnTo>
                  <a:lnTo>
                    <a:pt x="13033" y="16390"/>
                  </a:lnTo>
                  <a:lnTo>
                    <a:pt x="13164" y="16408"/>
                  </a:lnTo>
                  <a:lnTo>
                    <a:pt x="13277" y="16446"/>
                  </a:lnTo>
                  <a:lnTo>
                    <a:pt x="13352" y="16483"/>
                  </a:lnTo>
                  <a:lnTo>
                    <a:pt x="13427" y="16521"/>
                  </a:lnTo>
                  <a:lnTo>
                    <a:pt x="13577" y="16633"/>
                  </a:lnTo>
                  <a:lnTo>
                    <a:pt x="13708" y="16783"/>
                  </a:lnTo>
                  <a:lnTo>
                    <a:pt x="13820" y="16971"/>
                  </a:lnTo>
                  <a:lnTo>
                    <a:pt x="13952" y="17215"/>
                  </a:lnTo>
                  <a:lnTo>
                    <a:pt x="14233" y="17777"/>
                  </a:lnTo>
                  <a:lnTo>
                    <a:pt x="14420" y="18096"/>
                  </a:lnTo>
                  <a:lnTo>
                    <a:pt x="14608" y="18377"/>
                  </a:lnTo>
                  <a:lnTo>
                    <a:pt x="14720" y="18527"/>
                  </a:lnTo>
                  <a:lnTo>
                    <a:pt x="14814" y="18640"/>
                  </a:lnTo>
                  <a:lnTo>
                    <a:pt x="15002" y="18846"/>
                  </a:lnTo>
                  <a:lnTo>
                    <a:pt x="15321" y="19184"/>
                  </a:lnTo>
                  <a:lnTo>
                    <a:pt x="15583" y="19427"/>
                  </a:lnTo>
                  <a:lnTo>
                    <a:pt x="15883" y="19709"/>
                  </a:lnTo>
                  <a:lnTo>
                    <a:pt x="16164" y="19915"/>
                  </a:lnTo>
                  <a:lnTo>
                    <a:pt x="16427" y="20084"/>
                  </a:lnTo>
                  <a:lnTo>
                    <a:pt x="16689" y="20215"/>
                  </a:lnTo>
                  <a:lnTo>
                    <a:pt x="16952" y="20290"/>
                  </a:lnTo>
                  <a:lnTo>
                    <a:pt x="16952" y="20834"/>
                  </a:lnTo>
                  <a:lnTo>
                    <a:pt x="16933" y="21359"/>
                  </a:lnTo>
                  <a:lnTo>
                    <a:pt x="16877" y="21903"/>
                  </a:lnTo>
                  <a:lnTo>
                    <a:pt x="16821" y="22428"/>
                  </a:lnTo>
                  <a:lnTo>
                    <a:pt x="16614" y="22446"/>
                  </a:lnTo>
                  <a:lnTo>
                    <a:pt x="16408" y="22465"/>
                  </a:lnTo>
                  <a:lnTo>
                    <a:pt x="16014" y="22522"/>
                  </a:lnTo>
                  <a:lnTo>
                    <a:pt x="15827" y="22559"/>
                  </a:lnTo>
                  <a:lnTo>
                    <a:pt x="15658" y="22578"/>
                  </a:lnTo>
                  <a:lnTo>
                    <a:pt x="15471" y="22597"/>
                  </a:lnTo>
                  <a:lnTo>
                    <a:pt x="15283" y="22597"/>
                  </a:lnTo>
                  <a:lnTo>
                    <a:pt x="15096" y="22578"/>
                  </a:lnTo>
                  <a:lnTo>
                    <a:pt x="14927" y="22559"/>
                  </a:lnTo>
                  <a:lnTo>
                    <a:pt x="14758" y="22522"/>
                  </a:lnTo>
                  <a:lnTo>
                    <a:pt x="14570" y="22465"/>
                  </a:lnTo>
                  <a:lnTo>
                    <a:pt x="14402" y="22390"/>
                  </a:lnTo>
                  <a:lnTo>
                    <a:pt x="14233" y="22315"/>
                  </a:lnTo>
                  <a:lnTo>
                    <a:pt x="13558" y="21940"/>
                  </a:lnTo>
                  <a:lnTo>
                    <a:pt x="13220" y="21790"/>
                  </a:lnTo>
                  <a:lnTo>
                    <a:pt x="12902" y="21640"/>
                  </a:lnTo>
                  <a:lnTo>
                    <a:pt x="12733" y="21565"/>
                  </a:lnTo>
                  <a:lnTo>
                    <a:pt x="12564" y="21528"/>
                  </a:lnTo>
                  <a:lnTo>
                    <a:pt x="12395" y="21490"/>
                  </a:lnTo>
                  <a:lnTo>
                    <a:pt x="12245" y="21471"/>
                  </a:lnTo>
                  <a:lnTo>
                    <a:pt x="11701" y="21415"/>
                  </a:lnTo>
                  <a:lnTo>
                    <a:pt x="11289" y="21396"/>
                  </a:lnTo>
                  <a:lnTo>
                    <a:pt x="11026" y="21378"/>
                  </a:lnTo>
                  <a:lnTo>
                    <a:pt x="10933" y="21359"/>
                  </a:lnTo>
                  <a:lnTo>
                    <a:pt x="10783" y="21321"/>
                  </a:lnTo>
                  <a:lnTo>
                    <a:pt x="10689" y="21284"/>
                  </a:lnTo>
                  <a:lnTo>
                    <a:pt x="10633" y="21246"/>
                  </a:lnTo>
                  <a:lnTo>
                    <a:pt x="10595" y="21246"/>
                  </a:lnTo>
                  <a:lnTo>
                    <a:pt x="10614" y="21265"/>
                  </a:lnTo>
                  <a:lnTo>
                    <a:pt x="10651" y="21321"/>
                  </a:lnTo>
                  <a:lnTo>
                    <a:pt x="10764" y="21378"/>
                  </a:lnTo>
                  <a:lnTo>
                    <a:pt x="10914" y="21434"/>
                  </a:lnTo>
                  <a:lnTo>
                    <a:pt x="11008" y="21471"/>
                  </a:lnTo>
                  <a:lnTo>
                    <a:pt x="11270" y="21528"/>
                  </a:lnTo>
                  <a:lnTo>
                    <a:pt x="11683" y="21603"/>
                  </a:lnTo>
                  <a:lnTo>
                    <a:pt x="12208" y="21696"/>
                  </a:lnTo>
                  <a:lnTo>
                    <a:pt x="12489" y="21771"/>
                  </a:lnTo>
                  <a:lnTo>
                    <a:pt x="12639" y="21828"/>
                  </a:lnTo>
                  <a:lnTo>
                    <a:pt x="12770" y="21903"/>
                  </a:lnTo>
                  <a:lnTo>
                    <a:pt x="13070" y="22071"/>
                  </a:lnTo>
                  <a:lnTo>
                    <a:pt x="13370" y="22259"/>
                  </a:lnTo>
                  <a:lnTo>
                    <a:pt x="14008" y="22690"/>
                  </a:lnTo>
                  <a:lnTo>
                    <a:pt x="14195" y="22803"/>
                  </a:lnTo>
                  <a:lnTo>
                    <a:pt x="14383" y="22915"/>
                  </a:lnTo>
                  <a:lnTo>
                    <a:pt x="14589" y="23009"/>
                  </a:lnTo>
                  <a:lnTo>
                    <a:pt x="14796" y="23084"/>
                  </a:lnTo>
                  <a:lnTo>
                    <a:pt x="15021" y="23122"/>
                  </a:lnTo>
                  <a:lnTo>
                    <a:pt x="15227" y="23159"/>
                  </a:lnTo>
                  <a:lnTo>
                    <a:pt x="15452" y="23178"/>
                  </a:lnTo>
                  <a:lnTo>
                    <a:pt x="15677" y="23197"/>
                  </a:lnTo>
                  <a:lnTo>
                    <a:pt x="15883" y="23197"/>
                  </a:lnTo>
                  <a:lnTo>
                    <a:pt x="16089" y="23178"/>
                  </a:lnTo>
                  <a:lnTo>
                    <a:pt x="16464" y="23159"/>
                  </a:lnTo>
                  <a:lnTo>
                    <a:pt x="16689" y="23159"/>
                  </a:lnTo>
                  <a:lnTo>
                    <a:pt x="16689" y="23215"/>
                  </a:lnTo>
                  <a:lnTo>
                    <a:pt x="16614" y="23590"/>
                  </a:lnTo>
                  <a:lnTo>
                    <a:pt x="16577" y="23965"/>
                  </a:lnTo>
                  <a:lnTo>
                    <a:pt x="16521" y="24340"/>
                  </a:lnTo>
                  <a:lnTo>
                    <a:pt x="16502" y="24734"/>
                  </a:lnTo>
                  <a:lnTo>
                    <a:pt x="16483" y="25484"/>
                  </a:lnTo>
                  <a:lnTo>
                    <a:pt x="16502" y="26253"/>
                  </a:lnTo>
                  <a:lnTo>
                    <a:pt x="16539" y="27022"/>
                  </a:lnTo>
                  <a:lnTo>
                    <a:pt x="16596" y="27772"/>
                  </a:lnTo>
                  <a:lnTo>
                    <a:pt x="16708" y="29310"/>
                  </a:lnTo>
                  <a:lnTo>
                    <a:pt x="16764" y="30060"/>
                  </a:lnTo>
                  <a:lnTo>
                    <a:pt x="16783" y="30810"/>
                  </a:lnTo>
                  <a:lnTo>
                    <a:pt x="16802" y="31579"/>
                  </a:lnTo>
                  <a:lnTo>
                    <a:pt x="16802" y="32347"/>
                  </a:lnTo>
                  <a:lnTo>
                    <a:pt x="16783" y="33097"/>
                  </a:lnTo>
                  <a:lnTo>
                    <a:pt x="16746" y="33866"/>
                  </a:lnTo>
                  <a:lnTo>
                    <a:pt x="16652" y="34616"/>
                  </a:lnTo>
                  <a:lnTo>
                    <a:pt x="16539" y="35366"/>
                  </a:lnTo>
                  <a:lnTo>
                    <a:pt x="16464" y="35741"/>
                  </a:lnTo>
                  <a:lnTo>
                    <a:pt x="16371" y="36135"/>
                  </a:lnTo>
                  <a:lnTo>
                    <a:pt x="16146" y="36904"/>
                  </a:lnTo>
                  <a:lnTo>
                    <a:pt x="15639" y="38423"/>
                  </a:lnTo>
                  <a:lnTo>
                    <a:pt x="15396" y="39229"/>
                  </a:lnTo>
                  <a:lnTo>
                    <a:pt x="15152" y="40036"/>
                  </a:lnTo>
                  <a:lnTo>
                    <a:pt x="14927" y="40842"/>
                  </a:lnTo>
                  <a:lnTo>
                    <a:pt x="14739" y="41667"/>
                  </a:lnTo>
                  <a:lnTo>
                    <a:pt x="14720" y="41779"/>
                  </a:lnTo>
                  <a:lnTo>
                    <a:pt x="14758" y="41892"/>
                  </a:lnTo>
                  <a:lnTo>
                    <a:pt x="14796" y="42004"/>
                  </a:lnTo>
                  <a:lnTo>
                    <a:pt x="14871" y="42098"/>
                  </a:lnTo>
                  <a:lnTo>
                    <a:pt x="14946" y="42173"/>
                  </a:lnTo>
                  <a:lnTo>
                    <a:pt x="15058" y="42211"/>
                  </a:lnTo>
                  <a:lnTo>
                    <a:pt x="15171" y="42230"/>
                  </a:lnTo>
                  <a:lnTo>
                    <a:pt x="15302" y="42211"/>
                  </a:lnTo>
                  <a:lnTo>
                    <a:pt x="15733" y="42061"/>
                  </a:lnTo>
                  <a:lnTo>
                    <a:pt x="16183" y="41911"/>
                  </a:lnTo>
                  <a:lnTo>
                    <a:pt x="17027" y="41536"/>
                  </a:lnTo>
                  <a:lnTo>
                    <a:pt x="17890" y="41179"/>
                  </a:lnTo>
                  <a:lnTo>
                    <a:pt x="18340" y="41011"/>
                  </a:lnTo>
                  <a:lnTo>
                    <a:pt x="18771" y="40861"/>
                  </a:lnTo>
                  <a:lnTo>
                    <a:pt x="19108" y="40767"/>
                  </a:lnTo>
                  <a:lnTo>
                    <a:pt x="19446" y="40711"/>
                  </a:lnTo>
                  <a:lnTo>
                    <a:pt x="19783" y="40673"/>
                  </a:lnTo>
                  <a:lnTo>
                    <a:pt x="20140" y="40654"/>
                  </a:lnTo>
                  <a:lnTo>
                    <a:pt x="20852" y="40636"/>
                  </a:lnTo>
                  <a:lnTo>
                    <a:pt x="21565" y="40617"/>
                  </a:lnTo>
                  <a:lnTo>
                    <a:pt x="21902" y="40598"/>
                  </a:lnTo>
                  <a:lnTo>
                    <a:pt x="22259" y="40579"/>
                  </a:lnTo>
                  <a:lnTo>
                    <a:pt x="22596" y="40523"/>
                  </a:lnTo>
                  <a:lnTo>
                    <a:pt x="22934" y="40467"/>
                  </a:lnTo>
                  <a:lnTo>
                    <a:pt x="23253" y="40354"/>
                  </a:lnTo>
                  <a:lnTo>
                    <a:pt x="23571" y="40242"/>
                  </a:lnTo>
                  <a:lnTo>
                    <a:pt x="23871" y="40073"/>
                  </a:lnTo>
                  <a:lnTo>
                    <a:pt x="24003" y="39979"/>
                  </a:lnTo>
                  <a:lnTo>
                    <a:pt x="24153" y="39867"/>
                  </a:lnTo>
                  <a:lnTo>
                    <a:pt x="24546" y="39529"/>
                  </a:lnTo>
                  <a:lnTo>
                    <a:pt x="24884" y="39210"/>
                  </a:lnTo>
                  <a:lnTo>
                    <a:pt x="25203" y="38892"/>
                  </a:lnTo>
                  <a:lnTo>
                    <a:pt x="25521" y="38629"/>
                  </a:lnTo>
                  <a:lnTo>
                    <a:pt x="25690" y="38498"/>
                  </a:lnTo>
                  <a:lnTo>
                    <a:pt x="25878" y="38385"/>
                  </a:lnTo>
                  <a:lnTo>
                    <a:pt x="26065" y="38273"/>
                  </a:lnTo>
                  <a:lnTo>
                    <a:pt x="26253" y="38179"/>
                  </a:lnTo>
                  <a:lnTo>
                    <a:pt x="26478" y="38104"/>
                  </a:lnTo>
                  <a:lnTo>
                    <a:pt x="26722" y="38029"/>
                  </a:lnTo>
                  <a:lnTo>
                    <a:pt x="26984" y="37973"/>
                  </a:lnTo>
                  <a:lnTo>
                    <a:pt x="27265" y="37935"/>
                  </a:lnTo>
                  <a:lnTo>
                    <a:pt x="27284" y="37729"/>
                  </a:lnTo>
                  <a:lnTo>
                    <a:pt x="27265" y="37542"/>
                  </a:lnTo>
                  <a:lnTo>
                    <a:pt x="27247" y="37335"/>
                  </a:lnTo>
                  <a:lnTo>
                    <a:pt x="27209" y="37129"/>
                  </a:lnTo>
                  <a:lnTo>
                    <a:pt x="27153" y="36942"/>
                  </a:lnTo>
                  <a:lnTo>
                    <a:pt x="27078" y="36735"/>
                  </a:lnTo>
                  <a:lnTo>
                    <a:pt x="26909" y="36341"/>
                  </a:lnTo>
                  <a:lnTo>
                    <a:pt x="26740" y="35948"/>
                  </a:lnTo>
                  <a:lnTo>
                    <a:pt x="26534" y="35554"/>
                  </a:lnTo>
                  <a:lnTo>
                    <a:pt x="26347" y="35179"/>
                  </a:lnTo>
                  <a:lnTo>
                    <a:pt x="26197" y="34823"/>
                  </a:lnTo>
                  <a:lnTo>
                    <a:pt x="26065" y="34541"/>
                  </a:lnTo>
                  <a:lnTo>
                    <a:pt x="25934" y="34279"/>
                  </a:lnTo>
                  <a:lnTo>
                    <a:pt x="25653" y="33754"/>
                  </a:lnTo>
                  <a:lnTo>
                    <a:pt x="25353" y="33247"/>
                  </a:lnTo>
                  <a:lnTo>
                    <a:pt x="25034" y="32722"/>
                  </a:lnTo>
                  <a:lnTo>
                    <a:pt x="24734" y="32216"/>
                  </a:lnTo>
                  <a:lnTo>
                    <a:pt x="24434" y="31691"/>
                  </a:lnTo>
                  <a:lnTo>
                    <a:pt x="24303" y="31410"/>
                  </a:lnTo>
                  <a:lnTo>
                    <a:pt x="24190" y="31147"/>
                  </a:lnTo>
                  <a:lnTo>
                    <a:pt x="24078" y="30866"/>
                  </a:lnTo>
                  <a:lnTo>
                    <a:pt x="24003" y="30585"/>
                  </a:lnTo>
                  <a:lnTo>
                    <a:pt x="23928" y="30266"/>
                  </a:lnTo>
                  <a:lnTo>
                    <a:pt x="23871" y="29928"/>
                  </a:lnTo>
                  <a:lnTo>
                    <a:pt x="23853" y="29610"/>
                  </a:lnTo>
                  <a:lnTo>
                    <a:pt x="23853" y="29272"/>
                  </a:lnTo>
                  <a:lnTo>
                    <a:pt x="23890" y="28578"/>
                  </a:lnTo>
                  <a:lnTo>
                    <a:pt x="23946" y="27903"/>
                  </a:lnTo>
                  <a:lnTo>
                    <a:pt x="23965" y="27566"/>
                  </a:lnTo>
                  <a:lnTo>
                    <a:pt x="23965" y="27228"/>
                  </a:lnTo>
                  <a:lnTo>
                    <a:pt x="23946" y="26891"/>
                  </a:lnTo>
                  <a:lnTo>
                    <a:pt x="23928" y="26553"/>
                  </a:lnTo>
                  <a:lnTo>
                    <a:pt x="23871" y="26234"/>
                  </a:lnTo>
                  <a:lnTo>
                    <a:pt x="23778" y="25916"/>
                  </a:lnTo>
                  <a:lnTo>
                    <a:pt x="23646" y="25616"/>
                  </a:lnTo>
                  <a:lnTo>
                    <a:pt x="23478" y="25316"/>
                  </a:lnTo>
                  <a:lnTo>
                    <a:pt x="23121" y="24790"/>
                  </a:lnTo>
                  <a:lnTo>
                    <a:pt x="22784" y="24303"/>
                  </a:lnTo>
                  <a:lnTo>
                    <a:pt x="22465" y="23815"/>
                  </a:lnTo>
                  <a:lnTo>
                    <a:pt x="22296" y="23572"/>
                  </a:lnTo>
                  <a:lnTo>
                    <a:pt x="22165" y="23309"/>
                  </a:lnTo>
                  <a:lnTo>
                    <a:pt x="22034" y="23065"/>
                  </a:lnTo>
                  <a:lnTo>
                    <a:pt x="21921" y="22803"/>
                  </a:lnTo>
                  <a:lnTo>
                    <a:pt x="21827" y="22522"/>
                  </a:lnTo>
                  <a:lnTo>
                    <a:pt x="21734" y="22240"/>
                  </a:lnTo>
                  <a:lnTo>
                    <a:pt x="21677" y="21959"/>
                  </a:lnTo>
                  <a:lnTo>
                    <a:pt x="21640" y="21640"/>
                  </a:lnTo>
                  <a:lnTo>
                    <a:pt x="21602" y="21321"/>
                  </a:lnTo>
                  <a:lnTo>
                    <a:pt x="21621" y="20984"/>
                  </a:lnTo>
                  <a:lnTo>
                    <a:pt x="21640" y="20665"/>
                  </a:lnTo>
                  <a:lnTo>
                    <a:pt x="21677" y="20346"/>
                  </a:lnTo>
                  <a:lnTo>
                    <a:pt x="21734" y="20065"/>
                  </a:lnTo>
                  <a:lnTo>
                    <a:pt x="21809" y="19784"/>
                  </a:lnTo>
                  <a:lnTo>
                    <a:pt x="21902" y="19521"/>
                  </a:lnTo>
                  <a:lnTo>
                    <a:pt x="22015" y="19259"/>
                  </a:lnTo>
                  <a:lnTo>
                    <a:pt x="22146" y="19015"/>
                  </a:lnTo>
                  <a:lnTo>
                    <a:pt x="22296" y="18771"/>
                  </a:lnTo>
                  <a:lnTo>
                    <a:pt x="22465" y="18546"/>
                  </a:lnTo>
                  <a:lnTo>
                    <a:pt x="22652" y="18340"/>
                  </a:lnTo>
                  <a:lnTo>
                    <a:pt x="22840" y="18152"/>
                  </a:lnTo>
                  <a:lnTo>
                    <a:pt x="23046" y="17965"/>
                  </a:lnTo>
                  <a:lnTo>
                    <a:pt x="23271" y="17777"/>
                  </a:lnTo>
                  <a:lnTo>
                    <a:pt x="23515" y="17627"/>
                  </a:lnTo>
                  <a:lnTo>
                    <a:pt x="23778" y="17477"/>
                  </a:lnTo>
                  <a:lnTo>
                    <a:pt x="24059" y="17327"/>
                  </a:lnTo>
                  <a:lnTo>
                    <a:pt x="24415" y="17159"/>
                  </a:lnTo>
                  <a:lnTo>
                    <a:pt x="24584" y="17046"/>
                  </a:lnTo>
                  <a:lnTo>
                    <a:pt x="24734" y="16934"/>
                  </a:lnTo>
                  <a:lnTo>
                    <a:pt x="24884" y="16821"/>
                  </a:lnTo>
                  <a:lnTo>
                    <a:pt x="25015" y="16690"/>
                  </a:lnTo>
                  <a:lnTo>
                    <a:pt x="25128" y="16540"/>
                  </a:lnTo>
                  <a:lnTo>
                    <a:pt x="25221" y="16390"/>
                  </a:lnTo>
                  <a:lnTo>
                    <a:pt x="25278" y="16240"/>
                  </a:lnTo>
                  <a:lnTo>
                    <a:pt x="25334" y="16090"/>
                  </a:lnTo>
                  <a:lnTo>
                    <a:pt x="25409" y="15827"/>
                  </a:lnTo>
                  <a:lnTo>
                    <a:pt x="25484" y="15621"/>
                  </a:lnTo>
                  <a:lnTo>
                    <a:pt x="25559" y="15452"/>
                  </a:lnTo>
                  <a:lnTo>
                    <a:pt x="25615" y="15396"/>
                  </a:lnTo>
                  <a:lnTo>
                    <a:pt x="25671" y="15358"/>
                  </a:lnTo>
                  <a:lnTo>
                    <a:pt x="25746" y="15302"/>
                  </a:lnTo>
                  <a:lnTo>
                    <a:pt x="25840" y="15265"/>
                  </a:lnTo>
                  <a:lnTo>
                    <a:pt x="25990" y="15246"/>
                  </a:lnTo>
                  <a:lnTo>
                    <a:pt x="26103" y="15227"/>
                  </a:lnTo>
                  <a:lnTo>
                    <a:pt x="26215" y="15227"/>
                  </a:lnTo>
                  <a:lnTo>
                    <a:pt x="26197" y="15208"/>
                  </a:lnTo>
                  <a:lnTo>
                    <a:pt x="26122" y="15190"/>
                  </a:lnTo>
                  <a:lnTo>
                    <a:pt x="25990" y="15171"/>
                  </a:lnTo>
                  <a:lnTo>
                    <a:pt x="25821" y="15171"/>
                  </a:lnTo>
                  <a:lnTo>
                    <a:pt x="25709" y="15208"/>
                  </a:lnTo>
                  <a:lnTo>
                    <a:pt x="25596" y="15265"/>
                  </a:lnTo>
                  <a:lnTo>
                    <a:pt x="25521" y="15302"/>
                  </a:lnTo>
                  <a:lnTo>
                    <a:pt x="25465" y="15377"/>
                  </a:lnTo>
                  <a:lnTo>
                    <a:pt x="25390" y="15452"/>
                  </a:lnTo>
                  <a:lnTo>
                    <a:pt x="25334" y="15546"/>
                  </a:lnTo>
                  <a:lnTo>
                    <a:pt x="25240" y="15771"/>
                  </a:lnTo>
                  <a:lnTo>
                    <a:pt x="25128" y="16015"/>
                  </a:lnTo>
                  <a:lnTo>
                    <a:pt x="25071" y="16146"/>
                  </a:lnTo>
                  <a:lnTo>
                    <a:pt x="25015" y="16277"/>
                  </a:lnTo>
                  <a:lnTo>
                    <a:pt x="24921" y="16390"/>
                  </a:lnTo>
                  <a:lnTo>
                    <a:pt x="24828" y="16502"/>
                  </a:lnTo>
                  <a:lnTo>
                    <a:pt x="24696" y="16596"/>
                  </a:lnTo>
                  <a:lnTo>
                    <a:pt x="24565" y="16690"/>
                  </a:lnTo>
                  <a:lnTo>
                    <a:pt x="24415" y="16765"/>
                  </a:lnTo>
                  <a:lnTo>
                    <a:pt x="24265" y="16840"/>
                  </a:lnTo>
                  <a:lnTo>
                    <a:pt x="23909" y="16971"/>
                  </a:lnTo>
                  <a:lnTo>
                    <a:pt x="23534" y="17102"/>
                  </a:lnTo>
                  <a:lnTo>
                    <a:pt x="23140" y="17252"/>
                  </a:lnTo>
                  <a:lnTo>
                    <a:pt x="22934" y="17327"/>
                  </a:lnTo>
                  <a:lnTo>
                    <a:pt x="22727" y="17440"/>
                  </a:lnTo>
                  <a:lnTo>
                    <a:pt x="22540" y="17552"/>
                  </a:lnTo>
                  <a:lnTo>
                    <a:pt x="22334" y="17684"/>
                  </a:lnTo>
                  <a:lnTo>
                    <a:pt x="22165" y="17852"/>
                  </a:lnTo>
                  <a:lnTo>
                    <a:pt x="21996" y="18021"/>
                  </a:lnTo>
                  <a:lnTo>
                    <a:pt x="21846" y="18209"/>
                  </a:lnTo>
                  <a:lnTo>
                    <a:pt x="21715" y="18396"/>
                  </a:lnTo>
                  <a:lnTo>
                    <a:pt x="21602" y="18602"/>
                  </a:lnTo>
                  <a:lnTo>
                    <a:pt x="21490" y="18790"/>
                  </a:lnTo>
                  <a:lnTo>
                    <a:pt x="21321" y="19184"/>
                  </a:lnTo>
                  <a:lnTo>
                    <a:pt x="21209" y="19465"/>
                  </a:lnTo>
                  <a:lnTo>
                    <a:pt x="21059" y="19052"/>
                  </a:lnTo>
                  <a:lnTo>
                    <a:pt x="20871" y="18546"/>
                  </a:lnTo>
                  <a:lnTo>
                    <a:pt x="20684" y="18059"/>
                  </a:lnTo>
                  <a:lnTo>
                    <a:pt x="20271" y="17065"/>
                  </a:lnTo>
                  <a:lnTo>
                    <a:pt x="19821" y="16090"/>
                  </a:lnTo>
                  <a:lnTo>
                    <a:pt x="19390" y="15115"/>
                  </a:lnTo>
                  <a:lnTo>
                    <a:pt x="19540" y="14927"/>
                  </a:lnTo>
                  <a:lnTo>
                    <a:pt x="19690" y="14777"/>
                  </a:lnTo>
                  <a:lnTo>
                    <a:pt x="19877" y="14608"/>
                  </a:lnTo>
                  <a:lnTo>
                    <a:pt x="20083" y="14440"/>
                  </a:lnTo>
                  <a:lnTo>
                    <a:pt x="20346" y="14271"/>
                  </a:lnTo>
                  <a:lnTo>
                    <a:pt x="20627" y="14102"/>
                  </a:lnTo>
                  <a:lnTo>
                    <a:pt x="20946" y="13933"/>
                  </a:lnTo>
                  <a:lnTo>
                    <a:pt x="21284" y="13802"/>
                  </a:lnTo>
                  <a:lnTo>
                    <a:pt x="21359" y="13764"/>
                  </a:lnTo>
                  <a:lnTo>
                    <a:pt x="21452" y="13746"/>
                  </a:lnTo>
                  <a:lnTo>
                    <a:pt x="21621" y="13708"/>
                  </a:lnTo>
                  <a:lnTo>
                    <a:pt x="21809" y="13671"/>
                  </a:lnTo>
                  <a:lnTo>
                    <a:pt x="22390" y="13671"/>
                  </a:lnTo>
                  <a:lnTo>
                    <a:pt x="22802" y="13708"/>
                  </a:lnTo>
                  <a:lnTo>
                    <a:pt x="23234" y="13783"/>
                  </a:lnTo>
                  <a:lnTo>
                    <a:pt x="23646" y="13877"/>
                  </a:lnTo>
                  <a:lnTo>
                    <a:pt x="24078" y="13971"/>
                  </a:lnTo>
                  <a:lnTo>
                    <a:pt x="24903" y="14177"/>
                  </a:lnTo>
                  <a:lnTo>
                    <a:pt x="25296" y="14271"/>
                  </a:lnTo>
                  <a:lnTo>
                    <a:pt x="25671" y="14346"/>
                  </a:lnTo>
                  <a:lnTo>
                    <a:pt x="26046" y="14383"/>
                  </a:lnTo>
                  <a:lnTo>
                    <a:pt x="26403" y="14421"/>
                  </a:lnTo>
                  <a:lnTo>
                    <a:pt x="26722" y="14402"/>
                  </a:lnTo>
                  <a:lnTo>
                    <a:pt x="27003" y="14383"/>
                  </a:lnTo>
                  <a:lnTo>
                    <a:pt x="27265" y="14327"/>
                  </a:lnTo>
                  <a:lnTo>
                    <a:pt x="27472" y="14271"/>
                  </a:lnTo>
                  <a:lnTo>
                    <a:pt x="27622" y="14215"/>
                  </a:lnTo>
                  <a:lnTo>
                    <a:pt x="27734" y="14158"/>
                  </a:lnTo>
                  <a:lnTo>
                    <a:pt x="27809" y="14121"/>
                  </a:lnTo>
                  <a:lnTo>
                    <a:pt x="27828" y="14102"/>
                  </a:lnTo>
                  <a:lnTo>
                    <a:pt x="27997" y="14027"/>
                  </a:lnTo>
                  <a:lnTo>
                    <a:pt x="28090" y="13933"/>
                  </a:lnTo>
                  <a:lnTo>
                    <a:pt x="28147" y="13896"/>
                  </a:lnTo>
                  <a:lnTo>
                    <a:pt x="28165" y="13858"/>
                  </a:lnTo>
                  <a:lnTo>
                    <a:pt x="28128" y="13858"/>
                  </a:lnTo>
                  <a:lnTo>
                    <a:pt x="28053" y="13896"/>
                  </a:lnTo>
                  <a:lnTo>
                    <a:pt x="27959" y="13952"/>
                  </a:lnTo>
                  <a:lnTo>
                    <a:pt x="27790" y="14027"/>
                  </a:lnTo>
                  <a:lnTo>
                    <a:pt x="27772" y="14027"/>
                  </a:lnTo>
                  <a:lnTo>
                    <a:pt x="27697" y="14046"/>
                  </a:lnTo>
                  <a:lnTo>
                    <a:pt x="27584" y="14083"/>
                  </a:lnTo>
                  <a:lnTo>
                    <a:pt x="27434" y="14140"/>
                  </a:lnTo>
                  <a:lnTo>
                    <a:pt x="27228" y="14177"/>
                  </a:lnTo>
                  <a:lnTo>
                    <a:pt x="26984" y="14196"/>
                  </a:lnTo>
                  <a:lnTo>
                    <a:pt x="26722" y="14196"/>
                  </a:lnTo>
                  <a:lnTo>
                    <a:pt x="26422" y="14158"/>
                  </a:lnTo>
                  <a:lnTo>
                    <a:pt x="26084" y="14102"/>
                  </a:lnTo>
                  <a:lnTo>
                    <a:pt x="25746" y="14027"/>
                  </a:lnTo>
                  <a:lnTo>
                    <a:pt x="25390" y="13914"/>
                  </a:lnTo>
                  <a:lnTo>
                    <a:pt x="25015" y="13783"/>
                  </a:lnTo>
                  <a:lnTo>
                    <a:pt x="24209" y="13502"/>
                  </a:lnTo>
                  <a:lnTo>
                    <a:pt x="23796" y="13352"/>
                  </a:lnTo>
                  <a:lnTo>
                    <a:pt x="23365" y="13221"/>
                  </a:lnTo>
                  <a:lnTo>
                    <a:pt x="22952" y="13089"/>
                  </a:lnTo>
                  <a:lnTo>
                    <a:pt x="22521" y="12996"/>
                  </a:lnTo>
                  <a:lnTo>
                    <a:pt x="22071" y="12958"/>
                  </a:lnTo>
                  <a:lnTo>
                    <a:pt x="21846" y="12939"/>
                  </a:lnTo>
                  <a:lnTo>
                    <a:pt x="21621" y="12939"/>
                  </a:lnTo>
                  <a:lnTo>
                    <a:pt x="21734" y="12921"/>
                  </a:lnTo>
                  <a:lnTo>
                    <a:pt x="22015" y="12846"/>
                  </a:lnTo>
                  <a:lnTo>
                    <a:pt x="22315" y="12752"/>
                  </a:lnTo>
                  <a:lnTo>
                    <a:pt x="22484" y="12677"/>
                  </a:lnTo>
                  <a:lnTo>
                    <a:pt x="22652" y="12602"/>
                  </a:lnTo>
                  <a:lnTo>
                    <a:pt x="22821" y="12508"/>
                  </a:lnTo>
                  <a:lnTo>
                    <a:pt x="22990" y="12396"/>
                  </a:lnTo>
                  <a:lnTo>
                    <a:pt x="23140" y="12264"/>
                  </a:lnTo>
                  <a:lnTo>
                    <a:pt x="23215" y="12189"/>
                  </a:lnTo>
                  <a:lnTo>
                    <a:pt x="23290" y="12133"/>
                  </a:lnTo>
                  <a:lnTo>
                    <a:pt x="23421" y="11964"/>
                  </a:lnTo>
                  <a:lnTo>
                    <a:pt x="23534" y="11814"/>
                  </a:lnTo>
                  <a:lnTo>
                    <a:pt x="23628" y="11646"/>
                  </a:lnTo>
                  <a:lnTo>
                    <a:pt x="23721" y="11496"/>
                  </a:lnTo>
                  <a:lnTo>
                    <a:pt x="23871" y="11158"/>
                  </a:lnTo>
                  <a:lnTo>
                    <a:pt x="23984" y="10820"/>
                  </a:lnTo>
                  <a:lnTo>
                    <a:pt x="24078" y="10520"/>
                  </a:lnTo>
                  <a:lnTo>
                    <a:pt x="24265" y="9902"/>
                  </a:lnTo>
                  <a:lnTo>
                    <a:pt x="24453" y="9283"/>
                  </a:lnTo>
                  <a:lnTo>
                    <a:pt x="24659" y="8664"/>
                  </a:lnTo>
                  <a:lnTo>
                    <a:pt x="24884" y="8064"/>
                  </a:lnTo>
                  <a:lnTo>
                    <a:pt x="25128" y="7501"/>
                  </a:lnTo>
                  <a:lnTo>
                    <a:pt x="25259" y="7220"/>
                  </a:lnTo>
                  <a:lnTo>
                    <a:pt x="25390" y="6958"/>
                  </a:lnTo>
                  <a:lnTo>
                    <a:pt x="25540" y="6695"/>
                  </a:lnTo>
                  <a:lnTo>
                    <a:pt x="25690" y="6451"/>
                  </a:lnTo>
                  <a:lnTo>
                    <a:pt x="25859" y="6208"/>
                  </a:lnTo>
                  <a:lnTo>
                    <a:pt x="26028" y="6001"/>
                  </a:lnTo>
                  <a:lnTo>
                    <a:pt x="26215" y="5795"/>
                  </a:lnTo>
                  <a:lnTo>
                    <a:pt x="26403" y="5607"/>
                  </a:lnTo>
                  <a:lnTo>
                    <a:pt x="26590" y="5439"/>
                  </a:lnTo>
                  <a:lnTo>
                    <a:pt x="26797" y="5289"/>
                  </a:lnTo>
                  <a:lnTo>
                    <a:pt x="27003" y="5157"/>
                  </a:lnTo>
                  <a:lnTo>
                    <a:pt x="27209" y="5026"/>
                  </a:lnTo>
                  <a:lnTo>
                    <a:pt x="27603" y="4839"/>
                  </a:lnTo>
                  <a:lnTo>
                    <a:pt x="27978" y="4707"/>
                  </a:lnTo>
                  <a:lnTo>
                    <a:pt x="28315" y="4595"/>
                  </a:lnTo>
                  <a:lnTo>
                    <a:pt x="28615" y="4539"/>
                  </a:lnTo>
                  <a:lnTo>
                    <a:pt x="29028" y="4464"/>
                  </a:lnTo>
                  <a:lnTo>
                    <a:pt x="29178" y="4445"/>
                  </a:lnTo>
                  <a:lnTo>
                    <a:pt x="29628" y="4407"/>
                  </a:lnTo>
                  <a:lnTo>
                    <a:pt x="29741" y="4389"/>
                  </a:lnTo>
                  <a:lnTo>
                    <a:pt x="29778" y="4370"/>
                  </a:lnTo>
                  <a:lnTo>
                    <a:pt x="29741" y="4332"/>
                  </a:lnTo>
                  <a:lnTo>
                    <a:pt x="29628" y="4314"/>
                  </a:lnTo>
                  <a:lnTo>
                    <a:pt x="29441" y="4314"/>
                  </a:lnTo>
                  <a:lnTo>
                    <a:pt x="29178" y="4295"/>
                  </a:lnTo>
                  <a:lnTo>
                    <a:pt x="29028" y="4295"/>
                  </a:lnTo>
                  <a:lnTo>
                    <a:pt x="28578" y="4332"/>
                  </a:lnTo>
                  <a:lnTo>
                    <a:pt x="28278" y="4351"/>
                  </a:lnTo>
                  <a:lnTo>
                    <a:pt x="27903" y="4426"/>
                  </a:lnTo>
                  <a:lnTo>
                    <a:pt x="27490" y="4539"/>
                  </a:lnTo>
                  <a:lnTo>
                    <a:pt x="27265" y="4614"/>
                  </a:lnTo>
                  <a:lnTo>
                    <a:pt x="27040" y="4689"/>
                  </a:lnTo>
                  <a:lnTo>
                    <a:pt x="26815" y="4801"/>
                  </a:lnTo>
                  <a:lnTo>
                    <a:pt x="26572" y="4932"/>
                  </a:lnTo>
                  <a:lnTo>
                    <a:pt x="26328" y="5064"/>
                  </a:lnTo>
                  <a:lnTo>
                    <a:pt x="26103" y="5232"/>
                  </a:lnTo>
                  <a:lnTo>
                    <a:pt x="25859" y="5420"/>
                  </a:lnTo>
                  <a:lnTo>
                    <a:pt x="25634" y="5626"/>
                  </a:lnTo>
                  <a:lnTo>
                    <a:pt x="25428" y="5851"/>
                  </a:lnTo>
                  <a:lnTo>
                    <a:pt x="25203" y="6076"/>
                  </a:lnTo>
                  <a:lnTo>
                    <a:pt x="25015" y="6339"/>
                  </a:lnTo>
                  <a:lnTo>
                    <a:pt x="24828" y="6601"/>
                  </a:lnTo>
                  <a:lnTo>
                    <a:pt x="24640" y="6883"/>
                  </a:lnTo>
                  <a:lnTo>
                    <a:pt x="24471" y="7164"/>
                  </a:lnTo>
                  <a:lnTo>
                    <a:pt x="24153" y="7745"/>
                  </a:lnTo>
                  <a:lnTo>
                    <a:pt x="23853" y="8345"/>
                  </a:lnTo>
                  <a:lnTo>
                    <a:pt x="23590" y="8964"/>
                  </a:lnTo>
                  <a:lnTo>
                    <a:pt x="23328" y="9564"/>
                  </a:lnTo>
                  <a:lnTo>
                    <a:pt x="23065" y="10164"/>
                  </a:lnTo>
                  <a:lnTo>
                    <a:pt x="22840" y="10708"/>
                  </a:lnTo>
                  <a:lnTo>
                    <a:pt x="22709" y="10933"/>
                  </a:lnTo>
                  <a:lnTo>
                    <a:pt x="22634" y="11027"/>
                  </a:lnTo>
                  <a:lnTo>
                    <a:pt x="22559" y="11120"/>
                  </a:lnTo>
                  <a:lnTo>
                    <a:pt x="22502" y="11195"/>
                  </a:lnTo>
                  <a:lnTo>
                    <a:pt x="22427" y="11252"/>
                  </a:lnTo>
                  <a:lnTo>
                    <a:pt x="22352" y="11308"/>
                  </a:lnTo>
                  <a:lnTo>
                    <a:pt x="22277" y="11364"/>
                  </a:lnTo>
                  <a:lnTo>
                    <a:pt x="22109" y="11439"/>
                  </a:lnTo>
                  <a:lnTo>
                    <a:pt x="21921" y="11496"/>
                  </a:lnTo>
                  <a:lnTo>
                    <a:pt x="21696" y="11552"/>
                  </a:lnTo>
                  <a:lnTo>
                    <a:pt x="21452" y="11589"/>
                  </a:lnTo>
                  <a:lnTo>
                    <a:pt x="20965" y="11664"/>
                  </a:lnTo>
                  <a:lnTo>
                    <a:pt x="20459" y="11777"/>
                  </a:lnTo>
                  <a:lnTo>
                    <a:pt x="20346" y="11796"/>
                  </a:lnTo>
                  <a:lnTo>
                    <a:pt x="20252" y="11814"/>
                  </a:lnTo>
                  <a:lnTo>
                    <a:pt x="20233" y="11646"/>
                  </a:lnTo>
                  <a:lnTo>
                    <a:pt x="20233" y="11421"/>
                  </a:lnTo>
                  <a:lnTo>
                    <a:pt x="20252" y="11289"/>
                  </a:lnTo>
                  <a:lnTo>
                    <a:pt x="20290" y="11139"/>
                  </a:lnTo>
                  <a:lnTo>
                    <a:pt x="20346" y="10989"/>
                  </a:lnTo>
                  <a:lnTo>
                    <a:pt x="20402" y="10858"/>
                  </a:lnTo>
                  <a:lnTo>
                    <a:pt x="20459" y="10783"/>
                  </a:lnTo>
                  <a:lnTo>
                    <a:pt x="20496" y="10708"/>
                  </a:lnTo>
                  <a:lnTo>
                    <a:pt x="20627" y="10595"/>
                  </a:lnTo>
                  <a:lnTo>
                    <a:pt x="20759" y="10464"/>
                  </a:lnTo>
                  <a:lnTo>
                    <a:pt x="20909" y="10352"/>
                  </a:lnTo>
                  <a:lnTo>
                    <a:pt x="21059" y="10258"/>
                  </a:lnTo>
                  <a:lnTo>
                    <a:pt x="21227" y="10164"/>
                  </a:lnTo>
                  <a:lnTo>
                    <a:pt x="21396" y="10070"/>
                  </a:lnTo>
                  <a:lnTo>
                    <a:pt x="21546" y="9958"/>
                  </a:lnTo>
                  <a:lnTo>
                    <a:pt x="21621" y="9883"/>
                  </a:lnTo>
                  <a:lnTo>
                    <a:pt x="21696" y="9808"/>
                  </a:lnTo>
                  <a:lnTo>
                    <a:pt x="21734" y="9733"/>
                  </a:lnTo>
                  <a:lnTo>
                    <a:pt x="21771" y="9658"/>
                  </a:lnTo>
                  <a:lnTo>
                    <a:pt x="21827" y="9489"/>
                  </a:lnTo>
                  <a:lnTo>
                    <a:pt x="21846" y="9320"/>
                  </a:lnTo>
                  <a:lnTo>
                    <a:pt x="21827" y="9058"/>
                  </a:lnTo>
                  <a:lnTo>
                    <a:pt x="21790" y="8852"/>
                  </a:lnTo>
                  <a:lnTo>
                    <a:pt x="21771" y="8683"/>
                  </a:lnTo>
                  <a:lnTo>
                    <a:pt x="21734" y="8552"/>
                  </a:lnTo>
                  <a:lnTo>
                    <a:pt x="21715" y="8514"/>
                  </a:lnTo>
                  <a:lnTo>
                    <a:pt x="21715" y="8570"/>
                  </a:lnTo>
                  <a:lnTo>
                    <a:pt x="21715" y="8702"/>
                  </a:lnTo>
                  <a:lnTo>
                    <a:pt x="21734" y="8870"/>
                  </a:lnTo>
                  <a:lnTo>
                    <a:pt x="21752" y="9058"/>
                  </a:lnTo>
                  <a:lnTo>
                    <a:pt x="21734" y="9320"/>
                  </a:lnTo>
                  <a:lnTo>
                    <a:pt x="21696" y="9452"/>
                  </a:lnTo>
                  <a:lnTo>
                    <a:pt x="21640" y="9602"/>
                  </a:lnTo>
                  <a:lnTo>
                    <a:pt x="21565" y="9714"/>
                  </a:lnTo>
                  <a:lnTo>
                    <a:pt x="21452" y="9808"/>
                  </a:lnTo>
                  <a:lnTo>
                    <a:pt x="21302" y="9902"/>
                  </a:lnTo>
                  <a:lnTo>
                    <a:pt x="21134" y="9977"/>
                  </a:lnTo>
                  <a:lnTo>
                    <a:pt x="20946" y="10052"/>
                  </a:lnTo>
                  <a:lnTo>
                    <a:pt x="20759" y="10145"/>
                  </a:lnTo>
                  <a:lnTo>
                    <a:pt x="20590" y="10239"/>
                  </a:lnTo>
                  <a:lnTo>
                    <a:pt x="20421" y="10370"/>
                  </a:lnTo>
                  <a:lnTo>
                    <a:pt x="20271" y="10502"/>
                  </a:lnTo>
                  <a:lnTo>
                    <a:pt x="20196" y="10577"/>
                  </a:lnTo>
                  <a:lnTo>
                    <a:pt x="20121" y="10670"/>
                  </a:lnTo>
                  <a:lnTo>
                    <a:pt x="20027" y="10839"/>
                  </a:lnTo>
                  <a:lnTo>
                    <a:pt x="19933" y="11027"/>
                  </a:lnTo>
                  <a:lnTo>
                    <a:pt x="19877" y="11195"/>
                  </a:lnTo>
                  <a:lnTo>
                    <a:pt x="19840" y="11364"/>
                  </a:lnTo>
                  <a:lnTo>
                    <a:pt x="19802" y="11533"/>
                  </a:lnTo>
                  <a:lnTo>
                    <a:pt x="19802" y="11683"/>
                  </a:lnTo>
                  <a:lnTo>
                    <a:pt x="19802" y="11814"/>
                  </a:lnTo>
                  <a:lnTo>
                    <a:pt x="19821" y="11946"/>
                  </a:lnTo>
                  <a:lnTo>
                    <a:pt x="19671" y="12002"/>
                  </a:lnTo>
                  <a:lnTo>
                    <a:pt x="19333" y="12114"/>
                  </a:lnTo>
                  <a:lnTo>
                    <a:pt x="19071" y="12227"/>
                  </a:lnTo>
                  <a:lnTo>
                    <a:pt x="18865" y="12339"/>
                  </a:lnTo>
                  <a:lnTo>
                    <a:pt x="18733" y="12414"/>
                  </a:lnTo>
                  <a:lnTo>
                    <a:pt x="18527" y="12583"/>
                  </a:lnTo>
                  <a:lnTo>
                    <a:pt x="18358" y="11852"/>
                  </a:lnTo>
                  <a:lnTo>
                    <a:pt x="18190" y="11102"/>
                  </a:lnTo>
                  <a:lnTo>
                    <a:pt x="18040" y="10370"/>
                  </a:lnTo>
                  <a:lnTo>
                    <a:pt x="17871" y="9620"/>
                  </a:lnTo>
                  <a:lnTo>
                    <a:pt x="17815" y="9377"/>
                  </a:lnTo>
                  <a:lnTo>
                    <a:pt x="17777" y="9152"/>
                  </a:lnTo>
                  <a:lnTo>
                    <a:pt x="17777" y="8908"/>
                  </a:lnTo>
                  <a:lnTo>
                    <a:pt x="17777" y="8664"/>
                  </a:lnTo>
                  <a:lnTo>
                    <a:pt x="17796" y="8420"/>
                  </a:lnTo>
                  <a:lnTo>
                    <a:pt x="17815" y="8308"/>
                  </a:lnTo>
                  <a:lnTo>
                    <a:pt x="17852" y="8195"/>
                  </a:lnTo>
                  <a:lnTo>
                    <a:pt x="17871" y="8101"/>
                  </a:lnTo>
                  <a:lnTo>
                    <a:pt x="18190" y="8101"/>
                  </a:lnTo>
                  <a:lnTo>
                    <a:pt x="18452" y="8026"/>
                  </a:lnTo>
                  <a:lnTo>
                    <a:pt x="18602" y="7970"/>
                  </a:lnTo>
                  <a:lnTo>
                    <a:pt x="18771" y="7895"/>
                  </a:lnTo>
                  <a:lnTo>
                    <a:pt x="18958" y="7801"/>
                  </a:lnTo>
                  <a:lnTo>
                    <a:pt x="19146" y="7670"/>
                  </a:lnTo>
                  <a:lnTo>
                    <a:pt x="19333" y="7539"/>
                  </a:lnTo>
                  <a:lnTo>
                    <a:pt x="19502" y="7370"/>
                  </a:lnTo>
                  <a:lnTo>
                    <a:pt x="19690" y="7183"/>
                  </a:lnTo>
                  <a:lnTo>
                    <a:pt x="19858" y="6976"/>
                  </a:lnTo>
                  <a:lnTo>
                    <a:pt x="20158" y="6564"/>
                  </a:lnTo>
                  <a:lnTo>
                    <a:pt x="20459" y="6133"/>
                  </a:lnTo>
                  <a:lnTo>
                    <a:pt x="20759" y="5701"/>
                  </a:lnTo>
                  <a:lnTo>
                    <a:pt x="21059" y="5326"/>
                  </a:lnTo>
                  <a:lnTo>
                    <a:pt x="21209" y="5157"/>
                  </a:lnTo>
                  <a:lnTo>
                    <a:pt x="21377" y="5007"/>
                  </a:lnTo>
                  <a:lnTo>
                    <a:pt x="21546" y="4876"/>
                  </a:lnTo>
                  <a:lnTo>
                    <a:pt x="21696" y="4782"/>
                  </a:lnTo>
                  <a:lnTo>
                    <a:pt x="21865" y="4707"/>
                  </a:lnTo>
                  <a:lnTo>
                    <a:pt x="22015" y="4651"/>
                  </a:lnTo>
                  <a:lnTo>
                    <a:pt x="22146" y="4614"/>
                  </a:lnTo>
                  <a:lnTo>
                    <a:pt x="22259" y="4614"/>
                  </a:lnTo>
                  <a:lnTo>
                    <a:pt x="22371" y="4595"/>
                  </a:lnTo>
                  <a:lnTo>
                    <a:pt x="22502" y="4595"/>
                  </a:lnTo>
                  <a:lnTo>
                    <a:pt x="22671" y="4614"/>
                  </a:lnTo>
                  <a:lnTo>
                    <a:pt x="22727" y="4614"/>
                  </a:lnTo>
                  <a:lnTo>
                    <a:pt x="22671" y="4595"/>
                  </a:lnTo>
                  <a:lnTo>
                    <a:pt x="22502" y="4539"/>
                  </a:lnTo>
                  <a:lnTo>
                    <a:pt x="22446" y="4539"/>
                  </a:lnTo>
                  <a:lnTo>
                    <a:pt x="22371" y="4520"/>
                  </a:lnTo>
                  <a:lnTo>
                    <a:pt x="22127" y="4520"/>
                  </a:lnTo>
                  <a:lnTo>
                    <a:pt x="21977" y="4539"/>
                  </a:lnTo>
                  <a:lnTo>
                    <a:pt x="21809" y="4576"/>
                  </a:lnTo>
                  <a:lnTo>
                    <a:pt x="21640" y="4632"/>
                  </a:lnTo>
                  <a:lnTo>
                    <a:pt x="21452" y="4726"/>
                  </a:lnTo>
                  <a:lnTo>
                    <a:pt x="21265" y="4857"/>
                  </a:lnTo>
                  <a:lnTo>
                    <a:pt x="21077" y="4989"/>
                  </a:lnTo>
                  <a:lnTo>
                    <a:pt x="20890" y="5157"/>
                  </a:lnTo>
                  <a:lnTo>
                    <a:pt x="20702" y="5326"/>
                  </a:lnTo>
                  <a:lnTo>
                    <a:pt x="20534" y="5532"/>
                  </a:lnTo>
                  <a:lnTo>
                    <a:pt x="20196" y="5926"/>
                  </a:lnTo>
                  <a:lnTo>
                    <a:pt x="19858" y="6320"/>
                  </a:lnTo>
                  <a:lnTo>
                    <a:pt x="19521" y="6676"/>
                  </a:lnTo>
                  <a:lnTo>
                    <a:pt x="19352" y="6845"/>
                  </a:lnTo>
                  <a:lnTo>
                    <a:pt x="19165" y="6995"/>
                  </a:lnTo>
                  <a:lnTo>
                    <a:pt x="19015" y="7126"/>
                  </a:lnTo>
                  <a:lnTo>
                    <a:pt x="18846" y="7220"/>
                  </a:lnTo>
                  <a:lnTo>
                    <a:pt x="18602" y="7351"/>
                  </a:lnTo>
                  <a:lnTo>
                    <a:pt x="18396" y="7426"/>
                  </a:lnTo>
                  <a:lnTo>
                    <a:pt x="18208" y="7464"/>
                  </a:lnTo>
                  <a:lnTo>
                    <a:pt x="18096" y="7464"/>
                  </a:lnTo>
                  <a:lnTo>
                    <a:pt x="18452" y="6545"/>
                  </a:lnTo>
                  <a:lnTo>
                    <a:pt x="18790" y="5645"/>
                  </a:lnTo>
                  <a:lnTo>
                    <a:pt x="18958" y="5157"/>
                  </a:lnTo>
                  <a:lnTo>
                    <a:pt x="19127" y="4670"/>
                  </a:lnTo>
                  <a:lnTo>
                    <a:pt x="19240" y="4220"/>
                  </a:lnTo>
                  <a:lnTo>
                    <a:pt x="19333" y="3789"/>
                  </a:lnTo>
                  <a:lnTo>
                    <a:pt x="19390" y="3376"/>
                  </a:lnTo>
                  <a:lnTo>
                    <a:pt x="19408" y="3020"/>
                  </a:lnTo>
                  <a:lnTo>
                    <a:pt x="19408" y="2851"/>
                  </a:lnTo>
                  <a:lnTo>
                    <a:pt x="19390" y="2682"/>
                  </a:lnTo>
                  <a:lnTo>
                    <a:pt x="19371" y="2532"/>
                  </a:lnTo>
                  <a:lnTo>
                    <a:pt x="19333" y="2420"/>
                  </a:lnTo>
                  <a:lnTo>
                    <a:pt x="19296" y="2288"/>
                  </a:lnTo>
                  <a:lnTo>
                    <a:pt x="19258" y="2195"/>
                  </a:lnTo>
                  <a:lnTo>
                    <a:pt x="19221" y="2120"/>
                  </a:lnTo>
                  <a:lnTo>
                    <a:pt x="19165" y="2045"/>
                  </a:lnTo>
                  <a:lnTo>
                    <a:pt x="19108" y="1970"/>
                  </a:lnTo>
                  <a:lnTo>
                    <a:pt x="19090" y="1932"/>
                  </a:lnTo>
                  <a:lnTo>
                    <a:pt x="19015" y="1838"/>
                  </a:lnTo>
                  <a:lnTo>
                    <a:pt x="18921" y="1782"/>
                  </a:lnTo>
                  <a:lnTo>
                    <a:pt x="18846" y="1726"/>
                  </a:lnTo>
                  <a:lnTo>
                    <a:pt x="18790" y="1688"/>
                  </a:lnTo>
                  <a:lnTo>
                    <a:pt x="18696" y="1651"/>
                  </a:lnTo>
                  <a:lnTo>
                    <a:pt x="18658" y="1651"/>
                  </a:lnTo>
                  <a:lnTo>
                    <a:pt x="18677" y="1688"/>
                  </a:lnTo>
                  <a:lnTo>
                    <a:pt x="18752" y="1745"/>
                  </a:lnTo>
                  <a:lnTo>
                    <a:pt x="18790" y="1782"/>
                  </a:lnTo>
                  <a:lnTo>
                    <a:pt x="18846" y="1857"/>
                  </a:lnTo>
                  <a:lnTo>
                    <a:pt x="18921" y="1932"/>
                  </a:lnTo>
                  <a:lnTo>
                    <a:pt x="18977" y="2007"/>
                  </a:lnTo>
                  <a:lnTo>
                    <a:pt x="18996" y="2045"/>
                  </a:lnTo>
                  <a:lnTo>
                    <a:pt x="19052" y="2120"/>
                  </a:lnTo>
                  <a:lnTo>
                    <a:pt x="19071" y="2176"/>
                  </a:lnTo>
                  <a:lnTo>
                    <a:pt x="19108" y="2251"/>
                  </a:lnTo>
                  <a:lnTo>
                    <a:pt x="19127" y="2345"/>
                  </a:lnTo>
                  <a:lnTo>
                    <a:pt x="19146" y="2457"/>
                  </a:lnTo>
                  <a:lnTo>
                    <a:pt x="19165" y="2570"/>
                  </a:lnTo>
                  <a:lnTo>
                    <a:pt x="19183" y="2701"/>
                  </a:lnTo>
                  <a:lnTo>
                    <a:pt x="19183" y="2851"/>
                  </a:lnTo>
                  <a:lnTo>
                    <a:pt x="19165" y="3001"/>
                  </a:lnTo>
                  <a:lnTo>
                    <a:pt x="19108" y="3339"/>
                  </a:lnTo>
                  <a:lnTo>
                    <a:pt x="19015" y="3714"/>
                  </a:lnTo>
                  <a:lnTo>
                    <a:pt x="18883" y="4107"/>
                  </a:lnTo>
                  <a:lnTo>
                    <a:pt x="18733" y="4539"/>
                  </a:lnTo>
                  <a:lnTo>
                    <a:pt x="18527" y="4970"/>
                  </a:lnTo>
                  <a:lnTo>
                    <a:pt x="18321" y="5439"/>
                  </a:lnTo>
                  <a:lnTo>
                    <a:pt x="17833" y="6395"/>
                  </a:lnTo>
                  <a:lnTo>
                    <a:pt x="17327" y="7389"/>
                  </a:lnTo>
                  <a:lnTo>
                    <a:pt x="17196" y="7670"/>
                  </a:lnTo>
                  <a:lnTo>
                    <a:pt x="17083" y="7933"/>
                  </a:lnTo>
                  <a:lnTo>
                    <a:pt x="17027" y="8083"/>
                  </a:lnTo>
                  <a:lnTo>
                    <a:pt x="16989" y="8251"/>
                  </a:lnTo>
                  <a:lnTo>
                    <a:pt x="16914" y="8570"/>
                  </a:lnTo>
                  <a:lnTo>
                    <a:pt x="16877" y="8870"/>
                  </a:lnTo>
                  <a:lnTo>
                    <a:pt x="16877" y="9189"/>
                  </a:lnTo>
                  <a:lnTo>
                    <a:pt x="16877" y="9489"/>
                  </a:lnTo>
                  <a:lnTo>
                    <a:pt x="16914" y="9789"/>
                  </a:lnTo>
                  <a:lnTo>
                    <a:pt x="17008" y="10352"/>
                  </a:lnTo>
                  <a:lnTo>
                    <a:pt x="17102" y="10839"/>
                  </a:lnTo>
                  <a:lnTo>
                    <a:pt x="17158" y="11252"/>
                  </a:lnTo>
                  <a:lnTo>
                    <a:pt x="17214" y="11627"/>
                  </a:lnTo>
                  <a:lnTo>
                    <a:pt x="17121" y="11908"/>
                  </a:lnTo>
                  <a:lnTo>
                    <a:pt x="16914" y="11496"/>
                  </a:lnTo>
                  <a:lnTo>
                    <a:pt x="16671" y="11064"/>
                  </a:lnTo>
                  <a:lnTo>
                    <a:pt x="16427" y="10708"/>
                  </a:lnTo>
                  <a:lnTo>
                    <a:pt x="16296" y="10520"/>
                  </a:lnTo>
                  <a:lnTo>
                    <a:pt x="16146" y="10333"/>
                  </a:lnTo>
                  <a:lnTo>
                    <a:pt x="16052" y="10220"/>
                  </a:lnTo>
                  <a:lnTo>
                    <a:pt x="15977" y="10164"/>
                  </a:lnTo>
                  <a:lnTo>
                    <a:pt x="15921" y="10108"/>
                  </a:lnTo>
                  <a:lnTo>
                    <a:pt x="15808" y="10014"/>
                  </a:lnTo>
                  <a:lnTo>
                    <a:pt x="15714" y="9939"/>
                  </a:lnTo>
                  <a:lnTo>
                    <a:pt x="15489" y="9789"/>
                  </a:lnTo>
                  <a:lnTo>
                    <a:pt x="15264" y="9658"/>
                  </a:lnTo>
                  <a:lnTo>
                    <a:pt x="15039" y="9545"/>
                  </a:lnTo>
                  <a:lnTo>
                    <a:pt x="14814" y="9452"/>
                  </a:lnTo>
                  <a:lnTo>
                    <a:pt x="14420" y="9283"/>
                  </a:lnTo>
                  <a:lnTo>
                    <a:pt x="14083" y="9152"/>
                  </a:lnTo>
                  <a:lnTo>
                    <a:pt x="13952" y="9077"/>
                  </a:lnTo>
                  <a:lnTo>
                    <a:pt x="13820" y="9002"/>
                  </a:lnTo>
                  <a:lnTo>
                    <a:pt x="13689" y="8908"/>
                  </a:lnTo>
                  <a:lnTo>
                    <a:pt x="13633" y="8870"/>
                  </a:lnTo>
                  <a:lnTo>
                    <a:pt x="13577" y="8814"/>
                  </a:lnTo>
                  <a:lnTo>
                    <a:pt x="13483" y="8702"/>
                  </a:lnTo>
                  <a:lnTo>
                    <a:pt x="13445" y="8645"/>
                  </a:lnTo>
                  <a:lnTo>
                    <a:pt x="13408" y="8608"/>
                  </a:lnTo>
                  <a:lnTo>
                    <a:pt x="13352" y="8514"/>
                  </a:lnTo>
                  <a:lnTo>
                    <a:pt x="13314" y="8420"/>
                  </a:lnTo>
                  <a:lnTo>
                    <a:pt x="13295" y="8308"/>
                  </a:lnTo>
                  <a:lnTo>
                    <a:pt x="13295" y="8195"/>
                  </a:lnTo>
                  <a:lnTo>
                    <a:pt x="13295" y="8139"/>
                  </a:lnTo>
                  <a:lnTo>
                    <a:pt x="13370" y="8101"/>
                  </a:lnTo>
                  <a:lnTo>
                    <a:pt x="13427" y="8026"/>
                  </a:lnTo>
                  <a:lnTo>
                    <a:pt x="13483" y="7970"/>
                  </a:lnTo>
                  <a:lnTo>
                    <a:pt x="13539" y="7895"/>
                  </a:lnTo>
                  <a:lnTo>
                    <a:pt x="13577" y="7801"/>
                  </a:lnTo>
                  <a:lnTo>
                    <a:pt x="13633" y="7708"/>
                  </a:lnTo>
                  <a:lnTo>
                    <a:pt x="13652" y="7670"/>
                  </a:lnTo>
                  <a:lnTo>
                    <a:pt x="13670" y="7614"/>
                  </a:lnTo>
                  <a:lnTo>
                    <a:pt x="13727" y="7539"/>
                  </a:lnTo>
                  <a:lnTo>
                    <a:pt x="13783" y="7445"/>
                  </a:lnTo>
                  <a:lnTo>
                    <a:pt x="13970" y="7201"/>
                  </a:lnTo>
                  <a:lnTo>
                    <a:pt x="14270" y="6901"/>
                  </a:lnTo>
                  <a:lnTo>
                    <a:pt x="14627" y="6545"/>
                  </a:lnTo>
                  <a:lnTo>
                    <a:pt x="14833" y="6339"/>
                  </a:lnTo>
                  <a:lnTo>
                    <a:pt x="15021" y="6114"/>
                  </a:lnTo>
                  <a:lnTo>
                    <a:pt x="15208" y="5851"/>
                  </a:lnTo>
                  <a:lnTo>
                    <a:pt x="15283" y="5701"/>
                  </a:lnTo>
                  <a:lnTo>
                    <a:pt x="15358" y="5551"/>
                  </a:lnTo>
                  <a:lnTo>
                    <a:pt x="15377" y="5476"/>
                  </a:lnTo>
                  <a:lnTo>
                    <a:pt x="15414" y="5382"/>
                  </a:lnTo>
                  <a:lnTo>
                    <a:pt x="15433" y="5214"/>
                  </a:lnTo>
                  <a:lnTo>
                    <a:pt x="15452" y="5045"/>
                  </a:lnTo>
                  <a:lnTo>
                    <a:pt x="15452" y="4876"/>
                  </a:lnTo>
                  <a:lnTo>
                    <a:pt x="15433" y="4707"/>
                  </a:lnTo>
                  <a:lnTo>
                    <a:pt x="15396" y="4557"/>
                  </a:lnTo>
                  <a:lnTo>
                    <a:pt x="15302" y="4257"/>
                  </a:lnTo>
                  <a:lnTo>
                    <a:pt x="15208" y="3976"/>
                  </a:lnTo>
                  <a:lnTo>
                    <a:pt x="15096" y="3714"/>
                  </a:lnTo>
                  <a:lnTo>
                    <a:pt x="14871" y="3226"/>
                  </a:lnTo>
                  <a:lnTo>
                    <a:pt x="14758" y="3001"/>
                  </a:lnTo>
                  <a:lnTo>
                    <a:pt x="14683" y="2795"/>
                  </a:lnTo>
                  <a:lnTo>
                    <a:pt x="14627" y="2607"/>
                  </a:lnTo>
                  <a:lnTo>
                    <a:pt x="14589" y="2420"/>
                  </a:lnTo>
                  <a:lnTo>
                    <a:pt x="14570" y="2270"/>
                  </a:lnTo>
                  <a:lnTo>
                    <a:pt x="14570" y="2138"/>
                  </a:lnTo>
                  <a:lnTo>
                    <a:pt x="14589" y="2026"/>
                  </a:lnTo>
                  <a:lnTo>
                    <a:pt x="14608" y="1951"/>
                  </a:lnTo>
                  <a:lnTo>
                    <a:pt x="14645" y="1876"/>
                  </a:lnTo>
                  <a:lnTo>
                    <a:pt x="14683" y="1782"/>
                  </a:lnTo>
                  <a:lnTo>
                    <a:pt x="14720" y="1707"/>
                  </a:lnTo>
                  <a:lnTo>
                    <a:pt x="14758" y="1651"/>
                  </a:lnTo>
                  <a:lnTo>
                    <a:pt x="14702" y="1688"/>
                  </a:lnTo>
                  <a:lnTo>
                    <a:pt x="14645" y="1745"/>
                  </a:lnTo>
                  <a:lnTo>
                    <a:pt x="14570" y="1857"/>
                  </a:lnTo>
                  <a:lnTo>
                    <a:pt x="14533" y="1913"/>
                  </a:lnTo>
                  <a:lnTo>
                    <a:pt x="14514" y="2007"/>
                  </a:lnTo>
                  <a:lnTo>
                    <a:pt x="14477" y="2120"/>
                  </a:lnTo>
                  <a:lnTo>
                    <a:pt x="14458" y="2270"/>
                  </a:lnTo>
                  <a:lnTo>
                    <a:pt x="14458" y="2438"/>
                  </a:lnTo>
                  <a:lnTo>
                    <a:pt x="14477" y="2626"/>
                  </a:lnTo>
                  <a:lnTo>
                    <a:pt x="14514" y="2851"/>
                  </a:lnTo>
                  <a:lnTo>
                    <a:pt x="14589" y="3076"/>
                  </a:lnTo>
                  <a:lnTo>
                    <a:pt x="14664" y="3301"/>
                  </a:lnTo>
                  <a:lnTo>
                    <a:pt x="14833" y="3807"/>
                  </a:lnTo>
                  <a:lnTo>
                    <a:pt x="14908" y="4070"/>
                  </a:lnTo>
                  <a:lnTo>
                    <a:pt x="14983" y="4351"/>
                  </a:lnTo>
                  <a:lnTo>
                    <a:pt x="15039" y="4614"/>
                  </a:lnTo>
                  <a:lnTo>
                    <a:pt x="15058" y="4876"/>
                  </a:lnTo>
                  <a:lnTo>
                    <a:pt x="15039" y="5007"/>
                  </a:lnTo>
                  <a:lnTo>
                    <a:pt x="15021" y="5139"/>
                  </a:lnTo>
                  <a:lnTo>
                    <a:pt x="14983" y="5251"/>
                  </a:lnTo>
                  <a:lnTo>
                    <a:pt x="14964" y="5307"/>
                  </a:lnTo>
                  <a:lnTo>
                    <a:pt x="14927" y="5364"/>
                  </a:lnTo>
                  <a:lnTo>
                    <a:pt x="14871" y="5476"/>
                  </a:lnTo>
                  <a:lnTo>
                    <a:pt x="14796" y="5589"/>
                  </a:lnTo>
                  <a:lnTo>
                    <a:pt x="14720" y="5682"/>
                  </a:lnTo>
                  <a:lnTo>
                    <a:pt x="14627" y="5776"/>
                  </a:lnTo>
                  <a:lnTo>
                    <a:pt x="14439" y="5964"/>
                  </a:lnTo>
                  <a:lnTo>
                    <a:pt x="14252" y="6114"/>
                  </a:lnTo>
                  <a:lnTo>
                    <a:pt x="13858" y="6433"/>
                  </a:lnTo>
                  <a:lnTo>
                    <a:pt x="13895" y="6170"/>
                  </a:lnTo>
                  <a:lnTo>
                    <a:pt x="13914" y="5908"/>
                  </a:lnTo>
                  <a:lnTo>
                    <a:pt x="13895" y="5626"/>
                  </a:lnTo>
                  <a:lnTo>
                    <a:pt x="13877" y="5476"/>
                  </a:lnTo>
                  <a:lnTo>
                    <a:pt x="13839" y="5326"/>
                  </a:lnTo>
                  <a:lnTo>
                    <a:pt x="13802" y="5251"/>
                  </a:lnTo>
                  <a:lnTo>
                    <a:pt x="13764" y="5176"/>
                  </a:lnTo>
                  <a:lnTo>
                    <a:pt x="13689" y="5026"/>
                  </a:lnTo>
                  <a:lnTo>
                    <a:pt x="13595" y="4876"/>
                  </a:lnTo>
                  <a:lnTo>
                    <a:pt x="13502" y="4764"/>
                  </a:lnTo>
                  <a:lnTo>
                    <a:pt x="13295" y="4557"/>
                  </a:lnTo>
                  <a:lnTo>
                    <a:pt x="13108" y="4389"/>
                  </a:lnTo>
                  <a:lnTo>
                    <a:pt x="12902" y="4239"/>
                  </a:lnTo>
                  <a:lnTo>
                    <a:pt x="12695" y="4107"/>
                  </a:lnTo>
                  <a:lnTo>
                    <a:pt x="12283" y="3864"/>
                  </a:lnTo>
                  <a:lnTo>
                    <a:pt x="11889" y="3657"/>
                  </a:lnTo>
                  <a:lnTo>
                    <a:pt x="11476" y="3470"/>
                  </a:lnTo>
                  <a:lnTo>
                    <a:pt x="10689" y="3151"/>
                  </a:lnTo>
                  <a:lnTo>
                    <a:pt x="9939" y="2870"/>
                  </a:lnTo>
                  <a:lnTo>
                    <a:pt x="9226" y="2626"/>
                  </a:lnTo>
                  <a:lnTo>
                    <a:pt x="8589" y="2382"/>
                  </a:lnTo>
                  <a:lnTo>
                    <a:pt x="8289" y="2251"/>
                  </a:lnTo>
                  <a:lnTo>
                    <a:pt x="8007" y="2138"/>
                  </a:lnTo>
                  <a:lnTo>
                    <a:pt x="7745" y="2007"/>
                  </a:lnTo>
                  <a:lnTo>
                    <a:pt x="7501" y="1876"/>
                  </a:lnTo>
                  <a:lnTo>
                    <a:pt x="7295" y="1745"/>
                  </a:lnTo>
                  <a:lnTo>
                    <a:pt x="7107" y="1613"/>
                  </a:lnTo>
                  <a:lnTo>
                    <a:pt x="6957" y="1463"/>
                  </a:lnTo>
                  <a:lnTo>
                    <a:pt x="6807" y="1332"/>
                  </a:lnTo>
                  <a:lnTo>
                    <a:pt x="6601" y="1070"/>
                  </a:lnTo>
                  <a:lnTo>
                    <a:pt x="6470" y="863"/>
                  </a:lnTo>
                  <a:lnTo>
                    <a:pt x="6357" y="695"/>
                  </a:lnTo>
                  <a:lnTo>
                    <a:pt x="6076" y="188"/>
                  </a:lnTo>
                  <a:lnTo>
                    <a:pt x="6076" y="113"/>
                  </a:lnTo>
                  <a:lnTo>
                    <a:pt x="6095" y="57"/>
                  </a:lnTo>
                  <a:lnTo>
                    <a:pt x="6095" y="38"/>
                  </a:lnTo>
                  <a:lnTo>
                    <a:pt x="6113" y="38"/>
                  </a:lnTo>
                  <a:lnTo>
                    <a:pt x="6113" y="19"/>
                  </a:lnTo>
                  <a:lnTo>
                    <a:pt x="6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2152089" y="-1605122"/>
              <a:ext cx="49776" cy="537445"/>
            </a:xfrm>
            <a:custGeom>
              <a:avLst/>
              <a:gdLst/>
              <a:ahLst/>
              <a:cxnLst/>
              <a:rect l="l" t="t" r="r" b="b"/>
              <a:pathLst>
                <a:path w="957" h="10333" extrusionOk="0">
                  <a:moveTo>
                    <a:pt x="319" y="0"/>
                  </a:moveTo>
                  <a:lnTo>
                    <a:pt x="301" y="75"/>
                  </a:lnTo>
                  <a:lnTo>
                    <a:pt x="301" y="357"/>
                  </a:lnTo>
                  <a:lnTo>
                    <a:pt x="338" y="750"/>
                  </a:lnTo>
                  <a:lnTo>
                    <a:pt x="432" y="1744"/>
                  </a:lnTo>
                  <a:lnTo>
                    <a:pt x="469" y="2082"/>
                  </a:lnTo>
                  <a:lnTo>
                    <a:pt x="507" y="2419"/>
                  </a:lnTo>
                  <a:lnTo>
                    <a:pt x="544" y="2794"/>
                  </a:lnTo>
                  <a:lnTo>
                    <a:pt x="544" y="2982"/>
                  </a:lnTo>
                  <a:lnTo>
                    <a:pt x="526" y="3169"/>
                  </a:lnTo>
                  <a:lnTo>
                    <a:pt x="488" y="3357"/>
                  </a:lnTo>
                  <a:lnTo>
                    <a:pt x="432" y="3544"/>
                  </a:lnTo>
                  <a:lnTo>
                    <a:pt x="301" y="3938"/>
                  </a:lnTo>
                  <a:lnTo>
                    <a:pt x="244" y="4145"/>
                  </a:lnTo>
                  <a:lnTo>
                    <a:pt x="188" y="4351"/>
                  </a:lnTo>
                  <a:lnTo>
                    <a:pt x="169" y="4576"/>
                  </a:lnTo>
                  <a:lnTo>
                    <a:pt x="188" y="4801"/>
                  </a:lnTo>
                  <a:lnTo>
                    <a:pt x="244" y="5026"/>
                  </a:lnTo>
                  <a:lnTo>
                    <a:pt x="338" y="5232"/>
                  </a:lnTo>
                  <a:lnTo>
                    <a:pt x="544" y="5607"/>
                  </a:lnTo>
                  <a:lnTo>
                    <a:pt x="638" y="5795"/>
                  </a:lnTo>
                  <a:lnTo>
                    <a:pt x="694" y="5963"/>
                  </a:lnTo>
                  <a:lnTo>
                    <a:pt x="732" y="6170"/>
                  </a:lnTo>
                  <a:lnTo>
                    <a:pt x="751" y="6357"/>
                  </a:lnTo>
                  <a:lnTo>
                    <a:pt x="751" y="6751"/>
                  </a:lnTo>
                  <a:lnTo>
                    <a:pt x="732" y="7126"/>
                  </a:lnTo>
                  <a:lnTo>
                    <a:pt x="657" y="7482"/>
                  </a:lnTo>
                  <a:lnTo>
                    <a:pt x="582" y="7820"/>
                  </a:lnTo>
                  <a:lnTo>
                    <a:pt x="469" y="8120"/>
                  </a:lnTo>
                  <a:lnTo>
                    <a:pt x="357" y="8401"/>
                  </a:lnTo>
                  <a:lnTo>
                    <a:pt x="169" y="8870"/>
                  </a:lnTo>
                  <a:lnTo>
                    <a:pt x="57" y="9226"/>
                  </a:lnTo>
                  <a:lnTo>
                    <a:pt x="19" y="9414"/>
                  </a:lnTo>
                  <a:lnTo>
                    <a:pt x="1" y="9507"/>
                  </a:lnTo>
                  <a:lnTo>
                    <a:pt x="1" y="9620"/>
                  </a:lnTo>
                  <a:lnTo>
                    <a:pt x="1" y="9714"/>
                  </a:lnTo>
                  <a:lnTo>
                    <a:pt x="1" y="9808"/>
                  </a:lnTo>
                  <a:lnTo>
                    <a:pt x="19" y="9883"/>
                  </a:lnTo>
                  <a:lnTo>
                    <a:pt x="38" y="9976"/>
                  </a:lnTo>
                  <a:lnTo>
                    <a:pt x="57" y="10051"/>
                  </a:lnTo>
                  <a:lnTo>
                    <a:pt x="94" y="10108"/>
                  </a:lnTo>
                  <a:lnTo>
                    <a:pt x="151" y="10220"/>
                  </a:lnTo>
                  <a:lnTo>
                    <a:pt x="207" y="10295"/>
                  </a:lnTo>
                  <a:lnTo>
                    <a:pt x="263" y="10333"/>
                  </a:lnTo>
                  <a:lnTo>
                    <a:pt x="282" y="10333"/>
                  </a:lnTo>
                  <a:lnTo>
                    <a:pt x="301" y="10295"/>
                  </a:lnTo>
                  <a:lnTo>
                    <a:pt x="301" y="10239"/>
                  </a:lnTo>
                  <a:lnTo>
                    <a:pt x="282" y="10164"/>
                  </a:lnTo>
                  <a:lnTo>
                    <a:pt x="263" y="10051"/>
                  </a:lnTo>
                  <a:lnTo>
                    <a:pt x="244" y="9939"/>
                  </a:lnTo>
                  <a:lnTo>
                    <a:pt x="244" y="9789"/>
                  </a:lnTo>
                  <a:lnTo>
                    <a:pt x="244" y="9620"/>
                  </a:lnTo>
                  <a:lnTo>
                    <a:pt x="282" y="9451"/>
                  </a:lnTo>
                  <a:lnTo>
                    <a:pt x="301" y="9282"/>
                  </a:lnTo>
                  <a:lnTo>
                    <a:pt x="413" y="8945"/>
                  </a:lnTo>
                  <a:lnTo>
                    <a:pt x="582" y="8476"/>
                  </a:lnTo>
                  <a:lnTo>
                    <a:pt x="694" y="8195"/>
                  </a:lnTo>
                  <a:lnTo>
                    <a:pt x="788" y="7876"/>
                  </a:lnTo>
                  <a:lnTo>
                    <a:pt x="882" y="7539"/>
                  </a:lnTo>
                  <a:lnTo>
                    <a:pt x="919" y="7164"/>
                  </a:lnTo>
                  <a:lnTo>
                    <a:pt x="957" y="6751"/>
                  </a:lnTo>
                  <a:lnTo>
                    <a:pt x="938" y="6357"/>
                  </a:lnTo>
                  <a:lnTo>
                    <a:pt x="901" y="6132"/>
                  </a:lnTo>
                  <a:lnTo>
                    <a:pt x="863" y="5926"/>
                  </a:lnTo>
                  <a:lnTo>
                    <a:pt x="788" y="5720"/>
                  </a:lnTo>
                  <a:lnTo>
                    <a:pt x="676" y="5532"/>
                  </a:lnTo>
                  <a:lnTo>
                    <a:pt x="469" y="5157"/>
                  </a:lnTo>
                  <a:lnTo>
                    <a:pt x="394" y="4970"/>
                  </a:lnTo>
                  <a:lnTo>
                    <a:pt x="338" y="4782"/>
                  </a:lnTo>
                  <a:lnTo>
                    <a:pt x="301" y="4576"/>
                  </a:lnTo>
                  <a:lnTo>
                    <a:pt x="319" y="4370"/>
                  </a:lnTo>
                  <a:lnTo>
                    <a:pt x="357" y="4182"/>
                  </a:lnTo>
                  <a:lnTo>
                    <a:pt x="413" y="3976"/>
                  </a:lnTo>
                  <a:lnTo>
                    <a:pt x="544" y="3582"/>
                  </a:lnTo>
                  <a:lnTo>
                    <a:pt x="601" y="3376"/>
                  </a:lnTo>
                  <a:lnTo>
                    <a:pt x="619" y="3188"/>
                  </a:lnTo>
                  <a:lnTo>
                    <a:pt x="638" y="2982"/>
                  </a:lnTo>
                  <a:lnTo>
                    <a:pt x="619" y="2776"/>
                  </a:lnTo>
                  <a:lnTo>
                    <a:pt x="582" y="2419"/>
                  </a:lnTo>
                  <a:lnTo>
                    <a:pt x="526" y="2063"/>
                  </a:lnTo>
                  <a:lnTo>
                    <a:pt x="488" y="1744"/>
                  </a:lnTo>
                  <a:lnTo>
                    <a:pt x="376" y="732"/>
                  </a:lnTo>
                  <a:lnTo>
                    <a:pt x="338" y="357"/>
                  </a:lnTo>
                  <a:lnTo>
                    <a:pt x="319" y="75"/>
                  </a:lnTo>
                  <a:lnTo>
                    <a:pt x="31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2129673" y="-2031357"/>
              <a:ext cx="16644" cy="450688"/>
            </a:xfrm>
            <a:custGeom>
              <a:avLst/>
              <a:gdLst/>
              <a:ahLst/>
              <a:cxnLst/>
              <a:rect l="l" t="t" r="r" b="b"/>
              <a:pathLst>
                <a:path w="320" h="8665" extrusionOk="0">
                  <a:moveTo>
                    <a:pt x="75" y="20"/>
                  </a:moveTo>
                  <a:lnTo>
                    <a:pt x="113" y="57"/>
                  </a:lnTo>
                  <a:lnTo>
                    <a:pt x="150" y="76"/>
                  </a:lnTo>
                  <a:lnTo>
                    <a:pt x="132" y="57"/>
                  </a:lnTo>
                  <a:lnTo>
                    <a:pt x="75" y="20"/>
                  </a:lnTo>
                  <a:close/>
                  <a:moveTo>
                    <a:pt x="0" y="1"/>
                  </a:moveTo>
                  <a:lnTo>
                    <a:pt x="38" y="151"/>
                  </a:lnTo>
                  <a:lnTo>
                    <a:pt x="57" y="226"/>
                  </a:lnTo>
                  <a:lnTo>
                    <a:pt x="94" y="451"/>
                  </a:lnTo>
                  <a:lnTo>
                    <a:pt x="113" y="620"/>
                  </a:lnTo>
                  <a:lnTo>
                    <a:pt x="150" y="826"/>
                  </a:lnTo>
                  <a:lnTo>
                    <a:pt x="150" y="920"/>
                  </a:lnTo>
                  <a:lnTo>
                    <a:pt x="150" y="1051"/>
                  </a:lnTo>
                  <a:lnTo>
                    <a:pt x="169" y="1295"/>
                  </a:lnTo>
                  <a:lnTo>
                    <a:pt x="169" y="1557"/>
                  </a:lnTo>
                  <a:lnTo>
                    <a:pt x="150" y="1857"/>
                  </a:lnTo>
                  <a:lnTo>
                    <a:pt x="132" y="2157"/>
                  </a:lnTo>
                  <a:lnTo>
                    <a:pt x="75" y="2476"/>
                  </a:lnTo>
                  <a:lnTo>
                    <a:pt x="57" y="2814"/>
                  </a:lnTo>
                  <a:lnTo>
                    <a:pt x="57" y="3151"/>
                  </a:lnTo>
                  <a:lnTo>
                    <a:pt x="57" y="3507"/>
                  </a:lnTo>
                  <a:lnTo>
                    <a:pt x="75" y="3864"/>
                  </a:lnTo>
                  <a:lnTo>
                    <a:pt x="132" y="4576"/>
                  </a:lnTo>
                  <a:lnTo>
                    <a:pt x="169" y="4914"/>
                  </a:lnTo>
                  <a:lnTo>
                    <a:pt x="169" y="5251"/>
                  </a:lnTo>
                  <a:lnTo>
                    <a:pt x="150" y="5589"/>
                  </a:lnTo>
                  <a:lnTo>
                    <a:pt x="132" y="5908"/>
                  </a:lnTo>
                  <a:lnTo>
                    <a:pt x="94" y="6508"/>
                  </a:lnTo>
                  <a:lnTo>
                    <a:pt x="57" y="7014"/>
                  </a:lnTo>
                  <a:lnTo>
                    <a:pt x="38" y="7445"/>
                  </a:lnTo>
                  <a:lnTo>
                    <a:pt x="38" y="7745"/>
                  </a:lnTo>
                  <a:lnTo>
                    <a:pt x="57" y="7914"/>
                  </a:lnTo>
                  <a:lnTo>
                    <a:pt x="94" y="8214"/>
                  </a:lnTo>
                  <a:lnTo>
                    <a:pt x="150" y="8458"/>
                  </a:lnTo>
                  <a:lnTo>
                    <a:pt x="225" y="8608"/>
                  </a:lnTo>
                  <a:lnTo>
                    <a:pt x="244" y="8645"/>
                  </a:lnTo>
                  <a:lnTo>
                    <a:pt x="263" y="8664"/>
                  </a:lnTo>
                  <a:lnTo>
                    <a:pt x="282" y="8645"/>
                  </a:lnTo>
                  <a:lnTo>
                    <a:pt x="300" y="8589"/>
                  </a:lnTo>
                  <a:lnTo>
                    <a:pt x="300" y="8420"/>
                  </a:lnTo>
                  <a:lnTo>
                    <a:pt x="282" y="8195"/>
                  </a:lnTo>
                  <a:lnTo>
                    <a:pt x="263" y="7895"/>
                  </a:lnTo>
                  <a:lnTo>
                    <a:pt x="244" y="7445"/>
                  </a:lnTo>
                  <a:lnTo>
                    <a:pt x="244" y="7033"/>
                  </a:lnTo>
                  <a:lnTo>
                    <a:pt x="282" y="6508"/>
                  </a:lnTo>
                  <a:lnTo>
                    <a:pt x="300" y="5908"/>
                  </a:lnTo>
                  <a:lnTo>
                    <a:pt x="319" y="5589"/>
                  </a:lnTo>
                  <a:lnTo>
                    <a:pt x="319" y="5251"/>
                  </a:lnTo>
                  <a:lnTo>
                    <a:pt x="300" y="4914"/>
                  </a:lnTo>
                  <a:lnTo>
                    <a:pt x="263" y="4558"/>
                  </a:lnTo>
                  <a:lnTo>
                    <a:pt x="188" y="3845"/>
                  </a:lnTo>
                  <a:lnTo>
                    <a:pt x="169" y="3507"/>
                  </a:lnTo>
                  <a:lnTo>
                    <a:pt x="150" y="3151"/>
                  </a:lnTo>
                  <a:lnTo>
                    <a:pt x="150" y="2814"/>
                  </a:lnTo>
                  <a:lnTo>
                    <a:pt x="169" y="2476"/>
                  </a:lnTo>
                  <a:lnTo>
                    <a:pt x="188" y="2157"/>
                  </a:lnTo>
                  <a:lnTo>
                    <a:pt x="207" y="1857"/>
                  </a:lnTo>
                  <a:lnTo>
                    <a:pt x="225" y="1557"/>
                  </a:lnTo>
                  <a:lnTo>
                    <a:pt x="225" y="1295"/>
                  </a:lnTo>
                  <a:lnTo>
                    <a:pt x="207" y="1032"/>
                  </a:lnTo>
                  <a:lnTo>
                    <a:pt x="188" y="920"/>
                  </a:lnTo>
                  <a:lnTo>
                    <a:pt x="188" y="807"/>
                  </a:lnTo>
                  <a:lnTo>
                    <a:pt x="150" y="620"/>
                  </a:lnTo>
                  <a:lnTo>
                    <a:pt x="132" y="451"/>
                  </a:lnTo>
                  <a:lnTo>
                    <a:pt x="75" y="226"/>
                  </a:lnTo>
                  <a:lnTo>
                    <a:pt x="57" y="151"/>
                  </a:lnTo>
                  <a:lnTo>
                    <a:pt x="22" y="12"/>
                  </a:lnTo>
                  <a:lnTo>
                    <a:pt x="22" y="12"/>
                  </a:lnTo>
                  <a:lnTo>
                    <a:pt x="38" y="20"/>
                  </a:lnTo>
                  <a:lnTo>
                    <a:pt x="75" y="20"/>
                  </a:lnTo>
                  <a:lnTo>
                    <a:pt x="5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2045778" y="-2294691"/>
              <a:ext cx="64443" cy="372670"/>
            </a:xfrm>
            <a:custGeom>
              <a:avLst/>
              <a:gdLst/>
              <a:ahLst/>
              <a:cxnLst/>
              <a:rect l="l" t="t" r="r" b="b"/>
              <a:pathLst>
                <a:path w="1239" h="7165" extrusionOk="0">
                  <a:moveTo>
                    <a:pt x="1" y="1"/>
                  </a:moveTo>
                  <a:lnTo>
                    <a:pt x="1" y="113"/>
                  </a:lnTo>
                  <a:lnTo>
                    <a:pt x="19" y="188"/>
                  </a:lnTo>
                  <a:lnTo>
                    <a:pt x="76" y="376"/>
                  </a:lnTo>
                  <a:lnTo>
                    <a:pt x="188" y="676"/>
                  </a:lnTo>
                  <a:lnTo>
                    <a:pt x="338" y="1032"/>
                  </a:lnTo>
                  <a:lnTo>
                    <a:pt x="394" y="1257"/>
                  </a:lnTo>
                  <a:lnTo>
                    <a:pt x="451" y="1482"/>
                  </a:lnTo>
                  <a:lnTo>
                    <a:pt x="507" y="2026"/>
                  </a:lnTo>
                  <a:lnTo>
                    <a:pt x="563" y="2589"/>
                  </a:lnTo>
                  <a:lnTo>
                    <a:pt x="601" y="2870"/>
                  </a:lnTo>
                  <a:lnTo>
                    <a:pt x="676" y="3170"/>
                  </a:lnTo>
                  <a:lnTo>
                    <a:pt x="769" y="3451"/>
                  </a:lnTo>
                  <a:lnTo>
                    <a:pt x="863" y="3733"/>
                  </a:lnTo>
                  <a:lnTo>
                    <a:pt x="901" y="3883"/>
                  </a:lnTo>
                  <a:lnTo>
                    <a:pt x="919" y="4014"/>
                  </a:lnTo>
                  <a:lnTo>
                    <a:pt x="976" y="4295"/>
                  </a:lnTo>
                  <a:lnTo>
                    <a:pt x="1013" y="4576"/>
                  </a:lnTo>
                  <a:lnTo>
                    <a:pt x="1051" y="4839"/>
                  </a:lnTo>
                  <a:lnTo>
                    <a:pt x="1069" y="5345"/>
                  </a:lnTo>
                  <a:lnTo>
                    <a:pt x="1069" y="6133"/>
                  </a:lnTo>
                  <a:lnTo>
                    <a:pt x="1069" y="6508"/>
                  </a:lnTo>
                  <a:lnTo>
                    <a:pt x="1069" y="6770"/>
                  </a:lnTo>
                  <a:lnTo>
                    <a:pt x="1107" y="6977"/>
                  </a:lnTo>
                  <a:lnTo>
                    <a:pt x="1126" y="7108"/>
                  </a:lnTo>
                  <a:lnTo>
                    <a:pt x="1144" y="7145"/>
                  </a:lnTo>
                  <a:lnTo>
                    <a:pt x="1163" y="7164"/>
                  </a:lnTo>
                  <a:lnTo>
                    <a:pt x="1182" y="7145"/>
                  </a:lnTo>
                  <a:lnTo>
                    <a:pt x="1201" y="7108"/>
                  </a:lnTo>
                  <a:lnTo>
                    <a:pt x="1219" y="6977"/>
                  </a:lnTo>
                  <a:lnTo>
                    <a:pt x="1238" y="6770"/>
                  </a:lnTo>
                  <a:lnTo>
                    <a:pt x="1238" y="6508"/>
                  </a:lnTo>
                  <a:lnTo>
                    <a:pt x="1238" y="6133"/>
                  </a:lnTo>
                  <a:lnTo>
                    <a:pt x="1219" y="5345"/>
                  </a:lnTo>
                  <a:lnTo>
                    <a:pt x="1182" y="4839"/>
                  </a:lnTo>
                  <a:lnTo>
                    <a:pt x="1144" y="4558"/>
                  </a:lnTo>
                  <a:lnTo>
                    <a:pt x="1107" y="4276"/>
                  </a:lnTo>
                  <a:lnTo>
                    <a:pt x="1051" y="3995"/>
                  </a:lnTo>
                  <a:lnTo>
                    <a:pt x="1013" y="3845"/>
                  </a:lnTo>
                  <a:lnTo>
                    <a:pt x="957" y="3714"/>
                  </a:lnTo>
                  <a:lnTo>
                    <a:pt x="863" y="3433"/>
                  </a:lnTo>
                  <a:lnTo>
                    <a:pt x="769" y="3151"/>
                  </a:lnTo>
                  <a:lnTo>
                    <a:pt x="694" y="2851"/>
                  </a:lnTo>
                  <a:lnTo>
                    <a:pt x="638" y="2570"/>
                  </a:lnTo>
                  <a:lnTo>
                    <a:pt x="563" y="2007"/>
                  </a:lnTo>
                  <a:lnTo>
                    <a:pt x="507" y="1482"/>
                  </a:lnTo>
                  <a:lnTo>
                    <a:pt x="451" y="1239"/>
                  </a:lnTo>
                  <a:lnTo>
                    <a:pt x="376" y="1014"/>
                  </a:lnTo>
                  <a:lnTo>
                    <a:pt x="207" y="657"/>
                  </a:lnTo>
                  <a:lnTo>
                    <a:pt x="94" y="376"/>
                  </a:lnTo>
                  <a:lnTo>
                    <a:pt x="38" y="188"/>
                  </a:lnTo>
                  <a:lnTo>
                    <a:pt x="19" y="113"/>
                  </a:lnTo>
                  <a:lnTo>
                    <a:pt x="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2165768" y="-2119100"/>
              <a:ext cx="50764" cy="319929"/>
            </a:xfrm>
            <a:custGeom>
              <a:avLst/>
              <a:gdLst/>
              <a:ahLst/>
              <a:cxnLst/>
              <a:rect l="l" t="t" r="r" b="b"/>
              <a:pathLst>
                <a:path w="976" h="6151" extrusionOk="0">
                  <a:moveTo>
                    <a:pt x="0" y="0"/>
                  </a:moveTo>
                  <a:lnTo>
                    <a:pt x="150" y="825"/>
                  </a:lnTo>
                  <a:lnTo>
                    <a:pt x="319" y="1688"/>
                  </a:lnTo>
                  <a:lnTo>
                    <a:pt x="544" y="2682"/>
                  </a:lnTo>
                  <a:lnTo>
                    <a:pt x="581" y="2926"/>
                  </a:lnTo>
                  <a:lnTo>
                    <a:pt x="619" y="3169"/>
                  </a:lnTo>
                  <a:lnTo>
                    <a:pt x="656" y="3676"/>
                  </a:lnTo>
                  <a:lnTo>
                    <a:pt x="694" y="4594"/>
                  </a:lnTo>
                  <a:lnTo>
                    <a:pt x="713" y="4969"/>
                  </a:lnTo>
                  <a:lnTo>
                    <a:pt x="731" y="5288"/>
                  </a:lnTo>
                  <a:lnTo>
                    <a:pt x="769" y="5607"/>
                  </a:lnTo>
                  <a:lnTo>
                    <a:pt x="806" y="5832"/>
                  </a:lnTo>
                  <a:lnTo>
                    <a:pt x="863" y="6001"/>
                  </a:lnTo>
                  <a:lnTo>
                    <a:pt x="919" y="6113"/>
                  </a:lnTo>
                  <a:lnTo>
                    <a:pt x="938" y="6151"/>
                  </a:lnTo>
                  <a:lnTo>
                    <a:pt x="956" y="6151"/>
                  </a:lnTo>
                  <a:lnTo>
                    <a:pt x="975" y="6132"/>
                  </a:lnTo>
                  <a:lnTo>
                    <a:pt x="975" y="6095"/>
                  </a:lnTo>
                  <a:lnTo>
                    <a:pt x="975" y="5982"/>
                  </a:lnTo>
                  <a:lnTo>
                    <a:pt x="919" y="5588"/>
                  </a:lnTo>
                  <a:lnTo>
                    <a:pt x="881" y="5269"/>
                  </a:lnTo>
                  <a:lnTo>
                    <a:pt x="844" y="4969"/>
                  </a:lnTo>
                  <a:lnTo>
                    <a:pt x="825" y="4594"/>
                  </a:lnTo>
                  <a:lnTo>
                    <a:pt x="769" y="3676"/>
                  </a:lnTo>
                  <a:lnTo>
                    <a:pt x="713" y="3169"/>
                  </a:lnTo>
                  <a:lnTo>
                    <a:pt x="675" y="2907"/>
                  </a:lnTo>
                  <a:lnTo>
                    <a:pt x="619" y="2644"/>
                  </a:lnTo>
                  <a:lnTo>
                    <a:pt x="375" y="1669"/>
                  </a:lnTo>
                  <a:lnTo>
                    <a:pt x="188" y="825"/>
                  </a:lnTo>
                  <a:lnTo>
                    <a:pt x="0"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2258401" y="-1332997"/>
              <a:ext cx="21533" cy="335533"/>
            </a:xfrm>
            <a:custGeom>
              <a:avLst/>
              <a:gdLst/>
              <a:ahLst/>
              <a:cxnLst/>
              <a:rect l="l" t="t" r="r" b="b"/>
              <a:pathLst>
                <a:path w="414" h="6451" extrusionOk="0">
                  <a:moveTo>
                    <a:pt x="1" y="0"/>
                  </a:moveTo>
                  <a:lnTo>
                    <a:pt x="1" y="244"/>
                  </a:lnTo>
                  <a:lnTo>
                    <a:pt x="94" y="1069"/>
                  </a:lnTo>
                  <a:lnTo>
                    <a:pt x="169" y="1950"/>
                  </a:lnTo>
                  <a:lnTo>
                    <a:pt x="282" y="2944"/>
                  </a:lnTo>
                  <a:lnTo>
                    <a:pt x="301" y="3207"/>
                  </a:lnTo>
                  <a:lnTo>
                    <a:pt x="319" y="3450"/>
                  </a:lnTo>
                  <a:lnTo>
                    <a:pt x="301" y="3957"/>
                  </a:lnTo>
                  <a:lnTo>
                    <a:pt x="244" y="4876"/>
                  </a:lnTo>
                  <a:lnTo>
                    <a:pt x="226" y="5251"/>
                  </a:lnTo>
                  <a:lnTo>
                    <a:pt x="207" y="5551"/>
                  </a:lnTo>
                  <a:lnTo>
                    <a:pt x="226" y="5888"/>
                  </a:lnTo>
                  <a:lnTo>
                    <a:pt x="244" y="6113"/>
                  </a:lnTo>
                  <a:lnTo>
                    <a:pt x="282" y="6301"/>
                  </a:lnTo>
                  <a:lnTo>
                    <a:pt x="319" y="6413"/>
                  </a:lnTo>
                  <a:lnTo>
                    <a:pt x="338" y="6432"/>
                  </a:lnTo>
                  <a:lnTo>
                    <a:pt x="357" y="6451"/>
                  </a:lnTo>
                  <a:lnTo>
                    <a:pt x="376" y="6432"/>
                  </a:lnTo>
                  <a:lnTo>
                    <a:pt x="394" y="6394"/>
                  </a:lnTo>
                  <a:lnTo>
                    <a:pt x="394" y="6282"/>
                  </a:lnTo>
                  <a:lnTo>
                    <a:pt x="376" y="5888"/>
                  </a:lnTo>
                  <a:lnTo>
                    <a:pt x="357" y="5551"/>
                  </a:lnTo>
                  <a:lnTo>
                    <a:pt x="357" y="5251"/>
                  </a:lnTo>
                  <a:lnTo>
                    <a:pt x="376" y="4876"/>
                  </a:lnTo>
                  <a:lnTo>
                    <a:pt x="413" y="3957"/>
                  </a:lnTo>
                  <a:lnTo>
                    <a:pt x="413" y="3450"/>
                  </a:lnTo>
                  <a:lnTo>
                    <a:pt x="394" y="3188"/>
                  </a:lnTo>
                  <a:lnTo>
                    <a:pt x="376" y="2925"/>
                  </a:lnTo>
                  <a:lnTo>
                    <a:pt x="226" y="1932"/>
                  </a:lnTo>
                  <a:lnTo>
                    <a:pt x="113" y="1069"/>
                  </a:lnTo>
                  <a:lnTo>
                    <a:pt x="19" y="225"/>
                  </a:lnTo>
                  <a:lnTo>
                    <a:pt x="1"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2193075" y="-1709509"/>
              <a:ext cx="101476" cy="333660"/>
            </a:xfrm>
            <a:custGeom>
              <a:avLst/>
              <a:gdLst/>
              <a:ahLst/>
              <a:cxnLst/>
              <a:rect l="l" t="t" r="r" b="b"/>
              <a:pathLst>
                <a:path w="1951" h="6415" extrusionOk="0">
                  <a:moveTo>
                    <a:pt x="1031" y="1"/>
                  </a:moveTo>
                  <a:lnTo>
                    <a:pt x="919" y="20"/>
                  </a:lnTo>
                  <a:lnTo>
                    <a:pt x="806" y="38"/>
                  </a:lnTo>
                  <a:lnTo>
                    <a:pt x="638" y="132"/>
                  </a:lnTo>
                  <a:lnTo>
                    <a:pt x="506" y="226"/>
                  </a:lnTo>
                  <a:lnTo>
                    <a:pt x="394" y="320"/>
                  </a:lnTo>
                  <a:lnTo>
                    <a:pt x="319" y="413"/>
                  </a:lnTo>
                  <a:lnTo>
                    <a:pt x="244" y="507"/>
                  </a:lnTo>
                  <a:lnTo>
                    <a:pt x="131" y="695"/>
                  </a:lnTo>
                  <a:lnTo>
                    <a:pt x="56" y="882"/>
                  </a:lnTo>
                  <a:lnTo>
                    <a:pt x="19" y="1051"/>
                  </a:lnTo>
                  <a:lnTo>
                    <a:pt x="0" y="1201"/>
                  </a:lnTo>
                  <a:lnTo>
                    <a:pt x="19" y="1332"/>
                  </a:lnTo>
                  <a:lnTo>
                    <a:pt x="38" y="1426"/>
                  </a:lnTo>
                  <a:lnTo>
                    <a:pt x="75" y="1482"/>
                  </a:lnTo>
                  <a:lnTo>
                    <a:pt x="94" y="1501"/>
                  </a:lnTo>
                  <a:lnTo>
                    <a:pt x="131" y="1482"/>
                  </a:lnTo>
                  <a:lnTo>
                    <a:pt x="150" y="1426"/>
                  </a:lnTo>
                  <a:lnTo>
                    <a:pt x="188" y="1239"/>
                  </a:lnTo>
                  <a:lnTo>
                    <a:pt x="225" y="1107"/>
                  </a:lnTo>
                  <a:lnTo>
                    <a:pt x="281" y="976"/>
                  </a:lnTo>
                  <a:lnTo>
                    <a:pt x="356" y="826"/>
                  </a:lnTo>
                  <a:lnTo>
                    <a:pt x="469" y="676"/>
                  </a:lnTo>
                  <a:lnTo>
                    <a:pt x="525" y="582"/>
                  </a:lnTo>
                  <a:lnTo>
                    <a:pt x="675" y="432"/>
                  </a:lnTo>
                  <a:lnTo>
                    <a:pt x="769" y="357"/>
                  </a:lnTo>
                  <a:lnTo>
                    <a:pt x="900" y="282"/>
                  </a:lnTo>
                  <a:lnTo>
                    <a:pt x="956" y="263"/>
                  </a:lnTo>
                  <a:lnTo>
                    <a:pt x="1106" y="263"/>
                  </a:lnTo>
                  <a:lnTo>
                    <a:pt x="1181" y="282"/>
                  </a:lnTo>
                  <a:lnTo>
                    <a:pt x="1257" y="338"/>
                  </a:lnTo>
                  <a:lnTo>
                    <a:pt x="1313" y="395"/>
                  </a:lnTo>
                  <a:lnTo>
                    <a:pt x="1369" y="470"/>
                  </a:lnTo>
                  <a:lnTo>
                    <a:pt x="1425" y="564"/>
                  </a:lnTo>
                  <a:lnTo>
                    <a:pt x="1482" y="657"/>
                  </a:lnTo>
                  <a:lnTo>
                    <a:pt x="1519" y="770"/>
                  </a:lnTo>
                  <a:lnTo>
                    <a:pt x="1575" y="1032"/>
                  </a:lnTo>
                  <a:lnTo>
                    <a:pt x="1613" y="1295"/>
                  </a:lnTo>
                  <a:lnTo>
                    <a:pt x="1632" y="1576"/>
                  </a:lnTo>
                  <a:lnTo>
                    <a:pt x="1632" y="1707"/>
                  </a:lnTo>
                  <a:lnTo>
                    <a:pt x="1613" y="1764"/>
                  </a:lnTo>
                  <a:lnTo>
                    <a:pt x="1613" y="1782"/>
                  </a:lnTo>
                  <a:lnTo>
                    <a:pt x="1557" y="1801"/>
                  </a:lnTo>
                  <a:lnTo>
                    <a:pt x="1500" y="1839"/>
                  </a:lnTo>
                  <a:lnTo>
                    <a:pt x="1444" y="1857"/>
                  </a:lnTo>
                  <a:lnTo>
                    <a:pt x="1407" y="1914"/>
                  </a:lnTo>
                  <a:lnTo>
                    <a:pt x="1369" y="1970"/>
                  </a:lnTo>
                  <a:lnTo>
                    <a:pt x="1350" y="2026"/>
                  </a:lnTo>
                  <a:lnTo>
                    <a:pt x="1350" y="2176"/>
                  </a:lnTo>
                  <a:lnTo>
                    <a:pt x="1369" y="2326"/>
                  </a:lnTo>
                  <a:lnTo>
                    <a:pt x="1425" y="2476"/>
                  </a:lnTo>
                  <a:lnTo>
                    <a:pt x="1500" y="2589"/>
                  </a:lnTo>
                  <a:lnTo>
                    <a:pt x="1557" y="2720"/>
                  </a:lnTo>
                  <a:lnTo>
                    <a:pt x="1594" y="2832"/>
                  </a:lnTo>
                  <a:lnTo>
                    <a:pt x="1632" y="2964"/>
                  </a:lnTo>
                  <a:lnTo>
                    <a:pt x="1669" y="3095"/>
                  </a:lnTo>
                  <a:lnTo>
                    <a:pt x="1725" y="3358"/>
                  </a:lnTo>
                  <a:lnTo>
                    <a:pt x="1782" y="3639"/>
                  </a:lnTo>
                  <a:lnTo>
                    <a:pt x="1800" y="3920"/>
                  </a:lnTo>
                  <a:lnTo>
                    <a:pt x="1800" y="4183"/>
                  </a:lnTo>
                  <a:lnTo>
                    <a:pt x="1800" y="4464"/>
                  </a:lnTo>
                  <a:lnTo>
                    <a:pt x="1800" y="4614"/>
                  </a:lnTo>
                  <a:lnTo>
                    <a:pt x="1800" y="4745"/>
                  </a:lnTo>
                  <a:lnTo>
                    <a:pt x="1782" y="5270"/>
                  </a:lnTo>
                  <a:lnTo>
                    <a:pt x="1744" y="5533"/>
                  </a:lnTo>
                  <a:lnTo>
                    <a:pt x="1707" y="5795"/>
                  </a:lnTo>
                  <a:lnTo>
                    <a:pt x="1669" y="5908"/>
                  </a:lnTo>
                  <a:lnTo>
                    <a:pt x="1632" y="6020"/>
                  </a:lnTo>
                  <a:lnTo>
                    <a:pt x="1613" y="6076"/>
                  </a:lnTo>
                  <a:lnTo>
                    <a:pt x="1575" y="6114"/>
                  </a:lnTo>
                  <a:lnTo>
                    <a:pt x="1500" y="6208"/>
                  </a:lnTo>
                  <a:lnTo>
                    <a:pt x="1407" y="6264"/>
                  </a:lnTo>
                  <a:lnTo>
                    <a:pt x="1313" y="6320"/>
                  </a:lnTo>
                  <a:lnTo>
                    <a:pt x="1219" y="6339"/>
                  </a:lnTo>
                  <a:lnTo>
                    <a:pt x="1106" y="6320"/>
                  </a:lnTo>
                  <a:lnTo>
                    <a:pt x="1013" y="6283"/>
                  </a:lnTo>
                  <a:lnTo>
                    <a:pt x="938" y="6227"/>
                  </a:lnTo>
                  <a:lnTo>
                    <a:pt x="863" y="6170"/>
                  </a:lnTo>
                  <a:lnTo>
                    <a:pt x="788" y="6095"/>
                  </a:lnTo>
                  <a:lnTo>
                    <a:pt x="675" y="5945"/>
                  </a:lnTo>
                  <a:lnTo>
                    <a:pt x="600" y="5795"/>
                  </a:lnTo>
                  <a:lnTo>
                    <a:pt x="488" y="5495"/>
                  </a:lnTo>
                  <a:lnTo>
                    <a:pt x="413" y="5233"/>
                  </a:lnTo>
                  <a:lnTo>
                    <a:pt x="375" y="5045"/>
                  </a:lnTo>
                  <a:lnTo>
                    <a:pt x="338" y="4895"/>
                  </a:lnTo>
                  <a:lnTo>
                    <a:pt x="338" y="4708"/>
                  </a:lnTo>
                  <a:lnTo>
                    <a:pt x="375" y="4595"/>
                  </a:lnTo>
                  <a:lnTo>
                    <a:pt x="394" y="4520"/>
                  </a:lnTo>
                  <a:lnTo>
                    <a:pt x="356" y="4595"/>
                  </a:lnTo>
                  <a:lnTo>
                    <a:pt x="319" y="4708"/>
                  </a:lnTo>
                  <a:lnTo>
                    <a:pt x="319" y="4895"/>
                  </a:lnTo>
                  <a:lnTo>
                    <a:pt x="338" y="5064"/>
                  </a:lnTo>
                  <a:lnTo>
                    <a:pt x="375" y="5251"/>
                  </a:lnTo>
                  <a:lnTo>
                    <a:pt x="450" y="5495"/>
                  </a:lnTo>
                  <a:lnTo>
                    <a:pt x="544" y="5814"/>
                  </a:lnTo>
                  <a:lnTo>
                    <a:pt x="638" y="5964"/>
                  </a:lnTo>
                  <a:lnTo>
                    <a:pt x="750" y="6133"/>
                  </a:lnTo>
                  <a:lnTo>
                    <a:pt x="806" y="6208"/>
                  </a:lnTo>
                  <a:lnTo>
                    <a:pt x="900" y="6283"/>
                  </a:lnTo>
                  <a:lnTo>
                    <a:pt x="994" y="6339"/>
                  </a:lnTo>
                  <a:lnTo>
                    <a:pt x="1088" y="6395"/>
                  </a:lnTo>
                  <a:lnTo>
                    <a:pt x="1219" y="6414"/>
                  </a:lnTo>
                  <a:lnTo>
                    <a:pt x="1332" y="6395"/>
                  </a:lnTo>
                  <a:lnTo>
                    <a:pt x="1463" y="6339"/>
                  </a:lnTo>
                  <a:lnTo>
                    <a:pt x="1557" y="6264"/>
                  </a:lnTo>
                  <a:lnTo>
                    <a:pt x="1650" y="6170"/>
                  </a:lnTo>
                  <a:lnTo>
                    <a:pt x="1688" y="6114"/>
                  </a:lnTo>
                  <a:lnTo>
                    <a:pt x="1707" y="6058"/>
                  </a:lnTo>
                  <a:lnTo>
                    <a:pt x="1763" y="5926"/>
                  </a:lnTo>
                  <a:lnTo>
                    <a:pt x="1800" y="5814"/>
                  </a:lnTo>
                  <a:lnTo>
                    <a:pt x="1838" y="5551"/>
                  </a:lnTo>
                  <a:lnTo>
                    <a:pt x="1875" y="5289"/>
                  </a:lnTo>
                  <a:lnTo>
                    <a:pt x="1932" y="4745"/>
                  </a:lnTo>
                  <a:lnTo>
                    <a:pt x="1932" y="4614"/>
                  </a:lnTo>
                  <a:lnTo>
                    <a:pt x="1932" y="4464"/>
                  </a:lnTo>
                  <a:lnTo>
                    <a:pt x="1950" y="4183"/>
                  </a:lnTo>
                  <a:lnTo>
                    <a:pt x="1950" y="3901"/>
                  </a:lnTo>
                  <a:lnTo>
                    <a:pt x="1932" y="3620"/>
                  </a:lnTo>
                  <a:lnTo>
                    <a:pt x="1894" y="3339"/>
                  </a:lnTo>
                  <a:lnTo>
                    <a:pt x="1838" y="3057"/>
                  </a:lnTo>
                  <a:lnTo>
                    <a:pt x="1800" y="2926"/>
                  </a:lnTo>
                  <a:lnTo>
                    <a:pt x="1763" y="2776"/>
                  </a:lnTo>
                  <a:lnTo>
                    <a:pt x="1707" y="2645"/>
                  </a:lnTo>
                  <a:lnTo>
                    <a:pt x="1650" y="2514"/>
                  </a:lnTo>
                  <a:lnTo>
                    <a:pt x="1594" y="2401"/>
                  </a:lnTo>
                  <a:lnTo>
                    <a:pt x="1557" y="2289"/>
                  </a:lnTo>
                  <a:lnTo>
                    <a:pt x="1538" y="2176"/>
                  </a:lnTo>
                  <a:lnTo>
                    <a:pt x="1557" y="2045"/>
                  </a:lnTo>
                  <a:lnTo>
                    <a:pt x="1557" y="2026"/>
                  </a:lnTo>
                  <a:lnTo>
                    <a:pt x="1575" y="2007"/>
                  </a:lnTo>
                  <a:lnTo>
                    <a:pt x="1650" y="1989"/>
                  </a:lnTo>
                  <a:lnTo>
                    <a:pt x="1744" y="1932"/>
                  </a:lnTo>
                  <a:lnTo>
                    <a:pt x="1782" y="1876"/>
                  </a:lnTo>
                  <a:lnTo>
                    <a:pt x="1819" y="1820"/>
                  </a:lnTo>
                  <a:lnTo>
                    <a:pt x="1819" y="1801"/>
                  </a:lnTo>
                  <a:lnTo>
                    <a:pt x="1819" y="1782"/>
                  </a:lnTo>
                  <a:lnTo>
                    <a:pt x="1838" y="1726"/>
                  </a:lnTo>
                  <a:lnTo>
                    <a:pt x="1838" y="1576"/>
                  </a:lnTo>
                  <a:lnTo>
                    <a:pt x="1838" y="1276"/>
                  </a:lnTo>
                  <a:lnTo>
                    <a:pt x="1800" y="995"/>
                  </a:lnTo>
                  <a:lnTo>
                    <a:pt x="1744" y="714"/>
                  </a:lnTo>
                  <a:lnTo>
                    <a:pt x="1688" y="582"/>
                  </a:lnTo>
                  <a:lnTo>
                    <a:pt x="1650" y="451"/>
                  </a:lnTo>
                  <a:lnTo>
                    <a:pt x="1575" y="338"/>
                  </a:lnTo>
                  <a:lnTo>
                    <a:pt x="1500" y="226"/>
                  </a:lnTo>
                  <a:lnTo>
                    <a:pt x="1407" y="132"/>
                  </a:lnTo>
                  <a:lnTo>
                    <a:pt x="1294" y="57"/>
                  </a:lnTo>
                  <a:lnTo>
                    <a:pt x="1163" y="20"/>
                  </a:lnTo>
                  <a:lnTo>
                    <a:pt x="103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2234996" y="-1623638"/>
              <a:ext cx="34172" cy="153177"/>
            </a:xfrm>
            <a:custGeom>
              <a:avLst/>
              <a:gdLst/>
              <a:ahLst/>
              <a:cxnLst/>
              <a:rect l="l" t="t" r="r" b="b"/>
              <a:pathLst>
                <a:path w="657" h="2945" extrusionOk="0">
                  <a:moveTo>
                    <a:pt x="38" y="2738"/>
                  </a:moveTo>
                  <a:lnTo>
                    <a:pt x="57" y="2775"/>
                  </a:lnTo>
                  <a:lnTo>
                    <a:pt x="113" y="2850"/>
                  </a:lnTo>
                  <a:lnTo>
                    <a:pt x="57" y="2757"/>
                  </a:lnTo>
                  <a:lnTo>
                    <a:pt x="38" y="2738"/>
                  </a:lnTo>
                  <a:close/>
                  <a:moveTo>
                    <a:pt x="75" y="0"/>
                  </a:moveTo>
                  <a:lnTo>
                    <a:pt x="57" y="19"/>
                  </a:lnTo>
                  <a:lnTo>
                    <a:pt x="38" y="75"/>
                  </a:lnTo>
                  <a:lnTo>
                    <a:pt x="0" y="169"/>
                  </a:lnTo>
                  <a:lnTo>
                    <a:pt x="0" y="300"/>
                  </a:lnTo>
                  <a:lnTo>
                    <a:pt x="0" y="375"/>
                  </a:lnTo>
                  <a:lnTo>
                    <a:pt x="19" y="488"/>
                  </a:lnTo>
                  <a:lnTo>
                    <a:pt x="57" y="656"/>
                  </a:lnTo>
                  <a:lnTo>
                    <a:pt x="75" y="750"/>
                  </a:lnTo>
                  <a:lnTo>
                    <a:pt x="113" y="863"/>
                  </a:lnTo>
                  <a:lnTo>
                    <a:pt x="207" y="1069"/>
                  </a:lnTo>
                  <a:lnTo>
                    <a:pt x="319" y="1313"/>
                  </a:lnTo>
                  <a:lnTo>
                    <a:pt x="432" y="1556"/>
                  </a:lnTo>
                  <a:lnTo>
                    <a:pt x="544" y="1819"/>
                  </a:lnTo>
                  <a:lnTo>
                    <a:pt x="582" y="1950"/>
                  </a:lnTo>
                  <a:lnTo>
                    <a:pt x="601" y="2082"/>
                  </a:lnTo>
                  <a:lnTo>
                    <a:pt x="619" y="2213"/>
                  </a:lnTo>
                  <a:lnTo>
                    <a:pt x="638" y="2344"/>
                  </a:lnTo>
                  <a:lnTo>
                    <a:pt x="619" y="2475"/>
                  </a:lnTo>
                  <a:lnTo>
                    <a:pt x="582" y="2588"/>
                  </a:lnTo>
                  <a:lnTo>
                    <a:pt x="544" y="2700"/>
                  </a:lnTo>
                  <a:lnTo>
                    <a:pt x="488" y="2794"/>
                  </a:lnTo>
                  <a:lnTo>
                    <a:pt x="432" y="2869"/>
                  </a:lnTo>
                  <a:lnTo>
                    <a:pt x="432" y="2869"/>
                  </a:lnTo>
                  <a:lnTo>
                    <a:pt x="507" y="2794"/>
                  </a:lnTo>
                  <a:lnTo>
                    <a:pt x="563" y="2700"/>
                  </a:lnTo>
                  <a:lnTo>
                    <a:pt x="619" y="2607"/>
                  </a:lnTo>
                  <a:lnTo>
                    <a:pt x="657" y="2475"/>
                  </a:lnTo>
                  <a:lnTo>
                    <a:pt x="657" y="2363"/>
                  </a:lnTo>
                  <a:lnTo>
                    <a:pt x="657" y="2213"/>
                  </a:lnTo>
                  <a:lnTo>
                    <a:pt x="657" y="2082"/>
                  </a:lnTo>
                  <a:lnTo>
                    <a:pt x="619" y="1950"/>
                  </a:lnTo>
                  <a:lnTo>
                    <a:pt x="582" y="1800"/>
                  </a:lnTo>
                  <a:lnTo>
                    <a:pt x="488" y="1538"/>
                  </a:lnTo>
                  <a:lnTo>
                    <a:pt x="375" y="1294"/>
                  </a:lnTo>
                  <a:lnTo>
                    <a:pt x="263" y="1050"/>
                  </a:lnTo>
                  <a:lnTo>
                    <a:pt x="188" y="825"/>
                  </a:lnTo>
                  <a:lnTo>
                    <a:pt x="150" y="731"/>
                  </a:lnTo>
                  <a:lnTo>
                    <a:pt x="132" y="638"/>
                  </a:lnTo>
                  <a:lnTo>
                    <a:pt x="94" y="469"/>
                  </a:lnTo>
                  <a:lnTo>
                    <a:pt x="75" y="356"/>
                  </a:lnTo>
                  <a:lnTo>
                    <a:pt x="75" y="300"/>
                  </a:lnTo>
                  <a:lnTo>
                    <a:pt x="94" y="94"/>
                  </a:lnTo>
                  <a:lnTo>
                    <a:pt x="94" y="38"/>
                  </a:lnTo>
                  <a:lnTo>
                    <a:pt x="75" y="0"/>
                  </a:lnTo>
                  <a:close/>
                  <a:moveTo>
                    <a:pt x="132" y="2869"/>
                  </a:moveTo>
                  <a:lnTo>
                    <a:pt x="169" y="2907"/>
                  </a:lnTo>
                  <a:lnTo>
                    <a:pt x="207" y="2925"/>
                  </a:lnTo>
                  <a:lnTo>
                    <a:pt x="282" y="2944"/>
                  </a:lnTo>
                  <a:lnTo>
                    <a:pt x="357" y="2925"/>
                  </a:lnTo>
                  <a:lnTo>
                    <a:pt x="432" y="2869"/>
                  </a:lnTo>
                  <a:lnTo>
                    <a:pt x="357" y="2907"/>
                  </a:lnTo>
                  <a:lnTo>
                    <a:pt x="282" y="2925"/>
                  </a:lnTo>
                  <a:lnTo>
                    <a:pt x="207" y="2907"/>
                  </a:lnTo>
                  <a:lnTo>
                    <a:pt x="169" y="2888"/>
                  </a:lnTo>
                  <a:lnTo>
                    <a:pt x="132" y="2869"/>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1643001" y="-2193217"/>
              <a:ext cx="377507" cy="191198"/>
            </a:xfrm>
            <a:custGeom>
              <a:avLst/>
              <a:gdLst/>
              <a:ahLst/>
              <a:cxnLst/>
              <a:rect l="l" t="t" r="r" b="b"/>
              <a:pathLst>
                <a:path w="7258" h="3676" extrusionOk="0">
                  <a:moveTo>
                    <a:pt x="56" y="0"/>
                  </a:moveTo>
                  <a:lnTo>
                    <a:pt x="0" y="19"/>
                  </a:lnTo>
                  <a:lnTo>
                    <a:pt x="169" y="19"/>
                  </a:lnTo>
                  <a:lnTo>
                    <a:pt x="319" y="38"/>
                  </a:lnTo>
                  <a:lnTo>
                    <a:pt x="638" y="94"/>
                  </a:lnTo>
                  <a:lnTo>
                    <a:pt x="1482" y="338"/>
                  </a:lnTo>
                  <a:lnTo>
                    <a:pt x="1763" y="394"/>
                  </a:lnTo>
                  <a:lnTo>
                    <a:pt x="2063" y="450"/>
                  </a:lnTo>
                  <a:lnTo>
                    <a:pt x="2232" y="450"/>
                  </a:lnTo>
                  <a:lnTo>
                    <a:pt x="2400" y="431"/>
                  </a:lnTo>
                  <a:lnTo>
                    <a:pt x="2738" y="356"/>
                  </a:lnTo>
                  <a:lnTo>
                    <a:pt x="3075" y="281"/>
                  </a:lnTo>
                  <a:lnTo>
                    <a:pt x="3413" y="188"/>
                  </a:lnTo>
                  <a:lnTo>
                    <a:pt x="3582" y="150"/>
                  </a:lnTo>
                  <a:lnTo>
                    <a:pt x="3769" y="131"/>
                  </a:lnTo>
                  <a:lnTo>
                    <a:pt x="3938" y="131"/>
                  </a:lnTo>
                  <a:lnTo>
                    <a:pt x="4126" y="150"/>
                  </a:lnTo>
                  <a:lnTo>
                    <a:pt x="4294" y="169"/>
                  </a:lnTo>
                  <a:lnTo>
                    <a:pt x="4482" y="225"/>
                  </a:lnTo>
                  <a:lnTo>
                    <a:pt x="4651" y="300"/>
                  </a:lnTo>
                  <a:lnTo>
                    <a:pt x="4801" y="375"/>
                  </a:lnTo>
                  <a:lnTo>
                    <a:pt x="5119" y="544"/>
                  </a:lnTo>
                  <a:lnTo>
                    <a:pt x="5401" y="750"/>
                  </a:lnTo>
                  <a:lnTo>
                    <a:pt x="5644" y="975"/>
                  </a:lnTo>
                  <a:lnTo>
                    <a:pt x="5869" y="1219"/>
                  </a:lnTo>
                  <a:lnTo>
                    <a:pt x="6038" y="1482"/>
                  </a:lnTo>
                  <a:lnTo>
                    <a:pt x="6113" y="1613"/>
                  </a:lnTo>
                  <a:lnTo>
                    <a:pt x="6170" y="1744"/>
                  </a:lnTo>
                  <a:lnTo>
                    <a:pt x="6245" y="2007"/>
                  </a:lnTo>
                  <a:lnTo>
                    <a:pt x="6320" y="2250"/>
                  </a:lnTo>
                  <a:lnTo>
                    <a:pt x="6451" y="2682"/>
                  </a:lnTo>
                  <a:lnTo>
                    <a:pt x="6563" y="2982"/>
                  </a:lnTo>
                  <a:lnTo>
                    <a:pt x="6638" y="3132"/>
                  </a:lnTo>
                  <a:lnTo>
                    <a:pt x="6732" y="3282"/>
                  </a:lnTo>
                  <a:lnTo>
                    <a:pt x="6826" y="3413"/>
                  </a:lnTo>
                  <a:lnTo>
                    <a:pt x="6920" y="3507"/>
                  </a:lnTo>
                  <a:lnTo>
                    <a:pt x="7032" y="3582"/>
                  </a:lnTo>
                  <a:lnTo>
                    <a:pt x="7107" y="3638"/>
                  </a:lnTo>
                  <a:lnTo>
                    <a:pt x="7182" y="3675"/>
                  </a:lnTo>
                  <a:lnTo>
                    <a:pt x="7257" y="3675"/>
                  </a:lnTo>
                  <a:lnTo>
                    <a:pt x="7257" y="3638"/>
                  </a:lnTo>
                  <a:lnTo>
                    <a:pt x="7238" y="3600"/>
                  </a:lnTo>
                  <a:lnTo>
                    <a:pt x="7201" y="3544"/>
                  </a:lnTo>
                  <a:lnTo>
                    <a:pt x="7126" y="3469"/>
                  </a:lnTo>
                  <a:lnTo>
                    <a:pt x="6995" y="3282"/>
                  </a:lnTo>
                  <a:lnTo>
                    <a:pt x="6826" y="3019"/>
                  </a:lnTo>
                  <a:lnTo>
                    <a:pt x="6770" y="2888"/>
                  </a:lnTo>
                  <a:lnTo>
                    <a:pt x="6657" y="2607"/>
                  </a:lnTo>
                  <a:lnTo>
                    <a:pt x="6526" y="2194"/>
                  </a:lnTo>
                  <a:lnTo>
                    <a:pt x="6432" y="1950"/>
                  </a:lnTo>
                  <a:lnTo>
                    <a:pt x="6338" y="1669"/>
                  </a:lnTo>
                  <a:lnTo>
                    <a:pt x="6282" y="1519"/>
                  </a:lnTo>
                  <a:lnTo>
                    <a:pt x="6207" y="1388"/>
                  </a:lnTo>
                  <a:lnTo>
                    <a:pt x="6113" y="1256"/>
                  </a:lnTo>
                  <a:lnTo>
                    <a:pt x="6001" y="1106"/>
                  </a:lnTo>
                  <a:lnTo>
                    <a:pt x="5757" y="863"/>
                  </a:lnTo>
                  <a:lnTo>
                    <a:pt x="5494" y="619"/>
                  </a:lnTo>
                  <a:lnTo>
                    <a:pt x="5194" y="413"/>
                  </a:lnTo>
                  <a:lnTo>
                    <a:pt x="4876" y="244"/>
                  </a:lnTo>
                  <a:lnTo>
                    <a:pt x="4688" y="169"/>
                  </a:lnTo>
                  <a:lnTo>
                    <a:pt x="4519" y="94"/>
                  </a:lnTo>
                  <a:lnTo>
                    <a:pt x="4332" y="56"/>
                  </a:lnTo>
                  <a:lnTo>
                    <a:pt x="4144" y="19"/>
                  </a:lnTo>
                  <a:lnTo>
                    <a:pt x="3751" y="19"/>
                  </a:lnTo>
                  <a:lnTo>
                    <a:pt x="3582" y="56"/>
                  </a:lnTo>
                  <a:lnTo>
                    <a:pt x="3394" y="94"/>
                  </a:lnTo>
                  <a:lnTo>
                    <a:pt x="3038" y="188"/>
                  </a:lnTo>
                  <a:lnTo>
                    <a:pt x="2700" y="281"/>
                  </a:lnTo>
                  <a:lnTo>
                    <a:pt x="2382" y="356"/>
                  </a:lnTo>
                  <a:lnTo>
                    <a:pt x="2232" y="375"/>
                  </a:lnTo>
                  <a:lnTo>
                    <a:pt x="2063" y="375"/>
                  </a:lnTo>
                  <a:lnTo>
                    <a:pt x="1782" y="338"/>
                  </a:lnTo>
                  <a:lnTo>
                    <a:pt x="1500" y="281"/>
                  </a:lnTo>
                  <a:lnTo>
                    <a:pt x="638" y="75"/>
                  </a:lnTo>
                  <a:lnTo>
                    <a:pt x="319"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1835131" y="-2677965"/>
              <a:ext cx="157078" cy="281908"/>
            </a:xfrm>
            <a:custGeom>
              <a:avLst/>
              <a:gdLst/>
              <a:ahLst/>
              <a:cxnLst/>
              <a:rect l="l" t="t" r="r" b="b"/>
              <a:pathLst>
                <a:path w="3020" h="5420" extrusionOk="0">
                  <a:moveTo>
                    <a:pt x="844" y="1"/>
                  </a:moveTo>
                  <a:lnTo>
                    <a:pt x="732" y="169"/>
                  </a:lnTo>
                  <a:lnTo>
                    <a:pt x="582" y="376"/>
                  </a:lnTo>
                  <a:lnTo>
                    <a:pt x="413" y="601"/>
                  </a:lnTo>
                  <a:lnTo>
                    <a:pt x="188" y="919"/>
                  </a:lnTo>
                  <a:lnTo>
                    <a:pt x="75" y="1126"/>
                  </a:lnTo>
                  <a:lnTo>
                    <a:pt x="38" y="1238"/>
                  </a:lnTo>
                  <a:lnTo>
                    <a:pt x="0" y="1351"/>
                  </a:lnTo>
                  <a:lnTo>
                    <a:pt x="0" y="1594"/>
                  </a:lnTo>
                  <a:lnTo>
                    <a:pt x="0" y="1857"/>
                  </a:lnTo>
                  <a:lnTo>
                    <a:pt x="75" y="2420"/>
                  </a:lnTo>
                  <a:lnTo>
                    <a:pt x="113" y="2701"/>
                  </a:lnTo>
                  <a:lnTo>
                    <a:pt x="188" y="2982"/>
                  </a:lnTo>
                  <a:lnTo>
                    <a:pt x="244" y="3113"/>
                  </a:lnTo>
                  <a:lnTo>
                    <a:pt x="300" y="3245"/>
                  </a:lnTo>
                  <a:lnTo>
                    <a:pt x="375" y="3376"/>
                  </a:lnTo>
                  <a:lnTo>
                    <a:pt x="469" y="3488"/>
                  </a:lnTo>
                  <a:lnTo>
                    <a:pt x="582" y="3601"/>
                  </a:lnTo>
                  <a:lnTo>
                    <a:pt x="694" y="3695"/>
                  </a:lnTo>
                  <a:lnTo>
                    <a:pt x="807" y="3770"/>
                  </a:lnTo>
                  <a:lnTo>
                    <a:pt x="938" y="3845"/>
                  </a:lnTo>
                  <a:lnTo>
                    <a:pt x="1200" y="3938"/>
                  </a:lnTo>
                  <a:lnTo>
                    <a:pt x="1444" y="4013"/>
                  </a:lnTo>
                  <a:lnTo>
                    <a:pt x="1688" y="4088"/>
                  </a:lnTo>
                  <a:lnTo>
                    <a:pt x="1894" y="4182"/>
                  </a:lnTo>
                  <a:lnTo>
                    <a:pt x="2082" y="4276"/>
                  </a:lnTo>
                  <a:lnTo>
                    <a:pt x="2157" y="4332"/>
                  </a:lnTo>
                  <a:lnTo>
                    <a:pt x="2232" y="4388"/>
                  </a:lnTo>
                  <a:lnTo>
                    <a:pt x="2363" y="4501"/>
                  </a:lnTo>
                  <a:lnTo>
                    <a:pt x="2457" y="4613"/>
                  </a:lnTo>
                  <a:lnTo>
                    <a:pt x="2532" y="4707"/>
                  </a:lnTo>
                  <a:lnTo>
                    <a:pt x="2607" y="4801"/>
                  </a:lnTo>
                  <a:lnTo>
                    <a:pt x="2663" y="4895"/>
                  </a:lnTo>
                  <a:lnTo>
                    <a:pt x="2888" y="5270"/>
                  </a:lnTo>
                  <a:lnTo>
                    <a:pt x="2963" y="5382"/>
                  </a:lnTo>
                  <a:lnTo>
                    <a:pt x="2982" y="5420"/>
                  </a:lnTo>
                  <a:lnTo>
                    <a:pt x="3001" y="5420"/>
                  </a:lnTo>
                  <a:lnTo>
                    <a:pt x="3019" y="5401"/>
                  </a:lnTo>
                  <a:lnTo>
                    <a:pt x="3019" y="5364"/>
                  </a:lnTo>
                  <a:lnTo>
                    <a:pt x="3001" y="5232"/>
                  </a:lnTo>
                  <a:lnTo>
                    <a:pt x="2926" y="5026"/>
                  </a:lnTo>
                  <a:lnTo>
                    <a:pt x="2813" y="4820"/>
                  </a:lnTo>
                  <a:lnTo>
                    <a:pt x="2738" y="4707"/>
                  </a:lnTo>
                  <a:lnTo>
                    <a:pt x="2682" y="4613"/>
                  </a:lnTo>
                  <a:lnTo>
                    <a:pt x="2588" y="4501"/>
                  </a:lnTo>
                  <a:lnTo>
                    <a:pt x="2476" y="4388"/>
                  </a:lnTo>
                  <a:lnTo>
                    <a:pt x="2325" y="4257"/>
                  </a:lnTo>
                  <a:lnTo>
                    <a:pt x="2250" y="4201"/>
                  </a:lnTo>
                  <a:lnTo>
                    <a:pt x="2157" y="4145"/>
                  </a:lnTo>
                  <a:lnTo>
                    <a:pt x="1950" y="4032"/>
                  </a:lnTo>
                  <a:lnTo>
                    <a:pt x="1725" y="3957"/>
                  </a:lnTo>
                  <a:lnTo>
                    <a:pt x="1482" y="3882"/>
                  </a:lnTo>
                  <a:lnTo>
                    <a:pt x="1238" y="3807"/>
                  </a:lnTo>
                  <a:lnTo>
                    <a:pt x="994" y="3732"/>
                  </a:lnTo>
                  <a:lnTo>
                    <a:pt x="863" y="3676"/>
                  </a:lnTo>
                  <a:lnTo>
                    <a:pt x="750" y="3601"/>
                  </a:lnTo>
                  <a:lnTo>
                    <a:pt x="657" y="3526"/>
                  </a:lnTo>
                  <a:lnTo>
                    <a:pt x="563" y="3432"/>
                  </a:lnTo>
                  <a:lnTo>
                    <a:pt x="469" y="3320"/>
                  </a:lnTo>
                  <a:lnTo>
                    <a:pt x="394" y="3207"/>
                  </a:lnTo>
                  <a:lnTo>
                    <a:pt x="338" y="3076"/>
                  </a:lnTo>
                  <a:lnTo>
                    <a:pt x="282" y="2945"/>
                  </a:lnTo>
                  <a:lnTo>
                    <a:pt x="207" y="2682"/>
                  </a:lnTo>
                  <a:lnTo>
                    <a:pt x="150" y="2401"/>
                  </a:lnTo>
                  <a:lnTo>
                    <a:pt x="75" y="1857"/>
                  </a:lnTo>
                  <a:lnTo>
                    <a:pt x="57" y="1594"/>
                  </a:lnTo>
                  <a:lnTo>
                    <a:pt x="57" y="1351"/>
                  </a:lnTo>
                  <a:lnTo>
                    <a:pt x="75" y="1238"/>
                  </a:lnTo>
                  <a:lnTo>
                    <a:pt x="113" y="1144"/>
                  </a:lnTo>
                  <a:lnTo>
                    <a:pt x="225" y="938"/>
                  </a:lnTo>
                  <a:lnTo>
                    <a:pt x="432" y="619"/>
                  </a:lnTo>
                  <a:lnTo>
                    <a:pt x="600" y="394"/>
                  </a:lnTo>
                  <a:lnTo>
                    <a:pt x="750" y="169"/>
                  </a:lnTo>
                  <a:lnTo>
                    <a:pt x="844"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3"/>
          <p:cNvGrpSpPr/>
          <p:nvPr/>
        </p:nvGrpSpPr>
        <p:grpSpPr>
          <a:xfrm>
            <a:off x="4084465" y="3850549"/>
            <a:ext cx="5842246" cy="2242202"/>
            <a:chOff x="4084465" y="3850549"/>
            <a:chExt cx="5842246" cy="2242202"/>
          </a:xfrm>
        </p:grpSpPr>
        <p:sp>
          <p:nvSpPr>
            <p:cNvPr id="937" name="Google Shape;937;p13"/>
            <p:cNvSpPr/>
            <p:nvPr/>
          </p:nvSpPr>
          <p:spPr>
            <a:xfrm rot="374001">
              <a:off x="4156278" y="4155094"/>
              <a:ext cx="5698620" cy="1633112"/>
            </a:xfrm>
            <a:custGeom>
              <a:avLst/>
              <a:gdLst/>
              <a:ahLst/>
              <a:cxnLst/>
              <a:rect l="l" t="t" r="r" b="b"/>
              <a:pathLst>
                <a:path w="44498" h="12752" extrusionOk="0">
                  <a:moveTo>
                    <a:pt x="37522" y="1"/>
                  </a:moveTo>
                  <a:lnTo>
                    <a:pt x="36903" y="19"/>
                  </a:lnTo>
                  <a:lnTo>
                    <a:pt x="36285" y="57"/>
                  </a:lnTo>
                  <a:lnTo>
                    <a:pt x="35666" y="132"/>
                  </a:lnTo>
                  <a:lnTo>
                    <a:pt x="35047" y="207"/>
                  </a:lnTo>
                  <a:lnTo>
                    <a:pt x="34522" y="301"/>
                  </a:lnTo>
                  <a:lnTo>
                    <a:pt x="34016" y="451"/>
                  </a:lnTo>
                  <a:lnTo>
                    <a:pt x="33509" y="601"/>
                  </a:lnTo>
                  <a:lnTo>
                    <a:pt x="33022" y="751"/>
                  </a:lnTo>
                  <a:lnTo>
                    <a:pt x="32516" y="901"/>
                  </a:lnTo>
                  <a:lnTo>
                    <a:pt x="32009" y="1051"/>
                  </a:lnTo>
                  <a:lnTo>
                    <a:pt x="31503" y="1145"/>
                  </a:lnTo>
                  <a:lnTo>
                    <a:pt x="31240" y="1182"/>
                  </a:lnTo>
                  <a:lnTo>
                    <a:pt x="30997" y="1201"/>
                  </a:lnTo>
                  <a:lnTo>
                    <a:pt x="30322" y="1201"/>
                  </a:lnTo>
                  <a:lnTo>
                    <a:pt x="29647" y="1145"/>
                  </a:lnTo>
                  <a:lnTo>
                    <a:pt x="28972" y="1070"/>
                  </a:lnTo>
                  <a:lnTo>
                    <a:pt x="28296" y="1032"/>
                  </a:lnTo>
                  <a:lnTo>
                    <a:pt x="28015" y="1032"/>
                  </a:lnTo>
                  <a:lnTo>
                    <a:pt x="27734" y="1070"/>
                  </a:lnTo>
                  <a:lnTo>
                    <a:pt x="27471" y="1126"/>
                  </a:lnTo>
                  <a:lnTo>
                    <a:pt x="27209" y="1201"/>
                  </a:lnTo>
                  <a:lnTo>
                    <a:pt x="26703" y="1388"/>
                  </a:lnTo>
                  <a:lnTo>
                    <a:pt x="26440" y="1482"/>
                  </a:lnTo>
                  <a:lnTo>
                    <a:pt x="26178" y="1576"/>
                  </a:lnTo>
                  <a:lnTo>
                    <a:pt x="25334" y="1838"/>
                  </a:lnTo>
                  <a:lnTo>
                    <a:pt x="24902" y="1970"/>
                  </a:lnTo>
                  <a:lnTo>
                    <a:pt x="24490" y="2082"/>
                  </a:lnTo>
                  <a:lnTo>
                    <a:pt x="24190" y="2120"/>
                  </a:lnTo>
                  <a:lnTo>
                    <a:pt x="23909" y="2157"/>
                  </a:lnTo>
                  <a:lnTo>
                    <a:pt x="23627" y="2195"/>
                  </a:lnTo>
                  <a:lnTo>
                    <a:pt x="23327" y="2251"/>
                  </a:lnTo>
                  <a:lnTo>
                    <a:pt x="23121" y="2307"/>
                  </a:lnTo>
                  <a:lnTo>
                    <a:pt x="22933" y="2401"/>
                  </a:lnTo>
                  <a:lnTo>
                    <a:pt x="22746" y="2495"/>
                  </a:lnTo>
                  <a:lnTo>
                    <a:pt x="22577" y="2607"/>
                  </a:lnTo>
                  <a:lnTo>
                    <a:pt x="22221" y="2851"/>
                  </a:lnTo>
                  <a:lnTo>
                    <a:pt x="21865" y="3057"/>
                  </a:lnTo>
                  <a:lnTo>
                    <a:pt x="21490" y="3282"/>
                  </a:lnTo>
                  <a:lnTo>
                    <a:pt x="21077" y="3470"/>
                  </a:lnTo>
                  <a:lnTo>
                    <a:pt x="20665" y="3639"/>
                  </a:lnTo>
                  <a:lnTo>
                    <a:pt x="20252" y="3789"/>
                  </a:lnTo>
                  <a:lnTo>
                    <a:pt x="19502" y="3976"/>
                  </a:lnTo>
                  <a:lnTo>
                    <a:pt x="18752" y="4164"/>
                  </a:lnTo>
                  <a:lnTo>
                    <a:pt x="17983" y="4332"/>
                  </a:lnTo>
                  <a:lnTo>
                    <a:pt x="17214" y="4445"/>
                  </a:lnTo>
                  <a:lnTo>
                    <a:pt x="16745" y="4520"/>
                  </a:lnTo>
                  <a:lnTo>
                    <a:pt x="16295" y="4595"/>
                  </a:lnTo>
                  <a:lnTo>
                    <a:pt x="15845" y="4689"/>
                  </a:lnTo>
                  <a:lnTo>
                    <a:pt x="15395" y="4782"/>
                  </a:lnTo>
                  <a:lnTo>
                    <a:pt x="14495" y="5026"/>
                  </a:lnTo>
                  <a:lnTo>
                    <a:pt x="13595" y="5289"/>
                  </a:lnTo>
                  <a:lnTo>
                    <a:pt x="13145" y="5439"/>
                  </a:lnTo>
                  <a:lnTo>
                    <a:pt x="12695" y="5626"/>
                  </a:lnTo>
                  <a:lnTo>
                    <a:pt x="12245" y="5851"/>
                  </a:lnTo>
                  <a:lnTo>
                    <a:pt x="11851" y="6095"/>
                  </a:lnTo>
                  <a:lnTo>
                    <a:pt x="11645" y="6226"/>
                  </a:lnTo>
                  <a:lnTo>
                    <a:pt x="11457" y="6376"/>
                  </a:lnTo>
                  <a:lnTo>
                    <a:pt x="11120" y="6658"/>
                  </a:lnTo>
                  <a:lnTo>
                    <a:pt x="10951" y="6789"/>
                  </a:lnTo>
                  <a:lnTo>
                    <a:pt x="10764" y="6901"/>
                  </a:lnTo>
                  <a:lnTo>
                    <a:pt x="10539" y="7014"/>
                  </a:lnTo>
                  <a:lnTo>
                    <a:pt x="10314" y="7108"/>
                  </a:lnTo>
                  <a:lnTo>
                    <a:pt x="10014" y="7183"/>
                  </a:lnTo>
                  <a:lnTo>
                    <a:pt x="9732" y="7258"/>
                  </a:lnTo>
                  <a:lnTo>
                    <a:pt x="9451" y="7314"/>
                  </a:lnTo>
                  <a:lnTo>
                    <a:pt x="9151" y="7370"/>
                  </a:lnTo>
                  <a:lnTo>
                    <a:pt x="8851" y="7408"/>
                  </a:lnTo>
                  <a:lnTo>
                    <a:pt x="8551" y="7426"/>
                  </a:lnTo>
                  <a:lnTo>
                    <a:pt x="8270" y="7445"/>
                  </a:lnTo>
                  <a:lnTo>
                    <a:pt x="7970" y="7445"/>
                  </a:lnTo>
                  <a:lnTo>
                    <a:pt x="7445" y="7426"/>
                  </a:lnTo>
                  <a:lnTo>
                    <a:pt x="6676" y="7426"/>
                  </a:lnTo>
                  <a:lnTo>
                    <a:pt x="6432" y="7464"/>
                  </a:lnTo>
                  <a:lnTo>
                    <a:pt x="6169" y="7501"/>
                  </a:lnTo>
                  <a:lnTo>
                    <a:pt x="5926" y="7576"/>
                  </a:lnTo>
                  <a:lnTo>
                    <a:pt x="5551" y="7726"/>
                  </a:lnTo>
                  <a:lnTo>
                    <a:pt x="5194" y="7895"/>
                  </a:lnTo>
                  <a:lnTo>
                    <a:pt x="4857" y="8083"/>
                  </a:lnTo>
                  <a:lnTo>
                    <a:pt x="4519" y="8289"/>
                  </a:lnTo>
                  <a:lnTo>
                    <a:pt x="3863" y="8720"/>
                  </a:lnTo>
                  <a:lnTo>
                    <a:pt x="3188" y="9152"/>
                  </a:lnTo>
                  <a:lnTo>
                    <a:pt x="2832" y="9339"/>
                  </a:lnTo>
                  <a:lnTo>
                    <a:pt x="2475" y="9508"/>
                  </a:lnTo>
                  <a:lnTo>
                    <a:pt x="2119" y="9639"/>
                  </a:lnTo>
                  <a:lnTo>
                    <a:pt x="1763" y="9733"/>
                  </a:lnTo>
                  <a:lnTo>
                    <a:pt x="1388" y="9808"/>
                  </a:lnTo>
                  <a:lnTo>
                    <a:pt x="994" y="9864"/>
                  </a:lnTo>
                  <a:lnTo>
                    <a:pt x="600" y="9902"/>
                  </a:lnTo>
                  <a:lnTo>
                    <a:pt x="188" y="9939"/>
                  </a:lnTo>
                  <a:lnTo>
                    <a:pt x="113" y="9958"/>
                  </a:lnTo>
                  <a:lnTo>
                    <a:pt x="56" y="9995"/>
                  </a:lnTo>
                  <a:lnTo>
                    <a:pt x="19" y="10052"/>
                  </a:lnTo>
                  <a:lnTo>
                    <a:pt x="0" y="10108"/>
                  </a:lnTo>
                  <a:lnTo>
                    <a:pt x="19" y="10183"/>
                  </a:lnTo>
                  <a:lnTo>
                    <a:pt x="38" y="10220"/>
                  </a:lnTo>
                  <a:lnTo>
                    <a:pt x="94" y="10277"/>
                  </a:lnTo>
                  <a:lnTo>
                    <a:pt x="169" y="10277"/>
                  </a:lnTo>
                  <a:lnTo>
                    <a:pt x="638" y="10295"/>
                  </a:lnTo>
                  <a:lnTo>
                    <a:pt x="600" y="10408"/>
                  </a:lnTo>
                  <a:lnTo>
                    <a:pt x="582" y="10483"/>
                  </a:lnTo>
                  <a:lnTo>
                    <a:pt x="600" y="10558"/>
                  </a:lnTo>
                  <a:lnTo>
                    <a:pt x="638" y="10633"/>
                  </a:lnTo>
                  <a:lnTo>
                    <a:pt x="675" y="10708"/>
                  </a:lnTo>
                  <a:lnTo>
                    <a:pt x="750" y="10783"/>
                  </a:lnTo>
                  <a:lnTo>
                    <a:pt x="825" y="10820"/>
                  </a:lnTo>
                  <a:lnTo>
                    <a:pt x="900" y="10858"/>
                  </a:lnTo>
                  <a:lnTo>
                    <a:pt x="994" y="10877"/>
                  </a:lnTo>
                  <a:lnTo>
                    <a:pt x="1125" y="10877"/>
                  </a:lnTo>
                  <a:lnTo>
                    <a:pt x="1238" y="10914"/>
                  </a:lnTo>
                  <a:lnTo>
                    <a:pt x="1332" y="10952"/>
                  </a:lnTo>
                  <a:lnTo>
                    <a:pt x="1407" y="10989"/>
                  </a:lnTo>
                  <a:lnTo>
                    <a:pt x="1538" y="11120"/>
                  </a:lnTo>
                  <a:lnTo>
                    <a:pt x="1688" y="11289"/>
                  </a:lnTo>
                  <a:lnTo>
                    <a:pt x="1875" y="11514"/>
                  </a:lnTo>
                  <a:lnTo>
                    <a:pt x="2100" y="11720"/>
                  </a:lnTo>
                  <a:lnTo>
                    <a:pt x="2344" y="11889"/>
                  </a:lnTo>
                  <a:lnTo>
                    <a:pt x="2625" y="12039"/>
                  </a:lnTo>
                  <a:lnTo>
                    <a:pt x="2925" y="12189"/>
                  </a:lnTo>
                  <a:lnTo>
                    <a:pt x="3263" y="12321"/>
                  </a:lnTo>
                  <a:lnTo>
                    <a:pt x="3582" y="12414"/>
                  </a:lnTo>
                  <a:lnTo>
                    <a:pt x="3938" y="12508"/>
                  </a:lnTo>
                  <a:lnTo>
                    <a:pt x="4276" y="12564"/>
                  </a:lnTo>
                  <a:lnTo>
                    <a:pt x="4632" y="12621"/>
                  </a:lnTo>
                  <a:lnTo>
                    <a:pt x="5344" y="12696"/>
                  </a:lnTo>
                  <a:lnTo>
                    <a:pt x="6207" y="12733"/>
                  </a:lnTo>
                  <a:lnTo>
                    <a:pt x="7070" y="12752"/>
                  </a:lnTo>
                  <a:lnTo>
                    <a:pt x="7951" y="12733"/>
                  </a:lnTo>
                  <a:lnTo>
                    <a:pt x="8813" y="12696"/>
                  </a:lnTo>
                  <a:lnTo>
                    <a:pt x="9695" y="12639"/>
                  </a:lnTo>
                  <a:lnTo>
                    <a:pt x="10557" y="12564"/>
                  </a:lnTo>
                  <a:lnTo>
                    <a:pt x="11420" y="12471"/>
                  </a:lnTo>
                  <a:lnTo>
                    <a:pt x="12283" y="12358"/>
                  </a:lnTo>
                  <a:lnTo>
                    <a:pt x="13183" y="12246"/>
                  </a:lnTo>
                  <a:lnTo>
                    <a:pt x="14083" y="12096"/>
                  </a:lnTo>
                  <a:lnTo>
                    <a:pt x="15864" y="11796"/>
                  </a:lnTo>
                  <a:lnTo>
                    <a:pt x="17646" y="11477"/>
                  </a:lnTo>
                  <a:lnTo>
                    <a:pt x="19427" y="11139"/>
                  </a:lnTo>
                  <a:lnTo>
                    <a:pt x="23008" y="10445"/>
                  </a:lnTo>
                  <a:lnTo>
                    <a:pt x="24790" y="10089"/>
                  </a:lnTo>
                  <a:lnTo>
                    <a:pt x="26571" y="9695"/>
                  </a:lnTo>
                  <a:lnTo>
                    <a:pt x="28334" y="9302"/>
                  </a:lnTo>
                  <a:lnTo>
                    <a:pt x="30097" y="8870"/>
                  </a:lnTo>
                  <a:lnTo>
                    <a:pt x="31859" y="8401"/>
                  </a:lnTo>
                  <a:lnTo>
                    <a:pt x="33603" y="7914"/>
                  </a:lnTo>
                  <a:lnTo>
                    <a:pt x="34991" y="7501"/>
                  </a:lnTo>
                  <a:lnTo>
                    <a:pt x="36378" y="7070"/>
                  </a:lnTo>
                  <a:lnTo>
                    <a:pt x="37747" y="6620"/>
                  </a:lnTo>
                  <a:lnTo>
                    <a:pt x="38422" y="6376"/>
                  </a:lnTo>
                  <a:lnTo>
                    <a:pt x="39097" y="6114"/>
                  </a:lnTo>
                  <a:lnTo>
                    <a:pt x="39641" y="5907"/>
                  </a:lnTo>
                  <a:lnTo>
                    <a:pt x="40166" y="5682"/>
                  </a:lnTo>
                  <a:lnTo>
                    <a:pt x="40673" y="5420"/>
                  </a:lnTo>
                  <a:lnTo>
                    <a:pt x="41179" y="5157"/>
                  </a:lnTo>
                  <a:lnTo>
                    <a:pt x="41666" y="4857"/>
                  </a:lnTo>
                  <a:lnTo>
                    <a:pt x="42116" y="4539"/>
                  </a:lnTo>
                  <a:lnTo>
                    <a:pt x="42548" y="4182"/>
                  </a:lnTo>
                  <a:lnTo>
                    <a:pt x="42754" y="3995"/>
                  </a:lnTo>
                  <a:lnTo>
                    <a:pt x="42960" y="3807"/>
                  </a:lnTo>
                  <a:lnTo>
                    <a:pt x="43204" y="3526"/>
                  </a:lnTo>
                  <a:lnTo>
                    <a:pt x="43392" y="3245"/>
                  </a:lnTo>
                  <a:lnTo>
                    <a:pt x="43560" y="2945"/>
                  </a:lnTo>
                  <a:lnTo>
                    <a:pt x="43692" y="2645"/>
                  </a:lnTo>
                  <a:lnTo>
                    <a:pt x="43804" y="2345"/>
                  </a:lnTo>
                  <a:lnTo>
                    <a:pt x="43898" y="2045"/>
                  </a:lnTo>
                  <a:lnTo>
                    <a:pt x="44010" y="1726"/>
                  </a:lnTo>
                  <a:lnTo>
                    <a:pt x="44142" y="1407"/>
                  </a:lnTo>
                  <a:lnTo>
                    <a:pt x="44179" y="1313"/>
                  </a:lnTo>
                  <a:lnTo>
                    <a:pt x="44254" y="1201"/>
                  </a:lnTo>
                  <a:lnTo>
                    <a:pt x="44385" y="995"/>
                  </a:lnTo>
                  <a:lnTo>
                    <a:pt x="44442" y="882"/>
                  </a:lnTo>
                  <a:lnTo>
                    <a:pt x="44479" y="770"/>
                  </a:lnTo>
                  <a:lnTo>
                    <a:pt x="44498" y="676"/>
                  </a:lnTo>
                  <a:lnTo>
                    <a:pt x="44460" y="563"/>
                  </a:lnTo>
                  <a:lnTo>
                    <a:pt x="44442" y="526"/>
                  </a:lnTo>
                  <a:lnTo>
                    <a:pt x="44404" y="469"/>
                  </a:lnTo>
                  <a:lnTo>
                    <a:pt x="44292" y="394"/>
                  </a:lnTo>
                  <a:lnTo>
                    <a:pt x="44142" y="301"/>
                  </a:lnTo>
                  <a:lnTo>
                    <a:pt x="43992" y="244"/>
                  </a:lnTo>
                  <a:lnTo>
                    <a:pt x="43635" y="132"/>
                  </a:lnTo>
                  <a:lnTo>
                    <a:pt x="43335" y="76"/>
                  </a:lnTo>
                  <a:lnTo>
                    <a:pt x="43260" y="76"/>
                  </a:lnTo>
                  <a:lnTo>
                    <a:pt x="43054" y="57"/>
                  </a:lnTo>
                  <a:lnTo>
                    <a:pt x="42848" y="38"/>
                  </a:lnTo>
                  <a:lnTo>
                    <a:pt x="42435" y="57"/>
                  </a:lnTo>
                  <a:lnTo>
                    <a:pt x="42041" y="113"/>
                  </a:lnTo>
                  <a:lnTo>
                    <a:pt x="41629" y="169"/>
                  </a:lnTo>
                  <a:lnTo>
                    <a:pt x="41216" y="226"/>
                  </a:lnTo>
                  <a:lnTo>
                    <a:pt x="40804" y="263"/>
                  </a:lnTo>
                  <a:lnTo>
                    <a:pt x="40391" y="263"/>
                  </a:lnTo>
                  <a:lnTo>
                    <a:pt x="40185" y="244"/>
                  </a:lnTo>
                  <a:lnTo>
                    <a:pt x="39979" y="207"/>
                  </a:lnTo>
                  <a:lnTo>
                    <a:pt x="39360" y="132"/>
                  </a:lnTo>
                  <a:lnTo>
                    <a:pt x="38760" y="57"/>
                  </a:lnTo>
                  <a:lnTo>
                    <a:pt x="38141" y="19"/>
                  </a:lnTo>
                  <a:lnTo>
                    <a:pt x="375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rot="374001">
              <a:off x="4156278" y="4155094"/>
              <a:ext cx="5698620" cy="1633112"/>
            </a:xfrm>
            <a:custGeom>
              <a:avLst/>
              <a:gdLst/>
              <a:ahLst/>
              <a:cxnLst/>
              <a:rect l="l" t="t" r="r" b="b"/>
              <a:pathLst>
                <a:path w="44498" h="12752" extrusionOk="0">
                  <a:moveTo>
                    <a:pt x="37522" y="1"/>
                  </a:moveTo>
                  <a:lnTo>
                    <a:pt x="36903" y="19"/>
                  </a:lnTo>
                  <a:lnTo>
                    <a:pt x="36285" y="57"/>
                  </a:lnTo>
                  <a:lnTo>
                    <a:pt x="35666" y="132"/>
                  </a:lnTo>
                  <a:lnTo>
                    <a:pt x="35047" y="207"/>
                  </a:lnTo>
                  <a:lnTo>
                    <a:pt x="34522" y="301"/>
                  </a:lnTo>
                  <a:lnTo>
                    <a:pt x="34016" y="451"/>
                  </a:lnTo>
                  <a:lnTo>
                    <a:pt x="33509" y="601"/>
                  </a:lnTo>
                  <a:lnTo>
                    <a:pt x="33022" y="751"/>
                  </a:lnTo>
                  <a:lnTo>
                    <a:pt x="32516" y="901"/>
                  </a:lnTo>
                  <a:lnTo>
                    <a:pt x="32009" y="1051"/>
                  </a:lnTo>
                  <a:lnTo>
                    <a:pt x="31503" y="1145"/>
                  </a:lnTo>
                  <a:lnTo>
                    <a:pt x="31240" y="1182"/>
                  </a:lnTo>
                  <a:lnTo>
                    <a:pt x="30997" y="1201"/>
                  </a:lnTo>
                  <a:lnTo>
                    <a:pt x="30322" y="1201"/>
                  </a:lnTo>
                  <a:lnTo>
                    <a:pt x="29647" y="1145"/>
                  </a:lnTo>
                  <a:lnTo>
                    <a:pt x="28972" y="1070"/>
                  </a:lnTo>
                  <a:lnTo>
                    <a:pt x="28296" y="1032"/>
                  </a:lnTo>
                  <a:lnTo>
                    <a:pt x="28015" y="1032"/>
                  </a:lnTo>
                  <a:lnTo>
                    <a:pt x="27734" y="1070"/>
                  </a:lnTo>
                  <a:lnTo>
                    <a:pt x="27471" y="1126"/>
                  </a:lnTo>
                  <a:lnTo>
                    <a:pt x="27209" y="1201"/>
                  </a:lnTo>
                  <a:lnTo>
                    <a:pt x="26703" y="1388"/>
                  </a:lnTo>
                  <a:lnTo>
                    <a:pt x="26440" y="1482"/>
                  </a:lnTo>
                  <a:lnTo>
                    <a:pt x="26178" y="1576"/>
                  </a:lnTo>
                  <a:lnTo>
                    <a:pt x="25334" y="1838"/>
                  </a:lnTo>
                  <a:lnTo>
                    <a:pt x="24902" y="1970"/>
                  </a:lnTo>
                  <a:lnTo>
                    <a:pt x="24490" y="2082"/>
                  </a:lnTo>
                  <a:lnTo>
                    <a:pt x="24190" y="2120"/>
                  </a:lnTo>
                  <a:lnTo>
                    <a:pt x="23909" y="2157"/>
                  </a:lnTo>
                  <a:lnTo>
                    <a:pt x="23627" y="2195"/>
                  </a:lnTo>
                  <a:lnTo>
                    <a:pt x="23327" y="2251"/>
                  </a:lnTo>
                  <a:lnTo>
                    <a:pt x="23121" y="2307"/>
                  </a:lnTo>
                  <a:lnTo>
                    <a:pt x="22933" y="2401"/>
                  </a:lnTo>
                  <a:lnTo>
                    <a:pt x="22746" y="2495"/>
                  </a:lnTo>
                  <a:lnTo>
                    <a:pt x="22577" y="2607"/>
                  </a:lnTo>
                  <a:lnTo>
                    <a:pt x="22221" y="2851"/>
                  </a:lnTo>
                  <a:lnTo>
                    <a:pt x="21865" y="3057"/>
                  </a:lnTo>
                  <a:lnTo>
                    <a:pt x="21490" y="3282"/>
                  </a:lnTo>
                  <a:lnTo>
                    <a:pt x="21077" y="3470"/>
                  </a:lnTo>
                  <a:lnTo>
                    <a:pt x="20665" y="3639"/>
                  </a:lnTo>
                  <a:lnTo>
                    <a:pt x="20252" y="3789"/>
                  </a:lnTo>
                  <a:lnTo>
                    <a:pt x="19502" y="3976"/>
                  </a:lnTo>
                  <a:lnTo>
                    <a:pt x="18752" y="4164"/>
                  </a:lnTo>
                  <a:lnTo>
                    <a:pt x="17983" y="4332"/>
                  </a:lnTo>
                  <a:lnTo>
                    <a:pt x="17214" y="4445"/>
                  </a:lnTo>
                  <a:lnTo>
                    <a:pt x="16745" y="4520"/>
                  </a:lnTo>
                  <a:lnTo>
                    <a:pt x="16295" y="4595"/>
                  </a:lnTo>
                  <a:lnTo>
                    <a:pt x="15845" y="4689"/>
                  </a:lnTo>
                  <a:lnTo>
                    <a:pt x="15395" y="4782"/>
                  </a:lnTo>
                  <a:lnTo>
                    <a:pt x="14495" y="5026"/>
                  </a:lnTo>
                  <a:lnTo>
                    <a:pt x="13595" y="5289"/>
                  </a:lnTo>
                  <a:lnTo>
                    <a:pt x="13145" y="5439"/>
                  </a:lnTo>
                  <a:lnTo>
                    <a:pt x="12695" y="5626"/>
                  </a:lnTo>
                  <a:lnTo>
                    <a:pt x="12245" y="5851"/>
                  </a:lnTo>
                  <a:lnTo>
                    <a:pt x="11851" y="6095"/>
                  </a:lnTo>
                  <a:lnTo>
                    <a:pt x="11645" y="6226"/>
                  </a:lnTo>
                  <a:lnTo>
                    <a:pt x="11457" y="6376"/>
                  </a:lnTo>
                  <a:lnTo>
                    <a:pt x="11120" y="6658"/>
                  </a:lnTo>
                  <a:lnTo>
                    <a:pt x="10951" y="6789"/>
                  </a:lnTo>
                  <a:lnTo>
                    <a:pt x="10764" y="6901"/>
                  </a:lnTo>
                  <a:lnTo>
                    <a:pt x="10539" y="7014"/>
                  </a:lnTo>
                  <a:lnTo>
                    <a:pt x="10314" y="7108"/>
                  </a:lnTo>
                  <a:lnTo>
                    <a:pt x="10014" y="7183"/>
                  </a:lnTo>
                  <a:lnTo>
                    <a:pt x="9732" y="7258"/>
                  </a:lnTo>
                  <a:lnTo>
                    <a:pt x="9451" y="7314"/>
                  </a:lnTo>
                  <a:lnTo>
                    <a:pt x="9151" y="7370"/>
                  </a:lnTo>
                  <a:lnTo>
                    <a:pt x="8851" y="7408"/>
                  </a:lnTo>
                  <a:lnTo>
                    <a:pt x="8551" y="7426"/>
                  </a:lnTo>
                  <a:lnTo>
                    <a:pt x="8270" y="7445"/>
                  </a:lnTo>
                  <a:lnTo>
                    <a:pt x="7970" y="7445"/>
                  </a:lnTo>
                  <a:lnTo>
                    <a:pt x="7445" y="7426"/>
                  </a:lnTo>
                  <a:lnTo>
                    <a:pt x="6676" y="7426"/>
                  </a:lnTo>
                  <a:lnTo>
                    <a:pt x="6432" y="7464"/>
                  </a:lnTo>
                  <a:lnTo>
                    <a:pt x="6169" y="7501"/>
                  </a:lnTo>
                  <a:lnTo>
                    <a:pt x="5926" y="7576"/>
                  </a:lnTo>
                  <a:lnTo>
                    <a:pt x="5551" y="7726"/>
                  </a:lnTo>
                  <a:lnTo>
                    <a:pt x="5194" y="7895"/>
                  </a:lnTo>
                  <a:lnTo>
                    <a:pt x="4857" y="8083"/>
                  </a:lnTo>
                  <a:lnTo>
                    <a:pt x="4519" y="8289"/>
                  </a:lnTo>
                  <a:lnTo>
                    <a:pt x="3863" y="8720"/>
                  </a:lnTo>
                  <a:lnTo>
                    <a:pt x="3188" y="9152"/>
                  </a:lnTo>
                  <a:lnTo>
                    <a:pt x="2832" y="9339"/>
                  </a:lnTo>
                  <a:lnTo>
                    <a:pt x="2475" y="9508"/>
                  </a:lnTo>
                  <a:lnTo>
                    <a:pt x="2119" y="9639"/>
                  </a:lnTo>
                  <a:lnTo>
                    <a:pt x="1763" y="9733"/>
                  </a:lnTo>
                  <a:lnTo>
                    <a:pt x="1388" y="9808"/>
                  </a:lnTo>
                  <a:lnTo>
                    <a:pt x="994" y="9864"/>
                  </a:lnTo>
                  <a:lnTo>
                    <a:pt x="600" y="9902"/>
                  </a:lnTo>
                  <a:lnTo>
                    <a:pt x="188" y="9939"/>
                  </a:lnTo>
                  <a:lnTo>
                    <a:pt x="113" y="9958"/>
                  </a:lnTo>
                  <a:lnTo>
                    <a:pt x="56" y="9995"/>
                  </a:lnTo>
                  <a:lnTo>
                    <a:pt x="19" y="10052"/>
                  </a:lnTo>
                  <a:lnTo>
                    <a:pt x="0" y="10108"/>
                  </a:lnTo>
                  <a:lnTo>
                    <a:pt x="19" y="10183"/>
                  </a:lnTo>
                  <a:lnTo>
                    <a:pt x="38" y="10220"/>
                  </a:lnTo>
                  <a:lnTo>
                    <a:pt x="94" y="10277"/>
                  </a:lnTo>
                  <a:lnTo>
                    <a:pt x="169" y="10277"/>
                  </a:lnTo>
                  <a:lnTo>
                    <a:pt x="638" y="10295"/>
                  </a:lnTo>
                  <a:lnTo>
                    <a:pt x="600" y="10408"/>
                  </a:lnTo>
                  <a:lnTo>
                    <a:pt x="582" y="10483"/>
                  </a:lnTo>
                  <a:lnTo>
                    <a:pt x="600" y="10558"/>
                  </a:lnTo>
                  <a:lnTo>
                    <a:pt x="638" y="10633"/>
                  </a:lnTo>
                  <a:lnTo>
                    <a:pt x="675" y="10708"/>
                  </a:lnTo>
                  <a:lnTo>
                    <a:pt x="750" y="10783"/>
                  </a:lnTo>
                  <a:lnTo>
                    <a:pt x="825" y="10820"/>
                  </a:lnTo>
                  <a:lnTo>
                    <a:pt x="900" y="10858"/>
                  </a:lnTo>
                  <a:lnTo>
                    <a:pt x="994" y="10877"/>
                  </a:lnTo>
                  <a:lnTo>
                    <a:pt x="1125" y="10877"/>
                  </a:lnTo>
                  <a:lnTo>
                    <a:pt x="1238" y="10914"/>
                  </a:lnTo>
                  <a:lnTo>
                    <a:pt x="1332" y="10952"/>
                  </a:lnTo>
                  <a:lnTo>
                    <a:pt x="1407" y="10989"/>
                  </a:lnTo>
                  <a:lnTo>
                    <a:pt x="1538" y="11120"/>
                  </a:lnTo>
                  <a:lnTo>
                    <a:pt x="1688" y="11289"/>
                  </a:lnTo>
                  <a:lnTo>
                    <a:pt x="1875" y="11514"/>
                  </a:lnTo>
                  <a:lnTo>
                    <a:pt x="2100" y="11720"/>
                  </a:lnTo>
                  <a:lnTo>
                    <a:pt x="2344" y="11889"/>
                  </a:lnTo>
                  <a:lnTo>
                    <a:pt x="2625" y="12039"/>
                  </a:lnTo>
                  <a:lnTo>
                    <a:pt x="2925" y="12189"/>
                  </a:lnTo>
                  <a:lnTo>
                    <a:pt x="3263" y="12321"/>
                  </a:lnTo>
                  <a:lnTo>
                    <a:pt x="3582" y="12414"/>
                  </a:lnTo>
                  <a:lnTo>
                    <a:pt x="3938" y="12508"/>
                  </a:lnTo>
                  <a:lnTo>
                    <a:pt x="4276" y="12564"/>
                  </a:lnTo>
                  <a:lnTo>
                    <a:pt x="4632" y="12621"/>
                  </a:lnTo>
                  <a:lnTo>
                    <a:pt x="5344" y="12696"/>
                  </a:lnTo>
                  <a:lnTo>
                    <a:pt x="6207" y="12733"/>
                  </a:lnTo>
                  <a:lnTo>
                    <a:pt x="7070" y="12752"/>
                  </a:lnTo>
                  <a:lnTo>
                    <a:pt x="7951" y="12733"/>
                  </a:lnTo>
                  <a:lnTo>
                    <a:pt x="8813" y="12696"/>
                  </a:lnTo>
                  <a:lnTo>
                    <a:pt x="9695" y="12639"/>
                  </a:lnTo>
                  <a:lnTo>
                    <a:pt x="10557" y="12564"/>
                  </a:lnTo>
                  <a:lnTo>
                    <a:pt x="11420" y="12471"/>
                  </a:lnTo>
                  <a:lnTo>
                    <a:pt x="12283" y="12358"/>
                  </a:lnTo>
                  <a:lnTo>
                    <a:pt x="13183" y="12246"/>
                  </a:lnTo>
                  <a:lnTo>
                    <a:pt x="14083" y="12096"/>
                  </a:lnTo>
                  <a:lnTo>
                    <a:pt x="15864" y="11796"/>
                  </a:lnTo>
                  <a:lnTo>
                    <a:pt x="17646" y="11477"/>
                  </a:lnTo>
                  <a:lnTo>
                    <a:pt x="19427" y="11139"/>
                  </a:lnTo>
                  <a:lnTo>
                    <a:pt x="23008" y="10445"/>
                  </a:lnTo>
                  <a:lnTo>
                    <a:pt x="24790" y="10089"/>
                  </a:lnTo>
                  <a:lnTo>
                    <a:pt x="26571" y="9695"/>
                  </a:lnTo>
                  <a:lnTo>
                    <a:pt x="28334" y="9302"/>
                  </a:lnTo>
                  <a:lnTo>
                    <a:pt x="30097" y="8870"/>
                  </a:lnTo>
                  <a:lnTo>
                    <a:pt x="31859" y="8401"/>
                  </a:lnTo>
                  <a:lnTo>
                    <a:pt x="33603" y="7914"/>
                  </a:lnTo>
                  <a:lnTo>
                    <a:pt x="34991" y="7501"/>
                  </a:lnTo>
                  <a:lnTo>
                    <a:pt x="36378" y="7070"/>
                  </a:lnTo>
                  <a:lnTo>
                    <a:pt x="37747" y="6620"/>
                  </a:lnTo>
                  <a:lnTo>
                    <a:pt x="38422" y="6376"/>
                  </a:lnTo>
                  <a:lnTo>
                    <a:pt x="39097" y="6114"/>
                  </a:lnTo>
                  <a:lnTo>
                    <a:pt x="39641" y="5907"/>
                  </a:lnTo>
                  <a:lnTo>
                    <a:pt x="40166" y="5682"/>
                  </a:lnTo>
                  <a:lnTo>
                    <a:pt x="40673" y="5420"/>
                  </a:lnTo>
                  <a:lnTo>
                    <a:pt x="41179" y="5157"/>
                  </a:lnTo>
                  <a:lnTo>
                    <a:pt x="41666" y="4857"/>
                  </a:lnTo>
                  <a:lnTo>
                    <a:pt x="42116" y="4539"/>
                  </a:lnTo>
                  <a:lnTo>
                    <a:pt x="42548" y="4182"/>
                  </a:lnTo>
                  <a:lnTo>
                    <a:pt x="42754" y="3995"/>
                  </a:lnTo>
                  <a:lnTo>
                    <a:pt x="42960" y="3807"/>
                  </a:lnTo>
                  <a:lnTo>
                    <a:pt x="43204" y="3526"/>
                  </a:lnTo>
                  <a:lnTo>
                    <a:pt x="43392" y="3245"/>
                  </a:lnTo>
                  <a:lnTo>
                    <a:pt x="43560" y="2945"/>
                  </a:lnTo>
                  <a:lnTo>
                    <a:pt x="43692" y="2645"/>
                  </a:lnTo>
                  <a:lnTo>
                    <a:pt x="43804" y="2345"/>
                  </a:lnTo>
                  <a:lnTo>
                    <a:pt x="43898" y="2045"/>
                  </a:lnTo>
                  <a:lnTo>
                    <a:pt x="44010" y="1726"/>
                  </a:lnTo>
                  <a:lnTo>
                    <a:pt x="44142" y="1407"/>
                  </a:lnTo>
                  <a:lnTo>
                    <a:pt x="44179" y="1313"/>
                  </a:lnTo>
                  <a:lnTo>
                    <a:pt x="44254" y="1201"/>
                  </a:lnTo>
                  <a:lnTo>
                    <a:pt x="44385" y="995"/>
                  </a:lnTo>
                  <a:lnTo>
                    <a:pt x="44442" y="882"/>
                  </a:lnTo>
                  <a:lnTo>
                    <a:pt x="44479" y="770"/>
                  </a:lnTo>
                  <a:lnTo>
                    <a:pt x="44498" y="676"/>
                  </a:lnTo>
                  <a:lnTo>
                    <a:pt x="44460" y="563"/>
                  </a:lnTo>
                  <a:lnTo>
                    <a:pt x="44442" y="526"/>
                  </a:lnTo>
                  <a:lnTo>
                    <a:pt x="44404" y="469"/>
                  </a:lnTo>
                  <a:lnTo>
                    <a:pt x="44292" y="394"/>
                  </a:lnTo>
                  <a:lnTo>
                    <a:pt x="44142" y="301"/>
                  </a:lnTo>
                  <a:lnTo>
                    <a:pt x="43992" y="244"/>
                  </a:lnTo>
                  <a:lnTo>
                    <a:pt x="43635" y="132"/>
                  </a:lnTo>
                  <a:lnTo>
                    <a:pt x="43335" y="76"/>
                  </a:lnTo>
                  <a:lnTo>
                    <a:pt x="43260" y="76"/>
                  </a:lnTo>
                  <a:lnTo>
                    <a:pt x="43054" y="57"/>
                  </a:lnTo>
                  <a:lnTo>
                    <a:pt x="42848" y="38"/>
                  </a:lnTo>
                  <a:lnTo>
                    <a:pt x="42435" y="57"/>
                  </a:lnTo>
                  <a:lnTo>
                    <a:pt x="42041" y="113"/>
                  </a:lnTo>
                  <a:lnTo>
                    <a:pt x="41629" y="169"/>
                  </a:lnTo>
                  <a:lnTo>
                    <a:pt x="41216" y="226"/>
                  </a:lnTo>
                  <a:lnTo>
                    <a:pt x="40804" y="263"/>
                  </a:lnTo>
                  <a:lnTo>
                    <a:pt x="40391" y="263"/>
                  </a:lnTo>
                  <a:lnTo>
                    <a:pt x="40185" y="244"/>
                  </a:lnTo>
                  <a:lnTo>
                    <a:pt x="39979" y="207"/>
                  </a:lnTo>
                  <a:lnTo>
                    <a:pt x="39360" y="132"/>
                  </a:lnTo>
                  <a:lnTo>
                    <a:pt x="38760" y="57"/>
                  </a:lnTo>
                  <a:lnTo>
                    <a:pt x="38141" y="19"/>
                  </a:lnTo>
                  <a:lnTo>
                    <a:pt x="37522"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13"/>
          <p:cNvSpPr/>
          <p:nvPr/>
        </p:nvSpPr>
        <p:spPr>
          <a:xfrm rot="-374001" flipH="1">
            <a:off x="-710897" y="4155094"/>
            <a:ext cx="5698620" cy="1633112"/>
          </a:xfrm>
          <a:custGeom>
            <a:avLst/>
            <a:gdLst/>
            <a:ahLst/>
            <a:cxnLst/>
            <a:rect l="l" t="t" r="r" b="b"/>
            <a:pathLst>
              <a:path w="44498" h="12752" extrusionOk="0">
                <a:moveTo>
                  <a:pt x="37522" y="1"/>
                </a:moveTo>
                <a:lnTo>
                  <a:pt x="36903" y="19"/>
                </a:lnTo>
                <a:lnTo>
                  <a:pt x="36285" y="57"/>
                </a:lnTo>
                <a:lnTo>
                  <a:pt x="35666" y="132"/>
                </a:lnTo>
                <a:lnTo>
                  <a:pt x="35047" y="207"/>
                </a:lnTo>
                <a:lnTo>
                  <a:pt x="34522" y="301"/>
                </a:lnTo>
                <a:lnTo>
                  <a:pt x="34016" y="451"/>
                </a:lnTo>
                <a:lnTo>
                  <a:pt x="33509" y="601"/>
                </a:lnTo>
                <a:lnTo>
                  <a:pt x="33022" y="751"/>
                </a:lnTo>
                <a:lnTo>
                  <a:pt x="32516" y="901"/>
                </a:lnTo>
                <a:lnTo>
                  <a:pt x="32009" y="1051"/>
                </a:lnTo>
                <a:lnTo>
                  <a:pt x="31503" y="1145"/>
                </a:lnTo>
                <a:lnTo>
                  <a:pt x="31240" y="1182"/>
                </a:lnTo>
                <a:lnTo>
                  <a:pt x="30997" y="1201"/>
                </a:lnTo>
                <a:lnTo>
                  <a:pt x="30322" y="1201"/>
                </a:lnTo>
                <a:lnTo>
                  <a:pt x="29647" y="1145"/>
                </a:lnTo>
                <a:lnTo>
                  <a:pt x="28972" y="1070"/>
                </a:lnTo>
                <a:lnTo>
                  <a:pt x="28296" y="1032"/>
                </a:lnTo>
                <a:lnTo>
                  <a:pt x="28015" y="1032"/>
                </a:lnTo>
                <a:lnTo>
                  <a:pt x="27734" y="1070"/>
                </a:lnTo>
                <a:lnTo>
                  <a:pt x="27471" y="1126"/>
                </a:lnTo>
                <a:lnTo>
                  <a:pt x="27209" y="1201"/>
                </a:lnTo>
                <a:lnTo>
                  <a:pt x="26703" y="1388"/>
                </a:lnTo>
                <a:lnTo>
                  <a:pt x="26440" y="1482"/>
                </a:lnTo>
                <a:lnTo>
                  <a:pt x="26178" y="1576"/>
                </a:lnTo>
                <a:lnTo>
                  <a:pt x="25334" y="1838"/>
                </a:lnTo>
                <a:lnTo>
                  <a:pt x="24902" y="1970"/>
                </a:lnTo>
                <a:lnTo>
                  <a:pt x="24490" y="2082"/>
                </a:lnTo>
                <a:lnTo>
                  <a:pt x="24190" y="2120"/>
                </a:lnTo>
                <a:lnTo>
                  <a:pt x="23909" y="2157"/>
                </a:lnTo>
                <a:lnTo>
                  <a:pt x="23627" y="2195"/>
                </a:lnTo>
                <a:lnTo>
                  <a:pt x="23327" y="2251"/>
                </a:lnTo>
                <a:lnTo>
                  <a:pt x="23121" y="2307"/>
                </a:lnTo>
                <a:lnTo>
                  <a:pt x="22933" y="2401"/>
                </a:lnTo>
                <a:lnTo>
                  <a:pt x="22746" y="2495"/>
                </a:lnTo>
                <a:lnTo>
                  <a:pt x="22577" y="2607"/>
                </a:lnTo>
                <a:lnTo>
                  <a:pt x="22221" y="2851"/>
                </a:lnTo>
                <a:lnTo>
                  <a:pt x="21865" y="3057"/>
                </a:lnTo>
                <a:lnTo>
                  <a:pt x="21490" y="3282"/>
                </a:lnTo>
                <a:lnTo>
                  <a:pt x="21077" y="3470"/>
                </a:lnTo>
                <a:lnTo>
                  <a:pt x="20665" y="3639"/>
                </a:lnTo>
                <a:lnTo>
                  <a:pt x="20252" y="3789"/>
                </a:lnTo>
                <a:lnTo>
                  <a:pt x="19502" y="3976"/>
                </a:lnTo>
                <a:lnTo>
                  <a:pt x="18752" y="4164"/>
                </a:lnTo>
                <a:lnTo>
                  <a:pt x="17983" y="4332"/>
                </a:lnTo>
                <a:lnTo>
                  <a:pt x="17214" y="4445"/>
                </a:lnTo>
                <a:lnTo>
                  <a:pt x="16745" y="4520"/>
                </a:lnTo>
                <a:lnTo>
                  <a:pt x="16295" y="4595"/>
                </a:lnTo>
                <a:lnTo>
                  <a:pt x="15845" y="4689"/>
                </a:lnTo>
                <a:lnTo>
                  <a:pt x="15395" y="4782"/>
                </a:lnTo>
                <a:lnTo>
                  <a:pt x="14495" y="5026"/>
                </a:lnTo>
                <a:lnTo>
                  <a:pt x="13595" y="5289"/>
                </a:lnTo>
                <a:lnTo>
                  <a:pt x="13145" y="5439"/>
                </a:lnTo>
                <a:lnTo>
                  <a:pt x="12695" y="5626"/>
                </a:lnTo>
                <a:lnTo>
                  <a:pt x="12245" y="5851"/>
                </a:lnTo>
                <a:lnTo>
                  <a:pt x="11851" y="6095"/>
                </a:lnTo>
                <a:lnTo>
                  <a:pt x="11645" y="6226"/>
                </a:lnTo>
                <a:lnTo>
                  <a:pt x="11457" y="6376"/>
                </a:lnTo>
                <a:lnTo>
                  <a:pt x="11120" y="6658"/>
                </a:lnTo>
                <a:lnTo>
                  <a:pt x="10951" y="6789"/>
                </a:lnTo>
                <a:lnTo>
                  <a:pt x="10764" y="6901"/>
                </a:lnTo>
                <a:lnTo>
                  <a:pt x="10539" y="7014"/>
                </a:lnTo>
                <a:lnTo>
                  <a:pt x="10314" y="7108"/>
                </a:lnTo>
                <a:lnTo>
                  <a:pt x="10014" y="7183"/>
                </a:lnTo>
                <a:lnTo>
                  <a:pt x="9732" y="7258"/>
                </a:lnTo>
                <a:lnTo>
                  <a:pt x="9451" y="7314"/>
                </a:lnTo>
                <a:lnTo>
                  <a:pt x="9151" y="7370"/>
                </a:lnTo>
                <a:lnTo>
                  <a:pt x="8851" y="7408"/>
                </a:lnTo>
                <a:lnTo>
                  <a:pt x="8551" y="7426"/>
                </a:lnTo>
                <a:lnTo>
                  <a:pt x="8270" y="7445"/>
                </a:lnTo>
                <a:lnTo>
                  <a:pt x="7970" y="7445"/>
                </a:lnTo>
                <a:lnTo>
                  <a:pt x="7445" y="7426"/>
                </a:lnTo>
                <a:lnTo>
                  <a:pt x="6676" y="7426"/>
                </a:lnTo>
                <a:lnTo>
                  <a:pt x="6432" y="7464"/>
                </a:lnTo>
                <a:lnTo>
                  <a:pt x="6169" y="7501"/>
                </a:lnTo>
                <a:lnTo>
                  <a:pt x="5926" y="7576"/>
                </a:lnTo>
                <a:lnTo>
                  <a:pt x="5551" y="7726"/>
                </a:lnTo>
                <a:lnTo>
                  <a:pt x="5194" y="7895"/>
                </a:lnTo>
                <a:lnTo>
                  <a:pt x="4857" y="8083"/>
                </a:lnTo>
                <a:lnTo>
                  <a:pt x="4519" y="8289"/>
                </a:lnTo>
                <a:lnTo>
                  <a:pt x="3863" y="8720"/>
                </a:lnTo>
                <a:lnTo>
                  <a:pt x="3188" y="9152"/>
                </a:lnTo>
                <a:lnTo>
                  <a:pt x="2832" y="9339"/>
                </a:lnTo>
                <a:lnTo>
                  <a:pt x="2475" y="9508"/>
                </a:lnTo>
                <a:lnTo>
                  <a:pt x="2119" y="9639"/>
                </a:lnTo>
                <a:lnTo>
                  <a:pt x="1763" y="9733"/>
                </a:lnTo>
                <a:lnTo>
                  <a:pt x="1388" y="9808"/>
                </a:lnTo>
                <a:lnTo>
                  <a:pt x="994" y="9864"/>
                </a:lnTo>
                <a:lnTo>
                  <a:pt x="600" y="9902"/>
                </a:lnTo>
                <a:lnTo>
                  <a:pt x="188" y="9939"/>
                </a:lnTo>
                <a:lnTo>
                  <a:pt x="113" y="9958"/>
                </a:lnTo>
                <a:lnTo>
                  <a:pt x="56" y="9995"/>
                </a:lnTo>
                <a:lnTo>
                  <a:pt x="19" y="10052"/>
                </a:lnTo>
                <a:lnTo>
                  <a:pt x="0" y="10108"/>
                </a:lnTo>
                <a:lnTo>
                  <a:pt x="19" y="10183"/>
                </a:lnTo>
                <a:lnTo>
                  <a:pt x="38" y="10220"/>
                </a:lnTo>
                <a:lnTo>
                  <a:pt x="94" y="10277"/>
                </a:lnTo>
                <a:lnTo>
                  <a:pt x="169" y="10277"/>
                </a:lnTo>
                <a:lnTo>
                  <a:pt x="638" y="10295"/>
                </a:lnTo>
                <a:lnTo>
                  <a:pt x="600" y="10408"/>
                </a:lnTo>
                <a:lnTo>
                  <a:pt x="582" y="10483"/>
                </a:lnTo>
                <a:lnTo>
                  <a:pt x="600" y="10558"/>
                </a:lnTo>
                <a:lnTo>
                  <a:pt x="638" y="10633"/>
                </a:lnTo>
                <a:lnTo>
                  <a:pt x="675" y="10708"/>
                </a:lnTo>
                <a:lnTo>
                  <a:pt x="750" y="10783"/>
                </a:lnTo>
                <a:lnTo>
                  <a:pt x="825" y="10820"/>
                </a:lnTo>
                <a:lnTo>
                  <a:pt x="900" y="10858"/>
                </a:lnTo>
                <a:lnTo>
                  <a:pt x="994" y="10877"/>
                </a:lnTo>
                <a:lnTo>
                  <a:pt x="1125" y="10877"/>
                </a:lnTo>
                <a:lnTo>
                  <a:pt x="1238" y="10914"/>
                </a:lnTo>
                <a:lnTo>
                  <a:pt x="1332" y="10952"/>
                </a:lnTo>
                <a:lnTo>
                  <a:pt x="1407" y="10989"/>
                </a:lnTo>
                <a:lnTo>
                  <a:pt x="1538" y="11120"/>
                </a:lnTo>
                <a:lnTo>
                  <a:pt x="1688" y="11289"/>
                </a:lnTo>
                <a:lnTo>
                  <a:pt x="1875" y="11514"/>
                </a:lnTo>
                <a:lnTo>
                  <a:pt x="2100" y="11720"/>
                </a:lnTo>
                <a:lnTo>
                  <a:pt x="2344" y="11889"/>
                </a:lnTo>
                <a:lnTo>
                  <a:pt x="2625" y="12039"/>
                </a:lnTo>
                <a:lnTo>
                  <a:pt x="2925" y="12189"/>
                </a:lnTo>
                <a:lnTo>
                  <a:pt x="3263" y="12321"/>
                </a:lnTo>
                <a:lnTo>
                  <a:pt x="3582" y="12414"/>
                </a:lnTo>
                <a:lnTo>
                  <a:pt x="3938" y="12508"/>
                </a:lnTo>
                <a:lnTo>
                  <a:pt x="4276" y="12564"/>
                </a:lnTo>
                <a:lnTo>
                  <a:pt x="4632" y="12621"/>
                </a:lnTo>
                <a:lnTo>
                  <a:pt x="5344" y="12696"/>
                </a:lnTo>
                <a:lnTo>
                  <a:pt x="6207" y="12733"/>
                </a:lnTo>
                <a:lnTo>
                  <a:pt x="7070" y="12752"/>
                </a:lnTo>
                <a:lnTo>
                  <a:pt x="7951" y="12733"/>
                </a:lnTo>
                <a:lnTo>
                  <a:pt x="8813" y="12696"/>
                </a:lnTo>
                <a:lnTo>
                  <a:pt x="9695" y="12639"/>
                </a:lnTo>
                <a:lnTo>
                  <a:pt x="10557" y="12564"/>
                </a:lnTo>
                <a:lnTo>
                  <a:pt x="11420" y="12471"/>
                </a:lnTo>
                <a:lnTo>
                  <a:pt x="12283" y="12358"/>
                </a:lnTo>
                <a:lnTo>
                  <a:pt x="13183" y="12246"/>
                </a:lnTo>
                <a:lnTo>
                  <a:pt x="14083" y="12096"/>
                </a:lnTo>
                <a:lnTo>
                  <a:pt x="15864" y="11796"/>
                </a:lnTo>
                <a:lnTo>
                  <a:pt x="17646" y="11477"/>
                </a:lnTo>
                <a:lnTo>
                  <a:pt x="19427" y="11139"/>
                </a:lnTo>
                <a:lnTo>
                  <a:pt x="23008" y="10445"/>
                </a:lnTo>
                <a:lnTo>
                  <a:pt x="24790" y="10089"/>
                </a:lnTo>
                <a:lnTo>
                  <a:pt x="26571" y="9695"/>
                </a:lnTo>
                <a:lnTo>
                  <a:pt x="28334" y="9302"/>
                </a:lnTo>
                <a:lnTo>
                  <a:pt x="30097" y="8870"/>
                </a:lnTo>
                <a:lnTo>
                  <a:pt x="31859" y="8401"/>
                </a:lnTo>
                <a:lnTo>
                  <a:pt x="33603" y="7914"/>
                </a:lnTo>
                <a:lnTo>
                  <a:pt x="34991" y="7501"/>
                </a:lnTo>
                <a:lnTo>
                  <a:pt x="36378" y="7070"/>
                </a:lnTo>
                <a:lnTo>
                  <a:pt x="37747" y="6620"/>
                </a:lnTo>
                <a:lnTo>
                  <a:pt x="38422" y="6376"/>
                </a:lnTo>
                <a:lnTo>
                  <a:pt x="39097" y="6114"/>
                </a:lnTo>
                <a:lnTo>
                  <a:pt x="39641" y="5907"/>
                </a:lnTo>
                <a:lnTo>
                  <a:pt x="40166" y="5682"/>
                </a:lnTo>
                <a:lnTo>
                  <a:pt x="40673" y="5420"/>
                </a:lnTo>
                <a:lnTo>
                  <a:pt x="41179" y="5157"/>
                </a:lnTo>
                <a:lnTo>
                  <a:pt x="41666" y="4857"/>
                </a:lnTo>
                <a:lnTo>
                  <a:pt x="42116" y="4539"/>
                </a:lnTo>
                <a:lnTo>
                  <a:pt x="42548" y="4182"/>
                </a:lnTo>
                <a:lnTo>
                  <a:pt x="42754" y="3995"/>
                </a:lnTo>
                <a:lnTo>
                  <a:pt x="42960" y="3807"/>
                </a:lnTo>
                <a:lnTo>
                  <a:pt x="43204" y="3526"/>
                </a:lnTo>
                <a:lnTo>
                  <a:pt x="43392" y="3245"/>
                </a:lnTo>
                <a:lnTo>
                  <a:pt x="43560" y="2945"/>
                </a:lnTo>
                <a:lnTo>
                  <a:pt x="43692" y="2645"/>
                </a:lnTo>
                <a:lnTo>
                  <a:pt x="43804" y="2345"/>
                </a:lnTo>
                <a:lnTo>
                  <a:pt x="43898" y="2045"/>
                </a:lnTo>
                <a:lnTo>
                  <a:pt x="44010" y="1726"/>
                </a:lnTo>
                <a:lnTo>
                  <a:pt x="44142" y="1407"/>
                </a:lnTo>
                <a:lnTo>
                  <a:pt x="44179" y="1313"/>
                </a:lnTo>
                <a:lnTo>
                  <a:pt x="44254" y="1201"/>
                </a:lnTo>
                <a:lnTo>
                  <a:pt x="44385" y="995"/>
                </a:lnTo>
                <a:lnTo>
                  <a:pt x="44442" y="882"/>
                </a:lnTo>
                <a:lnTo>
                  <a:pt x="44479" y="770"/>
                </a:lnTo>
                <a:lnTo>
                  <a:pt x="44498" y="676"/>
                </a:lnTo>
                <a:lnTo>
                  <a:pt x="44460" y="563"/>
                </a:lnTo>
                <a:lnTo>
                  <a:pt x="44442" y="526"/>
                </a:lnTo>
                <a:lnTo>
                  <a:pt x="44404" y="469"/>
                </a:lnTo>
                <a:lnTo>
                  <a:pt x="44292" y="394"/>
                </a:lnTo>
                <a:lnTo>
                  <a:pt x="44142" y="301"/>
                </a:lnTo>
                <a:lnTo>
                  <a:pt x="43992" y="244"/>
                </a:lnTo>
                <a:lnTo>
                  <a:pt x="43635" y="132"/>
                </a:lnTo>
                <a:lnTo>
                  <a:pt x="43335" y="76"/>
                </a:lnTo>
                <a:lnTo>
                  <a:pt x="43260" y="76"/>
                </a:lnTo>
                <a:lnTo>
                  <a:pt x="43054" y="57"/>
                </a:lnTo>
                <a:lnTo>
                  <a:pt x="42848" y="38"/>
                </a:lnTo>
                <a:lnTo>
                  <a:pt x="42435" y="57"/>
                </a:lnTo>
                <a:lnTo>
                  <a:pt x="42041" y="113"/>
                </a:lnTo>
                <a:lnTo>
                  <a:pt x="41629" y="169"/>
                </a:lnTo>
                <a:lnTo>
                  <a:pt x="41216" y="226"/>
                </a:lnTo>
                <a:lnTo>
                  <a:pt x="40804" y="263"/>
                </a:lnTo>
                <a:lnTo>
                  <a:pt x="40391" y="263"/>
                </a:lnTo>
                <a:lnTo>
                  <a:pt x="40185" y="244"/>
                </a:lnTo>
                <a:lnTo>
                  <a:pt x="39979" y="207"/>
                </a:lnTo>
                <a:lnTo>
                  <a:pt x="39360" y="132"/>
                </a:lnTo>
                <a:lnTo>
                  <a:pt x="38760" y="57"/>
                </a:lnTo>
                <a:lnTo>
                  <a:pt x="38141" y="19"/>
                </a:lnTo>
                <a:lnTo>
                  <a:pt x="375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13"/>
          <p:cNvGrpSpPr/>
          <p:nvPr/>
        </p:nvGrpSpPr>
        <p:grpSpPr>
          <a:xfrm>
            <a:off x="718925" y="4406896"/>
            <a:ext cx="1700471" cy="736600"/>
            <a:chOff x="3989825" y="-2588775"/>
            <a:chExt cx="2096500" cy="908150"/>
          </a:xfrm>
        </p:grpSpPr>
        <p:sp>
          <p:nvSpPr>
            <p:cNvPr id="941" name="Google Shape;941;p13"/>
            <p:cNvSpPr/>
            <p:nvPr/>
          </p:nvSpPr>
          <p:spPr>
            <a:xfrm>
              <a:off x="3989825" y="-2588775"/>
              <a:ext cx="2096500" cy="908150"/>
            </a:xfrm>
            <a:custGeom>
              <a:avLst/>
              <a:gdLst/>
              <a:ahLst/>
              <a:cxnLst/>
              <a:rect l="l" t="t" r="r" b="b"/>
              <a:pathLst>
                <a:path w="83860" h="36326" extrusionOk="0">
                  <a:moveTo>
                    <a:pt x="59149" y="0"/>
                  </a:moveTo>
                  <a:lnTo>
                    <a:pt x="58954" y="214"/>
                  </a:lnTo>
                  <a:lnTo>
                    <a:pt x="58779" y="448"/>
                  </a:lnTo>
                  <a:lnTo>
                    <a:pt x="58624" y="662"/>
                  </a:lnTo>
                  <a:lnTo>
                    <a:pt x="58487" y="895"/>
                  </a:lnTo>
                  <a:lnTo>
                    <a:pt x="58351" y="1148"/>
                  </a:lnTo>
                  <a:lnTo>
                    <a:pt x="58234" y="1381"/>
                  </a:lnTo>
                  <a:lnTo>
                    <a:pt x="58118" y="1634"/>
                  </a:lnTo>
                  <a:lnTo>
                    <a:pt x="58020" y="1887"/>
                  </a:lnTo>
                  <a:lnTo>
                    <a:pt x="57865" y="2413"/>
                  </a:lnTo>
                  <a:lnTo>
                    <a:pt x="57748" y="2938"/>
                  </a:lnTo>
                  <a:lnTo>
                    <a:pt x="57651" y="3483"/>
                  </a:lnTo>
                  <a:lnTo>
                    <a:pt x="57612" y="4047"/>
                  </a:lnTo>
                  <a:lnTo>
                    <a:pt x="57592" y="4592"/>
                  </a:lnTo>
                  <a:lnTo>
                    <a:pt x="57612" y="5156"/>
                  </a:lnTo>
                  <a:lnTo>
                    <a:pt x="57651" y="5720"/>
                  </a:lnTo>
                  <a:lnTo>
                    <a:pt x="57709" y="6285"/>
                  </a:lnTo>
                  <a:lnTo>
                    <a:pt x="57787" y="6829"/>
                  </a:lnTo>
                  <a:lnTo>
                    <a:pt x="57904" y="7374"/>
                  </a:lnTo>
                  <a:lnTo>
                    <a:pt x="58001" y="7899"/>
                  </a:lnTo>
                  <a:lnTo>
                    <a:pt x="58137" y="8425"/>
                  </a:lnTo>
                  <a:lnTo>
                    <a:pt x="58234" y="8736"/>
                  </a:lnTo>
                  <a:lnTo>
                    <a:pt x="58332" y="9028"/>
                  </a:lnTo>
                  <a:lnTo>
                    <a:pt x="58448" y="9320"/>
                  </a:lnTo>
                  <a:lnTo>
                    <a:pt x="58565" y="9573"/>
                  </a:lnTo>
                  <a:lnTo>
                    <a:pt x="58721" y="9826"/>
                  </a:lnTo>
                  <a:lnTo>
                    <a:pt x="58857" y="10079"/>
                  </a:lnTo>
                  <a:lnTo>
                    <a:pt x="59032" y="10312"/>
                  </a:lnTo>
                  <a:lnTo>
                    <a:pt x="59188" y="10526"/>
                  </a:lnTo>
                  <a:lnTo>
                    <a:pt x="59558" y="10954"/>
                  </a:lnTo>
                  <a:lnTo>
                    <a:pt x="59947" y="11363"/>
                  </a:lnTo>
                  <a:lnTo>
                    <a:pt x="60783" y="12219"/>
                  </a:lnTo>
                  <a:lnTo>
                    <a:pt x="60958" y="12433"/>
                  </a:lnTo>
                  <a:lnTo>
                    <a:pt x="61134" y="12647"/>
                  </a:lnTo>
                  <a:lnTo>
                    <a:pt x="61309" y="12880"/>
                  </a:lnTo>
                  <a:lnTo>
                    <a:pt x="61484" y="13133"/>
                  </a:lnTo>
                  <a:lnTo>
                    <a:pt x="61639" y="13386"/>
                  </a:lnTo>
                  <a:lnTo>
                    <a:pt x="61776" y="13659"/>
                  </a:lnTo>
                  <a:lnTo>
                    <a:pt x="61912" y="13931"/>
                  </a:lnTo>
                  <a:lnTo>
                    <a:pt x="62048" y="14223"/>
                  </a:lnTo>
                  <a:lnTo>
                    <a:pt x="62165" y="14515"/>
                  </a:lnTo>
                  <a:lnTo>
                    <a:pt x="62262" y="14807"/>
                  </a:lnTo>
                  <a:lnTo>
                    <a:pt x="62359" y="15099"/>
                  </a:lnTo>
                  <a:lnTo>
                    <a:pt x="62437" y="15390"/>
                  </a:lnTo>
                  <a:lnTo>
                    <a:pt x="62515" y="15682"/>
                  </a:lnTo>
                  <a:lnTo>
                    <a:pt x="62554" y="15974"/>
                  </a:lnTo>
                  <a:lnTo>
                    <a:pt x="62593" y="16246"/>
                  </a:lnTo>
                  <a:lnTo>
                    <a:pt x="62632" y="16538"/>
                  </a:lnTo>
                  <a:lnTo>
                    <a:pt x="62651" y="17064"/>
                  </a:lnTo>
                  <a:lnTo>
                    <a:pt x="62612" y="17608"/>
                  </a:lnTo>
                  <a:lnTo>
                    <a:pt x="62554" y="18173"/>
                  </a:lnTo>
                  <a:lnTo>
                    <a:pt x="62457" y="18717"/>
                  </a:lnTo>
                  <a:lnTo>
                    <a:pt x="62301" y="19262"/>
                  </a:lnTo>
                  <a:lnTo>
                    <a:pt x="62145" y="19788"/>
                  </a:lnTo>
                  <a:lnTo>
                    <a:pt x="61931" y="20293"/>
                  </a:lnTo>
                  <a:lnTo>
                    <a:pt x="61698" y="20760"/>
                  </a:lnTo>
                  <a:lnTo>
                    <a:pt x="61484" y="21189"/>
                  </a:lnTo>
                  <a:lnTo>
                    <a:pt x="61192" y="21694"/>
                  </a:lnTo>
                  <a:lnTo>
                    <a:pt x="60861" y="22239"/>
                  </a:lnTo>
                  <a:lnTo>
                    <a:pt x="60686" y="22512"/>
                  </a:lnTo>
                  <a:lnTo>
                    <a:pt x="60491" y="22784"/>
                  </a:lnTo>
                  <a:lnTo>
                    <a:pt x="60297" y="23037"/>
                  </a:lnTo>
                  <a:lnTo>
                    <a:pt x="60083" y="23290"/>
                  </a:lnTo>
                  <a:lnTo>
                    <a:pt x="59869" y="23504"/>
                  </a:lnTo>
                  <a:lnTo>
                    <a:pt x="59655" y="23698"/>
                  </a:lnTo>
                  <a:lnTo>
                    <a:pt x="59421" y="23854"/>
                  </a:lnTo>
                  <a:lnTo>
                    <a:pt x="59188" y="23971"/>
                  </a:lnTo>
                  <a:lnTo>
                    <a:pt x="59071" y="24010"/>
                  </a:lnTo>
                  <a:lnTo>
                    <a:pt x="58935" y="24049"/>
                  </a:lnTo>
                  <a:lnTo>
                    <a:pt x="58818" y="24049"/>
                  </a:lnTo>
                  <a:lnTo>
                    <a:pt x="58701" y="24068"/>
                  </a:lnTo>
                  <a:lnTo>
                    <a:pt x="58585" y="24049"/>
                  </a:lnTo>
                  <a:lnTo>
                    <a:pt x="58448" y="24010"/>
                  </a:lnTo>
                  <a:lnTo>
                    <a:pt x="58332" y="23971"/>
                  </a:lnTo>
                  <a:lnTo>
                    <a:pt x="58215" y="23912"/>
                  </a:lnTo>
                  <a:lnTo>
                    <a:pt x="58098" y="23835"/>
                  </a:lnTo>
                  <a:lnTo>
                    <a:pt x="57982" y="23737"/>
                  </a:lnTo>
                  <a:lnTo>
                    <a:pt x="57748" y="23504"/>
                  </a:lnTo>
                  <a:lnTo>
                    <a:pt x="57515" y="23231"/>
                  </a:lnTo>
                  <a:lnTo>
                    <a:pt x="57301" y="22940"/>
                  </a:lnTo>
                  <a:lnTo>
                    <a:pt x="57087" y="22609"/>
                  </a:lnTo>
                  <a:lnTo>
                    <a:pt x="56892" y="22259"/>
                  </a:lnTo>
                  <a:lnTo>
                    <a:pt x="56503" y="21519"/>
                  </a:lnTo>
                  <a:lnTo>
                    <a:pt x="56172" y="20799"/>
                  </a:lnTo>
                  <a:lnTo>
                    <a:pt x="55880" y="20177"/>
                  </a:lnTo>
                  <a:lnTo>
                    <a:pt x="55627" y="19710"/>
                  </a:lnTo>
                  <a:lnTo>
                    <a:pt x="55316" y="19204"/>
                  </a:lnTo>
                  <a:lnTo>
                    <a:pt x="54946" y="18659"/>
                  </a:lnTo>
                  <a:lnTo>
                    <a:pt x="54752" y="18387"/>
                  </a:lnTo>
                  <a:lnTo>
                    <a:pt x="54518" y="18114"/>
                  </a:lnTo>
                  <a:lnTo>
                    <a:pt x="54304" y="17861"/>
                  </a:lnTo>
                  <a:lnTo>
                    <a:pt x="54051" y="17608"/>
                  </a:lnTo>
                  <a:lnTo>
                    <a:pt x="53798" y="17375"/>
                  </a:lnTo>
                  <a:lnTo>
                    <a:pt x="53545" y="17161"/>
                  </a:lnTo>
                  <a:lnTo>
                    <a:pt x="53273" y="16966"/>
                  </a:lnTo>
                  <a:lnTo>
                    <a:pt x="53001" y="16791"/>
                  </a:lnTo>
                  <a:lnTo>
                    <a:pt x="52728" y="16655"/>
                  </a:lnTo>
                  <a:lnTo>
                    <a:pt x="52436" y="16558"/>
                  </a:lnTo>
                  <a:lnTo>
                    <a:pt x="52144" y="16480"/>
                  </a:lnTo>
                  <a:lnTo>
                    <a:pt x="51853" y="16441"/>
                  </a:lnTo>
                  <a:lnTo>
                    <a:pt x="51950" y="16772"/>
                  </a:lnTo>
                  <a:lnTo>
                    <a:pt x="52028" y="17141"/>
                  </a:lnTo>
                  <a:lnTo>
                    <a:pt x="52067" y="17531"/>
                  </a:lnTo>
                  <a:lnTo>
                    <a:pt x="52106" y="17959"/>
                  </a:lnTo>
                  <a:lnTo>
                    <a:pt x="52164" y="18795"/>
                  </a:lnTo>
                  <a:lnTo>
                    <a:pt x="52203" y="19184"/>
                  </a:lnTo>
                  <a:lnTo>
                    <a:pt x="52242" y="19554"/>
                  </a:lnTo>
                  <a:lnTo>
                    <a:pt x="52378" y="20488"/>
                  </a:lnTo>
                  <a:lnTo>
                    <a:pt x="52495" y="21422"/>
                  </a:lnTo>
                  <a:lnTo>
                    <a:pt x="52573" y="22336"/>
                  </a:lnTo>
                  <a:lnTo>
                    <a:pt x="52592" y="22803"/>
                  </a:lnTo>
                  <a:lnTo>
                    <a:pt x="52592" y="23290"/>
                  </a:lnTo>
                  <a:lnTo>
                    <a:pt x="52592" y="23737"/>
                  </a:lnTo>
                  <a:lnTo>
                    <a:pt x="52573" y="24185"/>
                  </a:lnTo>
                  <a:lnTo>
                    <a:pt x="52553" y="24671"/>
                  </a:lnTo>
                  <a:lnTo>
                    <a:pt x="52514" y="25138"/>
                  </a:lnTo>
                  <a:lnTo>
                    <a:pt x="52456" y="25625"/>
                  </a:lnTo>
                  <a:lnTo>
                    <a:pt x="52378" y="26111"/>
                  </a:lnTo>
                  <a:lnTo>
                    <a:pt x="52261" y="26597"/>
                  </a:lnTo>
                  <a:lnTo>
                    <a:pt x="52144" y="27084"/>
                  </a:lnTo>
                  <a:lnTo>
                    <a:pt x="52008" y="27551"/>
                  </a:lnTo>
                  <a:lnTo>
                    <a:pt x="51833" y="28018"/>
                  </a:lnTo>
                  <a:lnTo>
                    <a:pt x="51639" y="28446"/>
                  </a:lnTo>
                  <a:lnTo>
                    <a:pt x="51425" y="28874"/>
                  </a:lnTo>
                  <a:lnTo>
                    <a:pt x="51152" y="29263"/>
                  </a:lnTo>
                  <a:lnTo>
                    <a:pt x="50880" y="29633"/>
                  </a:lnTo>
                  <a:lnTo>
                    <a:pt x="50724" y="29808"/>
                  </a:lnTo>
                  <a:lnTo>
                    <a:pt x="50549" y="29964"/>
                  </a:lnTo>
                  <a:lnTo>
                    <a:pt x="50374" y="30119"/>
                  </a:lnTo>
                  <a:lnTo>
                    <a:pt x="50199" y="30275"/>
                  </a:lnTo>
                  <a:lnTo>
                    <a:pt x="50004" y="30411"/>
                  </a:lnTo>
                  <a:lnTo>
                    <a:pt x="49810" y="30528"/>
                  </a:lnTo>
                  <a:lnTo>
                    <a:pt x="49635" y="30625"/>
                  </a:lnTo>
                  <a:lnTo>
                    <a:pt x="49459" y="30703"/>
                  </a:lnTo>
                  <a:lnTo>
                    <a:pt x="49304" y="30742"/>
                  </a:lnTo>
                  <a:lnTo>
                    <a:pt x="49168" y="30761"/>
                  </a:lnTo>
                  <a:lnTo>
                    <a:pt x="49031" y="30781"/>
                  </a:lnTo>
                  <a:lnTo>
                    <a:pt x="48895" y="30761"/>
                  </a:lnTo>
                  <a:lnTo>
                    <a:pt x="48778" y="30722"/>
                  </a:lnTo>
                  <a:lnTo>
                    <a:pt x="48681" y="30683"/>
                  </a:lnTo>
                  <a:lnTo>
                    <a:pt x="48564" y="30606"/>
                  </a:lnTo>
                  <a:lnTo>
                    <a:pt x="48487" y="30528"/>
                  </a:lnTo>
                  <a:lnTo>
                    <a:pt x="48389" y="30430"/>
                  </a:lnTo>
                  <a:lnTo>
                    <a:pt x="48311" y="30333"/>
                  </a:lnTo>
                  <a:lnTo>
                    <a:pt x="48175" y="30080"/>
                  </a:lnTo>
                  <a:lnTo>
                    <a:pt x="48078" y="29788"/>
                  </a:lnTo>
                  <a:lnTo>
                    <a:pt x="47981" y="29477"/>
                  </a:lnTo>
                  <a:lnTo>
                    <a:pt x="47922" y="29146"/>
                  </a:lnTo>
                  <a:lnTo>
                    <a:pt x="47864" y="28796"/>
                  </a:lnTo>
                  <a:lnTo>
                    <a:pt x="47845" y="28446"/>
                  </a:lnTo>
                  <a:lnTo>
                    <a:pt x="47825" y="28096"/>
                  </a:lnTo>
                  <a:lnTo>
                    <a:pt x="47806" y="27434"/>
                  </a:lnTo>
                  <a:lnTo>
                    <a:pt x="47806" y="26753"/>
                  </a:lnTo>
                  <a:lnTo>
                    <a:pt x="47786" y="26422"/>
                  </a:lnTo>
                  <a:lnTo>
                    <a:pt x="47747" y="26092"/>
                  </a:lnTo>
                  <a:lnTo>
                    <a:pt x="47708" y="25741"/>
                  </a:lnTo>
                  <a:lnTo>
                    <a:pt x="47611" y="25430"/>
                  </a:lnTo>
                  <a:lnTo>
                    <a:pt x="47494" y="25119"/>
                  </a:lnTo>
                  <a:lnTo>
                    <a:pt x="47436" y="24963"/>
                  </a:lnTo>
                  <a:lnTo>
                    <a:pt x="47339" y="24827"/>
                  </a:lnTo>
                  <a:lnTo>
                    <a:pt x="46599" y="23679"/>
                  </a:lnTo>
                  <a:lnTo>
                    <a:pt x="46269" y="23134"/>
                  </a:lnTo>
                  <a:lnTo>
                    <a:pt x="46113" y="22862"/>
                  </a:lnTo>
                  <a:lnTo>
                    <a:pt x="45957" y="22589"/>
                  </a:lnTo>
                  <a:lnTo>
                    <a:pt x="45840" y="22298"/>
                  </a:lnTo>
                  <a:lnTo>
                    <a:pt x="45724" y="22006"/>
                  </a:lnTo>
                  <a:lnTo>
                    <a:pt x="45646" y="21714"/>
                  </a:lnTo>
                  <a:lnTo>
                    <a:pt x="45568" y="21403"/>
                  </a:lnTo>
                  <a:lnTo>
                    <a:pt x="45510" y="21072"/>
                  </a:lnTo>
                  <a:lnTo>
                    <a:pt x="45490" y="20741"/>
                  </a:lnTo>
                  <a:lnTo>
                    <a:pt x="45490" y="20371"/>
                  </a:lnTo>
                  <a:lnTo>
                    <a:pt x="45529" y="20002"/>
                  </a:lnTo>
                  <a:lnTo>
                    <a:pt x="45588" y="19574"/>
                  </a:lnTo>
                  <a:lnTo>
                    <a:pt x="45665" y="19146"/>
                  </a:lnTo>
                  <a:lnTo>
                    <a:pt x="45763" y="18737"/>
                  </a:lnTo>
                  <a:lnTo>
                    <a:pt x="45860" y="18309"/>
                  </a:lnTo>
                  <a:lnTo>
                    <a:pt x="46288" y="16694"/>
                  </a:lnTo>
                  <a:lnTo>
                    <a:pt x="46405" y="16285"/>
                  </a:lnTo>
                  <a:lnTo>
                    <a:pt x="46483" y="15857"/>
                  </a:lnTo>
                  <a:lnTo>
                    <a:pt x="46560" y="15449"/>
                  </a:lnTo>
                  <a:lnTo>
                    <a:pt x="46619" y="15021"/>
                  </a:lnTo>
                  <a:lnTo>
                    <a:pt x="46658" y="14593"/>
                  </a:lnTo>
                  <a:lnTo>
                    <a:pt x="46677" y="14165"/>
                  </a:lnTo>
                  <a:lnTo>
                    <a:pt x="46677" y="13717"/>
                  </a:lnTo>
                  <a:lnTo>
                    <a:pt x="46638" y="13270"/>
                  </a:lnTo>
                  <a:lnTo>
                    <a:pt x="46521" y="12511"/>
                  </a:lnTo>
                  <a:lnTo>
                    <a:pt x="46405" y="11849"/>
                  </a:lnTo>
                  <a:lnTo>
                    <a:pt x="46288" y="11246"/>
                  </a:lnTo>
                  <a:lnTo>
                    <a:pt x="46249" y="10954"/>
                  </a:lnTo>
                  <a:lnTo>
                    <a:pt x="46230" y="10662"/>
                  </a:lnTo>
                  <a:lnTo>
                    <a:pt x="46210" y="10371"/>
                  </a:lnTo>
                  <a:lnTo>
                    <a:pt x="46210" y="10098"/>
                  </a:lnTo>
                  <a:lnTo>
                    <a:pt x="46249" y="9806"/>
                  </a:lnTo>
                  <a:lnTo>
                    <a:pt x="46288" y="9514"/>
                  </a:lnTo>
                  <a:lnTo>
                    <a:pt x="46366" y="9203"/>
                  </a:lnTo>
                  <a:lnTo>
                    <a:pt x="46483" y="8892"/>
                  </a:lnTo>
                  <a:lnTo>
                    <a:pt x="46619" y="8561"/>
                  </a:lnTo>
                  <a:lnTo>
                    <a:pt x="46794" y="8211"/>
                  </a:lnTo>
                  <a:lnTo>
                    <a:pt x="46794" y="8211"/>
                  </a:lnTo>
                  <a:lnTo>
                    <a:pt x="45782" y="8658"/>
                  </a:lnTo>
                  <a:lnTo>
                    <a:pt x="45335" y="8853"/>
                  </a:lnTo>
                  <a:lnTo>
                    <a:pt x="45121" y="8970"/>
                  </a:lnTo>
                  <a:lnTo>
                    <a:pt x="44907" y="9086"/>
                  </a:lnTo>
                  <a:lnTo>
                    <a:pt x="44712" y="9223"/>
                  </a:lnTo>
                  <a:lnTo>
                    <a:pt x="44537" y="9359"/>
                  </a:lnTo>
                  <a:lnTo>
                    <a:pt x="44362" y="9534"/>
                  </a:lnTo>
                  <a:lnTo>
                    <a:pt x="44187" y="9709"/>
                  </a:lnTo>
                  <a:lnTo>
                    <a:pt x="44031" y="9923"/>
                  </a:lnTo>
                  <a:lnTo>
                    <a:pt x="43895" y="10156"/>
                  </a:lnTo>
                  <a:lnTo>
                    <a:pt x="43739" y="10409"/>
                  </a:lnTo>
                  <a:lnTo>
                    <a:pt x="43603" y="10701"/>
                  </a:lnTo>
                  <a:lnTo>
                    <a:pt x="43525" y="10935"/>
                  </a:lnTo>
                  <a:lnTo>
                    <a:pt x="43467" y="11168"/>
                  </a:lnTo>
                  <a:lnTo>
                    <a:pt x="43408" y="11382"/>
                  </a:lnTo>
                  <a:lnTo>
                    <a:pt x="43369" y="11616"/>
                  </a:lnTo>
                  <a:lnTo>
                    <a:pt x="43311" y="12083"/>
                  </a:lnTo>
                  <a:lnTo>
                    <a:pt x="43292" y="12530"/>
                  </a:lnTo>
                  <a:lnTo>
                    <a:pt x="43272" y="12997"/>
                  </a:lnTo>
                  <a:lnTo>
                    <a:pt x="43253" y="13445"/>
                  </a:lnTo>
                  <a:lnTo>
                    <a:pt x="43214" y="13892"/>
                  </a:lnTo>
                  <a:lnTo>
                    <a:pt x="43175" y="14106"/>
                  </a:lnTo>
                  <a:lnTo>
                    <a:pt x="43136" y="14340"/>
                  </a:lnTo>
                  <a:lnTo>
                    <a:pt x="42961" y="14165"/>
                  </a:lnTo>
                  <a:lnTo>
                    <a:pt x="42825" y="13989"/>
                  </a:lnTo>
                  <a:lnTo>
                    <a:pt x="42669" y="13814"/>
                  </a:lnTo>
                  <a:lnTo>
                    <a:pt x="42552" y="13620"/>
                  </a:lnTo>
                  <a:lnTo>
                    <a:pt x="42436" y="13425"/>
                  </a:lnTo>
                  <a:lnTo>
                    <a:pt x="42338" y="13211"/>
                  </a:lnTo>
                  <a:lnTo>
                    <a:pt x="42241" y="12997"/>
                  </a:lnTo>
                  <a:lnTo>
                    <a:pt x="42163" y="12783"/>
                  </a:lnTo>
                  <a:lnTo>
                    <a:pt x="42027" y="12316"/>
                  </a:lnTo>
                  <a:lnTo>
                    <a:pt x="41910" y="11830"/>
                  </a:lnTo>
                  <a:lnTo>
                    <a:pt x="41832" y="11324"/>
                  </a:lnTo>
                  <a:lnTo>
                    <a:pt x="41774" y="10818"/>
                  </a:lnTo>
                  <a:lnTo>
                    <a:pt x="41657" y="9787"/>
                  </a:lnTo>
                  <a:lnTo>
                    <a:pt x="41618" y="9261"/>
                  </a:lnTo>
                  <a:lnTo>
                    <a:pt x="41560" y="8756"/>
                  </a:lnTo>
                  <a:lnTo>
                    <a:pt x="41482" y="8269"/>
                  </a:lnTo>
                  <a:lnTo>
                    <a:pt x="41385" y="7783"/>
                  </a:lnTo>
                  <a:lnTo>
                    <a:pt x="41249" y="7335"/>
                  </a:lnTo>
                  <a:lnTo>
                    <a:pt x="41171" y="7121"/>
                  </a:lnTo>
                  <a:lnTo>
                    <a:pt x="41093" y="6907"/>
                  </a:lnTo>
                  <a:lnTo>
                    <a:pt x="40860" y="6421"/>
                  </a:lnTo>
                  <a:lnTo>
                    <a:pt x="40587" y="5954"/>
                  </a:lnTo>
                  <a:lnTo>
                    <a:pt x="40315" y="5506"/>
                  </a:lnTo>
                  <a:lnTo>
                    <a:pt x="40023" y="5117"/>
                  </a:lnTo>
                  <a:lnTo>
                    <a:pt x="39692" y="4747"/>
                  </a:lnTo>
                  <a:lnTo>
                    <a:pt x="39342" y="4417"/>
                  </a:lnTo>
                  <a:lnTo>
                    <a:pt x="38992" y="4125"/>
                  </a:lnTo>
                  <a:lnTo>
                    <a:pt x="38603" y="3872"/>
                  </a:lnTo>
                  <a:lnTo>
                    <a:pt x="38389" y="3775"/>
                  </a:lnTo>
                  <a:lnTo>
                    <a:pt x="38194" y="3658"/>
                  </a:lnTo>
                  <a:lnTo>
                    <a:pt x="37980" y="3580"/>
                  </a:lnTo>
                  <a:lnTo>
                    <a:pt x="37746" y="3502"/>
                  </a:lnTo>
                  <a:lnTo>
                    <a:pt x="37532" y="3424"/>
                  </a:lnTo>
                  <a:lnTo>
                    <a:pt x="37299" y="3366"/>
                  </a:lnTo>
                  <a:lnTo>
                    <a:pt x="37065" y="3327"/>
                  </a:lnTo>
                  <a:lnTo>
                    <a:pt x="36832" y="3308"/>
                  </a:lnTo>
                  <a:lnTo>
                    <a:pt x="36579" y="3269"/>
                  </a:lnTo>
                  <a:lnTo>
                    <a:pt x="36073" y="3269"/>
                  </a:lnTo>
                  <a:lnTo>
                    <a:pt x="35820" y="3288"/>
                  </a:lnTo>
                  <a:lnTo>
                    <a:pt x="35548" y="3327"/>
                  </a:lnTo>
                  <a:lnTo>
                    <a:pt x="35275" y="3366"/>
                  </a:lnTo>
                  <a:lnTo>
                    <a:pt x="35003" y="3424"/>
                  </a:lnTo>
                  <a:lnTo>
                    <a:pt x="34711" y="3483"/>
                  </a:lnTo>
                  <a:lnTo>
                    <a:pt x="35275" y="4008"/>
                  </a:lnTo>
                  <a:lnTo>
                    <a:pt x="35840" y="4553"/>
                  </a:lnTo>
                  <a:lnTo>
                    <a:pt x="36112" y="4845"/>
                  </a:lnTo>
                  <a:lnTo>
                    <a:pt x="36365" y="5156"/>
                  </a:lnTo>
                  <a:lnTo>
                    <a:pt x="36618" y="5467"/>
                  </a:lnTo>
                  <a:lnTo>
                    <a:pt x="36851" y="5779"/>
                  </a:lnTo>
                  <a:lnTo>
                    <a:pt x="37085" y="6109"/>
                  </a:lnTo>
                  <a:lnTo>
                    <a:pt x="37279" y="6440"/>
                  </a:lnTo>
                  <a:lnTo>
                    <a:pt x="37474" y="6790"/>
                  </a:lnTo>
                  <a:lnTo>
                    <a:pt x="37630" y="7141"/>
                  </a:lnTo>
                  <a:lnTo>
                    <a:pt x="37785" y="7510"/>
                  </a:lnTo>
                  <a:lnTo>
                    <a:pt x="37902" y="7880"/>
                  </a:lnTo>
                  <a:lnTo>
                    <a:pt x="37999" y="8250"/>
                  </a:lnTo>
                  <a:lnTo>
                    <a:pt x="38058" y="8639"/>
                  </a:lnTo>
                  <a:lnTo>
                    <a:pt x="38097" y="8989"/>
                  </a:lnTo>
                  <a:lnTo>
                    <a:pt x="38116" y="9339"/>
                  </a:lnTo>
                  <a:lnTo>
                    <a:pt x="38097" y="9709"/>
                  </a:lnTo>
                  <a:lnTo>
                    <a:pt x="38077" y="10059"/>
                  </a:lnTo>
                  <a:lnTo>
                    <a:pt x="38019" y="10429"/>
                  </a:lnTo>
                  <a:lnTo>
                    <a:pt x="37941" y="10779"/>
                  </a:lnTo>
                  <a:lnTo>
                    <a:pt x="37863" y="11149"/>
                  </a:lnTo>
                  <a:lnTo>
                    <a:pt x="37766" y="11499"/>
                  </a:lnTo>
                  <a:lnTo>
                    <a:pt x="37532" y="12199"/>
                  </a:lnTo>
                  <a:lnTo>
                    <a:pt x="37260" y="12900"/>
                  </a:lnTo>
                  <a:lnTo>
                    <a:pt x="36988" y="13561"/>
                  </a:lnTo>
                  <a:lnTo>
                    <a:pt x="36676" y="14204"/>
                  </a:lnTo>
                  <a:lnTo>
                    <a:pt x="36521" y="14515"/>
                  </a:lnTo>
                  <a:lnTo>
                    <a:pt x="36346" y="14826"/>
                  </a:lnTo>
                  <a:lnTo>
                    <a:pt x="35956" y="15449"/>
                  </a:lnTo>
                  <a:lnTo>
                    <a:pt x="35567" y="16071"/>
                  </a:lnTo>
                  <a:lnTo>
                    <a:pt x="35178" y="16694"/>
                  </a:lnTo>
                  <a:lnTo>
                    <a:pt x="35003" y="17005"/>
                  </a:lnTo>
                  <a:lnTo>
                    <a:pt x="34828" y="17317"/>
                  </a:lnTo>
                  <a:lnTo>
                    <a:pt x="34692" y="17647"/>
                  </a:lnTo>
                  <a:lnTo>
                    <a:pt x="34575" y="17959"/>
                  </a:lnTo>
                  <a:lnTo>
                    <a:pt x="34478" y="18289"/>
                  </a:lnTo>
                  <a:lnTo>
                    <a:pt x="34419" y="18640"/>
                  </a:lnTo>
                  <a:lnTo>
                    <a:pt x="34380" y="18990"/>
                  </a:lnTo>
                  <a:lnTo>
                    <a:pt x="34400" y="19340"/>
                  </a:lnTo>
                  <a:lnTo>
                    <a:pt x="34497" y="20177"/>
                  </a:lnTo>
                  <a:lnTo>
                    <a:pt x="34594" y="21033"/>
                  </a:lnTo>
                  <a:lnTo>
                    <a:pt x="34711" y="21869"/>
                  </a:lnTo>
                  <a:lnTo>
                    <a:pt x="34808" y="22706"/>
                  </a:lnTo>
                  <a:lnTo>
                    <a:pt x="34867" y="23543"/>
                  </a:lnTo>
                  <a:lnTo>
                    <a:pt x="34886" y="23971"/>
                  </a:lnTo>
                  <a:lnTo>
                    <a:pt x="34886" y="24379"/>
                  </a:lnTo>
                  <a:lnTo>
                    <a:pt x="34886" y="24807"/>
                  </a:lnTo>
                  <a:lnTo>
                    <a:pt x="34847" y="25216"/>
                  </a:lnTo>
                  <a:lnTo>
                    <a:pt x="34808" y="25625"/>
                  </a:lnTo>
                  <a:lnTo>
                    <a:pt x="34731" y="26033"/>
                  </a:lnTo>
                  <a:lnTo>
                    <a:pt x="34614" y="26442"/>
                  </a:lnTo>
                  <a:lnTo>
                    <a:pt x="34556" y="26636"/>
                  </a:lnTo>
                  <a:lnTo>
                    <a:pt x="34478" y="26812"/>
                  </a:lnTo>
                  <a:lnTo>
                    <a:pt x="34400" y="26967"/>
                  </a:lnTo>
                  <a:lnTo>
                    <a:pt x="34303" y="27103"/>
                  </a:lnTo>
                  <a:lnTo>
                    <a:pt x="34108" y="27356"/>
                  </a:lnTo>
                  <a:lnTo>
                    <a:pt x="33894" y="27590"/>
                  </a:lnTo>
                  <a:lnTo>
                    <a:pt x="33661" y="27765"/>
                  </a:lnTo>
                  <a:lnTo>
                    <a:pt x="33408" y="27921"/>
                  </a:lnTo>
                  <a:lnTo>
                    <a:pt x="33135" y="28076"/>
                  </a:lnTo>
                  <a:lnTo>
                    <a:pt x="32843" y="28193"/>
                  </a:lnTo>
                  <a:lnTo>
                    <a:pt x="32532" y="28290"/>
                  </a:lnTo>
                  <a:lnTo>
                    <a:pt x="31909" y="28504"/>
                  </a:lnTo>
                  <a:lnTo>
                    <a:pt x="31579" y="28621"/>
                  </a:lnTo>
                  <a:lnTo>
                    <a:pt x="31248" y="28738"/>
                  </a:lnTo>
                  <a:lnTo>
                    <a:pt x="30917" y="28874"/>
                  </a:lnTo>
                  <a:lnTo>
                    <a:pt x="30586" y="29049"/>
                  </a:lnTo>
                  <a:lnTo>
                    <a:pt x="30275" y="29224"/>
                  </a:lnTo>
                  <a:lnTo>
                    <a:pt x="29983" y="29458"/>
                  </a:lnTo>
                  <a:lnTo>
                    <a:pt x="29691" y="29711"/>
                  </a:lnTo>
                  <a:lnTo>
                    <a:pt x="29419" y="29983"/>
                  </a:lnTo>
                  <a:lnTo>
                    <a:pt x="28855" y="30567"/>
                  </a:lnTo>
                  <a:lnTo>
                    <a:pt x="28563" y="30859"/>
                  </a:lnTo>
                  <a:lnTo>
                    <a:pt x="28271" y="31131"/>
                  </a:lnTo>
                  <a:lnTo>
                    <a:pt x="27979" y="31403"/>
                  </a:lnTo>
                  <a:lnTo>
                    <a:pt x="27668" y="31637"/>
                  </a:lnTo>
                  <a:lnTo>
                    <a:pt x="27357" y="31851"/>
                  </a:lnTo>
                  <a:lnTo>
                    <a:pt x="27181" y="31929"/>
                  </a:lnTo>
                  <a:lnTo>
                    <a:pt x="27006" y="32006"/>
                  </a:lnTo>
                  <a:lnTo>
                    <a:pt x="26831" y="32065"/>
                  </a:lnTo>
                  <a:lnTo>
                    <a:pt x="26656" y="32123"/>
                  </a:lnTo>
                  <a:lnTo>
                    <a:pt x="26461" y="32162"/>
                  </a:lnTo>
                  <a:lnTo>
                    <a:pt x="26267" y="32182"/>
                  </a:lnTo>
                  <a:lnTo>
                    <a:pt x="25858" y="32182"/>
                  </a:lnTo>
                  <a:lnTo>
                    <a:pt x="25664" y="32143"/>
                  </a:lnTo>
                  <a:lnTo>
                    <a:pt x="25430" y="32104"/>
                  </a:lnTo>
                  <a:lnTo>
                    <a:pt x="25216" y="32026"/>
                  </a:lnTo>
                  <a:lnTo>
                    <a:pt x="25022" y="31948"/>
                  </a:lnTo>
                  <a:lnTo>
                    <a:pt x="24827" y="31870"/>
                  </a:lnTo>
                  <a:lnTo>
                    <a:pt x="24671" y="31754"/>
                  </a:lnTo>
                  <a:lnTo>
                    <a:pt x="24516" y="31656"/>
                  </a:lnTo>
                  <a:lnTo>
                    <a:pt x="24380" y="31520"/>
                  </a:lnTo>
                  <a:lnTo>
                    <a:pt x="24263" y="31384"/>
                  </a:lnTo>
                  <a:lnTo>
                    <a:pt x="24166" y="31248"/>
                  </a:lnTo>
                  <a:lnTo>
                    <a:pt x="24088" y="31092"/>
                  </a:lnTo>
                  <a:lnTo>
                    <a:pt x="24010" y="30936"/>
                  </a:lnTo>
                  <a:lnTo>
                    <a:pt x="23952" y="30781"/>
                  </a:lnTo>
                  <a:lnTo>
                    <a:pt x="23893" y="30606"/>
                  </a:lnTo>
                  <a:lnTo>
                    <a:pt x="23835" y="30236"/>
                  </a:lnTo>
                  <a:lnTo>
                    <a:pt x="23796" y="29866"/>
                  </a:lnTo>
                  <a:lnTo>
                    <a:pt x="23796" y="29477"/>
                  </a:lnTo>
                  <a:lnTo>
                    <a:pt x="23835" y="29088"/>
                  </a:lnTo>
                  <a:lnTo>
                    <a:pt x="23893" y="28699"/>
                  </a:lnTo>
                  <a:lnTo>
                    <a:pt x="23952" y="28310"/>
                  </a:lnTo>
                  <a:lnTo>
                    <a:pt x="24127" y="27590"/>
                  </a:lnTo>
                  <a:lnTo>
                    <a:pt x="24263" y="26928"/>
                  </a:lnTo>
                  <a:lnTo>
                    <a:pt x="24419" y="26189"/>
                  </a:lnTo>
                  <a:lnTo>
                    <a:pt x="24477" y="25819"/>
                  </a:lnTo>
                  <a:lnTo>
                    <a:pt x="24516" y="25450"/>
                  </a:lnTo>
                  <a:lnTo>
                    <a:pt x="24555" y="25080"/>
                  </a:lnTo>
                  <a:lnTo>
                    <a:pt x="24574" y="24710"/>
                  </a:lnTo>
                  <a:lnTo>
                    <a:pt x="24574" y="24360"/>
                  </a:lnTo>
                  <a:lnTo>
                    <a:pt x="24555" y="23990"/>
                  </a:lnTo>
                  <a:lnTo>
                    <a:pt x="24516" y="23640"/>
                  </a:lnTo>
                  <a:lnTo>
                    <a:pt x="24457" y="23290"/>
                  </a:lnTo>
                  <a:lnTo>
                    <a:pt x="24360" y="22940"/>
                  </a:lnTo>
                  <a:lnTo>
                    <a:pt x="24263" y="22589"/>
                  </a:lnTo>
                  <a:lnTo>
                    <a:pt x="24107" y="22239"/>
                  </a:lnTo>
                  <a:lnTo>
                    <a:pt x="23952" y="21908"/>
                  </a:lnTo>
                  <a:lnTo>
                    <a:pt x="23738" y="21558"/>
                  </a:lnTo>
                  <a:lnTo>
                    <a:pt x="23504" y="21227"/>
                  </a:lnTo>
                  <a:lnTo>
                    <a:pt x="23193" y="20858"/>
                  </a:lnTo>
                  <a:lnTo>
                    <a:pt x="22862" y="20488"/>
                  </a:lnTo>
                  <a:lnTo>
                    <a:pt x="22512" y="20138"/>
                  </a:lnTo>
                  <a:lnTo>
                    <a:pt x="22123" y="19807"/>
                  </a:lnTo>
                  <a:lnTo>
                    <a:pt x="21714" y="19476"/>
                  </a:lnTo>
                  <a:lnTo>
                    <a:pt x="21286" y="19165"/>
                  </a:lnTo>
                  <a:lnTo>
                    <a:pt x="20858" y="18873"/>
                  </a:lnTo>
                  <a:lnTo>
                    <a:pt x="20391" y="18601"/>
                  </a:lnTo>
                  <a:lnTo>
                    <a:pt x="19924" y="18348"/>
                  </a:lnTo>
                  <a:lnTo>
                    <a:pt x="19457" y="18114"/>
                  </a:lnTo>
                  <a:lnTo>
                    <a:pt x="18971" y="17900"/>
                  </a:lnTo>
                  <a:lnTo>
                    <a:pt x="18484" y="17706"/>
                  </a:lnTo>
                  <a:lnTo>
                    <a:pt x="17998" y="17531"/>
                  </a:lnTo>
                  <a:lnTo>
                    <a:pt x="17511" y="17394"/>
                  </a:lnTo>
                  <a:lnTo>
                    <a:pt x="17025" y="17278"/>
                  </a:lnTo>
                  <a:lnTo>
                    <a:pt x="16558" y="17180"/>
                  </a:lnTo>
                  <a:lnTo>
                    <a:pt x="16986" y="17589"/>
                  </a:lnTo>
                  <a:lnTo>
                    <a:pt x="17472" y="18056"/>
                  </a:lnTo>
                  <a:lnTo>
                    <a:pt x="17978" y="18542"/>
                  </a:lnTo>
                  <a:lnTo>
                    <a:pt x="18212" y="18795"/>
                  </a:lnTo>
                  <a:lnTo>
                    <a:pt x="18426" y="19068"/>
                  </a:lnTo>
                  <a:lnTo>
                    <a:pt x="18620" y="19340"/>
                  </a:lnTo>
                  <a:lnTo>
                    <a:pt x="18795" y="19632"/>
                  </a:lnTo>
                  <a:lnTo>
                    <a:pt x="18932" y="19904"/>
                  </a:lnTo>
                  <a:lnTo>
                    <a:pt x="19029" y="20216"/>
                  </a:lnTo>
                  <a:lnTo>
                    <a:pt x="19068" y="20352"/>
                  </a:lnTo>
                  <a:lnTo>
                    <a:pt x="19087" y="20508"/>
                  </a:lnTo>
                  <a:lnTo>
                    <a:pt x="19087" y="20663"/>
                  </a:lnTo>
                  <a:lnTo>
                    <a:pt x="19087" y="20819"/>
                  </a:lnTo>
                  <a:lnTo>
                    <a:pt x="19068" y="20974"/>
                  </a:lnTo>
                  <a:lnTo>
                    <a:pt x="19029" y="21130"/>
                  </a:lnTo>
                  <a:lnTo>
                    <a:pt x="18990" y="21286"/>
                  </a:lnTo>
                  <a:lnTo>
                    <a:pt x="18932" y="21441"/>
                  </a:lnTo>
                  <a:lnTo>
                    <a:pt x="18854" y="21597"/>
                  </a:lnTo>
                  <a:lnTo>
                    <a:pt x="18776" y="21733"/>
                  </a:lnTo>
                  <a:lnTo>
                    <a:pt x="18679" y="21850"/>
                  </a:lnTo>
                  <a:lnTo>
                    <a:pt x="18581" y="21947"/>
                  </a:lnTo>
                  <a:lnTo>
                    <a:pt x="18484" y="22025"/>
                  </a:lnTo>
                  <a:lnTo>
                    <a:pt x="18367" y="22103"/>
                  </a:lnTo>
                  <a:lnTo>
                    <a:pt x="18270" y="22161"/>
                  </a:lnTo>
                  <a:lnTo>
                    <a:pt x="18153" y="22200"/>
                  </a:lnTo>
                  <a:lnTo>
                    <a:pt x="18017" y="22220"/>
                  </a:lnTo>
                  <a:lnTo>
                    <a:pt x="17900" y="22239"/>
                  </a:lnTo>
                  <a:lnTo>
                    <a:pt x="17648" y="22239"/>
                  </a:lnTo>
                  <a:lnTo>
                    <a:pt x="17375" y="22200"/>
                  </a:lnTo>
                  <a:lnTo>
                    <a:pt x="17122" y="22122"/>
                  </a:lnTo>
                  <a:lnTo>
                    <a:pt x="16850" y="22006"/>
                  </a:lnTo>
                  <a:lnTo>
                    <a:pt x="16597" y="21869"/>
                  </a:lnTo>
                  <a:lnTo>
                    <a:pt x="16344" y="21694"/>
                  </a:lnTo>
                  <a:lnTo>
                    <a:pt x="16091" y="21519"/>
                  </a:lnTo>
                  <a:lnTo>
                    <a:pt x="15877" y="21305"/>
                  </a:lnTo>
                  <a:lnTo>
                    <a:pt x="15682" y="21111"/>
                  </a:lnTo>
                  <a:lnTo>
                    <a:pt x="15488" y="20897"/>
                  </a:lnTo>
                  <a:lnTo>
                    <a:pt x="15352" y="20683"/>
                  </a:lnTo>
                  <a:lnTo>
                    <a:pt x="15196" y="20391"/>
                  </a:lnTo>
                  <a:lnTo>
                    <a:pt x="15060" y="20060"/>
                  </a:lnTo>
                  <a:lnTo>
                    <a:pt x="14982" y="19710"/>
                  </a:lnTo>
                  <a:lnTo>
                    <a:pt x="14924" y="19360"/>
                  </a:lnTo>
                  <a:lnTo>
                    <a:pt x="14885" y="18990"/>
                  </a:lnTo>
                  <a:lnTo>
                    <a:pt x="14885" y="18601"/>
                  </a:lnTo>
                  <a:lnTo>
                    <a:pt x="14904" y="18212"/>
                  </a:lnTo>
                  <a:lnTo>
                    <a:pt x="14943" y="17803"/>
                  </a:lnTo>
                  <a:lnTo>
                    <a:pt x="15001" y="17414"/>
                  </a:lnTo>
                  <a:lnTo>
                    <a:pt x="15060" y="17025"/>
                  </a:lnTo>
                  <a:lnTo>
                    <a:pt x="15157" y="16636"/>
                  </a:lnTo>
                  <a:lnTo>
                    <a:pt x="15254" y="16246"/>
                  </a:lnTo>
                  <a:lnTo>
                    <a:pt x="15449" y="15546"/>
                  </a:lnTo>
                  <a:lnTo>
                    <a:pt x="15682" y="14923"/>
                  </a:lnTo>
                  <a:lnTo>
                    <a:pt x="15935" y="14242"/>
                  </a:lnTo>
                  <a:lnTo>
                    <a:pt x="16149" y="13581"/>
                  </a:lnTo>
                  <a:lnTo>
                    <a:pt x="16227" y="13270"/>
                  </a:lnTo>
                  <a:lnTo>
                    <a:pt x="16305" y="12958"/>
                  </a:lnTo>
                  <a:lnTo>
                    <a:pt x="16363" y="12647"/>
                  </a:lnTo>
                  <a:lnTo>
                    <a:pt x="16422" y="12336"/>
                  </a:lnTo>
                  <a:lnTo>
                    <a:pt x="16441" y="12024"/>
                  </a:lnTo>
                  <a:lnTo>
                    <a:pt x="16461" y="11713"/>
                  </a:lnTo>
                  <a:lnTo>
                    <a:pt x="16441" y="11402"/>
                  </a:lnTo>
                  <a:lnTo>
                    <a:pt x="16422" y="11071"/>
                  </a:lnTo>
                  <a:lnTo>
                    <a:pt x="16363" y="10740"/>
                  </a:lnTo>
                  <a:lnTo>
                    <a:pt x="16286" y="10409"/>
                  </a:lnTo>
                  <a:lnTo>
                    <a:pt x="16188" y="10059"/>
                  </a:lnTo>
                  <a:lnTo>
                    <a:pt x="16072" y="9690"/>
                  </a:lnTo>
                  <a:lnTo>
                    <a:pt x="15994" y="9728"/>
                  </a:lnTo>
                  <a:lnTo>
                    <a:pt x="15916" y="9787"/>
                  </a:lnTo>
                  <a:lnTo>
                    <a:pt x="15760" y="9942"/>
                  </a:lnTo>
                  <a:lnTo>
                    <a:pt x="15643" y="10118"/>
                  </a:lnTo>
                  <a:lnTo>
                    <a:pt x="15507" y="10332"/>
                  </a:lnTo>
                  <a:lnTo>
                    <a:pt x="15254" y="10779"/>
                  </a:lnTo>
                  <a:lnTo>
                    <a:pt x="15138" y="10993"/>
                  </a:lnTo>
                  <a:lnTo>
                    <a:pt x="15001" y="11168"/>
                  </a:lnTo>
                  <a:lnTo>
                    <a:pt x="14807" y="11343"/>
                  </a:lnTo>
                  <a:lnTo>
                    <a:pt x="14612" y="11518"/>
                  </a:lnTo>
                  <a:lnTo>
                    <a:pt x="14418" y="11694"/>
                  </a:lnTo>
                  <a:lnTo>
                    <a:pt x="14204" y="11830"/>
                  </a:lnTo>
                  <a:lnTo>
                    <a:pt x="13328" y="12413"/>
                  </a:lnTo>
                  <a:lnTo>
                    <a:pt x="12511" y="12958"/>
                  </a:lnTo>
                  <a:lnTo>
                    <a:pt x="12102" y="13250"/>
                  </a:lnTo>
                  <a:lnTo>
                    <a:pt x="11713" y="13542"/>
                  </a:lnTo>
                  <a:lnTo>
                    <a:pt x="11324" y="13873"/>
                  </a:lnTo>
                  <a:lnTo>
                    <a:pt x="10974" y="14223"/>
                  </a:lnTo>
                  <a:lnTo>
                    <a:pt x="10818" y="14398"/>
                  </a:lnTo>
                  <a:lnTo>
                    <a:pt x="10663" y="14593"/>
                  </a:lnTo>
                  <a:lnTo>
                    <a:pt x="10526" y="14787"/>
                  </a:lnTo>
                  <a:lnTo>
                    <a:pt x="10390" y="15001"/>
                  </a:lnTo>
                  <a:lnTo>
                    <a:pt x="10273" y="15254"/>
                  </a:lnTo>
                  <a:lnTo>
                    <a:pt x="10157" y="15527"/>
                  </a:lnTo>
                  <a:lnTo>
                    <a:pt x="10059" y="15780"/>
                  </a:lnTo>
                  <a:lnTo>
                    <a:pt x="9982" y="16052"/>
                  </a:lnTo>
                  <a:lnTo>
                    <a:pt x="9923" y="16305"/>
                  </a:lnTo>
                  <a:lnTo>
                    <a:pt x="9884" y="16577"/>
                  </a:lnTo>
                  <a:lnTo>
                    <a:pt x="9865" y="16850"/>
                  </a:lnTo>
                  <a:lnTo>
                    <a:pt x="9845" y="17103"/>
                  </a:lnTo>
                  <a:lnTo>
                    <a:pt x="9845" y="17375"/>
                  </a:lnTo>
                  <a:lnTo>
                    <a:pt x="9865" y="17647"/>
                  </a:lnTo>
                  <a:lnTo>
                    <a:pt x="9923" y="18192"/>
                  </a:lnTo>
                  <a:lnTo>
                    <a:pt x="10001" y="18737"/>
                  </a:lnTo>
                  <a:lnTo>
                    <a:pt x="10118" y="19301"/>
                  </a:lnTo>
                  <a:lnTo>
                    <a:pt x="10371" y="20410"/>
                  </a:lnTo>
                  <a:lnTo>
                    <a:pt x="10507" y="20955"/>
                  </a:lnTo>
                  <a:lnTo>
                    <a:pt x="10624" y="21519"/>
                  </a:lnTo>
                  <a:lnTo>
                    <a:pt x="10740" y="22084"/>
                  </a:lnTo>
                  <a:lnTo>
                    <a:pt x="10818" y="22628"/>
                  </a:lnTo>
                  <a:lnTo>
                    <a:pt x="10857" y="23173"/>
                  </a:lnTo>
                  <a:lnTo>
                    <a:pt x="10857" y="23445"/>
                  </a:lnTo>
                  <a:lnTo>
                    <a:pt x="10857" y="23737"/>
                  </a:lnTo>
                  <a:lnTo>
                    <a:pt x="10818" y="24399"/>
                  </a:lnTo>
                  <a:lnTo>
                    <a:pt x="10779" y="24769"/>
                  </a:lnTo>
                  <a:lnTo>
                    <a:pt x="10721" y="25138"/>
                  </a:lnTo>
                  <a:lnTo>
                    <a:pt x="10624" y="25488"/>
                  </a:lnTo>
                  <a:lnTo>
                    <a:pt x="10565" y="25664"/>
                  </a:lnTo>
                  <a:lnTo>
                    <a:pt x="10487" y="25819"/>
                  </a:lnTo>
                  <a:lnTo>
                    <a:pt x="10410" y="25975"/>
                  </a:lnTo>
                  <a:lnTo>
                    <a:pt x="10312" y="26111"/>
                  </a:lnTo>
                  <a:lnTo>
                    <a:pt x="10196" y="26228"/>
                  </a:lnTo>
                  <a:lnTo>
                    <a:pt x="10059" y="26345"/>
                  </a:lnTo>
                  <a:lnTo>
                    <a:pt x="9865" y="26481"/>
                  </a:lnTo>
                  <a:lnTo>
                    <a:pt x="9670" y="26559"/>
                  </a:lnTo>
                  <a:lnTo>
                    <a:pt x="9592" y="26559"/>
                  </a:lnTo>
                  <a:lnTo>
                    <a:pt x="9515" y="26578"/>
                  </a:lnTo>
                  <a:lnTo>
                    <a:pt x="9339" y="26559"/>
                  </a:lnTo>
                  <a:lnTo>
                    <a:pt x="9203" y="26481"/>
                  </a:lnTo>
                  <a:lnTo>
                    <a:pt x="9067" y="26383"/>
                  </a:lnTo>
                  <a:lnTo>
                    <a:pt x="8950" y="26247"/>
                  </a:lnTo>
                  <a:lnTo>
                    <a:pt x="8834" y="26092"/>
                  </a:lnTo>
                  <a:lnTo>
                    <a:pt x="8736" y="25917"/>
                  </a:lnTo>
                  <a:lnTo>
                    <a:pt x="8639" y="25722"/>
                  </a:lnTo>
                  <a:lnTo>
                    <a:pt x="8464" y="25313"/>
                  </a:lnTo>
                  <a:lnTo>
                    <a:pt x="8328" y="24905"/>
                  </a:lnTo>
                  <a:lnTo>
                    <a:pt x="8211" y="24516"/>
                  </a:lnTo>
                  <a:lnTo>
                    <a:pt x="8055" y="24010"/>
                  </a:lnTo>
                  <a:lnTo>
                    <a:pt x="7919" y="23484"/>
                  </a:lnTo>
                  <a:lnTo>
                    <a:pt x="7802" y="22959"/>
                  </a:lnTo>
                  <a:lnTo>
                    <a:pt x="7725" y="22434"/>
                  </a:lnTo>
                  <a:lnTo>
                    <a:pt x="7569" y="21364"/>
                  </a:lnTo>
                  <a:lnTo>
                    <a:pt x="7433" y="20274"/>
                  </a:lnTo>
                  <a:lnTo>
                    <a:pt x="7277" y="19184"/>
                  </a:lnTo>
                  <a:lnTo>
                    <a:pt x="7199" y="18659"/>
                  </a:lnTo>
                  <a:lnTo>
                    <a:pt x="7102" y="18114"/>
                  </a:lnTo>
                  <a:lnTo>
                    <a:pt x="6985" y="17589"/>
                  </a:lnTo>
                  <a:lnTo>
                    <a:pt x="6868" y="17083"/>
                  </a:lnTo>
                  <a:lnTo>
                    <a:pt x="6713" y="16577"/>
                  </a:lnTo>
                  <a:lnTo>
                    <a:pt x="6518" y="16071"/>
                  </a:lnTo>
                  <a:lnTo>
                    <a:pt x="6382" y="15760"/>
                  </a:lnTo>
                  <a:lnTo>
                    <a:pt x="6246" y="15468"/>
                  </a:lnTo>
                  <a:lnTo>
                    <a:pt x="6090" y="15215"/>
                  </a:lnTo>
                  <a:lnTo>
                    <a:pt x="6012" y="15099"/>
                  </a:lnTo>
                  <a:lnTo>
                    <a:pt x="5935" y="15001"/>
                  </a:lnTo>
                  <a:lnTo>
                    <a:pt x="5857" y="14923"/>
                  </a:lnTo>
                  <a:lnTo>
                    <a:pt x="5759" y="14884"/>
                  </a:lnTo>
                  <a:lnTo>
                    <a:pt x="5682" y="14846"/>
                  </a:lnTo>
                  <a:lnTo>
                    <a:pt x="5584" y="14846"/>
                  </a:lnTo>
                  <a:lnTo>
                    <a:pt x="5487" y="14865"/>
                  </a:lnTo>
                  <a:lnTo>
                    <a:pt x="5390" y="14923"/>
                  </a:lnTo>
                  <a:lnTo>
                    <a:pt x="5292" y="15001"/>
                  </a:lnTo>
                  <a:lnTo>
                    <a:pt x="5195" y="15118"/>
                  </a:lnTo>
                  <a:lnTo>
                    <a:pt x="5098" y="15254"/>
                  </a:lnTo>
                  <a:lnTo>
                    <a:pt x="5040" y="15410"/>
                  </a:lnTo>
                  <a:lnTo>
                    <a:pt x="4981" y="15585"/>
                  </a:lnTo>
                  <a:lnTo>
                    <a:pt x="4923" y="15760"/>
                  </a:lnTo>
                  <a:lnTo>
                    <a:pt x="4845" y="16130"/>
                  </a:lnTo>
                  <a:lnTo>
                    <a:pt x="4748" y="16480"/>
                  </a:lnTo>
                  <a:lnTo>
                    <a:pt x="4689" y="16636"/>
                  </a:lnTo>
                  <a:lnTo>
                    <a:pt x="4611" y="16772"/>
                  </a:lnTo>
                  <a:lnTo>
                    <a:pt x="4514" y="16908"/>
                  </a:lnTo>
                  <a:lnTo>
                    <a:pt x="4378" y="17005"/>
                  </a:lnTo>
                  <a:lnTo>
                    <a:pt x="4222" y="17064"/>
                  </a:lnTo>
                  <a:lnTo>
                    <a:pt x="4047" y="17122"/>
                  </a:lnTo>
                  <a:lnTo>
                    <a:pt x="3814" y="17122"/>
                  </a:lnTo>
                  <a:lnTo>
                    <a:pt x="3541" y="17083"/>
                  </a:lnTo>
                  <a:lnTo>
                    <a:pt x="3386" y="17044"/>
                  </a:lnTo>
                  <a:lnTo>
                    <a:pt x="3211" y="16986"/>
                  </a:lnTo>
                  <a:lnTo>
                    <a:pt x="3055" y="16908"/>
                  </a:lnTo>
                  <a:lnTo>
                    <a:pt x="2919" y="16811"/>
                  </a:lnTo>
                  <a:lnTo>
                    <a:pt x="2783" y="16694"/>
                  </a:lnTo>
                  <a:lnTo>
                    <a:pt x="2646" y="16577"/>
                  </a:lnTo>
                  <a:lnTo>
                    <a:pt x="2530" y="16441"/>
                  </a:lnTo>
                  <a:lnTo>
                    <a:pt x="2413" y="16305"/>
                  </a:lnTo>
                  <a:lnTo>
                    <a:pt x="2199" y="15974"/>
                  </a:lnTo>
                  <a:lnTo>
                    <a:pt x="2024" y="15604"/>
                  </a:lnTo>
                  <a:lnTo>
                    <a:pt x="1868" y="15215"/>
                  </a:lnTo>
                  <a:lnTo>
                    <a:pt x="1732" y="14807"/>
                  </a:lnTo>
                  <a:lnTo>
                    <a:pt x="1615" y="14398"/>
                  </a:lnTo>
                  <a:lnTo>
                    <a:pt x="1518" y="13970"/>
                  </a:lnTo>
                  <a:lnTo>
                    <a:pt x="1343" y="13133"/>
                  </a:lnTo>
                  <a:lnTo>
                    <a:pt x="1129" y="11752"/>
                  </a:lnTo>
                  <a:lnTo>
                    <a:pt x="954" y="11810"/>
                  </a:lnTo>
                  <a:lnTo>
                    <a:pt x="798" y="11888"/>
                  </a:lnTo>
                  <a:lnTo>
                    <a:pt x="662" y="12005"/>
                  </a:lnTo>
                  <a:lnTo>
                    <a:pt x="526" y="12122"/>
                  </a:lnTo>
                  <a:lnTo>
                    <a:pt x="428" y="12258"/>
                  </a:lnTo>
                  <a:lnTo>
                    <a:pt x="331" y="12413"/>
                  </a:lnTo>
                  <a:lnTo>
                    <a:pt x="234" y="12589"/>
                  </a:lnTo>
                  <a:lnTo>
                    <a:pt x="175" y="12764"/>
                  </a:lnTo>
                  <a:lnTo>
                    <a:pt x="117" y="12958"/>
                  </a:lnTo>
                  <a:lnTo>
                    <a:pt x="78" y="13172"/>
                  </a:lnTo>
                  <a:lnTo>
                    <a:pt x="39" y="13386"/>
                  </a:lnTo>
                  <a:lnTo>
                    <a:pt x="20" y="13620"/>
                  </a:lnTo>
                  <a:lnTo>
                    <a:pt x="0" y="14087"/>
                  </a:lnTo>
                  <a:lnTo>
                    <a:pt x="0" y="14573"/>
                  </a:lnTo>
                  <a:lnTo>
                    <a:pt x="59" y="15060"/>
                  </a:lnTo>
                  <a:lnTo>
                    <a:pt x="117" y="15565"/>
                  </a:lnTo>
                  <a:lnTo>
                    <a:pt x="214" y="16032"/>
                  </a:lnTo>
                  <a:lnTo>
                    <a:pt x="331" y="16499"/>
                  </a:lnTo>
                  <a:lnTo>
                    <a:pt x="448" y="16908"/>
                  </a:lnTo>
                  <a:lnTo>
                    <a:pt x="564" y="17278"/>
                  </a:lnTo>
                  <a:lnTo>
                    <a:pt x="681" y="17589"/>
                  </a:lnTo>
                  <a:lnTo>
                    <a:pt x="798" y="17842"/>
                  </a:lnTo>
                  <a:lnTo>
                    <a:pt x="973" y="18134"/>
                  </a:lnTo>
                  <a:lnTo>
                    <a:pt x="1187" y="18445"/>
                  </a:lnTo>
                  <a:lnTo>
                    <a:pt x="1712" y="19126"/>
                  </a:lnTo>
                  <a:lnTo>
                    <a:pt x="2296" y="19865"/>
                  </a:lnTo>
                  <a:lnTo>
                    <a:pt x="2588" y="20255"/>
                  </a:lnTo>
                  <a:lnTo>
                    <a:pt x="2880" y="20663"/>
                  </a:lnTo>
                  <a:lnTo>
                    <a:pt x="3152" y="21052"/>
                  </a:lnTo>
                  <a:lnTo>
                    <a:pt x="3386" y="21461"/>
                  </a:lnTo>
                  <a:lnTo>
                    <a:pt x="3580" y="21869"/>
                  </a:lnTo>
                  <a:lnTo>
                    <a:pt x="3755" y="22259"/>
                  </a:lnTo>
                  <a:lnTo>
                    <a:pt x="3814" y="22453"/>
                  </a:lnTo>
                  <a:lnTo>
                    <a:pt x="3853" y="22648"/>
                  </a:lnTo>
                  <a:lnTo>
                    <a:pt x="3872" y="22823"/>
                  </a:lnTo>
                  <a:lnTo>
                    <a:pt x="3892" y="23017"/>
                  </a:lnTo>
                  <a:lnTo>
                    <a:pt x="3892" y="23193"/>
                  </a:lnTo>
                  <a:lnTo>
                    <a:pt x="3853" y="23368"/>
                  </a:lnTo>
                  <a:lnTo>
                    <a:pt x="3814" y="23543"/>
                  </a:lnTo>
                  <a:lnTo>
                    <a:pt x="3755" y="23718"/>
                  </a:lnTo>
                  <a:lnTo>
                    <a:pt x="3619" y="23737"/>
                  </a:lnTo>
                  <a:lnTo>
                    <a:pt x="3386" y="23737"/>
                  </a:lnTo>
                  <a:lnTo>
                    <a:pt x="3288" y="23718"/>
                  </a:lnTo>
                  <a:lnTo>
                    <a:pt x="3191" y="23679"/>
                  </a:lnTo>
                  <a:lnTo>
                    <a:pt x="3094" y="23621"/>
                  </a:lnTo>
                  <a:lnTo>
                    <a:pt x="3016" y="23562"/>
                  </a:lnTo>
                  <a:lnTo>
                    <a:pt x="2938" y="23484"/>
                  </a:lnTo>
                  <a:lnTo>
                    <a:pt x="2802" y="23309"/>
                  </a:lnTo>
                  <a:lnTo>
                    <a:pt x="2705" y="23115"/>
                  </a:lnTo>
                  <a:lnTo>
                    <a:pt x="2627" y="22901"/>
                  </a:lnTo>
                  <a:lnTo>
                    <a:pt x="2569" y="22667"/>
                  </a:lnTo>
                  <a:lnTo>
                    <a:pt x="2413" y="22920"/>
                  </a:lnTo>
                  <a:lnTo>
                    <a:pt x="2277" y="23154"/>
                  </a:lnTo>
                  <a:lnTo>
                    <a:pt x="2160" y="23387"/>
                  </a:lnTo>
                  <a:lnTo>
                    <a:pt x="2063" y="23621"/>
                  </a:lnTo>
                  <a:lnTo>
                    <a:pt x="1965" y="23854"/>
                  </a:lnTo>
                  <a:lnTo>
                    <a:pt x="1888" y="24068"/>
                  </a:lnTo>
                  <a:lnTo>
                    <a:pt x="1829" y="24302"/>
                  </a:lnTo>
                  <a:lnTo>
                    <a:pt x="1771" y="24516"/>
                  </a:lnTo>
                  <a:lnTo>
                    <a:pt x="1732" y="24749"/>
                  </a:lnTo>
                  <a:lnTo>
                    <a:pt x="1712" y="24963"/>
                  </a:lnTo>
                  <a:lnTo>
                    <a:pt x="1693" y="25391"/>
                  </a:lnTo>
                  <a:lnTo>
                    <a:pt x="1732" y="25800"/>
                  </a:lnTo>
                  <a:lnTo>
                    <a:pt x="1790" y="26228"/>
                  </a:lnTo>
                  <a:lnTo>
                    <a:pt x="1907" y="26636"/>
                  </a:lnTo>
                  <a:lnTo>
                    <a:pt x="2043" y="27026"/>
                  </a:lnTo>
                  <a:lnTo>
                    <a:pt x="2199" y="27434"/>
                  </a:lnTo>
                  <a:lnTo>
                    <a:pt x="2393" y="27823"/>
                  </a:lnTo>
                  <a:lnTo>
                    <a:pt x="2588" y="28212"/>
                  </a:lnTo>
                  <a:lnTo>
                    <a:pt x="2821" y="28602"/>
                  </a:lnTo>
                  <a:lnTo>
                    <a:pt x="3288" y="29380"/>
                  </a:lnTo>
                  <a:lnTo>
                    <a:pt x="3775" y="30178"/>
                  </a:lnTo>
                  <a:lnTo>
                    <a:pt x="4242" y="30956"/>
                  </a:lnTo>
                  <a:lnTo>
                    <a:pt x="4456" y="31364"/>
                  </a:lnTo>
                  <a:lnTo>
                    <a:pt x="4650" y="31773"/>
                  </a:lnTo>
                  <a:lnTo>
                    <a:pt x="4826" y="32182"/>
                  </a:lnTo>
                  <a:lnTo>
                    <a:pt x="4981" y="32590"/>
                  </a:lnTo>
                  <a:lnTo>
                    <a:pt x="5098" y="33018"/>
                  </a:lnTo>
                  <a:lnTo>
                    <a:pt x="5176" y="33446"/>
                  </a:lnTo>
                  <a:lnTo>
                    <a:pt x="5234" y="33894"/>
                  </a:lnTo>
                  <a:lnTo>
                    <a:pt x="5254" y="34341"/>
                  </a:lnTo>
                  <a:lnTo>
                    <a:pt x="5234" y="34575"/>
                  </a:lnTo>
                  <a:lnTo>
                    <a:pt x="5215" y="34808"/>
                  </a:lnTo>
                  <a:lnTo>
                    <a:pt x="5176" y="35042"/>
                  </a:lnTo>
                  <a:lnTo>
                    <a:pt x="5137" y="35275"/>
                  </a:lnTo>
                  <a:lnTo>
                    <a:pt x="5059" y="35528"/>
                  </a:lnTo>
                  <a:lnTo>
                    <a:pt x="4981" y="35762"/>
                  </a:lnTo>
                  <a:lnTo>
                    <a:pt x="4903" y="36015"/>
                  </a:lnTo>
                  <a:lnTo>
                    <a:pt x="4787" y="36268"/>
                  </a:lnTo>
                  <a:lnTo>
                    <a:pt x="4864" y="36299"/>
                  </a:lnTo>
                  <a:lnTo>
                    <a:pt x="4864" y="36299"/>
                  </a:lnTo>
                  <a:lnTo>
                    <a:pt x="4864" y="36287"/>
                  </a:lnTo>
                  <a:lnTo>
                    <a:pt x="4864" y="36268"/>
                  </a:lnTo>
                  <a:lnTo>
                    <a:pt x="81369" y="36268"/>
                  </a:lnTo>
                  <a:lnTo>
                    <a:pt x="81369" y="36190"/>
                  </a:lnTo>
                  <a:lnTo>
                    <a:pt x="81330" y="36092"/>
                  </a:lnTo>
                  <a:lnTo>
                    <a:pt x="81232" y="35917"/>
                  </a:lnTo>
                  <a:lnTo>
                    <a:pt x="81057" y="35703"/>
                  </a:lnTo>
                  <a:lnTo>
                    <a:pt x="80863" y="35509"/>
                  </a:lnTo>
                  <a:lnTo>
                    <a:pt x="80435" y="35061"/>
                  </a:lnTo>
                  <a:lnTo>
                    <a:pt x="80240" y="34847"/>
                  </a:lnTo>
                  <a:lnTo>
                    <a:pt x="80084" y="34633"/>
                  </a:lnTo>
                  <a:lnTo>
                    <a:pt x="79968" y="34400"/>
                  </a:lnTo>
                  <a:lnTo>
                    <a:pt x="79851" y="34166"/>
                  </a:lnTo>
                  <a:lnTo>
                    <a:pt x="79637" y="33680"/>
                  </a:lnTo>
                  <a:lnTo>
                    <a:pt x="79442" y="33174"/>
                  </a:lnTo>
                  <a:lnTo>
                    <a:pt x="79267" y="32687"/>
                  </a:lnTo>
                  <a:lnTo>
                    <a:pt x="79189" y="32415"/>
                  </a:lnTo>
                  <a:lnTo>
                    <a:pt x="79131" y="32143"/>
                  </a:lnTo>
                  <a:lnTo>
                    <a:pt x="79112" y="31870"/>
                  </a:lnTo>
                  <a:lnTo>
                    <a:pt x="79112" y="31598"/>
                  </a:lnTo>
                  <a:lnTo>
                    <a:pt x="79131" y="31326"/>
                  </a:lnTo>
                  <a:lnTo>
                    <a:pt x="79170" y="31053"/>
                  </a:lnTo>
                  <a:lnTo>
                    <a:pt x="79228" y="30781"/>
                  </a:lnTo>
                  <a:lnTo>
                    <a:pt x="79306" y="30508"/>
                  </a:lnTo>
                  <a:lnTo>
                    <a:pt x="79403" y="30236"/>
                  </a:lnTo>
                  <a:lnTo>
                    <a:pt x="79501" y="29964"/>
                  </a:lnTo>
                  <a:lnTo>
                    <a:pt x="79754" y="29419"/>
                  </a:lnTo>
                  <a:lnTo>
                    <a:pt x="80026" y="28893"/>
                  </a:lnTo>
                  <a:lnTo>
                    <a:pt x="80318" y="28388"/>
                  </a:lnTo>
                  <a:lnTo>
                    <a:pt x="81057" y="27084"/>
                  </a:lnTo>
                  <a:lnTo>
                    <a:pt x="81408" y="26422"/>
                  </a:lnTo>
                  <a:lnTo>
                    <a:pt x="81758" y="25761"/>
                  </a:lnTo>
                  <a:lnTo>
                    <a:pt x="82069" y="25080"/>
                  </a:lnTo>
                  <a:lnTo>
                    <a:pt x="82361" y="24379"/>
                  </a:lnTo>
                  <a:lnTo>
                    <a:pt x="82614" y="23679"/>
                  </a:lnTo>
                  <a:lnTo>
                    <a:pt x="82731" y="23309"/>
                  </a:lnTo>
                  <a:lnTo>
                    <a:pt x="82828" y="22959"/>
                  </a:lnTo>
                  <a:lnTo>
                    <a:pt x="82984" y="22453"/>
                  </a:lnTo>
                  <a:lnTo>
                    <a:pt x="83159" y="21947"/>
                  </a:lnTo>
                  <a:lnTo>
                    <a:pt x="83509" y="20936"/>
                  </a:lnTo>
                  <a:lnTo>
                    <a:pt x="83665" y="20430"/>
                  </a:lnTo>
                  <a:lnTo>
                    <a:pt x="83742" y="20177"/>
                  </a:lnTo>
                  <a:lnTo>
                    <a:pt x="83781" y="19904"/>
                  </a:lnTo>
                  <a:lnTo>
                    <a:pt x="83820" y="19651"/>
                  </a:lnTo>
                  <a:lnTo>
                    <a:pt x="83859" y="19398"/>
                  </a:lnTo>
                  <a:lnTo>
                    <a:pt x="83859" y="19126"/>
                  </a:lnTo>
                  <a:lnTo>
                    <a:pt x="83859" y="18854"/>
                  </a:lnTo>
                  <a:lnTo>
                    <a:pt x="83840" y="18581"/>
                  </a:lnTo>
                  <a:lnTo>
                    <a:pt x="83801" y="18309"/>
                  </a:lnTo>
                  <a:lnTo>
                    <a:pt x="83742" y="18056"/>
                  </a:lnTo>
                  <a:lnTo>
                    <a:pt x="83665" y="17784"/>
                  </a:lnTo>
                  <a:lnTo>
                    <a:pt x="83509" y="17258"/>
                  </a:lnTo>
                  <a:lnTo>
                    <a:pt x="83295" y="16733"/>
                  </a:lnTo>
                  <a:lnTo>
                    <a:pt x="83061" y="16227"/>
                  </a:lnTo>
                  <a:lnTo>
                    <a:pt x="82789" y="15741"/>
                  </a:lnTo>
                  <a:lnTo>
                    <a:pt x="82497" y="15274"/>
                  </a:lnTo>
                  <a:lnTo>
                    <a:pt x="82205" y="14826"/>
                  </a:lnTo>
                  <a:lnTo>
                    <a:pt x="81991" y="14593"/>
                  </a:lnTo>
                  <a:lnTo>
                    <a:pt x="81660" y="14242"/>
                  </a:lnTo>
                  <a:lnTo>
                    <a:pt x="80746" y="13347"/>
                  </a:lnTo>
                  <a:lnTo>
                    <a:pt x="80299" y="12880"/>
                  </a:lnTo>
                  <a:lnTo>
                    <a:pt x="79909" y="12472"/>
                  </a:lnTo>
                  <a:lnTo>
                    <a:pt x="79637" y="12161"/>
                  </a:lnTo>
                  <a:lnTo>
                    <a:pt x="79559" y="12044"/>
                  </a:lnTo>
                  <a:lnTo>
                    <a:pt x="79540" y="11966"/>
                  </a:lnTo>
                  <a:lnTo>
                    <a:pt x="79481" y="12511"/>
                  </a:lnTo>
                  <a:lnTo>
                    <a:pt x="79442" y="12764"/>
                  </a:lnTo>
                  <a:lnTo>
                    <a:pt x="79384" y="13017"/>
                  </a:lnTo>
                  <a:lnTo>
                    <a:pt x="79306" y="13270"/>
                  </a:lnTo>
                  <a:lnTo>
                    <a:pt x="79209" y="13503"/>
                  </a:lnTo>
                  <a:lnTo>
                    <a:pt x="79112" y="13717"/>
                  </a:lnTo>
                  <a:lnTo>
                    <a:pt x="78995" y="13931"/>
                  </a:lnTo>
                  <a:lnTo>
                    <a:pt x="78859" y="14126"/>
                  </a:lnTo>
                  <a:lnTo>
                    <a:pt x="78703" y="14301"/>
                  </a:lnTo>
                  <a:lnTo>
                    <a:pt x="78528" y="14437"/>
                  </a:lnTo>
                  <a:lnTo>
                    <a:pt x="78333" y="14573"/>
                  </a:lnTo>
                  <a:lnTo>
                    <a:pt x="78100" y="14670"/>
                  </a:lnTo>
                  <a:lnTo>
                    <a:pt x="77866" y="14748"/>
                  </a:lnTo>
                  <a:lnTo>
                    <a:pt x="77594" y="14807"/>
                  </a:lnTo>
                  <a:lnTo>
                    <a:pt x="77302" y="14826"/>
                  </a:lnTo>
                  <a:lnTo>
                    <a:pt x="76991" y="14807"/>
                  </a:lnTo>
                  <a:lnTo>
                    <a:pt x="76699" y="14768"/>
                  </a:lnTo>
                  <a:lnTo>
                    <a:pt x="76407" y="14709"/>
                  </a:lnTo>
                  <a:lnTo>
                    <a:pt x="76154" y="14632"/>
                  </a:lnTo>
                  <a:lnTo>
                    <a:pt x="75901" y="14534"/>
                  </a:lnTo>
                  <a:lnTo>
                    <a:pt x="75668" y="14398"/>
                  </a:lnTo>
                  <a:lnTo>
                    <a:pt x="75454" y="14262"/>
                  </a:lnTo>
                  <a:lnTo>
                    <a:pt x="75240" y="14106"/>
                  </a:lnTo>
                  <a:lnTo>
                    <a:pt x="75045" y="13931"/>
                  </a:lnTo>
                  <a:lnTo>
                    <a:pt x="74870" y="13737"/>
                  </a:lnTo>
                  <a:lnTo>
                    <a:pt x="74695" y="13523"/>
                  </a:lnTo>
                  <a:lnTo>
                    <a:pt x="74520" y="13308"/>
                  </a:lnTo>
                  <a:lnTo>
                    <a:pt x="74189" y="12861"/>
                  </a:lnTo>
                  <a:lnTo>
                    <a:pt x="73858" y="12375"/>
                  </a:lnTo>
                  <a:lnTo>
                    <a:pt x="73314" y="11538"/>
                  </a:lnTo>
                  <a:lnTo>
                    <a:pt x="73041" y="11129"/>
                  </a:lnTo>
                  <a:lnTo>
                    <a:pt x="72769" y="10701"/>
                  </a:lnTo>
                  <a:lnTo>
                    <a:pt x="72535" y="10254"/>
                  </a:lnTo>
                  <a:lnTo>
                    <a:pt x="72321" y="9806"/>
                  </a:lnTo>
                  <a:lnTo>
                    <a:pt x="72146" y="9359"/>
                  </a:lnTo>
                  <a:lnTo>
                    <a:pt x="72068" y="9125"/>
                  </a:lnTo>
                  <a:lnTo>
                    <a:pt x="72010" y="8872"/>
                  </a:lnTo>
                  <a:lnTo>
                    <a:pt x="71952" y="8619"/>
                  </a:lnTo>
                  <a:lnTo>
                    <a:pt x="71913" y="8347"/>
                  </a:lnTo>
                  <a:lnTo>
                    <a:pt x="71893" y="8075"/>
                  </a:lnTo>
                  <a:lnTo>
                    <a:pt x="71874" y="7802"/>
                  </a:lnTo>
                  <a:lnTo>
                    <a:pt x="71874" y="7277"/>
                  </a:lnTo>
                  <a:lnTo>
                    <a:pt x="71913" y="6732"/>
                  </a:lnTo>
                  <a:lnTo>
                    <a:pt x="71990" y="5642"/>
                  </a:lnTo>
                  <a:lnTo>
                    <a:pt x="71990" y="5098"/>
                  </a:lnTo>
                  <a:lnTo>
                    <a:pt x="71971" y="4553"/>
                  </a:lnTo>
                  <a:lnTo>
                    <a:pt x="71796" y="4670"/>
                  </a:lnTo>
                  <a:lnTo>
                    <a:pt x="71621" y="4806"/>
                  </a:lnTo>
                  <a:lnTo>
                    <a:pt x="71465" y="4962"/>
                  </a:lnTo>
                  <a:lnTo>
                    <a:pt x="71309" y="5117"/>
                  </a:lnTo>
                  <a:lnTo>
                    <a:pt x="71173" y="5273"/>
                  </a:lnTo>
                  <a:lnTo>
                    <a:pt x="71037" y="5448"/>
                  </a:lnTo>
                  <a:lnTo>
                    <a:pt x="70920" y="5623"/>
                  </a:lnTo>
                  <a:lnTo>
                    <a:pt x="70804" y="5818"/>
                  </a:lnTo>
                  <a:lnTo>
                    <a:pt x="70609" y="6207"/>
                  </a:lnTo>
                  <a:lnTo>
                    <a:pt x="70434" y="6635"/>
                  </a:lnTo>
                  <a:lnTo>
                    <a:pt x="70298" y="7082"/>
                  </a:lnTo>
                  <a:lnTo>
                    <a:pt x="70181" y="7530"/>
                  </a:lnTo>
                  <a:lnTo>
                    <a:pt x="70103" y="7997"/>
                  </a:lnTo>
                  <a:lnTo>
                    <a:pt x="70025" y="8464"/>
                  </a:lnTo>
                  <a:lnTo>
                    <a:pt x="69986" y="8950"/>
                  </a:lnTo>
                  <a:lnTo>
                    <a:pt x="69947" y="9417"/>
                  </a:lnTo>
                  <a:lnTo>
                    <a:pt x="69947" y="9865"/>
                  </a:lnTo>
                  <a:lnTo>
                    <a:pt x="69947" y="10312"/>
                  </a:lnTo>
                  <a:lnTo>
                    <a:pt x="69947" y="11110"/>
                  </a:lnTo>
                  <a:lnTo>
                    <a:pt x="69986" y="11732"/>
                  </a:lnTo>
                  <a:lnTo>
                    <a:pt x="70045" y="12336"/>
                  </a:lnTo>
                  <a:lnTo>
                    <a:pt x="70123" y="12958"/>
                  </a:lnTo>
                  <a:lnTo>
                    <a:pt x="70200" y="13561"/>
                  </a:lnTo>
                  <a:lnTo>
                    <a:pt x="70414" y="14748"/>
                  </a:lnTo>
                  <a:lnTo>
                    <a:pt x="70648" y="15955"/>
                  </a:lnTo>
                  <a:lnTo>
                    <a:pt x="70881" y="17161"/>
                  </a:lnTo>
                  <a:lnTo>
                    <a:pt x="71095" y="18348"/>
                  </a:lnTo>
                  <a:lnTo>
                    <a:pt x="71173" y="18951"/>
                  </a:lnTo>
                  <a:lnTo>
                    <a:pt x="71251" y="19554"/>
                  </a:lnTo>
                  <a:lnTo>
                    <a:pt x="71309" y="20157"/>
                  </a:lnTo>
                  <a:lnTo>
                    <a:pt x="71348" y="20760"/>
                  </a:lnTo>
                  <a:lnTo>
                    <a:pt x="71368" y="21266"/>
                  </a:lnTo>
                  <a:lnTo>
                    <a:pt x="71348" y="21928"/>
                  </a:lnTo>
                  <a:lnTo>
                    <a:pt x="71329" y="22687"/>
                  </a:lnTo>
                  <a:lnTo>
                    <a:pt x="71271" y="23562"/>
                  </a:lnTo>
                  <a:lnTo>
                    <a:pt x="71193" y="24477"/>
                  </a:lnTo>
                  <a:lnTo>
                    <a:pt x="71076" y="25430"/>
                  </a:lnTo>
                  <a:lnTo>
                    <a:pt x="70920" y="26383"/>
                  </a:lnTo>
                  <a:lnTo>
                    <a:pt x="70823" y="26850"/>
                  </a:lnTo>
                  <a:lnTo>
                    <a:pt x="70706" y="27298"/>
                  </a:lnTo>
                  <a:lnTo>
                    <a:pt x="70590" y="27745"/>
                  </a:lnTo>
                  <a:lnTo>
                    <a:pt x="70453" y="28154"/>
                  </a:lnTo>
                  <a:lnTo>
                    <a:pt x="70317" y="28543"/>
                  </a:lnTo>
                  <a:lnTo>
                    <a:pt x="70162" y="28893"/>
                  </a:lnTo>
                  <a:lnTo>
                    <a:pt x="69986" y="29224"/>
                  </a:lnTo>
                  <a:lnTo>
                    <a:pt x="69792" y="29516"/>
                  </a:lnTo>
                  <a:lnTo>
                    <a:pt x="69597" y="29788"/>
                  </a:lnTo>
                  <a:lnTo>
                    <a:pt x="69383" y="29983"/>
                  </a:lnTo>
                  <a:lnTo>
                    <a:pt x="69266" y="30080"/>
                  </a:lnTo>
                  <a:lnTo>
                    <a:pt x="69150" y="30158"/>
                  </a:lnTo>
                  <a:lnTo>
                    <a:pt x="69014" y="30216"/>
                  </a:lnTo>
                  <a:lnTo>
                    <a:pt x="68897" y="30255"/>
                  </a:lnTo>
                  <a:lnTo>
                    <a:pt x="68761" y="30294"/>
                  </a:lnTo>
                  <a:lnTo>
                    <a:pt x="68624" y="30314"/>
                  </a:lnTo>
                  <a:lnTo>
                    <a:pt x="68333" y="30314"/>
                  </a:lnTo>
                  <a:lnTo>
                    <a:pt x="68177" y="30294"/>
                  </a:lnTo>
                  <a:lnTo>
                    <a:pt x="68041" y="30236"/>
                  </a:lnTo>
                  <a:lnTo>
                    <a:pt x="67866" y="30178"/>
                  </a:lnTo>
                  <a:lnTo>
                    <a:pt x="67710" y="30100"/>
                  </a:lnTo>
                  <a:lnTo>
                    <a:pt x="67535" y="30022"/>
                  </a:lnTo>
                  <a:lnTo>
                    <a:pt x="67360" y="29905"/>
                  </a:lnTo>
                  <a:lnTo>
                    <a:pt x="67185" y="29769"/>
                  </a:lnTo>
                  <a:lnTo>
                    <a:pt x="66990" y="29613"/>
                  </a:lnTo>
                  <a:lnTo>
                    <a:pt x="66601" y="29244"/>
                  </a:lnTo>
                  <a:lnTo>
                    <a:pt x="66212" y="28835"/>
                  </a:lnTo>
                  <a:lnTo>
                    <a:pt x="65862" y="28388"/>
                  </a:lnTo>
                  <a:lnTo>
                    <a:pt x="65550" y="27921"/>
                  </a:lnTo>
                  <a:lnTo>
                    <a:pt x="65297" y="27434"/>
                  </a:lnTo>
                  <a:lnTo>
                    <a:pt x="65161" y="27181"/>
                  </a:lnTo>
                  <a:lnTo>
                    <a:pt x="65064" y="26909"/>
                  </a:lnTo>
                  <a:lnTo>
                    <a:pt x="64967" y="26656"/>
                  </a:lnTo>
                  <a:lnTo>
                    <a:pt x="64869" y="26383"/>
                  </a:lnTo>
                  <a:lnTo>
                    <a:pt x="64811" y="26111"/>
                  </a:lnTo>
                  <a:lnTo>
                    <a:pt x="64733" y="25839"/>
                  </a:lnTo>
                  <a:lnTo>
                    <a:pt x="64694" y="25566"/>
                  </a:lnTo>
                  <a:lnTo>
                    <a:pt x="64675" y="25313"/>
                  </a:lnTo>
                  <a:lnTo>
                    <a:pt x="64655" y="25080"/>
                  </a:lnTo>
                  <a:lnTo>
                    <a:pt x="64675" y="24846"/>
                  </a:lnTo>
                  <a:lnTo>
                    <a:pt x="64694" y="24632"/>
                  </a:lnTo>
                  <a:lnTo>
                    <a:pt x="64733" y="24418"/>
                  </a:lnTo>
                  <a:lnTo>
                    <a:pt x="64791" y="24204"/>
                  </a:lnTo>
                  <a:lnTo>
                    <a:pt x="64869" y="24010"/>
                  </a:lnTo>
                  <a:lnTo>
                    <a:pt x="65025" y="23621"/>
                  </a:lnTo>
                  <a:lnTo>
                    <a:pt x="65239" y="23212"/>
                  </a:lnTo>
                  <a:lnTo>
                    <a:pt x="65725" y="22336"/>
                  </a:lnTo>
                  <a:lnTo>
                    <a:pt x="66718" y="20508"/>
                  </a:lnTo>
                  <a:lnTo>
                    <a:pt x="67204" y="19574"/>
                  </a:lnTo>
                  <a:lnTo>
                    <a:pt x="67438" y="19107"/>
                  </a:lnTo>
                  <a:lnTo>
                    <a:pt x="67671" y="18640"/>
                  </a:lnTo>
                  <a:lnTo>
                    <a:pt x="67866" y="18153"/>
                  </a:lnTo>
                  <a:lnTo>
                    <a:pt x="68060" y="17667"/>
                  </a:lnTo>
                  <a:lnTo>
                    <a:pt x="68216" y="17180"/>
                  </a:lnTo>
                  <a:lnTo>
                    <a:pt x="68352" y="16694"/>
                  </a:lnTo>
                  <a:lnTo>
                    <a:pt x="68469" y="16188"/>
                  </a:lnTo>
                  <a:lnTo>
                    <a:pt x="68547" y="15663"/>
                  </a:lnTo>
                  <a:lnTo>
                    <a:pt x="68605" y="15137"/>
                  </a:lnTo>
                  <a:lnTo>
                    <a:pt x="68624" y="14593"/>
                  </a:lnTo>
                  <a:lnTo>
                    <a:pt x="68605" y="14165"/>
                  </a:lnTo>
                  <a:lnTo>
                    <a:pt x="68586" y="13639"/>
                  </a:lnTo>
                  <a:lnTo>
                    <a:pt x="68547" y="13056"/>
                  </a:lnTo>
                  <a:lnTo>
                    <a:pt x="68469" y="12413"/>
                  </a:lnTo>
                  <a:lnTo>
                    <a:pt x="68371" y="11732"/>
                  </a:lnTo>
                  <a:lnTo>
                    <a:pt x="68235" y="11032"/>
                  </a:lnTo>
                  <a:lnTo>
                    <a:pt x="68099" y="10312"/>
                  </a:lnTo>
                  <a:lnTo>
                    <a:pt x="67905" y="9612"/>
                  </a:lnTo>
                  <a:lnTo>
                    <a:pt x="67690" y="8931"/>
                  </a:lnTo>
                  <a:lnTo>
                    <a:pt x="67574" y="8600"/>
                  </a:lnTo>
                  <a:lnTo>
                    <a:pt x="67438" y="8289"/>
                  </a:lnTo>
                  <a:lnTo>
                    <a:pt x="67301" y="7977"/>
                  </a:lnTo>
                  <a:lnTo>
                    <a:pt x="67146" y="7685"/>
                  </a:lnTo>
                  <a:lnTo>
                    <a:pt x="66990" y="7413"/>
                  </a:lnTo>
                  <a:lnTo>
                    <a:pt x="66815" y="7160"/>
                  </a:lnTo>
                  <a:lnTo>
                    <a:pt x="66640" y="6927"/>
                  </a:lnTo>
                  <a:lnTo>
                    <a:pt x="66445" y="6713"/>
                  </a:lnTo>
                  <a:lnTo>
                    <a:pt x="66251" y="6518"/>
                  </a:lnTo>
                  <a:lnTo>
                    <a:pt x="66037" y="6362"/>
                  </a:lnTo>
                  <a:lnTo>
                    <a:pt x="65803" y="6226"/>
                  </a:lnTo>
                  <a:lnTo>
                    <a:pt x="65570" y="6109"/>
                  </a:lnTo>
                  <a:lnTo>
                    <a:pt x="65317" y="6051"/>
                  </a:lnTo>
                  <a:lnTo>
                    <a:pt x="65064" y="5993"/>
                  </a:lnTo>
                  <a:lnTo>
                    <a:pt x="65219" y="6362"/>
                  </a:lnTo>
                  <a:lnTo>
                    <a:pt x="65356" y="6752"/>
                  </a:lnTo>
                  <a:lnTo>
                    <a:pt x="65472" y="7180"/>
                  </a:lnTo>
                  <a:lnTo>
                    <a:pt x="65589" y="7627"/>
                  </a:lnTo>
                  <a:lnTo>
                    <a:pt x="65667" y="8055"/>
                  </a:lnTo>
                  <a:lnTo>
                    <a:pt x="65706" y="8503"/>
                  </a:lnTo>
                  <a:lnTo>
                    <a:pt x="65706" y="8911"/>
                  </a:lnTo>
                  <a:lnTo>
                    <a:pt x="65686" y="9106"/>
                  </a:lnTo>
                  <a:lnTo>
                    <a:pt x="65667" y="9300"/>
                  </a:lnTo>
                  <a:lnTo>
                    <a:pt x="65628" y="9475"/>
                  </a:lnTo>
                  <a:lnTo>
                    <a:pt x="65589" y="9651"/>
                  </a:lnTo>
                  <a:lnTo>
                    <a:pt x="65511" y="9806"/>
                  </a:lnTo>
                  <a:lnTo>
                    <a:pt x="65433" y="9942"/>
                  </a:lnTo>
                  <a:lnTo>
                    <a:pt x="65356" y="10059"/>
                  </a:lnTo>
                  <a:lnTo>
                    <a:pt x="65239" y="10156"/>
                  </a:lnTo>
                  <a:lnTo>
                    <a:pt x="65122" y="10254"/>
                  </a:lnTo>
                  <a:lnTo>
                    <a:pt x="64986" y="10312"/>
                  </a:lnTo>
                  <a:lnTo>
                    <a:pt x="64830" y="10351"/>
                  </a:lnTo>
                  <a:lnTo>
                    <a:pt x="64655" y="10371"/>
                  </a:lnTo>
                  <a:lnTo>
                    <a:pt x="64461" y="10371"/>
                  </a:lnTo>
                  <a:lnTo>
                    <a:pt x="64227" y="10332"/>
                  </a:lnTo>
                  <a:lnTo>
                    <a:pt x="63994" y="10273"/>
                  </a:lnTo>
                  <a:lnTo>
                    <a:pt x="63741" y="10195"/>
                  </a:lnTo>
                  <a:lnTo>
                    <a:pt x="63468" y="10059"/>
                  </a:lnTo>
                  <a:lnTo>
                    <a:pt x="63177" y="9923"/>
                  </a:lnTo>
                  <a:lnTo>
                    <a:pt x="62865" y="9728"/>
                  </a:lnTo>
                  <a:lnTo>
                    <a:pt x="62554" y="9534"/>
                  </a:lnTo>
                  <a:lnTo>
                    <a:pt x="62262" y="9300"/>
                  </a:lnTo>
                  <a:lnTo>
                    <a:pt x="61990" y="9067"/>
                  </a:lnTo>
                  <a:lnTo>
                    <a:pt x="61717" y="8795"/>
                  </a:lnTo>
                  <a:lnTo>
                    <a:pt x="61464" y="8522"/>
                  </a:lnTo>
                  <a:lnTo>
                    <a:pt x="61211" y="8250"/>
                  </a:lnTo>
                  <a:lnTo>
                    <a:pt x="60978" y="7958"/>
                  </a:lnTo>
                  <a:lnTo>
                    <a:pt x="60764" y="7647"/>
                  </a:lnTo>
                  <a:lnTo>
                    <a:pt x="60550" y="7335"/>
                  </a:lnTo>
                  <a:lnTo>
                    <a:pt x="60336" y="7004"/>
                  </a:lnTo>
                  <a:lnTo>
                    <a:pt x="60161" y="6693"/>
                  </a:lnTo>
                  <a:lnTo>
                    <a:pt x="59810" y="6032"/>
                  </a:lnTo>
                  <a:lnTo>
                    <a:pt x="59519" y="5370"/>
                  </a:lnTo>
                  <a:lnTo>
                    <a:pt x="59382" y="5020"/>
                  </a:lnTo>
                  <a:lnTo>
                    <a:pt x="59266" y="4689"/>
                  </a:lnTo>
                  <a:lnTo>
                    <a:pt x="59149" y="4339"/>
                  </a:lnTo>
                  <a:lnTo>
                    <a:pt x="59052" y="3969"/>
                  </a:lnTo>
                  <a:lnTo>
                    <a:pt x="58974" y="3619"/>
                  </a:lnTo>
                  <a:lnTo>
                    <a:pt x="58896" y="3249"/>
                  </a:lnTo>
                  <a:lnTo>
                    <a:pt x="58857" y="2899"/>
                  </a:lnTo>
                  <a:lnTo>
                    <a:pt x="58838" y="2529"/>
                  </a:lnTo>
                  <a:lnTo>
                    <a:pt x="58838" y="1985"/>
                  </a:lnTo>
                  <a:lnTo>
                    <a:pt x="58896" y="1206"/>
                  </a:lnTo>
                  <a:lnTo>
                    <a:pt x="58935" y="817"/>
                  </a:lnTo>
                  <a:lnTo>
                    <a:pt x="58993" y="467"/>
                  </a:lnTo>
                  <a:lnTo>
                    <a:pt x="59052" y="175"/>
                  </a:lnTo>
                  <a:lnTo>
                    <a:pt x="59091" y="78"/>
                  </a:lnTo>
                  <a:lnTo>
                    <a:pt x="59149" y="0"/>
                  </a:lnTo>
                  <a:close/>
                  <a:moveTo>
                    <a:pt x="4864" y="36299"/>
                  </a:moveTo>
                  <a:lnTo>
                    <a:pt x="4864" y="36306"/>
                  </a:lnTo>
                  <a:lnTo>
                    <a:pt x="4903" y="36326"/>
                  </a:lnTo>
                  <a:lnTo>
                    <a:pt x="4903" y="36306"/>
                  </a:lnTo>
                  <a:lnTo>
                    <a:pt x="4884" y="36306"/>
                  </a:lnTo>
                  <a:lnTo>
                    <a:pt x="4864" y="362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516200" y="-2061025"/>
              <a:ext cx="432950" cy="379925"/>
            </a:xfrm>
            <a:custGeom>
              <a:avLst/>
              <a:gdLst/>
              <a:ahLst/>
              <a:cxnLst/>
              <a:rect l="l" t="t" r="r" b="b"/>
              <a:pathLst>
                <a:path w="17318" h="15197" extrusionOk="0">
                  <a:moveTo>
                    <a:pt x="1" y="1"/>
                  </a:moveTo>
                  <a:lnTo>
                    <a:pt x="137" y="176"/>
                  </a:lnTo>
                  <a:lnTo>
                    <a:pt x="254" y="390"/>
                  </a:lnTo>
                  <a:lnTo>
                    <a:pt x="370" y="156"/>
                  </a:lnTo>
                  <a:lnTo>
                    <a:pt x="195" y="59"/>
                  </a:lnTo>
                  <a:lnTo>
                    <a:pt x="1" y="1"/>
                  </a:lnTo>
                  <a:close/>
                  <a:moveTo>
                    <a:pt x="17006" y="15158"/>
                  </a:moveTo>
                  <a:lnTo>
                    <a:pt x="17123" y="15196"/>
                  </a:lnTo>
                  <a:lnTo>
                    <a:pt x="17259" y="15196"/>
                  </a:lnTo>
                  <a:lnTo>
                    <a:pt x="17317" y="15158"/>
                  </a:lnTo>
                  <a:close/>
                </a:path>
              </a:pathLst>
            </a:custGeom>
            <a:solidFill>
              <a:srgbClr val="FDE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516200" y="-2061025"/>
              <a:ext cx="9275" cy="9750"/>
            </a:xfrm>
            <a:custGeom>
              <a:avLst/>
              <a:gdLst/>
              <a:ahLst/>
              <a:cxnLst/>
              <a:rect l="l" t="t" r="r" b="b"/>
              <a:pathLst>
                <a:path w="371" h="390" fill="none" extrusionOk="0">
                  <a:moveTo>
                    <a:pt x="1" y="1"/>
                  </a:moveTo>
                  <a:lnTo>
                    <a:pt x="1" y="1"/>
                  </a:lnTo>
                  <a:lnTo>
                    <a:pt x="137" y="176"/>
                  </a:lnTo>
                  <a:lnTo>
                    <a:pt x="254" y="390"/>
                  </a:lnTo>
                  <a:lnTo>
                    <a:pt x="254" y="390"/>
                  </a:lnTo>
                  <a:lnTo>
                    <a:pt x="370" y="156"/>
                  </a:lnTo>
                  <a:lnTo>
                    <a:pt x="370" y="156"/>
                  </a:lnTo>
                  <a:lnTo>
                    <a:pt x="195" y="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105100" y="-2213750"/>
              <a:ext cx="1865925" cy="531675"/>
            </a:xfrm>
            <a:custGeom>
              <a:avLst/>
              <a:gdLst/>
              <a:ahLst/>
              <a:cxnLst/>
              <a:rect l="l" t="t" r="r" b="b"/>
              <a:pathLst>
                <a:path w="74637" h="21267" extrusionOk="0">
                  <a:moveTo>
                    <a:pt x="35042" y="0"/>
                  </a:move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3951"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336" y="10312"/>
                  </a:lnTo>
                  <a:lnTo>
                    <a:pt x="12044" y="9904"/>
                  </a:lnTo>
                  <a:lnTo>
                    <a:pt x="11733" y="9515"/>
                  </a:lnTo>
                  <a:lnTo>
                    <a:pt x="11402" y="9125"/>
                  </a:lnTo>
                  <a:lnTo>
                    <a:pt x="10741" y="8367"/>
                  </a:lnTo>
                  <a:lnTo>
                    <a:pt x="10099" y="7608"/>
                  </a:lnTo>
                  <a:lnTo>
                    <a:pt x="9632" y="7024"/>
                  </a:lnTo>
                  <a:lnTo>
                    <a:pt x="9379" y="6732"/>
                  </a:lnTo>
                  <a:lnTo>
                    <a:pt x="9145" y="6421"/>
                  </a:lnTo>
                  <a:lnTo>
                    <a:pt x="8912" y="6110"/>
                  </a:lnTo>
                  <a:lnTo>
                    <a:pt x="8698" y="5779"/>
                  </a:lnTo>
                  <a:lnTo>
                    <a:pt x="8523" y="5448"/>
                  </a:lnTo>
                  <a:lnTo>
                    <a:pt x="8386" y="5098"/>
                  </a:lnTo>
                  <a:lnTo>
                    <a:pt x="8328" y="4942"/>
                  </a:lnTo>
                  <a:lnTo>
                    <a:pt x="8289" y="4767"/>
                  </a:lnTo>
                  <a:lnTo>
                    <a:pt x="8250" y="4417"/>
                  </a:lnTo>
                  <a:lnTo>
                    <a:pt x="8250" y="4067"/>
                  </a:lnTo>
                  <a:lnTo>
                    <a:pt x="8270" y="3716"/>
                  </a:lnTo>
                  <a:lnTo>
                    <a:pt x="8328" y="3016"/>
                  </a:lnTo>
                  <a:lnTo>
                    <a:pt x="8347" y="266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557" y="1576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73431" y="21247"/>
                  </a:lnTo>
                  <a:lnTo>
                    <a:pt x="73450" y="21267"/>
                  </a:lnTo>
                  <a:lnTo>
                    <a:pt x="73761" y="2126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150" y="17648"/>
                  </a:lnTo>
                  <a:lnTo>
                    <a:pt x="63897" y="17628"/>
                  </a:lnTo>
                  <a:lnTo>
                    <a:pt x="63644" y="17589"/>
                  </a:lnTo>
                  <a:lnTo>
                    <a:pt x="63391" y="17531"/>
                  </a:lnTo>
                  <a:lnTo>
                    <a:pt x="63138" y="17453"/>
                  </a:lnTo>
                  <a:lnTo>
                    <a:pt x="62904" y="17356"/>
                  </a:lnTo>
                  <a:lnTo>
                    <a:pt x="62651" y="17258"/>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783" y="14009"/>
                  </a:lnTo>
                  <a:lnTo>
                    <a:pt x="55589" y="14068"/>
                  </a:lnTo>
                  <a:lnTo>
                    <a:pt x="55394"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016" y="18737"/>
                  </a:lnTo>
                  <a:lnTo>
                    <a:pt x="45627" y="18815"/>
                  </a:lnTo>
                  <a:lnTo>
                    <a:pt x="45218" y="18854"/>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4105100" y="-2213750"/>
              <a:ext cx="1865925" cy="531675"/>
            </a:xfrm>
            <a:custGeom>
              <a:avLst/>
              <a:gdLst/>
              <a:ahLst/>
              <a:cxnLst/>
              <a:rect l="l" t="t" r="r" b="b"/>
              <a:pathLst>
                <a:path w="74637" h="21267" fill="none" extrusionOk="0">
                  <a:moveTo>
                    <a:pt x="35042" y="0"/>
                  </a:moveTo>
                  <a:lnTo>
                    <a:pt x="35042" y="0"/>
                  </a:ln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47" y="18737"/>
                  </a:lnTo>
                  <a:lnTo>
                    <a:pt x="2052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4048" y="12550"/>
                  </a:lnTo>
                  <a:lnTo>
                    <a:pt x="13951" y="12569"/>
                  </a:lnTo>
                  <a:lnTo>
                    <a:pt x="13873" y="12569"/>
                  </a:lnTo>
                  <a:lnTo>
                    <a:pt x="13873"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589" y="10721"/>
                  </a:lnTo>
                  <a:lnTo>
                    <a:pt x="12336" y="10312"/>
                  </a:lnTo>
                  <a:lnTo>
                    <a:pt x="12044" y="9904"/>
                  </a:lnTo>
                  <a:lnTo>
                    <a:pt x="11733" y="9515"/>
                  </a:lnTo>
                  <a:lnTo>
                    <a:pt x="11402" y="9125"/>
                  </a:lnTo>
                  <a:lnTo>
                    <a:pt x="10741" y="8367"/>
                  </a:lnTo>
                  <a:lnTo>
                    <a:pt x="10099" y="7608"/>
                  </a:lnTo>
                  <a:lnTo>
                    <a:pt x="10099" y="7608"/>
                  </a:lnTo>
                  <a:lnTo>
                    <a:pt x="9632" y="7024"/>
                  </a:lnTo>
                  <a:lnTo>
                    <a:pt x="9379" y="6732"/>
                  </a:lnTo>
                  <a:lnTo>
                    <a:pt x="9145" y="6421"/>
                  </a:lnTo>
                  <a:lnTo>
                    <a:pt x="8912" y="6110"/>
                  </a:lnTo>
                  <a:lnTo>
                    <a:pt x="8698" y="5779"/>
                  </a:lnTo>
                  <a:lnTo>
                    <a:pt x="8523" y="5448"/>
                  </a:lnTo>
                  <a:lnTo>
                    <a:pt x="8386" y="5098"/>
                  </a:lnTo>
                  <a:lnTo>
                    <a:pt x="8386" y="5098"/>
                  </a:lnTo>
                  <a:lnTo>
                    <a:pt x="8328" y="4942"/>
                  </a:lnTo>
                  <a:lnTo>
                    <a:pt x="8289" y="4767"/>
                  </a:lnTo>
                  <a:lnTo>
                    <a:pt x="8250" y="4417"/>
                  </a:lnTo>
                  <a:lnTo>
                    <a:pt x="8250" y="4067"/>
                  </a:lnTo>
                  <a:lnTo>
                    <a:pt x="8270" y="3716"/>
                  </a:lnTo>
                  <a:lnTo>
                    <a:pt x="8328" y="3016"/>
                  </a:lnTo>
                  <a:lnTo>
                    <a:pt x="8347" y="2666"/>
                  </a:lnTo>
                  <a:lnTo>
                    <a:pt x="8328" y="231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947" y="15682"/>
                  </a:lnTo>
                  <a:lnTo>
                    <a:pt x="6557" y="15760"/>
                  </a:lnTo>
                  <a:lnTo>
                    <a:pt x="6207" y="1578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39" y="7958"/>
                  </a:lnTo>
                  <a:lnTo>
                    <a:pt x="0"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2296" y="21247"/>
                  </a:lnTo>
                  <a:lnTo>
                    <a:pt x="73431" y="21247"/>
                  </a:lnTo>
                  <a:lnTo>
                    <a:pt x="73431" y="21247"/>
                  </a:lnTo>
                  <a:lnTo>
                    <a:pt x="73450" y="21267"/>
                  </a:lnTo>
                  <a:lnTo>
                    <a:pt x="73761" y="21267"/>
                  </a:lnTo>
                  <a:lnTo>
                    <a:pt x="73761" y="21267"/>
                  </a:lnTo>
                  <a:lnTo>
                    <a:pt x="73761" y="2124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403" y="17648"/>
                  </a:lnTo>
                  <a:lnTo>
                    <a:pt x="64403" y="17648"/>
                  </a:lnTo>
                  <a:lnTo>
                    <a:pt x="64150" y="17648"/>
                  </a:lnTo>
                  <a:lnTo>
                    <a:pt x="63897" y="17628"/>
                  </a:lnTo>
                  <a:lnTo>
                    <a:pt x="63644" y="17589"/>
                  </a:lnTo>
                  <a:lnTo>
                    <a:pt x="63391" y="17531"/>
                  </a:lnTo>
                  <a:lnTo>
                    <a:pt x="63138" y="17453"/>
                  </a:lnTo>
                  <a:lnTo>
                    <a:pt x="62904" y="17356"/>
                  </a:lnTo>
                  <a:lnTo>
                    <a:pt x="62651" y="17258"/>
                  </a:lnTo>
                  <a:lnTo>
                    <a:pt x="62418" y="17122"/>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814" y="6265"/>
                  </a:lnTo>
                  <a:lnTo>
                    <a:pt x="56698" y="6499"/>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978" y="13912"/>
                  </a:lnTo>
                  <a:lnTo>
                    <a:pt x="55783" y="14009"/>
                  </a:lnTo>
                  <a:lnTo>
                    <a:pt x="55589" y="14068"/>
                  </a:lnTo>
                  <a:lnTo>
                    <a:pt x="55394" y="14106"/>
                  </a:lnTo>
                  <a:lnTo>
                    <a:pt x="55199" y="14106"/>
                  </a:lnTo>
                  <a:lnTo>
                    <a:pt x="55199"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405" y="18640"/>
                  </a:lnTo>
                  <a:lnTo>
                    <a:pt x="46016" y="18737"/>
                  </a:lnTo>
                  <a:lnTo>
                    <a:pt x="45627" y="18815"/>
                  </a:lnTo>
                  <a:lnTo>
                    <a:pt x="45218" y="18854"/>
                  </a:lnTo>
                  <a:lnTo>
                    <a:pt x="44829" y="18873"/>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23">
    <p:spTree>
      <p:nvGrpSpPr>
        <p:cNvPr id="1" name="Shape 946"/>
        <p:cNvGrpSpPr/>
        <p:nvPr/>
      </p:nvGrpSpPr>
      <p:grpSpPr>
        <a:xfrm>
          <a:off x="0" y="0"/>
          <a:ext cx="0" cy="0"/>
          <a:chOff x="0" y="0"/>
          <a:chExt cx="0" cy="0"/>
        </a:xfrm>
      </p:grpSpPr>
      <p:sp>
        <p:nvSpPr>
          <p:cNvPr id="947" name="Google Shape;947;p14"/>
          <p:cNvSpPr txBox="1">
            <a:spLocks noGrp="1"/>
          </p:cNvSpPr>
          <p:nvPr>
            <p:ph type="title"/>
          </p:nvPr>
        </p:nvSpPr>
        <p:spPr>
          <a:xfrm>
            <a:off x="2629850" y="2010439"/>
            <a:ext cx="5197800" cy="91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48" name="Google Shape;948;p14"/>
          <p:cNvSpPr txBox="1">
            <a:spLocks noGrp="1"/>
          </p:cNvSpPr>
          <p:nvPr>
            <p:ph type="title" idx="2" hasCustomPrompt="1"/>
          </p:nvPr>
        </p:nvSpPr>
        <p:spPr>
          <a:xfrm>
            <a:off x="1439799" y="2122189"/>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49" name="Google Shape;949;p14"/>
          <p:cNvSpPr txBox="1">
            <a:spLocks noGrp="1"/>
          </p:cNvSpPr>
          <p:nvPr>
            <p:ph type="subTitle" idx="1"/>
          </p:nvPr>
        </p:nvSpPr>
        <p:spPr>
          <a:xfrm>
            <a:off x="2629850" y="2873733"/>
            <a:ext cx="51948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50" name="Google Shape;950;p14"/>
          <p:cNvGrpSpPr/>
          <p:nvPr/>
        </p:nvGrpSpPr>
        <p:grpSpPr>
          <a:xfrm>
            <a:off x="4084465" y="3850549"/>
            <a:ext cx="5842246" cy="2242202"/>
            <a:chOff x="4084465" y="3850549"/>
            <a:chExt cx="5842246" cy="2242202"/>
          </a:xfrm>
        </p:grpSpPr>
        <p:sp>
          <p:nvSpPr>
            <p:cNvPr id="951" name="Google Shape;951;p14"/>
            <p:cNvSpPr/>
            <p:nvPr/>
          </p:nvSpPr>
          <p:spPr>
            <a:xfrm rot="374001">
              <a:off x="4156278" y="4155094"/>
              <a:ext cx="5698620" cy="1633112"/>
            </a:xfrm>
            <a:custGeom>
              <a:avLst/>
              <a:gdLst/>
              <a:ahLst/>
              <a:cxnLst/>
              <a:rect l="l" t="t" r="r" b="b"/>
              <a:pathLst>
                <a:path w="44498" h="12752" extrusionOk="0">
                  <a:moveTo>
                    <a:pt x="37522" y="1"/>
                  </a:moveTo>
                  <a:lnTo>
                    <a:pt x="36903" y="19"/>
                  </a:lnTo>
                  <a:lnTo>
                    <a:pt x="36285" y="57"/>
                  </a:lnTo>
                  <a:lnTo>
                    <a:pt x="35666" y="132"/>
                  </a:lnTo>
                  <a:lnTo>
                    <a:pt x="35047" y="207"/>
                  </a:lnTo>
                  <a:lnTo>
                    <a:pt x="34522" y="301"/>
                  </a:lnTo>
                  <a:lnTo>
                    <a:pt x="34016" y="451"/>
                  </a:lnTo>
                  <a:lnTo>
                    <a:pt x="33509" y="601"/>
                  </a:lnTo>
                  <a:lnTo>
                    <a:pt x="33022" y="751"/>
                  </a:lnTo>
                  <a:lnTo>
                    <a:pt x="32516" y="901"/>
                  </a:lnTo>
                  <a:lnTo>
                    <a:pt x="32009" y="1051"/>
                  </a:lnTo>
                  <a:lnTo>
                    <a:pt x="31503" y="1145"/>
                  </a:lnTo>
                  <a:lnTo>
                    <a:pt x="31240" y="1182"/>
                  </a:lnTo>
                  <a:lnTo>
                    <a:pt x="30997" y="1201"/>
                  </a:lnTo>
                  <a:lnTo>
                    <a:pt x="30322" y="1201"/>
                  </a:lnTo>
                  <a:lnTo>
                    <a:pt x="29647" y="1145"/>
                  </a:lnTo>
                  <a:lnTo>
                    <a:pt x="28972" y="1070"/>
                  </a:lnTo>
                  <a:lnTo>
                    <a:pt x="28296" y="1032"/>
                  </a:lnTo>
                  <a:lnTo>
                    <a:pt x="28015" y="1032"/>
                  </a:lnTo>
                  <a:lnTo>
                    <a:pt x="27734" y="1070"/>
                  </a:lnTo>
                  <a:lnTo>
                    <a:pt x="27471" y="1126"/>
                  </a:lnTo>
                  <a:lnTo>
                    <a:pt x="27209" y="1201"/>
                  </a:lnTo>
                  <a:lnTo>
                    <a:pt x="26703" y="1388"/>
                  </a:lnTo>
                  <a:lnTo>
                    <a:pt x="26440" y="1482"/>
                  </a:lnTo>
                  <a:lnTo>
                    <a:pt x="26178" y="1576"/>
                  </a:lnTo>
                  <a:lnTo>
                    <a:pt x="25334" y="1838"/>
                  </a:lnTo>
                  <a:lnTo>
                    <a:pt x="24902" y="1970"/>
                  </a:lnTo>
                  <a:lnTo>
                    <a:pt x="24490" y="2082"/>
                  </a:lnTo>
                  <a:lnTo>
                    <a:pt x="24190" y="2120"/>
                  </a:lnTo>
                  <a:lnTo>
                    <a:pt x="23909" y="2157"/>
                  </a:lnTo>
                  <a:lnTo>
                    <a:pt x="23627" y="2195"/>
                  </a:lnTo>
                  <a:lnTo>
                    <a:pt x="23327" y="2251"/>
                  </a:lnTo>
                  <a:lnTo>
                    <a:pt x="23121" y="2307"/>
                  </a:lnTo>
                  <a:lnTo>
                    <a:pt x="22933" y="2401"/>
                  </a:lnTo>
                  <a:lnTo>
                    <a:pt x="22746" y="2495"/>
                  </a:lnTo>
                  <a:lnTo>
                    <a:pt x="22577" y="2607"/>
                  </a:lnTo>
                  <a:lnTo>
                    <a:pt x="22221" y="2851"/>
                  </a:lnTo>
                  <a:lnTo>
                    <a:pt x="21865" y="3057"/>
                  </a:lnTo>
                  <a:lnTo>
                    <a:pt x="21490" y="3282"/>
                  </a:lnTo>
                  <a:lnTo>
                    <a:pt x="21077" y="3470"/>
                  </a:lnTo>
                  <a:lnTo>
                    <a:pt x="20665" y="3639"/>
                  </a:lnTo>
                  <a:lnTo>
                    <a:pt x="20252" y="3789"/>
                  </a:lnTo>
                  <a:lnTo>
                    <a:pt x="19502" y="3976"/>
                  </a:lnTo>
                  <a:lnTo>
                    <a:pt x="18752" y="4164"/>
                  </a:lnTo>
                  <a:lnTo>
                    <a:pt x="17983" y="4332"/>
                  </a:lnTo>
                  <a:lnTo>
                    <a:pt x="17214" y="4445"/>
                  </a:lnTo>
                  <a:lnTo>
                    <a:pt x="16745" y="4520"/>
                  </a:lnTo>
                  <a:lnTo>
                    <a:pt x="16295" y="4595"/>
                  </a:lnTo>
                  <a:lnTo>
                    <a:pt x="15845" y="4689"/>
                  </a:lnTo>
                  <a:lnTo>
                    <a:pt x="15395" y="4782"/>
                  </a:lnTo>
                  <a:lnTo>
                    <a:pt x="14495" y="5026"/>
                  </a:lnTo>
                  <a:lnTo>
                    <a:pt x="13595" y="5289"/>
                  </a:lnTo>
                  <a:lnTo>
                    <a:pt x="13145" y="5439"/>
                  </a:lnTo>
                  <a:lnTo>
                    <a:pt x="12695" y="5626"/>
                  </a:lnTo>
                  <a:lnTo>
                    <a:pt x="12245" y="5851"/>
                  </a:lnTo>
                  <a:lnTo>
                    <a:pt x="11851" y="6095"/>
                  </a:lnTo>
                  <a:lnTo>
                    <a:pt x="11645" y="6226"/>
                  </a:lnTo>
                  <a:lnTo>
                    <a:pt x="11457" y="6376"/>
                  </a:lnTo>
                  <a:lnTo>
                    <a:pt x="11120" y="6658"/>
                  </a:lnTo>
                  <a:lnTo>
                    <a:pt x="10951" y="6789"/>
                  </a:lnTo>
                  <a:lnTo>
                    <a:pt x="10764" y="6901"/>
                  </a:lnTo>
                  <a:lnTo>
                    <a:pt x="10539" y="7014"/>
                  </a:lnTo>
                  <a:lnTo>
                    <a:pt x="10314" y="7108"/>
                  </a:lnTo>
                  <a:lnTo>
                    <a:pt x="10014" y="7183"/>
                  </a:lnTo>
                  <a:lnTo>
                    <a:pt x="9732" y="7258"/>
                  </a:lnTo>
                  <a:lnTo>
                    <a:pt x="9451" y="7314"/>
                  </a:lnTo>
                  <a:lnTo>
                    <a:pt x="9151" y="7370"/>
                  </a:lnTo>
                  <a:lnTo>
                    <a:pt x="8851" y="7408"/>
                  </a:lnTo>
                  <a:lnTo>
                    <a:pt x="8551" y="7426"/>
                  </a:lnTo>
                  <a:lnTo>
                    <a:pt x="8270" y="7445"/>
                  </a:lnTo>
                  <a:lnTo>
                    <a:pt x="7970" y="7445"/>
                  </a:lnTo>
                  <a:lnTo>
                    <a:pt x="7445" y="7426"/>
                  </a:lnTo>
                  <a:lnTo>
                    <a:pt x="6676" y="7426"/>
                  </a:lnTo>
                  <a:lnTo>
                    <a:pt x="6432" y="7464"/>
                  </a:lnTo>
                  <a:lnTo>
                    <a:pt x="6169" y="7501"/>
                  </a:lnTo>
                  <a:lnTo>
                    <a:pt x="5926" y="7576"/>
                  </a:lnTo>
                  <a:lnTo>
                    <a:pt x="5551" y="7726"/>
                  </a:lnTo>
                  <a:lnTo>
                    <a:pt x="5194" y="7895"/>
                  </a:lnTo>
                  <a:lnTo>
                    <a:pt x="4857" y="8083"/>
                  </a:lnTo>
                  <a:lnTo>
                    <a:pt x="4519" y="8289"/>
                  </a:lnTo>
                  <a:lnTo>
                    <a:pt x="3863" y="8720"/>
                  </a:lnTo>
                  <a:lnTo>
                    <a:pt x="3188" y="9152"/>
                  </a:lnTo>
                  <a:lnTo>
                    <a:pt x="2832" y="9339"/>
                  </a:lnTo>
                  <a:lnTo>
                    <a:pt x="2475" y="9508"/>
                  </a:lnTo>
                  <a:lnTo>
                    <a:pt x="2119" y="9639"/>
                  </a:lnTo>
                  <a:lnTo>
                    <a:pt x="1763" y="9733"/>
                  </a:lnTo>
                  <a:lnTo>
                    <a:pt x="1388" y="9808"/>
                  </a:lnTo>
                  <a:lnTo>
                    <a:pt x="994" y="9864"/>
                  </a:lnTo>
                  <a:lnTo>
                    <a:pt x="600" y="9902"/>
                  </a:lnTo>
                  <a:lnTo>
                    <a:pt x="188" y="9939"/>
                  </a:lnTo>
                  <a:lnTo>
                    <a:pt x="113" y="9958"/>
                  </a:lnTo>
                  <a:lnTo>
                    <a:pt x="56" y="9995"/>
                  </a:lnTo>
                  <a:lnTo>
                    <a:pt x="19" y="10052"/>
                  </a:lnTo>
                  <a:lnTo>
                    <a:pt x="0" y="10108"/>
                  </a:lnTo>
                  <a:lnTo>
                    <a:pt x="19" y="10183"/>
                  </a:lnTo>
                  <a:lnTo>
                    <a:pt x="38" y="10220"/>
                  </a:lnTo>
                  <a:lnTo>
                    <a:pt x="94" y="10277"/>
                  </a:lnTo>
                  <a:lnTo>
                    <a:pt x="169" y="10277"/>
                  </a:lnTo>
                  <a:lnTo>
                    <a:pt x="638" y="10295"/>
                  </a:lnTo>
                  <a:lnTo>
                    <a:pt x="600" y="10408"/>
                  </a:lnTo>
                  <a:lnTo>
                    <a:pt x="582" y="10483"/>
                  </a:lnTo>
                  <a:lnTo>
                    <a:pt x="600" y="10558"/>
                  </a:lnTo>
                  <a:lnTo>
                    <a:pt x="638" y="10633"/>
                  </a:lnTo>
                  <a:lnTo>
                    <a:pt x="675" y="10708"/>
                  </a:lnTo>
                  <a:lnTo>
                    <a:pt x="750" y="10783"/>
                  </a:lnTo>
                  <a:lnTo>
                    <a:pt x="825" y="10820"/>
                  </a:lnTo>
                  <a:lnTo>
                    <a:pt x="900" y="10858"/>
                  </a:lnTo>
                  <a:lnTo>
                    <a:pt x="994" y="10877"/>
                  </a:lnTo>
                  <a:lnTo>
                    <a:pt x="1125" y="10877"/>
                  </a:lnTo>
                  <a:lnTo>
                    <a:pt x="1238" y="10914"/>
                  </a:lnTo>
                  <a:lnTo>
                    <a:pt x="1332" y="10952"/>
                  </a:lnTo>
                  <a:lnTo>
                    <a:pt x="1407" y="10989"/>
                  </a:lnTo>
                  <a:lnTo>
                    <a:pt x="1538" y="11120"/>
                  </a:lnTo>
                  <a:lnTo>
                    <a:pt x="1688" y="11289"/>
                  </a:lnTo>
                  <a:lnTo>
                    <a:pt x="1875" y="11514"/>
                  </a:lnTo>
                  <a:lnTo>
                    <a:pt x="2100" y="11720"/>
                  </a:lnTo>
                  <a:lnTo>
                    <a:pt x="2344" y="11889"/>
                  </a:lnTo>
                  <a:lnTo>
                    <a:pt x="2625" y="12039"/>
                  </a:lnTo>
                  <a:lnTo>
                    <a:pt x="2925" y="12189"/>
                  </a:lnTo>
                  <a:lnTo>
                    <a:pt x="3263" y="12321"/>
                  </a:lnTo>
                  <a:lnTo>
                    <a:pt x="3582" y="12414"/>
                  </a:lnTo>
                  <a:lnTo>
                    <a:pt x="3938" y="12508"/>
                  </a:lnTo>
                  <a:lnTo>
                    <a:pt x="4276" y="12564"/>
                  </a:lnTo>
                  <a:lnTo>
                    <a:pt x="4632" y="12621"/>
                  </a:lnTo>
                  <a:lnTo>
                    <a:pt x="5344" y="12696"/>
                  </a:lnTo>
                  <a:lnTo>
                    <a:pt x="6207" y="12733"/>
                  </a:lnTo>
                  <a:lnTo>
                    <a:pt x="7070" y="12752"/>
                  </a:lnTo>
                  <a:lnTo>
                    <a:pt x="7951" y="12733"/>
                  </a:lnTo>
                  <a:lnTo>
                    <a:pt x="8813" y="12696"/>
                  </a:lnTo>
                  <a:lnTo>
                    <a:pt x="9695" y="12639"/>
                  </a:lnTo>
                  <a:lnTo>
                    <a:pt x="10557" y="12564"/>
                  </a:lnTo>
                  <a:lnTo>
                    <a:pt x="11420" y="12471"/>
                  </a:lnTo>
                  <a:lnTo>
                    <a:pt x="12283" y="12358"/>
                  </a:lnTo>
                  <a:lnTo>
                    <a:pt x="13183" y="12246"/>
                  </a:lnTo>
                  <a:lnTo>
                    <a:pt x="14083" y="12096"/>
                  </a:lnTo>
                  <a:lnTo>
                    <a:pt x="15864" y="11796"/>
                  </a:lnTo>
                  <a:lnTo>
                    <a:pt x="17646" y="11477"/>
                  </a:lnTo>
                  <a:lnTo>
                    <a:pt x="19427" y="11139"/>
                  </a:lnTo>
                  <a:lnTo>
                    <a:pt x="23008" y="10445"/>
                  </a:lnTo>
                  <a:lnTo>
                    <a:pt x="24790" y="10089"/>
                  </a:lnTo>
                  <a:lnTo>
                    <a:pt x="26571" y="9695"/>
                  </a:lnTo>
                  <a:lnTo>
                    <a:pt x="28334" y="9302"/>
                  </a:lnTo>
                  <a:lnTo>
                    <a:pt x="30097" y="8870"/>
                  </a:lnTo>
                  <a:lnTo>
                    <a:pt x="31859" y="8401"/>
                  </a:lnTo>
                  <a:lnTo>
                    <a:pt x="33603" y="7914"/>
                  </a:lnTo>
                  <a:lnTo>
                    <a:pt x="34991" y="7501"/>
                  </a:lnTo>
                  <a:lnTo>
                    <a:pt x="36378" y="7070"/>
                  </a:lnTo>
                  <a:lnTo>
                    <a:pt x="37747" y="6620"/>
                  </a:lnTo>
                  <a:lnTo>
                    <a:pt x="38422" y="6376"/>
                  </a:lnTo>
                  <a:lnTo>
                    <a:pt x="39097" y="6114"/>
                  </a:lnTo>
                  <a:lnTo>
                    <a:pt x="39641" y="5907"/>
                  </a:lnTo>
                  <a:lnTo>
                    <a:pt x="40166" y="5682"/>
                  </a:lnTo>
                  <a:lnTo>
                    <a:pt x="40673" y="5420"/>
                  </a:lnTo>
                  <a:lnTo>
                    <a:pt x="41179" y="5157"/>
                  </a:lnTo>
                  <a:lnTo>
                    <a:pt x="41666" y="4857"/>
                  </a:lnTo>
                  <a:lnTo>
                    <a:pt x="42116" y="4539"/>
                  </a:lnTo>
                  <a:lnTo>
                    <a:pt x="42548" y="4182"/>
                  </a:lnTo>
                  <a:lnTo>
                    <a:pt x="42754" y="3995"/>
                  </a:lnTo>
                  <a:lnTo>
                    <a:pt x="42960" y="3807"/>
                  </a:lnTo>
                  <a:lnTo>
                    <a:pt x="43204" y="3526"/>
                  </a:lnTo>
                  <a:lnTo>
                    <a:pt x="43392" y="3245"/>
                  </a:lnTo>
                  <a:lnTo>
                    <a:pt x="43560" y="2945"/>
                  </a:lnTo>
                  <a:lnTo>
                    <a:pt x="43692" y="2645"/>
                  </a:lnTo>
                  <a:lnTo>
                    <a:pt x="43804" y="2345"/>
                  </a:lnTo>
                  <a:lnTo>
                    <a:pt x="43898" y="2045"/>
                  </a:lnTo>
                  <a:lnTo>
                    <a:pt x="44010" y="1726"/>
                  </a:lnTo>
                  <a:lnTo>
                    <a:pt x="44142" y="1407"/>
                  </a:lnTo>
                  <a:lnTo>
                    <a:pt x="44179" y="1313"/>
                  </a:lnTo>
                  <a:lnTo>
                    <a:pt x="44254" y="1201"/>
                  </a:lnTo>
                  <a:lnTo>
                    <a:pt x="44385" y="995"/>
                  </a:lnTo>
                  <a:lnTo>
                    <a:pt x="44442" y="882"/>
                  </a:lnTo>
                  <a:lnTo>
                    <a:pt x="44479" y="770"/>
                  </a:lnTo>
                  <a:lnTo>
                    <a:pt x="44498" y="676"/>
                  </a:lnTo>
                  <a:lnTo>
                    <a:pt x="44460" y="563"/>
                  </a:lnTo>
                  <a:lnTo>
                    <a:pt x="44442" y="526"/>
                  </a:lnTo>
                  <a:lnTo>
                    <a:pt x="44404" y="469"/>
                  </a:lnTo>
                  <a:lnTo>
                    <a:pt x="44292" y="394"/>
                  </a:lnTo>
                  <a:lnTo>
                    <a:pt x="44142" y="301"/>
                  </a:lnTo>
                  <a:lnTo>
                    <a:pt x="43992" y="244"/>
                  </a:lnTo>
                  <a:lnTo>
                    <a:pt x="43635" y="132"/>
                  </a:lnTo>
                  <a:lnTo>
                    <a:pt x="43335" y="76"/>
                  </a:lnTo>
                  <a:lnTo>
                    <a:pt x="43260" y="76"/>
                  </a:lnTo>
                  <a:lnTo>
                    <a:pt x="43054" y="57"/>
                  </a:lnTo>
                  <a:lnTo>
                    <a:pt x="42848" y="38"/>
                  </a:lnTo>
                  <a:lnTo>
                    <a:pt x="42435" y="57"/>
                  </a:lnTo>
                  <a:lnTo>
                    <a:pt x="42041" y="113"/>
                  </a:lnTo>
                  <a:lnTo>
                    <a:pt x="41629" y="169"/>
                  </a:lnTo>
                  <a:lnTo>
                    <a:pt x="41216" y="226"/>
                  </a:lnTo>
                  <a:lnTo>
                    <a:pt x="40804" y="263"/>
                  </a:lnTo>
                  <a:lnTo>
                    <a:pt x="40391" y="263"/>
                  </a:lnTo>
                  <a:lnTo>
                    <a:pt x="40185" y="244"/>
                  </a:lnTo>
                  <a:lnTo>
                    <a:pt x="39979" y="207"/>
                  </a:lnTo>
                  <a:lnTo>
                    <a:pt x="39360" y="132"/>
                  </a:lnTo>
                  <a:lnTo>
                    <a:pt x="38760" y="57"/>
                  </a:lnTo>
                  <a:lnTo>
                    <a:pt x="38141" y="19"/>
                  </a:lnTo>
                  <a:lnTo>
                    <a:pt x="375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4"/>
            <p:cNvSpPr/>
            <p:nvPr/>
          </p:nvSpPr>
          <p:spPr>
            <a:xfrm rot="374001">
              <a:off x="4156278" y="4155094"/>
              <a:ext cx="5698620" cy="1633112"/>
            </a:xfrm>
            <a:custGeom>
              <a:avLst/>
              <a:gdLst/>
              <a:ahLst/>
              <a:cxnLst/>
              <a:rect l="l" t="t" r="r" b="b"/>
              <a:pathLst>
                <a:path w="44498" h="12752" extrusionOk="0">
                  <a:moveTo>
                    <a:pt x="37522" y="1"/>
                  </a:moveTo>
                  <a:lnTo>
                    <a:pt x="36903" y="19"/>
                  </a:lnTo>
                  <a:lnTo>
                    <a:pt x="36285" y="57"/>
                  </a:lnTo>
                  <a:lnTo>
                    <a:pt x="35666" y="132"/>
                  </a:lnTo>
                  <a:lnTo>
                    <a:pt x="35047" y="207"/>
                  </a:lnTo>
                  <a:lnTo>
                    <a:pt x="34522" y="301"/>
                  </a:lnTo>
                  <a:lnTo>
                    <a:pt x="34016" y="451"/>
                  </a:lnTo>
                  <a:lnTo>
                    <a:pt x="33509" y="601"/>
                  </a:lnTo>
                  <a:lnTo>
                    <a:pt x="33022" y="751"/>
                  </a:lnTo>
                  <a:lnTo>
                    <a:pt x="32516" y="901"/>
                  </a:lnTo>
                  <a:lnTo>
                    <a:pt x="32009" y="1051"/>
                  </a:lnTo>
                  <a:lnTo>
                    <a:pt x="31503" y="1145"/>
                  </a:lnTo>
                  <a:lnTo>
                    <a:pt x="31240" y="1182"/>
                  </a:lnTo>
                  <a:lnTo>
                    <a:pt x="30997" y="1201"/>
                  </a:lnTo>
                  <a:lnTo>
                    <a:pt x="30322" y="1201"/>
                  </a:lnTo>
                  <a:lnTo>
                    <a:pt x="29647" y="1145"/>
                  </a:lnTo>
                  <a:lnTo>
                    <a:pt x="28972" y="1070"/>
                  </a:lnTo>
                  <a:lnTo>
                    <a:pt x="28296" y="1032"/>
                  </a:lnTo>
                  <a:lnTo>
                    <a:pt x="28015" y="1032"/>
                  </a:lnTo>
                  <a:lnTo>
                    <a:pt x="27734" y="1070"/>
                  </a:lnTo>
                  <a:lnTo>
                    <a:pt x="27471" y="1126"/>
                  </a:lnTo>
                  <a:lnTo>
                    <a:pt x="27209" y="1201"/>
                  </a:lnTo>
                  <a:lnTo>
                    <a:pt x="26703" y="1388"/>
                  </a:lnTo>
                  <a:lnTo>
                    <a:pt x="26440" y="1482"/>
                  </a:lnTo>
                  <a:lnTo>
                    <a:pt x="26178" y="1576"/>
                  </a:lnTo>
                  <a:lnTo>
                    <a:pt x="25334" y="1838"/>
                  </a:lnTo>
                  <a:lnTo>
                    <a:pt x="24902" y="1970"/>
                  </a:lnTo>
                  <a:lnTo>
                    <a:pt x="24490" y="2082"/>
                  </a:lnTo>
                  <a:lnTo>
                    <a:pt x="24190" y="2120"/>
                  </a:lnTo>
                  <a:lnTo>
                    <a:pt x="23909" y="2157"/>
                  </a:lnTo>
                  <a:lnTo>
                    <a:pt x="23627" y="2195"/>
                  </a:lnTo>
                  <a:lnTo>
                    <a:pt x="23327" y="2251"/>
                  </a:lnTo>
                  <a:lnTo>
                    <a:pt x="23121" y="2307"/>
                  </a:lnTo>
                  <a:lnTo>
                    <a:pt x="22933" y="2401"/>
                  </a:lnTo>
                  <a:lnTo>
                    <a:pt x="22746" y="2495"/>
                  </a:lnTo>
                  <a:lnTo>
                    <a:pt x="22577" y="2607"/>
                  </a:lnTo>
                  <a:lnTo>
                    <a:pt x="22221" y="2851"/>
                  </a:lnTo>
                  <a:lnTo>
                    <a:pt x="21865" y="3057"/>
                  </a:lnTo>
                  <a:lnTo>
                    <a:pt x="21490" y="3282"/>
                  </a:lnTo>
                  <a:lnTo>
                    <a:pt x="21077" y="3470"/>
                  </a:lnTo>
                  <a:lnTo>
                    <a:pt x="20665" y="3639"/>
                  </a:lnTo>
                  <a:lnTo>
                    <a:pt x="20252" y="3789"/>
                  </a:lnTo>
                  <a:lnTo>
                    <a:pt x="19502" y="3976"/>
                  </a:lnTo>
                  <a:lnTo>
                    <a:pt x="18752" y="4164"/>
                  </a:lnTo>
                  <a:lnTo>
                    <a:pt x="17983" y="4332"/>
                  </a:lnTo>
                  <a:lnTo>
                    <a:pt x="17214" y="4445"/>
                  </a:lnTo>
                  <a:lnTo>
                    <a:pt x="16745" y="4520"/>
                  </a:lnTo>
                  <a:lnTo>
                    <a:pt x="16295" y="4595"/>
                  </a:lnTo>
                  <a:lnTo>
                    <a:pt x="15845" y="4689"/>
                  </a:lnTo>
                  <a:lnTo>
                    <a:pt x="15395" y="4782"/>
                  </a:lnTo>
                  <a:lnTo>
                    <a:pt x="14495" y="5026"/>
                  </a:lnTo>
                  <a:lnTo>
                    <a:pt x="13595" y="5289"/>
                  </a:lnTo>
                  <a:lnTo>
                    <a:pt x="13145" y="5439"/>
                  </a:lnTo>
                  <a:lnTo>
                    <a:pt x="12695" y="5626"/>
                  </a:lnTo>
                  <a:lnTo>
                    <a:pt x="12245" y="5851"/>
                  </a:lnTo>
                  <a:lnTo>
                    <a:pt x="11851" y="6095"/>
                  </a:lnTo>
                  <a:lnTo>
                    <a:pt x="11645" y="6226"/>
                  </a:lnTo>
                  <a:lnTo>
                    <a:pt x="11457" y="6376"/>
                  </a:lnTo>
                  <a:lnTo>
                    <a:pt x="11120" y="6658"/>
                  </a:lnTo>
                  <a:lnTo>
                    <a:pt x="10951" y="6789"/>
                  </a:lnTo>
                  <a:lnTo>
                    <a:pt x="10764" y="6901"/>
                  </a:lnTo>
                  <a:lnTo>
                    <a:pt x="10539" y="7014"/>
                  </a:lnTo>
                  <a:lnTo>
                    <a:pt x="10314" y="7108"/>
                  </a:lnTo>
                  <a:lnTo>
                    <a:pt x="10014" y="7183"/>
                  </a:lnTo>
                  <a:lnTo>
                    <a:pt x="9732" y="7258"/>
                  </a:lnTo>
                  <a:lnTo>
                    <a:pt x="9451" y="7314"/>
                  </a:lnTo>
                  <a:lnTo>
                    <a:pt x="9151" y="7370"/>
                  </a:lnTo>
                  <a:lnTo>
                    <a:pt x="8851" y="7408"/>
                  </a:lnTo>
                  <a:lnTo>
                    <a:pt x="8551" y="7426"/>
                  </a:lnTo>
                  <a:lnTo>
                    <a:pt x="8270" y="7445"/>
                  </a:lnTo>
                  <a:lnTo>
                    <a:pt x="7970" y="7445"/>
                  </a:lnTo>
                  <a:lnTo>
                    <a:pt x="7445" y="7426"/>
                  </a:lnTo>
                  <a:lnTo>
                    <a:pt x="6676" y="7426"/>
                  </a:lnTo>
                  <a:lnTo>
                    <a:pt x="6432" y="7464"/>
                  </a:lnTo>
                  <a:lnTo>
                    <a:pt x="6169" y="7501"/>
                  </a:lnTo>
                  <a:lnTo>
                    <a:pt x="5926" y="7576"/>
                  </a:lnTo>
                  <a:lnTo>
                    <a:pt x="5551" y="7726"/>
                  </a:lnTo>
                  <a:lnTo>
                    <a:pt x="5194" y="7895"/>
                  </a:lnTo>
                  <a:lnTo>
                    <a:pt x="4857" y="8083"/>
                  </a:lnTo>
                  <a:lnTo>
                    <a:pt x="4519" y="8289"/>
                  </a:lnTo>
                  <a:lnTo>
                    <a:pt x="3863" y="8720"/>
                  </a:lnTo>
                  <a:lnTo>
                    <a:pt x="3188" y="9152"/>
                  </a:lnTo>
                  <a:lnTo>
                    <a:pt x="2832" y="9339"/>
                  </a:lnTo>
                  <a:lnTo>
                    <a:pt x="2475" y="9508"/>
                  </a:lnTo>
                  <a:lnTo>
                    <a:pt x="2119" y="9639"/>
                  </a:lnTo>
                  <a:lnTo>
                    <a:pt x="1763" y="9733"/>
                  </a:lnTo>
                  <a:lnTo>
                    <a:pt x="1388" y="9808"/>
                  </a:lnTo>
                  <a:lnTo>
                    <a:pt x="994" y="9864"/>
                  </a:lnTo>
                  <a:lnTo>
                    <a:pt x="600" y="9902"/>
                  </a:lnTo>
                  <a:lnTo>
                    <a:pt x="188" y="9939"/>
                  </a:lnTo>
                  <a:lnTo>
                    <a:pt x="113" y="9958"/>
                  </a:lnTo>
                  <a:lnTo>
                    <a:pt x="56" y="9995"/>
                  </a:lnTo>
                  <a:lnTo>
                    <a:pt x="19" y="10052"/>
                  </a:lnTo>
                  <a:lnTo>
                    <a:pt x="0" y="10108"/>
                  </a:lnTo>
                  <a:lnTo>
                    <a:pt x="19" y="10183"/>
                  </a:lnTo>
                  <a:lnTo>
                    <a:pt x="38" y="10220"/>
                  </a:lnTo>
                  <a:lnTo>
                    <a:pt x="94" y="10277"/>
                  </a:lnTo>
                  <a:lnTo>
                    <a:pt x="169" y="10277"/>
                  </a:lnTo>
                  <a:lnTo>
                    <a:pt x="638" y="10295"/>
                  </a:lnTo>
                  <a:lnTo>
                    <a:pt x="600" y="10408"/>
                  </a:lnTo>
                  <a:lnTo>
                    <a:pt x="582" y="10483"/>
                  </a:lnTo>
                  <a:lnTo>
                    <a:pt x="600" y="10558"/>
                  </a:lnTo>
                  <a:lnTo>
                    <a:pt x="638" y="10633"/>
                  </a:lnTo>
                  <a:lnTo>
                    <a:pt x="675" y="10708"/>
                  </a:lnTo>
                  <a:lnTo>
                    <a:pt x="750" y="10783"/>
                  </a:lnTo>
                  <a:lnTo>
                    <a:pt x="825" y="10820"/>
                  </a:lnTo>
                  <a:lnTo>
                    <a:pt x="900" y="10858"/>
                  </a:lnTo>
                  <a:lnTo>
                    <a:pt x="994" y="10877"/>
                  </a:lnTo>
                  <a:lnTo>
                    <a:pt x="1125" y="10877"/>
                  </a:lnTo>
                  <a:lnTo>
                    <a:pt x="1238" y="10914"/>
                  </a:lnTo>
                  <a:lnTo>
                    <a:pt x="1332" y="10952"/>
                  </a:lnTo>
                  <a:lnTo>
                    <a:pt x="1407" y="10989"/>
                  </a:lnTo>
                  <a:lnTo>
                    <a:pt x="1538" y="11120"/>
                  </a:lnTo>
                  <a:lnTo>
                    <a:pt x="1688" y="11289"/>
                  </a:lnTo>
                  <a:lnTo>
                    <a:pt x="1875" y="11514"/>
                  </a:lnTo>
                  <a:lnTo>
                    <a:pt x="2100" y="11720"/>
                  </a:lnTo>
                  <a:lnTo>
                    <a:pt x="2344" y="11889"/>
                  </a:lnTo>
                  <a:lnTo>
                    <a:pt x="2625" y="12039"/>
                  </a:lnTo>
                  <a:lnTo>
                    <a:pt x="2925" y="12189"/>
                  </a:lnTo>
                  <a:lnTo>
                    <a:pt x="3263" y="12321"/>
                  </a:lnTo>
                  <a:lnTo>
                    <a:pt x="3582" y="12414"/>
                  </a:lnTo>
                  <a:lnTo>
                    <a:pt x="3938" y="12508"/>
                  </a:lnTo>
                  <a:lnTo>
                    <a:pt x="4276" y="12564"/>
                  </a:lnTo>
                  <a:lnTo>
                    <a:pt x="4632" y="12621"/>
                  </a:lnTo>
                  <a:lnTo>
                    <a:pt x="5344" y="12696"/>
                  </a:lnTo>
                  <a:lnTo>
                    <a:pt x="6207" y="12733"/>
                  </a:lnTo>
                  <a:lnTo>
                    <a:pt x="7070" y="12752"/>
                  </a:lnTo>
                  <a:lnTo>
                    <a:pt x="7951" y="12733"/>
                  </a:lnTo>
                  <a:lnTo>
                    <a:pt x="8813" y="12696"/>
                  </a:lnTo>
                  <a:lnTo>
                    <a:pt x="9695" y="12639"/>
                  </a:lnTo>
                  <a:lnTo>
                    <a:pt x="10557" y="12564"/>
                  </a:lnTo>
                  <a:lnTo>
                    <a:pt x="11420" y="12471"/>
                  </a:lnTo>
                  <a:lnTo>
                    <a:pt x="12283" y="12358"/>
                  </a:lnTo>
                  <a:lnTo>
                    <a:pt x="13183" y="12246"/>
                  </a:lnTo>
                  <a:lnTo>
                    <a:pt x="14083" y="12096"/>
                  </a:lnTo>
                  <a:lnTo>
                    <a:pt x="15864" y="11796"/>
                  </a:lnTo>
                  <a:lnTo>
                    <a:pt x="17646" y="11477"/>
                  </a:lnTo>
                  <a:lnTo>
                    <a:pt x="19427" y="11139"/>
                  </a:lnTo>
                  <a:lnTo>
                    <a:pt x="23008" y="10445"/>
                  </a:lnTo>
                  <a:lnTo>
                    <a:pt x="24790" y="10089"/>
                  </a:lnTo>
                  <a:lnTo>
                    <a:pt x="26571" y="9695"/>
                  </a:lnTo>
                  <a:lnTo>
                    <a:pt x="28334" y="9302"/>
                  </a:lnTo>
                  <a:lnTo>
                    <a:pt x="30097" y="8870"/>
                  </a:lnTo>
                  <a:lnTo>
                    <a:pt x="31859" y="8401"/>
                  </a:lnTo>
                  <a:lnTo>
                    <a:pt x="33603" y="7914"/>
                  </a:lnTo>
                  <a:lnTo>
                    <a:pt x="34991" y="7501"/>
                  </a:lnTo>
                  <a:lnTo>
                    <a:pt x="36378" y="7070"/>
                  </a:lnTo>
                  <a:lnTo>
                    <a:pt x="37747" y="6620"/>
                  </a:lnTo>
                  <a:lnTo>
                    <a:pt x="38422" y="6376"/>
                  </a:lnTo>
                  <a:lnTo>
                    <a:pt x="39097" y="6114"/>
                  </a:lnTo>
                  <a:lnTo>
                    <a:pt x="39641" y="5907"/>
                  </a:lnTo>
                  <a:lnTo>
                    <a:pt x="40166" y="5682"/>
                  </a:lnTo>
                  <a:lnTo>
                    <a:pt x="40673" y="5420"/>
                  </a:lnTo>
                  <a:lnTo>
                    <a:pt x="41179" y="5157"/>
                  </a:lnTo>
                  <a:lnTo>
                    <a:pt x="41666" y="4857"/>
                  </a:lnTo>
                  <a:lnTo>
                    <a:pt x="42116" y="4539"/>
                  </a:lnTo>
                  <a:lnTo>
                    <a:pt x="42548" y="4182"/>
                  </a:lnTo>
                  <a:lnTo>
                    <a:pt x="42754" y="3995"/>
                  </a:lnTo>
                  <a:lnTo>
                    <a:pt x="42960" y="3807"/>
                  </a:lnTo>
                  <a:lnTo>
                    <a:pt x="43204" y="3526"/>
                  </a:lnTo>
                  <a:lnTo>
                    <a:pt x="43392" y="3245"/>
                  </a:lnTo>
                  <a:lnTo>
                    <a:pt x="43560" y="2945"/>
                  </a:lnTo>
                  <a:lnTo>
                    <a:pt x="43692" y="2645"/>
                  </a:lnTo>
                  <a:lnTo>
                    <a:pt x="43804" y="2345"/>
                  </a:lnTo>
                  <a:lnTo>
                    <a:pt x="43898" y="2045"/>
                  </a:lnTo>
                  <a:lnTo>
                    <a:pt x="44010" y="1726"/>
                  </a:lnTo>
                  <a:lnTo>
                    <a:pt x="44142" y="1407"/>
                  </a:lnTo>
                  <a:lnTo>
                    <a:pt x="44179" y="1313"/>
                  </a:lnTo>
                  <a:lnTo>
                    <a:pt x="44254" y="1201"/>
                  </a:lnTo>
                  <a:lnTo>
                    <a:pt x="44385" y="995"/>
                  </a:lnTo>
                  <a:lnTo>
                    <a:pt x="44442" y="882"/>
                  </a:lnTo>
                  <a:lnTo>
                    <a:pt x="44479" y="770"/>
                  </a:lnTo>
                  <a:lnTo>
                    <a:pt x="44498" y="676"/>
                  </a:lnTo>
                  <a:lnTo>
                    <a:pt x="44460" y="563"/>
                  </a:lnTo>
                  <a:lnTo>
                    <a:pt x="44442" y="526"/>
                  </a:lnTo>
                  <a:lnTo>
                    <a:pt x="44404" y="469"/>
                  </a:lnTo>
                  <a:lnTo>
                    <a:pt x="44292" y="394"/>
                  </a:lnTo>
                  <a:lnTo>
                    <a:pt x="44142" y="301"/>
                  </a:lnTo>
                  <a:lnTo>
                    <a:pt x="43992" y="244"/>
                  </a:lnTo>
                  <a:lnTo>
                    <a:pt x="43635" y="132"/>
                  </a:lnTo>
                  <a:lnTo>
                    <a:pt x="43335" y="76"/>
                  </a:lnTo>
                  <a:lnTo>
                    <a:pt x="43260" y="76"/>
                  </a:lnTo>
                  <a:lnTo>
                    <a:pt x="43054" y="57"/>
                  </a:lnTo>
                  <a:lnTo>
                    <a:pt x="42848" y="38"/>
                  </a:lnTo>
                  <a:lnTo>
                    <a:pt x="42435" y="57"/>
                  </a:lnTo>
                  <a:lnTo>
                    <a:pt x="42041" y="113"/>
                  </a:lnTo>
                  <a:lnTo>
                    <a:pt x="41629" y="169"/>
                  </a:lnTo>
                  <a:lnTo>
                    <a:pt x="41216" y="226"/>
                  </a:lnTo>
                  <a:lnTo>
                    <a:pt x="40804" y="263"/>
                  </a:lnTo>
                  <a:lnTo>
                    <a:pt x="40391" y="263"/>
                  </a:lnTo>
                  <a:lnTo>
                    <a:pt x="40185" y="244"/>
                  </a:lnTo>
                  <a:lnTo>
                    <a:pt x="39979" y="207"/>
                  </a:lnTo>
                  <a:lnTo>
                    <a:pt x="39360" y="132"/>
                  </a:lnTo>
                  <a:lnTo>
                    <a:pt x="38760" y="57"/>
                  </a:lnTo>
                  <a:lnTo>
                    <a:pt x="38141" y="19"/>
                  </a:lnTo>
                  <a:lnTo>
                    <a:pt x="37522"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14"/>
          <p:cNvSpPr/>
          <p:nvPr/>
        </p:nvSpPr>
        <p:spPr>
          <a:xfrm rot="-374001" flipH="1">
            <a:off x="-710897" y="4155094"/>
            <a:ext cx="5698620" cy="1633112"/>
          </a:xfrm>
          <a:custGeom>
            <a:avLst/>
            <a:gdLst/>
            <a:ahLst/>
            <a:cxnLst/>
            <a:rect l="l" t="t" r="r" b="b"/>
            <a:pathLst>
              <a:path w="44498" h="12752" extrusionOk="0">
                <a:moveTo>
                  <a:pt x="37522" y="1"/>
                </a:moveTo>
                <a:lnTo>
                  <a:pt x="36903" y="19"/>
                </a:lnTo>
                <a:lnTo>
                  <a:pt x="36285" y="57"/>
                </a:lnTo>
                <a:lnTo>
                  <a:pt x="35666" y="132"/>
                </a:lnTo>
                <a:lnTo>
                  <a:pt x="35047" y="207"/>
                </a:lnTo>
                <a:lnTo>
                  <a:pt x="34522" y="301"/>
                </a:lnTo>
                <a:lnTo>
                  <a:pt x="34016" y="451"/>
                </a:lnTo>
                <a:lnTo>
                  <a:pt x="33509" y="601"/>
                </a:lnTo>
                <a:lnTo>
                  <a:pt x="33022" y="751"/>
                </a:lnTo>
                <a:lnTo>
                  <a:pt x="32516" y="901"/>
                </a:lnTo>
                <a:lnTo>
                  <a:pt x="32009" y="1051"/>
                </a:lnTo>
                <a:lnTo>
                  <a:pt x="31503" y="1145"/>
                </a:lnTo>
                <a:lnTo>
                  <a:pt x="31240" y="1182"/>
                </a:lnTo>
                <a:lnTo>
                  <a:pt x="30997" y="1201"/>
                </a:lnTo>
                <a:lnTo>
                  <a:pt x="30322" y="1201"/>
                </a:lnTo>
                <a:lnTo>
                  <a:pt x="29647" y="1145"/>
                </a:lnTo>
                <a:lnTo>
                  <a:pt x="28972" y="1070"/>
                </a:lnTo>
                <a:lnTo>
                  <a:pt x="28296" y="1032"/>
                </a:lnTo>
                <a:lnTo>
                  <a:pt x="28015" y="1032"/>
                </a:lnTo>
                <a:lnTo>
                  <a:pt x="27734" y="1070"/>
                </a:lnTo>
                <a:lnTo>
                  <a:pt x="27471" y="1126"/>
                </a:lnTo>
                <a:lnTo>
                  <a:pt x="27209" y="1201"/>
                </a:lnTo>
                <a:lnTo>
                  <a:pt x="26703" y="1388"/>
                </a:lnTo>
                <a:lnTo>
                  <a:pt x="26440" y="1482"/>
                </a:lnTo>
                <a:lnTo>
                  <a:pt x="26178" y="1576"/>
                </a:lnTo>
                <a:lnTo>
                  <a:pt x="25334" y="1838"/>
                </a:lnTo>
                <a:lnTo>
                  <a:pt x="24902" y="1970"/>
                </a:lnTo>
                <a:lnTo>
                  <a:pt x="24490" y="2082"/>
                </a:lnTo>
                <a:lnTo>
                  <a:pt x="24190" y="2120"/>
                </a:lnTo>
                <a:lnTo>
                  <a:pt x="23909" y="2157"/>
                </a:lnTo>
                <a:lnTo>
                  <a:pt x="23627" y="2195"/>
                </a:lnTo>
                <a:lnTo>
                  <a:pt x="23327" y="2251"/>
                </a:lnTo>
                <a:lnTo>
                  <a:pt x="23121" y="2307"/>
                </a:lnTo>
                <a:lnTo>
                  <a:pt x="22933" y="2401"/>
                </a:lnTo>
                <a:lnTo>
                  <a:pt x="22746" y="2495"/>
                </a:lnTo>
                <a:lnTo>
                  <a:pt x="22577" y="2607"/>
                </a:lnTo>
                <a:lnTo>
                  <a:pt x="22221" y="2851"/>
                </a:lnTo>
                <a:lnTo>
                  <a:pt x="21865" y="3057"/>
                </a:lnTo>
                <a:lnTo>
                  <a:pt x="21490" y="3282"/>
                </a:lnTo>
                <a:lnTo>
                  <a:pt x="21077" y="3470"/>
                </a:lnTo>
                <a:lnTo>
                  <a:pt x="20665" y="3639"/>
                </a:lnTo>
                <a:lnTo>
                  <a:pt x="20252" y="3789"/>
                </a:lnTo>
                <a:lnTo>
                  <a:pt x="19502" y="3976"/>
                </a:lnTo>
                <a:lnTo>
                  <a:pt x="18752" y="4164"/>
                </a:lnTo>
                <a:lnTo>
                  <a:pt x="17983" y="4332"/>
                </a:lnTo>
                <a:lnTo>
                  <a:pt x="17214" y="4445"/>
                </a:lnTo>
                <a:lnTo>
                  <a:pt x="16745" y="4520"/>
                </a:lnTo>
                <a:lnTo>
                  <a:pt x="16295" y="4595"/>
                </a:lnTo>
                <a:lnTo>
                  <a:pt x="15845" y="4689"/>
                </a:lnTo>
                <a:lnTo>
                  <a:pt x="15395" y="4782"/>
                </a:lnTo>
                <a:lnTo>
                  <a:pt x="14495" y="5026"/>
                </a:lnTo>
                <a:lnTo>
                  <a:pt x="13595" y="5289"/>
                </a:lnTo>
                <a:lnTo>
                  <a:pt x="13145" y="5439"/>
                </a:lnTo>
                <a:lnTo>
                  <a:pt x="12695" y="5626"/>
                </a:lnTo>
                <a:lnTo>
                  <a:pt x="12245" y="5851"/>
                </a:lnTo>
                <a:lnTo>
                  <a:pt x="11851" y="6095"/>
                </a:lnTo>
                <a:lnTo>
                  <a:pt x="11645" y="6226"/>
                </a:lnTo>
                <a:lnTo>
                  <a:pt x="11457" y="6376"/>
                </a:lnTo>
                <a:lnTo>
                  <a:pt x="11120" y="6658"/>
                </a:lnTo>
                <a:lnTo>
                  <a:pt x="10951" y="6789"/>
                </a:lnTo>
                <a:lnTo>
                  <a:pt x="10764" y="6901"/>
                </a:lnTo>
                <a:lnTo>
                  <a:pt x="10539" y="7014"/>
                </a:lnTo>
                <a:lnTo>
                  <a:pt x="10314" y="7108"/>
                </a:lnTo>
                <a:lnTo>
                  <a:pt x="10014" y="7183"/>
                </a:lnTo>
                <a:lnTo>
                  <a:pt x="9732" y="7258"/>
                </a:lnTo>
                <a:lnTo>
                  <a:pt x="9451" y="7314"/>
                </a:lnTo>
                <a:lnTo>
                  <a:pt x="9151" y="7370"/>
                </a:lnTo>
                <a:lnTo>
                  <a:pt x="8851" y="7408"/>
                </a:lnTo>
                <a:lnTo>
                  <a:pt x="8551" y="7426"/>
                </a:lnTo>
                <a:lnTo>
                  <a:pt x="8270" y="7445"/>
                </a:lnTo>
                <a:lnTo>
                  <a:pt x="7970" y="7445"/>
                </a:lnTo>
                <a:lnTo>
                  <a:pt x="7445" y="7426"/>
                </a:lnTo>
                <a:lnTo>
                  <a:pt x="6676" y="7426"/>
                </a:lnTo>
                <a:lnTo>
                  <a:pt x="6432" y="7464"/>
                </a:lnTo>
                <a:lnTo>
                  <a:pt x="6169" y="7501"/>
                </a:lnTo>
                <a:lnTo>
                  <a:pt x="5926" y="7576"/>
                </a:lnTo>
                <a:lnTo>
                  <a:pt x="5551" y="7726"/>
                </a:lnTo>
                <a:lnTo>
                  <a:pt x="5194" y="7895"/>
                </a:lnTo>
                <a:lnTo>
                  <a:pt x="4857" y="8083"/>
                </a:lnTo>
                <a:lnTo>
                  <a:pt x="4519" y="8289"/>
                </a:lnTo>
                <a:lnTo>
                  <a:pt x="3863" y="8720"/>
                </a:lnTo>
                <a:lnTo>
                  <a:pt x="3188" y="9152"/>
                </a:lnTo>
                <a:lnTo>
                  <a:pt x="2832" y="9339"/>
                </a:lnTo>
                <a:lnTo>
                  <a:pt x="2475" y="9508"/>
                </a:lnTo>
                <a:lnTo>
                  <a:pt x="2119" y="9639"/>
                </a:lnTo>
                <a:lnTo>
                  <a:pt x="1763" y="9733"/>
                </a:lnTo>
                <a:lnTo>
                  <a:pt x="1388" y="9808"/>
                </a:lnTo>
                <a:lnTo>
                  <a:pt x="994" y="9864"/>
                </a:lnTo>
                <a:lnTo>
                  <a:pt x="600" y="9902"/>
                </a:lnTo>
                <a:lnTo>
                  <a:pt x="188" y="9939"/>
                </a:lnTo>
                <a:lnTo>
                  <a:pt x="113" y="9958"/>
                </a:lnTo>
                <a:lnTo>
                  <a:pt x="56" y="9995"/>
                </a:lnTo>
                <a:lnTo>
                  <a:pt x="19" y="10052"/>
                </a:lnTo>
                <a:lnTo>
                  <a:pt x="0" y="10108"/>
                </a:lnTo>
                <a:lnTo>
                  <a:pt x="19" y="10183"/>
                </a:lnTo>
                <a:lnTo>
                  <a:pt x="38" y="10220"/>
                </a:lnTo>
                <a:lnTo>
                  <a:pt x="94" y="10277"/>
                </a:lnTo>
                <a:lnTo>
                  <a:pt x="169" y="10277"/>
                </a:lnTo>
                <a:lnTo>
                  <a:pt x="638" y="10295"/>
                </a:lnTo>
                <a:lnTo>
                  <a:pt x="600" y="10408"/>
                </a:lnTo>
                <a:lnTo>
                  <a:pt x="582" y="10483"/>
                </a:lnTo>
                <a:lnTo>
                  <a:pt x="600" y="10558"/>
                </a:lnTo>
                <a:lnTo>
                  <a:pt x="638" y="10633"/>
                </a:lnTo>
                <a:lnTo>
                  <a:pt x="675" y="10708"/>
                </a:lnTo>
                <a:lnTo>
                  <a:pt x="750" y="10783"/>
                </a:lnTo>
                <a:lnTo>
                  <a:pt x="825" y="10820"/>
                </a:lnTo>
                <a:lnTo>
                  <a:pt x="900" y="10858"/>
                </a:lnTo>
                <a:lnTo>
                  <a:pt x="994" y="10877"/>
                </a:lnTo>
                <a:lnTo>
                  <a:pt x="1125" y="10877"/>
                </a:lnTo>
                <a:lnTo>
                  <a:pt x="1238" y="10914"/>
                </a:lnTo>
                <a:lnTo>
                  <a:pt x="1332" y="10952"/>
                </a:lnTo>
                <a:lnTo>
                  <a:pt x="1407" y="10989"/>
                </a:lnTo>
                <a:lnTo>
                  <a:pt x="1538" y="11120"/>
                </a:lnTo>
                <a:lnTo>
                  <a:pt x="1688" y="11289"/>
                </a:lnTo>
                <a:lnTo>
                  <a:pt x="1875" y="11514"/>
                </a:lnTo>
                <a:lnTo>
                  <a:pt x="2100" y="11720"/>
                </a:lnTo>
                <a:lnTo>
                  <a:pt x="2344" y="11889"/>
                </a:lnTo>
                <a:lnTo>
                  <a:pt x="2625" y="12039"/>
                </a:lnTo>
                <a:lnTo>
                  <a:pt x="2925" y="12189"/>
                </a:lnTo>
                <a:lnTo>
                  <a:pt x="3263" y="12321"/>
                </a:lnTo>
                <a:lnTo>
                  <a:pt x="3582" y="12414"/>
                </a:lnTo>
                <a:lnTo>
                  <a:pt x="3938" y="12508"/>
                </a:lnTo>
                <a:lnTo>
                  <a:pt x="4276" y="12564"/>
                </a:lnTo>
                <a:lnTo>
                  <a:pt x="4632" y="12621"/>
                </a:lnTo>
                <a:lnTo>
                  <a:pt x="5344" y="12696"/>
                </a:lnTo>
                <a:lnTo>
                  <a:pt x="6207" y="12733"/>
                </a:lnTo>
                <a:lnTo>
                  <a:pt x="7070" y="12752"/>
                </a:lnTo>
                <a:lnTo>
                  <a:pt x="7951" y="12733"/>
                </a:lnTo>
                <a:lnTo>
                  <a:pt x="8813" y="12696"/>
                </a:lnTo>
                <a:lnTo>
                  <a:pt x="9695" y="12639"/>
                </a:lnTo>
                <a:lnTo>
                  <a:pt x="10557" y="12564"/>
                </a:lnTo>
                <a:lnTo>
                  <a:pt x="11420" y="12471"/>
                </a:lnTo>
                <a:lnTo>
                  <a:pt x="12283" y="12358"/>
                </a:lnTo>
                <a:lnTo>
                  <a:pt x="13183" y="12246"/>
                </a:lnTo>
                <a:lnTo>
                  <a:pt x="14083" y="12096"/>
                </a:lnTo>
                <a:lnTo>
                  <a:pt x="15864" y="11796"/>
                </a:lnTo>
                <a:lnTo>
                  <a:pt x="17646" y="11477"/>
                </a:lnTo>
                <a:lnTo>
                  <a:pt x="19427" y="11139"/>
                </a:lnTo>
                <a:lnTo>
                  <a:pt x="23008" y="10445"/>
                </a:lnTo>
                <a:lnTo>
                  <a:pt x="24790" y="10089"/>
                </a:lnTo>
                <a:lnTo>
                  <a:pt x="26571" y="9695"/>
                </a:lnTo>
                <a:lnTo>
                  <a:pt x="28334" y="9302"/>
                </a:lnTo>
                <a:lnTo>
                  <a:pt x="30097" y="8870"/>
                </a:lnTo>
                <a:lnTo>
                  <a:pt x="31859" y="8401"/>
                </a:lnTo>
                <a:lnTo>
                  <a:pt x="33603" y="7914"/>
                </a:lnTo>
                <a:lnTo>
                  <a:pt x="34991" y="7501"/>
                </a:lnTo>
                <a:lnTo>
                  <a:pt x="36378" y="7070"/>
                </a:lnTo>
                <a:lnTo>
                  <a:pt x="37747" y="6620"/>
                </a:lnTo>
                <a:lnTo>
                  <a:pt x="38422" y="6376"/>
                </a:lnTo>
                <a:lnTo>
                  <a:pt x="39097" y="6114"/>
                </a:lnTo>
                <a:lnTo>
                  <a:pt x="39641" y="5907"/>
                </a:lnTo>
                <a:lnTo>
                  <a:pt x="40166" y="5682"/>
                </a:lnTo>
                <a:lnTo>
                  <a:pt x="40673" y="5420"/>
                </a:lnTo>
                <a:lnTo>
                  <a:pt x="41179" y="5157"/>
                </a:lnTo>
                <a:lnTo>
                  <a:pt x="41666" y="4857"/>
                </a:lnTo>
                <a:lnTo>
                  <a:pt x="42116" y="4539"/>
                </a:lnTo>
                <a:lnTo>
                  <a:pt x="42548" y="4182"/>
                </a:lnTo>
                <a:lnTo>
                  <a:pt x="42754" y="3995"/>
                </a:lnTo>
                <a:lnTo>
                  <a:pt x="42960" y="3807"/>
                </a:lnTo>
                <a:lnTo>
                  <a:pt x="43204" y="3526"/>
                </a:lnTo>
                <a:lnTo>
                  <a:pt x="43392" y="3245"/>
                </a:lnTo>
                <a:lnTo>
                  <a:pt x="43560" y="2945"/>
                </a:lnTo>
                <a:lnTo>
                  <a:pt x="43692" y="2645"/>
                </a:lnTo>
                <a:lnTo>
                  <a:pt x="43804" y="2345"/>
                </a:lnTo>
                <a:lnTo>
                  <a:pt x="43898" y="2045"/>
                </a:lnTo>
                <a:lnTo>
                  <a:pt x="44010" y="1726"/>
                </a:lnTo>
                <a:lnTo>
                  <a:pt x="44142" y="1407"/>
                </a:lnTo>
                <a:lnTo>
                  <a:pt x="44179" y="1313"/>
                </a:lnTo>
                <a:lnTo>
                  <a:pt x="44254" y="1201"/>
                </a:lnTo>
                <a:lnTo>
                  <a:pt x="44385" y="995"/>
                </a:lnTo>
                <a:lnTo>
                  <a:pt x="44442" y="882"/>
                </a:lnTo>
                <a:lnTo>
                  <a:pt x="44479" y="770"/>
                </a:lnTo>
                <a:lnTo>
                  <a:pt x="44498" y="676"/>
                </a:lnTo>
                <a:lnTo>
                  <a:pt x="44460" y="563"/>
                </a:lnTo>
                <a:lnTo>
                  <a:pt x="44442" y="526"/>
                </a:lnTo>
                <a:lnTo>
                  <a:pt x="44404" y="469"/>
                </a:lnTo>
                <a:lnTo>
                  <a:pt x="44292" y="394"/>
                </a:lnTo>
                <a:lnTo>
                  <a:pt x="44142" y="301"/>
                </a:lnTo>
                <a:lnTo>
                  <a:pt x="43992" y="244"/>
                </a:lnTo>
                <a:lnTo>
                  <a:pt x="43635" y="132"/>
                </a:lnTo>
                <a:lnTo>
                  <a:pt x="43335" y="76"/>
                </a:lnTo>
                <a:lnTo>
                  <a:pt x="43260" y="76"/>
                </a:lnTo>
                <a:lnTo>
                  <a:pt x="43054" y="57"/>
                </a:lnTo>
                <a:lnTo>
                  <a:pt x="42848" y="38"/>
                </a:lnTo>
                <a:lnTo>
                  <a:pt x="42435" y="57"/>
                </a:lnTo>
                <a:lnTo>
                  <a:pt x="42041" y="113"/>
                </a:lnTo>
                <a:lnTo>
                  <a:pt x="41629" y="169"/>
                </a:lnTo>
                <a:lnTo>
                  <a:pt x="41216" y="226"/>
                </a:lnTo>
                <a:lnTo>
                  <a:pt x="40804" y="263"/>
                </a:lnTo>
                <a:lnTo>
                  <a:pt x="40391" y="263"/>
                </a:lnTo>
                <a:lnTo>
                  <a:pt x="40185" y="244"/>
                </a:lnTo>
                <a:lnTo>
                  <a:pt x="39979" y="207"/>
                </a:lnTo>
                <a:lnTo>
                  <a:pt x="39360" y="132"/>
                </a:lnTo>
                <a:lnTo>
                  <a:pt x="38760" y="57"/>
                </a:lnTo>
                <a:lnTo>
                  <a:pt x="38141" y="19"/>
                </a:lnTo>
                <a:lnTo>
                  <a:pt x="375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14"/>
          <p:cNvGrpSpPr/>
          <p:nvPr/>
        </p:nvGrpSpPr>
        <p:grpSpPr>
          <a:xfrm rot="10800000" flipH="1">
            <a:off x="-823528" y="-7094"/>
            <a:ext cx="6730164" cy="698983"/>
            <a:chOff x="519497" y="102106"/>
            <a:chExt cx="6730164" cy="698983"/>
          </a:xfrm>
        </p:grpSpPr>
        <p:sp>
          <p:nvSpPr>
            <p:cNvPr id="955" name="Google Shape;955;p14"/>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4"/>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4"/>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4"/>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4"/>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4"/>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4"/>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14"/>
          <p:cNvGrpSpPr/>
          <p:nvPr/>
        </p:nvGrpSpPr>
        <p:grpSpPr>
          <a:xfrm rot="10800000" flipH="1">
            <a:off x="2681672" y="-7094"/>
            <a:ext cx="6730164" cy="698983"/>
            <a:chOff x="519497" y="102106"/>
            <a:chExt cx="6730164" cy="698983"/>
          </a:xfrm>
        </p:grpSpPr>
        <p:sp>
          <p:nvSpPr>
            <p:cNvPr id="968" name="Google Shape;968;p14"/>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4"/>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4"/>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4"/>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4"/>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4"/>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4"/>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4"/>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4"/>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4"/>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14"/>
          <p:cNvSpPr/>
          <p:nvPr/>
        </p:nvSpPr>
        <p:spPr>
          <a:xfrm rot="10800000">
            <a:off x="-13007" y="-534525"/>
            <a:ext cx="9186005" cy="1651968"/>
          </a:xfrm>
          <a:custGeom>
            <a:avLst/>
            <a:gdLst/>
            <a:ahLst/>
            <a:cxnLst/>
            <a:rect l="l" t="t" r="r" b="b"/>
            <a:pathLst>
              <a:path w="150788" h="27117" extrusionOk="0">
                <a:moveTo>
                  <a:pt x="150788" y="0"/>
                </a:moveTo>
                <a:lnTo>
                  <a:pt x="150088" y="202"/>
                </a:lnTo>
                <a:lnTo>
                  <a:pt x="149278" y="460"/>
                </a:lnTo>
                <a:lnTo>
                  <a:pt x="148210" y="828"/>
                </a:lnTo>
                <a:lnTo>
                  <a:pt x="146940" y="1307"/>
                </a:lnTo>
                <a:lnTo>
                  <a:pt x="146241" y="1602"/>
                </a:lnTo>
                <a:lnTo>
                  <a:pt x="145523" y="1896"/>
                </a:lnTo>
                <a:lnTo>
                  <a:pt x="144768" y="2246"/>
                </a:lnTo>
                <a:lnTo>
                  <a:pt x="143976" y="2614"/>
                </a:lnTo>
                <a:lnTo>
                  <a:pt x="143185" y="3001"/>
                </a:lnTo>
                <a:lnTo>
                  <a:pt x="142375" y="3424"/>
                </a:lnTo>
                <a:lnTo>
                  <a:pt x="141565" y="3884"/>
                </a:lnTo>
                <a:lnTo>
                  <a:pt x="140773" y="4363"/>
                </a:lnTo>
                <a:lnTo>
                  <a:pt x="139963" y="4878"/>
                </a:lnTo>
                <a:lnTo>
                  <a:pt x="139172" y="5412"/>
                </a:lnTo>
                <a:lnTo>
                  <a:pt x="138398" y="6001"/>
                </a:lnTo>
                <a:lnTo>
                  <a:pt x="137644" y="6590"/>
                </a:lnTo>
                <a:lnTo>
                  <a:pt x="137294" y="6922"/>
                </a:lnTo>
                <a:lnTo>
                  <a:pt x="136926" y="7235"/>
                </a:lnTo>
                <a:lnTo>
                  <a:pt x="136594" y="7566"/>
                </a:lnTo>
                <a:lnTo>
                  <a:pt x="136245" y="7897"/>
                </a:lnTo>
                <a:lnTo>
                  <a:pt x="135913" y="8247"/>
                </a:lnTo>
                <a:lnTo>
                  <a:pt x="135600" y="8597"/>
                </a:lnTo>
                <a:lnTo>
                  <a:pt x="135306" y="8965"/>
                </a:lnTo>
                <a:lnTo>
                  <a:pt x="135011" y="9333"/>
                </a:lnTo>
                <a:lnTo>
                  <a:pt x="134735" y="9702"/>
                </a:lnTo>
                <a:lnTo>
                  <a:pt x="134459" y="10088"/>
                </a:lnTo>
                <a:lnTo>
                  <a:pt x="134220" y="10475"/>
                </a:lnTo>
                <a:lnTo>
                  <a:pt x="133980" y="10880"/>
                </a:lnTo>
                <a:lnTo>
                  <a:pt x="133759" y="11285"/>
                </a:lnTo>
                <a:lnTo>
                  <a:pt x="133557" y="11708"/>
                </a:lnTo>
                <a:lnTo>
                  <a:pt x="133373" y="12132"/>
                </a:lnTo>
                <a:lnTo>
                  <a:pt x="133189" y="12573"/>
                </a:lnTo>
                <a:lnTo>
                  <a:pt x="133041" y="13015"/>
                </a:lnTo>
                <a:lnTo>
                  <a:pt x="132913" y="13457"/>
                </a:lnTo>
                <a:lnTo>
                  <a:pt x="132802" y="13917"/>
                </a:lnTo>
                <a:lnTo>
                  <a:pt x="132710" y="14377"/>
                </a:lnTo>
                <a:lnTo>
                  <a:pt x="132397" y="14322"/>
                </a:lnTo>
                <a:lnTo>
                  <a:pt x="132029" y="14267"/>
                </a:lnTo>
                <a:lnTo>
                  <a:pt x="131550" y="14193"/>
                </a:lnTo>
                <a:lnTo>
                  <a:pt x="130961" y="14138"/>
                </a:lnTo>
                <a:lnTo>
                  <a:pt x="130280" y="14101"/>
                </a:lnTo>
                <a:lnTo>
                  <a:pt x="129157" y="14101"/>
                </a:lnTo>
                <a:lnTo>
                  <a:pt x="128752" y="14138"/>
                </a:lnTo>
                <a:lnTo>
                  <a:pt x="128329" y="14175"/>
                </a:lnTo>
                <a:lnTo>
                  <a:pt x="127924" y="14230"/>
                </a:lnTo>
                <a:lnTo>
                  <a:pt x="127500" y="14285"/>
                </a:lnTo>
                <a:lnTo>
                  <a:pt x="127077" y="14377"/>
                </a:lnTo>
                <a:lnTo>
                  <a:pt x="126654" y="14488"/>
                </a:lnTo>
                <a:lnTo>
                  <a:pt x="126230" y="14617"/>
                </a:lnTo>
                <a:lnTo>
                  <a:pt x="125807" y="14764"/>
                </a:lnTo>
                <a:lnTo>
                  <a:pt x="125383" y="14948"/>
                </a:lnTo>
                <a:lnTo>
                  <a:pt x="124978" y="15151"/>
                </a:lnTo>
                <a:lnTo>
                  <a:pt x="124592" y="15372"/>
                </a:lnTo>
                <a:lnTo>
                  <a:pt x="124205" y="15629"/>
                </a:lnTo>
                <a:lnTo>
                  <a:pt x="123837" y="15924"/>
                </a:lnTo>
                <a:lnTo>
                  <a:pt x="123487" y="16237"/>
                </a:lnTo>
                <a:lnTo>
                  <a:pt x="123156" y="16587"/>
                </a:lnTo>
                <a:lnTo>
                  <a:pt x="122843" y="16973"/>
                </a:lnTo>
                <a:lnTo>
                  <a:pt x="122548" y="17397"/>
                </a:lnTo>
                <a:lnTo>
                  <a:pt x="122107" y="17341"/>
                </a:lnTo>
                <a:lnTo>
                  <a:pt x="121591" y="17286"/>
                </a:lnTo>
                <a:lnTo>
                  <a:pt x="120892" y="17231"/>
                </a:lnTo>
                <a:lnTo>
                  <a:pt x="120063" y="17194"/>
                </a:lnTo>
                <a:lnTo>
                  <a:pt x="119106" y="17176"/>
                </a:lnTo>
                <a:lnTo>
                  <a:pt x="118038" y="17194"/>
                </a:lnTo>
                <a:lnTo>
                  <a:pt x="117467" y="17231"/>
                </a:lnTo>
                <a:lnTo>
                  <a:pt x="116878" y="17268"/>
                </a:lnTo>
                <a:lnTo>
                  <a:pt x="116289" y="17323"/>
                </a:lnTo>
                <a:lnTo>
                  <a:pt x="115682" y="17397"/>
                </a:lnTo>
                <a:lnTo>
                  <a:pt x="115056" y="17489"/>
                </a:lnTo>
                <a:lnTo>
                  <a:pt x="114430" y="17599"/>
                </a:lnTo>
                <a:lnTo>
                  <a:pt x="113786" y="17728"/>
                </a:lnTo>
                <a:lnTo>
                  <a:pt x="113160" y="17894"/>
                </a:lnTo>
                <a:lnTo>
                  <a:pt x="112515" y="18078"/>
                </a:lnTo>
                <a:lnTo>
                  <a:pt x="111890" y="18280"/>
                </a:lnTo>
                <a:lnTo>
                  <a:pt x="111264" y="18501"/>
                </a:lnTo>
                <a:lnTo>
                  <a:pt x="110656" y="18777"/>
                </a:lnTo>
                <a:lnTo>
                  <a:pt x="110049" y="19072"/>
                </a:lnTo>
                <a:lnTo>
                  <a:pt x="109460" y="19385"/>
                </a:lnTo>
                <a:lnTo>
                  <a:pt x="108889" y="19753"/>
                </a:lnTo>
                <a:lnTo>
                  <a:pt x="108337" y="20139"/>
                </a:lnTo>
                <a:lnTo>
                  <a:pt x="108061" y="20342"/>
                </a:lnTo>
                <a:lnTo>
                  <a:pt x="107803" y="20563"/>
                </a:lnTo>
                <a:lnTo>
                  <a:pt x="107545" y="20802"/>
                </a:lnTo>
                <a:lnTo>
                  <a:pt x="107287" y="21042"/>
                </a:lnTo>
                <a:lnTo>
                  <a:pt x="74298" y="23748"/>
                </a:lnTo>
                <a:lnTo>
                  <a:pt x="94364" y="20287"/>
                </a:lnTo>
                <a:lnTo>
                  <a:pt x="62701" y="19808"/>
                </a:lnTo>
                <a:lnTo>
                  <a:pt x="62462" y="19624"/>
                </a:lnTo>
                <a:lnTo>
                  <a:pt x="62167" y="19440"/>
                </a:lnTo>
                <a:lnTo>
                  <a:pt x="61762" y="19182"/>
                </a:lnTo>
                <a:lnTo>
                  <a:pt x="61247" y="18906"/>
                </a:lnTo>
                <a:lnTo>
                  <a:pt x="60621" y="18593"/>
                </a:lnTo>
                <a:lnTo>
                  <a:pt x="60271" y="18446"/>
                </a:lnTo>
                <a:lnTo>
                  <a:pt x="59903" y="18299"/>
                </a:lnTo>
                <a:lnTo>
                  <a:pt x="59498" y="18151"/>
                </a:lnTo>
                <a:lnTo>
                  <a:pt x="59074" y="18022"/>
                </a:lnTo>
                <a:lnTo>
                  <a:pt x="58632" y="17875"/>
                </a:lnTo>
                <a:lnTo>
                  <a:pt x="58172" y="17765"/>
                </a:lnTo>
                <a:lnTo>
                  <a:pt x="57675" y="17654"/>
                </a:lnTo>
                <a:lnTo>
                  <a:pt x="57160" y="17562"/>
                </a:lnTo>
                <a:lnTo>
                  <a:pt x="56626" y="17489"/>
                </a:lnTo>
                <a:lnTo>
                  <a:pt x="56074" y="17415"/>
                </a:lnTo>
                <a:lnTo>
                  <a:pt x="55485" y="17378"/>
                </a:lnTo>
                <a:lnTo>
                  <a:pt x="54895" y="17360"/>
                </a:lnTo>
                <a:lnTo>
                  <a:pt x="54270" y="17378"/>
                </a:lnTo>
                <a:lnTo>
                  <a:pt x="53625" y="17397"/>
                </a:lnTo>
                <a:lnTo>
                  <a:pt x="52963" y="17470"/>
                </a:lnTo>
                <a:lnTo>
                  <a:pt x="52281" y="17562"/>
                </a:lnTo>
                <a:lnTo>
                  <a:pt x="51600" y="17691"/>
                </a:lnTo>
                <a:lnTo>
                  <a:pt x="50882" y="17857"/>
                </a:lnTo>
                <a:lnTo>
                  <a:pt x="50146" y="18041"/>
                </a:lnTo>
                <a:lnTo>
                  <a:pt x="49391" y="18280"/>
                </a:lnTo>
                <a:lnTo>
                  <a:pt x="49097" y="18133"/>
                </a:lnTo>
                <a:lnTo>
                  <a:pt x="48765" y="17986"/>
                </a:lnTo>
                <a:lnTo>
                  <a:pt x="48305" y="17802"/>
                </a:lnTo>
                <a:lnTo>
                  <a:pt x="47734" y="17599"/>
                </a:lnTo>
                <a:lnTo>
                  <a:pt x="47090" y="17397"/>
                </a:lnTo>
                <a:lnTo>
                  <a:pt x="46722" y="17323"/>
                </a:lnTo>
                <a:lnTo>
                  <a:pt x="46335" y="17231"/>
                </a:lnTo>
                <a:lnTo>
                  <a:pt x="45949" y="17157"/>
                </a:lnTo>
                <a:lnTo>
                  <a:pt x="45525" y="17102"/>
                </a:lnTo>
                <a:lnTo>
                  <a:pt x="45102" y="17065"/>
                </a:lnTo>
                <a:lnTo>
                  <a:pt x="44660" y="17047"/>
                </a:lnTo>
                <a:lnTo>
                  <a:pt x="44200" y="17047"/>
                </a:lnTo>
                <a:lnTo>
                  <a:pt x="43740" y="17065"/>
                </a:lnTo>
                <a:lnTo>
                  <a:pt x="43261" y="17102"/>
                </a:lnTo>
                <a:lnTo>
                  <a:pt x="42782" y="17157"/>
                </a:lnTo>
                <a:lnTo>
                  <a:pt x="42285" y="17268"/>
                </a:lnTo>
                <a:lnTo>
                  <a:pt x="41807" y="17397"/>
                </a:lnTo>
                <a:lnTo>
                  <a:pt x="41291" y="17544"/>
                </a:lnTo>
                <a:lnTo>
                  <a:pt x="40794" y="17746"/>
                </a:lnTo>
                <a:lnTo>
                  <a:pt x="40297" y="17986"/>
                </a:lnTo>
                <a:lnTo>
                  <a:pt x="39800" y="18262"/>
                </a:lnTo>
                <a:lnTo>
                  <a:pt x="39303" y="18575"/>
                </a:lnTo>
                <a:lnTo>
                  <a:pt x="38806" y="18943"/>
                </a:lnTo>
                <a:lnTo>
                  <a:pt x="38309" y="19348"/>
                </a:lnTo>
                <a:lnTo>
                  <a:pt x="37830" y="19808"/>
                </a:lnTo>
                <a:lnTo>
                  <a:pt x="37481" y="19477"/>
                </a:lnTo>
                <a:lnTo>
                  <a:pt x="37076" y="19109"/>
                </a:lnTo>
                <a:lnTo>
                  <a:pt x="36523" y="18648"/>
                </a:lnTo>
                <a:lnTo>
                  <a:pt x="35824" y="18096"/>
                </a:lnTo>
                <a:lnTo>
                  <a:pt x="35419" y="17802"/>
                </a:lnTo>
                <a:lnTo>
                  <a:pt x="34977" y="17507"/>
                </a:lnTo>
                <a:lnTo>
                  <a:pt x="34517" y="17212"/>
                </a:lnTo>
                <a:lnTo>
                  <a:pt x="34020" y="16899"/>
                </a:lnTo>
                <a:lnTo>
                  <a:pt x="33504" y="16587"/>
                </a:lnTo>
                <a:lnTo>
                  <a:pt x="32952" y="16292"/>
                </a:lnTo>
                <a:lnTo>
                  <a:pt x="32363" y="15997"/>
                </a:lnTo>
                <a:lnTo>
                  <a:pt x="31755" y="15721"/>
                </a:lnTo>
                <a:lnTo>
                  <a:pt x="31130" y="15464"/>
                </a:lnTo>
                <a:lnTo>
                  <a:pt x="30467" y="15224"/>
                </a:lnTo>
                <a:lnTo>
                  <a:pt x="29786" y="14985"/>
                </a:lnTo>
                <a:lnTo>
                  <a:pt x="29086" y="14801"/>
                </a:lnTo>
                <a:lnTo>
                  <a:pt x="28368" y="14617"/>
                </a:lnTo>
                <a:lnTo>
                  <a:pt x="27632" y="14488"/>
                </a:lnTo>
                <a:lnTo>
                  <a:pt x="26877" y="14377"/>
                </a:lnTo>
                <a:lnTo>
                  <a:pt x="26085" y="14322"/>
                </a:lnTo>
                <a:lnTo>
                  <a:pt x="25699" y="14304"/>
                </a:lnTo>
                <a:lnTo>
                  <a:pt x="24889" y="14304"/>
                </a:lnTo>
                <a:lnTo>
                  <a:pt x="24484" y="14322"/>
                </a:lnTo>
                <a:lnTo>
                  <a:pt x="24079" y="14359"/>
                </a:lnTo>
                <a:lnTo>
                  <a:pt x="23655" y="14396"/>
                </a:lnTo>
                <a:lnTo>
                  <a:pt x="23232" y="14451"/>
                </a:lnTo>
                <a:lnTo>
                  <a:pt x="22827" y="14525"/>
                </a:lnTo>
                <a:lnTo>
                  <a:pt x="22385" y="14598"/>
                </a:lnTo>
                <a:lnTo>
                  <a:pt x="21962" y="14709"/>
                </a:lnTo>
                <a:lnTo>
                  <a:pt x="21538" y="14819"/>
                </a:lnTo>
                <a:lnTo>
                  <a:pt x="21097" y="14948"/>
                </a:lnTo>
                <a:lnTo>
                  <a:pt x="20876" y="14562"/>
                </a:lnTo>
                <a:lnTo>
                  <a:pt x="20581" y="14120"/>
                </a:lnTo>
                <a:lnTo>
                  <a:pt x="20176" y="13567"/>
                </a:lnTo>
                <a:lnTo>
                  <a:pt x="19661" y="12905"/>
                </a:lnTo>
                <a:lnTo>
                  <a:pt x="19366" y="12555"/>
                </a:lnTo>
                <a:lnTo>
                  <a:pt x="19035" y="12187"/>
                </a:lnTo>
                <a:lnTo>
                  <a:pt x="18667" y="11819"/>
                </a:lnTo>
                <a:lnTo>
                  <a:pt x="18280" y="11432"/>
                </a:lnTo>
                <a:lnTo>
                  <a:pt x="17857" y="11045"/>
                </a:lnTo>
                <a:lnTo>
                  <a:pt x="17415" y="10659"/>
                </a:lnTo>
                <a:lnTo>
                  <a:pt x="16936" y="10291"/>
                </a:lnTo>
                <a:lnTo>
                  <a:pt x="16421" y="9922"/>
                </a:lnTo>
                <a:lnTo>
                  <a:pt x="15887" y="9554"/>
                </a:lnTo>
                <a:lnTo>
                  <a:pt x="15316" y="9223"/>
                </a:lnTo>
                <a:lnTo>
                  <a:pt x="14727" y="8892"/>
                </a:lnTo>
                <a:lnTo>
                  <a:pt x="14101" y="8597"/>
                </a:lnTo>
                <a:lnTo>
                  <a:pt x="13457" y="8321"/>
                </a:lnTo>
                <a:lnTo>
                  <a:pt x="12776" y="8063"/>
                </a:lnTo>
                <a:lnTo>
                  <a:pt x="12058" y="7861"/>
                </a:lnTo>
                <a:lnTo>
                  <a:pt x="11690" y="7769"/>
                </a:lnTo>
                <a:lnTo>
                  <a:pt x="11322" y="7695"/>
                </a:lnTo>
                <a:lnTo>
                  <a:pt x="10935" y="7621"/>
                </a:lnTo>
                <a:lnTo>
                  <a:pt x="10548" y="7548"/>
                </a:lnTo>
                <a:lnTo>
                  <a:pt x="10162" y="7492"/>
                </a:lnTo>
                <a:lnTo>
                  <a:pt x="9757" y="7456"/>
                </a:lnTo>
                <a:lnTo>
                  <a:pt x="9352" y="7437"/>
                </a:lnTo>
                <a:lnTo>
                  <a:pt x="8928" y="7419"/>
                </a:lnTo>
                <a:lnTo>
                  <a:pt x="8505" y="7419"/>
                </a:lnTo>
                <a:lnTo>
                  <a:pt x="8082" y="7437"/>
                </a:lnTo>
                <a:lnTo>
                  <a:pt x="7640" y="7456"/>
                </a:lnTo>
                <a:lnTo>
                  <a:pt x="7179" y="7492"/>
                </a:lnTo>
                <a:lnTo>
                  <a:pt x="6738" y="7548"/>
                </a:lnTo>
                <a:lnTo>
                  <a:pt x="6277" y="7621"/>
                </a:lnTo>
                <a:lnTo>
                  <a:pt x="6241" y="7400"/>
                </a:lnTo>
                <a:lnTo>
                  <a:pt x="6185" y="7143"/>
                </a:lnTo>
                <a:lnTo>
                  <a:pt x="6112" y="6811"/>
                </a:lnTo>
                <a:lnTo>
                  <a:pt x="5983" y="6406"/>
                </a:lnTo>
                <a:lnTo>
                  <a:pt x="5817" y="5946"/>
                </a:lnTo>
                <a:lnTo>
                  <a:pt x="5578" y="5431"/>
                </a:lnTo>
                <a:lnTo>
                  <a:pt x="5449" y="5173"/>
                </a:lnTo>
                <a:lnTo>
                  <a:pt x="5302" y="4897"/>
                </a:lnTo>
                <a:lnTo>
                  <a:pt x="5136" y="4621"/>
                </a:lnTo>
                <a:lnTo>
                  <a:pt x="4952" y="4326"/>
                </a:lnTo>
                <a:lnTo>
                  <a:pt x="4750" y="4032"/>
                </a:lnTo>
                <a:lnTo>
                  <a:pt x="4529" y="3755"/>
                </a:lnTo>
                <a:lnTo>
                  <a:pt x="4271" y="3461"/>
                </a:lnTo>
                <a:lnTo>
                  <a:pt x="4013" y="3166"/>
                </a:lnTo>
                <a:lnTo>
                  <a:pt x="3719" y="2890"/>
                </a:lnTo>
                <a:lnTo>
                  <a:pt x="3424" y="2596"/>
                </a:lnTo>
                <a:lnTo>
                  <a:pt x="3074" y="2320"/>
                </a:lnTo>
                <a:lnTo>
                  <a:pt x="2725" y="2062"/>
                </a:lnTo>
                <a:lnTo>
                  <a:pt x="2338" y="1786"/>
                </a:lnTo>
                <a:lnTo>
                  <a:pt x="1933" y="1546"/>
                </a:lnTo>
                <a:lnTo>
                  <a:pt x="1491" y="1307"/>
                </a:lnTo>
                <a:lnTo>
                  <a:pt x="1031" y="1068"/>
                </a:lnTo>
                <a:lnTo>
                  <a:pt x="534" y="865"/>
                </a:lnTo>
                <a:lnTo>
                  <a:pt x="0" y="663"/>
                </a:lnTo>
                <a:lnTo>
                  <a:pt x="37" y="21042"/>
                </a:lnTo>
                <a:lnTo>
                  <a:pt x="46280" y="21042"/>
                </a:lnTo>
                <a:lnTo>
                  <a:pt x="19532" y="24005"/>
                </a:lnTo>
                <a:lnTo>
                  <a:pt x="107748" y="27117"/>
                </a:lnTo>
                <a:lnTo>
                  <a:pt x="86209" y="23766"/>
                </a:lnTo>
                <a:lnTo>
                  <a:pt x="150788" y="18280"/>
                </a:lnTo>
                <a:lnTo>
                  <a:pt x="1507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4"/>
          <p:cNvSpPr/>
          <p:nvPr/>
        </p:nvSpPr>
        <p:spPr>
          <a:xfrm flipH="1">
            <a:off x="5377591" y="448125"/>
            <a:ext cx="2056775" cy="182750"/>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4"/>
          <p:cNvSpPr/>
          <p:nvPr/>
        </p:nvSpPr>
        <p:spPr>
          <a:xfrm flipH="1">
            <a:off x="3147249" y="-4987"/>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3" name="Google Shape;983;p14"/>
          <p:cNvGrpSpPr/>
          <p:nvPr/>
        </p:nvGrpSpPr>
        <p:grpSpPr>
          <a:xfrm>
            <a:off x="3566900" y="4421521"/>
            <a:ext cx="1700471" cy="736600"/>
            <a:chOff x="3989825" y="-2588775"/>
            <a:chExt cx="2096500" cy="908150"/>
          </a:xfrm>
        </p:grpSpPr>
        <p:sp>
          <p:nvSpPr>
            <p:cNvPr id="984" name="Google Shape;984;p14"/>
            <p:cNvSpPr/>
            <p:nvPr/>
          </p:nvSpPr>
          <p:spPr>
            <a:xfrm>
              <a:off x="3989825" y="-2588775"/>
              <a:ext cx="2096500" cy="908150"/>
            </a:xfrm>
            <a:custGeom>
              <a:avLst/>
              <a:gdLst/>
              <a:ahLst/>
              <a:cxnLst/>
              <a:rect l="l" t="t" r="r" b="b"/>
              <a:pathLst>
                <a:path w="83860" h="36326" extrusionOk="0">
                  <a:moveTo>
                    <a:pt x="59149" y="0"/>
                  </a:moveTo>
                  <a:lnTo>
                    <a:pt x="58954" y="214"/>
                  </a:lnTo>
                  <a:lnTo>
                    <a:pt x="58779" y="448"/>
                  </a:lnTo>
                  <a:lnTo>
                    <a:pt x="58624" y="662"/>
                  </a:lnTo>
                  <a:lnTo>
                    <a:pt x="58487" y="895"/>
                  </a:lnTo>
                  <a:lnTo>
                    <a:pt x="58351" y="1148"/>
                  </a:lnTo>
                  <a:lnTo>
                    <a:pt x="58234" y="1381"/>
                  </a:lnTo>
                  <a:lnTo>
                    <a:pt x="58118" y="1634"/>
                  </a:lnTo>
                  <a:lnTo>
                    <a:pt x="58020" y="1887"/>
                  </a:lnTo>
                  <a:lnTo>
                    <a:pt x="57865" y="2413"/>
                  </a:lnTo>
                  <a:lnTo>
                    <a:pt x="57748" y="2938"/>
                  </a:lnTo>
                  <a:lnTo>
                    <a:pt x="57651" y="3483"/>
                  </a:lnTo>
                  <a:lnTo>
                    <a:pt x="57612" y="4047"/>
                  </a:lnTo>
                  <a:lnTo>
                    <a:pt x="57592" y="4592"/>
                  </a:lnTo>
                  <a:lnTo>
                    <a:pt x="57612" y="5156"/>
                  </a:lnTo>
                  <a:lnTo>
                    <a:pt x="57651" y="5720"/>
                  </a:lnTo>
                  <a:lnTo>
                    <a:pt x="57709" y="6285"/>
                  </a:lnTo>
                  <a:lnTo>
                    <a:pt x="57787" y="6829"/>
                  </a:lnTo>
                  <a:lnTo>
                    <a:pt x="57904" y="7374"/>
                  </a:lnTo>
                  <a:lnTo>
                    <a:pt x="58001" y="7899"/>
                  </a:lnTo>
                  <a:lnTo>
                    <a:pt x="58137" y="8425"/>
                  </a:lnTo>
                  <a:lnTo>
                    <a:pt x="58234" y="8736"/>
                  </a:lnTo>
                  <a:lnTo>
                    <a:pt x="58332" y="9028"/>
                  </a:lnTo>
                  <a:lnTo>
                    <a:pt x="58448" y="9320"/>
                  </a:lnTo>
                  <a:lnTo>
                    <a:pt x="58565" y="9573"/>
                  </a:lnTo>
                  <a:lnTo>
                    <a:pt x="58721" y="9826"/>
                  </a:lnTo>
                  <a:lnTo>
                    <a:pt x="58857" y="10079"/>
                  </a:lnTo>
                  <a:lnTo>
                    <a:pt x="59032" y="10312"/>
                  </a:lnTo>
                  <a:lnTo>
                    <a:pt x="59188" y="10526"/>
                  </a:lnTo>
                  <a:lnTo>
                    <a:pt x="59558" y="10954"/>
                  </a:lnTo>
                  <a:lnTo>
                    <a:pt x="59947" y="11363"/>
                  </a:lnTo>
                  <a:lnTo>
                    <a:pt x="60783" y="12219"/>
                  </a:lnTo>
                  <a:lnTo>
                    <a:pt x="60958" y="12433"/>
                  </a:lnTo>
                  <a:lnTo>
                    <a:pt x="61134" y="12647"/>
                  </a:lnTo>
                  <a:lnTo>
                    <a:pt x="61309" y="12880"/>
                  </a:lnTo>
                  <a:lnTo>
                    <a:pt x="61484" y="13133"/>
                  </a:lnTo>
                  <a:lnTo>
                    <a:pt x="61639" y="13386"/>
                  </a:lnTo>
                  <a:lnTo>
                    <a:pt x="61776" y="13659"/>
                  </a:lnTo>
                  <a:lnTo>
                    <a:pt x="61912" y="13931"/>
                  </a:lnTo>
                  <a:lnTo>
                    <a:pt x="62048" y="14223"/>
                  </a:lnTo>
                  <a:lnTo>
                    <a:pt x="62165" y="14515"/>
                  </a:lnTo>
                  <a:lnTo>
                    <a:pt x="62262" y="14807"/>
                  </a:lnTo>
                  <a:lnTo>
                    <a:pt x="62359" y="15099"/>
                  </a:lnTo>
                  <a:lnTo>
                    <a:pt x="62437" y="15390"/>
                  </a:lnTo>
                  <a:lnTo>
                    <a:pt x="62515" y="15682"/>
                  </a:lnTo>
                  <a:lnTo>
                    <a:pt x="62554" y="15974"/>
                  </a:lnTo>
                  <a:lnTo>
                    <a:pt x="62593" y="16246"/>
                  </a:lnTo>
                  <a:lnTo>
                    <a:pt x="62632" y="16538"/>
                  </a:lnTo>
                  <a:lnTo>
                    <a:pt x="62651" y="17064"/>
                  </a:lnTo>
                  <a:lnTo>
                    <a:pt x="62612" y="17608"/>
                  </a:lnTo>
                  <a:lnTo>
                    <a:pt x="62554" y="18173"/>
                  </a:lnTo>
                  <a:lnTo>
                    <a:pt x="62457" y="18717"/>
                  </a:lnTo>
                  <a:lnTo>
                    <a:pt x="62301" y="19262"/>
                  </a:lnTo>
                  <a:lnTo>
                    <a:pt x="62145" y="19788"/>
                  </a:lnTo>
                  <a:lnTo>
                    <a:pt x="61931" y="20293"/>
                  </a:lnTo>
                  <a:lnTo>
                    <a:pt x="61698" y="20760"/>
                  </a:lnTo>
                  <a:lnTo>
                    <a:pt x="61484" y="21189"/>
                  </a:lnTo>
                  <a:lnTo>
                    <a:pt x="61192" y="21694"/>
                  </a:lnTo>
                  <a:lnTo>
                    <a:pt x="60861" y="22239"/>
                  </a:lnTo>
                  <a:lnTo>
                    <a:pt x="60686" y="22512"/>
                  </a:lnTo>
                  <a:lnTo>
                    <a:pt x="60491" y="22784"/>
                  </a:lnTo>
                  <a:lnTo>
                    <a:pt x="60297" y="23037"/>
                  </a:lnTo>
                  <a:lnTo>
                    <a:pt x="60083" y="23290"/>
                  </a:lnTo>
                  <a:lnTo>
                    <a:pt x="59869" y="23504"/>
                  </a:lnTo>
                  <a:lnTo>
                    <a:pt x="59655" y="23698"/>
                  </a:lnTo>
                  <a:lnTo>
                    <a:pt x="59421" y="23854"/>
                  </a:lnTo>
                  <a:lnTo>
                    <a:pt x="59188" y="23971"/>
                  </a:lnTo>
                  <a:lnTo>
                    <a:pt x="59071" y="24010"/>
                  </a:lnTo>
                  <a:lnTo>
                    <a:pt x="58935" y="24049"/>
                  </a:lnTo>
                  <a:lnTo>
                    <a:pt x="58818" y="24049"/>
                  </a:lnTo>
                  <a:lnTo>
                    <a:pt x="58701" y="24068"/>
                  </a:lnTo>
                  <a:lnTo>
                    <a:pt x="58585" y="24049"/>
                  </a:lnTo>
                  <a:lnTo>
                    <a:pt x="58448" y="24010"/>
                  </a:lnTo>
                  <a:lnTo>
                    <a:pt x="58332" y="23971"/>
                  </a:lnTo>
                  <a:lnTo>
                    <a:pt x="58215" y="23912"/>
                  </a:lnTo>
                  <a:lnTo>
                    <a:pt x="58098" y="23835"/>
                  </a:lnTo>
                  <a:lnTo>
                    <a:pt x="57982" y="23737"/>
                  </a:lnTo>
                  <a:lnTo>
                    <a:pt x="57748" y="23504"/>
                  </a:lnTo>
                  <a:lnTo>
                    <a:pt x="57515" y="23231"/>
                  </a:lnTo>
                  <a:lnTo>
                    <a:pt x="57301" y="22940"/>
                  </a:lnTo>
                  <a:lnTo>
                    <a:pt x="57087" y="22609"/>
                  </a:lnTo>
                  <a:lnTo>
                    <a:pt x="56892" y="22259"/>
                  </a:lnTo>
                  <a:lnTo>
                    <a:pt x="56503" y="21519"/>
                  </a:lnTo>
                  <a:lnTo>
                    <a:pt x="56172" y="20799"/>
                  </a:lnTo>
                  <a:lnTo>
                    <a:pt x="55880" y="20177"/>
                  </a:lnTo>
                  <a:lnTo>
                    <a:pt x="55627" y="19710"/>
                  </a:lnTo>
                  <a:lnTo>
                    <a:pt x="55316" y="19204"/>
                  </a:lnTo>
                  <a:lnTo>
                    <a:pt x="54946" y="18659"/>
                  </a:lnTo>
                  <a:lnTo>
                    <a:pt x="54752" y="18387"/>
                  </a:lnTo>
                  <a:lnTo>
                    <a:pt x="54518" y="18114"/>
                  </a:lnTo>
                  <a:lnTo>
                    <a:pt x="54304" y="17861"/>
                  </a:lnTo>
                  <a:lnTo>
                    <a:pt x="54051" y="17608"/>
                  </a:lnTo>
                  <a:lnTo>
                    <a:pt x="53798" y="17375"/>
                  </a:lnTo>
                  <a:lnTo>
                    <a:pt x="53545" y="17161"/>
                  </a:lnTo>
                  <a:lnTo>
                    <a:pt x="53273" y="16966"/>
                  </a:lnTo>
                  <a:lnTo>
                    <a:pt x="53001" y="16791"/>
                  </a:lnTo>
                  <a:lnTo>
                    <a:pt x="52728" y="16655"/>
                  </a:lnTo>
                  <a:lnTo>
                    <a:pt x="52436" y="16558"/>
                  </a:lnTo>
                  <a:lnTo>
                    <a:pt x="52144" y="16480"/>
                  </a:lnTo>
                  <a:lnTo>
                    <a:pt x="51853" y="16441"/>
                  </a:lnTo>
                  <a:lnTo>
                    <a:pt x="51950" y="16772"/>
                  </a:lnTo>
                  <a:lnTo>
                    <a:pt x="52028" y="17141"/>
                  </a:lnTo>
                  <a:lnTo>
                    <a:pt x="52067" y="17531"/>
                  </a:lnTo>
                  <a:lnTo>
                    <a:pt x="52106" y="17959"/>
                  </a:lnTo>
                  <a:lnTo>
                    <a:pt x="52164" y="18795"/>
                  </a:lnTo>
                  <a:lnTo>
                    <a:pt x="52203" y="19184"/>
                  </a:lnTo>
                  <a:lnTo>
                    <a:pt x="52242" y="19554"/>
                  </a:lnTo>
                  <a:lnTo>
                    <a:pt x="52378" y="20488"/>
                  </a:lnTo>
                  <a:lnTo>
                    <a:pt x="52495" y="21422"/>
                  </a:lnTo>
                  <a:lnTo>
                    <a:pt x="52573" y="22336"/>
                  </a:lnTo>
                  <a:lnTo>
                    <a:pt x="52592" y="22803"/>
                  </a:lnTo>
                  <a:lnTo>
                    <a:pt x="52592" y="23290"/>
                  </a:lnTo>
                  <a:lnTo>
                    <a:pt x="52592" y="23737"/>
                  </a:lnTo>
                  <a:lnTo>
                    <a:pt x="52573" y="24185"/>
                  </a:lnTo>
                  <a:lnTo>
                    <a:pt x="52553" y="24671"/>
                  </a:lnTo>
                  <a:lnTo>
                    <a:pt x="52514" y="25138"/>
                  </a:lnTo>
                  <a:lnTo>
                    <a:pt x="52456" y="25625"/>
                  </a:lnTo>
                  <a:lnTo>
                    <a:pt x="52378" y="26111"/>
                  </a:lnTo>
                  <a:lnTo>
                    <a:pt x="52261" y="26597"/>
                  </a:lnTo>
                  <a:lnTo>
                    <a:pt x="52144" y="27084"/>
                  </a:lnTo>
                  <a:lnTo>
                    <a:pt x="52008" y="27551"/>
                  </a:lnTo>
                  <a:lnTo>
                    <a:pt x="51833" y="28018"/>
                  </a:lnTo>
                  <a:lnTo>
                    <a:pt x="51639" y="28446"/>
                  </a:lnTo>
                  <a:lnTo>
                    <a:pt x="51425" y="28874"/>
                  </a:lnTo>
                  <a:lnTo>
                    <a:pt x="51152" y="29263"/>
                  </a:lnTo>
                  <a:lnTo>
                    <a:pt x="50880" y="29633"/>
                  </a:lnTo>
                  <a:lnTo>
                    <a:pt x="50724" y="29808"/>
                  </a:lnTo>
                  <a:lnTo>
                    <a:pt x="50549" y="29964"/>
                  </a:lnTo>
                  <a:lnTo>
                    <a:pt x="50374" y="30119"/>
                  </a:lnTo>
                  <a:lnTo>
                    <a:pt x="50199" y="30275"/>
                  </a:lnTo>
                  <a:lnTo>
                    <a:pt x="50004" y="30411"/>
                  </a:lnTo>
                  <a:lnTo>
                    <a:pt x="49810" y="30528"/>
                  </a:lnTo>
                  <a:lnTo>
                    <a:pt x="49635" y="30625"/>
                  </a:lnTo>
                  <a:lnTo>
                    <a:pt x="49459" y="30703"/>
                  </a:lnTo>
                  <a:lnTo>
                    <a:pt x="49304" y="30742"/>
                  </a:lnTo>
                  <a:lnTo>
                    <a:pt x="49168" y="30761"/>
                  </a:lnTo>
                  <a:lnTo>
                    <a:pt x="49031" y="30781"/>
                  </a:lnTo>
                  <a:lnTo>
                    <a:pt x="48895" y="30761"/>
                  </a:lnTo>
                  <a:lnTo>
                    <a:pt x="48778" y="30722"/>
                  </a:lnTo>
                  <a:lnTo>
                    <a:pt x="48681" y="30683"/>
                  </a:lnTo>
                  <a:lnTo>
                    <a:pt x="48564" y="30606"/>
                  </a:lnTo>
                  <a:lnTo>
                    <a:pt x="48487" y="30528"/>
                  </a:lnTo>
                  <a:lnTo>
                    <a:pt x="48389" y="30430"/>
                  </a:lnTo>
                  <a:lnTo>
                    <a:pt x="48311" y="30333"/>
                  </a:lnTo>
                  <a:lnTo>
                    <a:pt x="48175" y="30080"/>
                  </a:lnTo>
                  <a:lnTo>
                    <a:pt x="48078" y="29788"/>
                  </a:lnTo>
                  <a:lnTo>
                    <a:pt x="47981" y="29477"/>
                  </a:lnTo>
                  <a:lnTo>
                    <a:pt x="47922" y="29146"/>
                  </a:lnTo>
                  <a:lnTo>
                    <a:pt x="47864" y="28796"/>
                  </a:lnTo>
                  <a:lnTo>
                    <a:pt x="47845" y="28446"/>
                  </a:lnTo>
                  <a:lnTo>
                    <a:pt x="47825" y="28096"/>
                  </a:lnTo>
                  <a:lnTo>
                    <a:pt x="47806" y="27434"/>
                  </a:lnTo>
                  <a:lnTo>
                    <a:pt x="47806" y="26753"/>
                  </a:lnTo>
                  <a:lnTo>
                    <a:pt x="47786" y="26422"/>
                  </a:lnTo>
                  <a:lnTo>
                    <a:pt x="47747" y="26092"/>
                  </a:lnTo>
                  <a:lnTo>
                    <a:pt x="47708" y="25741"/>
                  </a:lnTo>
                  <a:lnTo>
                    <a:pt x="47611" y="25430"/>
                  </a:lnTo>
                  <a:lnTo>
                    <a:pt x="47494" y="25119"/>
                  </a:lnTo>
                  <a:lnTo>
                    <a:pt x="47436" y="24963"/>
                  </a:lnTo>
                  <a:lnTo>
                    <a:pt x="47339" y="24827"/>
                  </a:lnTo>
                  <a:lnTo>
                    <a:pt x="46599" y="23679"/>
                  </a:lnTo>
                  <a:lnTo>
                    <a:pt x="46269" y="23134"/>
                  </a:lnTo>
                  <a:lnTo>
                    <a:pt x="46113" y="22862"/>
                  </a:lnTo>
                  <a:lnTo>
                    <a:pt x="45957" y="22589"/>
                  </a:lnTo>
                  <a:lnTo>
                    <a:pt x="45840" y="22298"/>
                  </a:lnTo>
                  <a:lnTo>
                    <a:pt x="45724" y="22006"/>
                  </a:lnTo>
                  <a:lnTo>
                    <a:pt x="45646" y="21714"/>
                  </a:lnTo>
                  <a:lnTo>
                    <a:pt x="45568" y="21403"/>
                  </a:lnTo>
                  <a:lnTo>
                    <a:pt x="45510" y="21072"/>
                  </a:lnTo>
                  <a:lnTo>
                    <a:pt x="45490" y="20741"/>
                  </a:lnTo>
                  <a:lnTo>
                    <a:pt x="45490" y="20371"/>
                  </a:lnTo>
                  <a:lnTo>
                    <a:pt x="45529" y="20002"/>
                  </a:lnTo>
                  <a:lnTo>
                    <a:pt x="45588" y="19574"/>
                  </a:lnTo>
                  <a:lnTo>
                    <a:pt x="45665" y="19146"/>
                  </a:lnTo>
                  <a:lnTo>
                    <a:pt x="45763" y="18737"/>
                  </a:lnTo>
                  <a:lnTo>
                    <a:pt x="45860" y="18309"/>
                  </a:lnTo>
                  <a:lnTo>
                    <a:pt x="46288" y="16694"/>
                  </a:lnTo>
                  <a:lnTo>
                    <a:pt x="46405" y="16285"/>
                  </a:lnTo>
                  <a:lnTo>
                    <a:pt x="46483" y="15857"/>
                  </a:lnTo>
                  <a:lnTo>
                    <a:pt x="46560" y="15449"/>
                  </a:lnTo>
                  <a:lnTo>
                    <a:pt x="46619" y="15021"/>
                  </a:lnTo>
                  <a:lnTo>
                    <a:pt x="46658" y="14593"/>
                  </a:lnTo>
                  <a:lnTo>
                    <a:pt x="46677" y="14165"/>
                  </a:lnTo>
                  <a:lnTo>
                    <a:pt x="46677" y="13717"/>
                  </a:lnTo>
                  <a:lnTo>
                    <a:pt x="46638" y="13270"/>
                  </a:lnTo>
                  <a:lnTo>
                    <a:pt x="46521" y="12511"/>
                  </a:lnTo>
                  <a:lnTo>
                    <a:pt x="46405" y="11849"/>
                  </a:lnTo>
                  <a:lnTo>
                    <a:pt x="46288" y="11246"/>
                  </a:lnTo>
                  <a:lnTo>
                    <a:pt x="46249" y="10954"/>
                  </a:lnTo>
                  <a:lnTo>
                    <a:pt x="46230" y="10662"/>
                  </a:lnTo>
                  <a:lnTo>
                    <a:pt x="46210" y="10371"/>
                  </a:lnTo>
                  <a:lnTo>
                    <a:pt x="46210" y="10098"/>
                  </a:lnTo>
                  <a:lnTo>
                    <a:pt x="46249" y="9806"/>
                  </a:lnTo>
                  <a:lnTo>
                    <a:pt x="46288" y="9514"/>
                  </a:lnTo>
                  <a:lnTo>
                    <a:pt x="46366" y="9203"/>
                  </a:lnTo>
                  <a:lnTo>
                    <a:pt x="46483" y="8892"/>
                  </a:lnTo>
                  <a:lnTo>
                    <a:pt x="46619" y="8561"/>
                  </a:lnTo>
                  <a:lnTo>
                    <a:pt x="46794" y="8211"/>
                  </a:lnTo>
                  <a:lnTo>
                    <a:pt x="46794" y="8211"/>
                  </a:lnTo>
                  <a:lnTo>
                    <a:pt x="45782" y="8658"/>
                  </a:lnTo>
                  <a:lnTo>
                    <a:pt x="45335" y="8853"/>
                  </a:lnTo>
                  <a:lnTo>
                    <a:pt x="45121" y="8970"/>
                  </a:lnTo>
                  <a:lnTo>
                    <a:pt x="44907" y="9086"/>
                  </a:lnTo>
                  <a:lnTo>
                    <a:pt x="44712" y="9223"/>
                  </a:lnTo>
                  <a:lnTo>
                    <a:pt x="44537" y="9359"/>
                  </a:lnTo>
                  <a:lnTo>
                    <a:pt x="44362" y="9534"/>
                  </a:lnTo>
                  <a:lnTo>
                    <a:pt x="44187" y="9709"/>
                  </a:lnTo>
                  <a:lnTo>
                    <a:pt x="44031" y="9923"/>
                  </a:lnTo>
                  <a:lnTo>
                    <a:pt x="43895" y="10156"/>
                  </a:lnTo>
                  <a:lnTo>
                    <a:pt x="43739" y="10409"/>
                  </a:lnTo>
                  <a:lnTo>
                    <a:pt x="43603" y="10701"/>
                  </a:lnTo>
                  <a:lnTo>
                    <a:pt x="43525" y="10935"/>
                  </a:lnTo>
                  <a:lnTo>
                    <a:pt x="43467" y="11168"/>
                  </a:lnTo>
                  <a:lnTo>
                    <a:pt x="43408" y="11382"/>
                  </a:lnTo>
                  <a:lnTo>
                    <a:pt x="43369" y="11616"/>
                  </a:lnTo>
                  <a:lnTo>
                    <a:pt x="43311" y="12083"/>
                  </a:lnTo>
                  <a:lnTo>
                    <a:pt x="43292" y="12530"/>
                  </a:lnTo>
                  <a:lnTo>
                    <a:pt x="43272" y="12997"/>
                  </a:lnTo>
                  <a:lnTo>
                    <a:pt x="43253" y="13445"/>
                  </a:lnTo>
                  <a:lnTo>
                    <a:pt x="43214" y="13892"/>
                  </a:lnTo>
                  <a:lnTo>
                    <a:pt x="43175" y="14106"/>
                  </a:lnTo>
                  <a:lnTo>
                    <a:pt x="43136" y="14340"/>
                  </a:lnTo>
                  <a:lnTo>
                    <a:pt x="42961" y="14165"/>
                  </a:lnTo>
                  <a:lnTo>
                    <a:pt x="42825" y="13989"/>
                  </a:lnTo>
                  <a:lnTo>
                    <a:pt x="42669" y="13814"/>
                  </a:lnTo>
                  <a:lnTo>
                    <a:pt x="42552" y="13620"/>
                  </a:lnTo>
                  <a:lnTo>
                    <a:pt x="42436" y="13425"/>
                  </a:lnTo>
                  <a:lnTo>
                    <a:pt x="42338" y="13211"/>
                  </a:lnTo>
                  <a:lnTo>
                    <a:pt x="42241" y="12997"/>
                  </a:lnTo>
                  <a:lnTo>
                    <a:pt x="42163" y="12783"/>
                  </a:lnTo>
                  <a:lnTo>
                    <a:pt x="42027" y="12316"/>
                  </a:lnTo>
                  <a:lnTo>
                    <a:pt x="41910" y="11830"/>
                  </a:lnTo>
                  <a:lnTo>
                    <a:pt x="41832" y="11324"/>
                  </a:lnTo>
                  <a:lnTo>
                    <a:pt x="41774" y="10818"/>
                  </a:lnTo>
                  <a:lnTo>
                    <a:pt x="41657" y="9787"/>
                  </a:lnTo>
                  <a:lnTo>
                    <a:pt x="41618" y="9261"/>
                  </a:lnTo>
                  <a:lnTo>
                    <a:pt x="41560" y="8756"/>
                  </a:lnTo>
                  <a:lnTo>
                    <a:pt x="41482" y="8269"/>
                  </a:lnTo>
                  <a:lnTo>
                    <a:pt x="41385" y="7783"/>
                  </a:lnTo>
                  <a:lnTo>
                    <a:pt x="41249" y="7335"/>
                  </a:lnTo>
                  <a:lnTo>
                    <a:pt x="41171" y="7121"/>
                  </a:lnTo>
                  <a:lnTo>
                    <a:pt x="41093" y="6907"/>
                  </a:lnTo>
                  <a:lnTo>
                    <a:pt x="40860" y="6421"/>
                  </a:lnTo>
                  <a:lnTo>
                    <a:pt x="40587" y="5954"/>
                  </a:lnTo>
                  <a:lnTo>
                    <a:pt x="40315" y="5506"/>
                  </a:lnTo>
                  <a:lnTo>
                    <a:pt x="40023" y="5117"/>
                  </a:lnTo>
                  <a:lnTo>
                    <a:pt x="39692" y="4747"/>
                  </a:lnTo>
                  <a:lnTo>
                    <a:pt x="39342" y="4417"/>
                  </a:lnTo>
                  <a:lnTo>
                    <a:pt x="38992" y="4125"/>
                  </a:lnTo>
                  <a:lnTo>
                    <a:pt x="38603" y="3872"/>
                  </a:lnTo>
                  <a:lnTo>
                    <a:pt x="38389" y="3775"/>
                  </a:lnTo>
                  <a:lnTo>
                    <a:pt x="38194" y="3658"/>
                  </a:lnTo>
                  <a:lnTo>
                    <a:pt x="37980" y="3580"/>
                  </a:lnTo>
                  <a:lnTo>
                    <a:pt x="37746" y="3502"/>
                  </a:lnTo>
                  <a:lnTo>
                    <a:pt x="37532" y="3424"/>
                  </a:lnTo>
                  <a:lnTo>
                    <a:pt x="37299" y="3366"/>
                  </a:lnTo>
                  <a:lnTo>
                    <a:pt x="37065" y="3327"/>
                  </a:lnTo>
                  <a:lnTo>
                    <a:pt x="36832" y="3308"/>
                  </a:lnTo>
                  <a:lnTo>
                    <a:pt x="36579" y="3269"/>
                  </a:lnTo>
                  <a:lnTo>
                    <a:pt x="36073" y="3269"/>
                  </a:lnTo>
                  <a:lnTo>
                    <a:pt x="35820" y="3288"/>
                  </a:lnTo>
                  <a:lnTo>
                    <a:pt x="35548" y="3327"/>
                  </a:lnTo>
                  <a:lnTo>
                    <a:pt x="35275" y="3366"/>
                  </a:lnTo>
                  <a:lnTo>
                    <a:pt x="35003" y="3424"/>
                  </a:lnTo>
                  <a:lnTo>
                    <a:pt x="34711" y="3483"/>
                  </a:lnTo>
                  <a:lnTo>
                    <a:pt x="35275" y="4008"/>
                  </a:lnTo>
                  <a:lnTo>
                    <a:pt x="35840" y="4553"/>
                  </a:lnTo>
                  <a:lnTo>
                    <a:pt x="36112" y="4845"/>
                  </a:lnTo>
                  <a:lnTo>
                    <a:pt x="36365" y="5156"/>
                  </a:lnTo>
                  <a:lnTo>
                    <a:pt x="36618" y="5467"/>
                  </a:lnTo>
                  <a:lnTo>
                    <a:pt x="36851" y="5779"/>
                  </a:lnTo>
                  <a:lnTo>
                    <a:pt x="37085" y="6109"/>
                  </a:lnTo>
                  <a:lnTo>
                    <a:pt x="37279" y="6440"/>
                  </a:lnTo>
                  <a:lnTo>
                    <a:pt x="37474" y="6790"/>
                  </a:lnTo>
                  <a:lnTo>
                    <a:pt x="37630" y="7141"/>
                  </a:lnTo>
                  <a:lnTo>
                    <a:pt x="37785" y="7510"/>
                  </a:lnTo>
                  <a:lnTo>
                    <a:pt x="37902" y="7880"/>
                  </a:lnTo>
                  <a:lnTo>
                    <a:pt x="37999" y="8250"/>
                  </a:lnTo>
                  <a:lnTo>
                    <a:pt x="38058" y="8639"/>
                  </a:lnTo>
                  <a:lnTo>
                    <a:pt x="38097" y="8989"/>
                  </a:lnTo>
                  <a:lnTo>
                    <a:pt x="38116" y="9339"/>
                  </a:lnTo>
                  <a:lnTo>
                    <a:pt x="38097" y="9709"/>
                  </a:lnTo>
                  <a:lnTo>
                    <a:pt x="38077" y="10059"/>
                  </a:lnTo>
                  <a:lnTo>
                    <a:pt x="38019" y="10429"/>
                  </a:lnTo>
                  <a:lnTo>
                    <a:pt x="37941" y="10779"/>
                  </a:lnTo>
                  <a:lnTo>
                    <a:pt x="37863" y="11149"/>
                  </a:lnTo>
                  <a:lnTo>
                    <a:pt x="37766" y="11499"/>
                  </a:lnTo>
                  <a:lnTo>
                    <a:pt x="37532" y="12199"/>
                  </a:lnTo>
                  <a:lnTo>
                    <a:pt x="37260" y="12900"/>
                  </a:lnTo>
                  <a:lnTo>
                    <a:pt x="36988" y="13561"/>
                  </a:lnTo>
                  <a:lnTo>
                    <a:pt x="36676" y="14204"/>
                  </a:lnTo>
                  <a:lnTo>
                    <a:pt x="36521" y="14515"/>
                  </a:lnTo>
                  <a:lnTo>
                    <a:pt x="36346" y="14826"/>
                  </a:lnTo>
                  <a:lnTo>
                    <a:pt x="35956" y="15449"/>
                  </a:lnTo>
                  <a:lnTo>
                    <a:pt x="35567" y="16071"/>
                  </a:lnTo>
                  <a:lnTo>
                    <a:pt x="35178" y="16694"/>
                  </a:lnTo>
                  <a:lnTo>
                    <a:pt x="35003" y="17005"/>
                  </a:lnTo>
                  <a:lnTo>
                    <a:pt x="34828" y="17317"/>
                  </a:lnTo>
                  <a:lnTo>
                    <a:pt x="34692" y="17647"/>
                  </a:lnTo>
                  <a:lnTo>
                    <a:pt x="34575" y="17959"/>
                  </a:lnTo>
                  <a:lnTo>
                    <a:pt x="34478" y="18289"/>
                  </a:lnTo>
                  <a:lnTo>
                    <a:pt x="34419" y="18640"/>
                  </a:lnTo>
                  <a:lnTo>
                    <a:pt x="34380" y="18990"/>
                  </a:lnTo>
                  <a:lnTo>
                    <a:pt x="34400" y="19340"/>
                  </a:lnTo>
                  <a:lnTo>
                    <a:pt x="34497" y="20177"/>
                  </a:lnTo>
                  <a:lnTo>
                    <a:pt x="34594" y="21033"/>
                  </a:lnTo>
                  <a:lnTo>
                    <a:pt x="34711" y="21869"/>
                  </a:lnTo>
                  <a:lnTo>
                    <a:pt x="34808" y="22706"/>
                  </a:lnTo>
                  <a:lnTo>
                    <a:pt x="34867" y="23543"/>
                  </a:lnTo>
                  <a:lnTo>
                    <a:pt x="34886" y="23971"/>
                  </a:lnTo>
                  <a:lnTo>
                    <a:pt x="34886" y="24379"/>
                  </a:lnTo>
                  <a:lnTo>
                    <a:pt x="34886" y="24807"/>
                  </a:lnTo>
                  <a:lnTo>
                    <a:pt x="34847" y="25216"/>
                  </a:lnTo>
                  <a:lnTo>
                    <a:pt x="34808" y="25625"/>
                  </a:lnTo>
                  <a:lnTo>
                    <a:pt x="34731" y="26033"/>
                  </a:lnTo>
                  <a:lnTo>
                    <a:pt x="34614" y="26442"/>
                  </a:lnTo>
                  <a:lnTo>
                    <a:pt x="34556" y="26636"/>
                  </a:lnTo>
                  <a:lnTo>
                    <a:pt x="34478" y="26812"/>
                  </a:lnTo>
                  <a:lnTo>
                    <a:pt x="34400" y="26967"/>
                  </a:lnTo>
                  <a:lnTo>
                    <a:pt x="34303" y="27103"/>
                  </a:lnTo>
                  <a:lnTo>
                    <a:pt x="34108" y="27356"/>
                  </a:lnTo>
                  <a:lnTo>
                    <a:pt x="33894" y="27590"/>
                  </a:lnTo>
                  <a:lnTo>
                    <a:pt x="33661" y="27765"/>
                  </a:lnTo>
                  <a:lnTo>
                    <a:pt x="33408" y="27921"/>
                  </a:lnTo>
                  <a:lnTo>
                    <a:pt x="33135" y="28076"/>
                  </a:lnTo>
                  <a:lnTo>
                    <a:pt x="32843" y="28193"/>
                  </a:lnTo>
                  <a:lnTo>
                    <a:pt x="32532" y="28290"/>
                  </a:lnTo>
                  <a:lnTo>
                    <a:pt x="31909" y="28504"/>
                  </a:lnTo>
                  <a:lnTo>
                    <a:pt x="31579" y="28621"/>
                  </a:lnTo>
                  <a:lnTo>
                    <a:pt x="31248" y="28738"/>
                  </a:lnTo>
                  <a:lnTo>
                    <a:pt x="30917" y="28874"/>
                  </a:lnTo>
                  <a:lnTo>
                    <a:pt x="30586" y="29049"/>
                  </a:lnTo>
                  <a:lnTo>
                    <a:pt x="30275" y="29224"/>
                  </a:lnTo>
                  <a:lnTo>
                    <a:pt x="29983" y="29458"/>
                  </a:lnTo>
                  <a:lnTo>
                    <a:pt x="29691" y="29711"/>
                  </a:lnTo>
                  <a:lnTo>
                    <a:pt x="29419" y="29983"/>
                  </a:lnTo>
                  <a:lnTo>
                    <a:pt x="28855" y="30567"/>
                  </a:lnTo>
                  <a:lnTo>
                    <a:pt x="28563" y="30859"/>
                  </a:lnTo>
                  <a:lnTo>
                    <a:pt x="28271" y="31131"/>
                  </a:lnTo>
                  <a:lnTo>
                    <a:pt x="27979" y="31403"/>
                  </a:lnTo>
                  <a:lnTo>
                    <a:pt x="27668" y="31637"/>
                  </a:lnTo>
                  <a:lnTo>
                    <a:pt x="27357" y="31851"/>
                  </a:lnTo>
                  <a:lnTo>
                    <a:pt x="27181" y="31929"/>
                  </a:lnTo>
                  <a:lnTo>
                    <a:pt x="27006" y="32006"/>
                  </a:lnTo>
                  <a:lnTo>
                    <a:pt x="26831" y="32065"/>
                  </a:lnTo>
                  <a:lnTo>
                    <a:pt x="26656" y="32123"/>
                  </a:lnTo>
                  <a:lnTo>
                    <a:pt x="26461" y="32162"/>
                  </a:lnTo>
                  <a:lnTo>
                    <a:pt x="26267" y="32182"/>
                  </a:lnTo>
                  <a:lnTo>
                    <a:pt x="25858" y="32182"/>
                  </a:lnTo>
                  <a:lnTo>
                    <a:pt x="25664" y="32143"/>
                  </a:lnTo>
                  <a:lnTo>
                    <a:pt x="25430" y="32104"/>
                  </a:lnTo>
                  <a:lnTo>
                    <a:pt x="25216" y="32026"/>
                  </a:lnTo>
                  <a:lnTo>
                    <a:pt x="25022" y="31948"/>
                  </a:lnTo>
                  <a:lnTo>
                    <a:pt x="24827" y="31870"/>
                  </a:lnTo>
                  <a:lnTo>
                    <a:pt x="24671" y="31754"/>
                  </a:lnTo>
                  <a:lnTo>
                    <a:pt x="24516" y="31656"/>
                  </a:lnTo>
                  <a:lnTo>
                    <a:pt x="24380" y="31520"/>
                  </a:lnTo>
                  <a:lnTo>
                    <a:pt x="24263" y="31384"/>
                  </a:lnTo>
                  <a:lnTo>
                    <a:pt x="24166" y="31248"/>
                  </a:lnTo>
                  <a:lnTo>
                    <a:pt x="24088" y="31092"/>
                  </a:lnTo>
                  <a:lnTo>
                    <a:pt x="24010" y="30936"/>
                  </a:lnTo>
                  <a:lnTo>
                    <a:pt x="23952" y="30781"/>
                  </a:lnTo>
                  <a:lnTo>
                    <a:pt x="23893" y="30606"/>
                  </a:lnTo>
                  <a:lnTo>
                    <a:pt x="23835" y="30236"/>
                  </a:lnTo>
                  <a:lnTo>
                    <a:pt x="23796" y="29866"/>
                  </a:lnTo>
                  <a:lnTo>
                    <a:pt x="23796" y="29477"/>
                  </a:lnTo>
                  <a:lnTo>
                    <a:pt x="23835" y="29088"/>
                  </a:lnTo>
                  <a:lnTo>
                    <a:pt x="23893" y="28699"/>
                  </a:lnTo>
                  <a:lnTo>
                    <a:pt x="23952" y="28310"/>
                  </a:lnTo>
                  <a:lnTo>
                    <a:pt x="24127" y="27590"/>
                  </a:lnTo>
                  <a:lnTo>
                    <a:pt x="24263" y="26928"/>
                  </a:lnTo>
                  <a:lnTo>
                    <a:pt x="24419" y="26189"/>
                  </a:lnTo>
                  <a:lnTo>
                    <a:pt x="24477" y="25819"/>
                  </a:lnTo>
                  <a:lnTo>
                    <a:pt x="24516" y="25450"/>
                  </a:lnTo>
                  <a:lnTo>
                    <a:pt x="24555" y="25080"/>
                  </a:lnTo>
                  <a:lnTo>
                    <a:pt x="24574" y="24710"/>
                  </a:lnTo>
                  <a:lnTo>
                    <a:pt x="24574" y="24360"/>
                  </a:lnTo>
                  <a:lnTo>
                    <a:pt x="24555" y="23990"/>
                  </a:lnTo>
                  <a:lnTo>
                    <a:pt x="24516" y="23640"/>
                  </a:lnTo>
                  <a:lnTo>
                    <a:pt x="24457" y="23290"/>
                  </a:lnTo>
                  <a:lnTo>
                    <a:pt x="24360" y="22940"/>
                  </a:lnTo>
                  <a:lnTo>
                    <a:pt x="24263" y="22589"/>
                  </a:lnTo>
                  <a:lnTo>
                    <a:pt x="24107" y="22239"/>
                  </a:lnTo>
                  <a:lnTo>
                    <a:pt x="23952" y="21908"/>
                  </a:lnTo>
                  <a:lnTo>
                    <a:pt x="23738" y="21558"/>
                  </a:lnTo>
                  <a:lnTo>
                    <a:pt x="23504" y="21227"/>
                  </a:lnTo>
                  <a:lnTo>
                    <a:pt x="23193" y="20858"/>
                  </a:lnTo>
                  <a:lnTo>
                    <a:pt x="22862" y="20488"/>
                  </a:lnTo>
                  <a:lnTo>
                    <a:pt x="22512" y="20138"/>
                  </a:lnTo>
                  <a:lnTo>
                    <a:pt x="22123" y="19807"/>
                  </a:lnTo>
                  <a:lnTo>
                    <a:pt x="21714" y="19476"/>
                  </a:lnTo>
                  <a:lnTo>
                    <a:pt x="21286" y="19165"/>
                  </a:lnTo>
                  <a:lnTo>
                    <a:pt x="20858" y="18873"/>
                  </a:lnTo>
                  <a:lnTo>
                    <a:pt x="20391" y="18601"/>
                  </a:lnTo>
                  <a:lnTo>
                    <a:pt x="19924" y="18348"/>
                  </a:lnTo>
                  <a:lnTo>
                    <a:pt x="19457" y="18114"/>
                  </a:lnTo>
                  <a:lnTo>
                    <a:pt x="18971" y="17900"/>
                  </a:lnTo>
                  <a:lnTo>
                    <a:pt x="18484" y="17706"/>
                  </a:lnTo>
                  <a:lnTo>
                    <a:pt x="17998" y="17531"/>
                  </a:lnTo>
                  <a:lnTo>
                    <a:pt x="17511" y="17394"/>
                  </a:lnTo>
                  <a:lnTo>
                    <a:pt x="17025" y="17278"/>
                  </a:lnTo>
                  <a:lnTo>
                    <a:pt x="16558" y="17180"/>
                  </a:lnTo>
                  <a:lnTo>
                    <a:pt x="16986" y="17589"/>
                  </a:lnTo>
                  <a:lnTo>
                    <a:pt x="17472" y="18056"/>
                  </a:lnTo>
                  <a:lnTo>
                    <a:pt x="17978" y="18542"/>
                  </a:lnTo>
                  <a:lnTo>
                    <a:pt x="18212" y="18795"/>
                  </a:lnTo>
                  <a:lnTo>
                    <a:pt x="18426" y="19068"/>
                  </a:lnTo>
                  <a:lnTo>
                    <a:pt x="18620" y="19340"/>
                  </a:lnTo>
                  <a:lnTo>
                    <a:pt x="18795" y="19632"/>
                  </a:lnTo>
                  <a:lnTo>
                    <a:pt x="18932" y="19904"/>
                  </a:lnTo>
                  <a:lnTo>
                    <a:pt x="19029" y="20216"/>
                  </a:lnTo>
                  <a:lnTo>
                    <a:pt x="19068" y="20352"/>
                  </a:lnTo>
                  <a:lnTo>
                    <a:pt x="19087" y="20508"/>
                  </a:lnTo>
                  <a:lnTo>
                    <a:pt x="19087" y="20663"/>
                  </a:lnTo>
                  <a:lnTo>
                    <a:pt x="19087" y="20819"/>
                  </a:lnTo>
                  <a:lnTo>
                    <a:pt x="19068" y="20974"/>
                  </a:lnTo>
                  <a:lnTo>
                    <a:pt x="19029" y="21130"/>
                  </a:lnTo>
                  <a:lnTo>
                    <a:pt x="18990" y="21286"/>
                  </a:lnTo>
                  <a:lnTo>
                    <a:pt x="18932" y="21441"/>
                  </a:lnTo>
                  <a:lnTo>
                    <a:pt x="18854" y="21597"/>
                  </a:lnTo>
                  <a:lnTo>
                    <a:pt x="18776" y="21733"/>
                  </a:lnTo>
                  <a:lnTo>
                    <a:pt x="18679" y="21850"/>
                  </a:lnTo>
                  <a:lnTo>
                    <a:pt x="18581" y="21947"/>
                  </a:lnTo>
                  <a:lnTo>
                    <a:pt x="18484" y="22025"/>
                  </a:lnTo>
                  <a:lnTo>
                    <a:pt x="18367" y="22103"/>
                  </a:lnTo>
                  <a:lnTo>
                    <a:pt x="18270" y="22161"/>
                  </a:lnTo>
                  <a:lnTo>
                    <a:pt x="18153" y="22200"/>
                  </a:lnTo>
                  <a:lnTo>
                    <a:pt x="18017" y="22220"/>
                  </a:lnTo>
                  <a:lnTo>
                    <a:pt x="17900" y="22239"/>
                  </a:lnTo>
                  <a:lnTo>
                    <a:pt x="17648" y="22239"/>
                  </a:lnTo>
                  <a:lnTo>
                    <a:pt x="17375" y="22200"/>
                  </a:lnTo>
                  <a:lnTo>
                    <a:pt x="17122" y="22122"/>
                  </a:lnTo>
                  <a:lnTo>
                    <a:pt x="16850" y="22006"/>
                  </a:lnTo>
                  <a:lnTo>
                    <a:pt x="16597" y="21869"/>
                  </a:lnTo>
                  <a:lnTo>
                    <a:pt x="16344" y="21694"/>
                  </a:lnTo>
                  <a:lnTo>
                    <a:pt x="16091" y="21519"/>
                  </a:lnTo>
                  <a:lnTo>
                    <a:pt x="15877" y="21305"/>
                  </a:lnTo>
                  <a:lnTo>
                    <a:pt x="15682" y="21111"/>
                  </a:lnTo>
                  <a:lnTo>
                    <a:pt x="15488" y="20897"/>
                  </a:lnTo>
                  <a:lnTo>
                    <a:pt x="15352" y="20683"/>
                  </a:lnTo>
                  <a:lnTo>
                    <a:pt x="15196" y="20391"/>
                  </a:lnTo>
                  <a:lnTo>
                    <a:pt x="15060" y="20060"/>
                  </a:lnTo>
                  <a:lnTo>
                    <a:pt x="14982" y="19710"/>
                  </a:lnTo>
                  <a:lnTo>
                    <a:pt x="14924" y="19360"/>
                  </a:lnTo>
                  <a:lnTo>
                    <a:pt x="14885" y="18990"/>
                  </a:lnTo>
                  <a:lnTo>
                    <a:pt x="14885" y="18601"/>
                  </a:lnTo>
                  <a:lnTo>
                    <a:pt x="14904" y="18212"/>
                  </a:lnTo>
                  <a:lnTo>
                    <a:pt x="14943" y="17803"/>
                  </a:lnTo>
                  <a:lnTo>
                    <a:pt x="15001" y="17414"/>
                  </a:lnTo>
                  <a:lnTo>
                    <a:pt x="15060" y="17025"/>
                  </a:lnTo>
                  <a:lnTo>
                    <a:pt x="15157" y="16636"/>
                  </a:lnTo>
                  <a:lnTo>
                    <a:pt x="15254" y="16246"/>
                  </a:lnTo>
                  <a:lnTo>
                    <a:pt x="15449" y="15546"/>
                  </a:lnTo>
                  <a:lnTo>
                    <a:pt x="15682" y="14923"/>
                  </a:lnTo>
                  <a:lnTo>
                    <a:pt x="15935" y="14242"/>
                  </a:lnTo>
                  <a:lnTo>
                    <a:pt x="16149" y="13581"/>
                  </a:lnTo>
                  <a:lnTo>
                    <a:pt x="16227" y="13270"/>
                  </a:lnTo>
                  <a:lnTo>
                    <a:pt x="16305" y="12958"/>
                  </a:lnTo>
                  <a:lnTo>
                    <a:pt x="16363" y="12647"/>
                  </a:lnTo>
                  <a:lnTo>
                    <a:pt x="16422" y="12336"/>
                  </a:lnTo>
                  <a:lnTo>
                    <a:pt x="16441" y="12024"/>
                  </a:lnTo>
                  <a:lnTo>
                    <a:pt x="16461" y="11713"/>
                  </a:lnTo>
                  <a:lnTo>
                    <a:pt x="16441" y="11402"/>
                  </a:lnTo>
                  <a:lnTo>
                    <a:pt x="16422" y="11071"/>
                  </a:lnTo>
                  <a:lnTo>
                    <a:pt x="16363" y="10740"/>
                  </a:lnTo>
                  <a:lnTo>
                    <a:pt x="16286" y="10409"/>
                  </a:lnTo>
                  <a:lnTo>
                    <a:pt x="16188" y="10059"/>
                  </a:lnTo>
                  <a:lnTo>
                    <a:pt x="16072" y="9690"/>
                  </a:lnTo>
                  <a:lnTo>
                    <a:pt x="15994" y="9728"/>
                  </a:lnTo>
                  <a:lnTo>
                    <a:pt x="15916" y="9787"/>
                  </a:lnTo>
                  <a:lnTo>
                    <a:pt x="15760" y="9942"/>
                  </a:lnTo>
                  <a:lnTo>
                    <a:pt x="15643" y="10118"/>
                  </a:lnTo>
                  <a:lnTo>
                    <a:pt x="15507" y="10332"/>
                  </a:lnTo>
                  <a:lnTo>
                    <a:pt x="15254" y="10779"/>
                  </a:lnTo>
                  <a:lnTo>
                    <a:pt x="15138" y="10993"/>
                  </a:lnTo>
                  <a:lnTo>
                    <a:pt x="15001" y="11168"/>
                  </a:lnTo>
                  <a:lnTo>
                    <a:pt x="14807" y="11343"/>
                  </a:lnTo>
                  <a:lnTo>
                    <a:pt x="14612" y="11518"/>
                  </a:lnTo>
                  <a:lnTo>
                    <a:pt x="14418" y="11694"/>
                  </a:lnTo>
                  <a:lnTo>
                    <a:pt x="14204" y="11830"/>
                  </a:lnTo>
                  <a:lnTo>
                    <a:pt x="13328" y="12413"/>
                  </a:lnTo>
                  <a:lnTo>
                    <a:pt x="12511" y="12958"/>
                  </a:lnTo>
                  <a:lnTo>
                    <a:pt x="12102" y="13250"/>
                  </a:lnTo>
                  <a:lnTo>
                    <a:pt x="11713" y="13542"/>
                  </a:lnTo>
                  <a:lnTo>
                    <a:pt x="11324" y="13873"/>
                  </a:lnTo>
                  <a:lnTo>
                    <a:pt x="10974" y="14223"/>
                  </a:lnTo>
                  <a:lnTo>
                    <a:pt x="10818" y="14398"/>
                  </a:lnTo>
                  <a:lnTo>
                    <a:pt x="10663" y="14593"/>
                  </a:lnTo>
                  <a:lnTo>
                    <a:pt x="10526" y="14787"/>
                  </a:lnTo>
                  <a:lnTo>
                    <a:pt x="10390" y="15001"/>
                  </a:lnTo>
                  <a:lnTo>
                    <a:pt x="10273" y="15254"/>
                  </a:lnTo>
                  <a:lnTo>
                    <a:pt x="10157" y="15527"/>
                  </a:lnTo>
                  <a:lnTo>
                    <a:pt x="10059" y="15780"/>
                  </a:lnTo>
                  <a:lnTo>
                    <a:pt x="9982" y="16052"/>
                  </a:lnTo>
                  <a:lnTo>
                    <a:pt x="9923" y="16305"/>
                  </a:lnTo>
                  <a:lnTo>
                    <a:pt x="9884" y="16577"/>
                  </a:lnTo>
                  <a:lnTo>
                    <a:pt x="9865" y="16850"/>
                  </a:lnTo>
                  <a:lnTo>
                    <a:pt x="9845" y="17103"/>
                  </a:lnTo>
                  <a:lnTo>
                    <a:pt x="9845" y="17375"/>
                  </a:lnTo>
                  <a:lnTo>
                    <a:pt x="9865" y="17647"/>
                  </a:lnTo>
                  <a:lnTo>
                    <a:pt x="9923" y="18192"/>
                  </a:lnTo>
                  <a:lnTo>
                    <a:pt x="10001" y="18737"/>
                  </a:lnTo>
                  <a:lnTo>
                    <a:pt x="10118" y="19301"/>
                  </a:lnTo>
                  <a:lnTo>
                    <a:pt x="10371" y="20410"/>
                  </a:lnTo>
                  <a:lnTo>
                    <a:pt x="10507" y="20955"/>
                  </a:lnTo>
                  <a:lnTo>
                    <a:pt x="10624" y="21519"/>
                  </a:lnTo>
                  <a:lnTo>
                    <a:pt x="10740" y="22084"/>
                  </a:lnTo>
                  <a:lnTo>
                    <a:pt x="10818" y="22628"/>
                  </a:lnTo>
                  <a:lnTo>
                    <a:pt x="10857" y="23173"/>
                  </a:lnTo>
                  <a:lnTo>
                    <a:pt x="10857" y="23445"/>
                  </a:lnTo>
                  <a:lnTo>
                    <a:pt x="10857" y="23737"/>
                  </a:lnTo>
                  <a:lnTo>
                    <a:pt x="10818" y="24399"/>
                  </a:lnTo>
                  <a:lnTo>
                    <a:pt x="10779" y="24769"/>
                  </a:lnTo>
                  <a:lnTo>
                    <a:pt x="10721" y="25138"/>
                  </a:lnTo>
                  <a:lnTo>
                    <a:pt x="10624" y="25488"/>
                  </a:lnTo>
                  <a:lnTo>
                    <a:pt x="10565" y="25664"/>
                  </a:lnTo>
                  <a:lnTo>
                    <a:pt x="10487" y="25819"/>
                  </a:lnTo>
                  <a:lnTo>
                    <a:pt x="10410" y="25975"/>
                  </a:lnTo>
                  <a:lnTo>
                    <a:pt x="10312" y="26111"/>
                  </a:lnTo>
                  <a:lnTo>
                    <a:pt x="10196" y="26228"/>
                  </a:lnTo>
                  <a:lnTo>
                    <a:pt x="10059" y="26345"/>
                  </a:lnTo>
                  <a:lnTo>
                    <a:pt x="9865" y="26481"/>
                  </a:lnTo>
                  <a:lnTo>
                    <a:pt x="9670" y="26559"/>
                  </a:lnTo>
                  <a:lnTo>
                    <a:pt x="9592" y="26559"/>
                  </a:lnTo>
                  <a:lnTo>
                    <a:pt x="9515" y="26578"/>
                  </a:lnTo>
                  <a:lnTo>
                    <a:pt x="9339" y="26559"/>
                  </a:lnTo>
                  <a:lnTo>
                    <a:pt x="9203" y="26481"/>
                  </a:lnTo>
                  <a:lnTo>
                    <a:pt x="9067" y="26383"/>
                  </a:lnTo>
                  <a:lnTo>
                    <a:pt x="8950" y="26247"/>
                  </a:lnTo>
                  <a:lnTo>
                    <a:pt x="8834" y="26092"/>
                  </a:lnTo>
                  <a:lnTo>
                    <a:pt x="8736" y="25917"/>
                  </a:lnTo>
                  <a:lnTo>
                    <a:pt x="8639" y="25722"/>
                  </a:lnTo>
                  <a:lnTo>
                    <a:pt x="8464" y="25313"/>
                  </a:lnTo>
                  <a:lnTo>
                    <a:pt x="8328" y="24905"/>
                  </a:lnTo>
                  <a:lnTo>
                    <a:pt x="8211" y="24516"/>
                  </a:lnTo>
                  <a:lnTo>
                    <a:pt x="8055" y="24010"/>
                  </a:lnTo>
                  <a:lnTo>
                    <a:pt x="7919" y="23484"/>
                  </a:lnTo>
                  <a:lnTo>
                    <a:pt x="7802" y="22959"/>
                  </a:lnTo>
                  <a:lnTo>
                    <a:pt x="7725" y="22434"/>
                  </a:lnTo>
                  <a:lnTo>
                    <a:pt x="7569" y="21364"/>
                  </a:lnTo>
                  <a:lnTo>
                    <a:pt x="7433" y="20274"/>
                  </a:lnTo>
                  <a:lnTo>
                    <a:pt x="7277" y="19184"/>
                  </a:lnTo>
                  <a:lnTo>
                    <a:pt x="7199" y="18659"/>
                  </a:lnTo>
                  <a:lnTo>
                    <a:pt x="7102" y="18114"/>
                  </a:lnTo>
                  <a:lnTo>
                    <a:pt x="6985" y="17589"/>
                  </a:lnTo>
                  <a:lnTo>
                    <a:pt x="6868" y="17083"/>
                  </a:lnTo>
                  <a:lnTo>
                    <a:pt x="6713" y="16577"/>
                  </a:lnTo>
                  <a:lnTo>
                    <a:pt x="6518" y="16071"/>
                  </a:lnTo>
                  <a:lnTo>
                    <a:pt x="6382" y="15760"/>
                  </a:lnTo>
                  <a:lnTo>
                    <a:pt x="6246" y="15468"/>
                  </a:lnTo>
                  <a:lnTo>
                    <a:pt x="6090" y="15215"/>
                  </a:lnTo>
                  <a:lnTo>
                    <a:pt x="6012" y="15099"/>
                  </a:lnTo>
                  <a:lnTo>
                    <a:pt x="5935" y="15001"/>
                  </a:lnTo>
                  <a:lnTo>
                    <a:pt x="5857" y="14923"/>
                  </a:lnTo>
                  <a:lnTo>
                    <a:pt x="5759" y="14884"/>
                  </a:lnTo>
                  <a:lnTo>
                    <a:pt x="5682" y="14846"/>
                  </a:lnTo>
                  <a:lnTo>
                    <a:pt x="5584" y="14846"/>
                  </a:lnTo>
                  <a:lnTo>
                    <a:pt x="5487" y="14865"/>
                  </a:lnTo>
                  <a:lnTo>
                    <a:pt x="5390" y="14923"/>
                  </a:lnTo>
                  <a:lnTo>
                    <a:pt x="5292" y="15001"/>
                  </a:lnTo>
                  <a:lnTo>
                    <a:pt x="5195" y="15118"/>
                  </a:lnTo>
                  <a:lnTo>
                    <a:pt x="5098" y="15254"/>
                  </a:lnTo>
                  <a:lnTo>
                    <a:pt x="5040" y="15410"/>
                  </a:lnTo>
                  <a:lnTo>
                    <a:pt x="4981" y="15585"/>
                  </a:lnTo>
                  <a:lnTo>
                    <a:pt x="4923" y="15760"/>
                  </a:lnTo>
                  <a:lnTo>
                    <a:pt x="4845" y="16130"/>
                  </a:lnTo>
                  <a:lnTo>
                    <a:pt x="4748" y="16480"/>
                  </a:lnTo>
                  <a:lnTo>
                    <a:pt x="4689" y="16636"/>
                  </a:lnTo>
                  <a:lnTo>
                    <a:pt x="4611" y="16772"/>
                  </a:lnTo>
                  <a:lnTo>
                    <a:pt x="4514" y="16908"/>
                  </a:lnTo>
                  <a:lnTo>
                    <a:pt x="4378" y="17005"/>
                  </a:lnTo>
                  <a:lnTo>
                    <a:pt x="4222" y="17064"/>
                  </a:lnTo>
                  <a:lnTo>
                    <a:pt x="4047" y="17122"/>
                  </a:lnTo>
                  <a:lnTo>
                    <a:pt x="3814" y="17122"/>
                  </a:lnTo>
                  <a:lnTo>
                    <a:pt x="3541" y="17083"/>
                  </a:lnTo>
                  <a:lnTo>
                    <a:pt x="3386" y="17044"/>
                  </a:lnTo>
                  <a:lnTo>
                    <a:pt x="3211" y="16986"/>
                  </a:lnTo>
                  <a:lnTo>
                    <a:pt x="3055" y="16908"/>
                  </a:lnTo>
                  <a:lnTo>
                    <a:pt x="2919" y="16811"/>
                  </a:lnTo>
                  <a:lnTo>
                    <a:pt x="2783" y="16694"/>
                  </a:lnTo>
                  <a:lnTo>
                    <a:pt x="2646" y="16577"/>
                  </a:lnTo>
                  <a:lnTo>
                    <a:pt x="2530" y="16441"/>
                  </a:lnTo>
                  <a:lnTo>
                    <a:pt x="2413" y="16305"/>
                  </a:lnTo>
                  <a:lnTo>
                    <a:pt x="2199" y="15974"/>
                  </a:lnTo>
                  <a:lnTo>
                    <a:pt x="2024" y="15604"/>
                  </a:lnTo>
                  <a:lnTo>
                    <a:pt x="1868" y="15215"/>
                  </a:lnTo>
                  <a:lnTo>
                    <a:pt x="1732" y="14807"/>
                  </a:lnTo>
                  <a:lnTo>
                    <a:pt x="1615" y="14398"/>
                  </a:lnTo>
                  <a:lnTo>
                    <a:pt x="1518" y="13970"/>
                  </a:lnTo>
                  <a:lnTo>
                    <a:pt x="1343" y="13133"/>
                  </a:lnTo>
                  <a:lnTo>
                    <a:pt x="1129" y="11752"/>
                  </a:lnTo>
                  <a:lnTo>
                    <a:pt x="954" y="11810"/>
                  </a:lnTo>
                  <a:lnTo>
                    <a:pt x="798" y="11888"/>
                  </a:lnTo>
                  <a:lnTo>
                    <a:pt x="662" y="12005"/>
                  </a:lnTo>
                  <a:lnTo>
                    <a:pt x="526" y="12122"/>
                  </a:lnTo>
                  <a:lnTo>
                    <a:pt x="428" y="12258"/>
                  </a:lnTo>
                  <a:lnTo>
                    <a:pt x="331" y="12413"/>
                  </a:lnTo>
                  <a:lnTo>
                    <a:pt x="234" y="12589"/>
                  </a:lnTo>
                  <a:lnTo>
                    <a:pt x="175" y="12764"/>
                  </a:lnTo>
                  <a:lnTo>
                    <a:pt x="117" y="12958"/>
                  </a:lnTo>
                  <a:lnTo>
                    <a:pt x="78" y="13172"/>
                  </a:lnTo>
                  <a:lnTo>
                    <a:pt x="39" y="13386"/>
                  </a:lnTo>
                  <a:lnTo>
                    <a:pt x="20" y="13620"/>
                  </a:lnTo>
                  <a:lnTo>
                    <a:pt x="0" y="14087"/>
                  </a:lnTo>
                  <a:lnTo>
                    <a:pt x="0" y="14573"/>
                  </a:lnTo>
                  <a:lnTo>
                    <a:pt x="59" y="15060"/>
                  </a:lnTo>
                  <a:lnTo>
                    <a:pt x="117" y="15565"/>
                  </a:lnTo>
                  <a:lnTo>
                    <a:pt x="214" y="16032"/>
                  </a:lnTo>
                  <a:lnTo>
                    <a:pt x="331" y="16499"/>
                  </a:lnTo>
                  <a:lnTo>
                    <a:pt x="448" y="16908"/>
                  </a:lnTo>
                  <a:lnTo>
                    <a:pt x="564" y="17278"/>
                  </a:lnTo>
                  <a:lnTo>
                    <a:pt x="681" y="17589"/>
                  </a:lnTo>
                  <a:lnTo>
                    <a:pt x="798" y="17842"/>
                  </a:lnTo>
                  <a:lnTo>
                    <a:pt x="973" y="18134"/>
                  </a:lnTo>
                  <a:lnTo>
                    <a:pt x="1187" y="18445"/>
                  </a:lnTo>
                  <a:lnTo>
                    <a:pt x="1712" y="19126"/>
                  </a:lnTo>
                  <a:lnTo>
                    <a:pt x="2296" y="19865"/>
                  </a:lnTo>
                  <a:lnTo>
                    <a:pt x="2588" y="20255"/>
                  </a:lnTo>
                  <a:lnTo>
                    <a:pt x="2880" y="20663"/>
                  </a:lnTo>
                  <a:lnTo>
                    <a:pt x="3152" y="21052"/>
                  </a:lnTo>
                  <a:lnTo>
                    <a:pt x="3386" y="21461"/>
                  </a:lnTo>
                  <a:lnTo>
                    <a:pt x="3580" y="21869"/>
                  </a:lnTo>
                  <a:lnTo>
                    <a:pt x="3755" y="22259"/>
                  </a:lnTo>
                  <a:lnTo>
                    <a:pt x="3814" y="22453"/>
                  </a:lnTo>
                  <a:lnTo>
                    <a:pt x="3853" y="22648"/>
                  </a:lnTo>
                  <a:lnTo>
                    <a:pt x="3872" y="22823"/>
                  </a:lnTo>
                  <a:lnTo>
                    <a:pt x="3892" y="23017"/>
                  </a:lnTo>
                  <a:lnTo>
                    <a:pt x="3892" y="23193"/>
                  </a:lnTo>
                  <a:lnTo>
                    <a:pt x="3853" y="23368"/>
                  </a:lnTo>
                  <a:lnTo>
                    <a:pt x="3814" y="23543"/>
                  </a:lnTo>
                  <a:lnTo>
                    <a:pt x="3755" y="23718"/>
                  </a:lnTo>
                  <a:lnTo>
                    <a:pt x="3619" y="23737"/>
                  </a:lnTo>
                  <a:lnTo>
                    <a:pt x="3386" y="23737"/>
                  </a:lnTo>
                  <a:lnTo>
                    <a:pt x="3288" y="23718"/>
                  </a:lnTo>
                  <a:lnTo>
                    <a:pt x="3191" y="23679"/>
                  </a:lnTo>
                  <a:lnTo>
                    <a:pt x="3094" y="23621"/>
                  </a:lnTo>
                  <a:lnTo>
                    <a:pt x="3016" y="23562"/>
                  </a:lnTo>
                  <a:lnTo>
                    <a:pt x="2938" y="23484"/>
                  </a:lnTo>
                  <a:lnTo>
                    <a:pt x="2802" y="23309"/>
                  </a:lnTo>
                  <a:lnTo>
                    <a:pt x="2705" y="23115"/>
                  </a:lnTo>
                  <a:lnTo>
                    <a:pt x="2627" y="22901"/>
                  </a:lnTo>
                  <a:lnTo>
                    <a:pt x="2569" y="22667"/>
                  </a:lnTo>
                  <a:lnTo>
                    <a:pt x="2413" y="22920"/>
                  </a:lnTo>
                  <a:lnTo>
                    <a:pt x="2277" y="23154"/>
                  </a:lnTo>
                  <a:lnTo>
                    <a:pt x="2160" y="23387"/>
                  </a:lnTo>
                  <a:lnTo>
                    <a:pt x="2063" y="23621"/>
                  </a:lnTo>
                  <a:lnTo>
                    <a:pt x="1965" y="23854"/>
                  </a:lnTo>
                  <a:lnTo>
                    <a:pt x="1888" y="24068"/>
                  </a:lnTo>
                  <a:lnTo>
                    <a:pt x="1829" y="24302"/>
                  </a:lnTo>
                  <a:lnTo>
                    <a:pt x="1771" y="24516"/>
                  </a:lnTo>
                  <a:lnTo>
                    <a:pt x="1732" y="24749"/>
                  </a:lnTo>
                  <a:lnTo>
                    <a:pt x="1712" y="24963"/>
                  </a:lnTo>
                  <a:lnTo>
                    <a:pt x="1693" y="25391"/>
                  </a:lnTo>
                  <a:lnTo>
                    <a:pt x="1732" y="25800"/>
                  </a:lnTo>
                  <a:lnTo>
                    <a:pt x="1790" y="26228"/>
                  </a:lnTo>
                  <a:lnTo>
                    <a:pt x="1907" y="26636"/>
                  </a:lnTo>
                  <a:lnTo>
                    <a:pt x="2043" y="27026"/>
                  </a:lnTo>
                  <a:lnTo>
                    <a:pt x="2199" y="27434"/>
                  </a:lnTo>
                  <a:lnTo>
                    <a:pt x="2393" y="27823"/>
                  </a:lnTo>
                  <a:lnTo>
                    <a:pt x="2588" y="28212"/>
                  </a:lnTo>
                  <a:lnTo>
                    <a:pt x="2821" y="28602"/>
                  </a:lnTo>
                  <a:lnTo>
                    <a:pt x="3288" y="29380"/>
                  </a:lnTo>
                  <a:lnTo>
                    <a:pt x="3775" y="30178"/>
                  </a:lnTo>
                  <a:lnTo>
                    <a:pt x="4242" y="30956"/>
                  </a:lnTo>
                  <a:lnTo>
                    <a:pt x="4456" y="31364"/>
                  </a:lnTo>
                  <a:lnTo>
                    <a:pt x="4650" y="31773"/>
                  </a:lnTo>
                  <a:lnTo>
                    <a:pt x="4826" y="32182"/>
                  </a:lnTo>
                  <a:lnTo>
                    <a:pt x="4981" y="32590"/>
                  </a:lnTo>
                  <a:lnTo>
                    <a:pt x="5098" y="33018"/>
                  </a:lnTo>
                  <a:lnTo>
                    <a:pt x="5176" y="33446"/>
                  </a:lnTo>
                  <a:lnTo>
                    <a:pt x="5234" y="33894"/>
                  </a:lnTo>
                  <a:lnTo>
                    <a:pt x="5254" y="34341"/>
                  </a:lnTo>
                  <a:lnTo>
                    <a:pt x="5234" y="34575"/>
                  </a:lnTo>
                  <a:lnTo>
                    <a:pt x="5215" y="34808"/>
                  </a:lnTo>
                  <a:lnTo>
                    <a:pt x="5176" y="35042"/>
                  </a:lnTo>
                  <a:lnTo>
                    <a:pt x="5137" y="35275"/>
                  </a:lnTo>
                  <a:lnTo>
                    <a:pt x="5059" y="35528"/>
                  </a:lnTo>
                  <a:lnTo>
                    <a:pt x="4981" y="35762"/>
                  </a:lnTo>
                  <a:lnTo>
                    <a:pt x="4903" y="36015"/>
                  </a:lnTo>
                  <a:lnTo>
                    <a:pt x="4787" y="36268"/>
                  </a:lnTo>
                  <a:lnTo>
                    <a:pt x="4864" y="36299"/>
                  </a:lnTo>
                  <a:lnTo>
                    <a:pt x="4864" y="36299"/>
                  </a:lnTo>
                  <a:lnTo>
                    <a:pt x="4864" y="36287"/>
                  </a:lnTo>
                  <a:lnTo>
                    <a:pt x="4864" y="36268"/>
                  </a:lnTo>
                  <a:lnTo>
                    <a:pt x="81369" y="36268"/>
                  </a:lnTo>
                  <a:lnTo>
                    <a:pt x="81369" y="36190"/>
                  </a:lnTo>
                  <a:lnTo>
                    <a:pt x="81330" y="36092"/>
                  </a:lnTo>
                  <a:lnTo>
                    <a:pt x="81232" y="35917"/>
                  </a:lnTo>
                  <a:lnTo>
                    <a:pt x="81057" y="35703"/>
                  </a:lnTo>
                  <a:lnTo>
                    <a:pt x="80863" y="35509"/>
                  </a:lnTo>
                  <a:lnTo>
                    <a:pt x="80435" y="35061"/>
                  </a:lnTo>
                  <a:lnTo>
                    <a:pt x="80240" y="34847"/>
                  </a:lnTo>
                  <a:lnTo>
                    <a:pt x="80084" y="34633"/>
                  </a:lnTo>
                  <a:lnTo>
                    <a:pt x="79968" y="34400"/>
                  </a:lnTo>
                  <a:lnTo>
                    <a:pt x="79851" y="34166"/>
                  </a:lnTo>
                  <a:lnTo>
                    <a:pt x="79637" y="33680"/>
                  </a:lnTo>
                  <a:lnTo>
                    <a:pt x="79442" y="33174"/>
                  </a:lnTo>
                  <a:lnTo>
                    <a:pt x="79267" y="32687"/>
                  </a:lnTo>
                  <a:lnTo>
                    <a:pt x="79189" y="32415"/>
                  </a:lnTo>
                  <a:lnTo>
                    <a:pt x="79131" y="32143"/>
                  </a:lnTo>
                  <a:lnTo>
                    <a:pt x="79112" y="31870"/>
                  </a:lnTo>
                  <a:lnTo>
                    <a:pt x="79112" y="31598"/>
                  </a:lnTo>
                  <a:lnTo>
                    <a:pt x="79131" y="31326"/>
                  </a:lnTo>
                  <a:lnTo>
                    <a:pt x="79170" y="31053"/>
                  </a:lnTo>
                  <a:lnTo>
                    <a:pt x="79228" y="30781"/>
                  </a:lnTo>
                  <a:lnTo>
                    <a:pt x="79306" y="30508"/>
                  </a:lnTo>
                  <a:lnTo>
                    <a:pt x="79403" y="30236"/>
                  </a:lnTo>
                  <a:lnTo>
                    <a:pt x="79501" y="29964"/>
                  </a:lnTo>
                  <a:lnTo>
                    <a:pt x="79754" y="29419"/>
                  </a:lnTo>
                  <a:lnTo>
                    <a:pt x="80026" y="28893"/>
                  </a:lnTo>
                  <a:lnTo>
                    <a:pt x="80318" y="28388"/>
                  </a:lnTo>
                  <a:lnTo>
                    <a:pt x="81057" y="27084"/>
                  </a:lnTo>
                  <a:lnTo>
                    <a:pt x="81408" y="26422"/>
                  </a:lnTo>
                  <a:lnTo>
                    <a:pt x="81758" y="25761"/>
                  </a:lnTo>
                  <a:lnTo>
                    <a:pt x="82069" y="25080"/>
                  </a:lnTo>
                  <a:lnTo>
                    <a:pt x="82361" y="24379"/>
                  </a:lnTo>
                  <a:lnTo>
                    <a:pt x="82614" y="23679"/>
                  </a:lnTo>
                  <a:lnTo>
                    <a:pt x="82731" y="23309"/>
                  </a:lnTo>
                  <a:lnTo>
                    <a:pt x="82828" y="22959"/>
                  </a:lnTo>
                  <a:lnTo>
                    <a:pt x="82984" y="22453"/>
                  </a:lnTo>
                  <a:lnTo>
                    <a:pt x="83159" y="21947"/>
                  </a:lnTo>
                  <a:lnTo>
                    <a:pt x="83509" y="20936"/>
                  </a:lnTo>
                  <a:lnTo>
                    <a:pt x="83665" y="20430"/>
                  </a:lnTo>
                  <a:lnTo>
                    <a:pt x="83742" y="20177"/>
                  </a:lnTo>
                  <a:lnTo>
                    <a:pt x="83781" y="19904"/>
                  </a:lnTo>
                  <a:lnTo>
                    <a:pt x="83820" y="19651"/>
                  </a:lnTo>
                  <a:lnTo>
                    <a:pt x="83859" y="19398"/>
                  </a:lnTo>
                  <a:lnTo>
                    <a:pt x="83859" y="19126"/>
                  </a:lnTo>
                  <a:lnTo>
                    <a:pt x="83859" y="18854"/>
                  </a:lnTo>
                  <a:lnTo>
                    <a:pt x="83840" y="18581"/>
                  </a:lnTo>
                  <a:lnTo>
                    <a:pt x="83801" y="18309"/>
                  </a:lnTo>
                  <a:lnTo>
                    <a:pt x="83742" y="18056"/>
                  </a:lnTo>
                  <a:lnTo>
                    <a:pt x="83665" y="17784"/>
                  </a:lnTo>
                  <a:lnTo>
                    <a:pt x="83509" y="17258"/>
                  </a:lnTo>
                  <a:lnTo>
                    <a:pt x="83295" y="16733"/>
                  </a:lnTo>
                  <a:lnTo>
                    <a:pt x="83061" y="16227"/>
                  </a:lnTo>
                  <a:lnTo>
                    <a:pt x="82789" y="15741"/>
                  </a:lnTo>
                  <a:lnTo>
                    <a:pt x="82497" y="15274"/>
                  </a:lnTo>
                  <a:lnTo>
                    <a:pt x="82205" y="14826"/>
                  </a:lnTo>
                  <a:lnTo>
                    <a:pt x="81991" y="14593"/>
                  </a:lnTo>
                  <a:lnTo>
                    <a:pt x="81660" y="14242"/>
                  </a:lnTo>
                  <a:lnTo>
                    <a:pt x="80746" y="13347"/>
                  </a:lnTo>
                  <a:lnTo>
                    <a:pt x="80299" y="12880"/>
                  </a:lnTo>
                  <a:lnTo>
                    <a:pt x="79909" y="12472"/>
                  </a:lnTo>
                  <a:lnTo>
                    <a:pt x="79637" y="12161"/>
                  </a:lnTo>
                  <a:lnTo>
                    <a:pt x="79559" y="12044"/>
                  </a:lnTo>
                  <a:lnTo>
                    <a:pt x="79540" y="11966"/>
                  </a:lnTo>
                  <a:lnTo>
                    <a:pt x="79481" y="12511"/>
                  </a:lnTo>
                  <a:lnTo>
                    <a:pt x="79442" y="12764"/>
                  </a:lnTo>
                  <a:lnTo>
                    <a:pt x="79384" y="13017"/>
                  </a:lnTo>
                  <a:lnTo>
                    <a:pt x="79306" y="13270"/>
                  </a:lnTo>
                  <a:lnTo>
                    <a:pt x="79209" y="13503"/>
                  </a:lnTo>
                  <a:lnTo>
                    <a:pt x="79112" y="13717"/>
                  </a:lnTo>
                  <a:lnTo>
                    <a:pt x="78995" y="13931"/>
                  </a:lnTo>
                  <a:lnTo>
                    <a:pt x="78859" y="14126"/>
                  </a:lnTo>
                  <a:lnTo>
                    <a:pt x="78703" y="14301"/>
                  </a:lnTo>
                  <a:lnTo>
                    <a:pt x="78528" y="14437"/>
                  </a:lnTo>
                  <a:lnTo>
                    <a:pt x="78333" y="14573"/>
                  </a:lnTo>
                  <a:lnTo>
                    <a:pt x="78100" y="14670"/>
                  </a:lnTo>
                  <a:lnTo>
                    <a:pt x="77866" y="14748"/>
                  </a:lnTo>
                  <a:lnTo>
                    <a:pt x="77594" y="14807"/>
                  </a:lnTo>
                  <a:lnTo>
                    <a:pt x="77302" y="14826"/>
                  </a:lnTo>
                  <a:lnTo>
                    <a:pt x="76991" y="14807"/>
                  </a:lnTo>
                  <a:lnTo>
                    <a:pt x="76699" y="14768"/>
                  </a:lnTo>
                  <a:lnTo>
                    <a:pt x="76407" y="14709"/>
                  </a:lnTo>
                  <a:lnTo>
                    <a:pt x="76154" y="14632"/>
                  </a:lnTo>
                  <a:lnTo>
                    <a:pt x="75901" y="14534"/>
                  </a:lnTo>
                  <a:lnTo>
                    <a:pt x="75668" y="14398"/>
                  </a:lnTo>
                  <a:lnTo>
                    <a:pt x="75454" y="14262"/>
                  </a:lnTo>
                  <a:lnTo>
                    <a:pt x="75240" y="14106"/>
                  </a:lnTo>
                  <a:lnTo>
                    <a:pt x="75045" y="13931"/>
                  </a:lnTo>
                  <a:lnTo>
                    <a:pt x="74870" y="13737"/>
                  </a:lnTo>
                  <a:lnTo>
                    <a:pt x="74695" y="13523"/>
                  </a:lnTo>
                  <a:lnTo>
                    <a:pt x="74520" y="13308"/>
                  </a:lnTo>
                  <a:lnTo>
                    <a:pt x="74189" y="12861"/>
                  </a:lnTo>
                  <a:lnTo>
                    <a:pt x="73858" y="12375"/>
                  </a:lnTo>
                  <a:lnTo>
                    <a:pt x="73314" y="11538"/>
                  </a:lnTo>
                  <a:lnTo>
                    <a:pt x="73041" y="11129"/>
                  </a:lnTo>
                  <a:lnTo>
                    <a:pt x="72769" y="10701"/>
                  </a:lnTo>
                  <a:lnTo>
                    <a:pt x="72535" y="10254"/>
                  </a:lnTo>
                  <a:lnTo>
                    <a:pt x="72321" y="9806"/>
                  </a:lnTo>
                  <a:lnTo>
                    <a:pt x="72146" y="9359"/>
                  </a:lnTo>
                  <a:lnTo>
                    <a:pt x="72068" y="9125"/>
                  </a:lnTo>
                  <a:lnTo>
                    <a:pt x="72010" y="8872"/>
                  </a:lnTo>
                  <a:lnTo>
                    <a:pt x="71952" y="8619"/>
                  </a:lnTo>
                  <a:lnTo>
                    <a:pt x="71913" y="8347"/>
                  </a:lnTo>
                  <a:lnTo>
                    <a:pt x="71893" y="8075"/>
                  </a:lnTo>
                  <a:lnTo>
                    <a:pt x="71874" y="7802"/>
                  </a:lnTo>
                  <a:lnTo>
                    <a:pt x="71874" y="7277"/>
                  </a:lnTo>
                  <a:lnTo>
                    <a:pt x="71913" y="6732"/>
                  </a:lnTo>
                  <a:lnTo>
                    <a:pt x="71990" y="5642"/>
                  </a:lnTo>
                  <a:lnTo>
                    <a:pt x="71990" y="5098"/>
                  </a:lnTo>
                  <a:lnTo>
                    <a:pt x="71971" y="4553"/>
                  </a:lnTo>
                  <a:lnTo>
                    <a:pt x="71796" y="4670"/>
                  </a:lnTo>
                  <a:lnTo>
                    <a:pt x="71621" y="4806"/>
                  </a:lnTo>
                  <a:lnTo>
                    <a:pt x="71465" y="4962"/>
                  </a:lnTo>
                  <a:lnTo>
                    <a:pt x="71309" y="5117"/>
                  </a:lnTo>
                  <a:lnTo>
                    <a:pt x="71173" y="5273"/>
                  </a:lnTo>
                  <a:lnTo>
                    <a:pt x="71037" y="5448"/>
                  </a:lnTo>
                  <a:lnTo>
                    <a:pt x="70920" y="5623"/>
                  </a:lnTo>
                  <a:lnTo>
                    <a:pt x="70804" y="5818"/>
                  </a:lnTo>
                  <a:lnTo>
                    <a:pt x="70609" y="6207"/>
                  </a:lnTo>
                  <a:lnTo>
                    <a:pt x="70434" y="6635"/>
                  </a:lnTo>
                  <a:lnTo>
                    <a:pt x="70298" y="7082"/>
                  </a:lnTo>
                  <a:lnTo>
                    <a:pt x="70181" y="7530"/>
                  </a:lnTo>
                  <a:lnTo>
                    <a:pt x="70103" y="7997"/>
                  </a:lnTo>
                  <a:lnTo>
                    <a:pt x="70025" y="8464"/>
                  </a:lnTo>
                  <a:lnTo>
                    <a:pt x="69986" y="8950"/>
                  </a:lnTo>
                  <a:lnTo>
                    <a:pt x="69947" y="9417"/>
                  </a:lnTo>
                  <a:lnTo>
                    <a:pt x="69947" y="9865"/>
                  </a:lnTo>
                  <a:lnTo>
                    <a:pt x="69947" y="10312"/>
                  </a:lnTo>
                  <a:lnTo>
                    <a:pt x="69947" y="11110"/>
                  </a:lnTo>
                  <a:lnTo>
                    <a:pt x="69986" y="11732"/>
                  </a:lnTo>
                  <a:lnTo>
                    <a:pt x="70045" y="12336"/>
                  </a:lnTo>
                  <a:lnTo>
                    <a:pt x="70123" y="12958"/>
                  </a:lnTo>
                  <a:lnTo>
                    <a:pt x="70200" y="13561"/>
                  </a:lnTo>
                  <a:lnTo>
                    <a:pt x="70414" y="14748"/>
                  </a:lnTo>
                  <a:lnTo>
                    <a:pt x="70648" y="15955"/>
                  </a:lnTo>
                  <a:lnTo>
                    <a:pt x="70881" y="17161"/>
                  </a:lnTo>
                  <a:lnTo>
                    <a:pt x="71095" y="18348"/>
                  </a:lnTo>
                  <a:lnTo>
                    <a:pt x="71173" y="18951"/>
                  </a:lnTo>
                  <a:lnTo>
                    <a:pt x="71251" y="19554"/>
                  </a:lnTo>
                  <a:lnTo>
                    <a:pt x="71309" y="20157"/>
                  </a:lnTo>
                  <a:lnTo>
                    <a:pt x="71348" y="20760"/>
                  </a:lnTo>
                  <a:lnTo>
                    <a:pt x="71368" y="21266"/>
                  </a:lnTo>
                  <a:lnTo>
                    <a:pt x="71348" y="21928"/>
                  </a:lnTo>
                  <a:lnTo>
                    <a:pt x="71329" y="22687"/>
                  </a:lnTo>
                  <a:lnTo>
                    <a:pt x="71271" y="23562"/>
                  </a:lnTo>
                  <a:lnTo>
                    <a:pt x="71193" y="24477"/>
                  </a:lnTo>
                  <a:lnTo>
                    <a:pt x="71076" y="25430"/>
                  </a:lnTo>
                  <a:lnTo>
                    <a:pt x="70920" y="26383"/>
                  </a:lnTo>
                  <a:lnTo>
                    <a:pt x="70823" y="26850"/>
                  </a:lnTo>
                  <a:lnTo>
                    <a:pt x="70706" y="27298"/>
                  </a:lnTo>
                  <a:lnTo>
                    <a:pt x="70590" y="27745"/>
                  </a:lnTo>
                  <a:lnTo>
                    <a:pt x="70453" y="28154"/>
                  </a:lnTo>
                  <a:lnTo>
                    <a:pt x="70317" y="28543"/>
                  </a:lnTo>
                  <a:lnTo>
                    <a:pt x="70162" y="28893"/>
                  </a:lnTo>
                  <a:lnTo>
                    <a:pt x="69986" y="29224"/>
                  </a:lnTo>
                  <a:lnTo>
                    <a:pt x="69792" y="29516"/>
                  </a:lnTo>
                  <a:lnTo>
                    <a:pt x="69597" y="29788"/>
                  </a:lnTo>
                  <a:lnTo>
                    <a:pt x="69383" y="29983"/>
                  </a:lnTo>
                  <a:lnTo>
                    <a:pt x="69266" y="30080"/>
                  </a:lnTo>
                  <a:lnTo>
                    <a:pt x="69150" y="30158"/>
                  </a:lnTo>
                  <a:lnTo>
                    <a:pt x="69014" y="30216"/>
                  </a:lnTo>
                  <a:lnTo>
                    <a:pt x="68897" y="30255"/>
                  </a:lnTo>
                  <a:lnTo>
                    <a:pt x="68761" y="30294"/>
                  </a:lnTo>
                  <a:lnTo>
                    <a:pt x="68624" y="30314"/>
                  </a:lnTo>
                  <a:lnTo>
                    <a:pt x="68333" y="30314"/>
                  </a:lnTo>
                  <a:lnTo>
                    <a:pt x="68177" y="30294"/>
                  </a:lnTo>
                  <a:lnTo>
                    <a:pt x="68041" y="30236"/>
                  </a:lnTo>
                  <a:lnTo>
                    <a:pt x="67866" y="30178"/>
                  </a:lnTo>
                  <a:lnTo>
                    <a:pt x="67710" y="30100"/>
                  </a:lnTo>
                  <a:lnTo>
                    <a:pt x="67535" y="30022"/>
                  </a:lnTo>
                  <a:lnTo>
                    <a:pt x="67360" y="29905"/>
                  </a:lnTo>
                  <a:lnTo>
                    <a:pt x="67185" y="29769"/>
                  </a:lnTo>
                  <a:lnTo>
                    <a:pt x="66990" y="29613"/>
                  </a:lnTo>
                  <a:lnTo>
                    <a:pt x="66601" y="29244"/>
                  </a:lnTo>
                  <a:lnTo>
                    <a:pt x="66212" y="28835"/>
                  </a:lnTo>
                  <a:lnTo>
                    <a:pt x="65862" y="28388"/>
                  </a:lnTo>
                  <a:lnTo>
                    <a:pt x="65550" y="27921"/>
                  </a:lnTo>
                  <a:lnTo>
                    <a:pt x="65297" y="27434"/>
                  </a:lnTo>
                  <a:lnTo>
                    <a:pt x="65161" y="27181"/>
                  </a:lnTo>
                  <a:lnTo>
                    <a:pt x="65064" y="26909"/>
                  </a:lnTo>
                  <a:lnTo>
                    <a:pt x="64967" y="26656"/>
                  </a:lnTo>
                  <a:lnTo>
                    <a:pt x="64869" y="26383"/>
                  </a:lnTo>
                  <a:lnTo>
                    <a:pt x="64811" y="26111"/>
                  </a:lnTo>
                  <a:lnTo>
                    <a:pt x="64733" y="25839"/>
                  </a:lnTo>
                  <a:lnTo>
                    <a:pt x="64694" y="25566"/>
                  </a:lnTo>
                  <a:lnTo>
                    <a:pt x="64675" y="25313"/>
                  </a:lnTo>
                  <a:lnTo>
                    <a:pt x="64655" y="25080"/>
                  </a:lnTo>
                  <a:lnTo>
                    <a:pt x="64675" y="24846"/>
                  </a:lnTo>
                  <a:lnTo>
                    <a:pt x="64694" y="24632"/>
                  </a:lnTo>
                  <a:lnTo>
                    <a:pt x="64733" y="24418"/>
                  </a:lnTo>
                  <a:lnTo>
                    <a:pt x="64791" y="24204"/>
                  </a:lnTo>
                  <a:lnTo>
                    <a:pt x="64869" y="24010"/>
                  </a:lnTo>
                  <a:lnTo>
                    <a:pt x="65025" y="23621"/>
                  </a:lnTo>
                  <a:lnTo>
                    <a:pt x="65239" y="23212"/>
                  </a:lnTo>
                  <a:lnTo>
                    <a:pt x="65725" y="22336"/>
                  </a:lnTo>
                  <a:lnTo>
                    <a:pt x="66718" y="20508"/>
                  </a:lnTo>
                  <a:lnTo>
                    <a:pt x="67204" y="19574"/>
                  </a:lnTo>
                  <a:lnTo>
                    <a:pt x="67438" y="19107"/>
                  </a:lnTo>
                  <a:lnTo>
                    <a:pt x="67671" y="18640"/>
                  </a:lnTo>
                  <a:lnTo>
                    <a:pt x="67866" y="18153"/>
                  </a:lnTo>
                  <a:lnTo>
                    <a:pt x="68060" y="17667"/>
                  </a:lnTo>
                  <a:lnTo>
                    <a:pt x="68216" y="17180"/>
                  </a:lnTo>
                  <a:lnTo>
                    <a:pt x="68352" y="16694"/>
                  </a:lnTo>
                  <a:lnTo>
                    <a:pt x="68469" y="16188"/>
                  </a:lnTo>
                  <a:lnTo>
                    <a:pt x="68547" y="15663"/>
                  </a:lnTo>
                  <a:lnTo>
                    <a:pt x="68605" y="15137"/>
                  </a:lnTo>
                  <a:lnTo>
                    <a:pt x="68624" y="14593"/>
                  </a:lnTo>
                  <a:lnTo>
                    <a:pt x="68605" y="14165"/>
                  </a:lnTo>
                  <a:lnTo>
                    <a:pt x="68586" y="13639"/>
                  </a:lnTo>
                  <a:lnTo>
                    <a:pt x="68547" y="13056"/>
                  </a:lnTo>
                  <a:lnTo>
                    <a:pt x="68469" y="12413"/>
                  </a:lnTo>
                  <a:lnTo>
                    <a:pt x="68371" y="11732"/>
                  </a:lnTo>
                  <a:lnTo>
                    <a:pt x="68235" y="11032"/>
                  </a:lnTo>
                  <a:lnTo>
                    <a:pt x="68099" y="10312"/>
                  </a:lnTo>
                  <a:lnTo>
                    <a:pt x="67905" y="9612"/>
                  </a:lnTo>
                  <a:lnTo>
                    <a:pt x="67690" y="8931"/>
                  </a:lnTo>
                  <a:lnTo>
                    <a:pt x="67574" y="8600"/>
                  </a:lnTo>
                  <a:lnTo>
                    <a:pt x="67438" y="8289"/>
                  </a:lnTo>
                  <a:lnTo>
                    <a:pt x="67301" y="7977"/>
                  </a:lnTo>
                  <a:lnTo>
                    <a:pt x="67146" y="7685"/>
                  </a:lnTo>
                  <a:lnTo>
                    <a:pt x="66990" y="7413"/>
                  </a:lnTo>
                  <a:lnTo>
                    <a:pt x="66815" y="7160"/>
                  </a:lnTo>
                  <a:lnTo>
                    <a:pt x="66640" y="6927"/>
                  </a:lnTo>
                  <a:lnTo>
                    <a:pt x="66445" y="6713"/>
                  </a:lnTo>
                  <a:lnTo>
                    <a:pt x="66251" y="6518"/>
                  </a:lnTo>
                  <a:lnTo>
                    <a:pt x="66037" y="6362"/>
                  </a:lnTo>
                  <a:lnTo>
                    <a:pt x="65803" y="6226"/>
                  </a:lnTo>
                  <a:lnTo>
                    <a:pt x="65570" y="6109"/>
                  </a:lnTo>
                  <a:lnTo>
                    <a:pt x="65317" y="6051"/>
                  </a:lnTo>
                  <a:lnTo>
                    <a:pt x="65064" y="5993"/>
                  </a:lnTo>
                  <a:lnTo>
                    <a:pt x="65219" y="6362"/>
                  </a:lnTo>
                  <a:lnTo>
                    <a:pt x="65356" y="6752"/>
                  </a:lnTo>
                  <a:lnTo>
                    <a:pt x="65472" y="7180"/>
                  </a:lnTo>
                  <a:lnTo>
                    <a:pt x="65589" y="7627"/>
                  </a:lnTo>
                  <a:lnTo>
                    <a:pt x="65667" y="8055"/>
                  </a:lnTo>
                  <a:lnTo>
                    <a:pt x="65706" y="8503"/>
                  </a:lnTo>
                  <a:lnTo>
                    <a:pt x="65706" y="8911"/>
                  </a:lnTo>
                  <a:lnTo>
                    <a:pt x="65686" y="9106"/>
                  </a:lnTo>
                  <a:lnTo>
                    <a:pt x="65667" y="9300"/>
                  </a:lnTo>
                  <a:lnTo>
                    <a:pt x="65628" y="9475"/>
                  </a:lnTo>
                  <a:lnTo>
                    <a:pt x="65589" y="9651"/>
                  </a:lnTo>
                  <a:lnTo>
                    <a:pt x="65511" y="9806"/>
                  </a:lnTo>
                  <a:lnTo>
                    <a:pt x="65433" y="9942"/>
                  </a:lnTo>
                  <a:lnTo>
                    <a:pt x="65356" y="10059"/>
                  </a:lnTo>
                  <a:lnTo>
                    <a:pt x="65239" y="10156"/>
                  </a:lnTo>
                  <a:lnTo>
                    <a:pt x="65122" y="10254"/>
                  </a:lnTo>
                  <a:lnTo>
                    <a:pt x="64986" y="10312"/>
                  </a:lnTo>
                  <a:lnTo>
                    <a:pt x="64830" y="10351"/>
                  </a:lnTo>
                  <a:lnTo>
                    <a:pt x="64655" y="10371"/>
                  </a:lnTo>
                  <a:lnTo>
                    <a:pt x="64461" y="10371"/>
                  </a:lnTo>
                  <a:lnTo>
                    <a:pt x="64227" y="10332"/>
                  </a:lnTo>
                  <a:lnTo>
                    <a:pt x="63994" y="10273"/>
                  </a:lnTo>
                  <a:lnTo>
                    <a:pt x="63741" y="10195"/>
                  </a:lnTo>
                  <a:lnTo>
                    <a:pt x="63468" y="10059"/>
                  </a:lnTo>
                  <a:lnTo>
                    <a:pt x="63177" y="9923"/>
                  </a:lnTo>
                  <a:lnTo>
                    <a:pt x="62865" y="9728"/>
                  </a:lnTo>
                  <a:lnTo>
                    <a:pt x="62554" y="9534"/>
                  </a:lnTo>
                  <a:lnTo>
                    <a:pt x="62262" y="9300"/>
                  </a:lnTo>
                  <a:lnTo>
                    <a:pt x="61990" y="9067"/>
                  </a:lnTo>
                  <a:lnTo>
                    <a:pt x="61717" y="8795"/>
                  </a:lnTo>
                  <a:lnTo>
                    <a:pt x="61464" y="8522"/>
                  </a:lnTo>
                  <a:lnTo>
                    <a:pt x="61211" y="8250"/>
                  </a:lnTo>
                  <a:lnTo>
                    <a:pt x="60978" y="7958"/>
                  </a:lnTo>
                  <a:lnTo>
                    <a:pt x="60764" y="7647"/>
                  </a:lnTo>
                  <a:lnTo>
                    <a:pt x="60550" y="7335"/>
                  </a:lnTo>
                  <a:lnTo>
                    <a:pt x="60336" y="7004"/>
                  </a:lnTo>
                  <a:lnTo>
                    <a:pt x="60161" y="6693"/>
                  </a:lnTo>
                  <a:lnTo>
                    <a:pt x="59810" y="6032"/>
                  </a:lnTo>
                  <a:lnTo>
                    <a:pt x="59519" y="5370"/>
                  </a:lnTo>
                  <a:lnTo>
                    <a:pt x="59382" y="5020"/>
                  </a:lnTo>
                  <a:lnTo>
                    <a:pt x="59266" y="4689"/>
                  </a:lnTo>
                  <a:lnTo>
                    <a:pt x="59149" y="4339"/>
                  </a:lnTo>
                  <a:lnTo>
                    <a:pt x="59052" y="3969"/>
                  </a:lnTo>
                  <a:lnTo>
                    <a:pt x="58974" y="3619"/>
                  </a:lnTo>
                  <a:lnTo>
                    <a:pt x="58896" y="3249"/>
                  </a:lnTo>
                  <a:lnTo>
                    <a:pt x="58857" y="2899"/>
                  </a:lnTo>
                  <a:lnTo>
                    <a:pt x="58838" y="2529"/>
                  </a:lnTo>
                  <a:lnTo>
                    <a:pt x="58838" y="1985"/>
                  </a:lnTo>
                  <a:lnTo>
                    <a:pt x="58896" y="1206"/>
                  </a:lnTo>
                  <a:lnTo>
                    <a:pt x="58935" y="817"/>
                  </a:lnTo>
                  <a:lnTo>
                    <a:pt x="58993" y="467"/>
                  </a:lnTo>
                  <a:lnTo>
                    <a:pt x="59052" y="175"/>
                  </a:lnTo>
                  <a:lnTo>
                    <a:pt x="59091" y="78"/>
                  </a:lnTo>
                  <a:lnTo>
                    <a:pt x="59149" y="0"/>
                  </a:lnTo>
                  <a:close/>
                  <a:moveTo>
                    <a:pt x="4864" y="36299"/>
                  </a:moveTo>
                  <a:lnTo>
                    <a:pt x="4864" y="36306"/>
                  </a:lnTo>
                  <a:lnTo>
                    <a:pt x="4903" y="36326"/>
                  </a:lnTo>
                  <a:lnTo>
                    <a:pt x="4903" y="36306"/>
                  </a:lnTo>
                  <a:lnTo>
                    <a:pt x="4884" y="36306"/>
                  </a:lnTo>
                  <a:lnTo>
                    <a:pt x="4864" y="3629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p:nvPr/>
          </p:nvSpPr>
          <p:spPr>
            <a:xfrm>
              <a:off x="5516200" y="-2061025"/>
              <a:ext cx="432950" cy="379925"/>
            </a:xfrm>
            <a:custGeom>
              <a:avLst/>
              <a:gdLst/>
              <a:ahLst/>
              <a:cxnLst/>
              <a:rect l="l" t="t" r="r" b="b"/>
              <a:pathLst>
                <a:path w="17318" h="15197" extrusionOk="0">
                  <a:moveTo>
                    <a:pt x="1" y="1"/>
                  </a:moveTo>
                  <a:lnTo>
                    <a:pt x="137" y="176"/>
                  </a:lnTo>
                  <a:lnTo>
                    <a:pt x="254" y="390"/>
                  </a:lnTo>
                  <a:lnTo>
                    <a:pt x="370" y="156"/>
                  </a:lnTo>
                  <a:lnTo>
                    <a:pt x="195" y="59"/>
                  </a:lnTo>
                  <a:lnTo>
                    <a:pt x="1" y="1"/>
                  </a:lnTo>
                  <a:close/>
                  <a:moveTo>
                    <a:pt x="17006" y="15158"/>
                  </a:moveTo>
                  <a:lnTo>
                    <a:pt x="17123" y="15196"/>
                  </a:lnTo>
                  <a:lnTo>
                    <a:pt x="17259" y="15196"/>
                  </a:lnTo>
                  <a:lnTo>
                    <a:pt x="17317" y="15158"/>
                  </a:lnTo>
                  <a:close/>
                </a:path>
              </a:pathLst>
            </a:custGeom>
            <a:solidFill>
              <a:srgbClr val="FDE0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4"/>
            <p:cNvSpPr/>
            <p:nvPr/>
          </p:nvSpPr>
          <p:spPr>
            <a:xfrm>
              <a:off x="5516200" y="-2061025"/>
              <a:ext cx="9275" cy="9750"/>
            </a:xfrm>
            <a:custGeom>
              <a:avLst/>
              <a:gdLst/>
              <a:ahLst/>
              <a:cxnLst/>
              <a:rect l="l" t="t" r="r" b="b"/>
              <a:pathLst>
                <a:path w="371" h="390" fill="none" extrusionOk="0">
                  <a:moveTo>
                    <a:pt x="1" y="1"/>
                  </a:moveTo>
                  <a:lnTo>
                    <a:pt x="1" y="1"/>
                  </a:lnTo>
                  <a:lnTo>
                    <a:pt x="137" y="176"/>
                  </a:lnTo>
                  <a:lnTo>
                    <a:pt x="254" y="390"/>
                  </a:lnTo>
                  <a:lnTo>
                    <a:pt x="254" y="390"/>
                  </a:lnTo>
                  <a:lnTo>
                    <a:pt x="370" y="156"/>
                  </a:lnTo>
                  <a:lnTo>
                    <a:pt x="370" y="156"/>
                  </a:lnTo>
                  <a:lnTo>
                    <a:pt x="195" y="5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4"/>
            <p:cNvSpPr/>
            <p:nvPr/>
          </p:nvSpPr>
          <p:spPr>
            <a:xfrm>
              <a:off x="4105100" y="-2213750"/>
              <a:ext cx="1865925" cy="531675"/>
            </a:xfrm>
            <a:custGeom>
              <a:avLst/>
              <a:gdLst/>
              <a:ahLst/>
              <a:cxnLst/>
              <a:rect l="l" t="t" r="r" b="b"/>
              <a:pathLst>
                <a:path w="74637" h="21267" extrusionOk="0">
                  <a:moveTo>
                    <a:pt x="35042" y="0"/>
                  </a:move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3951"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336" y="10312"/>
                  </a:lnTo>
                  <a:lnTo>
                    <a:pt x="12044" y="9904"/>
                  </a:lnTo>
                  <a:lnTo>
                    <a:pt x="11733" y="9515"/>
                  </a:lnTo>
                  <a:lnTo>
                    <a:pt x="11402" y="9125"/>
                  </a:lnTo>
                  <a:lnTo>
                    <a:pt x="10741" y="8367"/>
                  </a:lnTo>
                  <a:lnTo>
                    <a:pt x="10099" y="7608"/>
                  </a:lnTo>
                  <a:lnTo>
                    <a:pt x="9632" y="7024"/>
                  </a:lnTo>
                  <a:lnTo>
                    <a:pt x="9379" y="6732"/>
                  </a:lnTo>
                  <a:lnTo>
                    <a:pt x="9145" y="6421"/>
                  </a:lnTo>
                  <a:lnTo>
                    <a:pt x="8912" y="6110"/>
                  </a:lnTo>
                  <a:lnTo>
                    <a:pt x="8698" y="5779"/>
                  </a:lnTo>
                  <a:lnTo>
                    <a:pt x="8523" y="5448"/>
                  </a:lnTo>
                  <a:lnTo>
                    <a:pt x="8386" y="5098"/>
                  </a:lnTo>
                  <a:lnTo>
                    <a:pt x="8328" y="4942"/>
                  </a:lnTo>
                  <a:lnTo>
                    <a:pt x="8289" y="4767"/>
                  </a:lnTo>
                  <a:lnTo>
                    <a:pt x="8250" y="4417"/>
                  </a:lnTo>
                  <a:lnTo>
                    <a:pt x="8250" y="4067"/>
                  </a:lnTo>
                  <a:lnTo>
                    <a:pt x="8270" y="3716"/>
                  </a:lnTo>
                  <a:lnTo>
                    <a:pt x="8328" y="3016"/>
                  </a:lnTo>
                  <a:lnTo>
                    <a:pt x="8347" y="266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557" y="1576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73431" y="21247"/>
                  </a:lnTo>
                  <a:lnTo>
                    <a:pt x="73450" y="21267"/>
                  </a:lnTo>
                  <a:lnTo>
                    <a:pt x="73761" y="2126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150" y="17648"/>
                  </a:lnTo>
                  <a:lnTo>
                    <a:pt x="63897" y="17628"/>
                  </a:lnTo>
                  <a:lnTo>
                    <a:pt x="63644" y="17589"/>
                  </a:lnTo>
                  <a:lnTo>
                    <a:pt x="63391" y="17531"/>
                  </a:lnTo>
                  <a:lnTo>
                    <a:pt x="63138" y="17453"/>
                  </a:lnTo>
                  <a:lnTo>
                    <a:pt x="62904" y="17356"/>
                  </a:lnTo>
                  <a:lnTo>
                    <a:pt x="62651" y="17258"/>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783" y="14009"/>
                  </a:lnTo>
                  <a:lnTo>
                    <a:pt x="55589" y="14068"/>
                  </a:lnTo>
                  <a:lnTo>
                    <a:pt x="55394"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016" y="18737"/>
                  </a:lnTo>
                  <a:lnTo>
                    <a:pt x="45627" y="18815"/>
                  </a:lnTo>
                  <a:lnTo>
                    <a:pt x="45218" y="18854"/>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4"/>
            <p:cNvSpPr/>
            <p:nvPr/>
          </p:nvSpPr>
          <p:spPr>
            <a:xfrm>
              <a:off x="4105100" y="-2213750"/>
              <a:ext cx="1865925" cy="531675"/>
            </a:xfrm>
            <a:custGeom>
              <a:avLst/>
              <a:gdLst/>
              <a:ahLst/>
              <a:cxnLst/>
              <a:rect l="l" t="t" r="r" b="b"/>
              <a:pathLst>
                <a:path w="74637" h="21267" fill="none" extrusionOk="0">
                  <a:moveTo>
                    <a:pt x="35042" y="0"/>
                  </a:moveTo>
                  <a:lnTo>
                    <a:pt x="35042" y="0"/>
                  </a:lnTo>
                  <a:lnTo>
                    <a:pt x="34692" y="175"/>
                  </a:lnTo>
                  <a:lnTo>
                    <a:pt x="34381" y="389"/>
                  </a:lnTo>
                  <a:lnTo>
                    <a:pt x="34108" y="623"/>
                  </a:lnTo>
                  <a:lnTo>
                    <a:pt x="33894" y="876"/>
                  </a:lnTo>
                  <a:lnTo>
                    <a:pt x="33680" y="1148"/>
                  </a:lnTo>
                  <a:lnTo>
                    <a:pt x="33525" y="1440"/>
                  </a:lnTo>
                  <a:lnTo>
                    <a:pt x="33388" y="1751"/>
                  </a:lnTo>
                  <a:lnTo>
                    <a:pt x="33272" y="2063"/>
                  </a:lnTo>
                  <a:lnTo>
                    <a:pt x="33194" y="2393"/>
                  </a:lnTo>
                  <a:lnTo>
                    <a:pt x="33116" y="2744"/>
                  </a:lnTo>
                  <a:lnTo>
                    <a:pt x="33058" y="3094"/>
                  </a:lnTo>
                  <a:lnTo>
                    <a:pt x="32999" y="3464"/>
                  </a:lnTo>
                  <a:lnTo>
                    <a:pt x="32941" y="4183"/>
                  </a:lnTo>
                  <a:lnTo>
                    <a:pt x="32863" y="4923"/>
                  </a:lnTo>
                  <a:lnTo>
                    <a:pt x="32863" y="4923"/>
                  </a:lnTo>
                  <a:lnTo>
                    <a:pt x="32707" y="6265"/>
                  </a:lnTo>
                  <a:lnTo>
                    <a:pt x="32610" y="6946"/>
                  </a:lnTo>
                  <a:lnTo>
                    <a:pt x="32513" y="7627"/>
                  </a:lnTo>
                  <a:lnTo>
                    <a:pt x="32396" y="8308"/>
                  </a:lnTo>
                  <a:lnTo>
                    <a:pt x="32260" y="8970"/>
                  </a:lnTo>
                  <a:lnTo>
                    <a:pt x="32104" y="9651"/>
                  </a:lnTo>
                  <a:lnTo>
                    <a:pt x="31929" y="10312"/>
                  </a:lnTo>
                  <a:lnTo>
                    <a:pt x="31735" y="10974"/>
                  </a:lnTo>
                  <a:lnTo>
                    <a:pt x="31501" y="11616"/>
                  </a:lnTo>
                  <a:lnTo>
                    <a:pt x="31248" y="12239"/>
                  </a:lnTo>
                  <a:lnTo>
                    <a:pt x="30956" y="12861"/>
                  </a:lnTo>
                  <a:lnTo>
                    <a:pt x="30626" y="13445"/>
                  </a:lnTo>
                  <a:lnTo>
                    <a:pt x="30256" y="14029"/>
                  </a:lnTo>
                  <a:lnTo>
                    <a:pt x="30061" y="14301"/>
                  </a:lnTo>
                  <a:lnTo>
                    <a:pt x="29847" y="14573"/>
                  </a:lnTo>
                  <a:lnTo>
                    <a:pt x="29633" y="14846"/>
                  </a:lnTo>
                  <a:lnTo>
                    <a:pt x="29400" y="15099"/>
                  </a:lnTo>
                  <a:lnTo>
                    <a:pt x="29400" y="15099"/>
                  </a:lnTo>
                  <a:lnTo>
                    <a:pt x="28972" y="15527"/>
                  </a:lnTo>
                  <a:lnTo>
                    <a:pt x="28524" y="15935"/>
                  </a:lnTo>
                  <a:lnTo>
                    <a:pt x="28038" y="16305"/>
                  </a:lnTo>
                  <a:lnTo>
                    <a:pt x="27532" y="16655"/>
                  </a:lnTo>
                  <a:lnTo>
                    <a:pt x="27007" y="16986"/>
                  </a:lnTo>
                  <a:lnTo>
                    <a:pt x="26462" y="17278"/>
                  </a:lnTo>
                  <a:lnTo>
                    <a:pt x="25898" y="17550"/>
                  </a:lnTo>
                  <a:lnTo>
                    <a:pt x="25333" y="17784"/>
                  </a:lnTo>
                  <a:lnTo>
                    <a:pt x="24750" y="17998"/>
                  </a:lnTo>
                  <a:lnTo>
                    <a:pt x="24146" y="18192"/>
                  </a:lnTo>
                  <a:lnTo>
                    <a:pt x="23543" y="18348"/>
                  </a:lnTo>
                  <a:lnTo>
                    <a:pt x="22940" y="18484"/>
                  </a:lnTo>
                  <a:lnTo>
                    <a:pt x="22337" y="18601"/>
                  </a:lnTo>
                  <a:lnTo>
                    <a:pt x="21734" y="18659"/>
                  </a:lnTo>
                  <a:lnTo>
                    <a:pt x="21131" y="18718"/>
                  </a:lnTo>
                  <a:lnTo>
                    <a:pt x="20547" y="18737"/>
                  </a:lnTo>
                  <a:lnTo>
                    <a:pt x="20547" y="18737"/>
                  </a:lnTo>
                  <a:lnTo>
                    <a:pt x="20527" y="18737"/>
                  </a:lnTo>
                  <a:lnTo>
                    <a:pt x="20527" y="18737"/>
                  </a:lnTo>
                  <a:lnTo>
                    <a:pt x="20138" y="18718"/>
                  </a:lnTo>
                  <a:lnTo>
                    <a:pt x="19730" y="18659"/>
                  </a:lnTo>
                  <a:lnTo>
                    <a:pt x="19360" y="18601"/>
                  </a:lnTo>
                  <a:lnTo>
                    <a:pt x="18971" y="18484"/>
                  </a:lnTo>
                  <a:lnTo>
                    <a:pt x="18601" y="18348"/>
                  </a:lnTo>
                  <a:lnTo>
                    <a:pt x="18251" y="18192"/>
                  </a:lnTo>
                  <a:lnTo>
                    <a:pt x="17901" y="17998"/>
                  </a:lnTo>
                  <a:lnTo>
                    <a:pt x="17589" y="17784"/>
                  </a:lnTo>
                  <a:lnTo>
                    <a:pt x="17278" y="17550"/>
                  </a:lnTo>
                  <a:lnTo>
                    <a:pt x="17006" y="17278"/>
                  </a:lnTo>
                  <a:lnTo>
                    <a:pt x="16753" y="16986"/>
                  </a:lnTo>
                  <a:lnTo>
                    <a:pt x="16519" y="16655"/>
                  </a:lnTo>
                  <a:lnTo>
                    <a:pt x="16344" y="16325"/>
                  </a:lnTo>
                  <a:lnTo>
                    <a:pt x="16189" y="15955"/>
                  </a:lnTo>
                  <a:lnTo>
                    <a:pt x="16072" y="15546"/>
                  </a:lnTo>
                  <a:lnTo>
                    <a:pt x="15994" y="15138"/>
                  </a:lnTo>
                  <a:lnTo>
                    <a:pt x="15994" y="15138"/>
                  </a:lnTo>
                  <a:lnTo>
                    <a:pt x="15955" y="14768"/>
                  </a:lnTo>
                  <a:lnTo>
                    <a:pt x="15955" y="14398"/>
                  </a:lnTo>
                  <a:lnTo>
                    <a:pt x="15994" y="14009"/>
                  </a:lnTo>
                  <a:lnTo>
                    <a:pt x="16033" y="13620"/>
                  </a:lnTo>
                  <a:lnTo>
                    <a:pt x="16130" y="12803"/>
                  </a:lnTo>
                  <a:lnTo>
                    <a:pt x="16247" y="11966"/>
                  </a:lnTo>
                  <a:lnTo>
                    <a:pt x="16266" y="11558"/>
                  </a:lnTo>
                  <a:lnTo>
                    <a:pt x="16286" y="11168"/>
                  </a:lnTo>
                  <a:lnTo>
                    <a:pt x="16266" y="10760"/>
                  </a:lnTo>
                  <a:lnTo>
                    <a:pt x="16227" y="10390"/>
                  </a:lnTo>
                  <a:lnTo>
                    <a:pt x="16130" y="10020"/>
                  </a:lnTo>
                  <a:lnTo>
                    <a:pt x="16072" y="9845"/>
                  </a:lnTo>
                  <a:lnTo>
                    <a:pt x="15994" y="9670"/>
                  </a:lnTo>
                  <a:lnTo>
                    <a:pt x="15916" y="9495"/>
                  </a:lnTo>
                  <a:lnTo>
                    <a:pt x="15819" y="9340"/>
                  </a:lnTo>
                  <a:lnTo>
                    <a:pt x="15702" y="9184"/>
                  </a:lnTo>
                  <a:lnTo>
                    <a:pt x="15566" y="9028"/>
                  </a:lnTo>
                  <a:lnTo>
                    <a:pt x="15566" y="9028"/>
                  </a:lnTo>
                  <a:lnTo>
                    <a:pt x="15527" y="9398"/>
                  </a:lnTo>
                  <a:lnTo>
                    <a:pt x="15430" y="9884"/>
                  </a:lnTo>
                  <a:lnTo>
                    <a:pt x="15274" y="10429"/>
                  </a:lnTo>
                  <a:lnTo>
                    <a:pt x="15099" y="10993"/>
                  </a:lnTo>
                  <a:lnTo>
                    <a:pt x="15002" y="11285"/>
                  </a:lnTo>
                  <a:lnTo>
                    <a:pt x="14885" y="11538"/>
                  </a:lnTo>
                  <a:lnTo>
                    <a:pt x="14768" y="11791"/>
                  </a:lnTo>
                  <a:lnTo>
                    <a:pt x="14632" y="12025"/>
                  </a:lnTo>
                  <a:lnTo>
                    <a:pt x="14496" y="12219"/>
                  </a:lnTo>
                  <a:lnTo>
                    <a:pt x="14340" y="12375"/>
                  </a:lnTo>
                  <a:lnTo>
                    <a:pt x="14204" y="12492"/>
                  </a:lnTo>
                  <a:lnTo>
                    <a:pt x="14126" y="12530"/>
                  </a:lnTo>
                  <a:lnTo>
                    <a:pt x="14048" y="12550"/>
                  </a:lnTo>
                  <a:lnTo>
                    <a:pt x="14048" y="12550"/>
                  </a:lnTo>
                  <a:lnTo>
                    <a:pt x="13951" y="12569"/>
                  </a:lnTo>
                  <a:lnTo>
                    <a:pt x="13873" y="12569"/>
                  </a:lnTo>
                  <a:lnTo>
                    <a:pt x="13873" y="12569"/>
                  </a:lnTo>
                  <a:lnTo>
                    <a:pt x="13737" y="12569"/>
                  </a:lnTo>
                  <a:lnTo>
                    <a:pt x="13620" y="12511"/>
                  </a:lnTo>
                  <a:lnTo>
                    <a:pt x="13504" y="12453"/>
                  </a:lnTo>
                  <a:lnTo>
                    <a:pt x="13387" y="12355"/>
                  </a:lnTo>
                  <a:lnTo>
                    <a:pt x="13309" y="12239"/>
                  </a:lnTo>
                  <a:lnTo>
                    <a:pt x="13212" y="12122"/>
                  </a:lnTo>
                  <a:lnTo>
                    <a:pt x="13056" y="11830"/>
                  </a:lnTo>
                  <a:lnTo>
                    <a:pt x="12920" y="11519"/>
                  </a:lnTo>
                  <a:lnTo>
                    <a:pt x="12803" y="11207"/>
                  </a:lnTo>
                  <a:lnTo>
                    <a:pt x="12706" y="10935"/>
                  </a:lnTo>
                  <a:lnTo>
                    <a:pt x="12589" y="10721"/>
                  </a:lnTo>
                  <a:lnTo>
                    <a:pt x="12589" y="10721"/>
                  </a:lnTo>
                  <a:lnTo>
                    <a:pt x="12336" y="10312"/>
                  </a:lnTo>
                  <a:lnTo>
                    <a:pt x="12044" y="9904"/>
                  </a:lnTo>
                  <a:lnTo>
                    <a:pt x="11733" y="9515"/>
                  </a:lnTo>
                  <a:lnTo>
                    <a:pt x="11402" y="9125"/>
                  </a:lnTo>
                  <a:lnTo>
                    <a:pt x="10741" y="8367"/>
                  </a:lnTo>
                  <a:lnTo>
                    <a:pt x="10099" y="7608"/>
                  </a:lnTo>
                  <a:lnTo>
                    <a:pt x="10099" y="7608"/>
                  </a:lnTo>
                  <a:lnTo>
                    <a:pt x="9632" y="7024"/>
                  </a:lnTo>
                  <a:lnTo>
                    <a:pt x="9379" y="6732"/>
                  </a:lnTo>
                  <a:lnTo>
                    <a:pt x="9145" y="6421"/>
                  </a:lnTo>
                  <a:lnTo>
                    <a:pt x="8912" y="6110"/>
                  </a:lnTo>
                  <a:lnTo>
                    <a:pt x="8698" y="5779"/>
                  </a:lnTo>
                  <a:lnTo>
                    <a:pt x="8523" y="5448"/>
                  </a:lnTo>
                  <a:lnTo>
                    <a:pt x="8386" y="5098"/>
                  </a:lnTo>
                  <a:lnTo>
                    <a:pt x="8386" y="5098"/>
                  </a:lnTo>
                  <a:lnTo>
                    <a:pt x="8328" y="4942"/>
                  </a:lnTo>
                  <a:lnTo>
                    <a:pt x="8289" y="4767"/>
                  </a:lnTo>
                  <a:lnTo>
                    <a:pt x="8250" y="4417"/>
                  </a:lnTo>
                  <a:lnTo>
                    <a:pt x="8250" y="4067"/>
                  </a:lnTo>
                  <a:lnTo>
                    <a:pt x="8270" y="3716"/>
                  </a:lnTo>
                  <a:lnTo>
                    <a:pt x="8328" y="3016"/>
                  </a:lnTo>
                  <a:lnTo>
                    <a:pt x="8347" y="2666"/>
                  </a:lnTo>
                  <a:lnTo>
                    <a:pt x="8328" y="2316"/>
                  </a:lnTo>
                  <a:lnTo>
                    <a:pt x="8328" y="2316"/>
                  </a:lnTo>
                  <a:lnTo>
                    <a:pt x="8172" y="2530"/>
                  </a:lnTo>
                  <a:lnTo>
                    <a:pt x="8017" y="2744"/>
                  </a:lnTo>
                  <a:lnTo>
                    <a:pt x="7880" y="2977"/>
                  </a:lnTo>
                  <a:lnTo>
                    <a:pt x="7764" y="3211"/>
                  </a:lnTo>
                  <a:lnTo>
                    <a:pt x="7647" y="3444"/>
                  </a:lnTo>
                  <a:lnTo>
                    <a:pt x="7550" y="3697"/>
                  </a:lnTo>
                  <a:lnTo>
                    <a:pt x="7472" y="3931"/>
                  </a:lnTo>
                  <a:lnTo>
                    <a:pt x="7414" y="4183"/>
                  </a:lnTo>
                  <a:lnTo>
                    <a:pt x="7355" y="4436"/>
                  </a:lnTo>
                  <a:lnTo>
                    <a:pt x="7297" y="4709"/>
                  </a:lnTo>
                  <a:lnTo>
                    <a:pt x="7258" y="5234"/>
                  </a:lnTo>
                  <a:lnTo>
                    <a:pt x="7238" y="5759"/>
                  </a:lnTo>
                  <a:lnTo>
                    <a:pt x="7258" y="6304"/>
                  </a:lnTo>
                  <a:lnTo>
                    <a:pt x="7297" y="6830"/>
                  </a:lnTo>
                  <a:lnTo>
                    <a:pt x="7375" y="7374"/>
                  </a:lnTo>
                  <a:lnTo>
                    <a:pt x="7472" y="7919"/>
                  </a:lnTo>
                  <a:lnTo>
                    <a:pt x="7569" y="8444"/>
                  </a:lnTo>
                  <a:lnTo>
                    <a:pt x="7822" y="9476"/>
                  </a:lnTo>
                  <a:lnTo>
                    <a:pt x="8056" y="10449"/>
                  </a:lnTo>
                  <a:lnTo>
                    <a:pt x="8056" y="10449"/>
                  </a:lnTo>
                  <a:lnTo>
                    <a:pt x="8211" y="11091"/>
                  </a:lnTo>
                  <a:lnTo>
                    <a:pt x="8270" y="11441"/>
                  </a:lnTo>
                  <a:lnTo>
                    <a:pt x="8328" y="11830"/>
                  </a:lnTo>
                  <a:lnTo>
                    <a:pt x="8386" y="12219"/>
                  </a:lnTo>
                  <a:lnTo>
                    <a:pt x="8406" y="12628"/>
                  </a:lnTo>
                  <a:lnTo>
                    <a:pt x="8425" y="13036"/>
                  </a:lnTo>
                  <a:lnTo>
                    <a:pt x="8406" y="13425"/>
                  </a:lnTo>
                  <a:lnTo>
                    <a:pt x="8367" y="13815"/>
                  </a:lnTo>
                  <a:lnTo>
                    <a:pt x="8289" y="14204"/>
                  </a:lnTo>
                  <a:lnTo>
                    <a:pt x="8192" y="14534"/>
                  </a:lnTo>
                  <a:lnTo>
                    <a:pt x="8114" y="14710"/>
                  </a:lnTo>
                  <a:lnTo>
                    <a:pt x="8036" y="14865"/>
                  </a:lnTo>
                  <a:lnTo>
                    <a:pt x="7939" y="15001"/>
                  </a:lnTo>
                  <a:lnTo>
                    <a:pt x="7842" y="15138"/>
                  </a:lnTo>
                  <a:lnTo>
                    <a:pt x="7725" y="15254"/>
                  </a:lnTo>
                  <a:lnTo>
                    <a:pt x="7589" y="15371"/>
                  </a:lnTo>
                  <a:lnTo>
                    <a:pt x="7452" y="15468"/>
                  </a:lnTo>
                  <a:lnTo>
                    <a:pt x="7297" y="15546"/>
                  </a:lnTo>
                  <a:lnTo>
                    <a:pt x="7122" y="15624"/>
                  </a:lnTo>
                  <a:lnTo>
                    <a:pt x="6947" y="15682"/>
                  </a:lnTo>
                  <a:lnTo>
                    <a:pt x="6947" y="15682"/>
                  </a:lnTo>
                  <a:lnTo>
                    <a:pt x="6557" y="15760"/>
                  </a:lnTo>
                  <a:lnTo>
                    <a:pt x="6207" y="15780"/>
                  </a:lnTo>
                  <a:lnTo>
                    <a:pt x="6207" y="15780"/>
                  </a:lnTo>
                  <a:lnTo>
                    <a:pt x="5876" y="15760"/>
                  </a:lnTo>
                  <a:lnTo>
                    <a:pt x="5585" y="15682"/>
                  </a:lnTo>
                  <a:lnTo>
                    <a:pt x="5312" y="15585"/>
                  </a:lnTo>
                  <a:lnTo>
                    <a:pt x="5059" y="15449"/>
                  </a:lnTo>
                  <a:lnTo>
                    <a:pt x="4826" y="15254"/>
                  </a:lnTo>
                  <a:lnTo>
                    <a:pt x="4592" y="15060"/>
                  </a:lnTo>
                  <a:lnTo>
                    <a:pt x="4398" y="14826"/>
                  </a:lnTo>
                  <a:lnTo>
                    <a:pt x="4223" y="14554"/>
                  </a:lnTo>
                  <a:lnTo>
                    <a:pt x="4047" y="14262"/>
                  </a:lnTo>
                  <a:lnTo>
                    <a:pt x="3872" y="13970"/>
                  </a:lnTo>
                  <a:lnTo>
                    <a:pt x="3736" y="13639"/>
                  </a:lnTo>
                  <a:lnTo>
                    <a:pt x="3581" y="13309"/>
                  </a:lnTo>
                  <a:lnTo>
                    <a:pt x="3328" y="12608"/>
                  </a:lnTo>
                  <a:lnTo>
                    <a:pt x="3075" y="11869"/>
                  </a:lnTo>
                  <a:lnTo>
                    <a:pt x="3075" y="11869"/>
                  </a:lnTo>
                  <a:lnTo>
                    <a:pt x="2822" y="11149"/>
                  </a:lnTo>
                  <a:lnTo>
                    <a:pt x="2569" y="10429"/>
                  </a:lnTo>
                  <a:lnTo>
                    <a:pt x="2433" y="10098"/>
                  </a:lnTo>
                  <a:lnTo>
                    <a:pt x="2277" y="9787"/>
                  </a:lnTo>
                  <a:lnTo>
                    <a:pt x="2121" y="9476"/>
                  </a:lnTo>
                  <a:lnTo>
                    <a:pt x="1946" y="9184"/>
                  </a:lnTo>
                  <a:lnTo>
                    <a:pt x="1771" y="8931"/>
                  </a:lnTo>
                  <a:lnTo>
                    <a:pt x="1576" y="8697"/>
                  </a:lnTo>
                  <a:lnTo>
                    <a:pt x="1382" y="8483"/>
                  </a:lnTo>
                  <a:lnTo>
                    <a:pt x="1148" y="8308"/>
                  </a:lnTo>
                  <a:lnTo>
                    <a:pt x="895" y="8153"/>
                  </a:lnTo>
                  <a:lnTo>
                    <a:pt x="643" y="8055"/>
                  </a:lnTo>
                  <a:lnTo>
                    <a:pt x="351" y="7997"/>
                  </a:lnTo>
                  <a:lnTo>
                    <a:pt x="39" y="7958"/>
                  </a:lnTo>
                  <a:lnTo>
                    <a:pt x="39" y="7958"/>
                  </a:lnTo>
                  <a:lnTo>
                    <a:pt x="0" y="7958"/>
                  </a:lnTo>
                  <a:lnTo>
                    <a:pt x="0" y="7958"/>
                  </a:lnTo>
                  <a:lnTo>
                    <a:pt x="234" y="8328"/>
                  </a:lnTo>
                  <a:lnTo>
                    <a:pt x="448" y="8697"/>
                  </a:lnTo>
                  <a:lnTo>
                    <a:pt x="662" y="9067"/>
                  </a:lnTo>
                  <a:lnTo>
                    <a:pt x="857" y="9456"/>
                  </a:lnTo>
                  <a:lnTo>
                    <a:pt x="1051" y="9845"/>
                  </a:lnTo>
                  <a:lnTo>
                    <a:pt x="1207" y="10254"/>
                  </a:lnTo>
                  <a:lnTo>
                    <a:pt x="1382" y="10663"/>
                  </a:lnTo>
                  <a:lnTo>
                    <a:pt x="1518" y="11071"/>
                  </a:lnTo>
                  <a:lnTo>
                    <a:pt x="1654" y="11499"/>
                  </a:lnTo>
                  <a:lnTo>
                    <a:pt x="1771" y="11927"/>
                  </a:lnTo>
                  <a:lnTo>
                    <a:pt x="1868" y="12355"/>
                  </a:lnTo>
                  <a:lnTo>
                    <a:pt x="1946" y="12803"/>
                  </a:lnTo>
                  <a:lnTo>
                    <a:pt x="2024" y="13250"/>
                  </a:lnTo>
                  <a:lnTo>
                    <a:pt x="2082" y="13698"/>
                  </a:lnTo>
                  <a:lnTo>
                    <a:pt x="2121" y="14145"/>
                  </a:lnTo>
                  <a:lnTo>
                    <a:pt x="2141" y="14593"/>
                  </a:lnTo>
                  <a:lnTo>
                    <a:pt x="2141" y="14593"/>
                  </a:lnTo>
                  <a:lnTo>
                    <a:pt x="2141" y="15001"/>
                  </a:lnTo>
                  <a:lnTo>
                    <a:pt x="2121" y="15429"/>
                  </a:lnTo>
                  <a:lnTo>
                    <a:pt x="2082" y="15858"/>
                  </a:lnTo>
                  <a:lnTo>
                    <a:pt x="2005" y="16286"/>
                  </a:lnTo>
                  <a:lnTo>
                    <a:pt x="1868" y="17142"/>
                  </a:lnTo>
                  <a:lnTo>
                    <a:pt x="1752" y="17998"/>
                  </a:lnTo>
                  <a:lnTo>
                    <a:pt x="1713" y="18426"/>
                  </a:lnTo>
                  <a:lnTo>
                    <a:pt x="1693" y="18834"/>
                  </a:lnTo>
                  <a:lnTo>
                    <a:pt x="1693" y="19262"/>
                  </a:lnTo>
                  <a:lnTo>
                    <a:pt x="1713" y="19671"/>
                  </a:lnTo>
                  <a:lnTo>
                    <a:pt x="1791" y="20080"/>
                  </a:lnTo>
                  <a:lnTo>
                    <a:pt x="1849" y="20274"/>
                  </a:lnTo>
                  <a:lnTo>
                    <a:pt x="1907" y="20488"/>
                  </a:lnTo>
                  <a:lnTo>
                    <a:pt x="1985" y="20683"/>
                  </a:lnTo>
                  <a:lnTo>
                    <a:pt x="2063" y="20877"/>
                  </a:lnTo>
                  <a:lnTo>
                    <a:pt x="2180" y="21072"/>
                  </a:lnTo>
                  <a:lnTo>
                    <a:pt x="2296" y="21247"/>
                  </a:lnTo>
                  <a:lnTo>
                    <a:pt x="2296" y="21247"/>
                  </a:lnTo>
                  <a:lnTo>
                    <a:pt x="73431" y="21247"/>
                  </a:lnTo>
                  <a:lnTo>
                    <a:pt x="73431" y="21247"/>
                  </a:lnTo>
                  <a:lnTo>
                    <a:pt x="73450" y="21267"/>
                  </a:lnTo>
                  <a:lnTo>
                    <a:pt x="73761" y="21267"/>
                  </a:lnTo>
                  <a:lnTo>
                    <a:pt x="73761" y="21267"/>
                  </a:lnTo>
                  <a:lnTo>
                    <a:pt x="73761" y="21247"/>
                  </a:lnTo>
                  <a:lnTo>
                    <a:pt x="73761" y="21247"/>
                  </a:lnTo>
                  <a:lnTo>
                    <a:pt x="73508" y="20975"/>
                  </a:lnTo>
                  <a:lnTo>
                    <a:pt x="73294" y="20702"/>
                  </a:lnTo>
                  <a:lnTo>
                    <a:pt x="73100" y="20430"/>
                  </a:lnTo>
                  <a:lnTo>
                    <a:pt x="72944" y="20138"/>
                  </a:lnTo>
                  <a:lnTo>
                    <a:pt x="72827" y="19866"/>
                  </a:lnTo>
                  <a:lnTo>
                    <a:pt x="72730" y="19574"/>
                  </a:lnTo>
                  <a:lnTo>
                    <a:pt x="72652" y="19282"/>
                  </a:lnTo>
                  <a:lnTo>
                    <a:pt x="72594" y="18990"/>
                  </a:lnTo>
                  <a:lnTo>
                    <a:pt x="72574" y="18698"/>
                  </a:lnTo>
                  <a:lnTo>
                    <a:pt x="72555" y="18406"/>
                  </a:lnTo>
                  <a:lnTo>
                    <a:pt x="72574" y="18115"/>
                  </a:lnTo>
                  <a:lnTo>
                    <a:pt x="72613" y="17823"/>
                  </a:lnTo>
                  <a:lnTo>
                    <a:pt x="72652" y="17531"/>
                  </a:lnTo>
                  <a:lnTo>
                    <a:pt x="72711" y="17220"/>
                  </a:lnTo>
                  <a:lnTo>
                    <a:pt x="72866" y="16616"/>
                  </a:lnTo>
                  <a:lnTo>
                    <a:pt x="73061" y="16013"/>
                  </a:lnTo>
                  <a:lnTo>
                    <a:pt x="73294" y="15410"/>
                  </a:lnTo>
                  <a:lnTo>
                    <a:pt x="73781" y="14204"/>
                  </a:lnTo>
                  <a:lnTo>
                    <a:pt x="74014" y="13581"/>
                  </a:lnTo>
                  <a:lnTo>
                    <a:pt x="74228" y="12978"/>
                  </a:lnTo>
                  <a:lnTo>
                    <a:pt x="74423" y="12394"/>
                  </a:lnTo>
                  <a:lnTo>
                    <a:pt x="74481" y="12083"/>
                  </a:lnTo>
                  <a:lnTo>
                    <a:pt x="74540" y="11791"/>
                  </a:lnTo>
                  <a:lnTo>
                    <a:pt x="74540" y="11791"/>
                  </a:lnTo>
                  <a:lnTo>
                    <a:pt x="74617" y="11344"/>
                  </a:lnTo>
                  <a:lnTo>
                    <a:pt x="74637" y="10916"/>
                  </a:lnTo>
                  <a:lnTo>
                    <a:pt x="74617" y="10487"/>
                  </a:lnTo>
                  <a:lnTo>
                    <a:pt x="74559" y="10098"/>
                  </a:lnTo>
                  <a:lnTo>
                    <a:pt x="74481" y="9709"/>
                  </a:lnTo>
                  <a:lnTo>
                    <a:pt x="74384" y="9340"/>
                  </a:lnTo>
                  <a:lnTo>
                    <a:pt x="74248" y="8989"/>
                  </a:lnTo>
                  <a:lnTo>
                    <a:pt x="74073" y="8659"/>
                  </a:lnTo>
                  <a:lnTo>
                    <a:pt x="73897" y="8328"/>
                  </a:lnTo>
                  <a:lnTo>
                    <a:pt x="73683" y="7997"/>
                  </a:lnTo>
                  <a:lnTo>
                    <a:pt x="73469" y="7686"/>
                  </a:lnTo>
                  <a:lnTo>
                    <a:pt x="73236" y="7394"/>
                  </a:lnTo>
                  <a:lnTo>
                    <a:pt x="72983" y="7083"/>
                  </a:lnTo>
                  <a:lnTo>
                    <a:pt x="72711" y="6791"/>
                  </a:lnTo>
                  <a:lnTo>
                    <a:pt x="72166" y="6207"/>
                  </a:lnTo>
                  <a:lnTo>
                    <a:pt x="71621" y="5643"/>
                  </a:lnTo>
                  <a:lnTo>
                    <a:pt x="71076" y="5078"/>
                  </a:lnTo>
                  <a:lnTo>
                    <a:pt x="70551" y="4495"/>
                  </a:lnTo>
                  <a:lnTo>
                    <a:pt x="70298" y="4183"/>
                  </a:lnTo>
                  <a:lnTo>
                    <a:pt x="70064" y="3892"/>
                  </a:lnTo>
                  <a:lnTo>
                    <a:pt x="69850" y="3561"/>
                  </a:lnTo>
                  <a:lnTo>
                    <a:pt x="69636" y="3250"/>
                  </a:lnTo>
                  <a:lnTo>
                    <a:pt x="69461" y="2919"/>
                  </a:lnTo>
                  <a:lnTo>
                    <a:pt x="69306" y="2569"/>
                  </a:lnTo>
                  <a:lnTo>
                    <a:pt x="69169" y="2218"/>
                  </a:lnTo>
                  <a:lnTo>
                    <a:pt x="69072" y="1849"/>
                  </a:lnTo>
                  <a:lnTo>
                    <a:pt x="68994" y="1459"/>
                  </a:lnTo>
                  <a:lnTo>
                    <a:pt x="68955" y="1051"/>
                  </a:lnTo>
                  <a:lnTo>
                    <a:pt x="68955" y="1051"/>
                  </a:lnTo>
                  <a:lnTo>
                    <a:pt x="68586" y="1732"/>
                  </a:lnTo>
                  <a:lnTo>
                    <a:pt x="68372" y="2082"/>
                  </a:lnTo>
                  <a:lnTo>
                    <a:pt x="68197" y="2471"/>
                  </a:lnTo>
                  <a:lnTo>
                    <a:pt x="68022" y="2860"/>
                  </a:lnTo>
                  <a:lnTo>
                    <a:pt x="67866" y="3288"/>
                  </a:lnTo>
                  <a:lnTo>
                    <a:pt x="67749" y="3716"/>
                  </a:lnTo>
                  <a:lnTo>
                    <a:pt x="67710" y="3950"/>
                  </a:lnTo>
                  <a:lnTo>
                    <a:pt x="67671" y="4183"/>
                  </a:lnTo>
                  <a:lnTo>
                    <a:pt x="67671" y="4183"/>
                  </a:lnTo>
                  <a:lnTo>
                    <a:pt x="67652" y="4553"/>
                  </a:lnTo>
                  <a:lnTo>
                    <a:pt x="67652" y="4903"/>
                  </a:lnTo>
                  <a:lnTo>
                    <a:pt x="67691" y="5254"/>
                  </a:lnTo>
                  <a:lnTo>
                    <a:pt x="67749" y="5584"/>
                  </a:lnTo>
                  <a:lnTo>
                    <a:pt x="67827" y="5915"/>
                  </a:lnTo>
                  <a:lnTo>
                    <a:pt x="67924" y="6226"/>
                  </a:lnTo>
                  <a:lnTo>
                    <a:pt x="68041" y="6538"/>
                  </a:lnTo>
                  <a:lnTo>
                    <a:pt x="68177" y="6849"/>
                  </a:lnTo>
                  <a:lnTo>
                    <a:pt x="68450" y="7452"/>
                  </a:lnTo>
                  <a:lnTo>
                    <a:pt x="68741" y="8075"/>
                  </a:lnTo>
                  <a:lnTo>
                    <a:pt x="69033" y="8697"/>
                  </a:lnTo>
                  <a:lnTo>
                    <a:pt x="69169" y="9028"/>
                  </a:lnTo>
                  <a:lnTo>
                    <a:pt x="69286" y="9359"/>
                  </a:lnTo>
                  <a:lnTo>
                    <a:pt x="69286" y="9359"/>
                  </a:lnTo>
                  <a:lnTo>
                    <a:pt x="69384" y="9690"/>
                  </a:lnTo>
                  <a:lnTo>
                    <a:pt x="69481" y="10020"/>
                  </a:lnTo>
                  <a:lnTo>
                    <a:pt x="69539" y="10351"/>
                  </a:lnTo>
                  <a:lnTo>
                    <a:pt x="69598" y="10682"/>
                  </a:lnTo>
                  <a:lnTo>
                    <a:pt x="69636" y="11032"/>
                  </a:lnTo>
                  <a:lnTo>
                    <a:pt x="69656" y="11382"/>
                  </a:lnTo>
                  <a:lnTo>
                    <a:pt x="69656" y="11713"/>
                  </a:lnTo>
                  <a:lnTo>
                    <a:pt x="69656" y="12063"/>
                  </a:lnTo>
                  <a:lnTo>
                    <a:pt x="69617" y="12414"/>
                  </a:lnTo>
                  <a:lnTo>
                    <a:pt x="69578" y="12744"/>
                  </a:lnTo>
                  <a:lnTo>
                    <a:pt x="69520" y="13075"/>
                  </a:lnTo>
                  <a:lnTo>
                    <a:pt x="69442" y="13425"/>
                  </a:lnTo>
                  <a:lnTo>
                    <a:pt x="69364" y="13756"/>
                  </a:lnTo>
                  <a:lnTo>
                    <a:pt x="69247" y="14068"/>
                  </a:lnTo>
                  <a:lnTo>
                    <a:pt x="69131" y="14398"/>
                  </a:lnTo>
                  <a:lnTo>
                    <a:pt x="68994" y="14690"/>
                  </a:lnTo>
                  <a:lnTo>
                    <a:pt x="68994" y="14690"/>
                  </a:lnTo>
                  <a:lnTo>
                    <a:pt x="68819" y="15021"/>
                  </a:lnTo>
                  <a:lnTo>
                    <a:pt x="68625" y="15313"/>
                  </a:lnTo>
                  <a:lnTo>
                    <a:pt x="68411" y="15605"/>
                  </a:lnTo>
                  <a:lnTo>
                    <a:pt x="68197" y="15877"/>
                  </a:lnTo>
                  <a:lnTo>
                    <a:pt x="67944" y="16130"/>
                  </a:lnTo>
                  <a:lnTo>
                    <a:pt x="67671" y="16383"/>
                  </a:lnTo>
                  <a:lnTo>
                    <a:pt x="67379" y="16597"/>
                  </a:lnTo>
                  <a:lnTo>
                    <a:pt x="67088" y="16811"/>
                  </a:lnTo>
                  <a:lnTo>
                    <a:pt x="66776" y="17005"/>
                  </a:lnTo>
                  <a:lnTo>
                    <a:pt x="66465" y="17161"/>
                  </a:lnTo>
                  <a:lnTo>
                    <a:pt x="66134" y="17317"/>
                  </a:lnTo>
                  <a:lnTo>
                    <a:pt x="65784" y="17434"/>
                  </a:lnTo>
                  <a:lnTo>
                    <a:pt x="65453" y="17531"/>
                  </a:lnTo>
                  <a:lnTo>
                    <a:pt x="65103" y="17589"/>
                  </a:lnTo>
                  <a:lnTo>
                    <a:pt x="64753" y="17648"/>
                  </a:lnTo>
                  <a:lnTo>
                    <a:pt x="64403" y="17648"/>
                  </a:lnTo>
                  <a:lnTo>
                    <a:pt x="64403" y="17648"/>
                  </a:lnTo>
                  <a:lnTo>
                    <a:pt x="64150" y="17648"/>
                  </a:lnTo>
                  <a:lnTo>
                    <a:pt x="63897" y="17628"/>
                  </a:lnTo>
                  <a:lnTo>
                    <a:pt x="63644" y="17589"/>
                  </a:lnTo>
                  <a:lnTo>
                    <a:pt x="63391" y="17531"/>
                  </a:lnTo>
                  <a:lnTo>
                    <a:pt x="63138" y="17453"/>
                  </a:lnTo>
                  <a:lnTo>
                    <a:pt x="62904" y="17356"/>
                  </a:lnTo>
                  <a:lnTo>
                    <a:pt x="62651" y="17258"/>
                  </a:lnTo>
                  <a:lnTo>
                    <a:pt x="62418" y="17122"/>
                  </a:lnTo>
                  <a:lnTo>
                    <a:pt x="62418" y="17122"/>
                  </a:lnTo>
                  <a:lnTo>
                    <a:pt x="61970" y="16850"/>
                  </a:lnTo>
                  <a:lnTo>
                    <a:pt x="61581" y="16539"/>
                  </a:lnTo>
                  <a:lnTo>
                    <a:pt x="61231" y="16227"/>
                  </a:lnTo>
                  <a:lnTo>
                    <a:pt x="60939" y="15896"/>
                  </a:lnTo>
                  <a:lnTo>
                    <a:pt x="60667" y="15546"/>
                  </a:lnTo>
                  <a:lnTo>
                    <a:pt x="60433" y="15177"/>
                  </a:lnTo>
                  <a:lnTo>
                    <a:pt x="60239" y="14807"/>
                  </a:lnTo>
                  <a:lnTo>
                    <a:pt x="60064" y="14418"/>
                  </a:lnTo>
                  <a:lnTo>
                    <a:pt x="59927" y="14009"/>
                  </a:lnTo>
                  <a:lnTo>
                    <a:pt x="59791" y="13601"/>
                  </a:lnTo>
                  <a:lnTo>
                    <a:pt x="59675" y="13173"/>
                  </a:lnTo>
                  <a:lnTo>
                    <a:pt x="59577" y="12725"/>
                  </a:lnTo>
                  <a:lnTo>
                    <a:pt x="59402" y="11830"/>
                  </a:lnTo>
                  <a:lnTo>
                    <a:pt x="59227" y="10877"/>
                  </a:lnTo>
                  <a:lnTo>
                    <a:pt x="59227" y="10877"/>
                  </a:lnTo>
                  <a:lnTo>
                    <a:pt x="59110" y="10273"/>
                  </a:lnTo>
                  <a:lnTo>
                    <a:pt x="58955" y="9631"/>
                  </a:lnTo>
                  <a:lnTo>
                    <a:pt x="58857" y="9281"/>
                  </a:lnTo>
                  <a:lnTo>
                    <a:pt x="58741" y="8950"/>
                  </a:lnTo>
                  <a:lnTo>
                    <a:pt x="58624" y="8620"/>
                  </a:lnTo>
                  <a:lnTo>
                    <a:pt x="58488" y="8289"/>
                  </a:lnTo>
                  <a:lnTo>
                    <a:pt x="58332" y="7958"/>
                  </a:lnTo>
                  <a:lnTo>
                    <a:pt x="58176" y="7647"/>
                  </a:lnTo>
                  <a:lnTo>
                    <a:pt x="57982" y="7355"/>
                  </a:lnTo>
                  <a:lnTo>
                    <a:pt x="57787" y="7083"/>
                  </a:lnTo>
                  <a:lnTo>
                    <a:pt x="57573" y="6830"/>
                  </a:lnTo>
                  <a:lnTo>
                    <a:pt x="57340" y="6616"/>
                  </a:lnTo>
                  <a:lnTo>
                    <a:pt x="57087" y="6421"/>
                  </a:lnTo>
                  <a:lnTo>
                    <a:pt x="56814" y="6265"/>
                  </a:lnTo>
                  <a:lnTo>
                    <a:pt x="56814" y="6265"/>
                  </a:lnTo>
                  <a:lnTo>
                    <a:pt x="56698" y="6499"/>
                  </a:lnTo>
                  <a:lnTo>
                    <a:pt x="56698" y="6499"/>
                  </a:lnTo>
                  <a:lnTo>
                    <a:pt x="56912" y="6888"/>
                  </a:lnTo>
                  <a:lnTo>
                    <a:pt x="57087" y="7316"/>
                  </a:lnTo>
                  <a:lnTo>
                    <a:pt x="57242" y="7802"/>
                  </a:lnTo>
                  <a:lnTo>
                    <a:pt x="57379" y="8308"/>
                  </a:lnTo>
                  <a:lnTo>
                    <a:pt x="57495" y="8834"/>
                  </a:lnTo>
                  <a:lnTo>
                    <a:pt x="57554" y="9378"/>
                  </a:lnTo>
                  <a:lnTo>
                    <a:pt x="57593" y="9923"/>
                  </a:lnTo>
                  <a:lnTo>
                    <a:pt x="57593" y="10468"/>
                  </a:lnTo>
                  <a:lnTo>
                    <a:pt x="57554" y="11013"/>
                  </a:lnTo>
                  <a:lnTo>
                    <a:pt x="57476" y="11538"/>
                  </a:lnTo>
                  <a:lnTo>
                    <a:pt x="57418" y="11791"/>
                  </a:lnTo>
                  <a:lnTo>
                    <a:pt x="57359" y="12025"/>
                  </a:lnTo>
                  <a:lnTo>
                    <a:pt x="57281" y="12277"/>
                  </a:lnTo>
                  <a:lnTo>
                    <a:pt x="57184" y="12492"/>
                  </a:lnTo>
                  <a:lnTo>
                    <a:pt x="57087" y="12725"/>
                  </a:lnTo>
                  <a:lnTo>
                    <a:pt x="56970" y="12920"/>
                  </a:lnTo>
                  <a:lnTo>
                    <a:pt x="56834" y="13134"/>
                  </a:lnTo>
                  <a:lnTo>
                    <a:pt x="56678" y="13309"/>
                  </a:lnTo>
                  <a:lnTo>
                    <a:pt x="56523" y="13484"/>
                  </a:lnTo>
                  <a:lnTo>
                    <a:pt x="56347" y="13639"/>
                  </a:lnTo>
                  <a:lnTo>
                    <a:pt x="56172" y="13776"/>
                  </a:lnTo>
                  <a:lnTo>
                    <a:pt x="55978" y="13912"/>
                  </a:lnTo>
                  <a:lnTo>
                    <a:pt x="55978" y="13912"/>
                  </a:lnTo>
                  <a:lnTo>
                    <a:pt x="55783" y="14009"/>
                  </a:lnTo>
                  <a:lnTo>
                    <a:pt x="55589" y="14068"/>
                  </a:lnTo>
                  <a:lnTo>
                    <a:pt x="55394" y="14106"/>
                  </a:lnTo>
                  <a:lnTo>
                    <a:pt x="55199" y="14106"/>
                  </a:lnTo>
                  <a:lnTo>
                    <a:pt x="55199" y="14106"/>
                  </a:lnTo>
                  <a:lnTo>
                    <a:pt x="55024" y="14106"/>
                  </a:lnTo>
                  <a:lnTo>
                    <a:pt x="54869" y="14087"/>
                  </a:lnTo>
                  <a:lnTo>
                    <a:pt x="54694" y="14048"/>
                  </a:lnTo>
                  <a:lnTo>
                    <a:pt x="54538" y="13990"/>
                  </a:lnTo>
                  <a:lnTo>
                    <a:pt x="54363" y="13912"/>
                  </a:lnTo>
                  <a:lnTo>
                    <a:pt x="54207" y="13834"/>
                  </a:lnTo>
                  <a:lnTo>
                    <a:pt x="53896" y="13659"/>
                  </a:lnTo>
                  <a:lnTo>
                    <a:pt x="53604" y="13445"/>
                  </a:lnTo>
                  <a:lnTo>
                    <a:pt x="53332" y="13211"/>
                  </a:lnTo>
                  <a:lnTo>
                    <a:pt x="53079" y="12978"/>
                  </a:lnTo>
                  <a:lnTo>
                    <a:pt x="52845" y="12744"/>
                  </a:lnTo>
                  <a:lnTo>
                    <a:pt x="52845" y="12744"/>
                  </a:lnTo>
                  <a:lnTo>
                    <a:pt x="52690" y="12550"/>
                  </a:lnTo>
                  <a:lnTo>
                    <a:pt x="52553" y="12375"/>
                  </a:lnTo>
                  <a:lnTo>
                    <a:pt x="52437" y="12180"/>
                  </a:lnTo>
                  <a:lnTo>
                    <a:pt x="52339" y="12005"/>
                  </a:lnTo>
                  <a:lnTo>
                    <a:pt x="52261" y="11811"/>
                  </a:lnTo>
                  <a:lnTo>
                    <a:pt x="52184" y="11635"/>
                  </a:lnTo>
                  <a:lnTo>
                    <a:pt x="52086" y="11266"/>
                  </a:lnTo>
                  <a:lnTo>
                    <a:pt x="51892" y="10507"/>
                  </a:lnTo>
                  <a:lnTo>
                    <a:pt x="51795" y="10118"/>
                  </a:lnTo>
                  <a:lnTo>
                    <a:pt x="51717" y="9923"/>
                  </a:lnTo>
                  <a:lnTo>
                    <a:pt x="51639" y="9709"/>
                  </a:lnTo>
                  <a:lnTo>
                    <a:pt x="51639" y="9709"/>
                  </a:lnTo>
                  <a:lnTo>
                    <a:pt x="51464" y="9943"/>
                  </a:lnTo>
                  <a:lnTo>
                    <a:pt x="51308" y="10196"/>
                  </a:lnTo>
                  <a:lnTo>
                    <a:pt x="51172" y="10449"/>
                  </a:lnTo>
                  <a:lnTo>
                    <a:pt x="51055" y="10721"/>
                  </a:lnTo>
                  <a:lnTo>
                    <a:pt x="50938" y="11013"/>
                  </a:lnTo>
                  <a:lnTo>
                    <a:pt x="50841" y="11324"/>
                  </a:lnTo>
                  <a:lnTo>
                    <a:pt x="50685" y="11947"/>
                  </a:lnTo>
                  <a:lnTo>
                    <a:pt x="50549" y="12589"/>
                  </a:lnTo>
                  <a:lnTo>
                    <a:pt x="50413" y="13211"/>
                  </a:lnTo>
                  <a:lnTo>
                    <a:pt x="50277" y="13815"/>
                  </a:lnTo>
                  <a:lnTo>
                    <a:pt x="50121" y="14359"/>
                  </a:lnTo>
                  <a:lnTo>
                    <a:pt x="50121" y="14359"/>
                  </a:lnTo>
                  <a:lnTo>
                    <a:pt x="50005" y="14729"/>
                  </a:lnTo>
                  <a:lnTo>
                    <a:pt x="49868" y="15079"/>
                  </a:lnTo>
                  <a:lnTo>
                    <a:pt x="49732" y="15410"/>
                  </a:lnTo>
                  <a:lnTo>
                    <a:pt x="49576" y="15760"/>
                  </a:lnTo>
                  <a:lnTo>
                    <a:pt x="49401" y="16091"/>
                  </a:lnTo>
                  <a:lnTo>
                    <a:pt x="49207" y="16402"/>
                  </a:lnTo>
                  <a:lnTo>
                    <a:pt x="49012" y="16714"/>
                  </a:lnTo>
                  <a:lnTo>
                    <a:pt x="48779" y="17005"/>
                  </a:lnTo>
                  <a:lnTo>
                    <a:pt x="48545" y="17278"/>
                  </a:lnTo>
                  <a:lnTo>
                    <a:pt x="48292" y="17531"/>
                  </a:lnTo>
                  <a:lnTo>
                    <a:pt x="48039" y="17784"/>
                  </a:lnTo>
                  <a:lnTo>
                    <a:pt x="47748" y="17998"/>
                  </a:lnTo>
                  <a:lnTo>
                    <a:pt x="47436" y="18192"/>
                  </a:lnTo>
                  <a:lnTo>
                    <a:pt x="47125" y="18367"/>
                  </a:lnTo>
                  <a:lnTo>
                    <a:pt x="46775" y="18523"/>
                  </a:lnTo>
                  <a:lnTo>
                    <a:pt x="46405" y="18640"/>
                  </a:lnTo>
                  <a:lnTo>
                    <a:pt x="46405" y="18640"/>
                  </a:lnTo>
                  <a:lnTo>
                    <a:pt x="46016" y="18737"/>
                  </a:lnTo>
                  <a:lnTo>
                    <a:pt x="45627" y="18815"/>
                  </a:lnTo>
                  <a:lnTo>
                    <a:pt x="45218" y="18854"/>
                  </a:lnTo>
                  <a:lnTo>
                    <a:pt x="44829" y="18873"/>
                  </a:lnTo>
                  <a:lnTo>
                    <a:pt x="44829" y="18873"/>
                  </a:lnTo>
                  <a:lnTo>
                    <a:pt x="44537" y="18854"/>
                  </a:lnTo>
                  <a:lnTo>
                    <a:pt x="44226" y="18834"/>
                  </a:lnTo>
                  <a:lnTo>
                    <a:pt x="43934" y="18796"/>
                  </a:lnTo>
                  <a:lnTo>
                    <a:pt x="43642" y="18737"/>
                  </a:lnTo>
                  <a:lnTo>
                    <a:pt x="43350" y="18659"/>
                  </a:lnTo>
                  <a:lnTo>
                    <a:pt x="43078" y="18562"/>
                  </a:lnTo>
                  <a:lnTo>
                    <a:pt x="42805" y="18445"/>
                  </a:lnTo>
                  <a:lnTo>
                    <a:pt x="42533" y="18309"/>
                  </a:lnTo>
                  <a:lnTo>
                    <a:pt x="42280" y="18173"/>
                  </a:lnTo>
                  <a:lnTo>
                    <a:pt x="42027" y="17998"/>
                  </a:lnTo>
                  <a:lnTo>
                    <a:pt x="41774" y="17823"/>
                  </a:lnTo>
                  <a:lnTo>
                    <a:pt x="41541" y="17628"/>
                  </a:lnTo>
                  <a:lnTo>
                    <a:pt x="41327" y="17414"/>
                  </a:lnTo>
                  <a:lnTo>
                    <a:pt x="41113" y="17181"/>
                  </a:lnTo>
                  <a:lnTo>
                    <a:pt x="40899" y="16928"/>
                  </a:lnTo>
                  <a:lnTo>
                    <a:pt x="40704" y="16655"/>
                  </a:lnTo>
                  <a:lnTo>
                    <a:pt x="40704" y="16655"/>
                  </a:lnTo>
                  <a:lnTo>
                    <a:pt x="40471" y="16286"/>
                  </a:lnTo>
                  <a:lnTo>
                    <a:pt x="40276" y="15916"/>
                  </a:lnTo>
                  <a:lnTo>
                    <a:pt x="40140" y="15527"/>
                  </a:lnTo>
                  <a:lnTo>
                    <a:pt x="40023" y="15138"/>
                  </a:lnTo>
                  <a:lnTo>
                    <a:pt x="39945" y="14749"/>
                  </a:lnTo>
                  <a:lnTo>
                    <a:pt x="39906" y="14359"/>
                  </a:lnTo>
                  <a:lnTo>
                    <a:pt x="39868" y="13970"/>
                  </a:lnTo>
                  <a:lnTo>
                    <a:pt x="39848" y="13562"/>
                  </a:lnTo>
                  <a:lnTo>
                    <a:pt x="39848" y="12764"/>
                  </a:lnTo>
                  <a:lnTo>
                    <a:pt x="39868" y="11947"/>
                  </a:lnTo>
                  <a:lnTo>
                    <a:pt x="39868" y="11538"/>
                  </a:lnTo>
                  <a:lnTo>
                    <a:pt x="39848" y="11130"/>
                  </a:lnTo>
                  <a:lnTo>
                    <a:pt x="39809" y="10721"/>
                  </a:lnTo>
                  <a:lnTo>
                    <a:pt x="39751" y="10312"/>
                  </a:lnTo>
                  <a:lnTo>
                    <a:pt x="39751" y="10312"/>
                  </a:lnTo>
                  <a:lnTo>
                    <a:pt x="39673" y="9865"/>
                  </a:lnTo>
                  <a:lnTo>
                    <a:pt x="39595" y="9515"/>
                  </a:lnTo>
                  <a:lnTo>
                    <a:pt x="39498" y="9223"/>
                  </a:lnTo>
                  <a:lnTo>
                    <a:pt x="39439" y="9087"/>
                  </a:lnTo>
                  <a:lnTo>
                    <a:pt x="39381" y="8970"/>
                  </a:lnTo>
                  <a:lnTo>
                    <a:pt x="39303" y="8873"/>
                  </a:lnTo>
                  <a:lnTo>
                    <a:pt x="39206" y="8775"/>
                  </a:lnTo>
                  <a:lnTo>
                    <a:pt x="39109" y="8697"/>
                  </a:lnTo>
                  <a:lnTo>
                    <a:pt x="38992" y="8620"/>
                  </a:lnTo>
                  <a:lnTo>
                    <a:pt x="38856" y="8561"/>
                  </a:lnTo>
                  <a:lnTo>
                    <a:pt x="38700" y="8483"/>
                  </a:lnTo>
                  <a:lnTo>
                    <a:pt x="38330" y="8367"/>
                  </a:lnTo>
                  <a:lnTo>
                    <a:pt x="38330" y="8367"/>
                  </a:lnTo>
                  <a:lnTo>
                    <a:pt x="37533" y="8172"/>
                  </a:lnTo>
                  <a:lnTo>
                    <a:pt x="37144" y="8075"/>
                  </a:lnTo>
                  <a:lnTo>
                    <a:pt x="36754" y="7939"/>
                  </a:lnTo>
                  <a:lnTo>
                    <a:pt x="36385" y="7764"/>
                  </a:lnTo>
                  <a:lnTo>
                    <a:pt x="36210" y="7666"/>
                  </a:lnTo>
                  <a:lnTo>
                    <a:pt x="36035" y="7569"/>
                  </a:lnTo>
                  <a:lnTo>
                    <a:pt x="35859" y="7433"/>
                  </a:lnTo>
                  <a:lnTo>
                    <a:pt x="35704" y="7297"/>
                  </a:lnTo>
                  <a:lnTo>
                    <a:pt x="35548" y="7141"/>
                  </a:lnTo>
                  <a:lnTo>
                    <a:pt x="35412" y="6966"/>
                  </a:lnTo>
                  <a:lnTo>
                    <a:pt x="35412" y="6966"/>
                  </a:lnTo>
                  <a:lnTo>
                    <a:pt x="35159" y="6577"/>
                  </a:lnTo>
                  <a:lnTo>
                    <a:pt x="34925" y="6168"/>
                  </a:lnTo>
                  <a:lnTo>
                    <a:pt x="34750" y="5740"/>
                  </a:lnTo>
                  <a:lnTo>
                    <a:pt x="34595" y="5312"/>
                  </a:lnTo>
                  <a:lnTo>
                    <a:pt x="34478" y="4864"/>
                  </a:lnTo>
                  <a:lnTo>
                    <a:pt x="34400" y="4397"/>
                  </a:lnTo>
                  <a:lnTo>
                    <a:pt x="34361" y="3950"/>
                  </a:lnTo>
                  <a:lnTo>
                    <a:pt x="34342" y="3483"/>
                  </a:lnTo>
                  <a:lnTo>
                    <a:pt x="34342" y="3016"/>
                  </a:lnTo>
                  <a:lnTo>
                    <a:pt x="34381" y="2549"/>
                  </a:lnTo>
                  <a:lnTo>
                    <a:pt x="34439" y="2102"/>
                  </a:lnTo>
                  <a:lnTo>
                    <a:pt x="34517" y="1654"/>
                  </a:lnTo>
                  <a:lnTo>
                    <a:pt x="34634" y="1207"/>
                  </a:lnTo>
                  <a:lnTo>
                    <a:pt x="34750" y="779"/>
                  </a:lnTo>
                  <a:lnTo>
                    <a:pt x="34887" y="389"/>
                  </a:lnTo>
                  <a:lnTo>
                    <a:pt x="35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14"/>
          <p:cNvGrpSpPr/>
          <p:nvPr/>
        </p:nvGrpSpPr>
        <p:grpSpPr>
          <a:xfrm>
            <a:off x="1462463" y="4614996"/>
            <a:ext cx="477178" cy="349693"/>
            <a:chOff x="3059900" y="-2587950"/>
            <a:chExt cx="1835300" cy="1344975"/>
          </a:xfrm>
        </p:grpSpPr>
        <p:sp>
          <p:nvSpPr>
            <p:cNvPr id="990" name="Google Shape;990;p14"/>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4"/>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4"/>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14"/>
          <p:cNvGrpSpPr/>
          <p:nvPr/>
        </p:nvGrpSpPr>
        <p:grpSpPr>
          <a:xfrm flipH="1">
            <a:off x="8591170" y="4007065"/>
            <a:ext cx="522561" cy="592348"/>
            <a:chOff x="2968075" y="-2227109"/>
            <a:chExt cx="1457225" cy="1651834"/>
          </a:xfrm>
        </p:grpSpPr>
        <p:sp>
          <p:nvSpPr>
            <p:cNvPr id="995" name="Google Shape;995;p14"/>
            <p:cNvSpPr/>
            <p:nvPr/>
          </p:nvSpPr>
          <p:spPr>
            <a:xfrm>
              <a:off x="2968075" y="-2227109"/>
              <a:ext cx="1457225" cy="1651834"/>
            </a:xfrm>
            <a:custGeom>
              <a:avLst/>
              <a:gdLst/>
              <a:ahLst/>
              <a:cxnLst/>
              <a:rect l="l" t="t" r="r" b="b"/>
              <a:pathLst>
                <a:path w="23310" h="26423" extrusionOk="0">
                  <a:moveTo>
                    <a:pt x="12005" y="1"/>
                  </a:moveTo>
                  <a:lnTo>
                    <a:pt x="11713" y="195"/>
                  </a:lnTo>
                  <a:lnTo>
                    <a:pt x="11460" y="390"/>
                  </a:lnTo>
                  <a:lnTo>
                    <a:pt x="11207" y="623"/>
                  </a:lnTo>
                  <a:lnTo>
                    <a:pt x="10974" y="857"/>
                  </a:lnTo>
                  <a:lnTo>
                    <a:pt x="10760" y="1110"/>
                  </a:lnTo>
                  <a:lnTo>
                    <a:pt x="10546" y="1382"/>
                  </a:lnTo>
                  <a:lnTo>
                    <a:pt x="10351" y="1654"/>
                  </a:lnTo>
                  <a:lnTo>
                    <a:pt x="10176" y="1927"/>
                  </a:lnTo>
                  <a:lnTo>
                    <a:pt x="10001" y="2219"/>
                  </a:lnTo>
                  <a:lnTo>
                    <a:pt x="9845" y="2530"/>
                  </a:lnTo>
                  <a:lnTo>
                    <a:pt x="9554" y="3133"/>
                  </a:lnTo>
                  <a:lnTo>
                    <a:pt x="9281" y="3756"/>
                  </a:lnTo>
                  <a:lnTo>
                    <a:pt x="9067" y="4398"/>
                  </a:lnTo>
                  <a:lnTo>
                    <a:pt x="8950" y="4748"/>
                  </a:lnTo>
                  <a:lnTo>
                    <a:pt x="8873" y="5118"/>
                  </a:lnTo>
                  <a:lnTo>
                    <a:pt x="8795" y="5507"/>
                  </a:lnTo>
                  <a:lnTo>
                    <a:pt x="8717" y="5915"/>
                  </a:lnTo>
                  <a:lnTo>
                    <a:pt x="8581" y="6752"/>
                  </a:lnTo>
                  <a:lnTo>
                    <a:pt x="8464" y="7608"/>
                  </a:lnTo>
                  <a:lnTo>
                    <a:pt x="8328" y="8445"/>
                  </a:lnTo>
                  <a:lnTo>
                    <a:pt x="8230" y="8853"/>
                  </a:lnTo>
                  <a:lnTo>
                    <a:pt x="8133" y="9243"/>
                  </a:lnTo>
                  <a:lnTo>
                    <a:pt x="8016" y="9632"/>
                  </a:lnTo>
                  <a:lnTo>
                    <a:pt x="7880" y="9982"/>
                  </a:lnTo>
                  <a:lnTo>
                    <a:pt x="7725" y="10313"/>
                  </a:lnTo>
                  <a:lnTo>
                    <a:pt x="7550" y="10624"/>
                  </a:lnTo>
                  <a:lnTo>
                    <a:pt x="7374" y="10857"/>
                  </a:lnTo>
                  <a:lnTo>
                    <a:pt x="7219" y="11072"/>
                  </a:lnTo>
                  <a:lnTo>
                    <a:pt x="7063" y="11247"/>
                  </a:lnTo>
                  <a:lnTo>
                    <a:pt x="6907" y="11402"/>
                  </a:lnTo>
                  <a:lnTo>
                    <a:pt x="6771" y="11538"/>
                  </a:lnTo>
                  <a:lnTo>
                    <a:pt x="6635" y="11636"/>
                  </a:lnTo>
                  <a:lnTo>
                    <a:pt x="6499" y="11714"/>
                  </a:lnTo>
                  <a:lnTo>
                    <a:pt x="6363" y="11772"/>
                  </a:lnTo>
                  <a:lnTo>
                    <a:pt x="6246" y="11811"/>
                  </a:lnTo>
                  <a:lnTo>
                    <a:pt x="6110" y="11830"/>
                  </a:lnTo>
                  <a:lnTo>
                    <a:pt x="5993" y="11830"/>
                  </a:lnTo>
                  <a:lnTo>
                    <a:pt x="5896" y="11811"/>
                  </a:lnTo>
                  <a:lnTo>
                    <a:pt x="5779" y="11772"/>
                  </a:lnTo>
                  <a:lnTo>
                    <a:pt x="5662" y="11714"/>
                  </a:lnTo>
                  <a:lnTo>
                    <a:pt x="5565" y="11655"/>
                  </a:lnTo>
                  <a:lnTo>
                    <a:pt x="5468" y="11577"/>
                  </a:lnTo>
                  <a:lnTo>
                    <a:pt x="5273" y="11383"/>
                  </a:lnTo>
                  <a:lnTo>
                    <a:pt x="5098" y="11130"/>
                  </a:lnTo>
                  <a:lnTo>
                    <a:pt x="4903" y="10877"/>
                  </a:lnTo>
                  <a:lnTo>
                    <a:pt x="4748" y="10585"/>
                  </a:lnTo>
                  <a:lnTo>
                    <a:pt x="4398" y="9982"/>
                  </a:lnTo>
                  <a:lnTo>
                    <a:pt x="4067" y="9398"/>
                  </a:lnTo>
                  <a:lnTo>
                    <a:pt x="3911" y="9165"/>
                  </a:lnTo>
                  <a:lnTo>
                    <a:pt x="3755" y="8931"/>
                  </a:lnTo>
                  <a:lnTo>
                    <a:pt x="3405" y="8503"/>
                  </a:lnTo>
                  <a:lnTo>
                    <a:pt x="3016" y="8114"/>
                  </a:lnTo>
                  <a:lnTo>
                    <a:pt x="2588" y="7744"/>
                  </a:lnTo>
                  <a:lnTo>
                    <a:pt x="2141" y="7414"/>
                  </a:lnTo>
                  <a:lnTo>
                    <a:pt x="1674" y="7122"/>
                  </a:lnTo>
                  <a:lnTo>
                    <a:pt x="1207" y="6849"/>
                  </a:lnTo>
                  <a:lnTo>
                    <a:pt x="701" y="6635"/>
                  </a:lnTo>
                  <a:lnTo>
                    <a:pt x="876" y="6849"/>
                  </a:lnTo>
                  <a:lnTo>
                    <a:pt x="1031" y="7083"/>
                  </a:lnTo>
                  <a:lnTo>
                    <a:pt x="1168" y="7336"/>
                  </a:lnTo>
                  <a:lnTo>
                    <a:pt x="1284" y="7589"/>
                  </a:lnTo>
                  <a:lnTo>
                    <a:pt x="1382" y="7861"/>
                  </a:lnTo>
                  <a:lnTo>
                    <a:pt x="1479" y="8134"/>
                  </a:lnTo>
                  <a:lnTo>
                    <a:pt x="1557" y="8425"/>
                  </a:lnTo>
                  <a:lnTo>
                    <a:pt x="1615" y="8717"/>
                  </a:lnTo>
                  <a:lnTo>
                    <a:pt x="1674" y="9009"/>
                  </a:lnTo>
                  <a:lnTo>
                    <a:pt x="1712" y="9320"/>
                  </a:lnTo>
                  <a:lnTo>
                    <a:pt x="1751" y="9943"/>
                  </a:lnTo>
                  <a:lnTo>
                    <a:pt x="1751" y="10605"/>
                  </a:lnTo>
                  <a:lnTo>
                    <a:pt x="1732" y="11247"/>
                  </a:lnTo>
                  <a:lnTo>
                    <a:pt x="1654" y="11908"/>
                  </a:lnTo>
                  <a:lnTo>
                    <a:pt x="1576" y="12570"/>
                  </a:lnTo>
                  <a:lnTo>
                    <a:pt x="1460" y="13212"/>
                  </a:lnTo>
                  <a:lnTo>
                    <a:pt x="1323" y="13834"/>
                  </a:lnTo>
                  <a:lnTo>
                    <a:pt x="1168" y="14438"/>
                  </a:lnTo>
                  <a:lnTo>
                    <a:pt x="1012" y="15021"/>
                  </a:lnTo>
                  <a:lnTo>
                    <a:pt x="856" y="15566"/>
                  </a:lnTo>
                  <a:lnTo>
                    <a:pt x="681" y="16052"/>
                  </a:lnTo>
                  <a:lnTo>
                    <a:pt x="487" y="16714"/>
                  </a:lnTo>
                  <a:lnTo>
                    <a:pt x="312" y="17414"/>
                  </a:lnTo>
                  <a:lnTo>
                    <a:pt x="175" y="18134"/>
                  </a:lnTo>
                  <a:lnTo>
                    <a:pt x="78" y="18874"/>
                  </a:lnTo>
                  <a:lnTo>
                    <a:pt x="20" y="19633"/>
                  </a:lnTo>
                  <a:lnTo>
                    <a:pt x="0" y="20002"/>
                  </a:lnTo>
                  <a:lnTo>
                    <a:pt x="20" y="20391"/>
                  </a:lnTo>
                  <a:lnTo>
                    <a:pt x="20" y="20761"/>
                  </a:lnTo>
                  <a:lnTo>
                    <a:pt x="59" y="21131"/>
                  </a:lnTo>
                  <a:lnTo>
                    <a:pt x="98" y="21520"/>
                  </a:lnTo>
                  <a:lnTo>
                    <a:pt x="156" y="21890"/>
                  </a:lnTo>
                  <a:lnTo>
                    <a:pt x="214" y="22240"/>
                  </a:lnTo>
                  <a:lnTo>
                    <a:pt x="312" y="22609"/>
                  </a:lnTo>
                  <a:lnTo>
                    <a:pt x="409" y="22960"/>
                  </a:lnTo>
                  <a:lnTo>
                    <a:pt x="526" y="23290"/>
                  </a:lnTo>
                  <a:lnTo>
                    <a:pt x="662" y="23621"/>
                  </a:lnTo>
                  <a:lnTo>
                    <a:pt x="798" y="23952"/>
                  </a:lnTo>
                  <a:lnTo>
                    <a:pt x="973" y="24263"/>
                  </a:lnTo>
                  <a:lnTo>
                    <a:pt x="1168" y="24575"/>
                  </a:lnTo>
                  <a:lnTo>
                    <a:pt x="1362" y="24847"/>
                  </a:lnTo>
                  <a:lnTo>
                    <a:pt x="1596" y="25119"/>
                  </a:lnTo>
                  <a:lnTo>
                    <a:pt x="1849" y="25392"/>
                  </a:lnTo>
                  <a:lnTo>
                    <a:pt x="2102" y="25625"/>
                  </a:lnTo>
                  <a:lnTo>
                    <a:pt x="2393" y="25859"/>
                  </a:lnTo>
                  <a:lnTo>
                    <a:pt x="2705" y="26053"/>
                  </a:lnTo>
                  <a:lnTo>
                    <a:pt x="3036" y="26248"/>
                  </a:lnTo>
                  <a:lnTo>
                    <a:pt x="3386" y="26423"/>
                  </a:lnTo>
                  <a:lnTo>
                    <a:pt x="21928" y="26423"/>
                  </a:lnTo>
                  <a:lnTo>
                    <a:pt x="22220" y="26053"/>
                  </a:lnTo>
                  <a:lnTo>
                    <a:pt x="22473" y="25684"/>
                  </a:lnTo>
                  <a:lnTo>
                    <a:pt x="22687" y="25294"/>
                  </a:lnTo>
                  <a:lnTo>
                    <a:pt x="22862" y="24866"/>
                  </a:lnTo>
                  <a:lnTo>
                    <a:pt x="23018" y="24438"/>
                  </a:lnTo>
                  <a:lnTo>
                    <a:pt x="23115" y="23991"/>
                  </a:lnTo>
                  <a:lnTo>
                    <a:pt x="23212" y="23524"/>
                  </a:lnTo>
                  <a:lnTo>
                    <a:pt x="23271" y="23037"/>
                  </a:lnTo>
                  <a:lnTo>
                    <a:pt x="23290" y="22551"/>
                  </a:lnTo>
                  <a:lnTo>
                    <a:pt x="23310" y="22045"/>
                  </a:lnTo>
                  <a:lnTo>
                    <a:pt x="23290" y="21539"/>
                  </a:lnTo>
                  <a:lnTo>
                    <a:pt x="23271" y="21014"/>
                  </a:lnTo>
                  <a:lnTo>
                    <a:pt x="23212" y="20489"/>
                  </a:lnTo>
                  <a:lnTo>
                    <a:pt x="23154" y="19944"/>
                  </a:lnTo>
                  <a:lnTo>
                    <a:pt x="22998" y="18874"/>
                  </a:lnTo>
                  <a:lnTo>
                    <a:pt x="22784" y="17784"/>
                  </a:lnTo>
                  <a:lnTo>
                    <a:pt x="22570" y="16714"/>
                  </a:lnTo>
                  <a:lnTo>
                    <a:pt x="22142" y="14613"/>
                  </a:lnTo>
                  <a:lnTo>
                    <a:pt x="21948" y="13620"/>
                  </a:lnTo>
                  <a:lnTo>
                    <a:pt x="21811" y="12667"/>
                  </a:lnTo>
                  <a:lnTo>
                    <a:pt x="21753" y="12219"/>
                  </a:lnTo>
                  <a:lnTo>
                    <a:pt x="21734" y="11772"/>
                  </a:lnTo>
                  <a:lnTo>
                    <a:pt x="21714" y="11363"/>
                  </a:lnTo>
                  <a:lnTo>
                    <a:pt x="21734" y="10955"/>
                  </a:lnTo>
                  <a:lnTo>
                    <a:pt x="21734" y="10955"/>
                  </a:lnTo>
                  <a:lnTo>
                    <a:pt x="21403" y="10974"/>
                  </a:lnTo>
                  <a:lnTo>
                    <a:pt x="21091" y="11033"/>
                  </a:lnTo>
                  <a:lnTo>
                    <a:pt x="20800" y="11130"/>
                  </a:lnTo>
                  <a:lnTo>
                    <a:pt x="20527" y="11247"/>
                  </a:lnTo>
                  <a:lnTo>
                    <a:pt x="20274" y="11402"/>
                  </a:lnTo>
                  <a:lnTo>
                    <a:pt x="20021" y="11597"/>
                  </a:lnTo>
                  <a:lnTo>
                    <a:pt x="19807" y="11811"/>
                  </a:lnTo>
                  <a:lnTo>
                    <a:pt x="19593" y="12044"/>
                  </a:lnTo>
                  <a:lnTo>
                    <a:pt x="19379" y="12278"/>
                  </a:lnTo>
                  <a:lnTo>
                    <a:pt x="19204" y="12550"/>
                  </a:lnTo>
                  <a:lnTo>
                    <a:pt x="19029" y="12823"/>
                  </a:lnTo>
                  <a:lnTo>
                    <a:pt x="18854" y="13095"/>
                  </a:lnTo>
                  <a:lnTo>
                    <a:pt x="18582" y="13659"/>
                  </a:lnTo>
                  <a:lnTo>
                    <a:pt x="18329" y="14204"/>
                  </a:lnTo>
                  <a:lnTo>
                    <a:pt x="18270" y="13990"/>
                  </a:lnTo>
                  <a:lnTo>
                    <a:pt x="18231" y="13776"/>
                  </a:lnTo>
                  <a:lnTo>
                    <a:pt x="18231" y="13581"/>
                  </a:lnTo>
                  <a:lnTo>
                    <a:pt x="18231" y="13367"/>
                  </a:lnTo>
                  <a:lnTo>
                    <a:pt x="18231" y="13173"/>
                  </a:lnTo>
                  <a:lnTo>
                    <a:pt x="18270" y="12978"/>
                  </a:lnTo>
                  <a:lnTo>
                    <a:pt x="18348" y="12589"/>
                  </a:lnTo>
                  <a:lnTo>
                    <a:pt x="18445" y="12219"/>
                  </a:lnTo>
                  <a:lnTo>
                    <a:pt x="18523" y="11830"/>
                  </a:lnTo>
                  <a:lnTo>
                    <a:pt x="18582" y="11422"/>
                  </a:lnTo>
                  <a:lnTo>
                    <a:pt x="18601" y="11208"/>
                  </a:lnTo>
                  <a:lnTo>
                    <a:pt x="18601" y="10994"/>
                  </a:lnTo>
                  <a:lnTo>
                    <a:pt x="18582" y="10799"/>
                  </a:lnTo>
                  <a:lnTo>
                    <a:pt x="18543" y="10605"/>
                  </a:lnTo>
                  <a:lnTo>
                    <a:pt x="18465" y="10235"/>
                  </a:lnTo>
                  <a:lnTo>
                    <a:pt x="18329" y="9865"/>
                  </a:lnTo>
                  <a:lnTo>
                    <a:pt x="18173" y="9496"/>
                  </a:lnTo>
                  <a:lnTo>
                    <a:pt x="17998" y="9145"/>
                  </a:lnTo>
                  <a:lnTo>
                    <a:pt x="17803" y="8815"/>
                  </a:lnTo>
                  <a:lnTo>
                    <a:pt x="17395" y="8153"/>
                  </a:lnTo>
                  <a:lnTo>
                    <a:pt x="17122" y="7764"/>
                  </a:lnTo>
                  <a:lnTo>
                    <a:pt x="16655" y="7161"/>
                  </a:lnTo>
                  <a:lnTo>
                    <a:pt x="16091" y="6421"/>
                  </a:lnTo>
                  <a:lnTo>
                    <a:pt x="15799" y="5993"/>
                  </a:lnTo>
                  <a:lnTo>
                    <a:pt x="15527" y="5585"/>
                  </a:lnTo>
                  <a:lnTo>
                    <a:pt x="15254" y="5157"/>
                  </a:lnTo>
                  <a:lnTo>
                    <a:pt x="15001" y="4729"/>
                  </a:lnTo>
                  <a:lnTo>
                    <a:pt x="14807" y="4320"/>
                  </a:lnTo>
                  <a:lnTo>
                    <a:pt x="14632" y="3950"/>
                  </a:lnTo>
                  <a:lnTo>
                    <a:pt x="14573" y="3756"/>
                  </a:lnTo>
                  <a:lnTo>
                    <a:pt x="14535" y="3600"/>
                  </a:lnTo>
                  <a:lnTo>
                    <a:pt x="14515" y="3444"/>
                  </a:lnTo>
                  <a:lnTo>
                    <a:pt x="14515" y="3289"/>
                  </a:lnTo>
                  <a:lnTo>
                    <a:pt x="14515" y="3153"/>
                  </a:lnTo>
                  <a:lnTo>
                    <a:pt x="14554" y="3036"/>
                  </a:lnTo>
                  <a:lnTo>
                    <a:pt x="14612" y="2939"/>
                  </a:lnTo>
                  <a:lnTo>
                    <a:pt x="14690" y="2841"/>
                  </a:lnTo>
                  <a:lnTo>
                    <a:pt x="14690" y="2841"/>
                  </a:lnTo>
                  <a:lnTo>
                    <a:pt x="14515" y="3016"/>
                  </a:lnTo>
                  <a:lnTo>
                    <a:pt x="14340" y="3191"/>
                  </a:lnTo>
                  <a:lnTo>
                    <a:pt x="14184" y="3386"/>
                  </a:lnTo>
                  <a:lnTo>
                    <a:pt x="14029" y="3581"/>
                  </a:lnTo>
                  <a:lnTo>
                    <a:pt x="13912" y="3795"/>
                  </a:lnTo>
                  <a:lnTo>
                    <a:pt x="13795" y="4009"/>
                  </a:lnTo>
                  <a:lnTo>
                    <a:pt x="13678" y="4223"/>
                  </a:lnTo>
                  <a:lnTo>
                    <a:pt x="13601" y="4456"/>
                  </a:lnTo>
                  <a:lnTo>
                    <a:pt x="13503" y="4690"/>
                  </a:lnTo>
                  <a:lnTo>
                    <a:pt x="13445" y="4923"/>
                  </a:lnTo>
                  <a:lnTo>
                    <a:pt x="13348" y="5410"/>
                  </a:lnTo>
                  <a:lnTo>
                    <a:pt x="13270" y="5915"/>
                  </a:lnTo>
                  <a:lnTo>
                    <a:pt x="13250" y="6402"/>
                  </a:lnTo>
                  <a:lnTo>
                    <a:pt x="12959" y="6266"/>
                  </a:lnTo>
                  <a:lnTo>
                    <a:pt x="12706" y="6129"/>
                  </a:lnTo>
                  <a:lnTo>
                    <a:pt x="12472" y="5974"/>
                  </a:lnTo>
                  <a:lnTo>
                    <a:pt x="12258" y="5818"/>
                  </a:lnTo>
                  <a:lnTo>
                    <a:pt x="12083" y="5663"/>
                  </a:lnTo>
                  <a:lnTo>
                    <a:pt x="11927" y="5487"/>
                  </a:lnTo>
                  <a:lnTo>
                    <a:pt x="11791" y="5312"/>
                  </a:lnTo>
                  <a:lnTo>
                    <a:pt x="11674" y="5137"/>
                  </a:lnTo>
                  <a:lnTo>
                    <a:pt x="11577" y="4943"/>
                  </a:lnTo>
                  <a:lnTo>
                    <a:pt x="11499" y="4768"/>
                  </a:lnTo>
                  <a:lnTo>
                    <a:pt x="11460" y="4573"/>
                  </a:lnTo>
                  <a:lnTo>
                    <a:pt x="11421" y="4378"/>
                  </a:lnTo>
                  <a:lnTo>
                    <a:pt x="11383" y="4164"/>
                  </a:lnTo>
                  <a:lnTo>
                    <a:pt x="11383" y="3970"/>
                  </a:lnTo>
                  <a:lnTo>
                    <a:pt x="11402" y="3542"/>
                  </a:lnTo>
                  <a:lnTo>
                    <a:pt x="11460" y="3114"/>
                  </a:lnTo>
                  <a:lnTo>
                    <a:pt x="11538" y="2686"/>
                  </a:lnTo>
                  <a:lnTo>
                    <a:pt x="11733" y="1791"/>
                  </a:lnTo>
                  <a:lnTo>
                    <a:pt x="11830" y="1343"/>
                  </a:lnTo>
                  <a:lnTo>
                    <a:pt x="11927" y="896"/>
                  </a:lnTo>
                  <a:lnTo>
                    <a:pt x="11986" y="448"/>
                  </a:lnTo>
                  <a:lnTo>
                    <a:pt x="12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2968075" y="-2227109"/>
              <a:ext cx="1457225" cy="1651834"/>
            </a:xfrm>
            <a:custGeom>
              <a:avLst/>
              <a:gdLst/>
              <a:ahLst/>
              <a:cxnLst/>
              <a:rect l="l" t="t" r="r" b="b"/>
              <a:pathLst>
                <a:path w="23310" h="26423" fill="none" extrusionOk="0">
                  <a:moveTo>
                    <a:pt x="3386" y="26423"/>
                  </a:moveTo>
                  <a:lnTo>
                    <a:pt x="3386" y="26423"/>
                  </a:lnTo>
                  <a:lnTo>
                    <a:pt x="3036" y="26248"/>
                  </a:lnTo>
                  <a:lnTo>
                    <a:pt x="2705" y="26053"/>
                  </a:lnTo>
                  <a:lnTo>
                    <a:pt x="2393" y="25859"/>
                  </a:lnTo>
                  <a:lnTo>
                    <a:pt x="2102" y="25625"/>
                  </a:lnTo>
                  <a:lnTo>
                    <a:pt x="1849" y="25392"/>
                  </a:lnTo>
                  <a:lnTo>
                    <a:pt x="1596" y="25119"/>
                  </a:lnTo>
                  <a:lnTo>
                    <a:pt x="1362" y="24847"/>
                  </a:lnTo>
                  <a:lnTo>
                    <a:pt x="1168" y="24575"/>
                  </a:lnTo>
                  <a:lnTo>
                    <a:pt x="973" y="24263"/>
                  </a:lnTo>
                  <a:lnTo>
                    <a:pt x="798" y="23952"/>
                  </a:lnTo>
                  <a:lnTo>
                    <a:pt x="662" y="23621"/>
                  </a:lnTo>
                  <a:lnTo>
                    <a:pt x="526" y="23290"/>
                  </a:lnTo>
                  <a:lnTo>
                    <a:pt x="409" y="22960"/>
                  </a:lnTo>
                  <a:lnTo>
                    <a:pt x="312" y="22609"/>
                  </a:lnTo>
                  <a:lnTo>
                    <a:pt x="214" y="22240"/>
                  </a:lnTo>
                  <a:lnTo>
                    <a:pt x="156" y="21890"/>
                  </a:lnTo>
                  <a:lnTo>
                    <a:pt x="98" y="21520"/>
                  </a:lnTo>
                  <a:lnTo>
                    <a:pt x="59" y="21131"/>
                  </a:lnTo>
                  <a:lnTo>
                    <a:pt x="20" y="20761"/>
                  </a:lnTo>
                  <a:lnTo>
                    <a:pt x="20" y="20391"/>
                  </a:lnTo>
                  <a:lnTo>
                    <a:pt x="0" y="20002"/>
                  </a:lnTo>
                  <a:lnTo>
                    <a:pt x="20" y="19633"/>
                  </a:lnTo>
                  <a:lnTo>
                    <a:pt x="78" y="18874"/>
                  </a:lnTo>
                  <a:lnTo>
                    <a:pt x="175" y="18134"/>
                  </a:lnTo>
                  <a:lnTo>
                    <a:pt x="312" y="17414"/>
                  </a:lnTo>
                  <a:lnTo>
                    <a:pt x="487" y="16714"/>
                  </a:lnTo>
                  <a:lnTo>
                    <a:pt x="681" y="16052"/>
                  </a:lnTo>
                  <a:lnTo>
                    <a:pt x="681" y="16052"/>
                  </a:lnTo>
                  <a:lnTo>
                    <a:pt x="856" y="15566"/>
                  </a:lnTo>
                  <a:lnTo>
                    <a:pt x="1012" y="15021"/>
                  </a:lnTo>
                  <a:lnTo>
                    <a:pt x="1168" y="14438"/>
                  </a:lnTo>
                  <a:lnTo>
                    <a:pt x="1323" y="13834"/>
                  </a:lnTo>
                  <a:lnTo>
                    <a:pt x="1460" y="13212"/>
                  </a:lnTo>
                  <a:lnTo>
                    <a:pt x="1576" y="12570"/>
                  </a:lnTo>
                  <a:lnTo>
                    <a:pt x="1654" y="11908"/>
                  </a:lnTo>
                  <a:lnTo>
                    <a:pt x="1732" y="11247"/>
                  </a:lnTo>
                  <a:lnTo>
                    <a:pt x="1751" y="10605"/>
                  </a:lnTo>
                  <a:lnTo>
                    <a:pt x="1751" y="9943"/>
                  </a:lnTo>
                  <a:lnTo>
                    <a:pt x="1712" y="9320"/>
                  </a:lnTo>
                  <a:lnTo>
                    <a:pt x="1674" y="9009"/>
                  </a:lnTo>
                  <a:lnTo>
                    <a:pt x="1615" y="8717"/>
                  </a:lnTo>
                  <a:lnTo>
                    <a:pt x="1557" y="8425"/>
                  </a:lnTo>
                  <a:lnTo>
                    <a:pt x="1479" y="8134"/>
                  </a:lnTo>
                  <a:lnTo>
                    <a:pt x="1382" y="7861"/>
                  </a:lnTo>
                  <a:lnTo>
                    <a:pt x="1284" y="7589"/>
                  </a:lnTo>
                  <a:lnTo>
                    <a:pt x="1168" y="7336"/>
                  </a:lnTo>
                  <a:lnTo>
                    <a:pt x="1031" y="7083"/>
                  </a:lnTo>
                  <a:lnTo>
                    <a:pt x="876" y="6849"/>
                  </a:lnTo>
                  <a:lnTo>
                    <a:pt x="701" y="6635"/>
                  </a:lnTo>
                  <a:lnTo>
                    <a:pt x="701" y="6635"/>
                  </a:lnTo>
                  <a:lnTo>
                    <a:pt x="1207" y="6849"/>
                  </a:lnTo>
                  <a:lnTo>
                    <a:pt x="1674" y="7122"/>
                  </a:lnTo>
                  <a:lnTo>
                    <a:pt x="2141" y="7414"/>
                  </a:lnTo>
                  <a:lnTo>
                    <a:pt x="2588" y="7744"/>
                  </a:lnTo>
                  <a:lnTo>
                    <a:pt x="3016" y="8114"/>
                  </a:lnTo>
                  <a:lnTo>
                    <a:pt x="3405" y="8503"/>
                  </a:lnTo>
                  <a:lnTo>
                    <a:pt x="3755" y="8931"/>
                  </a:lnTo>
                  <a:lnTo>
                    <a:pt x="3911" y="9165"/>
                  </a:lnTo>
                  <a:lnTo>
                    <a:pt x="4067" y="9398"/>
                  </a:lnTo>
                  <a:lnTo>
                    <a:pt x="4067" y="9398"/>
                  </a:lnTo>
                  <a:lnTo>
                    <a:pt x="4398" y="9982"/>
                  </a:lnTo>
                  <a:lnTo>
                    <a:pt x="4748" y="10585"/>
                  </a:lnTo>
                  <a:lnTo>
                    <a:pt x="4903" y="10877"/>
                  </a:lnTo>
                  <a:lnTo>
                    <a:pt x="5098" y="11130"/>
                  </a:lnTo>
                  <a:lnTo>
                    <a:pt x="5273" y="11383"/>
                  </a:lnTo>
                  <a:lnTo>
                    <a:pt x="5468" y="11577"/>
                  </a:lnTo>
                  <a:lnTo>
                    <a:pt x="5565" y="11655"/>
                  </a:lnTo>
                  <a:lnTo>
                    <a:pt x="5662" y="11714"/>
                  </a:lnTo>
                  <a:lnTo>
                    <a:pt x="5779" y="11772"/>
                  </a:lnTo>
                  <a:lnTo>
                    <a:pt x="5896" y="11811"/>
                  </a:lnTo>
                  <a:lnTo>
                    <a:pt x="5993" y="11830"/>
                  </a:lnTo>
                  <a:lnTo>
                    <a:pt x="6110" y="11830"/>
                  </a:lnTo>
                  <a:lnTo>
                    <a:pt x="6246" y="11811"/>
                  </a:lnTo>
                  <a:lnTo>
                    <a:pt x="6363" y="11772"/>
                  </a:lnTo>
                  <a:lnTo>
                    <a:pt x="6499" y="11714"/>
                  </a:lnTo>
                  <a:lnTo>
                    <a:pt x="6635" y="11636"/>
                  </a:lnTo>
                  <a:lnTo>
                    <a:pt x="6771" y="11538"/>
                  </a:lnTo>
                  <a:lnTo>
                    <a:pt x="6907" y="11402"/>
                  </a:lnTo>
                  <a:lnTo>
                    <a:pt x="7063" y="11247"/>
                  </a:lnTo>
                  <a:lnTo>
                    <a:pt x="7219" y="11072"/>
                  </a:lnTo>
                  <a:lnTo>
                    <a:pt x="7374" y="10857"/>
                  </a:lnTo>
                  <a:lnTo>
                    <a:pt x="7550" y="10624"/>
                  </a:lnTo>
                  <a:lnTo>
                    <a:pt x="7550" y="10624"/>
                  </a:lnTo>
                  <a:lnTo>
                    <a:pt x="7725" y="10313"/>
                  </a:lnTo>
                  <a:lnTo>
                    <a:pt x="7880" y="9982"/>
                  </a:lnTo>
                  <a:lnTo>
                    <a:pt x="8016" y="9632"/>
                  </a:lnTo>
                  <a:lnTo>
                    <a:pt x="8133" y="9243"/>
                  </a:lnTo>
                  <a:lnTo>
                    <a:pt x="8230" y="8853"/>
                  </a:lnTo>
                  <a:lnTo>
                    <a:pt x="8328" y="8445"/>
                  </a:lnTo>
                  <a:lnTo>
                    <a:pt x="8464" y="7608"/>
                  </a:lnTo>
                  <a:lnTo>
                    <a:pt x="8581" y="6752"/>
                  </a:lnTo>
                  <a:lnTo>
                    <a:pt x="8717" y="5915"/>
                  </a:lnTo>
                  <a:lnTo>
                    <a:pt x="8795" y="5507"/>
                  </a:lnTo>
                  <a:lnTo>
                    <a:pt x="8873" y="5118"/>
                  </a:lnTo>
                  <a:lnTo>
                    <a:pt x="8950" y="4748"/>
                  </a:lnTo>
                  <a:lnTo>
                    <a:pt x="9067" y="4398"/>
                  </a:lnTo>
                  <a:lnTo>
                    <a:pt x="9067" y="4398"/>
                  </a:lnTo>
                  <a:lnTo>
                    <a:pt x="9281" y="3756"/>
                  </a:lnTo>
                  <a:lnTo>
                    <a:pt x="9554" y="3133"/>
                  </a:lnTo>
                  <a:lnTo>
                    <a:pt x="9845" y="2530"/>
                  </a:lnTo>
                  <a:lnTo>
                    <a:pt x="10001" y="2219"/>
                  </a:lnTo>
                  <a:lnTo>
                    <a:pt x="10176" y="1927"/>
                  </a:lnTo>
                  <a:lnTo>
                    <a:pt x="10351" y="1654"/>
                  </a:lnTo>
                  <a:lnTo>
                    <a:pt x="10546" y="1382"/>
                  </a:lnTo>
                  <a:lnTo>
                    <a:pt x="10760" y="1110"/>
                  </a:lnTo>
                  <a:lnTo>
                    <a:pt x="10974" y="857"/>
                  </a:lnTo>
                  <a:lnTo>
                    <a:pt x="11207" y="623"/>
                  </a:lnTo>
                  <a:lnTo>
                    <a:pt x="11460" y="390"/>
                  </a:lnTo>
                  <a:lnTo>
                    <a:pt x="11713" y="195"/>
                  </a:lnTo>
                  <a:lnTo>
                    <a:pt x="12005" y="1"/>
                  </a:lnTo>
                  <a:lnTo>
                    <a:pt x="12005" y="1"/>
                  </a:lnTo>
                  <a:lnTo>
                    <a:pt x="11986" y="448"/>
                  </a:lnTo>
                  <a:lnTo>
                    <a:pt x="11927" y="896"/>
                  </a:lnTo>
                  <a:lnTo>
                    <a:pt x="11830" y="1343"/>
                  </a:lnTo>
                  <a:lnTo>
                    <a:pt x="11733" y="1791"/>
                  </a:lnTo>
                  <a:lnTo>
                    <a:pt x="11538" y="2686"/>
                  </a:lnTo>
                  <a:lnTo>
                    <a:pt x="11460" y="3114"/>
                  </a:lnTo>
                  <a:lnTo>
                    <a:pt x="11402" y="3542"/>
                  </a:lnTo>
                  <a:lnTo>
                    <a:pt x="11383" y="3970"/>
                  </a:lnTo>
                  <a:lnTo>
                    <a:pt x="11383" y="4164"/>
                  </a:lnTo>
                  <a:lnTo>
                    <a:pt x="11421" y="4378"/>
                  </a:lnTo>
                  <a:lnTo>
                    <a:pt x="11460" y="4573"/>
                  </a:lnTo>
                  <a:lnTo>
                    <a:pt x="11499" y="4768"/>
                  </a:lnTo>
                  <a:lnTo>
                    <a:pt x="11577" y="4943"/>
                  </a:lnTo>
                  <a:lnTo>
                    <a:pt x="11674" y="5137"/>
                  </a:lnTo>
                  <a:lnTo>
                    <a:pt x="11791" y="5312"/>
                  </a:lnTo>
                  <a:lnTo>
                    <a:pt x="11927" y="5487"/>
                  </a:lnTo>
                  <a:lnTo>
                    <a:pt x="12083" y="5663"/>
                  </a:lnTo>
                  <a:lnTo>
                    <a:pt x="12258" y="5818"/>
                  </a:lnTo>
                  <a:lnTo>
                    <a:pt x="12472" y="5974"/>
                  </a:lnTo>
                  <a:lnTo>
                    <a:pt x="12706" y="6129"/>
                  </a:lnTo>
                  <a:lnTo>
                    <a:pt x="12959" y="6266"/>
                  </a:lnTo>
                  <a:lnTo>
                    <a:pt x="13250" y="6402"/>
                  </a:lnTo>
                  <a:lnTo>
                    <a:pt x="13250" y="6402"/>
                  </a:lnTo>
                  <a:lnTo>
                    <a:pt x="13270" y="5915"/>
                  </a:lnTo>
                  <a:lnTo>
                    <a:pt x="13348" y="5410"/>
                  </a:lnTo>
                  <a:lnTo>
                    <a:pt x="13445" y="4923"/>
                  </a:lnTo>
                  <a:lnTo>
                    <a:pt x="13503" y="4690"/>
                  </a:lnTo>
                  <a:lnTo>
                    <a:pt x="13601" y="4456"/>
                  </a:lnTo>
                  <a:lnTo>
                    <a:pt x="13678" y="4223"/>
                  </a:lnTo>
                  <a:lnTo>
                    <a:pt x="13795" y="4009"/>
                  </a:lnTo>
                  <a:lnTo>
                    <a:pt x="13912" y="3795"/>
                  </a:lnTo>
                  <a:lnTo>
                    <a:pt x="14029" y="3581"/>
                  </a:lnTo>
                  <a:lnTo>
                    <a:pt x="14184" y="3386"/>
                  </a:lnTo>
                  <a:lnTo>
                    <a:pt x="14340" y="3191"/>
                  </a:lnTo>
                  <a:lnTo>
                    <a:pt x="14515" y="3016"/>
                  </a:lnTo>
                  <a:lnTo>
                    <a:pt x="14690" y="2841"/>
                  </a:lnTo>
                  <a:lnTo>
                    <a:pt x="14690" y="2841"/>
                  </a:lnTo>
                  <a:lnTo>
                    <a:pt x="14612" y="2939"/>
                  </a:lnTo>
                  <a:lnTo>
                    <a:pt x="14554" y="3036"/>
                  </a:lnTo>
                  <a:lnTo>
                    <a:pt x="14515" y="3153"/>
                  </a:lnTo>
                  <a:lnTo>
                    <a:pt x="14515" y="3289"/>
                  </a:lnTo>
                  <a:lnTo>
                    <a:pt x="14515" y="3444"/>
                  </a:lnTo>
                  <a:lnTo>
                    <a:pt x="14535" y="3600"/>
                  </a:lnTo>
                  <a:lnTo>
                    <a:pt x="14573" y="3756"/>
                  </a:lnTo>
                  <a:lnTo>
                    <a:pt x="14632" y="3950"/>
                  </a:lnTo>
                  <a:lnTo>
                    <a:pt x="14807" y="4320"/>
                  </a:lnTo>
                  <a:lnTo>
                    <a:pt x="15001" y="4729"/>
                  </a:lnTo>
                  <a:lnTo>
                    <a:pt x="15254" y="5157"/>
                  </a:lnTo>
                  <a:lnTo>
                    <a:pt x="15527" y="5585"/>
                  </a:lnTo>
                  <a:lnTo>
                    <a:pt x="15799" y="5993"/>
                  </a:lnTo>
                  <a:lnTo>
                    <a:pt x="16091" y="6421"/>
                  </a:lnTo>
                  <a:lnTo>
                    <a:pt x="16655" y="7161"/>
                  </a:lnTo>
                  <a:lnTo>
                    <a:pt x="17122" y="7764"/>
                  </a:lnTo>
                  <a:lnTo>
                    <a:pt x="17395" y="8153"/>
                  </a:lnTo>
                  <a:lnTo>
                    <a:pt x="17395" y="8153"/>
                  </a:lnTo>
                  <a:lnTo>
                    <a:pt x="17803" y="8815"/>
                  </a:lnTo>
                  <a:lnTo>
                    <a:pt x="17998" y="9145"/>
                  </a:lnTo>
                  <a:lnTo>
                    <a:pt x="18173" y="9496"/>
                  </a:lnTo>
                  <a:lnTo>
                    <a:pt x="18329" y="9865"/>
                  </a:lnTo>
                  <a:lnTo>
                    <a:pt x="18465" y="10235"/>
                  </a:lnTo>
                  <a:lnTo>
                    <a:pt x="18543" y="10605"/>
                  </a:lnTo>
                  <a:lnTo>
                    <a:pt x="18582" y="10799"/>
                  </a:lnTo>
                  <a:lnTo>
                    <a:pt x="18601" y="10994"/>
                  </a:lnTo>
                  <a:lnTo>
                    <a:pt x="18601" y="10994"/>
                  </a:lnTo>
                  <a:lnTo>
                    <a:pt x="18601" y="11208"/>
                  </a:lnTo>
                  <a:lnTo>
                    <a:pt x="18582" y="11422"/>
                  </a:lnTo>
                  <a:lnTo>
                    <a:pt x="18523" y="11830"/>
                  </a:lnTo>
                  <a:lnTo>
                    <a:pt x="18445" y="12219"/>
                  </a:lnTo>
                  <a:lnTo>
                    <a:pt x="18348" y="12589"/>
                  </a:lnTo>
                  <a:lnTo>
                    <a:pt x="18270" y="12978"/>
                  </a:lnTo>
                  <a:lnTo>
                    <a:pt x="18231" y="13173"/>
                  </a:lnTo>
                  <a:lnTo>
                    <a:pt x="18231" y="13367"/>
                  </a:lnTo>
                  <a:lnTo>
                    <a:pt x="18231" y="13581"/>
                  </a:lnTo>
                  <a:lnTo>
                    <a:pt x="18231" y="13776"/>
                  </a:lnTo>
                  <a:lnTo>
                    <a:pt x="18270" y="13990"/>
                  </a:lnTo>
                  <a:lnTo>
                    <a:pt x="18329" y="14204"/>
                  </a:lnTo>
                  <a:lnTo>
                    <a:pt x="18329" y="14204"/>
                  </a:lnTo>
                  <a:lnTo>
                    <a:pt x="18582" y="13659"/>
                  </a:lnTo>
                  <a:lnTo>
                    <a:pt x="18854" y="13095"/>
                  </a:lnTo>
                  <a:lnTo>
                    <a:pt x="19029" y="12823"/>
                  </a:lnTo>
                  <a:lnTo>
                    <a:pt x="19204" y="12550"/>
                  </a:lnTo>
                  <a:lnTo>
                    <a:pt x="19379" y="12278"/>
                  </a:lnTo>
                  <a:lnTo>
                    <a:pt x="19593" y="12044"/>
                  </a:lnTo>
                  <a:lnTo>
                    <a:pt x="19807" y="11811"/>
                  </a:lnTo>
                  <a:lnTo>
                    <a:pt x="20021" y="11597"/>
                  </a:lnTo>
                  <a:lnTo>
                    <a:pt x="20274" y="11402"/>
                  </a:lnTo>
                  <a:lnTo>
                    <a:pt x="20527" y="11247"/>
                  </a:lnTo>
                  <a:lnTo>
                    <a:pt x="20800" y="11130"/>
                  </a:lnTo>
                  <a:lnTo>
                    <a:pt x="21091" y="11033"/>
                  </a:lnTo>
                  <a:lnTo>
                    <a:pt x="21403" y="10974"/>
                  </a:lnTo>
                  <a:lnTo>
                    <a:pt x="21734" y="10955"/>
                  </a:lnTo>
                  <a:lnTo>
                    <a:pt x="21734" y="10955"/>
                  </a:lnTo>
                  <a:lnTo>
                    <a:pt x="21714" y="11363"/>
                  </a:lnTo>
                  <a:lnTo>
                    <a:pt x="21734" y="11772"/>
                  </a:lnTo>
                  <a:lnTo>
                    <a:pt x="21753" y="12219"/>
                  </a:lnTo>
                  <a:lnTo>
                    <a:pt x="21811" y="12667"/>
                  </a:lnTo>
                  <a:lnTo>
                    <a:pt x="21948" y="13620"/>
                  </a:lnTo>
                  <a:lnTo>
                    <a:pt x="22142" y="14613"/>
                  </a:lnTo>
                  <a:lnTo>
                    <a:pt x="22570" y="16714"/>
                  </a:lnTo>
                  <a:lnTo>
                    <a:pt x="22784" y="17784"/>
                  </a:lnTo>
                  <a:lnTo>
                    <a:pt x="22998" y="18874"/>
                  </a:lnTo>
                  <a:lnTo>
                    <a:pt x="23154" y="19944"/>
                  </a:lnTo>
                  <a:lnTo>
                    <a:pt x="23212" y="20489"/>
                  </a:lnTo>
                  <a:lnTo>
                    <a:pt x="23271" y="21014"/>
                  </a:lnTo>
                  <a:lnTo>
                    <a:pt x="23290" y="21539"/>
                  </a:lnTo>
                  <a:lnTo>
                    <a:pt x="23310" y="22045"/>
                  </a:lnTo>
                  <a:lnTo>
                    <a:pt x="23290" y="22551"/>
                  </a:lnTo>
                  <a:lnTo>
                    <a:pt x="23271" y="23037"/>
                  </a:lnTo>
                  <a:lnTo>
                    <a:pt x="23212" y="23524"/>
                  </a:lnTo>
                  <a:lnTo>
                    <a:pt x="23115" y="23991"/>
                  </a:lnTo>
                  <a:lnTo>
                    <a:pt x="23018" y="24438"/>
                  </a:lnTo>
                  <a:lnTo>
                    <a:pt x="22862" y="24866"/>
                  </a:lnTo>
                  <a:lnTo>
                    <a:pt x="22687" y="25294"/>
                  </a:lnTo>
                  <a:lnTo>
                    <a:pt x="22473" y="25684"/>
                  </a:lnTo>
                  <a:lnTo>
                    <a:pt x="22220" y="26053"/>
                  </a:lnTo>
                  <a:lnTo>
                    <a:pt x="21928" y="26423"/>
                  </a:lnTo>
                  <a:lnTo>
                    <a:pt x="3386" y="26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3165122" y="-1697982"/>
              <a:ext cx="1095950" cy="1122707"/>
            </a:xfrm>
            <a:custGeom>
              <a:avLst/>
              <a:gdLst/>
              <a:ahLst/>
              <a:cxnLst/>
              <a:rect l="l" t="t" r="r" b="b"/>
              <a:pathLst>
                <a:path w="17531" h="17959" extrusionOk="0">
                  <a:moveTo>
                    <a:pt x="7219" y="0"/>
                  </a:move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3165122" y="-1697982"/>
              <a:ext cx="1095950" cy="1122707"/>
            </a:xfrm>
            <a:custGeom>
              <a:avLst/>
              <a:gdLst/>
              <a:ahLst/>
              <a:cxnLst/>
              <a:rect l="l" t="t" r="r" b="b"/>
              <a:pathLst>
                <a:path w="17531" h="17959" fill="none" extrusionOk="0">
                  <a:moveTo>
                    <a:pt x="7219" y="0"/>
                  </a:moveTo>
                  <a:lnTo>
                    <a:pt x="7219" y="0"/>
                  </a:ln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899" y="9923"/>
                  </a:lnTo>
                  <a:lnTo>
                    <a:pt x="2899"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14"/>
          <p:cNvGrpSpPr/>
          <p:nvPr/>
        </p:nvGrpSpPr>
        <p:grpSpPr>
          <a:xfrm flipH="1">
            <a:off x="-247706" y="3774886"/>
            <a:ext cx="987759" cy="824540"/>
            <a:chOff x="4228875" y="-2932575"/>
            <a:chExt cx="1813400" cy="1513750"/>
          </a:xfrm>
        </p:grpSpPr>
        <p:sp>
          <p:nvSpPr>
            <p:cNvPr id="1000" name="Google Shape;1000;p14"/>
            <p:cNvSpPr/>
            <p:nvPr/>
          </p:nvSpPr>
          <p:spPr>
            <a:xfrm>
              <a:off x="4228875" y="-2932575"/>
              <a:ext cx="1813400" cy="1513750"/>
            </a:xfrm>
            <a:custGeom>
              <a:avLst/>
              <a:gdLst/>
              <a:ahLst/>
              <a:cxnLst/>
              <a:rect l="l" t="t" r="r" b="b"/>
              <a:pathLst>
                <a:path w="72536" h="60550" extrusionOk="0">
                  <a:moveTo>
                    <a:pt x="41326" y="0"/>
                  </a:moveTo>
                  <a:lnTo>
                    <a:pt x="41112" y="117"/>
                  </a:lnTo>
                  <a:lnTo>
                    <a:pt x="40898" y="253"/>
                  </a:lnTo>
                  <a:lnTo>
                    <a:pt x="40684" y="389"/>
                  </a:lnTo>
                  <a:lnTo>
                    <a:pt x="40490" y="565"/>
                  </a:lnTo>
                  <a:lnTo>
                    <a:pt x="40276" y="759"/>
                  </a:lnTo>
                  <a:lnTo>
                    <a:pt x="40081" y="954"/>
                  </a:lnTo>
                  <a:lnTo>
                    <a:pt x="39672" y="1401"/>
                  </a:lnTo>
                  <a:lnTo>
                    <a:pt x="39303" y="1888"/>
                  </a:lnTo>
                  <a:lnTo>
                    <a:pt x="38933" y="2432"/>
                  </a:lnTo>
                  <a:lnTo>
                    <a:pt x="38583" y="2997"/>
                  </a:lnTo>
                  <a:lnTo>
                    <a:pt x="38252" y="3600"/>
                  </a:lnTo>
                  <a:lnTo>
                    <a:pt x="37941" y="4203"/>
                  </a:lnTo>
                  <a:lnTo>
                    <a:pt x="37649" y="4826"/>
                  </a:lnTo>
                  <a:lnTo>
                    <a:pt x="37377" y="5448"/>
                  </a:lnTo>
                  <a:lnTo>
                    <a:pt x="37143" y="6051"/>
                  </a:lnTo>
                  <a:lnTo>
                    <a:pt x="36910" y="6655"/>
                  </a:lnTo>
                  <a:lnTo>
                    <a:pt x="36715" y="7219"/>
                  </a:lnTo>
                  <a:lnTo>
                    <a:pt x="36559" y="7744"/>
                  </a:lnTo>
                  <a:lnTo>
                    <a:pt x="36404" y="8250"/>
                  </a:lnTo>
                  <a:lnTo>
                    <a:pt x="36326" y="8561"/>
                  </a:lnTo>
                  <a:lnTo>
                    <a:pt x="36268" y="8892"/>
                  </a:lnTo>
                  <a:lnTo>
                    <a:pt x="36229" y="9223"/>
                  </a:lnTo>
                  <a:lnTo>
                    <a:pt x="36190" y="9534"/>
                  </a:lnTo>
                  <a:lnTo>
                    <a:pt x="36190" y="9845"/>
                  </a:lnTo>
                  <a:lnTo>
                    <a:pt x="36190" y="10157"/>
                  </a:lnTo>
                  <a:lnTo>
                    <a:pt x="36190" y="10468"/>
                  </a:lnTo>
                  <a:lnTo>
                    <a:pt x="36209" y="10760"/>
                  </a:lnTo>
                  <a:lnTo>
                    <a:pt x="36287" y="11363"/>
                  </a:lnTo>
                  <a:lnTo>
                    <a:pt x="36404" y="11947"/>
                  </a:lnTo>
                  <a:lnTo>
                    <a:pt x="36540" y="12530"/>
                  </a:lnTo>
                  <a:lnTo>
                    <a:pt x="36715" y="13114"/>
                  </a:lnTo>
                  <a:lnTo>
                    <a:pt x="37046" y="14282"/>
                  </a:lnTo>
                  <a:lnTo>
                    <a:pt x="37221" y="14865"/>
                  </a:lnTo>
                  <a:lnTo>
                    <a:pt x="37377" y="15449"/>
                  </a:lnTo>
                  <a:lnTo>
                    <a:pt x="37513" y="16052"/>
                  </a:lnTo>
                  <a:lnTo>
                    <a:pt x="37629" y="16655"/>
                  </a:lnTo>
                  <a:lnTo>
                    <a:pt x="37707" y="17278"/>
                  </a:lnTo>
                  <a:lnTo>
                    <a:pt x="37727" y="17589"/>
                  </a:lnTo>
                  <a:lnTo>
                    <a:pt x="37746" y="17920"/>
                  </a:lnTo>
                  <a:lnTo>
                    <a:pt x="37727" y="18329"/>
                  </a:lnTo>
                  <a:lnTo>
                    <a:pt x="37707" y="18796"/>
                  </a:lnTo>
                  <a:lnTo>
                    <a:pt x="37668" y="19321"/>
                  </a:lnTo>
                  <a:lnTo>
                    <a:pt x="37610" y="19866"/>
                  </a:lnTo>
                  <a:lnTo>
                    <a:pt x="37532" y="20449"/>
                  </a:lnTo>
                  <a:lnTo>
                    <a:pt x="37415" y="21033"/>
                  </a:lnTo>
                  <a:lnTo>
                    <a:pt x="37279" y="21617"/>
                  </a:lnTo>
                  <a:lnTo>
                    <a:pt x="37104" y="22162"/>
                  </a:lnTo>
                  <a:lnTo>
                    <a:pt x="36910" y="22687"/>
                  </a:lnTo>
                  <a:lnTo>
                    <a:pt x="36793" y="22940"/>
                  </a:lnTo>
                  <a:lnTo>
                    <a:pt x="36657" y="23173"/>
                  </a:lnTo>
                  <a:lnTo>
                    <a:pt x="36540" y="23387"/>
                  </a:lnTo>
                  <a:lnTo>
                    <a:pt x="36384" y="23601"/>
                  </a:lnTo>
                  <a:lnTo>
                    <a:pt x="36248" y="23796"/>
                  </a:lnTo>
                  <a:lnTo>
                    <a:pt x="36073" y="23952"/>
                  </a:lnTo>
                  <a:lnTo>
                    <a:pt x="35917" y="24107"/>
                  </a:lnTo>
                  <a:lnTo>
                    <a:pt x="35723" y="24224"/>
                  </a:lnTo>
                  <a:lnTo>
                    <a:pt x="35528" y="24321"/>
                  </a:lnTo>
                  <a:lnTo>
                    <a:pt x="35334" y="24399"/>
                  </a:lnTo>
                  <a:lnTo>
                    <a:pt x="35120" y="24438"/>
                  </a:lnTo>
                  <a:lnTo>
                    <a:pt x="34886" y="24458"/>
                  </a:lnTo>
                  <a:lnTo>
                    <a:pt x="34653" y="24438"/>
                  </a:lnTo>
                  <a:lnTo>
                    <a:pt x="34400" y="24399"/>
                  </a:lnTo>
                  <a:lnTo>
                    <a:pt x="34225" y="24341"/>
                  </a:lnTo>
                  <a:lnTo>
                    <a:pt x="34069" y="24282"/>
                  </a:lnTo>
                  <a:lnTo>
                    <a:pt x="33913" y="24205"/>
                  </a:lnTo>
                  <a:lnTo>
                    <a:pt x="33777" y="24107"/>
                  </a:lnTo>
                  <a:lnTo>
                    <a:pt x="33641" y="23991"/>
                  </a:lnTo>
                  <a:lnTo>
                    <a:pt x="33524" y="23893"/>
                  </a:lnTo>
                  <a:lnTo>
                    <a:pt x="33427" y="23757"/>
                  </a:lnTo>
                  <a:lnTo>
                    <a:pt x="33330" y="23621"/>
                  </a:lnTo>
                  <a:lnTo>
                    <a:pt x="33154" y="23329"/>
                  </a:lnTo>
                  <a:lnTo>
                    <a:pt x="32999" y="22998"/>
                  </a:lnTo>
                  <a:lnTo>
                    <a:pt x="32882" y="22648"/>
                  </a:lnTo>
                  <a:lnTo>
                    <a:pt x="32804" y="22278"/>
                  </a:lnTo>
                  <a:lnTo>
                    <a:pt x="32726" y="21909"/>
                  </a:lnTo>
                  <a:lnTo>
                    <a:pt x="32668" y="21520"/>
                  </a:lnTo>
                  <a:lnTo>
                    <a:pt x="32610" y="20722"/>
                  </a:lnTo>
                  <a:lnTo>
                    <a:pt x="32571" y="19963"/>
                  </a:lnTo>
                  <a:lnTo>
                    <a:pt x="32532" y="19282"/>
                  </a:lnTo>
                  <a:lnTo>
                    <a:pt x="32279" y="19477"/>
                  </a:lnTo>
                  <a:lnTo>
                    <a:pt x="32065" y="19691"/>
                  </a:lnTo>
                  <a:lnTo>
                    <a:pt x="31870" y="19924"/>
                  </a:lnTo>
                  <a:lnTo>
                    <a:pt x="31676" y="20158"/>
                  </a:lnTo>
                  <a:lnTo>
                    <a:pt x="31501" y="20410"/>
                  </a:lnTo>
                  <a:lnTo>
                    <a:pt x="31345" y="20663"/>
                  </a:lnTo>
                  <a:lnTo>
                    <a:pt x="31209" y="20936"/>
                  </a:lnTo>
                  <a:lnTo>
                    <a:pt x="31073" y="21208"/>
                  </a:lnTo>
                  <a:lnTo>
                    <a:pt x="30956" y="21481"/>
                  </a:lnTo>
                  <a:lnTo>
                    <a:pt x="30859" y="21772"/>
                  </a:lnTo>
                  <a:lnTo>
                    <a:pt x="30761" y="22064"/>
                  </a:lnTo>
                  <a:lnTo>
                    <a:pt x="30683" y="22376"/>
                  </a:lnTo>
                  <a:lnTo>
                    <a:pt x="30547" y="22979"/>
                  </a:lnTo>
                  <a:lnTo>
                    <a:pt x="30430" y="23621"/>
                  </a:lnTo>
                  <a:lnTo>
                    <a:pt x="30353" y="24263"/>
                  </a:lnTo>
                  <a:lnTo>
                    <a:pt x="30294" y="24924"/>
                  </a:lnTo>
                  <a:lnTo>
                    <a:pt x="30197" y="26228"/>
                  </a:lnTo>
                  <a:lnTo>
                    <a:pt x="30100" y="27512"/>
                  </a:lnTo>
                  <a:lnTo>
                    <a:pt x="30041" y="28135"/>
                  </a:lnTo>
                  <a:lnTo>
                    <a:pt x="29944" y="28738"/>
                  </a:lnTo>
                  <a:lnTo>
                    <a:pt x="29866" y="29166"/>
                  </a:lnTo>
                  <a:lnTo>
                    <a:pt x="29749" y="29652"/>
                  </a:lnTo>
                  <a:lnTo>
                    <a:pt x="29594" y="30139"/>
                  </a:lnTo>
                  <a:lnTo>
                    <a:pt x="29497" y="30372"/>
                  </a:lnTo>
                  <a:lnTo>
                    <a:pt x="29399" y="30586"/>
                  </a:lnTo>
                  <a:lnTo>
                    <a:pt x="29283" y="30800"/>
                  </a:lnTo>
                  <a:lnTo>
                    <a:pt x="29146" y="30976"/>
                  </a:lnTo>
                  <a:lnTo>
                    <a:pt x="29010" y="31112"/>
                  </a:lnTo>
                  <a:lnTo>
                    <a:pt x="28854" y="31228"/>
                  </a:lnTo>
                  <a:lnTo>
                    <a:pt x="28777" y="31267"/>
                  </a:lnTo>
                  <a:lnTo>
                    <a:pt x="28679" y="31287"/>
                  </a:lnTo>
                  <a:lnTo>
                    <a:pt x="28602" y="31306"/>
                  </a:lnTo>
                  <a:lnTo>
                    <a:pt x="28407" y="31306"/>
                  </a:lnTo>
                  <a:lnTo>
                    <a:pt x="28310" y="31287"/>
                  </a:lnTo>
                  <a:lnTo>
                    <a:pt x="28193" y="31248"/>
                  </a:lnTo>
                  <a:lnTo>
                    <a:pt x="28096" y="31190"/>
                  </a:lnTo>
                  <a:lnTo>
                    <a:pt x="27901" y="31073"/>
                  </a:lnTo>
                  <a:lnTo>
                    <a:pt x="27745" y="30917"/>
                  </a:lnTo>
                  <a:lnTo>
                    <a:pt x="27609" y="30762"/>
                  </a:lnTo>
                  <a:lnTo>
                    <a:pt x="27531" y="30586"/>
                  </a:lnTo>
                  <a:lnTo>
                    <a:pt x="27473" y="30392"/>
                  </a:lnTo>
                  <a:lnTo>
                    <a:pt x="27434" y="30197"/>
                  </a:lnTo>
                  <a:lnTo>
                    <a:pt x="27434" y="30003"/>
                  </a:lnTo>
                  <a:lnTo>
                    <a:pt x="27434" y="29789"/>
                  </a:lnTo>
                  <a:lnTo>
                    <a:pt x="27473" y="29575"/>
                  </a:lnTo>
                  <a:lnTo>
                    <a:pt x="27512" y="29361"/>
                  </a:lnTo>
                  <a:lnTo>
                    <a:pt x="27629" y="28933"/>
                  </a:lnTo>
                  <a:lnTo>
                    <a:pt x="27765" y="28524"/>
                  </a:lnTo>
                  <a:lnTo>
                    <a:pt x="27901" y="28154"/>
                  </a:lnTo>
                  <a:lnTo>
                    <a:pt x="28076" y="27571"/>
                  </a:lnTo>
                  <a:lnTo>
                    <a:pt x="28251" y="26987"/>
                  </a:lnTo>
                  <a:lnTo>
                    <a:pt x="28388" y="26364"/>
                  </a:lnTo>
                  <a:lnTo>
                    <a:pt x="28485" y="25761"/>
                  </a:lnTo>
                  <a:lnTo>
                    <a:pt x="28582" y="25119"/>
                  </a:lnTo>
                  <a:lnTo>
                    <a:pt x="28640" y="24496"/>
                  </a:lnTo>
                  <a:lnTo>
                    <a:pt x="28660" y="23854"/>
                  </a:lnTo>
                  <a:lnTo>
                    <a:pt x="28660" y="23212"/>
                  </a:lnTo>
                  <a:lnTo>
                    <a:pt x="28640" y="22570"/>
                  </a:lnTo>
                  <a:lnTo>
                    <a:pt x="28602" y="21928"/>
                  </a:lnTo>
                  <a:lnTo>
                    <a:pt x="28524" y="21286"/>
                  </a:lnTo>
                  <a:lnTo>
                    <a:pt x="28426" y="20663"/>
                  </a:lnTo>
                  <a:lnTo>
                    <a:pt x="28290" y="20041"/>
                  </a:lnTo>
                  <a:lnTo>
                    <a:pt x="28154" y="19418"/>
                  </a:lnTo>
                  <a:lnTo>
                    <a:pt x="27959" y="18815"/>
                  </a:lnTo>
                  <a:lnTo>
                    <a:pt x="27765" y="18231"/>
                  </a:lnTo>
                  <a:lnTo>
                    <a:pt x="27531" y="17648"/>
                  </a:lnTo>
                  <a:lnTo>
                    <a:pt x="27259" y="17103"/>
                  </a:lnTo>
                  <a:lnTo>
                    <a:pt x="26987" y="16558"/>
                  </a:lnTo>
                  <a:lnTo>
                    <a:pt x="26675" y="16033"/>
                  </a:lnTo>
                  <a:lnTo>
                    <a:pt x="26345" y="15546"/>
                  </a:lnTo>
                  <a:lnTo>
                    <a:pt x="25975" y="15079"/>
                  </a:lnTo>
                  <a:lnTo>
                    <a:pt x="25586" y="14632"/>
                  </a:lnTo>
                  <a:lnTo>
                    <a:pt x="25158" y="14223"/>
                  </a:lnTo>
                  <a:lnTo>
                    <a:pt x="24730" y="13834"/>
                  </a:lnTo>
                  <a:lnTo>
                    <a:pt x="24263" y="13503"/>
                  </a:lnTo>
                  <a:lnTo>
                    <a:pt x="23757" y="13192"/>
                  </a:lnTo>
                  <a:lnTo>
                    <a:pt x="23231" y="12900"/>
                  </a:lnTo>
                  <a:lnTo>
                    <a:pt x="22979" y="12783"/>
                  </a:lnTo>
                  <a:lnTo>
                    <a:pt x="22687" y="12667"/>
                  </a:lnTo>
                  <a:lnTo>
                    <a:pt x="22414" y="12569"/>
                  </a:lnTo>
                  <a:lnTo>
                    <a:pt x="22122" y="12472"/>
                  </a:lnTo>
                  <a:lnTo>
                    <a:pt x="21831" y="12394"/>
                  </a:lnTo>
                  <a:lnTo>
                    <a:pt x="21519" y="12316"/>
                  </a:lnTo>
                  <a:lnTo>
                    <a:pt x="21208" y="12258"/>
                  </a:lnTo>
                  <a:lnTo>
                    <a:pt x="20897" y="12219"/>
                  </a:lnTo>
                  <a:lnTo>
                    <a:pt x="21169" y="12550"/>
                  </a:lnTo>
                  <a:lnTo>
                    <a:pt x="21441" y="12900"/>
                  </a:lnTo>
                  <a:lnTo>
                    <a:pt x="21694" y="13270"/>
                  </a:lnTo>
                  <a:lnTo>
                    <a:pt x="21947" y="13620"/>
                  </a:lnTo>
                  <a:lnTo>
                    <a:pt x="22161" y="13990"/>
                  </a:lnTo>
                  <a:lnTo>
                    <a:pt x="22375" y="14359"/>
                  </a:lnTo>
                  <a:lnTo>
                    <a:pt x="22570" y="14749"/>
                  </a:lnTo>
                  <a:lnTo>
                    <a:pt x="22764" y="15138"/>
                  </a:lnTo>
                  <a:lnTo>
                    <a:pt x="22920" y="15527"/>
                  </a:lnTo>
                  <a:lnTo>
                    <a:pt x="23095" y="15916"/>
                  </a:lnTo>
                  <a:lnTo>
                    <a:pt x="23231" y="16325"/>
                  </a:lnTo>
                  <a:lnTo>
                    <a:pt x="23368" y="16733"/>
                  </a:lnTo>
                  <a:lnTo>
                    <a:pt x="23484" y="17142"/>
                  </a:lnTo>
                  <a:lnTo>
                    <a:pt x="23601" y="17550"/>
                  </a:lnTo>
                  <a:lnTo>
                    <a:pt x="23796" y="18387"/>
                  </a:lnTo>
                  <a:lnTo>
                    <a:pt x="23932" y="19243"/>
                  </a:lnTo>
                  <a:lnTo>
                    <a:pt x="24049" y="20119"/>
                  </a:lnTo>
                  <a:lnTo>
                    <a:pt x="24126" y="20994"/>
                  </a:lnTo>
                  <a:lnTo>
                    <a:pt x="24165" y="21870"/>
                  </a:lnTo>
                  <a:lnTo>
                    <a:pt x="24165" y="22784"/>
                  </a:lnTo>
                  <a:lnTo>
                    <a:pt x="24146" y="23679"/>
                  </a:lnTo>
                  <a:lnTo>
                    <a:pt x="24107" y="24594"/>
                  </a:lnTo>
                  <a:lnTo>
                    <a:pt x="24049" y="25508"/>
                  </a:lnTo>
                  <a:lnTo>
                    <a:pt x="23990" y="25917"/>
                  </a:lnTo>
                  <a:lnTo>
                    <a:pt x="23912" y="26306"/>
                  </a:lnTo>
                  <a:lnTo>
                    <a:pt x="23796" y="26715"/>
                  </a:lnTo>
                  <a:lnTo>
                    <a:pt x="23640" y="27104"/>
                  </a:lnTo>
                  <a:lnTo>
                    <a:pt x="23484" y="27493"/>
                  </a:lnTo>
                  <a:lnTo>
                    <a:pt x="23290" y="27862"/>
                  </a:lnTo>
                  <a:lnTo>
                    <a:pt x="23095" y="28252"/>
                  </a:lnTo>
                  <a:lnTo>
                    <a:pt x="22881" y="28621"/>
                  </a:lnTo>
                  <a:lnTo>
                    <a:pt x="22025" y="30119"/>
                  </a:lnTo>
                  <a:lnTo>
                    <a:pt x="21811" y="30489"/>
                  </a:lnTo>
                  <a:lnTo>
                    <a:pt x="21617" y="30859"/>
                  </a:lnTo>
                  <a:lnTo>
                    <a:pt x="21441" y="31228"/>
                  </a:lnTo>
                  <a:lnTo>
                    <a:pt x="21286" y="31618"/>
                  </a:lnTo>
                  <a:lnTo>
                    <a:pt x="21111" y="32065"/>
                  </a:lnTo>
                  <a:lnTo>
                    <a:pt x="20974" y="32493"/>
                  </a:lnTo>
                  <a:lnTo>
                    <a:pt x="20838" y="32941"/>
                  </a:lnTo>
                  <a:lnTo>
                    <a:pt x="20722" y="33369"/>
                  </a:lnTo>
                  <a:lnTo>
                    <a:pt x="20605" y="33816"/>
                  </a:lnTo>
                  <a:lnTo>
                    <a:pt x="20527" y="34264"/>
                  </a:lnTo>
                  <a:lnTo>
                    <a:pt x="20449" y="34711"/>
                  </a:lnTo>
                  <a:lnTo>
                    <a:pt x="20391" y="35178"/>
                  </a:lnTo>
                  <a:lnTo>
                    <a:pt x="20332" y="35626"/>
                  </a:lnTo>
                  <a:lnTo>
                    <a:pt x="20313" y="36073"/>
                  </a:lnTo>
                  <a:lnTo>
                    <a:pt x="20293" y="36540"/>
                  </a:lnTo>
                  <a:lnTo>
                    <a:pt x="20293" y="37007"/>
                  </a:lnTo>
                  <a:lnTo>
                    <a:pt x="20293" y="37455"/>
                  </a:lnTo>
                  <a:lnTo>
                    <a:pt x="20313" y="37922"/>
                  </a:lnTo>
                  <a:lnTo>
                    <a:pt x="20371" y="38389"/>
                  </a:lnTo>
                  <a:lnTo>
                    <a:pt x="20410" y="38856"/>
                  </a:lnTo>
                  <a:lnTo>
                    <a:pt x="20546" y="39634"/>
                  </a:lnTo>
                  <a:lnTo>
                    <a:pt x="20683" y="40373"/>
                  </a:lnTo>
                  <a:lnTo>
                    <a:pt x="20858" y="41074"/>
                  </a:lnTo>
                  <a:lnTo>
                    <a:pt x="21052" y="41794"/>
                  </a:lnTo>
                  <a:lnTo>
                    <a:pt x="21266" y="42475"/>
                  </a:lnTo>
                  <a:lnTo>
                    <a:pt x="21500" y="43175"/>
                  </a:lnTo>
                  <a:lnTo>
                    <a:pt x="21986" y="44595"/>
                  </a:lnTo>
                  <a:lnTo>
                    <a:pt x="22064" y="44887"/>
                  </a:lnTo>
                  <a:lnTo>
                    <a:pt x="22142" y="45179"/>
                  </a:lnTo>
                  <a:lnTo>
                    <a:pt x="22220" y="45490"/>
                  </a:lnTo>
                  <a:lnTo>
                    <a:pt x="22259" y="45782"/>
                  </a:lnTo>
                  <a:lnTo>
                    <a:pt x="22298" y="46094"/>
                  </a:lnTo>
                  <a:lnTo>
                    <a:pt x="22317" y="46385"/>
                  </a:lnTo>
                  <a:lnTo>
                    <a:pt x="22336" y="47008"/>
                  </a:lnTo>
                  <a:lnTo>
                    <a:pt x="22317" y="47611"/>
                  </a:lnTo>
                  <a:lnTo>
                    <a:pt x="22259" y="48234"/>
                  </a:lnTo>
                  <a:lnTo>
                    <a:pt x="22200" y="48837"/>
                  </a:lnTo>
                  <a:lnTo>
                    <a:pt x="22122" y="49440"/>
                  </a:lnTo>
                  <a:lnTo>
                    <a:pt x="22045" y="49888"/>
                  </a:lnTo>
                  <a:lnTo>
                    <a:pt x="21967" y="50374"/>
                  </a:lnTo>
                  <a:lnTo>
                    <a:pt x="21869" y="50880"/>
                  </a:lnTo>
                  <a:lnTo>
                    <a:pt x="21753" y="51366"/>
                  </a:lnTo>
                  <a:lnTo>
                    <a:pt x="21617" y="51892"/>
                  </a:lnTo>
                  <a:lnTo>
                    <a:pt x="21461" y="52398"/>
                  </a:lnTo>
                  <a:lnTo>
                    <a:pt x="21286" y="52884"/>
                  </a:lnTo>
                  <a:lnTo>
                    <a:pt x="21072" y="53351"/>
                  </a:lnTo>
                  <a:lnTo>
                    <a:pt x="20838" y="53818"/>
                  </a:lnTo>
                  <a:lnTo>
                    <a:pt x="20585" y="54226"/>
                  </a:lnTo>
                  <a:lnTo>
                    <a:pt x="20430" y="54421"/>
                  </a:lnTo>
                  <a:lnTo>
                    <a:pt x="20293" y="54616"/>
                  </a:lnTo>
                  <a:lnTo>
                    <a:pt x="20118" y="54791"/>
                  </a:lnTo>
                  <a:lnTo>
                    <a:pt x="19963" y="54946"/>
                  </a:lnTo>
                  <a:lnTo>
                    <a:pt x="19788" y="55102"/>
                  </a:lnTo>
                  <a:lnTo>
                    <a:pt x="19612" y="55238"/>
                  </a:lnTo>
                  <a:lnTo>
                    <a:pt x="19418" y="55355"/>
                  </a:lnTo>
                  <a:lnTo>
                    <a:pt x="19204" y="55452"/>
                  </a:lnTo>
                  <a:lnTo>
                    <a:pt x="19009" y="55550"/>
                  </a:lnTo>
                  <a:lnTo>
                    <a:pt x="18776" y="55627"/>
                  </a:lnTo>
                  <a:lnTo>
                    <a:pt x="18562" y="55686"/>
                  </a:lnTo>
                  <a:lnTo>
                    <a:pt x="18309" y="55705"/>
                  </a:lnTo>
                  <a:lnTo>
                    <a:pt x="18017" y="55725"/>
                  </a:lnTo>
                  <a:lnTo>
                    <a:pt x="17745" y="55705"/>
                  </a:lnTo>
                  <a:lnTo>
                    <a:pt x="17492" y="55647"/>
                  </a:lnTo>
                  <a:lnTo>
                    <a:pt x="17258" y="55550"/>
                  </a:lnTo>
                  <a:lnTo>
                    <a:pt x="17044" y="55413"/>
                  </a:lnTo>
                  <a:lnTo>
                    <a:pt x="16869" y="55258"/>
                  </a:lnTo>
                  <a:lnTo>
                    <a:pt x="16713" y="55063"/>
                  </a:lnTo>
                  <a:lnTo>
                    <a:pt x="16558" y="54849"/>
                  </a:lnTo>
                  <a:lnTo>
                    <a:pt x="16441" y="54616"/>
                  </a:lnTo>
                  <a:lnTo>
                    <a:pt x="16324" y="54343"/>
                  </a:lnTo>
                  <a:lnTo>
                    <a:pt x="16246" y="54071"/>
                  </a:lnTo>
                  <a:lnTo>
                    <a:pt x="16169" y="53759"/>
                  </a:lnTo>
                  <a:lnTo>
                    <a:pt x="16110" y="53448"/>
                  </a:lnTo>
                  <a:lnTo>
                    <a:pt x="16052" y="53117"/>
                  </a:lnTo>
                  <a:lnTo>
                    <a:pt x="16013" y="52787"/>
                  </a:lnTo>
                  <a:lnTo>
                    <a:pt x="15994" y="52436"/>
                  </a:lnTo>
                  <a:lnTo>
                    <a:pt x="15974" y="51717"/>
                  </a:lnTo>
                  <a:lnTo>
                    <a:pt x="15974" y="50977"/>
                  </a:lnTo>
                  <a:lnTo>
                    <a:pt x="16013" y="50238"/>
                  </a:lnTo>
                  <a:lnTo>
                    <a:pt x="16052" y="49537"/>
                  </a:lnTo>
                  <a:lnTo>
                    <a:pt x="16149" y="48253"/>
                  </a:lnTo>
                  <a:lnTo>
                    <a:pt x="16188" y="47708"/>
                  </a:lnTo>
                  <a:lnTo>
                    <a:pt x="16188" y="47241"/>
                  </a:lnTo>
                  <a:lnTo>
                    <a:pt x="16188" y="46074"/>
                  </a:lnTo>
                  <a:lnTo>
                    <a:pt x="16169" y="45510"/>
                  </a:lnTo>
                  <a:lnTo>
                    <a:pt x="16130" y="44946"/>
                  </a:lnTo>
                  <a:lnTo>
                    <a:pt x="16091" y="44401"/>
                  </a:lnTo>
                  <a:lnTo>
                    <a:pt x="16013" y="43856"/>
                  </a:lnTo>
                  <a:lnTo>
                    <a:pt x="15935" y="43331"/>
                  </a:lnTo>
                  <a:lnTo>
                    <a:pt x="15818" y="42805"/>
                  </a:lnTo>
                  <a:lnTo>
                    <a:pt x="15682" y="42299"/>
                  </a:lnTo>
                  <a:lnTo>
                    <a:pt x="15527" y="41813"/>
                  </a:lnTo>
                  <a:lnTo>
                    <a:pt x="15332" y="41346"/>
                  </a:lnTo>
                  <a:lnTo>
                    <a:pt x="15098" y="40879"/>
                  </a:lnTo>
                  <a:lnTo>
                    <a:pt x="14826" y="40432"/>
                  </a:lnTo>
                  <a:lnTo>
                    <a:pt x="14515" y="39984"/>
                  </a:lnTo>
                  <a:lnTo>
                    <a:pt x="14165" y="39575"/>
                  </a:lnTo>
                  <a:lnTo>
                    <a:pt x="13756" y="39167"/>
                  </a:lnTo>
                  <a:lnTo>
                    <a:pt x="13737" y="39673"/>
                  </a:lnTo>
                  <a:lnTo>
                    <a:pt x="13737" y="40140"/>
                  </a:lnTo>
                  <a:lnTo>
                    <a:pt x="13756" y="41093"/>
                  </a:lnTo>
                  <a:lnTo>
                    <a:pt x="13737" y="41560"/>
                  </a:lnTo>
                  <a:lnTo>
                    <a:pt x="13698" y="42027"/>
                  </a:lnTo>
                  <a:lnTo>
                    <a:pt x="13620" y="42494"/>
                  </a:lnTo>
                  <a:lnTo>
                    <a:pt x="13561" y="42747"/>
                  </a:lnTo>
                  <a:lnTo>
                    <a:pt x="13484" y="43000"/>
                  </a:lnTo>
                  <a:lnTo>
                    <a:pt x="13386" y="43331"/>
                  </a:lnTo>
                  <a:lnTo>
                    <a:pt x="13250" y="43661"/>
                  </a:lnTo>
                  <a:lnTo>
                    <a:pt x="13094" y="43992"/>
                  </a:lnTo>
                  <a:lnTo>
                    <a:pt x="12939" y="44323"/>
                  </a:lnTo>
                  <a:lnTo>
                    <a:pt x="12764" y="44654"/>
                  </a:lnTo>
                  <a:lnTo>
                    <a:pt x="12569" y="44965"/>
                  </a:lnTo>
                  <a:lnTo>
                    <a:pt x="12161" y="45607"/>
                  </a:lnTo>
                  <a:lnTo>
                    <a:pt x="11732" y="46230"/>
                  </a:lnTo>
                  <a:lnTo>
                    <a:pt x="11285" y="46833"/>
                  </a:lnTo>
                  <a:lnTo>
                    <a:pt x="10429" y="47961"/>
                  </a:lnTo>
                  <a:lnTo>
                    <a:pt x="9962" y="48565"/>
                  </a:lnTo>
                  <a:lnTo>
                    <a:pt x="9495" y="49129"/>
                  </a:lnTo>
                  <a:lnTo>
                    <a:pt x="9047" y="49674"/>
                  </a:lnTo>
                  <a:lnTo>
                    <a:pt x="8619" y="50218"/>
                  </a:lnTo>
                  <a:lnTo>
                    <a:pt x="8425" y="50510"/>
                  </a:lnTo>
                  <a:lnTo>
                    <a:pt x="8230" y="50802"/>
                  </a:lnTo>
                  <a:lnTo>
                    <a:pt x="8036" y="51113"/>
                  </a:lnTo>
                  <a:lnTo>
                    <a:pt x="7880" y="51425"/>
                  </a:lnTo>
                  <a:lnTo>
                    <a:pt x="7705" y="51755"/>
                  </a:lnTo>
                  <a:lnTo>
                    <a:pt x="7569" y="52106"/>
                  </a:lnTo>
                  <a:lnTo>
                    <a:pt x="7433" y="52475"/>
                  </a:lnTo>
                  <a:lnTo>
                    <a:pt x="7316" y="52884"/>
                  </a:lnTo>
                  <a:lnTo>
                    <a:pt x="7180" y="53448"/>
                  </a:lnTo>
                  <a:lnTo>
                    <a:pt x="7082" y="54012"/>
                  </a:lnTo>
                  <a:lnTo>
                    <a:pt x="7024" y="54577"/>
                  </a:lnTo>
                  <a:lnTo>
                    <a:pt x="6985" y="55141"/>
                  </a:lnTo>
                  <a:lnTo>
                    <a:pt x="6927" y="56269"/>
                  </a:lnTo>
                  <a:lnTo>
                    <a:pt x="6868" y="57437"/>
                  </a:lnTo>
                  <a:lnTo>
                    <a:pt x="6713" y="57067"/>
                  </a:lnTo>
                  <a:lnTo>
                    <a:pt x="6576" y="56697"/>
                  </a:lnTo>
                  <a:lnTo>
                    <a:pt x="6323" y="55958"/>
                  </a:lnTo>
                  <a:lnTo>
                    <a:pt x="6071" y="55219"/>
                  </a:lnTo>
                  <a:lnTo>
                    <a:pt x="5818" y="54479"/>
                  </a:lnTo>
                  <a:lnTo>
                    <a:pt x="5662" y="54110"/>
                  </a:lnTo>
                  <a:lnTo>
                    <a:pt x="5506" y="53759"/>
                  </a:lnTo>
                  <a:lnTo>
                    <a:pt x="5351" y="53409"/>
                  </a:lnTo>
                  <a:lnTo>
                    <a:pt x="5156" y="53059"/>
                  </a:lnTo>
                  <a:lnTo>
                    <a:pt x="4942" y="52709"/>
                  </a:lnTo>
                  <a:lnTo>
                    <a:pt x="4689" y="52378"/>
                  </a:lnTo>
                  <a:lnTo>
                    <a:pt x="4417" y="52047"/>
                  </a:lnTo>
                  <a:lnTo>
                    <a:pt x="4125" y="51736"/>
                  </a:lnTo>
                  <a:lnTo>
                    <a:pt x="3580" y="51191"/>
                  </a:lnTo>
                  <a:lnTo>
                    <a:pt x="3327" y="50919"/>
                  </a:lnTo>
                  <a:lnTo>
                    <a:pt x="3094" y="50666"/>
                  </a:lnTo>
                  <a:lnTo>
                    <a:pt x="2899" y="50413"/>
                  </a:lnTo>
                  <a:lnTo>
                    <a:pt x="2704" y="50141"/>
                  </a:lnTo>
                  <a:lnTo>
                    <a:pt x="2529" y="49868"/>
                  </a:lnTo>
                  <a:lnTo>
                    <a:pt x="2393" y="49596"/>
                  </a:lnTo>
                  <a:lnTo>
                    <a:pt x="2257" y="49304"/>
                  </a:lnTo>
                  <a:lnTo>
                    <a:pt x="2160" y="48993"/>
                  </a:lnTo>
                  <a:lnTo>
                    <a:pt x="2082" y="48681"/>
                  </a:lnTo>
                  <a:lnTo>
                    <a:pt x="2043" y="48350"/>
                  </a:lnTo>
                  <a:lnTo>
                    <a:pt x="2004" y="47981"/>
                  </a:lnTo>
                  <a:lnTo>
                    <a:pt x="2004" y="47611"/>
                  </a:lnTo>
                  <a:lnTo>
                    <a:pt x="2043" y="47203"/>
                  </a:lnTo>
                  <a:lnTo>
                    <a:pt x="2101" y="46774"/>
                  </a:lnTo>
                  <a:lnTo>
                    <a:pt x="1907" y="46930"/>
                  </a:lnTo>
                  <a:lnTo>
                    <a:pt x="1732" y="47105"/>
                  </a:lnTo>
                  <a:lnTo>
                    <a:pt x="1557" y="47300"/>
                  </a:lnTo>
                  <a:lnTo>
                    <a:pt x="1420" y="47475"/>
                  </a:lnTo>
                  <a:lnTo>
                    <a:pt x="1265" y="47670"/>
                  </a:lnTo>
                  <a:lnTo>
                    <a:pt x="1148" y="47884"/>
                  </a:lnTo>
                  <a:lnTo>
                    <a:pt x="1031" y="48098"/>
                  </a:lnTo>
                  <a:lnTo>
                    <a:pt x="934" y="48312"/>
                  </a:lnTo>
                  <a:lnTo>
                    <a:pt x="837" y="48526"/>
                  </a:lnTo>
                  <a:lnTo>
                    <a:pt x="759" y="48759"/>
                  </a:lnTo>
                  <a:lnTo>
                    <a:pt x="623" y="49226"/>
                  </a:lnTo>
                  <a:lnTo>
                    <a:pt x="525" y="49693"/>
                  </a:lnTo>
                  <a:lnTo>
                    <a:pt x="467" y="50199"/>
                  </a:lnTo>
                  <a:lnTo>
                    <a:pt x="428" y="50685"/>
                  </a:lnTo>
                  <a:lnTo>
                    <a:pt x="448" y="51191"/>
                  </a:lnTo>
                  <a:lnTo>
                    <a:pt x="467" y="51697"/>
                  </a:lnTo>
                  <a:lnTo>
                    <a:pt x="525" y="52203"/>
                  </a:lnTo>
                  <a:lnTo>
                    <a:pt x="603" y="52709"/>
                  </a:lnTo>
                  <a:lnTo>
                    <a:pt x="720" y="53195"/>
                  </a:lnTo>
                  <a:lnTo>
                    <a:pt x="837" y="53682"/>
                  </a:lnTo>
                  <a:lnTo>
                    <a:pt x="973" y="54129"/>
                  </a:lnTo>
                  <a:lnTo>
                    <a:pt x="1090" y="54538"/>
                  </a:lnTo>
                  <a:lnTo>
                    <a:pt x="1206" y="54985"/>
                  </a:lnTo>
                  <a:lnTo>
                    <a:pt x="1323" y="55433"/>
                  </a:lnTo>
                  <a:lnTo>
                    <a:pt x="1401" y="55880"/>
                  </a:lnTo>
                  <a:lnTo>
                    <a:pt x="1479" y="56347"/>
                  </a:lnTo>
                  <a:lnTo>
                    <a:pt x="1537" y="56814"/>
                  </a:lnTo>
                  <a:lnTo>
                    <a:pt x="1576" y="57281"/>
                  </a:lnTo>
                  <a:lnTo>
                    <a:pt x="1557" y="57748"/>
                  </a:lnTo>
                  <a:lnTo>
                    <a:pt x="1537" y="58196"/>
                  </a:lnTo>
                  <a:lnTo>
                    <a:pt x="1459" y="58624"/>
                  </a:lnTo>
                  <a:lnTo>
                    <a:pt x="1401" y="58818"/>
                  </a:lnTo>
                  <a:lnTo>
                    <a:pt x="1343" y="59013"/>
                  </a:lnTo>
                  <a:lnTo>
                    <a:pt x="1265" y="59207"/>
                  </a:lnTo>
                  <a:lnTo>
                    <a:pt x="1187" y="59402"/>
                  </a:lnTo>
                  <a:lnTo>
                    <a:pt x="1070" y="59577"/>
                  </a:lnTo>
                  <a:lnTo>
                    <a:pt x="973" y="59752"/>
                  </a:lnTo>
                  <a:lnTo>
                    <a:pt x="837" y="59908"/>
                  </a:lnTo>
                  <a:lnTo>
                    <a:pt x="700" y="60064"/>
                  </a:lnTo>
                  <a:lnTo>
                    <a:pt x="545" y="60200"/>
                  </a:lnTo>
                  <a:lnTo>
                    <a:pt x="370" y="60336"/>
                  </a:lnTo>
                  <a:lnTo>
                    <a:pt x="195" y="60453"/>
                  </a:lnTo>
                  <a:lnTo>
                    <a:pt x="0" y="60550"/>
                  </a:lnTo>
                  <a:lnTo>
                    <a:pt x="72360" y="60550"/>
                  </a:lnTo>
                  <a:lnTo>
                    <a:pt x="72418" y="60258"/>
                  </a:lnTo>
                  <a:lnTo>
                    <a:pt x="72477" y="59947"/>
                  </a:lnTo>
                  <a:lnTo>
                    <a:pt x="72516" y="59616"/>
                  </a:lnTo>
                  <a:lnTo>
                    <a:pt x="72535" y="59266"/>
                  </a:lnTo>
                  <a:lnTo>
                    <a:pt x="72535" y="58916"/>
                  </a:lnTo>
                  <a:lnTo>
                    <a:pt x="72535" y="58546"/>
                  </a:lnTo>
                  <a:lnTo>
                    <a:pt x="72496" y="57748"/>
                  </a:lnTo>
                  <a:lnTo>
                    <a:pt x="72399" y="56931"/>
                  </a:lnTo>
                  <a:lnTo>
                    <a:pt x="72282" y="56094"/>
                  </a:lnTo>
                  <a:lnTo>
                    <a:pt x="72126" y="55219"/>
                  </a:lnTo>
                  <a:lnTo>
                    <a:pt x="71932" y="54363"/>
                  </a:lnTo>
                  <a:lnTo>
                    <a:pt x="71718" y="53507"/>
                  </a:lnTo>
                  <a:lnTo>
                    <a:pt x="71484" y="52650"/>
                  </a:lnTo>
                  <a:lnTo>
                    <a:pt x="71212" y="51853"/>
                  </a:lnTo>
                  <a:lnTo>
                    <a:pt x="70940" y="51074"/>
                  </a:lnTo>
                  <a:lnTo>
                    <a:pt x="70667" y="50355"/>
                  </a:lnTo>
                  <a:lnTo>
                    <a:pt x="70395" y="49693"/>
                  </a:lnTo>
                  <a:lnTo>
                    <a:pt x="70103" y="49109"/>
                  </a:lnTo>
                  <a:lnTo>
                    <a:pt x="69831" y="48603"/>
                  </a:lnTo>
                  <a:lnTo>
                    <a:pt x="69519" y="48117"/>
                  </a:lnTo>
                  <a:lnTo>
                    <a:pt x="69208" y="47650"/>
                  </a:lnTo>
                  <a:lnTo>
                    <a:pt x="68566" y="46736"/>
                  </a:lnTo>
                  <a:lnTo>
                    <a:pt x="67943" y="45841"/>
                  </a:lnTo>
                  <a:lnTo>
                    <a:pt x="67651" y="45374"/>
                  </a:lnTo>
                  <a:lnTo>
                    <a:pt x="67398" y="44926"/>
                  </a:lnTo>
                  <a:lnTo>
                    <a:pt x="67165" y="44459"/>
                  </a:lnTo>
                  <a:lnTo>
                    <a:pt x="66951" y="43992"/>
                  </a:lnTo>
                  <a:lnTo>
                    <a:pt x="66795" y="43506"/>
                  </a:lnTo>
                  <a:lnTo>
                    <a:pt x="66737" y="43253"/>
                  </a:lnTo>
                  <a:lnTo>
                    <a:pt x="66679" y="42980"/>
                  </a:lnTo>
                  <a:lnTo>
                    <a:pt x="66640" y="42727"/>
                  </a:lnTo>
                  <a:lnTo>
                    <a:pt x="66601" y="42455"/>
                  </a:lnTo>
                  <a:lnTo>
                    <a:pt x="66601" y="42183"/>
                  </a:lnTo>
                  <a:lnTo>
                    <a:pt x="66601" y="41910"/>
                  </a:lnTo>
                  <a:lnTo>
                    <a:pt x="66620" y="41618"/>
                  </a:lnTo>
                  <a:lnTo>
                    <a:pt x="66640" y="41327"/>
                  </a:lnTo>
                  <a:lnTo>
                    <a:pt x="66698" y="41015"/>
                  </a:lnTo>
                  <a:lnTo>
                    <a:pt x="66756" y="40704"/>
                  </a:lnTo>
                  <a:lnTo>
                    <a:pt x="66445" y="40782"/>
                  </a:lnTo>
                  <a:lnTo>
                    <a:pt x="66114" y="40879"/>
                  </a:lnTo>
                  <a:lnTo>
                    <a:pt x="65764" y="41015"/>
                  </a:lnTo>
                  <a:lnTo>
                    <a:pt x="65414" y="41171"/>
                  </a:lnTo>
                  <a:lnTo>
                    <a:pt x="64674" y="41482"/>
                  </a:lnTo>
                  <a:lnTo>
                    <a:pt x="64305" y="41638"/>
                  </a:lnTo>
                  <a:lnTo>
                    <a:pt x="63935" y="41774"/>
                  </a:lnTo>
                  <a:lnTo>
                    <a:pt x="63565" y="41910"/>
                  </a:lnTo>
                  <a:lnTo>
                    <a:pt x="63196" y="42008"/>
                  </a:lnTo>
                  <a:lnTo>
                    <a:pt x="62846" y="42066"/>
                  </a:lnTo>
                  <a:lnTo>
                    <a:pt x="62476" y="42085"/>
                  </a:lnTo>
                  <a:lnTo>
                    <a:pt x="62320" y="42085"/>
                  </a:lnTo>
                  <a:lnTo>
                    <a:pt x="62145" y="42066"/>
                  </a:lnTo>
                  <a:lnTo>
                    <a:pt x="61970" y="42027"/>
                  </a:lnTo>
                  <a:lnTo>
                    <a:pt x="61814" y="41988"/>
                  </a:lnTo>
                  <a:lnTo>
                    <a:pt x="61659" y="41930"/>
                  </a:lnTo>
                  <a:lnTo>
                    <a:pt x="61503" y="41852"/>
                  </a:lnTo>
                  <a:lnTo>
                    <a:pt x="61347" y="41755"/>
                  </a:lnTo>
                  <a:lnTo>
                    <a:pt x="61211" y="41638"/>
                  </a:lnTo>
                  <a:lnTo>
                    <a:pt x="60997" y="41443"/>
                  </a:lnTo>
                  <a:lnTo>
                    <a:pt x="60803" y="41229"/>
                  </a:lnTo>
                  <a:lnTo>
                    <a:pt x="60608" y="41015"/>
                  </a:lnTo>
                  <a:lnTo>
                    <a:pt x="60433" y="40782"/>
                  </a:lnTo>
                  <a:lnTo>
                    <a:pt x="60102" y="40315"/>
                  </a:lnTo>
                  <a:lnTo>
                    <a:pt x="59791" y="39809"/>
                  </a:lnTo>
                  <a:lnTo>
                    <a:pt x="59499" y="39264"/>
                  </a:lnTo>
                  <a:lnTo>
                    <a:pt x="59246" y="38719"/>
                  </a:lnTo>
                  <a:lnTo>
                    <a:pt x="58993" y="38136"/>
                  </a:lnTo>
                  <a:lnTo>
                    <a:pt x="58740" y="37571"/>
                  </a:lnTo>
                  <a:lnTo>
                    <a:pt x="58254" y="36404"/>
                  </a:lnTo>
                  <a:lnTo>
                    <a:pt x="58001" y="35820"/>
                  </a:lnTo>
                  <a:lnTo>
                    <a:pt x="57728" y="35276"/>
                  </a:lnTo>
                  <a:lnTo>
                    <a:pt x="57456" y="34731"/>
                  </a:lnTo>
                  <a:lnTo>
                    <a:pt x="57145" y="34205"/>
                  </a:lnTo>
                  <a:lnTo>
                    <a:pt x="56814" y="33719"/>
                  </a:lnTo>
                  <a:lnTo>
                    <a:pt x="56639" y="33485"/>
                  </a:lnTo>
                  <a:lnTo>
                    <a:pt x="56464" y="33252"/>
                  </a:lnTo>
                  <a:lnTo>
                    <a:pt x="56172" y="32960"/>
                  </a:lnTo>
                  <a:lnTo>
                    <a:pt x="55802" y="32629"/>
                  </a:lnTo>
                  <a:lnTo>
                    <a:pt x="55335" y="32240"/>
                  </a:lnTo>
                  <a:lnTo>
                    <a:pt x="54810" y="31812"/>
                  </a:lnTo>
                  <a:lnTo>
                    <a:pt x="53604" y="30878"/>
                  </a:lnTo>
                  <a:lnTo>
                    <a:pt x="52981" y="30372"/>
                  </a:lnTo>
                  <a:lnTo>
                    <a:pt x="52339" y="29867"/>
                  </a:lnTo>
                  <a:lnTo>
                    <a:pt x="51716" y="29341"/>
                  </a:lnTo>
                  <a:lnTo>
                    <a:pt x="51133" y="28816"/>
                  </a:lnTo>
                  <a:lnTo>
                    <a:pt x="50607" y="28291"/>
                  </a:lnTo>
                  <a:lnTo>
                    <a:pt x="50140" y="27765"/>
                  </a:lnTo>
                  <a:lnTo>
                    <a:pt x="49926" y="27532"/>
                  </a:lnTo>
                  <a:lnTo>
                    <a:pt x="49751" y="27279"/>
                  </a:lnTo>
                  <a:lnTo>
                    <a:pt x="49595" y="27045"/>
                  </a:lnTo>
                  <a:lnTo>
                    <a:pt x="49459" y="26812"/>
                  </a:lnTo>
                  <a:lnTo>
                    <a:pt x="49343" y="26578"/>
                  </a:lnTo>
                  <a:lnTo>
                    <a:pt x="49284" y="26364"/>
                  </a:lnTo>
                  <a:lnTo>
                    <a:pt x="49245" y="26150"/>
                  </a:lnTo>
                  <a:lnTo>
                    <a:pt x="49226" y="25956"/>
                  </a:lnTo>
                  <a:lnTo>
                    <a:pt x="49187" y="26831"/>
                  </a:lnTo>
                  <a:lnTo>
                    <a:pt x="49128" y="28038"/>
                  </a:lnTo>
                  <a:lnTo>
                    <a:pt x="49090" y="28719"/>
                  </a:lnTo>
                  <a:lnTo>
                    <a:pt x="49012" y="29419"/>
                  </a:lnTo>
                  <a:lnTo>
                    <a:pt x="48914" y="30139"/>
                  </a:lnTo>
                  <a:lnTo>
                    <a:pt x="48798" y="30859"/>
                  </a:lnTo>
                  <a:lnTo>
                    <a:pt x="48642" y="31520"/>
                  </a:lnTo>
                  <a:lnTo>
                    <a:pt x="48564" y="31851"/>
                  </a:lnTo>
                  <a:lnTo>
                    <a:pt x="48447" y="32143"/>
                  </a:lnTo>
                  <a:lnTo>
                    <a:pt x="48350" y="32435"/>
                  </a:lnTo>
                  <a:lnTo>
                    <a:pt x="48233" y="32707"/>
                  </a:lnTo>
                  <a:lnTo>
                    <a:pt x="48097" y="32960"/>
                  </a:lnTo>
                  <a:lnTo>
                    <a:pt x="47942" y="33174"/>
                  </a:lnTo>
                  <a:lnTo>
                    <a:pt x="47786" y="33369"/>
                  </a:lnTo>
                  <a:lnTo>
                    <a:pt x="47611" y="33544"/>
                  </a:lnTo>
                  <a:lnTo>
                    <a:pt x="47436" y="33680"/>
                  </a:lnTo>
                  <a:lnTo>
                    <a:pt x="47222" y="33777"/>
                  </a:lnTo>
                  <a:lnTo>
                    <a:pt x="47008" y="33855"/>
                  </a:lnTo>
                  <a:lnTo>
                    <a:pt x="46794" y="33875"/>
                  </a:lnTo>
                  <a:lnTo>
                    <a:pt x="46541" y="33875"/>
                  </a:lnTo>
                  <a:lnTo>
                    <a:pt x="46268" y="33816"/>
                  </a:lnTo>
                  <a:lnTo>
                    <a:pt x="46132" y="33777"/>
                  </a:lnTo>
                  <a:lnTo>
                    <a:pt x="46015" y="33719"/>
                  </a:lnTo>
                  <a:lnTo>
                    <a:pt x="45899" y="33641"/>
                  </a:lnTo>
                  <a:lnTo>
                    <a:pt x="45782" y="33544"/>
                  </a:lnTo>
                  <a:lnTo>
                    <a:pt x="45685" y="33447"/>
                  </a:lnTo>
                  <a:lnTo>
                    <a:pt x="45587" y="33330"/>
                  </a:lnTo>
                  <a:lnTo>
                    <a:pt x="45432" y="33077"/>
                  </a:lnTo>
                  <a:lnTo>
                    <a:pt x="45295" y="32785"/>
                  </a:lnTo>
                  <a:lnTo>
                    <a:pt x="45179" y="32474"/>
                  </a:lnTo>
                  <a:lnTo>
                    <a:pt x="45081" y="32124"/>
                  </a:lnTo>
                  <a:lnTo>
                    <a:pt x="45004" y="31773"/>
                  </a:lnTo>
                  <a:lnTo>
                    <a:pt x="44945" y="31404"/>
                  </a:lnTo>
                  <a:lnTo>
                    <a:pt x="44906" y="31034"/>
                  </a:lnTo>
                  <a:lnTo>
                    <a:pt x="44867" y="30314"/>
                  </a:lnTo>
                  <a:lnTo>
                    <a:pt x="44848" y="29672"/>
                  </a:lnTo>
                  <a:lnTo>
                    <a:pt x="44829" y="29127"/>
                  </a:lnTo>
                  <a:lnTo>
                    <a:pt x="44848" y="28660"/>
                  </a:lnTo>
                  <a:lnTo>
                    <a:pt x="44867" y="28193"/>
                  </a:lnTo>
                  <a:lnTo>
                    <a:pt x="44926" y="27765"/>
                  </a:lnTo>
                  <a:lnTo>
                    <a:pt x="45004" y="27357"/>
                  </a:lnTo>
                  <a:lnTo>
                    <a:pt x="45081" y="26967"/>
                  </a:lnTo>
                  <a:lnTo>
                    <a:pt x="45198" y="26578"/>
                  </a:lnTo>
                  <a:lnTo>
                    <a:pt x="45315" y="26209"/>
                  </a:lnTo>
                  <a:lnTo>
                    <a:pt x="45471" y="25858"/>
                  </a:lnTo>
                  <a:lnTo>
                    <a:pt x="45782" y="25139"/>
                  </a:lnTo>
                  <a:lnTo>
                    <a:pt x="46132" y="24419"/>
                  </a:lnTo>
                  <a:lnTo>
                    <a:pt x="46502" y="23660"/>
                  </a:lnTo>
                  <a:lnTo>
                    <a:pt x="46891" y="22862"/>
                  </a:lnTo>
                  <a:lnTo>
                    <a:pt x="47066" y="22434"/>
                  </a:lnTo>
                  <a:lnTo>
                    <a:pt x="47241" y="21986"/>
                  </a:lnTo>
                  <a:lnTo>
                    <a:pt x="47397" y="21520"/>
                  </a:lnTo>
                  <a:lnTo>
                    <a:pt x="47533" y="21072"/>
                  </a:lnTo>
                  <a:lnTo>
                    <a:pt x="47650" y="20605"/>
                  </a:lnTo>
                  <a:lnTo>
                    <a:pt x="47747" y="20119"/>
                  </a:lnTo>
                  <a:lnTo>
                    <a:pt x="47844" y="19652"/>
                  </a:lnTo>
                  <a:lnTo>
                    <a:pt x="47903" y="19165"/>
                  </a:lnTo>
                  <a:lnTo>
                    <a:pt x="47961" y="18679"/>
                  </a:lnTo>
                  <a:lnTo>
                    <a:pt x="48019" y="18192"/>
                  </a:lnTo>
                  <a:lnTo>
                    <a:pt x="48039" y="17706"/>
                  </a:lnTo>
                  <a:lnTo>
                    <a:pt x="48058" y="17220"/>
                  </a:lnTo>
                  <a:lnTo>
                    <a:pt x="48058" y="16733"/>
                  </a:lnTo>
                  <a:lnTo>
                    <a:pt x="48058" y="16247"/>
                  </a:lnTo>
                  <a:lnTo>
                    <a:pt x="48000" y="15293"/>
                  </a:lnTo>
                  <a:lnTo>
                    <a:pt x="47961" y="14826"/>
                  </a:lnTo>
                  <a:lnTo>
                    <a:pt x="47883" y="14398"/>
                  </a:lnTo>
                  <a:lnTo>
                    <a:pt x="47786" y="13990"/>
                  </a:lnTo>
                  <a:lnTo>
                    <a:pt x="47689" y="13620"/>
                  </a:lnTo>
                  <a:lnTo>
                    <a:pt x="47552" y="13270"/>
                  </a:lnTo>
                  <a:lnTo>
                    <a:pt x="47416" y="12959"/>
                  </a:lnTo>
                  <a:lnTo>
                    <a:pt x="47241" y="12647"/>
                  </a:lnTo>
                  <a:lnTo>
                    <a:pt x="47066" y="12355"/>
                  </a:lnTo>
                  <a:lnTo>
                    <a:pt x="46852" y="12083"/>
                  </a:lnTo>
                  <a:lnTo>
                    <a:pt x="46638" y="11811"/>
                  </a:lnTo>
                  <a:lnTo>
                    <a:pt x="46405" y="11558"/>
                  </a:lnTo>
                  <a:lnTo>
                    <a:pt x="46152" y="11305"/>
                  </a:lnTo>
                  <a:lnTo>
                    <a:pt x="45607" y="10799"/>
                  </a:lnTo>
                  <a:lnTo>
                    <a:pt x="44984" y="10254"/>
                  </a:lnTo>
                  <a:lnTo>
                    <a:pt x="44478" y="9787"/>
                  </a:lnTo>
                  <a:lnTo>
                    <a:pt x="43992" y="9281"/>
                  </a:lnTo>
                  <a:lnTo>
                    <a:pt x="43525" y="8756"/>
                  </a:lnTo>
                  <a:lnTo>
                    <a:pt x="43097" y="8192"/>
                  </a:lnTo>
                  <a:lnTo>
                    <a:pt x="42688" y="7588"/>
                  </a:lnTo>
                  <a:lnTo>
                    <a:pt x="42299" y="6966"/>
                  </a:lnTo>
                  <a:lnTo>
                    <a:pt x="41968" y="6324"/>
                  </a:lnTo>
                  <a:lnTo>
                    <a:pt x="41813" y="5993"/>
                  </a:lnTo>
                  <a:lnTo>
                    <a:pt x="41677" y="5662"/>
                  </a:lnTo>
                  <a:lnTo>
                    <a:pt x="41540" y="5312"/>
                  </a:lnTo>
                  <a:lnTo>
                    <a:pt x="41424" y="4981"/>
                  </a:lnTo>
                  <a:lnTo>
                    <a:pt x="41307" y="4631"/>
                  </a:lnTo>
                  <a:lnTo>
                    <a:pt x="41229" y="4281"/>
                  </a:lnTo>
                  <a:lnTo>
                    <a:pt x="41151" y="3931"/>
                  </a:lnTo>
                  <a:lnTo>
                    <a:pt x="41073" y="3580"/>
                  </a:lnTo>
                  <a:lnTo>
                    <a:pt x="41034" y="3211"/>
                  </a:lnTo>
                  <a:lnTo>
                    <a:pt x="40996" y="2860"/>
                  </a:lnTo>
                  <a:lnTo>
                    <a:pt x="40976" y="2510"/>
                  </a:lnTo>
                  <a:lnTo>
                    <a:pt x="40976" y="2141"/>
                  </a:lnTo>
                  <a:lnTo>
                    <a:pt x="40976" y="1790"/>
                  </a:lnTo>
                  <a:lnTo>
                    <a:pt x="41015" y="1421"/>
                  </a:lnTo>
                  <a:lnTo>
                    <a:pt x="41054" y="1070"/>
                  </a:lnTo>
                  <a:lnTo>
                    <a:pt x="41132" y="720"/>
                  </a:lnTo>
                  <a:lnTo>
                    <a:pt x="41210" y="351"/>
                  </a:lnTo>
                  <a:lnTo>
                    <a:pt x="41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4"/>
            <p:cNvSpPr/>
            <p:nvPr/>
          </p:nvSpPr>
          <p:spPr>
            <a:xfrm>
              <a:off x="4228875" y="-2932575"/>
              <a:ext cx="1813400" cy="1513750"/>
            </a:xfrm>
            <a:custGeom>
              <a:avLst/>
              <a:gdLst/>
              <a:ahLst/>
              <a:cxnLst/>
              <a:rect l="l" t="t" r="r" b="b"/>
              <a:pathLst>
                <a:path w="72536" h="60550" fill="none" extrusionOk="0">
                  <a:moveTo>
                    <a:pt x="0" y="60550"/>
                  </a:moveTo>
                  <a:lnTo>
                    <a:pt x="0" y="60550"/>
                  </a:lnTo>
                  <a:lnTo>
                    <a:pt x="195" y="60453"/>
                  </a:lnTo>
                  <a:lnTo>
                    <a:pt x="370" y="60336"/>
                  </a:lnTo>
                  <a:lnTo>
                    <a:pt x="545" y="60200"/>
                  </a:lnTo>
                  <a:lnTo>
                    <a:pt x="700" y="60064"/>
                  </a:lnTo>
                  <a:lnTo>
                    <a:pt x="837" y="59908"/>
                  </a:lnTo>
                  <a:lnTo>
                    <a:pt x="973" y="59752"/>
                  </a:lnTo>
                  <a:lnTo>
                    <a:pt x="1070" y="59577"/>
                  </a:lnTo>
                  <a:lnTo>
                    <a:pt x="1187" y="59402"/>
                  </a:lnTo>
                  <a:lnTo>
                    <a:pt x="1265" y="59207"/>
                  </a:lnTo>
                  <a:lnTo>
                    <a:pt x="1343" y="59013"/>
                  </a:lnTo>
                  <a:lnTo>
                    <a:pt x="1401" y="58818"/>
                  </a:lnTo>
                  <a:lnTo>
                    <a:pt x="1459" y="58624"/>
                  </a:lnTo>
                  <a:lnTo>
                    <a:pt x="1537" y="58196"/>
                  </a:lnTo>
                  <a:lnTo>
                    <a:pt x="1557" y="57748"/>
                  </a:lnTo>
                  <a:lnTo>
                    <a:pt x="1576" y="57281"/>
                  </a:lnTo>
                  <a:lnTo>
                    <a:pt x="1537" y="56814"/>
                  </a:lnTo>
                  <a:lnTo>
                    <a:pt x="1479" y="56347"/>
                  </a:lnTo>
                  <a:lnTo>
                    <a:pt x="1401" y="55880"/>
                  </a:lnTo>
                  <a:lnTo>
                    <a:pt x="1323" y="55433"/>
                  </a:lnTo>
                  <a:lnTo>
                    <a:pt x="1206" y="54985"/>
                  </a:lnTo>
                  <a:lnTo>
                    <a:pt x="1090" y="54538"/>
                  </a:lnTo>
                  <a:lnTo>
                    <a:pt x="973" y="54129"/>
                  </a:lnTo>
                  <a:lnTo>
                    <a:pt x="973" y="54129"/>
                  </a:lnTo>
                  <a:lnTo>
                    <a:pt x="837" y="53682"/>
                  </a:lnTo>
                  <a:lnTo>
                    <a:pt x="720" y="53195"/>
                  </a:lnTo>
                  <a:lnTo>
                    <a:pt x="603" y="52709"/>
                  </a:lnTo>
                  <a:lnTo>
                    <a:pt x="525" y="52203"/>
                  </a:lnTo>
                  <a:lnTo>
                    <a:pt x="467" y="51697"/>
                  </a:lnTo>
                  <a:lnTo>
                    <a:pt x="448" y="51191"/>
                  </a:lnTo>
                  <a:lnTo>
                    <a:pt x="428" y="50685"/>
                  </a:lnTo>
                  <a:lnTo>
                    <a:pt x="467" y="50199"/>
                  </a:lnTo>
                  <a:lnTo>
                    <a:pt x="525" y="49693"/>
                  </a:lnTo>
                  <a:lnTo>
                    <a:pt x="623" y="49226"/>
                  </a:lnTo>
                  <a:lnTo>
                    <a:pt x="759" y="48759"/>
                  </a:lnTo>
                  <a:lnTo>
                    <a:pt x="837" y="48526"/>
                  </a:lnTo>
                  <a:lnTo>
                    <a:pt x="934" y="48312"/>
                  </a:lnTo>
                  <a:lnTo>
                    <a:pt x="1031" y="48098"/>
                  </a:lnTo>
                  <a:lnTo>
                    <a:pt x="1148" y="47884"/>
                  </a:lnTo>
                  <a:lnTo>
                    <a:pt x="1265" y="47670"/>
                  </a:lnTo>
                  <a:lnTo>
                    <a:pt x="1420" y="47475"/>
                  </a:lnTo>
                  <a:lnTo>
                    <a:pt x="1557" y="47300"/>
                  </a:lnTo>
                  <a:lnTo>
                    <a:pt x="1732" y="47105"/>
                  </a:lnTo>
                  <a:lnTo>
                    <a:pt x="1907" y="46930"/>
                  </a:lnTo>
                  <a:lnTo>
                    <a:pt x="2101" y="46774"/>
                  </a:lnTo>
                  <a:lnTo>
                    <a:pt x="2101" y="46774"/>
                  </a:lnTo>
                  <a:lnTo>
                    <a:pt x="2043" y="47203"/>
                  </a:lnTo>
                  <a:lnTo>
                    <a:pt x="2004" y="47611"/>
                  </a:lnTo>
                  <a:lnTo>
                    <a:pt x="2004" y="47981"/>
                  </a:lnTo>
                  <a:lnTo>
                    <a:pt x="2043" y="48350"/>
                  </a:lnTo>
                  <a:lnTo>
                    <a:pt x="2082" y="48681"/>
                  </a:lnTo>
                  <a:lnTo>
                    <a:pt x="2160" y="48993"/>
                  </a:lnTo>
                  <a:lnTo>
                    <a:pt x="2257" y="49304"/>
                  </a:lnTo>
                  <a:lnTo>
                    <a:pt x="2393" y="49596"/>
                  </a:lnTo>
                  <a:lnTo>
                    <a:pt x="2529" y="49868"/>
                  </a:lnTo>
                  <a:lnTo>
                    <a:pt x="2704" y="50141"/>
                  </a:lnTo>
                  <a:lnTo>
                    <a:pt x="2899" y="50413"/>
                  </a:lnTo>
                  <a:lnTo>
                    <a:pt x="3094" y="50666"/>
                  </a:lnTo>
                  <a:lnTo>
                    <a:pt x="3327" y="50919"/>
                  </a:lnTo>
                  <a:lnTo>
                    <a:pt x="3580" y="51191"/>
                  </a:lnTo>
                  <a:lnTo>
                    <a:pt x="4125" y="51736"/>
                  </a:lnTo>
                  <a:lnTo>
                    <a:pt x="4125" y="51736"/>
                  </a:lnTo>
                  <a:lnTo>
                    <a:pt x="4417" y="52047"/>
                  </a:lnTo>
                  <a:lnTo>
                    <a:pt x="4689" y="52378"/>
                  </a:lnTo>
                  <a:lnTo>
                    <a:pt x="4942" y="52709"/>
                  </a:lnTo>
                  <a:lnTo>
                    <a:pt x="5156" y="53059"/>
                  </a:lnTo>
                  <a:lnTo>
                    <a:pt x="5351" y="53409"/>
                  </a:lnTo>
                  <a:lnTo>
                    <a:pt x="5506" y="53759"/>
                  </a:lnTo>
                  <a:lnTo>
                    <a:pt x="5662" y="54110"/>
                  </a:lnTo>
                  <a:lnTo>
                    <a:pt x="5818" y="54479"/>
                  </a:lnTo>
                  <a:lnTo>
                    <a:pt x="6071" y="55219"/>
                  </a:lnTo>
                  <a:lnTo>
                    <a:pt x="6323" y="55958"/>
                  </a:lnTo>
                  <a:lnTo>
                    <a:pt x="6576" y="56697"/>
                  </a:lnTo>
                  <a:lnTo>
                    <a:pt x="6713" y="57067"/>
                  </a:lnTo>
                  <a:lnTo>
                    <a:pt x="6868" y="57437"/>
                  </a:lnTo>
                  <a:lnTo>
                    <a:pt x="6868" y="57437"/>
                  </a:lnTo>
                  <a:lnTo>
                    <a:pt x="6927" y="56269"/>
                  </a:lnTo>
                  <a:lnTo>
                    <a:pt x="6985" y="55141"/>
                  </a:lnTo>
                  <a:lnTo>
                    <a:pt x="7024" y="54577"/>
                  </a:lnTo>
                  <a:lnTo>
                    <a:pt x="7082" y="54012"/>
                  </a:lnTo>
                  <a:lnTo>
                    <a:pt x="7180" y="53448"/>
                  </a:lnTo>
                  <a:lnTo>
                    <a:pt x="7316" y="52884"/>
                  </a:lnTo>
                  <a:lnTo>
                    <a:pt x="7316" y="52884"/>
                  </a:lnTo>
                  <a:lnTo>
                    <a:pt x="7433" y="52475"/>
                  </a:lnTo>
                  <a:lnTo>
                    <a:pt x="7569" y="52106"/>
                  </a:lnTo>
                  <a:lnTo>
                    <a:pt x="7705" y="51755"/>
                  </a:lnTo>
                  <a:lnTo>
                    <a:pt x="7880" y="51425"/>
                  </a:lnTo>
                  <a:lnTo>
                    <a:pt x="8036" y="51113"/>
                  </a:lnTo>
                  <a:lnTo>
                    <a:pt x="8230" y="50802"/>
                  </a:lnTo>
                  <a:lnTo>
                    <a:pt x="8425" y="50510"/>
                  </a:lnTo>
                  <a:lnTo>
                    <a:pt x="8619" y="50218"/>
                  </a:lnTo>
                  <a:lnTo>
                    <a:pt x="9047" y="49674"/>
                  </a:lnTo>
                  <a:lnTo>
                    <a:pt x="9495" y="49129"/>
                  </a:lnTo>
                  <a:lnTo>
                    <a:pt x="9962" y="48565"/>
                  </a:lnTo>
                  <a:lnTo>
                    <a:pt x="10429" y="47961"/>
                  </a:lnTo>
                  <a:lnTo>
                    <a:pt x="10429" y="47961"/>
                  </a:lnTo>
                  <a:lnTo>
                    <a:pt x="11285" y="46833"/>
                  </a:lnTo>
                  <a:lnTo>
                    <a:pt x="11732" y="46230"/>
                  </a:lnTo>
                  <a:lnTo>
                    <a:pt x="12161" y="45607"/>
                  </a:lnTo>
                  <a:lnTo>
                    <a:pt x="12569" y="44965"/>
                  </a:lnTo>
                  <a:lnTo>
                    <a:pt x="12764" y="44654"/>
                  </a:lnTo>
                  <a:lnTo>
                    <a:pt x="12939" y="44323"/>
                  </a:lnTo>
                  <a:lnTo>
                    <a:pt x="13094" y="43992"/>
                  </a:lnTo>
                  <a:lnTo>
                    <a:pt x="13250" y="43661"/>
                  </a:lnTo>
                  <a:lnTo>
                    <a:pt x="13386" y="43331"/>
                  </a:lnTo>
                  <a:lnTo>
                    <a:pt x="13484" y="43000"/>
                  </a:lnTo>
                  <a:lnTo>
                    <a:pt x="13484" y="43000"/>
                  </a:lnTo>
                  <a:lnTo>
                    <a:pt x="13561" y="42747"/>
                  </a:lnTo>
                  <a:lnTo>
                    <a:pt x="13620" y="42494"/>
                  </a:lnTo>
                  <a:lnTo>
                    <a:pt x="13698" y="42027"/>
                  </a:lnTo>
                  <a:lnTo>
                    <a:pt x="13737" y="41560"/>
                  </a:lnTo>
                  <a:lnTo>
                    <a:pt x="13756" y="41093"/>
                  </a:lnTo>
                  <a:lnTo>
                    <a:pt x="13737" y="40140"/>
                  </a:lnTo>
                  <a:lnTo>
                    <a:pt x="13737" y="39673"/>
                  </a:lnTo>
                  <a:lnTo>
                    <a:pt x="13756" y="39167"/>
                  </a:lnTo>
                  <a:lnTo>
                    <a:pt x="13756" y="39167"/>
                  </a:lnTo>
                  <a:lnTo>
                    <a:pt x="14165" y="39575"/>
                  </a:lnTo>
                  <a:lnTo>
                    <a:pt x="14515" y="39984"/>
                  </a:lnTo>
                  <a:lnTo>
                    <a:pt x="14826" y="40432"/>
                  </a:lnTo>
                  <a:lnTo>
                    <a:pt x="15098" y="40879"/>
                  </a:lnTo>
                  <a:lnTo>
                    <a:pt x="15332" y="41346"/>
                  </a:lnTo>
                  <a:lnTo>
                    <a:pt x="15527" y="41813"/>
                  </a:lnTo>
                  <a:lnTo>
                    <a:pt x="15682" y="42299"/>
                  </a:lnTo>
                  <a:lnTo>
                    <a:pt x="15818" y="42805"/>
                  </a:lnTo>
                  <a:lnTo>
                    <a:pt x="15935" y="43331"/>
                  </a:lnTo>
                  <a:lnTo>
                    <a:pt x="16013" y="43856"/>
                  </a:lnTo>
                  <a:lnTo>
                    <a:pt x="16091" y="44401"/>
                  </a:lnTo>
                  <a:lnTo>
                    <a:pt x="16130" y="44946"/>
                  </a:lnTo>
                  <a:lnTo>
                    <a:pt x="16169" y="45510"/>
                  </a:lnTo>
                  <a:lnTo>
                    <a:pt x="16188" y="46074"/>
                  </a:lnTo>
                  <a:lnTo>
                    <a:pt x="16188" y="47241"/>
                  </a:lnTo>
                  <a:lnTo>
                    <a:pt x="16188" y="47241"/>
                  </a:lnTo>
                  <a:lnTo>
                    <a:pt x="16188" y="47708"/>
                  </a:lnTo>
                  <a:lnTo>
                    <a:pt x="16149" y="48253"/>
                  </a:lnTo>
                  <a:lnTo>
                    <a:pt x="16052" y="49537"/>
                  </a:lnTo>
                  <a:lnTo>
                    <a:pt x="16013" y="50238"/>
                  </a:lnTo>
                  <a:lnTo>
                    <a:pt x="15974" y="50977"/>
                  </a:lnTo>
                  <a:lnTo>
                    <a:pt x="15974" y="51717"/>
                  </a:lnTo>
                  <a:lnTo>
                    <a:pt x="15994" y="52436"/>
                  </a:lnTo>
                  <a:lnTo>
                    <a:pt x="16013" y="52787"/>
                  </a:lnTo>
                  <a:lnTo>
                    <a:pt x="16052" y="53117"/>
                  </a:lnTo>
                  <a:lnTo>
                    <a:pt x="16110" y="53448"/>
                  </a:lnTo>
                  <a:lnTo>
                    <a:pt x="16169" y="53759"/>
                  </a:lnTo>
                  <a:lnTo>
                    <a:pt x="16246" y="54071"/>
                  </a:lnTo>
                  <a:lnTo>
                    <a:pt x="16324" y="54343"/>
                  </a:lnTo>
                  <a:lnTo>
                    <a:pt x="16441" y="54616"/>
                  </a:lnTo>
                  <a:lnTo>
                    <a:pt x="16558" y="54849"/>
                  </a:lnTo>
                  <a:lnTo>
                    <a:pt x="16713" y="55063"/>
                  </a:lnTo>
                  <a:lnTo>
                    <a:pt x="16869" y="55258"/>
                  </a:lnTo>
                  <a:lnTo>
                    <a:pt x="17044" y="55413"/>
                  </a:lnTo>
                  <a:lnTo>
                    <a:pt x="17258" y="55550"/>
                  </a:lnTo>
                  <a:lnTo>
                    <a:pt x="17492" y="55647"/>
                  </a:lnTo>
                  <a:lnTo>
                    <a:pt x="17745" y="55705"/>
                  </a:lnTo>
                  <a:lnTo>
                    <a:pt x="18017" y="55725"/>
                  </a:lnTo>
                  <a:lnTo>
                    <a:pt x="18309" y="55705"/>
                  </a:lnTo>
                  <a:lnTo>
                    <a:pt x="18309" y="55705"/>
                  </a:lnTo>
                  <a:lnTo>
                    <a:pt x="18562" y="55686"/>
                  </a:lnTo>
                  <a:lnTo>
                    <a:pt x="18776" y="55627"/>
                  </a:lnTo>
                  <a:lnTo>
                    <a:pt x="19009" y="55550"/>
                  </a:lnTo>
                  <a:lnTo>
                    <a:pt x="19204" y="55452"/>
                  </a:lnTo>
                  <a:lnTo>
                    <a:pt x="19418" y="55355"/>
                  </a:lnTo>
                  <a:lnTo>
                    <a:pt x="19612" y="55238"/>
                  </a:lnTo>
                  <a:lnTo>
                    <a:pt x="19788" y="55102"/>
                  </a:lnTo>
                  <a:lnTo>
                    <a:pt x="19963" y="54946"/>
                  </a:lnTo>
                  <a:lnTo>
                    <a:pt x="20118" y="54791"/>
                  </a:lnTo>
                  <a:lnTo>
                    <a:pt x="20293" y="54616"/>
                  </a:lnTo>
                  <a:lnTo>
                    <a:pt x="20430" y="54421"/>
                  </a:lnTo>
                  <a:lnTo>
                    <a:pt x="20585" y="54226"/>
                  </a:lnTo>
                  <a:lnTo>
                    <a:pt x="20838" y="53818"/>
                  </a:lnTo>
                  <a:lnTo>
                    <a:pt x="21072" y="53351"/>
                  </a:lnTo>
                  <a:lnTo>
                    <a:pt x="21286" y="52884"/>
                  </a:lnTo>
                  <a:lnTo>
                    <a:pt x="21461" y="52398"/>
                  </a:lnTo>
                  <a:lnTo>
                    <a:pt x="21617" y="51892"/>
                  </a:lnTo>
                  <a:lnTo>
                    <a:pt x="21753" y="51366"/>
                  </a:lnTo>
                  <a:lnTo>
                    <a:pt x="21869" y="50880"/>
                  </a:lnTo>
                  <a:lnTo>
                    <a:pt x="21967" y="50374"/>
                  </a:lnTo>
                  <a:lnTo>
                    <a:pt x="22045" y="49888"/>
                  </a:lnTo>
                  <a:lnTo>
                    <a:pt x="22122" y="49440"/>
                  </a:lnTo>
                  <a:lnTo>
                    <a:pt x="22122" y="49440"/>
                  </a:lnTo>
                  <a:lnTo>
                    <a:pt x="22200" y="48837"/>
                  </a:lnTo>
                  <a:lnTo>
                    <a:pt x="22259" y="48234"/>
                  </a:lnTo>
                  <a:lnTo>
                    <a:pt x="22317" y="47611"/>
                  </a:lnTo>
                  <a:lnTo>
                    <a:pt x="22336" y="47008"/>
                  </a:lnTo>
                  <a:lnTo>
                    <a:pt x="22317" y="46385"/>
                  </a:lnTo>
                  <a:lnTo>
                    <a:pt x="22298" y="46094"/>
                  </a:lnTo>
                  <a:lnTo>
                    <a:pt x="22259" y="45782"/>
                  </a:lnTo>
                  <a:lnTo>
                    <a:pt x="22220" y="45490"/>
                  </a:lnTo>
                  <a:lnTo>
                    <a:pt x="22142" y="45179"/>
                  </a:lnTo>
                  <a:lnTo>
                    <a:pt x="22064" y="44887"/>
                  </a:lnTo>
                  <a:lnTo>
                    <a:pt x="21986" y="44595"/>
                  </a:lnTo>
                  <a:lnTo>
                    <a:pt x="21986" y="44595"/>
                  </a:lnTo>
                  <a:lnTo>
                    <a:pt x="21500" y="43175"/>
                  </a:lnTo>
                  <a:lnTo>
                    <a:pt x="21266" y="42475"/>
                  </a:lnTo>
                  <a:lnTo>
                    <a:pt x="21052" y="41794"/>
                  </a:lnTo>
                  <a:lnTo>
                    <a:pt x="20858" y="41074"/>
                  </a:lnTo>
                  <a:lnTo>
                    <a:pt x="20683" y="40373"/>
                  </a:lnTo>
                  <a:lnTo>
                    <a:pt x="20546" y="39634"/>
                  </a:lnTo>
                  <a:lnTo>
                    <a:pt x="20410" y="38856"/>
                  </a:lnTo>
                  <a:lnTo>
                    <a:pt x="20410" y="38856"/>
                  </a:lnTo>
                  <a:lnTo>
                    <a:pt x="20371" y="38389"/>
                  </a:lnTo>
                  <a:lnTo>
                    <a:pt x="20313" y="37922"/>
                  </a:lnTo>
                  <a:lnTo>
                    <a:pt x="20293" y="37455"/>
                  </a:lnTo>
                  <a:lnTo>
                    <a:pt x="20293" y="37007"/>
                  </a:lnTo>
                  <a:lnTo>
                    <a:pt x="20293" y="36540"/>
                  </a:lnTo>
                  <a:lnTo>
                    <a:pt x="20313" y="36073"/>
                  </a:lnTo>
                  <a:lnTo>
                    <a:pt x="20332" y="35626"/>
                  </a:lnTo>
                  <a:lnTo>
                    <a:pt x="20391" y="35178"/>
                  </a:lnTo>
                  <a:lnTo>
                    <a:pt x="20449" y="34711"/>
                  </a:lnTo>
                  <a:lnTo>
                    <a:pt x="20527" y="34264"/>
                  </a:lnTo>
                  <a:lnTo>
                    <a:pt x="20605" y="33816"/>
                  </a:lnTo>
                  <a:lnTo>
                    <a:pt x="20722" y="33369"/>
                  </a:lnTo>
                  <a:lnTo>
                    <a:pt x="20838" y="32941"/>
                  </a:lnTo>
                  <a:lnTo>
                    <a:pt x="20974" y="32493"/>
                  </a:lnTo>
                  <a:lnTo>
                    <a:pt x="21111" y="32065"/>
                  </a:lnTo>
                  <a:lnTo>
                    <a:pt x="21286" y="31618"/>
                  </a:lnTo>
                  <a:lnTo>
                    <a:pt x="21286" y="31618"/>
                  </a:lnTo>
                  <a:lnTo>
                    <a:pt x="21441" y="31228"/>
                  </a:lnTo>
                  <a:lnTo>
                    <a:pt x="21617" y="30859"/>
                  </a:lnTo>
                  <a:lnTo>
                    <a:pt x="21811" y="30489"/>
                  </a:lnTo>
                  <a:lnTo>
                    <a:pt x="22025" y="30119"/>
                  </a:lnTo>
                  <a:lnTo>
                    <a:pt x="22881" y="28621"/>
                  </a:lnTo>
                  <a:lnTo>
                    <a:pt x="23095" y="28252"/>
                  </a:lnTo>
                  <a:lnTo>
                    <a:pt x="23290" y="27862"/>
                  </a:lnTo>
                  <a:lnTo>
                    <a:pt x="23484" y="27493"/>
                  </a:lnTo>
                  <a:lnTo>
                    <a:pt x="23640" y="27104"/>
                  </a:lnTo>
                  <a:lnTo>
                    <a:pt x="23796" y="26715"/>
                  </a:lnTo>
                  <a:lnTo>
                    <a:pt x="23912" y="26306"/>
                  </a:lnTo>
                  <a:lnTo>
                    <a:pt x="23990" y="25917"/>
                  </a:lnTo>
                  <a:lnTo>
                    <a:pt x="24049" y="25508"/>
                  </a:lnTo>
                  <a:lnTo>
                    <a:pt x="24049" y="25508"/>
                  </a:lnTo>
                  <a:lnTo>
                    <a:pt x="24107" y="24594"/>
                  </a:lnTo>
                  <a:lnTo>
                    <a:pt x="24146" y="23679"/>
                  </a:lnTo>
                  <a:lnTo>
                    <a:pt x="24165" y="22784"/>
                  </a:lnTo>
                  <a:lnTo>
                    <a:pt x="24165" y="21870"/>
                  </a:lnTo>
                  <a:lnTo>
                    <a:pt x="24126" y="20994"/>
                  </a:lnTo>
                  <a:lnTo>
                    <a:pt x="24049" y="20119"/>
                  </a:lnTo>
                  <a:lnTo>
                    <a:pt x="23932" y="19243"/>
                  </a:lnTo>
                  <a:lnTo>
                    <a:pt x="23796" y="18387"/>
                  </a:lnTo>
                  <a:lnTo>
                    <a:pt x="23601" y="17550"/>
                  </a:lnTo>
                  <a:lnTo>
                    <a:pt x="23484" y="17142"/>
                  </a:lnTo>
                  <a:lnTo>
                    <a:pt x="23368" y="16733"/>
                  </a:lnTo>
                  <a:lnTo>
                    <a:pt x="23231" y="16325"/>
                  </a:lnTo>
                  <a:lnTo>
                    <a:pt x="23095" y="15916"/>
                  </a:lnTo>
                  <a:lnTo>
                    <a:pt x="22920" y="15527"/>
                  </a:lnTo>
                  <a:lnTo>
                    <a:pt x="22764" y="15138"/>
                  </a:lnTo>
                  <a:lnTo>
                    <a:pt x="22570" y="14749"/>
                  </a:lnTo>
                  <a:lnTo>
                    <a:pt x="22375" y="14359"/>
                  </a:lnTo>
                  <a:lnTo>
                    <a:pt x="22161" y="13990"/>
                  </a:lnTo>
                  <a:lnTo>
                    <a:pt x="21947" y="13620"/>
                  </a:lnTo>
                  <a:lnTo>
                    <a:pt x="21694" y="13270"/>
                  </a:lnTo>
                  <a:lnTo>
                    <a:pt x="21441" y="12900"/>
                  </a:lnTo>
                  <a:lnTo>
                    <a:pt x="21169" y="12550"/>
                  </a:lnTo>
                  <a:lnTo>
                    <a:pt x="20897" y="12219"/>
                  </a:lnTo>
                  <a:lnTo>
                    <a:pt x="20897" y="12219"/>
                  </a:lnTo>
                  <a:lnTo>
                    <a:pt x="21208" y="12258"/>
                  </a:lnTo>
                  <a:lnTo>
                    <a:pt x="21519" y="12316"/>
                  </a:lnTo>
                  <a:lnTo>
                    <a:pt x="21831" y="12394"/>
                  </a:lnTo>
                  <a:lnTo>
                    <a:pt x="22122" y="12472"/>
                  </a:lnTo>
                  <a:lnTo>
                    <a:pt x="22414" y="12569"/>
                  </a:lnTo>
                  <a:lnTo>
                    <a:pt x="22687" y="12667"/>
                  </a:lnTo>
                  <a:lnTo>
                    <a:pt x="22979" y="12783"/>
                  </a:lnTo>
                  <a:lnTo>
                    <a:pt x="23231" y="12900"/>
                  </a:lnTo>
                  <a:lnTo>
                    <a:pt x="23757" y="13192"/>
                  </a:lnTo>
                  <a:lnTo>
                    <a:pt x="24263" y="13503"/>
                  </a:lnTo>
                  <a:lnTo>
                    <a:pt x="24730" y="13834"/>
                  </a:lnTo>
                  <a:lnTo>
                    <a:pt x="25158" y="14223"/>
                  </a:lnTo>
                  <a:lnTo>
                    <a:pt x="25586" y="14632"/>
                  </a:lnTo>
                  <a:lnTo>
                    <a:pt x="25975" y="15079"/>
                  </a:lnTo>
                  <a:lnTo>
                    <a:pt x="26345" y="15546"/>
                  </a:lnTo>
                  <a:lnTo>
                    <a:pt x="26675" y="16033"/>
                  </a:lnTo>
                  <a:lnTo>
                    <a:pt x="26987" y="16558"/>
                  </a:lnTo>
                  <a:lnTo>
                    <a:pt x="27259" y="17103"/>
                  </a:lnTo>
                  <a:lnTo>
                    <a:pt x="27531" y="17648"/>
                  </a:lnTo>
                  <a:lnTo>
                    <a:pt x="27765" y="18231"/>
                  </a:lnTo>
                  <a:lnTo>
                    <a:pt x="27959" y="18815"/>
                  </a:lnTo>
                  <a:lnTo>
                    <a:pt x="28154" y="19418"/>
                  </a:lnTo>
                  <a:lnTo>
                    <a:pt x="28290" y="20041"/>
                  </a:lnTo>
                  <a:lnTo>
                    <a:pt x="28426" y="20663"/>
                  </a:lnTo>
                  <a:lnTo>
                    <a:pt x="28524" y="21286"/>
                  </a:lnTo>
                  <a:lnTo>
                    <a:pt x="28602" y="21928"/>
                  </a:lnTo>
                  <a:lnTo>
                    <a:pt x="28640" y="22570"/>
                  </a:lnTo>
                  <a:lnTo>
                    <a:pt x="28660" y="23212"/>
                  </a:lnTo>
                  <a:lnTo>
                    <a:pt x="28660" y="23854"/>
                  </a:lnTo>
                  <a:lnTo>
                    <a:pt x="28640" y="24496"/>
                  </a:lnTo>
                  <a:lnTo>
                    <a:pt x="28582" y="25119"/>
                  </a:lnTo>
                  <a:lnTo>
                    <a:pt x="28485" y="25761"/>
                  </a:lnTo>
                  <a:lnTo>
                    <a:pt x="28388" y="26364"/>
                  </a:lnTo>
                  <a:lnTo>
                    <a:pt x="28251" y="26987"/>
                  </a:lnTo>
                  <a:lnTo>
                    <a:pt x="28076" y="27571"/>
                  </a:lnTo>
                  <a:lnTo>
                    <a:pt x="27901" y="28154"/>
                  </a:lnTo>
                  <a:lnTo>
                    <a:pt x="27901" y="28154"/>
                  </a:lnTo>
                  <a:lnTo>
                    <a:pt x="27765" y="28524"/>
                  </a:lnTo>
                  <a:lnTo>
                    <a:pt x="27629" y="28933"/>
                  </a:lnTo>
                  <a:lnTo>
                    <a:pt x="27512" y="29361"/>
                  </a:lnTo>
                  <a:lnTo>
                    <a:pt x="27473" y="29575"/>
                  </a:lnTo>
                  <a:lnTo>
                    <a:pt x="27434" y="29789"/>
                  </a:lnTo>
                  <a:lnTo>
                    <a:pt x="27434" y="30003"/>
                  </a:lnTo>
                  <a:lnTo>
                    <a:pt x="27434" y="30197"/>
                  </a:lnTo>
                  <a:lnTo>
                    <a:pt x="27473" y="30392"/>
                  </a:lnTo>
                  <a:lnTo>
                    <a:pt x="27531" y="30586"/>
                  </a:lnTo>
                  <a:lnTo>
                    <a:pt x="27609" y="30762"/>
                  </a:lnTo>
                  <a:lnTo>
                    <a:pt x="27745" y="30917"/>
                  </a:lnTo>
                  <a:lnTo>
                    <a:pt x="27901" y="31073"/>
                  </a:lnTo>
                  <a:lnTo>
                    <a:pt x="28096" y="31190"/>
                  </a:lnTo>
                  <a:lnTo>
                    <a:pt x="28096" y="31190"/>
                  </a:lnTo>
                  <a:lnTo>
                    <a:pt x="28193" y="31248"/>
                  </a:lnTo>
                  <a:lnTo>
                    <a:pt x="28310" y="31287"/>
                  </a:lnTo>
                  <a:lnTo>
                    <a:pt x="28407" y="31306"/>
                  </a:lnTo>
                  <a:lnTo>
                    <a:pt x="28504" y="31306"/>
                  </a:lnTo>
                  <a:lnTo>
                    <a:pt x="28602" y="31306"/>
                  </a:lnTo>
                  <a:lnTo>
                    <a:pt x="28679" y="31287"/>
                  </a:lnTo>
                  <a:lnTo>
                    <a:pt x="28777" y="31267"/>
                  </a:lnTo>
                  <a:lnTo>
                    <a:pt x="28854" y="31228"/>
                  </a:lnTo>
                  <a:lnTo>
                    <a:pt x="29010" y="31112"/>
                  </a:lnTo>
                  <a:lnTo>
                    <a:pt x="29146" y="30976"/>
                  </a:lnTo>
                  <a:lnTo>
                    <a:pt x="29283" y="30800"/>
                  </a:lnTo>
                  <a:lnTo>
                    <a:pt x="29399" y="30586"/>
                  </a:lnTo>
                  <a:lnTo>
                    <a:pt x="29497" y="30372"/>
                  </a:lnTo>
                  <a:lnTo>
                    <a:pt x="29594" y="30139"/>
                  </a:lnTo>
                  <a:lnTo>
                    <a:pt x="29749" y="29652"/>
                  </a:lnTo>
                  <a:lnTo>
                    <a:pt x="29866" y="29166"/>
                  </a:lnTo>
                  <a:lnTo>
                    <a:pt x="29944" y="28738"/>
                  </a:lnTo>
                  <a:lnTo>
                    <a:pt x="29944" y="28738"/>
                  </a:lnTo>
                  <a:lnTo>
                    <a:pt x="30041" y="28135"/>
                  </a:lnTo>
                  <a:lnTo>
                    <a:pt x="30100" y="27512"/>
                  </a:lnTo>
                  <a:lnTo>
                    <a:pt x="30197" y="26228"/>
                  </a:lnTo>
                  <a:lnTo>
                    <a:pt x="30294" y="24924"/>
                  </a:lnTo>
                  <a:lnTo>
                    <a:pt x="30353" y="24263"/>
                  </a:lnTo>
                  <a:lnTo>
                    <a:pt x="30430" y="23621"/>
                  </a:lnTo>
                  <a:lnTo>
                    <a:pt x="30547" y="22979"/>
                  </a:lnTo>
                  <a:lnTo>
                    <a:pt x="30683" y="22376"/>
                  </a:lnTo>
                  <a:lnTo>
                    <a:pt x="30761" y="22064"/>
                  </a:lnTo>
                  <a:lnTo>
                    <a:pt x="30859" y="21772"/>
                  </a:lnTo>
                  <a:lnTo>
                    <a:pt x="30956" y="21481"/>
                  </a:lnTo>
                  <a:lnTo>
                    <a:pt x="31073" y="21208"/>
                  </a:lnTo>
                  <a:lnTo>
                    <a:pt x="31209" y="20936"/>
                  </a:lnTo>
                  <a:lnTo>
                    <a:pt x="31345" y="20663"/>
                  </a:lnTo>
                  <a:lnTo>
                    <a:pt x="31501" y="20410"/>
                  </a:lnTo>
                  <a:lnTo>
                    <a:pt x="31676" y="20158"/>
                  </a:lnTo>
                  <a:lnTo>
                    <a:pt x="31870" y="19924"/>
                  </a:lnTo>
                  <a:lnTo>
                    <a:pt x="32065" y="19691"/>
                  </a:lnTo>
                  <a:lnTo>
                    <a:pt x="32279" y="19477"/>
                  </a:lnTo>
                  <a:lnTo>
                    <a:pt x="32532" y="19282"/>
                  </a:lnTo>
                  <a:lnTo>
                    <a:pt x="32532" y="19282"/>
                  </a:lnTo>
                  <a:lnTo>
                    <a:pt x="32571" y="19963"/>
                  </a:lnTo>
                  <a:lnTo>
                    <a:pt x="32610" y="20722"/>
                  </a:lnTo>
                  <a:lnTo>
                    <a:pt x="32668" y="21520"/>
                  </a:lnTo>
                  <a:lnTo>
                    <a:pt x="32726" y="21909"/>
                  </a:lnTo>
                  <a:lnTo>
                    <a:pt x="32804" y="22278"/>
                  </a:lnTo>
                  <a:lnTo>
                    <a:pt x="32882" y="22648"/>
                  </a:lnTo>
                  <a:lnTo>
                    <a:pt x="32999" y="22998"/>
                  </a:lnTo>
                  <a:lnTo>
                    <a:pt x="33154" y="23329"/>
                  </a:lnTo>
                  <a:lnTo>
                    <a:pt x="33330" y="23621"/>
                  </a:lnTo>
                  <a:lnTo>
                    <a:pt x="33427" y="23757"/>
                  </a:lnTo>
                  <a:lnTo>
                    <a:pt x="33524" y="23893"/>
                  </a:lnTo>
                  <a:lnTo>
                    <a:pt x="33641" y="23991"/>
                  </a:lnTo>
                  <a:lnTo>
                    <a:pt x="33777" y="24107"/>
                  </a:lnTo>
                  <a:lnTo>
                    <a:pt x="33913" y="24205"/>
                  </a:lnTo>
                  <a:lnTo>
                    <a:pt x="34069" y="24282"/>
                  </a:lnTo>
                  <a:lnTo>
                    <a:pt x="34225" y="24341"/>
                  </a:lnTo>
                  <a:lnTo>
                    <a:pt x="34400" y="24399"/>
                  </a:lnTo>
                  <a:lnTo>
                    <a:pt x="34400" y="24399"/>
                  </a:lnTo>
                  <a:lnTo>
                    <a:pt x="34653" y="24438"/>
                  </a:lnTo>
                  <a:lnTo>
                    <a:pt x="34886" y="24458"/>
                  </a:lnTo>
                  <a:lnTo>
                    <a:pt x="35120" y="24438"/>
                  </a:lnTo>
                  <a:lnTo>
                    <a:pt x="35334" y="24399"/>
                  </a:lnTo>
                  <a:lnTo>
                    <a:pt x="35528" y="24321"/>
                  </a:lnTo>
                  <a:lnTo>
                    <a:pt x="35723" y="24224"/>
                  </a:lnTo>
                  <a:lnTo>
                    <a:pt x="35917" y="24107"/>
                  </a:lnTo>
                  <a:lnTo>
                    <a:pt x="36073" y="23952"/>
                  </a:lnTo>
                  <a:lnTo>
                    <a:pt x="36248" y="23796"/>
                  </a:lnTo>
                  <a:lnTo>
                    <a:pt x="36384" y="23601"/>
                  </a:lnTo>
                  <a:lnTo>
                    <a:pt x="36540" y="23387"/>
                  </a:lnTo>
                  <a:lnTo>
                    <a:pt x="36657" y="23173"/>
                  </a:lnTo>
                  <a:lnTo>
                    <a:pt x="36793" y="22940"/>
                  </a:lnTo>
                  <a:lnTo>
                    <a:pt x="36910" y="22687"/>
                  </a:lnTo>
                  <a:lnTo>
                    <a:pt x="37104" y="22162"/>
                  </a:lnTo>
                  <a:lnTo>
                    <a:pt x="37279" y="21617"/>
                  </a:lnTo>
                  <a:lnTo>
                    <a:pt x="37415" y="21033"/>
                  </a:lnTo>
                  <a:lnTo>
                    <a:pt x="37532" y="20449"/>
                  </a:lnTo>
                  <a:lnTo>
                    <a:pt x="37610" y="19866"/>
                  </a:lnTo>
                  <a:lnTo>
                    <a:pt x="37668" y="19321"/>
                  </a:lnTo>
                  <a:lnTo>
                    <a:pt x="37707" y="18796"/>
                  </a:lnTo>
                  <a:lnTo>
                    <a:pt x="37727" y="18329"/>
                  </a:lnTo>
                  <a:lnTo>
                    <a:pt x="37746" y="17920"/>
                  </a:lnTo>
                  <a:lnTo>
                    <a:pt x="37746" y="17920"/>
                  </a:lnTo>
                  <a:lnTo>
                    <a:pt x="37727" y="17589"/>
                  </a:lnTo>
                  <a:lnTo>
                    <a:pt x="37707" y="17278"/>
                  </a:lnTo>
                  <a:lnTo>
                    <a:pt x="37629" y="16655"/>
                  </a:lnTo>
                  <a:lnTo>
                    <a:pt x="37513" y="16052"/>
                  </a:lnTo>
                  <a:lnTo>
                    <a:pt x="37377" y="15449"/>
                  </a:lnTo>
                  <a:lnTo>
                    <a:pt x="37221" y="14865"/>
                  </a:lnTo>
                  <a:lnTo>
                    <a:pt x="37046" y="14282"/>
                  </a:lnTo>
                  <a:lnTo>
                    <a:pt x="36715" y="13114"/>
                  </a:lnTo>
                  <a:lnTo>
                    <a:pt x="36540" y="12530"/>
                  </a:lnTo>
                  <a:lnTo>
                    <a:pt x="36404" y="11947"/>
                  </a:lnTo>
                  <a:lnTo>
                    <a:pt x="36287" y="11363"/>
                  </a:lnTo>
                  <a:lnTo>
                    <a:pt x="36209" y="10760"/>
                  </a:lnTo>
                  <a:lnTo>
                    <a:pt x="36190" y="10468"/>
                  </a:lnTo>
                  <a:lnTo>
                    <a:pt x="36190" y="10157"/>
                  </a:lnTo>
                  <a:lnTo>
                    <a:pt x="36190" y="9845"/>
                  </a:lnTo>
                  <a:lnTo>
                    <a:pt x="36190" y="9534"/>
                  </a:lnTo>
                  <a:lnTo>
                    <a:pt x="36229" y="9223"/>
                  </a:lnTo>
                  <a:lnTo>
                    <a:pt x="36268" y="8892"/>
                  </a:lnTo>
                  <a:lnTo>
                    <a:pt x="36326" y="8561"/>
                  </a:lnTo>
                  <a:lnTo>
                    <a:pt x="36404" y="8250"/>
                  </a:lnTo>
                  <a:lnTo>
                    <a:pt x="36404" y="8250"/>
                  </a:lnTo>
                  <a:lnTo>
                    <a:pt x="36559" y="7744"/>
                  </a:lnTo>
                  <a:lnTo>
                    <a:pt x="36715" y="7219"/>
                  </a:lnTo>
                  <a:lnTo>
                    <a:pt x="36910" y="6655"/>
                  </a:lnTo>
                  <a:lnTo>
                    <a:pt x="37143" y="6051"/>
                  </a:lnTo>
                  <a:lnTo>
                    <a:pt x="37377" y="5448"/>
                  </a:lnTo>
                  <a:lnTo>
                    <a:pt x="37649" y="4826"/>
                  </a:lnTo>
                  <a:lnTo>
                    <a:pt x="37941" y="4203"/>
                  </a:lnTo>
                  <a:lnTo>
                    <a:pt x="38252" y="3600"/>
                  </a:lnTo>
                  <a:lnTo>
                    <a:pt x="38583" y="2997"/>
                  </a:lnTo>
                  <a:lnTo>
                    <a:pt x="38933" y="2432"/>
                  </a:lnTo>
                  <a:lnTo>
                    <a:pt x="39303" y="1888"/>
                  </a:lnTo>
                  <a:lnTo>
                    <a:pt x="39672" y="1401"/>
                  </a:lnTo>
                  <a:lnTo>
                    <a:pt x="40081" y="954"/>
                  </a:lnTo>
                  <a:lnTo>
                    <a:pt x="40276" y="759"/>
                  </a:lnTo>
                  <a:lnTo>
                    <a:pt x="40490" y="565"/>
                  </a:lnTo>
                  <a:lnTo>
                    <a:pt x="40684" y="389"/>
                  </a:lnTo>
                  <a:lnTo>
                    <a:pt x="40898" y="253"/>
                  </a:lnTo>
                  <a:lnTo>
                    <a:pt x="41112" y="117"/>
                  </a:lnTo>
                  <a:lnTo>
                    <a:pt x="41326" y="0"/>
                  </a:lnTo>
                  <a:lnTo>
                    <a:pt x="41326" y="0"/>
                  </a:lnTo>
                  <a:lnTo>
                    <a:pt x="41210" y="351"/>
                  </a:lnTo>
                  <a:lnTo>
                    <a:pt x="41132" y="720"/>
                  </a:lnTo>
                  <a:lnTo>
                    <a:pt x="41054" y="1070"/>
                  </a:lnTo>
                  <a:lnTo>
                    <a:pt x="41015" y="1421"/>
                  </a:lnTo>
                  <a:lnTo>
                    <a:pt x="40976" y="1790"/>
                  </a:lnTo>
                  <a:lnTo>
                    <a:pt x="40976" y="2141"/>
                  </a:lnTo>
                  <a:lnTo>
                    <a:pt x="40976" y="2510"/>
                  </a:lnTo>
                  <a:lnTo>
                    <a:pt x="40996" y="2860"/>
                  </a:lnTo>
                  <a:lnTo>
                    <a:pt x="41034" y="3211"/>
                  </a:lnTo>
                  <a:lnTo>
                    <a:pt x="41073" y="3580"/>
                  </a:lnTo>
                  <a:lnTo>
                    <a:pt x="41151" y="3931"/>
                  </a:lnTo>
                  <a:lnTo>
                    <a:pt x="41229" y="4281"/>
                  </a:lnTo>
                  <a:lnTo>
                    <a:pt x="41307" y="4631"/>
                  </a:lnTo>
                  <a:lnTo>
                    <a:pt x="41424" y="4981"/>
                  </a:lnTo>
                  <a:lnTo>
                    <a:pt x="41540" y="5312"/>
                  </a:lnTo>
                  <a:lnTo>
                    <a:pt x="41677" y="5662"/>
                  </a:lnTo>
                  <a:lnTo>
                    <a:pt x="41813" y="5993"/>
                  </a:lnTo>
                  <a:lnTo>
                    <a:pt x="41968" y="6324"/>
                  </a:lnTo>
                  <a:lnTo>
                    <a:pt x="42299" y="6966"/>
                  </a:lnTo>
                  <a:lnTo>
                    <a:pt x="42688" y="7588"/>
                  </a:lnTo>
                  <a:lnTo>
                    <a:pt x="43097" y="8192"/>
                  </a:lnTo>
                  <a:lnTo>
                    <a:pt x="43525" y="8756"/>
                  </a:lnTo>
                  <a:lnTo>
                    <a:pt x="43992" y="9281"/>
                  </a:lnTo>
                  <a:lnTo>
                    <a:pt x="44478" y="9787"/>
                  </a:lnTo>
                  <a:lnTo>
                    <a:pt x="44984" y="10254"/>
                  </a:lnTo>
                  <a:lnTo>
                    <a:pt x="44984" y="10254"/>
                  </a:lnTo>
                  <a:lnTo>
                    <a:pt x="45607" y="10799"/>
                  </a:lnTo>
                  <a:lnTo>
                    <a:pt x="46152" y="11305"/>
                  </a:lnTo>
                  <a:lnTo>
                    <a:pt x="46405" y="11558"/>
                  </a:lnTo>
                  <a:lnTo>
                    <a:pt x="46638" y="11811"/>
                  </a:lnTo>
                  <a:lnTo>
                    <a:pt x="46852" y="12083"/>
                  </a:lnTo>
                  <a:lnTo>
                    <a:pt x="47066" y="12355"/>
                  </a:lnTo>
                  <a:lnTo>
                    <a:pt x="47241" y="12647"/>
                  </a:lnTo>
                  <a:lnTo>
                    <a:pt x="47416" y="12959"/>
                  </a:lnTo>
                  <a:lnTo>
                    <a:pt x="47552" y="13270"/>
                  </a:lnTo>
                  <a:lnTo>
                    <a:pt x="47689" y="13620"/>
                  </a:lnTo>
                  <a:lnTo>
                    <a:pt x="47786" y="13990"/>
                  </a:lnTo>
                  <a:lnTo>
                    <a:pt x="47883" y="14398"/>
                  </a:lnTo>
                  <a:lnTo>
                    <a:pt x="47961" y="14826"/>
                  </a:lnTo>
                  <a:lnTo>
                    <a:pt x="48000" y="15293"/>
                  </a:lnTo>
                  <a:lnTo>
                    <a:pt x="48000" y="15293"/>
                  </a:lnTo>
                  <a:lnTo>
                    <a:pt x="48058" y="16247"/>
                  </a:lnTo>
                  <a:lnTo>
                    <a:pt x="48058" y="16733"/>
                  </a:lnTo>
                  <a:lnTo>
                    <a:pt x="48058" y="17220"/>
                  </a:lnTo>
                  <a:lnTo>
                    <a:pt x="48039" y="17706"/>
                  </a:lnTo>
                  <a:lnTo>
                    <a:pt x="48019" y="18192"/>
                  </a:lnTo>
                  <a:lnTo>
                    <a:pt x="47961" y="18679"/>
                  </a:lnTo>
                  <a:lnTo>
                    <a:pt x="47903" y="19165"/>
                  </a:lnTo>
                  <a:lnTo>
                    <a:pt x="47844" y="19652"/>
                  </a:lnTo>
                  <a:lnTo>
                    <a:pt x="47747" y="20119"/>
                  </a:lnTo>
                  <a:lnTo>
                    <a:pt x="47650" y="20605"/>
                  </a:lnTo>
                  <a:lnTo>
                    <a:pt x="47533" y="21072"/>
                  </a:lnTo>
                  <a:lnTo>
                    <a:pt x="47397" y="21520"/>
                  </a:lnTo>
                  <a:lnTo>
                    <a:pt x="47241" y="21986"/>
                  </a:lnTo>
                  <a:lnTo>
                    <a:pt x="47066" y="22434"/>
                  </a:lnTo>
                  <a:lnTo>
                    <a:pt x="46891" y="22862"/>
                  </a:lnTo>
                  <a:lnTo>
                    <a:pt x="46891" y="22862"/>
                  </a:lnTo>
                  <a:lnTo>
                    <a:pt x="46502" y="23660"/>
                  </a:lnTo>
                  <a:lnTo>
                    <a:pt x="46132" y="24419"/>
                  </a:lnTo>
                  <a:lnTo>
                    <a:pt x="45782" y="25139"/>
                  </a:lnTo>
                  <a:lnTo>
                    <a:pt x="45471" y="25858"/>
                  </a:lnTo>
                  <a:lnTo>
                    <a:pt x="45315" y="26209"/>
                  </a:lnTo>
                  <a:lnTo>
                    <a:pt x="45198" y="26578"/>
                  </a:lnTo>
                  <a:lnTo>
                    <a:pt x="45081" y="26967"/>
                  </a:lnTo>
                  <a:lnTo>
                    <a:pt x="45004" y="27357"/>
                  </a:lnTo>
                  <a:lnTo>
                    <a:pt x="44926" y="27765"/>
                  </a:lnTo>
                  <a:lnTo>
                    <a:pt x="44867" y="28193"/>
                  </a:lnTo>
                  <a:lnTo>
                    <a:pt x="44848" y="28660"/>
                  </a:lnTo>
                  <a:lnTo>
                    <a:pt x="44829" y="29127"/>
                  </a:lnTo>
                  <a:lnTo>
                    <a:pt x="44829" y="29127"/>
                  </a:lnTo>
                  <a:lnTo>
                    <a:pt x="44848" y="29672"/>
                  </a:lnTo>
                  <a:lnTo>
                    <a:pt x="44867" y="30314"/>
                  </a:lnTo>
                  <a:lnTo>
                    <a:pt x="44906" y="31034"/>
                  </a:lnTo>
                  <a:lnTo>
                    <a:pt x="44945" y="31404"/>
                  </a:lnTo>
                  <a:lnTo>
                    <a:pt x="45004" y="31773"/>
                  </a:lnTo>
                  <a:lnTo>
                    <a:pt x="45081" y="32124"/>
                  </a:lnTo>
                  <a:lnTo>
                    <a:pt x="45179" y="32474"/>
                  </a:lnTo>
                  <a:lnTo>
                    <a:pt x="45295" y="32785"/>
                  </a:lnTo>
                  <a:lnTo>
                    <a:pt x="45432" y="33077"/>
                  </a:lnTo>
                  <a:lnTo>
                    <a:pt x="45587" y="33330"/>
                  </a:lnTo>
                  <a:lnTo>
                    <a:pt x="45685" y="33447"/>
                  </a:lnTo>
                  <a:lnTo>
                    <a:pt x="45782" y="33544"/>
                  </a:lnTo>
                  <a:lnTo>
                    <a:pt x="45899" y="33641"/>
                  </a:lnTo>
                  <a:lnTo>
                    <a:pt x="46015" y="33719"/>
                  </a:lnTo>
                  <a:lnTo>
                    <a:pt x="46132" y="33777"/>
                  </a:lnTo>
                  <a:lnTo>
                    <a:pt x="46268" y="33816"/>
                  </a:lnTo>
                  <a:lnTo>
                    <a:pt x="46268" y="33816"/>
                  </a:lnTo>
                  <a:lnTo>
                    <a:pt x="46541" y="33875"/>
                  </a:lnTo>
                  <a:lnTo>
                    <a:pt x="46794" y="33875"/>
                  </a:lnTo>
                  <a:lnTo>
                    <a:pt x="47008" y="33855"/>
                  </a:lnTo>
                  <a:lnTo>
                    <a:pt x="47222" y="33777"/>
                  </a:lnTo>
                  <a:lnTo>
                    <a:pt x="47436" y="33680"/>
                  </a:lnTo>
                  <a:lnTo>
                    <a:pt x="47611" y="33544"/>
                  </a:lnTo>
                  <a:lnTo>
                    <a:pt x="47786" y="33369"/>
                  </a:lnTo>
                  <a:lnTo>
                    <a:pt x="47942" y="33174"/>
                  </a:lnTo>
                  <a:lnTo>
                    <a:pt x="48097" y="32960"/>
                  </a:lnTo>
                  <a:lnTo>
                    <a:pt x="48233" y="32707"/>
                  </a:lnTo>
                  <a:lnTo>
                    <a:pt x="48350" y="32435"/>
                  </a:lnTo>
                  <a:lnTo>
                    <a:pt x="48447" y="32143"/>
                  </a:lnTo>
                  <a:lnTo>
                    <a:pt x="48564" y="31851"/>
                  </a:lnTo>
                  <a:lnTo>
                    <a:pt x="48642" y="31520"/>
                  </a:lnTo>
                  <a:lnTo>
                    <a:pt x="48798" y="30859"/>
                  </a:lnTo>
                  <a:lnTo>
                    <a:pt x="48914" y="30139"/>
                  </a:lnTo>
                  <a:lnTo>
                    <a:pt x="49012" y="29419"/>
                  </a:lnTo>
                  <a:lnTo>
                    <a:pt x="49090" y="28719"/>
                  </a:lnTo>
                  <a:lnTo>
                    <a:pt x="49128" y="28038"/>
                  </a:lnTo>
                  <a:lnTo>
                    <a:pt x="49187" y="26831"/>
                  </a:lnTo>
                  <a:lnTo>
                    <a:pt x="49226" y="25956"/>
                  </a:lnTo>
                  <a:lnTo>
                    <a:pt x="49226" y="25956"/>
                  </a:lnTo>
                  <a:lnTo>
                    <a:pt x="49245" y="26150"/>
                  </a:lnTo>
                  <a:lnTo>
                    <a:pt x="49284" y="26364"/>
                  </a:lnTo>
                  <a:lnTo>
                    <a:pt x="49343" y="26578"/>
                  </a:lnTo>
                  <a:lnTo>
                    <a:pt x="49459" y="26812"/>
                  </a:lnTo>
                  <a:lnTo>
                    <a:pt x="49595" y="27045"/>
                  </a:lnTo>
                  <a:lnTo>
                    <a:pt x="49751" y="27279"/>
                  </a:lnTo>
                  <a:lnTo>
                    <a:pt x="49926" y="27532"/>
                  </a:lnTo>
                  <a:lnTo>
                    <a:pt x="50140" y="27765"/>
                  </a:lnTo>
                  <a:lnTo>
                    <a:pt x="50607" y="28291"/>
                  </a:lnTo>
                  <a:lnTo>
                    <a:pt x="51133" y="28816"/>
                  </a:lnTo>
                  <a:lnTo>
                    <a:pt x="51716" y="29341"/>
                  </a:lnTo>
                  <a:lnTo>
                    <a:pt x="52339" y="29867"/>
                  </a:lnTo>
                  <a:lnTo>
                    <a:pt x="52981" y="30372"/>
                  </a:lnTo>
                  <a:lnTo>
                    <a:pt x="53604" y="30878"/>
                  </a:lnTo>
                  <a:lnTo>
                    <a:pt x="54810" y="31812"/>
                  </a:lnTo>
                  <a:lnTo>
                    <a:pt x="55335" y="32240"/>
                  </a:lnTo>
                  <a:lnTo>
                    <a:pt x="55802" y="32629"/>
                  </a:lnTo>
                  <a:lnTo>
                    <a:pt x="56172" y="32960"/>
                  </a:lnTo>
                  <a:lnTo>
                    <a:pt x="56464" y="33252"/>
                  </a:lnTo>
                  <a:lnTo>
                    <a:pt x="56464" y="33252"/>
                  </a:lnTo>
                  <a:lnTo>
                    <a:pt x="56639" y="33485"/>
                  </a:lnTo>
                  <a:lnTo>
                    <a:pt x="56814" y="33719"/>
                  </a:lnTo>
                  <a:lnTo>
                    <a:pt x="57145" y="34205"/>
                  </a:lnTo>
                  <a:lnTo>
                    <a:pt x="57456" y="34731"/>
                  </a:lnTo>
                  <a:lnTo>
                    <a:pt x="57728" y="35276"/>
                  </a:lnTo>
                  <a:lnTo>
                    <a:pt x="58001" y="35820"/>
                  </a:lnTo>
                  <a:lnTo>
                    <a:pt x="58254" y="36404"/>
                  </a:lnTo>
                  <a:lnTo>
                    <a:pt x="58740" y="37571"/>
                  </a:lnTo>
                  <a:lnTo>
                    <a:pt x="58993" y="38136"/>
                  </a:lnTo>
                  <a:lnTo>
                    <a:pt x="59246" y="38719"/>
                  </a:lnTo>
                  <a:lnTo>
                    <a:pt x="59499" y="39264"/>
                  </a:lnTo>
                  <a:lnTo>
                    <a:pt x="59791" y="39809"/>
                  </a:lnTo>
                  <a:lnTo>
                    <a:pt x="60102" y="40315"/>
                  </a:lnTo>
                  <a:lnTo>
                    <a:pt x="60433" y="40782"/>
                  </a:lnTo>
                  <a:lnTo>
                    <a:pt x="60608" y="41015"/>
                  </a:lnTo>
                  <a:lnTo>
                    <a:pt x="60803" y="41229"/>
                  </a:lnTo>
                  <a:lnTo>
                    <a:pt x="60997" y="41443"/>
                  </a:lnTo>
                  <a:lnTo>
                    <a:pt x="61211" y="41638"/>
                  </a:lnTo>
                  <a:lnTo>
                    <a:pt x="61211" y="41638"/>
                  </a:lnTo>
                  <a:lnTo>
                    <a:pt x="61347" y="41755"/>
                  </a:lnTo>
                  <a:lnTo>
                    <a:pt x="61503" y="41852"/>
                  </a:lnTo>
                  <a:lnTo>
                    <a:pt x="61659" y="41930"/>
                  </a:lnTo>
                  <a:lnTo>
                    <a:pt x="61814" y="41988"/>
                  </a:lnTo>
                  <a:lnTo>
                    <a:pt x="61970" y="42027"/>
                  </a:lnTo>
                  <a:lnTo>
                    <a:pt x="62145" y="42066"/>
                  </a:lnTo>
                  <a:lnTo>
                    <a:pt x="62320" y="42085"/>
                  </a:lnTo>
                  <a:lnTo>
                    <a:pt x="62476" y="42085"/>
                  </a:lnTo>
                  <a:lnTo>
                    <a:pt x="62846" y="42066"/>
                  </a:lnTo>
                  <a:lnTo>
                    <a:pt x="63196" y="42008"/>
                  </a:lnTo>
                  <a:lnTo>
                    <a:pt x="63565" y="41910"/>
                  </a:lnTo>
                  <a:lnTo>
                    <a:pt x="63935" y="41774"/>
                  </a:lnTo>
                  <a:lnTo>
                    <a:pt x="64305" y="41638"/>
                  </a:lnTo>
                  <a:lnTo>
                    <a:pt x="64674" y="41482"/>
                  </a:lnTo>
                  <a:lnTo>
                    <a:pt x="65414" y="41171"/>
                  </a:lnTo>
                  <a:lnTo>
                    <a:pt x="65764" y="41015"/>
                  </a:lnTo>
                  <a:lnTo>
                    <a:pt x="66114" y="40879"/>
                  </a:lnTo>
                  <a:lnTo>
                    <a:pt x="66445" y="40782"/>
                  </a:lnTo>
                  <a:lnTo>
                    <a:pt x="66756" y="40704"/>
                  </a:lnTo>
                  <a:lnTo>
                    <a:pt x="66756" y="40704"/>
                  </a:lnTo>
                  <a:lnTo>
                    <a:pt x="66698" y="41015"/>
                  </a:lnTo>
                  <a:lnTo>
                    <a:pt x="66640" y="41327"/>
                  </a:lnTo>
                  <a:lnTo>
                    <a:pt x="66620" y="41618"/>
                  </a:lnTo>
                  <a:lnTo>
                    <a:pt x="66601" y="41910"/>
                  </a:lnTo>
                  <a:lnTo>
                    <a:pt x="66601" y="42183"/>
                  </a:lnTo>
                  <a:lnTo>
                    <a:pt x="66601" y="42455"/>
                  </a:lnTo>
                  <a:lnTo>
                    <a:pt x="66640" y="42727"/>
                  </a:lnTo>
                  <a:lnTo>
                    <a:pt x="66679" y="42980"/>
                  </a:lnTo>
                  <a:lnTo>
                    <a:pt x="66737" y="43253"/>
                  </a:lnTo>
                  <a:lnTo>
                    <a:pt x="66795" y="43506"/>
                  </a:lnTo>
                  <a:lnTo>
                    <a:pt x="66951" y="43992"/>
                  </a:lnTo>
                  <a:lnTo>
                    <a:pt x="67165" y="44459"/>
                  </a:lnTo>
                  <a:lnTo>
                    <a:pt x="67398" y="44926"/>
                  </a:lnTo>
                  <a:lnTo>
                    <a:pt x="67651" y="45374"/>
                  </a:lnTo>
                  <a:lnTo>
                    <a:pt x="67943" y="45841"/>
                  </a:lnTo>
                  <a:lnTo>
                    <a:pt x="68566" y="46736"/>
                  </a:lnTo>
                  <a:lnTo>
                    <a:pt x="69208" y="47650"/>
                  </a:lnTo>
                  <a:lnTo>
                    <a:pt x="69519" y="48117"/>
                  </a:lnTo>
                  <a:lnTo>
                    <a:pt x="69831" y="48603"/>
                  </a:lnTo>
                  <a:lnTo>
                    <a:pt x="69831" y="48603"/>
                  </a:lnTo>
                  <a:lnTo>
                    <a:pt x="70103" y="49109"/>
                  </a:lnTo>
                  <a:lnTo>
                    <a:pt x="70395" y="49693"/>
                  </a:lnTo>
                  <a:lnTo>
                    <a:pt x="70667" y="50355"/>
                  </a:lnTo>
                  <a:lnTo>
                    <a:pt x="70940" y="51074"/>
                  </a:lnTo>
                  <a:lnTo>
                    <a:pt x="71212" y="51853"/>
                  </a:lnTo>
                  <a:lnTo>
                    <a:pt x="71484" y="52650"/>
                  </a:lnTo>
                  <a:lnTo>
                    <a:pt x="71718" y="53507"/>
                  </a:lnTo>
                  <a:lnTo>
                    <a:pt x="71932" y="54363"/>
                  </a:lnTo>
                  <a:lnTo>
                    <a:pt x="72126" y="55219"/>
                  </a:lnTo>
                  <a:lnTo>
                    <a:pt x="72282" y="56094"/>
                  </a:lnTo>
                  <a:lnTo>
                    <a:pt x="72399" y="56931"/>
                  </a:lnTo>
                  <a:lnTo>
                    <a:pt x="72496" y="57748"/>
                  </a:lnTo>
                  <a:lnTo>
                    <a:pt x="72535" y="58546"/>
                  </a:lnTo>
                  <a:lnTo>
                    <a:pt x="72535" y="58916"/>
                  </a:lnTo>
                  <a:lnTo>
                    <a:pt x="72535" y="59266"/>
                  </a:lnTo>
                  <a:lnTo>
                    <a:pt x="72516" y="59616"/>
                  </a:lnTo>
                  <a:lnTo>
                    <a:pt x="72477" y="59947"/>
                  </a:lnTo>
                  <a:lnTo>
                    <a:pt x="72418" y="60258"/>
                  </a:lnTo>
                  <a:lnTo>
                    <a:pt x="72360" y="60550"/>
                  </a:lnTo>
                  <a:lnTo>
                    <a:pt x="0" y="6055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4"/>
            <p:cNvSpPr/>
            <p:nvPr/>
          </p:nvSpPr>
          <p:spPr>
            <a:xfrm>
              <a:off x="4284325" y="-2587700"/>
              <a:ext cx="1678175" cy="1168875"/>
            </a:xfrm>
            <a:custGeom>
              <a:avLst/>
              <a:gdLst/>
              <a:ahLst/>
              <a:cxnLst/>
              <a:rect l="l" t="t" r="r" b="b"/>
              <a:pathLst>
                <a:path w="67127" h="46755" extrusionOk="0">
                  <a:moveTo>
                    <a:pt x="38563" y="0"/>
                  </a:move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618" y="30995"/>
                  </a:lnTo>
                  <a:lnTo>
                    <a:pt x="36462" y="31345"/>
                  </a:lnTo>
                  <a:lnTo>
                    <a:pt x="36287" y="31715"/>
                  </a:lnTo>
                  <a:lnTo>
                    <a:pt x="36092" y="32065"/>
                  </a:lnTo>
                  <a:lnTo>
                    <a:pt x="35898" y="32396"/>
                  </a:lnTo>
                  <a:lnTo>
                    <a:pt x="35684" y="32688"/>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771" y="38058"/>
                  </a:lnTo>
                  <a:lnTo>
                    <a:pt x="11694" y="37669"/>
                  </a:lnTo>
                  <a:lnTo>
                    <a:pt x="11596" y="37299"/>
                  </a:lnTo>
                  <a:lnTo>
                    <a:pt x="11460" y="36929"/>
                  </a:lnTo>
                  <a:lnTo>
                    <a:pt x="11188" y="36209"/>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561"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355" y="30022"/>
                  </a:lnTo>
                  <a:lnTo>
                    <a:pt x="54810" y="29244"/>
                  </a:lnTo>
                  <a:lnTo>
                    <a:pt x="53740" y="27648"/>
                  </a:lnTo>
                  <a:lnTo>
                    <a:pt x="53195" y="26851"/>
                  </a:lnTo>
                  <a:lnTo>
                    <a:pt x="52650" y="26072"/>
                  </a:lnTo>
                  <a:lnTo>
                    <a:pt x="52067" y="25294"/>
                  </a:lnTo>
                  <a:lnTo>
                    <a:pt x="51483" y="24535"/>
                  </a:lnTo>
                  <a:lnTo>
                    <a:pt x="50705" y="23621"/>
                  </a:lnTo>
                  <a:lnTo>
                    <a:pt x="49946" y="22706"/>
                  </a:lnTo>
                  <a:lnTo>
                    <a:pt x="49576" y="22239"/>
                  </a:lnTo>
                  <a:lnTo>
                    <a:pt x="49206" y="21772"/>
                  </a:lnTo>
                  <a:lnTo>
                    <a:pt x="48856" y="21286"/>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599" y="26247"/>
                  </a:lnTo>
                  <a:lnTo>
                    <a:pt x="46346" y="26753"/>
                  </a:lnTo>
                  <a:lnTo>
                    <a:pt x="45782" y="27707"/>
                  </a:lnTo>
                  <a:lnTo>
                    <a:pt x="45237" y="28680"/>
                  </a:lnTo>
                  <a:lnTo>
                    <a:pt x="44965" y="29166"/>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4"/>
            <p:cNvSpPr/>
            <p:nvPr/>
          </p:nvSpPr>
          <p:spPr>
            <a:xfrm>
              <a:off x="4994975" y="-2013725"/>
              <a:ext cx="1475" cy="4875"/>
            </a:xfrm>
            <a:custGeom>
              <a:avLst/>
              <a:gdLst/>
              <a:ahLst/>
              <a:cxnLst/>
              <a:rect l="l" t="t" r="r" b="b"/>
              <a:pathLst>
                <a:path w="59" h="195" fill="none" extrusionOk="0">
                  <a:moveTo>
                    <a:pt x="0" y="0"/>
                  </a:moveTo>
                  <a:lnTo>
                    <a:pt x="0" y="0"/>
                  </a:lnTo>
                  <a:lnTo>
                    <a:pt x="59" y="195"/>
                  </a:lnTo>
                  <a:lnTo>
                    <a:pt x="59" y="19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4"/>
            <p:cNvSpPr/>
            <p:nvPr/>
          </p:nvSpPr>
          <p:spPr>
            <a:xfrm>
              <a:off x="4284325" y="-2587700"/>
              <a:ext cx="1678175" cy="1168875"/>
            </a:xfrm>
            <a:custGeom>
              <a:avLst/>
              <a:gdLst/>
              <a:ahLst/>
              <a:cxnLst/>
              <a:rect l="l" t="t" r="r" b="b"/>
              <a:pathLst>
                <a:path w="67127" h="46755" fill="none" extrusionOk="0">
                  <a:moveTo>
                    <a:pt x="38563" y="0"/>
                  </a:moveTo>
                  <a:lnTo>
                    <a:pt x="38563" y="0"/>
                  </a:ln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890" y="30314"/>
                  </a:lnTo>
                  <a:lnTo>
                    <a:pt x="36618" y="30995"/>
                  </a:lnTo>
                  <a:lnTo>
                    <a:pt x="36462" y="31345"/>
                  </a:lnTo>
                  <a:lnTo>
                    <a:pt x="36287" y="31715"/>
                  </a:lnTo>
                  <a:lnTo>
                    <a:pt x="36092" y="32065"/>
                  </a:lnTo>
                  <a:lnTo>
                    <a:pt x="35898" y="32396"/>
                  </a:lnTo>
                  <a:lnTo>
                    <a:pt x="35684" y="32688"/>
                  </a:lnTo>
                  <a:lnTo>
                    <a:pt x="35470" y="32960"/>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830" y="38486"/>
                  </a:lnTo>
                  <a:lnTo>
                    <a:pt x="11771" y="38058"/>
                  </a:lnTo>
                  <a:lnTo>
                    <a:pt x="11694" y="37669"/>
                  </a:lnTo>
                  <a:lnTo>
                    <a:pt x="11596" y="37299"/>
                  </a:lnTo>
                  <a:lnTo>
                    <a:pt x="11460" y="36929"/>
                  </a:lnTo>
                  <a:lnTo>
                    <a:pt x="11188" y="36209"/>
                  </a:lnTo>
                  <a:lnTo>
                    <a:pt x="10896" y="35470"/>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775" y="35840"/>
                  </a:lnTo>
                  <a:lnTo>
                    <a:pt x="61561" y="35801"/>
                  </a:lnTo>
                  <a:lnTo>
                    <a:pt x="61367" y="35801"/>
                  </a:lnTo>
                  <a:lnTo>
                    <a:pt x="61367"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938" y="30800"/>
                  </a:lnTo>
                  <a:lnTo>
                    <a:pt x="55355" y="30022"/>
                  </a:lnTo>
                  <a:lnTo>
                    <a:pt x="54810" y="29244"/>
                  </a:lnTo>
                  <a:lnTo>
                    <a:pt x="53740" y="27648"/>
                  </a:lnTo>
                  <a:lnTo>
                    <a:pt x="53195" y="26851"/>
                  </a:lnTo>
                  <a:lnTo>
                    <a:pt x="52650" y="26072"/>
                  </a:lnTo>
                  <a:lnTo>
                    <a:pt x="52067" y="25294"/>
                  </a:lnTo>
                  <a:lnTo>
                    <a:pt x="51483" y="24535"/>
                  </a:lnTo>
                  <a:lnTo>
                    <a:pt x="51483" y="24535"/>
                  </a:lnTo>
                  <a:lnTo>
                    <a:pt x="50705" y="23621"/>
                  </a:lnTo>
                  <a:lnTo>
                    <a:pt x="49946" y="22706"/>
                  </a:lnTo>
                  <a:lnTo>
                    <a:pt x="49576" y="22239"/>
                  </a:lnTo>
                  <a:lnTo>
                    <a:pt x="49206" y="21772"/>
                  </a:lnTo>
                  <a:lnTo>
                    <a:pt x="48856" y="21286"/>
                  </a:lnTo>
                  <a:lnTo>
                    <a:pt x="48525" y="20780"/>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852" y="25742"/>
                  </a:lnTo>
                  <a:lnTo>
                    <a:pt x="46599" y="26247"/>
                  </a:lnTo>
                  <a:lnTo>
                    <a:pt x="46346" y="26753"/>
                  </a:lnTo>
                  <a:lnTo>
                    <a:pt x="45782" y="27707"/>
                  </a:lnTo>
                  <a:lnTo>
                    <a:pt x="45237" y="28680"/>
                  </a:lnTo>
                  <a:lnTo>
                    <a:pt x="44965" y="29166"/>
                  </a:lnTo>
                  <a:lnTo>
                    <a:pt x="44731" y="29672"/>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4"/>
            <p:cNvSpPr/>
            <p:nvPr/>
          </p:nvSpPr>
          <p:spPr>
            <a:xfrm>
              <a:off x="4444350" y="-2437900"/>
              <a:ext cx="209675" cy="396475"/>
            </a:xfrm>
            <a:custGeom>
              <a:avLst/>
              <a:gdLst/>
              <a:ahLst/>
              <a:cxnLst/>
              <a:rect l="l" t="t" r="r" b="b"/>
              <a:pathLst>
                <a:path w="8387" h="15859" extrusionOk="0">
                  <a:moveTo>
                    <a:pt x="1654" y="1"/>
                  </a:moveTo>
                  <a:lnTo>
                    <a:pt x="1654" y="176"/>
                  </a:lnTo>
                  <a:lnTo>
                    <a:pt x="1596" y="371"/>
                  </a:lnTo>
                  <a:lnTo>
                    <a:pt x="1537" y="585"/>
                  </a:lnTo>
                  <a:lnTo>
                    <a:pt x="1440" y="838"/>
                  </a:lnTo>
                  <a:lnTo>
                    <a:pt x="1168" y="1363"/>
                  </a:lnTo>
                  <a:lnTo>
                    <a:pt x="856" y="1927"/>
                  </a:lnTo>
                  <a:lnTo>
                    <a:pt x="545" y="2530"/>
                  </a:lnTo>
                  <a:lnTo>
                    <a:pt x="390" y="2842"/>
                  </a:lnTo>
                  <a:lnTo>
                    <a:pt x="273" y="3133"/>
                  </a:lnTo>
                  <a:lnTo>
                    <a:pt x="156" y="3425"/>
                  </a:lnTo>
                  <a:lnTo>
                    <a:pt x="78" y="3717"/>
                  </a:lnTo>
                  <a:lnTo>
                    <a:pt x="20" y="3990"/>
                  </a:lnTo>
                  <a:lnTo>
                    <a:pt x="0" y="4262"/>
                  </a:lnTo>
                  <a:lnTo>
                    <a:pt x="20" y="4593"/>
                  </a:lnTo>
                  <a:lnTo>
                    <a:pt x="59" y="4904"/>
                  </a:lnTo>
                  <a:lnTo>
                    <a:pt x="117" y="5235"/>
                  </a:lnTo>
                  <a:lnTo>
                    <a:pt x="175" y="5546"/>
                  </a:lnTo>
                  <a:lnTo>
                    <a:pt x="253" y="5857"/>
                  </a:lnTo>
                  <a:lnTo>
                    <a:pt x="351" y="6169"/>
                  </a:lnTo>
                  <a:lnTo>
                    <a:pt x="565" y="6772"/>
                  </a:lnTo>
                  <a:lnTo>
                    <a:pt x="818" y="7375"/>
                  </a:lnTo>
                  <a:lnTo>
                    <a:pt x="1090" y="7978"/>
                  </a:lnTo>
                  <a:lnTo>
                    <a:pt x="1654" y="9146"/>
                  </a:lnTo>
                  <a:lnTo>
                    <a:pt x="1810" y="9496"/>
                  </a:lnTo>
                  <a:lnTo>
                    <a:pt x="1946" y="9865"/>
                  </a:lnTo>
                  <a:lnTo>
                    <a:pt x="2199" y="10683"/>
                  </a:lnTo>
                  <a:lnTo>
                    <a:pt x="2452" y="11539"/>
                  </a:lnTo>
                  <a:lnTo>
                    <a:pt x="2724" y="12434"/>
                  </a:lnTo>
                  <a:lnTo>
                    <a:pt x="2880" y="12862"/>
                  </a:lnTo>
                  <a:lnTo>
                    <a:pt x="3036" y="13290"/>
                  </a:lnTo>
                  <a:lnTo>
                    <a:pt x="3211" y="13698"/>
                  </a:lnTo>
                  <a:lnTo>
                    <a:pt x="3405" y="14088"/>
                  </a:lnTo>
                  <a:lnTo>
                    <a:pt x="3619" y="14457"/>
                  </a:lnTo>
                  <a:lnTo>
                    <a:pt x="3853" y="14769"/>
                  </a:lnTo>
                  <a:lnTo>
                    <a:pt x="3989" y="14924"/>
                  </a:lnTo>
                  <a:lnTo>
                    <a:pt x="4125" y="15080"/>
                  </a:lnTo>
                  <a:lnTo>
                    <a:pt x="4261" y="15197"/>
                  </a:lnTo>
                  <a:lnTo>
                    <a:pt x="4417" y="15313"/>
                  </a:lnTo>
                  <a:lnTo>
                    <a:pt x="4670" y="15508"/>
                  </a:lnTo>
                  <a:lnTo>
                    <a:pt x="4942" y="15644"/>
                  </a:lnTo>
                  <a:lnTo>
                    <a:pt x="5195" y="15761"/>
                  </a:lnTo>
                  <a:lnTo>
                    <a:pt x="5429" y="15819"/>
                  </a:lnTo>
                  <a:lnTo>
                    <a:pt x="5662" y="15858"/>
                  </a:lnTo>
                  <a:lnTo>
                    <a:pt x="5876" y="15858"/>
                  </a:lnTo>
                  <a:lnTo>
                    <a:pt x="6090" y="15819"/>
                  </a:lnTo>
                  <a:lnTo>
                    <a:pt x="6304" y="15761"/>
                  </a:lnTo>
                  <a:lnTo>
                    <a:pt x="6499" y="15664"/>
                  </a:lnTo>
                  <a:lnTo>
                    <a:pt x="6674" y="15547"/>
                  </a:lnTo>
                  <a:lnTo>
                    <a:pt x="6869" y="15411"/>
                  </a:lnTo>
                  <a:lnTo>
                    <a:pt x="7024" y="15236"/>
                  </a:lnTo>
                  <a:lnTo>
                    <a:pt x="7180" y="15060"/>
                  </a:lnTo>
                  <a:lnTo>
                    <a:pt x="7336" y="14866"/>
                  </a:lnTo>
                  <a:lnTo>
                    <a:pt x="7472" y="14632"/>
                  </a:lnTo>
                  <a:lnTo>
                    <a:pt x="7608" y="14418"/>
                  </a:lnTo>
                  <a:lnTo>
                    <a:pt x="7725" y="14165"/>
                  </a:lnTo>
                  <a:lnTo>
                    <a:pt x="7841" y="13913"/>
                  </a:lnTo>
                  <a:lnTo>
                    <a:pt x="7939" y="13640"/>
                  </a:lnTo>
                  <a:lnTo>
                    <a:pt x="8017" y="13368"/>
                  </a:lnTo>
                  <a:lnTo>
                    <a:pt x="8172" y="12803"/>
                  </a:lnTo>
                  <a:lnTo>
                    <a:pt x="8289" y="12239"/>
                  </a:lnTo>
                  <a:lnTo>
                    <a:pt x="8367" y="11675"/>
                  </a:lnTo>
                  <a:lnTo>
                    <a:pt x="8386" y="11150"/>
                  </a:lnTo>
                  <a:lnTo>
                    <a:pt x="8386" y="10644"/>
                  </a:lnTo>
                  <a:lnTo>
                    <a:pt x="8367" y="10410"/>
                  </a:lnTo>
                  <a:lnTo>
                    <a:pt x="8328" y="10196"/>
                  </a:lnTo>
                  <a:lnTo>
                    <a:pt x="8250" y="9788"/>
                  </a:lnTo>
                  <a:lnTo>
                    <a:pt x="8153" y="9418"/>
                  </a:lnTo>
                  <a:lnTo>
                    <a:pt x="8017" y="9048"/>
                  </a:lnTo>
                  <a:lnTo>
                    <a:pt x="7861" y="8698"/>
                  </a:lnTo>
                  <a:lnTo>
                    <a:pt x="7686" y="8367"/>
                  </a:lnTo>
                  <a:lnTo>
                    <a:pt x="7491" y="8037"/>
                  </a:lnTo>
                  <a:lnTo>
                    <a:pt x="7297" y="7725"/>
                  </a:lnTo>
                  <a:lnTo>
                    <a:pt x="7063" y="7433"/>
                  </a:lnTo>
                  <a:lnTo>
                    <a:pt x="6830" y="7142"/>
                  </a:lnTo>
                  <a:lnTo>
                    <a:pt x="6577" y="6850"/>
                  </a:lnTo>
                  <a:lnTo>
                    <a:pt x="6051" y="6285"/>
                  </a:lnTo>
                  <a:lnTo>
                    <a:pt x="5507" y="5741"/>
                  </a:lnTo>
                  <a:lnTo>
                    <a:pt x="4942" y="5215"/>
                  </a:lnTo>
                  <a:lnTo>
                    <a:pt x="4378" y="4671"/>
                  </a:lnTo>
                  <a:lnTo>
                    <a:pt x="3833" y="4106"/>
                  </a:lnTo>
                  <a:lnTo>
                    <a:pt x="3561" y="3834"/>
                  </a:lnTo>
                  <a:lnTo>
                    <a:pt x="3308" y="3542"/>
                  </a:lnTo>
                  <a:lnTo>
                    <a:pt x="3075" y="3250"/>
                  </a:lnTo>
                  <a:lnTo>
                    <a:pt x="2841" y="2939"/>
                  </a:lnTo>
                  <a:lnTo>
                    <a:pt x="2627" y="2608"/>
                  </a:lnTo>
                  <a:lnTo>
                    <a:pt x="2413" y="2277"/>
                  </a:lnTo>
                  <a:lnTo>
                    <a:pt x="2238" y="1947"/>
                  </a:lnTo>
                  <a:lnTo>
                    <a:pt x="2063" y="1596"/>
                  </a:lnTo>
                  <a:lnTo>
                    <a:pt x="1927" y="1227"/>
                  </a:lnTo>
                  <a:lnTo>
                    <a:pt x="1810" y="838"/>
                  </a:lnTo>
                  <a:lnTo>
                    <a:pt x="1713" y="429"/>
                  </a:lnTo>
                  <a:lnTo>
                    <a:pt x="16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4"/>
            <p:cNvSpPr/>
            <p:nvPr/>
          </p:nvSpPr>
          <p:spPr>
            <a:xfrm>
              <a:off x="4444350" y="-2437900"/>
              <a:ext cx="209675" cy="396475"/>
            </a:xfrm>
            <a:custGeom>
              <a:avLst/>
              <a:gdLst/>
              <a:ahLst/>
              <a:cxnLst/>
              <a:rect l="l" t="t" r="r" b="b"/>
              <a:pathLst>
                <a:path w="8387" h="15859" fill="none" extrusionOk="0">
                  <a:moveTo>
                    <a:pt x="8328" y="10196"/>
                  </a:moveTo>
                  <a:lnTo>
                    <a:pt x="8328" y="10196"/>
                  </a:lnTo>
                  <a:lnTo>
                    <a:pt x="8367" y="10410"/>
                  </a:lnTo>
                  <a:lnTo>
                    <a:pt x="8386" y="10644"/>
                  </a:lnTo>
                  <a:lnTo>
                    <a:pt x="8386" y="11150"/>
                  </a:lnTo>
                  <a:lnTo>
                    <a:pt x="8367" y="11675"/>
                  </a:lnTo>
                  <a:lnTo>
                    <a:pt x="8289" y="12239"/>
                  </a:lnTo>
                  <a:lnTo>
                    <a:pt x="8172" y="12803"/>
                  </a:lnTo>
                  <a:lnTo>
                    <a:pt x="8017" y="13368"/>
                  </a:lnTo>
                  <a:lnTo>
                    <a:pt x="7939" y="13640"/>
                  </a:lnTo>
                  <a:lnTo>
                    <a:pt x="7841" y="13913"/>
                  </a:lnTo>
                  <a:lnTo>
                    <a:pt x="7725" y="14165"/>
                  </a:lnTo>
                  <a:lnTo>
                    <a:pt x="7608" y="14418"/>
                  </a:lnTo>
                  <a:lnTo>
                    <a:pt x="7472" y="14632"/>
                  </a:lnTo>
                  <a:lnTo>
                    <a:pt x="7336" y="14866"/>
                  </a:lnTo>
                  <a:lnTo>
                    <a:pt x="7180" y="15060"/>
                  </a:lnTo>
                  <a:lnTo>
                    <a:pt x="7024" y="15236"/>
                  </a:lnTo>
                  <a:lnTo>
                    <a:pt x="6869" y="15411"/>
                  </a:lnTo>
                  <a:lnTo>
                    <a:pt x="6674" y="15547"/>
                  </a:lnTo>
                  <a:lnTo>
                    <a:pt x="6499" y="15664"/>
                  </a:lnTo>
                  <a:lnTo>
                    <a:pt x="6304" y="15761"/>
                  </a:lnTo>
                  <a:lnTo>
                    <a:pt x="6090" y="15819"/>
                  </a:lnTo>
                  <a:lnTo>
                    <a:pt x="5876" y="15858"/>
                  </a:lnTo>
                  <a:lnTo>
                    <a:pt x="5662" y="15858"/>
                  </a:lnTo>
                  <a:lnTo>
                    <a:pt x="5429" y="15819"/>
                  </a:lnTo>
                  <a:lnTo>
                    <a:pt x="5195" y="15761"/>
                  </a:lnTo>
                  <a:lnTo>
                    <a:pt x="4942" y="15644"/>
                  </a:lnTo>
                  <a:lnTo>
                    <a:pt x="4670" y="15508"/>
                  </a:lnTo>
                  <a:lnTo>
                    <a:pt x="4417" y="15313"/>
                  </a:lnTo>
                  <a:lnTo>
                    <a:pt x="4417" y="15313"/>
                  </a:lnTo>
                  <a:lnTo>
                    <a:pt x="4261" y="15197"/>
                  </a:lnTo>
                  <a:lnTo>
                    <a:pt x="4125" y="15080"/>
                  </a:lnTo>
                  <a:lnTo>
                    <a:pt x="3989" y="14924"/>
                  </a:lnTo>
                  <a:lnTo>
                    <a:pt x="3853" y="14769"/>
                  </a:lnTo>
                  <a:lnTo>
                    <a:pt x="3619" y="14457"/>
                  </a:lnTo>
                  <a:lnTo>
                    <a:pt x="3405" y="14088"/>
                  </a:lnTo>
                  <a:lnTo>
                    <a:pt x="3211" y="13698"/>
                  </a:lnTo>
                  <a:lnTo>
                    <a:pt x="3036" y="13290"/>
                  </a:lnTo>
                  <a:lnTo>
                    <a:pt x="2880" y="12862"/>
                  </a:lnTo>
                  <a:lnTo>
                    <a:pt x="2724" y="12434"/>
                  </a:lnTo>
                  <a:lnTo>
                    <a:pt x="2452" y="11539"/>
                  </a:lnTo>
                  <a:lnTo>
                    <a:pt x="2199" y="10683"/>
                  </a:lnTo>
                  <a:lnTo>
                    <a:pt x="1946" y="9865"/>
                  </a:lnTo>
                  <a:lnTo>
                    <a:pt x="1810" y="9496"/>
                  </a:lnTo>
                  <a:lnTo>
                    <a:pt x="1654" y="9146"/>
                  </a:lnTo>
                  <a:lnTo>
                    <a:pt x="1654" y="9146"/>
                  </a:lnTo>
                  <a:lnTo>
                    <a:pt x="1090" y="7978"/>
                  </a:lnTo>
                  <a:lnTo>
                    <a:pt x="818" y="7375"/>
                  </a:lnTo>
                  <a:lnTo>
                    <a:pt x="565" y="6772"/>
                  </a:lnTo>
                  <a:lnTo>
                    <a:pt x="351" y="6169"/>
                  </a:lnTo>
                  <a:lnTo>
                    <a:pt x="253" y="5857"/>
                  </a:lnTo>
                  <a:lnTo>
                    <a:pt x="175" y="5546"/>
                  </a:lnTo>
                  <a:lnTo>
                    <a:pt x="117" y="5235"/>
                  </a:lnTo>
                  <a:lnTo>
                    <a:pt x="59" y="4904"/>
                  </a:lnTo>
                  <a:lnTo>
                    <a:pt x="20" y="4593"/>
                  </a:lnTo>
                  <a:lnTo>
                    <a:pt x="0" y="4262"/>
                  </a:lnTo>
                  <a:lnTo>
                    <a:pt x="0" y="4262"/>
                  </a:lnTo>
                  <a:lnTo>
                    <a:pt x="20" y="3990"/>
                  </a:lnTo>
                  <a:lnTo>
                    <a:pt x="78" y="3717"/>
                  </a:lnTo>
                  <a:lnTo>
                    <a:pt x="156" y="3425"/>
                  </a:lnTo>
                  <a:lnTo>
                    <a:pt x="273" y="3133"/>
                  </a:lnTo>
                  <a:lnTo>
                    <a:pt x="390" y="2842"/>
                  </a:lnTo>
                  <a:lnTo>
                    <a:pt x="545" y="2530"/>
                  </a:lnTo>
                  <a:lnTo>
                    <a:pt x="856" y="1927"/>
                  </a:lnTo>
                  <a:lnTo>
                    <a:pt x="1168" y="1363"/>
                  </a:lnTo>
                  <a:lnTo>
                    <a:pt x="1440" y="838"/>
                  </a:lnTo>
                  <a:lnTo>
                    <a:pt x="1537" y="585"/>
                  </a:lnTo>
                  <a:lnTo>
                    <a:pt x="1596" y="371"/>
                  </a:lnTo>
                  <a:lnTo>
                    <a:pt x="1654" y="176"/>
                  </a:lnTo>
                  <a:lnTo>
                    <a:pt x="1654" y="1"/>
                  </a:lnTo>
                  <a:lnTo>
                    <a:pt x="1654" y="1"/>
                  </a:lnTo>
                  <a:lnTo>
                    <a:pt x="1713" y="429"/>
                  </a:lnTo>
                  <a:lnTo>
                    <a:pt x="1810" y="838"/>
                  </a:lnTo>
                  <a:lnTo>
                    <a:pt x="1927" y="1227"/>
                  </a:lnTo>
                  <a:lnTo>
                    <a:pt x="2063" y="1596"/>
                  </a:lnTo>
                  <a:lnTo>
                    <a:pt x="2238" y="1947"/>
                  </a:lnTo>
                  <a:lnTo>
                    <a:pt x="2413" y="2277"/>
                  </a:lnTo>
                  <a:lnTo>
                    <a:pt x="2627" y="2608"/>
                  </a:lnTo>
                  <a:lnTo>
                    <a:pt x="2841" y="2939"/>
                  </a:lnTo>
                  <a:lnTo>
                    <a:pt x="3075" y="3250"/>
                  </a:lnTo>
                  <a:lnTo>
                    <a:pt x="3308" y="3542"/>
                  </a:lnTo>
                  <a:lnTo>
                    <a:pt x="3561" y="3834"/>
                  </a:lnTo>
                  <a:lnTo>
                    <a:pt x="3833" y="4106"/>
                  </a:lnTo>
                  <a:lnTo>
                    <a:pt x="4378" y="4671"/>
                  </a:lnTo>
                  <a:lnTo>
                    <a:pt x="4942" y="5215"/>
                  </a:lnTo>
                  <a:lnTo>
                    <a:pt x="5507" y="5741"/>
                  </a:lnTo>
                  <a:lnTo>
                    <a:pt x="6051" y="6285"/>
                  </a:lnTo>
                  <a:lnTo>
                    <a:pt x="6577" y="6850"/>
                  </a:lnTo>
                  <a:lnTo>
                    <a:pt x="6830" y="7142"/>
                  </a:lnTo>
                  <a:lnTo>
                    <a:pt x="7063" y="7433"/>
                  </a:lnTo>
                  <a:lnTo>
                    <a:pt x="7297" y="7725"/>
                  </a:lnTo>
                  <a:lnTo>
                    <a:pt x="7491" y="8037"/>
                  </a:lnTo>
                  <a:lnTo>
                    <a:pt x="7686" y="8367"/>
                  </a:lnTo>
                  <a:lnTo>
                    <a:pt x="7861" y="8698"/>
                  </a:lnTo>
                  <a:lnTo>
                    <a:pt x="8017" y="9048"/>
                  </a:lnTo>
                  <a:lnTo>
                    <a:pt x="8153" y="9418"/>
                  </a:lnTo>
                  <a:lnTo>
                    <a:pt x="8250" y="9788"/>
                  </a:lnTo>
                  <a:lnTo>
                    <a:pt x="8328" y="10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4"/>
            <p:cNvSpPr/>
            <p:nvPr/>
          </p:nvSpPr>
          <p:spPr>
            <a:xfrm>
              <a:off x="4509050" y="-2272500"/>
              <a:ext cx="103125" cy="189725"/>
            </a:xfrm>
            <a:custGeom>
              <a:avLst/>
              <a:gdLst/>
              <a:ahLst/>
              <a:cxnLst/>
              <a:rect l="l" t="t" r="r" b="b"/>
              <a:pathLst>
                <a:path w="4125" h="7589" extrusionOk="0">
                  <a:moveTo>
                    <a:pt x="253" y="0"/>
                  </a:move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479" y="4611"/>
                  </a:lnTo>
                  <a:lnTo>
                    <a:pt x="1596" y="4845"/>
                  </a:lnTo>
                  <a:lnTo>
                    <a:pt x="1693" y="5078"/>
                  </a:lnTo>
                  <a:lnTo>
                    <a:pt x="1790" y="5312"/>
                  </a:lnTo>
                  <a:lnTo>
                    <a:pt x="1946" y="5779"/>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977" y="7549"/>
                  </a:lnTo>
                  <a:lnTo>
                    <a:pt x="3113" y="7491"/>
                  </a:lnTo>
                  <a:lnTo>
                    <a:pt x="3269" y="7374"/>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4509050" y="-2272500"/>
              <a:ext cx="103125" cy="189725"/>
            </a:xfrm>
            <a:custGeom>
              <a:avLst/>
              <a:gdLst/>
              <a:ahLst/>
              <a:cxnLst/>
              <a:rect l="l" t="t" r="r" b="b"/>
              <a:pathLst>
                <a:path w="4125" h="7589" fill="none" extrusionOk="0">
                  <a:moveTo>
                    <a:pt x="253" y="0"/>
                  </a:moveTo>
                  <a:lnTo>
                    <a:pt x="253" y="0"/>
                  </a:ln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343" y="4378"/>
                  </a:lnTo>
                  <a:lnTo>
                    <a:pt x="1479" y="4611"/>
                  </a:lnTo>
                  <a:lnTo>
                    <a:pt x="1596" y="4845"/>
                  </a:lnTo>
                  <a:lnTo>
                    <a:pt x="1693" y="5078"/>
                  </a:lnTo>
                  <a:lnTo>
                    <a:pt x="1790" y="5312"/>
                  </a:lnTo>
                  <a:lnTo>
                    <a:pt x="1946" y="5779"/>
                  </a:lnTo>
                  <a:lnTo>
                    <a:pt x="2082" y="6304"/>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841" y="7588"/>
                  </a:lnTo>
                  <a:lnTo>
                    <a:pt x="2977" y="7549"/>
                  </a:lnTo>
                  <a:lnTo>
                    <a:pt x="3113" y="7491"/>
                  </a:lnTo>
                  <a:lnTo>
                    <a:pt x="3269" y="7374"/>
                  </a:lnTo>
                  <a:lnTo>
                    <a:pt x="3444" y="7199"/>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14"/>
          <p:cNvGrpSpPr/>
          <p:nvPr/>
        </p:nvGrpSpPr>
        <p:grpSpPr>
          <a:xfrm>
            <a:off x="7158413" y="4500696"/>
            <a:ext cx="477178" cy="349693"/>
            <a:chOff x="3059900" y="-2587950"/>
            <a:chExt cx="1835300" cy="1344975"/>
          </a:xfrm>
        </p:grpSpPr>
        <p:sp>
          <p:nvSpPr>
            <p:cNvPr id="1010" name="Google Shape;1010;p14"/>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1096"/>
        <p:cNvGrpSpPr/>
        <p:nvPr/>
      </p:nvGrpSpPr>
      <p:grpSpPr>
        <a:xfrm>
          <a:off x="0" y="0"/>
          <a:ext cx="0" cy="0"/>
          <a:chOff x="0" y="0"/>
          <a:chExt cx="0" cy="0"/>
        </a:xfrm>
      </p:grpSpPr>
      <p:sp>
        <p:nvSpPr>
          <p:cNvPr id="1097" name="Google Shape;1097;p16"/>
          <p:cNvSpPr/>
          <p:nvPr/>
        </p:nvSpPr>
        <p:spPr>
          <a:xfrm rot="-4500040">
            <a:off x="7780862" y="2859944"/>
            <a:ext cx="2820641" cy="1356284"/>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6"/>
          <p:cNvGrpSpPr/>
          <p:nvPr/>
        </p:nvGrpSpPr>
        <p:grpSpPr>
          <a:xfrm rot="630590">
            <a:off x="8431665" y="4266380"/>
            <a:ext cx="759457" cy="388641"/>
            <a:chOff x="3791225" y="3867975"/>
            <a:chExt cx="759475" cy="388650"/>
          </a:xfrm>
        </p:grpSpPr>
        <p:sp>
          <p:nvSpPr>
            <p:cNvPr id="1099" name="Google Shape;1099;p16"/>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6"/>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6"/>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16"/>
          <p:cNvSpPr/>
          <p:nvPr/>
        </p:nvSpPr>
        <p:spPr>
          <a:xfrm rot="1726676">
            <a:off x="8838735" y="3983504"/>
            <a:ext cx="448187" cy="736573"/>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16"/>
          <p:cNvGrpSpPr/>
          <p:nvPr/>
        </p:nvGrpSpPr>
        <p:grpSpPr>
          <a:xfrm rot="496221">
            <a:off x="1910000" y="4360786"/>
            <a:ext cx="477185" cy="349699"/>
            <a:chOff x="3059900" y="-2587950"/>
            <a:chExt cx="1835300" cy="1344975"/>
          </a:xfrm>
        </p:grpSpPr>
        <p:sp>
          <p:nvSpPr>
            <p:cNvPr id="1104" name="Google Shape;1104;p16"/>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6"/>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6"/>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6"/>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16"/>
          <p:cNvGrpSpPr/>
          <p:nvPr/>
        </p:nvGrpSpPr>
        <p:grpSpPr>
          <a:xfrm rot="496221">
            <a:off x="6872525" y="4360786"/>
            <a:ext cx="477185" cy="349699"/>
            <a:chOff x="3059900" y="-2587950"/>
            <a:chExt cx="1835300" cy="1344975"/>
          </a:xfrm>
        </p:grpSpPr>
        <p:sp>
          <p:nvSpPr>
            <p:cNvPr id="1109" name="Google Shape;1109;p16"/>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6"/>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6"/>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6"/>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6"/>
          <p:cNvSpPr/>
          <p:nvPr/>
        </p:nvSpPr>
        <p:spPr>
          <a:xfrm rot="4500040" flipH="1">
            <a:off x="-1506013" y="1583594"/>
            <a:ext cx="2820641" cy="1356284"/>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6"/>
          <p:cNvSpPr/>
          <p:nvPr/>
        </p:nvSpPr>
        <p:spPr>
          <a:xfrm rot="4500040" flipH="1">
            <a:off x="-1572688" y="3012344"/>
            <a:ext cx="2820641" cy="1356284"/>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6"/>
          <p:cNvSpPr/>
          <p:nvPr/>
        </p:nvSpPr>
        <p:spPr>
          <a:xfrm rot="-4500040">
            <a:off x="7714187" y="1431194"/>
            <a:ext cx="2820641" cy="1356284"/>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117" name="Google Shape;1117;p16"/>
          <p:cNvGrpSpPr/>
          <p:nvPr/>
        </p:nvGrpSpPr>
        <p:grpSpPr>
          <a:xfrm flipH="1">
            <a:off x="-187175" y="3877875"/>
            <a:ext cx="9507548" cy="2092814"/>
            <a:chOff x="1896425" y="-2847975"/>
            <a:chExt cx="9507548" cy="2092814"/>
          </a:xfrm>
        </p:grpSpPr>
        <p:sp>
          <p:nvSpPr>
            <p:cNvPr id="1118" name="Google Shape;1118;p16"/>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16"/>
          <p:cNvGrpSpPr/>
          <p:nvPr/>
        </p:nvGrpSpPr>
        <p:grpSpPr>
          <a:xfrm>
            <a:off x="117625" y="3877875"/>
            <a:ext cx="9507548" cy="2092814"/>
            <a:chOff x="1896425" y="-2847975"/>
            <a:chExt cx="9507548" cy="2092814"/>
          </a:xfrm>
        </p:grpSpPr>
        <p:sp>
          <p:nvSpPr>
            <p:cNvPr id="1121" name="Google Shape;1121;p16"/>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16"/>
          <p:cNvGrpSpPr/>
          <p:nvPr/>
        </p:nvGrpSpPr>
        <p:grpSpPr>
          <a:xfrm flipH="1">
            <a:off x="2681672" y="-159494"/>
            <a:ext cx="6730164" cy="698983"/>
            <a:chOff x="519497" y="102106"/>
            <a:chExt cx="6730164" cy="698983"/>
          </a:xfrm>
        </p:grpSpPr>
        <p:sp>
          <p:nvSpPr>
            <p:cNvPr id="1124" name="Google Shape;1124;p16"/>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16"/>
          <p:cNvGrpSpPr/>
          <p:nvPr/>
        </p:nvGrpSpPr>
        <p:grpSpPr>
          <a:xfrm flipH="1">
            <a:off x="-823528" y="-159494"/>
            <a:ext cx="6730164" cy="698983"/>
            <a:chOff x="519497" y="102106"/>
            <a:chExt cx="6730164" cy="698983"/>
          </a:xfrm>
        </p:grpSpPr>
        <p:sp>
          <p:nvSpPr>
            <p:cNvPr id="1137" name="Google Shape;1137;p16"/>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6"/>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 name="Google Shape;1149;p16"/>
          <p:cNvSpPr/>
          <p:nvPr/>
        </p:nvSpPr>
        <p:spPr>
          <a:xfrm>
            <a:off x="302379" y="4200363"/>
            <a:ext cx="347413" cy="457191"/>
          </a:xfrm>
          <a:custGeom>
            <a:avLst/>
            <a:gdLst/>
            <a:ahLst/>
            <a:cxnLst/>
            <a:rect l="l" t="t" r="r" b="b"/>
            <a:pathLst>
              <a:path w="24210" h="31860" extrusionOk="0">
                <a:moveTo>
                  <a:pt x="11589" y="7819"/>
                </a:moveTo>
                <a:lnTo>
                  <a:pt x="11833" y="8195"/>
                </a:lnTo>
                <a:lnTo>
                  <a:pt x="12096" y="8551"/>
                </a:lnTo>
                <a:lnTo>
                  <a:pt x="12189" y="8645"/>
                </a:lnTo>
                <a:lnTo>
                  <a:pt x="12264" y="8701"/>
                </a:lnTo>
                <a:lnTo>
                  <a:pt x="12358" y="8738"/>
                </a:lnTo>
                <a:lnTo>
                  <a:pt x="12471" y="8776"/>
                </a:lnTo>
                <a:lnTo>
                  <a:pt x="11964" y="10782"/>
                </a:lnTo>
                <a:lnTo>
                  <a:pt x="11833" y="10801"/>
                </a:lnTo>
                <a:lnTo>
                  <a:pt x="11702" y="10838"/>
                </a:lnTo>
                <a:lnTo>
                  <a:pt x="11589" y="10876"/>
                </a:lnTo>
                <a:lnTo>
                  <a:pt x="11477" y="10951"/>
                </a:lnTo>
                <a:lnTo>
                  <a:pt x="11364" y="11007"/>
                </a:lnTo>
                <a:lnTo>
                  <a:pt x="11252" y="11101"/>
                </a:lnTo>
                <a:lnTo>
                  <a:pt x="11158" y="11195"/>
                </a:lnTo>
                <a:lnTo>
                  <a:pt x="11083" y="11289"/>
                </a:lnTo>
                <a:lnTo>
                  <a:pt x="9020" y="10763"/>
                </a:lnTo>
                <a:lnTo>
                  <a:pt x="9077" y="10557"/>
                </a:lnTo>
                <a:lnTo>
                  <a:pt x="9095" y="10482"/>
                </a:lnTo>
                <a:lnTo>
                  <a:pt x="9077" y="10407"/>
                </a:lnTo>
                <a:lnTo>
                  <a:pt x="9039" y="10257"/>
                </a:lnTo>
                <a:lnTo>
                  <a:pt x="8889" y="9976"/>
                </a:lnTo>
                <a:lnTo>
                  <a:pt x="8720" y="9638"/>
                </a:lnTo>
                <a:lnTo>
                  <a:pt x="8964" y="9338"/>
                </a:lnTo>
                <a:lnTo>
                  <a:pt x="9208" y="9038"/>
                </a:lnTo>
                <a:lnTo>
                  <a:pt x="9489" y="8757"/>
                </a:lnTo>
                <a:lnTo>
                  <a:pt x="9789" y="8513"/>
                </a:lnTo>
                <a:lnTo>
                  <a:pt x="9995" y="8382"/>
                </a:lnTo>
                <a:lnTo>
                  <a:pt x="10202" y="8251"/>
                </a:lnTo>
                <a:lnTo>
                  <a:pt x="10427" y="8138"/>
                </a:lnTo>
                <a:lnTo>
                  <a:pt x="10652" y="8044"/>
                </a:lnTo>
                <a:lnTo>
                  <a:pt x="10877" y="7969"/>
                </a:lnTo>
                <a:lnTo>
                  <a:pt x="11102" y="7913"/>
                </a:lnTo>
                <a:lnTo>
                  <a:pt x="11346" y="7857"/>
                </a:lnTo>
                <a:lnTo>
                  <a:pt x="11589" y="7819"/>
                </a:lnTo>
                <a:close/>
                <a:moveTo>
                  <a:pt x="14758" y="8607"/>
                </a:moveTo>
                <a:lnTo>
                  <a:pt x="15021" y="8813"/>
                </a:lnTo>
                <a:lnTo>
                  <a:pt x="15265" y="9057"/>
                </a:lnTo>
                <a:lnTo>
                  <a:pt x="15490" y="9301"/>
                </a:lnTo>
                <a:lnTo>
                  <a:pt x="15696" y="9582"/>
                </a:lnTo>
                <a:lnTo>
                  <a:pt x="15808" y="9807"/>
                </a:lnTo>
                <a:lnTo>
                  <a:pt x="15921" y="10051"/>
                </a:lnTo>
                <a:lnTo>
                  <a:pt x="16034" y="10295"/>
                </a:lnTo>
                <a:lnTo>
                  <a:pt x="16109" y="10538"/>
                </a:lnTo>
                <a:lnTo>
                  <a:pt x="16184" y="10801"/>
                </a:lnTo>
                <a:lnTo>
                  <a:pt x="16240" y="11064"/>
                </a:lnTo>
                <a:lnTo>
                  <a:pt x="16277" y="11326"/>
                </a:lnTo>
                <a:lnTo>
                  <a:pt x="16296" y="11589"/>
                </a:lnTo>
                <a:lnTo>
                  <a:pt x="15977" y="11814"/>
                </a:lnTo>
                <a:lnTo>
                  <a:pt x="15658" y="12039"/>
                </a:lnTo>
                <a:lnTo>
                  <a:pt x="15565" y="12132"/>
                </a:lnTo>
                <a:lnTo>
                  <a:pt x="15508" y="12207"/>
                </a:lnTo>
                <a:lnTo>
                  <a:pt x="15471" y="12301"/>
                </a:lnTo>
                <a:lnTo>
                  <a:pt x="15433" y="12414"/>
                </a:lnTo>
                <a:lnTo>
                  <a:pt x="13427" y="11889"/>
                </a:lnTo>
                <a:lnTo>
                  <a:pt x="13408" y="11776"/>
                </a:lnTo>
                <a:lnTo>
                  <a:pt x="13371" y="11645"/>
                </a:lnTo>
                <a:lnTo>
                  <a:pt x="13315" y="11514"/>
                </a:lnTo>
                <a:lnTo>
                  <a:pt x="13258" y="11401"/>
                </a:lnTo>
                <a:lnTo>
                  <a:pt x="13183" y="11307"/>
                </a:lnTo>
                <a:lnTo>
                  <a:pt x="13108" y="11195"/>
                </a:lnTo>
                <a:lnTo>
                  <a:pt x="13014" y="11101"/>
                </a:lnTo>
                <a:lnTo>
                  <a:pt x="12921" y="11026"/>
                </a:lnTo>
                <a:lnTo>
                  <a:pt x="13427" y="9020"/>
                </a:lnTo>
                <a:lnTo>
                  <a:pt x="13633" y="9076"/>
                </a:lnTo>
                <a:lnTo>
                  <a:pt x="13783" y="9076"/>
                </a:lnTo>
                <a:lnTo>
                  <a:pt x="13933" y="9020"/>
                </a:lnTo>
                <a:lnTo>
                  <a:pt x="14215" y="8888"/>
                </a:lnTo>
                <a:lnTo>
                  <a:pt x="14477" y="8757"/>
                </a:lnTo>
                <a:lnTo>
                  <a:pt x="14758" y="8607"/>
                </a:lnTo>
                <a:close/>
                <a:moveTo>
                  <a:pt x="8777" y="11720"/>
                </a:moveTo>
                <a:lnTo>
                  <a:pt x="10839" y="12245"/>
                </a:lnTo>
                <a:lnTo>
                  <a:pt x="10858" y="12376"/>
                </a:lnTo>
                <a:lnTo>
                  <a:pt x="10896" y="12507"/>
                </a:lnTo>
                <a:lnTo>
                  <a:pt x="10933" y="12620"/>
                </a:lnTo>
                <a:lnTo>
                  <a:pt x="11008" y="12732"/>
                </a:lnTo>
                <a:lnTo>
                  <a:pt x="11083" y="12845"/>
                </a:lnTo>
                <a:lnTo>
                  <a:pt x="11158" y="12957"/>
                </a:lnTo>
                <a:lnTo>
                  <a:pt x="11252" y="13051"/>
                </a:lnTo>
                <a:lnTo>
                  <a:pt x="11346" y="13126"/>
                </a:lnTo>
                <a:lnTo>
                  <a:pt x="10821" y="15189"/>
                </a:lnTo>
                <a:lnTo>
                  <a:pt x="10614" y="15133"/>
                </a:lnTo>
                <a:lnTo>
                  <a:pt x="10539" y="15114"/>
                </a:lnTo>
                <a:lnTo>
                  <a:pt x="10464" y="15133"/>
                </a:lnTo>
                <a:lnTo>
                  <a:pt x="10314" y="15170"/>
                </a:lnTo>
                <a:lnTo>
                  <a:pt x="10052" y="15301"/>
                </a:lnTo>
                <a:lnTo>
                  <a:pt x="9845" y="15414"/>
                </a:lnTo>
                <a:lnTo>
                  <a:pt x="9564" y="15226"/>
                </a:lnTo>
                <a:lnTo>
                  <a:pt x="9320" y="15039"/>
                </a:lnTo>
                <a:lnTo>
                  <a:pt x="9077" y="14814"/>
                </a:lnTo>
                <a:lnTo>
                  <a:pt x="8870" y="14589"/>
                </a:lnTo>
                <a:lnTo>
                  <a:pt x="8664" y="14326"/>
                </a:lnTo>
                <a:lnTo>
                  <a:pt x="8495" y="14064"/>
                </a:lnTo>
                <a:lnTo>
                  <a:pt x="8327" y="13783"/>
                </a:lnTo>
                <a:lnTo>
                  <a:pt x="8214" y="13501"/>
                </a:lnTo>
                <a:lnTo>
                  <a:pt x="8120" y="13257"/>
                </a:lnTo>
                <a:lnTo>
                  <a:pt x="8064" y="12995"/>
                </a:lnTo>
                <a:lnTo>
                  <a:pt x="8008" y="12751"/>
                </a:lnTo>
                <a:lnTo>
                  <a:pt x="7970" y="12507"/>
                </a:lnTo>
                <a:lnTo>
                  <a:pt x="8270" y="12301"/>
                </a:lnTo>
                <a:lnTo>
                  <a:pt x="8552" y="12095"/>
                </a:lnTo>
                <a:lnTo>
                  <a:pt x="8645" y="12001"/>
                </a:lnTo>
                <a:lnTo>
                  <a:pt x="8720" y="11926"/>
                </a:lnTo>
                <a:lnTo>
                  <a:pt x="8758" y="11832"/>
                </a:lnTo>
                <a:lnTo>
                  <a:pt x="8777" y="11720"/>
                </a:lnTo>
                <a:close/>
                <a:moveTo>
                  <a:pt x="13183" y="12864"/>
                </a:moveTo>
                <a:lnTo>
                  <a:pt x="15190" y="13370"/>
                </a:lnTo>
                <a:lnTo>
                  <a:pt x="15133" y="13576"/>
                </a:lnTo>
                <a:lnTo>
                  <a:pt x="15133" y="13651"/>
                </a:lnTo>
                <a:lnTo>
                  <a:pt x="15133" y="13726"/>
                </a:lnTo>
                <a:lnTo>
                  <a:pt x="15171" y="13876"/>
                </a:lnTo>
                <a:lnTo>
                  <a:pt x="15321" y="14139"/>
                </a:lnTo>
                <a:lnTo>
                  <a:pt x="15527" y="14570"/>
                </a:lnTo>
                <a:lnTo>
                  <a:pt x="15283" y="14870"/>
                </a:lnTo>
                <a:lnTo>
                  <a:pt x="15021" y="15151"/>
                </a:lnTo>
                <a:lnTo>
                  <a:pt x="14721" y="15414"/>
                </a:lnTo>
                <a:lnTo>
                  <a:pt x="14552" y="15526"/>
                </a:lnTo>
                <a:lnTo>
                  <a:pt x="14383" y="15639"/>
                </a:lnTo>
                <a:lnTo>
                  <a:pt x="14158" y="15751"/>
                </a:lnTo>
                <a:lnTo>
                  <a:pt x="13952" y="15864"/>
                </a:lnTo>
                <a:lnTo>
                  <a:pt x="13708" y="15939"/>
                </a:lnTo>
                <a:lnTo>
                  <a:pt x="13483" y="16014"/>
                </a:lnTo>
                <a:lnTo>
                  <a:pt x="13240" y="16070"/>
                </a:lnTo>
                <a:lnTo>
                  <a:pt x="12996" y="16108"/>
                </a:lnTo>
                <a:lnTo>
                  <a:pt x="12752" y="16145"/>
                </a:lnTo>
                <a:lnTo>
                  <a:pt x="12508" y="16145"/>
                </a:lnTo>
                <a:lnTo>
                  <a:pt x="12339" y="15901"/>
                </a:lnTo>
                <a:lnTo>
                  <a:pt x="12152" y="15658"/>
                </a:lnTo>
                <a:lnTo>
                  <a:pt x="12058" y="15545"/>
                </a:lnTo>
                <a:lnTo>
                  <a:pt x="11983" y="15489"/>
                </a:lnTo>
                <a:lnTo>
                  <a:pt x="11889" y="15451"/>
                </a:lnTo>
                <a:lnTo>
                  <a:pt x="11777" y="15433"/>
                </a:lnTo>
                <a:lnTo>
                  <a:pt x="12302" y="13370"/>
                </a:lnTo>
                <a:lnTo>
                  <a:pt x="12433" y="13351"/>
                </a:lnTo>
                <a:lnTo>
                  <a:pt x="12564" y="13314"/>
                </a:lnTo>
                <a:lnTo>
                  <a:pt x="12677" y="13257"/>
                </a:lnTo>
                <a:lnTo>
                  <a:pt x="12808" y="13201"/>
                </a:lnTo>
                <a:lnTo>
                  <a:pt x="12902" y="13126"/>
                </a:lnTo>
                <a:lnTo>
                  <a:pt x="13014" y="13051"/>
                </a:lnTo>
                <a:lnTo>
                  <a:pt x="13108" y="12957"/>
                </a:lnTo>
                <a:lnTo>
                  <a:pt x="13183" y="12864"/>
                </a:lnTo>
                <a:close/>
                <a:moveTo>
                  <a:pt x="12527" y="0"/>
                </a:moveTo>
                <a:lnTo>
                  <a:pt x="12433" y="19"/>
                </a:lnTo>
                <a:lnTo>
                  <a:pt x="12377" y="94"/>
                </a:lnTo>
                <a:lnTo>
                  <a:pt x="12339" y="169"/>
                </a:lnTo>
                <a:lnTo>
                  <a:pt x="11964" y="1519"/>
                </a:lnTo>
                <a:lnTo>
                  <a:pt x="11589" y="2869"/>
                </a:lnTo>
                <a:lnTo>
                  <a:pt x="11214" y="4219"/>
                </a:lnTo>
                <a:lnTo>
                  <a:pt x="10839" y="5569"/>
                </a:lnTo>
                <a:lnTo>
                  <a:pt x="10746" y="5869"/>
                </a:lnTo>
                <a:lnTo>
                  <a:pt x="10708" y="6019"/>
                </a:lnTo>
                <a:lnTo>
                  <a:pt x="10708" y="6169"/>
                </a:lnTo>
                <a:lnTo>
                  <a:pt x="10708" y="6244"/>
                </a:lnTo>
                <a:lnTo>
                  <a:pt x="10296" y="6357"/>
                </a:lnTo>
                <a:lnTo>
                  <a:pt x="9902" y="6507"/>
                </a:lnTo>
                <a:lnTo>
                  <a:pt x="9583" y="6657"/>
                </a:lnTo>
                <a:lnTo>
                  <a:pt x="9283" y="6807"/>
                </a:lnTo>
                <a:lnTo>
                  <a:pt x="9002" y="6994"/>
                </a:lnTo>
                <a:lnTo>
                  <a:pt x="8720" y="7182"/>
                </a:lnTo>
                <a:lnTo>
                  <a:pt x="8458" y="7407"/>
                </a:lnTo>
                <a:lnTo>
                  <a:pt x="8214" y="7632"/>
                </a:lnTo>
                <a:lnTo>
                  <a:pt x="7970" y="7876"/>
                </a:lnTo>
                <a:lnTo>
                  <a:pt x="7745" y="8119"/>
                </a:lnTo>
                <a:lnTo>
                  <a:pt x="7652" y="7988"/>
                </a:lnTo>
                <a:lnTo>
                  <a:pt x="7614" y="7951"/>
                </a:lnTo>
                <a:lnTo>
                  <a:pt x="7558" y="7913"/>
                </a:lnTo>
                <a:lnTo>
                  <a:pt x="7445" y="7876"/>
                </a:lnTo>
                <a:lnTo>
                  <a:pt x="7220" y="7838"/>
                </a:lnTo>
                <a:lnTo>
                  <a:pt x="6470" y="7651"/>
                </a:lnTo>
                <a:lnTo>
                  <a:pt x="5101" y="7332"/>
                </a:lnTo>
                <a:lnTo>
                  <a:pt x="3732" y="7032"/>
                </a:lnTo>
                <a:lnTo>
                  <a:pt x="2626" y="6807"/>
                </a:lnTo>
                <a:lnTo>
                  <a:pt x="1538" y="6582"/>
                </a:lnTo>
                <a:lnTo>
                  <a:pt x="1501" y="6582"/>
                </a:lnTo>
                <a:lnTo>
                  <a:pt x="1463" y="6619"/>
                </a:lnTo>
                <a:lnTo>
                  <a:pt x="1295" y="7238"/>
                </a:lnTo>
                <a:lnTo>
                  <a:pt x="1126" y="7857"/>
                </a:lnTo>
                <a:lnTo>
                  <a:pt x="732" y="9095"/>
                </a:lnTo>
                <a:lnTo>
                  <a:pt x="357" y="10332"/>
                </a:lnTo>
                <a:lnTo>
                  <a:pt x="188" y="10951"/>
                </a:lnTo>
                <a:lnTo>
                  <a:pt x="20" y="11589"/>
                </a:lnTo>
                <a:lnTo>
                  <a:pt x="1" y="11664"/>
                </a:lnTo>
                <a:lnTo>
                  <a:pt x="38" y="11757"/>
                </a:lnTo>
                <a:lnTo>
                  <a:pt x="95" y="11814"/>
                </a:lnTo>
                <a:lnTo>
                  <a:pt x="170" y="11851"/>
                </a:lnTo>
                <a:lnTo>
                  <a:pt x="1520" y="12226"/>
                </a:lnTo>
                <a:lnTo>
                  <a:pt x="2870" y="12601"/>
                </a:lnTo>
                <a:lnTo>
                  <a:pt x="4220" y="12995"/>
                </a:lnTo>
                <a:lnTo>
                  <a:pt x="5570" y="13351"/>
                </a:lnTo>
                <a:lnTo>
                  <a:pt x="5870" y="13445"/>
                </a:lnTo>
                <a:lnTo>
                  <a:pt x="6020" y="13482"/>
                </a:lnTo>
                <a:lnTo>
                  <a:pt x="6170" y="13482"/>
                </a:lnTo>
                <a:lnTo>
                  <a:pt x="6283" y="13464"/>
                </a:lnTo>
                <a:lnTo>
                  <a:pt x="6395" y="13407"/>
                </a:lnTo>
                <a:lnTo>
                  <a:pt x="6526" y="13858"/>
                </a:lnTo>
                <a:lnTo>
                  <a:pt x="6695" y="14270"/>
                </a:lnTo>
                <a:lnTo>
                  <a:pt x="6883" y="14664"/>
                </a:lnTo>
                <a:lnTo>
                  <a:pt x="7108" y="15058"/>
                </a:lnTo>
                <a:lnTo>
                  <a:pt x="7370" y="15414"/>
                </a:lnTo>
                <a:lnTo>
                  <a:pt x="7670" y="15751"/>
                </a:lnTo>
                <a:lnTo>
                  <a:pt x="7970" y="16070"/>
                </a:lnTo>
                <a:lnTo>
                  <a:pt x="8308" y="16351"/>
                </a:lnTo>
                <a:lnTo>
                  <a:pt x="8045" y="16558"/>
                </a:lnTo>
                <a:lnTo>
                  <a:pt x="8008" y="16595"/>
                </a:lnTo>
                <a:lnTo>
                  <a:pt x="7970" y="16652"/>
                </a:lnTo>
                <a:lnTo>
                  <a:pt x="7933" y="16745"/>
                </a:lnTo>
                <a:lnTo>
                  <a:pt x="7895" y="16970"/>
                </a:lnTo>
                <a:lnTo>
                  <a:pt x="7708" y="17739"/>
                </a:lnTo>
                <a:lnTo>
                  <a:pt x="7389" y="19108"/>
                </a:lnTo>
                <a:lnTo>
                  <a:pt x="7089" y="20477"/>
                </a:lnTo>
                <a:lnTo>
                  <a:pt x="6676" y="22221"/>
                </a:lnTo>
                <a:lnTo>
                  <a:pt x="5889" y="25390"/>
                </a:lnTo>
                <a:lnTo>
                  <a:pt x="5083" y="28578"/>
                </a:lnTo>
                <a:lnTo>
                  <a:pt x="4670" y="30321"/>
                </a:lnTo>
                <a:lnTo>
                  <a:pt x="4670" y="30359"/>
                </a:lnTo>
                <a:lnTo>
                  <a:pt x="4708" y="30396"/>
                </a:lnTo>
                <a:lnTo>
                  <a:pt x="5326" y="30565"/>
                </a:lnTo>
                <a:lnTo>
                  <a:pt x="5945" y="30734"/>
                </a:lnTo>
                <a:lnTo>
                  <a:pt x="7183" y="31109"/>
                </a:lnTo>
                <a:lnTo>
                  <a:pt x="8420" y="31503"/>
                </a:lnTo>
                <a:lnTo>
                  <a:pt x="9039" y="31672"/>
                </a:lnTo>
                <a:lnTo>
                  <a:pt x="9677" y="31840"/>
                </a:lnTo>
                <a:lnTo>
                  <a:pt x="9752" y="31859"/>
                </a:lnTo>
                <a:lnTo>
                  <a:pt x="9845" y="31822"/>
                </a:lnTo>
                <a:lnTo>
                  <a:pt x="9902" y="31765"/>
                </a:lnTo>
                <a:lnTo>
                  <a:pt x="9939" y="31690"/>
                </a:lnTo>
                <a:lnTo>
                  <a:pt x="11683" y="25165"/>
                </a:lnTo>
                <a:lnTo>
                  <a:pt x="13408" y="18639"/>
                </a:lnTo>
                <a:lnTo>
                  <a:pt x="13502" y="18339"/>
                </a:lnTo>
                <a:lnTo>
                  <a:pt x="13540" y="18189"/>
                </a:lnTo>
                <a:lnTo>
                  <a:pt x="13558" y="18039"/>
                </a:lnTo>
                <a:lnTo>
                  <a:pt x="13540" y="17983"/>
                </a:lnTo>
                <a:lnTo>
                  <a:pt x="13521" y="17908"/>
                </a:lnTo>
                <a:lnTo>
                  <a:pt x="13465" y="17795"/>
                </a:lnTo>
                <a:lnTo>
                  <a:pt x="13802" y="17702"/>
                </a:lnTo>
                <a:lnTo>
                  <a:pt x="14140" y="17608"/>
                </a:lnTo>
                <a:lnTo>
                  <a:pt x="14458" y="17495"/>
                </a:lnTo>
                <a:lnTo>
                  <a:pt x="14777" y="17364"/>
                </a:lnTo>
                <a:lnTo>
                  <a:pt x="15077" y="17195"/>
                </a:lnTo>
                <a:lnTo>
                  <a:pt x="15377" y="17027"/>
                </a:lnTo>
                <a:lnTo>
                  <a:pt x="15658" y="16839"/>
                </a:lnTo>
                <a:lnTo>
                  <a:pt x="15940" y="16652"/>
                </a:lnTo>
                <a:lnTo>
                  <a:pt x="16240" y="16370"/>
                </a:lnTo>
                <a:lnTo>
                  <a:pt x="16521" y="16089"/>
                </a:lnTo>
                <a:lnTo>
                  <a:pt x="16559" y="16145"/>
                </a:lnTo>
                <a:lnTo>
                  <a:pt x="16596" y="16183"/>
                </a:lnTo>
                <a:lnTo>
                  <a:pt x="16652" y="16220"/>
                </a:lnTo>
                <a:lnTo>
                  <a:pt x="16765" y="16258"/>
                </a:lnTo>
                <a:lnTo>
                  <a:pt x="16990" y="16295"/>
                </a:lnTo>
                <a:lnTo>
                  <a:pt x="17740" y="16483"/>
                </a:lnTo>
                <a:lnTo>
                  <a:pt x="19109" y="16802"/>
                </a:lnTo>
                <a:lnTo>
                  <a:pt x="20478" y="17102"/>
                </a:lnTo>
                <a:lnTo>
                  <a:pt x="21059" y="17233"/>
                </a:lnTo>
                <a:lnTo>
                  <a:pt x="21678" y="17383"/>
                </a:lnTo>
                <a:lnTo>
                  <a:pt x="22297" y="17552"/>
                </a:lnTo>
                <a:lnTo>
                  <a:pt x="22878" y="17683"/>
                </a:lnTo>
                <a:lnTo>
                  <a:pt x="22915" y="17683"/>
                </a:lnTo>
                <a:lnTo>
                  <a:pt x="22953" y="17645"/>
                </a:lnTo>
                <a:lnTo>
                  <a:pt x="23272" y="16389"/>
                </a:lnTo>
                <a:lnTo>
                  <a:pt x="23572" y="15095"/>
                </a:lnTo>
                <a:lnTo>
                  <a:pt x="23890" y="13820"/>
                </a:lnTo>
                <a:lnTo>
                  <a:pt x="24209" y="12545"/>
                </a:lnTo>
                <a:lnTo>
                  <a:pt x="24209" y="12451"/>
                </a:lnTo>
                <a:lnTo>
                  <a:pt x="24172" y="12376"/>
                </a:lnTo>
                <a:lnTo>
                  <a:pt x="24115" y="12320"/>
                </a:lnTo>
                <a:lnTo>
                  <a:pt x="24040" y="12282"/>
                </a:lnTo>
                <a:lnTo>
                  <a:pt x="22690" y="11907"/>
                </a:lnTo>
                <a:lnTo>
                  <a:pt x="21340" y="11532"/>
                </a:lnTo>
                <a:lnTo>
                  <a:pt x="19990" y="11139"/>
                </a:lnTo>
                <a:lnTo>
                  <a:pt x="18640" y="10782"/>
                </a:lnTo>
                <a:lnTo>
                  <a:pt x="18340" y="10688"/>
                </a:lnTo>
                <a:lnTo>
                  <a:pt x="18190" y="10651"/>
                </a:lnTo>
                <a:lnTo>
                  <a:pt x="18040" y="10632"/>
                </a:lnTo>
                <a:lnTo>
                  <a:pt x="17965" y="10651"/>
                </a:lnTo>
                <a:lnTo>
                  <a:pt x="17890" y="10670"/>
                </a:lnTo>
                <a:lnTo>
                  <a:pt x="17796" y="10201"/>
                </a:lnTo>
                <a:lnTo>
                  <a:pt x="17646" y="9713"/>
                </a:lnTo>
                <a:lnTo>
                  <a:pt x="17459" y="9263"/>
                </a:lnTo>
                <a:lnTo>
                  <a:pt x="17234" y="8813"/>
                </a:lnTo>
                <a:lnTo>
                  <a:pt x="17159" y="8720"/>
                </a:lnTo>
                <a:lnTo>
                  <a:pt x="17102" y="8607"/>
                </a:lnTo>
                <a:lnTo>
                  <a:pt x="16896" y="8345"/>
                </a:lnTo>
                <a:lnTo>
                  <a:pt x="16690" y="8082"/>
                </a:lnTo>
                <a:lnTo>
                  <a:pt x="16465" y="7838"/>
                </a:lnTo>
                <a:lnTo>
                  <a:pt x="16221" y="7613"/>
                </a:lnTo>
                <a:lnTo>
                  <a:pt x="16277" y="7538"/>
                </a:lnTo>
                <a:lnTo>
                  <a:pt x="16315" y="7426"/>
                </a:lnTo>
                <a:lnTo>
                  <a:pt x="16352" y="7219"/>
                </a:lnTo>
                <a:lnTo>
                  <a:pt x="16540" y="6451"/>
                </a:lnTo>
                <a:lnTo>
                  <a:pt x="16859" y="5100"/>
                </a:lnTo>
                <a:lnTo>
                  <a:pt x="17159" y="3732"/>
                </a:lnTo>
                <a:lnTo>
                  <a:pt x="17290" y="3150"/>
                </a:lnTo>
                <a:lnTo>
                  <a:pt x="17459" y="2531"/>
                </a:lnTo>
                <a:lnTo>
                  <a:pt x="17609" y="1913"/>
                </a:lnTo>
                <a:lnTo>
                  <a:pt x="17740" y="1331"/>
                </a:lnTo>
                <a:lnTo>
                  <a:pt x="17740" y="1294"/>
                </a:lnTo>
                <a:lnTo>
                  <a:pt x="17740" y="1275"/>
                </a:lnTo>
                <a:lnTo>
                  <a:pt x="17702" y="1256"/>
                </a:lnTo>
                <a:lnTo>
                  <a:pt x="16446" y="938"/>
                </a:lnTo>
                <a:lnTo>
                  <a:pt x="15152" y="638"/>
                </a:lnTo>
                <a:lnTo>
                  <a:pt x="13877" y="319"/>
                </a:lnTo>
                <a:lnTo>
                  <a:pt x="1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6"/>
          <p:cNvSpPr/>
          <p:nvPr/>
        </p:nvSpPr>
        <p:spPr>
          <a:xfrm>
            <a:off x="12" y="4070198"/>
            <a:ext cx="342618" cy="563168"/>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1" name="Google Shape;1151;p16"/>
          <p:cNvGrpSpPr/>
          <p:nvPr/>
        </p:nvGrpSpPr>
        <p:grpSpPr>
          <a:xfrm rot="-935878">
            <a:off x="4268222" y="4488957"/>
            <a:ext cx="1007626" cy="424382"/>
            <a:chOff x="6212850" y="3590750"/>
            <a:chExt cx="1555316" cy="655053"/>
          </a:xfrm>
        </p:grpSpPr>
        <p:sp>
          <p:nvSpPr>
            <p:cNvPr id="1152" name="Google Shape;1152;p16"/>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16"/>
          <p:cNvGrpSpPr/>
          <p:nvPr/>
        </p:nvGrpSpPr>
        <p:grpSpPr>
          <a:xfrm>
            <a:off x="8696269" y="4444365"/>
            <a:ext cx="522561" cy="592348"/>
            <a:chOff x="2968075" y="-2227109"/>
            <a:chExt cx="1457225" cy="1651834"/>
          </a:xfrm>
        </p:grpSpPr>
        <p:sp>
          <p:nvSpPr>
            <p:cNvPr id="1155" name="Google Shape;1155;p16"/>
            <p:cNvSpPr/>
            <p:nvPr/>
          </p:nvSpPr>
          <p:spPr>
            <a:xfrm>
              <a:off x="2968075" y="-2227109"/>
              <a:ext cx="1457225" cy="1651834"/>
            </a:xfrm>
            <a:custGeom>
              <a:avLst/>
              <a:gdLst/>
              <a:ahLst/>
              <a:cxnLst/>
              <a:rect l="l" t="t" r="r" b="b"/>
              <a:pathLst>
                <a:path w="23310" h="26423" extrusionOk="0">
                  <a:moveTo>
                    <a:pt x="12005" y="1"/>
                  </a:moveTo>
                  <a:lnTo>
                    <a:pt x="11713" y="195"/>
                  </a:lnTo>
                  <a:lnTo>
                    <a:pt x="11460" y="390"/>
                  </a:lnTo>
                  <a:lnTo>
                    <a:pt x="11207" y="623"/>
                  </a:lnTo>
                  <a:lnTo>
                    <a:pt x="10974" y="857"/>
                  </a:lnTo>
                  <a:lnTo>
                    <a:pt x="10760" y="1110"/>
                  </a:lnTo>
                  <a:lnTo>
                    <a:pt x="10546" y="1382"/>
                  </a:lnTo>
                  <a:lnTo>
                    <a:pt x="10351" y="1654"/>
                  </a:lnTo>
                  <a:lnTo>
                    <a:pt x="10176" y="1927"/>
                  </a:lnTo>
                  <a:lnTo>
                    <a:pt x="10001" y="2219"/>
                  </a:lnTo>
                  <a:lnTo>
                    <a:pt x="9845" y="2530"/>
                  </a:lnTo>
                  <a:lnTo>
                    <a:pt x="9554" y="3133"/>
                  </a:lnTo>
                  <a:lnTo>
                    <a:pt x="9281" y="3756"/>
                  </a:lnTo>
                  <a:lnTo>
                    <a:pt x="9067" y="4398"/>
                  </a:lnTo>
                  <a:lnTo>
                    <a:pt x="8950" y="4748"/>
                  </a:lnTo>
                  <a:lnTo>
                    <a:pt x="8873" y="5118"/>
                  </a:lnTo>
                  <a:lnTo>
                    <a:pt x="8795" y="5507"/>
                  </a:lnTo>
                  <a:lnTo>
                    <a:pt x="8717" y="5915"/>
                  </a:lnTo>
                  <a:lnTo>
                    <a:pt x="8581" y="6752"/>
                  </a:lnTo>
                  <a:lnTo>
                    <a:pt x="8464" y="7608"/>
                  </a:lnTo>
                  <a:lnTo>
                    <a:pt x="8328" y="8445"/>
                  </a:lnTo>
                  <a:lnTo>
                    <a:pt x="8230" y="8853"/>
                  </a:lnTo>
                  <a:lnTo>
                    <a:pt x="8133" y="9243"/>
                  </a:lnTo>
                  <a:lnTo>
                    <a:pt x="8016" y="9632"/>
                  </a:lnTo>
                  <a:lnTo>
                    <a:pt x="7880" y="9982"/>
                  </a:lnTo>
                  <a:lnTo>
                    <a:pt x="7725" y="10313"/>
                  </a:lnTo>
                  <a:lnTo>
                    <a:pt x="7550" y="10624"/>
                  </a:lnTo>
                  <a:lnTo>
                    <a:pt x="7374" y="10857"/>
                  </a:lnTo>
                  <a:lnTo>
                    <a:pt x="7219" y="11072"/>
                  </a:lnTo>
                  <a:lnTo>
                    <a:pt x="7063" y="11247"/>
                  </a:lnTo>
                  <a:lnTo>
                    <a:pt x="6907" y="11402"/>
                  </a:lnTo>
                  <a:lnTo>
                    <a:pt x="6771" y="11538"/>
                  </a:lnTo>
                  <a:lnTo>
                    <a:pt x="6635" y="11636"/>
                  </a:lnTo>
                  <a:lnTo>
                    <a:pt x="6499" y="11714"/>
                  </a:lnTo>
                  <a:lnTo>
                    <a:pt x="6363" y="11772"/>
                  </a:lnTo>
                  <a:lnTo>
                    <a:pt x="6246" y="11811"/>
                  </a:lnTo>
                  <a:lnTo>
                    <a:pt x="6110" y="11830"/>
                  </a:lnTo>
                  <a:lnTo>
                    <a:pt x="5993" y="11830"/>
                  </a:lnTo>
                  <a:lnTo>
                    <a:pt x="5896" y="11811"/>
                  </a:lnTo>
                  <a:lnTo>
                    <a:pt x="5779" y="11772"/>
                  </a:lnTo>
                  <a:lnTo>
                    <a:pt x="5662" y="11714"/>
                  </a:lnTo>
                  <a:lnTo>
                    <a:pt x="5565" y="11655"/>
                  </a:lnTo>
                  <a:lnTo>
                    <a:pt x="5468" y="11577"/>
                  </a:lnTo>
                  <a:lnTo>
                    <a:pt x="5273" y="11383"/>
                  </a:lnTo>
                  <a:lnTo>
                    <a:pt x="5098" y="11130"/>
                  </a:lnTo>
                  <a:lnTo>
                    <a:pt x="4903" y="10877"/>
                  </a:lnTo>
                  <a:lnTo>
                    <a:pt x="4748" y="10585"/>
                  </a:lnTo>
                  <a:lnTo>
                    <a:pt x="4398" y="9982"/>
                  </a:lnTo>
                  <a:lnTo>
                    <a:pt x="4067" y="9398"/>
                  </a:lnTo>
                  <a:lnTo>
                    <a:pt x="3911" y="9165"/>
                  </a:lnTo>
                  <a:lnTo>
                    <a:pt x="3755" y="8931"/>
                  </a:lnTo>
                  <a:lnTo>
                    <a:pt x="3405" y="8503"/>
                  </a:lnTo>
                  <a:lnTo>
                    <a:pt x="3016" y="8114"/>
                  </a:lnTo>
                  <a:lnTo>
                    <a:pt x="2588" y="7744"/>
                  </a:lnTo>
                  <a:lnTo>
                    <a:pt x="2141" y="7414"/>
                  </a:lnTo>
                  <a:lnTo>
                    <a:pt x="1674" y="7122"/>
                  </a:lnTo>
                  <a:lnTo>
                    <a:pt x="1207" y="6849"/>
                  </a:lnTo>
                  <a:lnTo>
                    <a:pt x="701" y="6635"/>
                  </a:lnTo>
                  <a:lnTo>
                    <a:pt x="876" y="6849"/>
                  </a:lnTo>
                  <a:lnTo>
                    <a:pt x="1031" y="7083"/>
                  </a:lnTo>
                  <a:lnTo>
                    <a:pt x="1168" y="7336"/>
                  </a:lnTo>
                  <a:lnTo>
                    <a:pt x="1284" y="7589"/>
                  </a:lnTo>
                  <a:lnTo>
                    <a:pt x="1382" y="7861"/>
                  </a:lnTo>
                  <a:lnTo>
                    <a:pt x="1479" y="8134"/>
                  </a:lnTo>
                  <a:lnTo>
                    <a:pt x="1557" y="8425"/>
                  </a:lnTo>
                  <a:lnTo>
                    <a:pt x="1615" y="8717"/>
                  </a:lnTo>
                  <a:lnTo>
                    <a:pt x="1674" y="9009"/>
                  </a:lnTo>
                  <a:lnTo>
                    <a:pt x="1712" y="9320"/>
                  </a:lnTo>
                  <a:lnTo>
                    <a:pt x="1751" y="9943"/>
                  </a:lnTo>
                  <a:lnTo>
                    <a:pt x="1751" y="10605"/>
                  </a:lnTo>
                  <a:lnTo>
                    <a:pt x="1732" y="11247"/>
                  </a:lnTo>
                  <a:lnTo>
                    <a:pt x="1654" y="11908"/>
                  </a:lnTo>
                  <a:lnTo>
                    <a:pt x="1576" y="12570"/>
                  </a:lnTo>
                  <a:lnTo>
                    <a:pt x="1460" y="13212"/>
                  </a:lnTo>
                  <a:lnTo>
                    <a:pt x="1323" y="13834"/>
                  </a:lnTo>
                  <a:lnTo>
                    <a:pt x="1168" y="14438"/>
                  </a:lnTo>
                  <a:lnTo>
                    <a:pt x="1012" y="15021"/>
                  </a:lnTo>
                  <a:lnTo>
                    <a:pt x="856" y="15566"/>
                  </a:lnTo>
                  <a:lnTo>
                    <a:pt x="681" y="16052"/>
                  </a:lnTo>
                  <a:lnTo>
                    <a:pt x="487" y="16714"/>
                  </a:lnTo>
                  <a:lnTo>
                    <a:pt x="312" y="17414"/>
                  </a:lnTo>
                  <a:lnTo>
                    <a:pt x="175" y="18134"/>
                  </a:lnTo>
                  <a:lnTo>
                    <a:pt x="78" y="18874"/>
                  </a:lnTo>
                  <a:lnTo>
                    <a:pt x="20" y="19633"/>
                  </a:lnTo>
                  <a:lnTo>
                    <a:pt x="0" y="20002"/>
                  </a:lnTo>
                  <a:lnTo>
                    <a:pt x="20" y="20391"/>
                  </a:lnTo>
                  <a:lnTo>
                    <a:pt x="20" y="20761"/>
                  </a:lnTo>
                  <a:lnTo>
                    <a:pt x="59" y="21131"/>
                  </a:lnTo>
                  <a:lnTo>
                    <a:pt x="98" y="21520"/>
                  </a:lnTo>
                  <a:lnTo>
                    <a:pt x="156" y="21890"/>
                  </a:lnTo>
                  <a:lnTo>
                    <a:pt x="214" y="22240"/>
                  </a:lnTo>
                  <a:lnTo>
                    <a:pt x="312" y="22609"/>
                  </a:lnTo>
                  <a:lnTo>
                    <a:pt x="409" y="22960"/>
                  </a:lnTo>
                  <a:lnTo>
                    <a:pt x="526" y="23290"/>
                  </a:lnTo>
                  <a:lnTo>
                    <a:pt x="662" y="23621"/>
                  </a:lnTo>
                  <a:lnTo>
                    <a:pt x="798" y="23952"/>
                  </a:lnTo>
                  <a:lnTo>
                    <a:pt x="973" y="24263"/>
                  </a:lnTo>
                  <a:lnTo>
                    <a:pt x="1168" y="24575"/>
                  </a:lnTo>
                  <a:lnTo>
                    <a:pt x="1362" y="24847"/>
                  </a:lnTo>
                  <a:lnTo>
                    <a:pt x="1596" y="25119"/>
                  </a:lnTo>
                  <a:lnTo>
                    <a:pt x="1849" y="25392"/>
                  </a:lnTo>
                  <a:lnTo>
                    <a:pt x="2102" y="25625"/>
                  </a:lnTo>
                  <a:lnTo>
                    <a:pt x="2393" y="25859"/>
                  </a:lnTo>
                  <a:lnTo>
                    <a:pt x="2705" y="26053"/>
                  </a:lnTo>
                  <a:lnTo>
                    <a:pt x="3036" y="26248"/>
                  </a:lnTo>
                  <a:lnTo>
                    <a:pt x="3386" y="26423"/>
                  </a:lnTo>
                  <a:lnTo>
                    <a:pt x="21928" y="26423"/>
                  </a:lnTo>
                  <a:lnTo>
                    <a:pt x="22220" y="26053"/>
                  </a:lnTo>
                  <a:lnTo>
                    <a:pt x="22473" y="25684"/>
                  </a:lnTo>
                  <a:lnTo>
                    <a:pt x="22687" y="25294"/>
                  </a:lnTo>
                  <a:lnTo>
                    <a:pt x="22862" y="24866"/>
                  </a:lnTo>
                  <a:lnTo>
                    <a:pt x="23018" y="24438"/>
                  </a:lnTo>
                  <a:lnTo>
                    <a:pt x="23115" y="23991"/>
                  </a:lnTo>
                  <a:lnTo>
                    <a:pt x="23212" y="23524"/>
                  </a:lnTo>
                  <a:lnTo>
                    <a:pt x="23271" y="23037"/>
                  </a:lnTo>
                  <a:lnTo>
                    <a:pt x="23290" y="22551"/>
                  </a:lnTo>
                  <a:lnTo>
                    <a:pt x="23310" y="22045"/>
                  </a:lnTo>
                  <a:lnTo>
                    <a:pt x="23290" y="21539"/>
                  </a:lnTo>
                  <a:lnTo>
                    <a:pt x="23271" y="21014"/>
                  </a:lnTo>
                  <a:lnTo>
                    <a:pt x="23212" y="20489"/>
                  </a:lnTo>
                  <a:lnTo>
                    <a:pt x="23154" y="19944"/>
                  </a:lnTo>
                  <a:lnTo>
                    <a:pt x="22998" y="18874"/>
                  </a:lnTo>
                  <a:lnTo>
                    <a:pt x="22784" y="17784"/>
                  </a:lnTo>
                  <a:lnTo>
                    <a:pt x="22570" y="16714"/>
                  </a:lnTo>
                  <a:lnTo>
                    <a:pt x="22142" y="14613"/>
                  </a:lnTo>
                  <a:lnTo>
                    <a:pt x="21948" y="13620"/>
                  </a:lnTo>
                  <a:lnTo>
                    <a:pt x="21811" y="12667"/>
                  </a:lnTo>
                  <a:lnTo>
                    <a:pt x="21753" y="12219"/>
                  </a:lnTo>
                  <a:lnTo>
                    <a:pt x="21734" y="11772"/>
                  </a:lnTo>
                  <a:lnTo>
                    <a:pt x="21714" y="11363"/>
                  </a:lnTo>
                  <a:lnTo>
                    <a:pt x="21734" y="10955"/>
                  </a:lnTo>
                  <a:lnTo>
                    <a:pt x="21734" y="10955"/>
                  </a:lnTo>
                  <a:lnTo>
                    <a:pt x="21403" y="10974"/>
                  </a:lnTo>
                  <a:lnTo>
                    <a:pt x="21091" y="11033"/>
                  </a:lnTo>
                  <a:lnTo>
                    <a:pt x="20800" y="11130"/>
                  </a:lnTo>
                  <a:lnTo>
                    <a:pt x="20527" y="11247"/>
                  </a:lnTo>
                  <a:lnTo>
                    <a:pt x="20274" y="11402"/>
                  </a:lnTo>
                  <a:lnTo>
                    <a:pt x="20021" y="11597"/>
                  </a:lnTo>
                  <a:lnTo>
                    <a:pt x="19807" y="11811"/>
                  </a:lnTo>
                  <a:lnTo>
                    <a:pt x="19593" y="12044"/>
                  </a:lnTo>
                  <a:lnTo>
                    <a:pt x="19379" y="12278"/>
                  </a:lnTo>
                  <a:lnTo>
                    <a:pt x="19204" y="12550"/>
                  </a:lnTo>
                  <a:lnTo>
                    <a:pt x="19029" y="12823"/>
                  </a:lnTo>
                  <a:lnTo>
                    <a:pt x="18854" y="13095"/>
                  </a:lnTo>
                  <a:lnTo>
                    <a:pt x="18582" y="13659"/>
                  </a:lnTo>
                  <a:lnTo>
                    <a:pt x="18329" y="14204"/>
                  </a:lnTo>
                  <a:lnTo>
                    <a:pt x="18270" y="13990"/>
                  </a:lnTo>
                  <a:lnTo>
                    <a:pt x="18231" y="13776"/>
                  </a:lnTo>
                  <a:lnTo>
                    <a:pt x="18231" y="13581"/>
                  </a:lnTo>
                  <a:lnTo>
                    <a:pt x="18231" y="13367"/>
                  </a:lnTo>
                  <a:lnTo>
                    <a:pt x="18231" y="13173"/>
                  </a:lnTo>
                  <a:lnTo>
                    <a:pt x="18270" y="12978"/>
                  </a:lnTo>
                  <a:lnTo>
                    <a:pt x="18348" y="12589"/>
                  </a:lnTo>
                  <a:lnTo>
                    <a:pt x="18445" y="12219"/>
                  </a:lnTo>
                  <a:lnTo>
                    <a:pt x="18523" y="11830"/>
                  </a:lnTo>
                  <a:lnTo>
                    <a:pt x="18582" y="11422"/>
                  </a:lnTo>
                  <a:lnTo>
                    <a:pt x="18601" y="11208"/>
                  </a:lnTo>
                  <a:lnTo>
                    <a:pt x="18601" y="10994"/>
                  </a:lnTo>
                  <a:lnTo>
                    <a:pt x="18582" y="10799"/>
                  </a:lnTo>
                  <a:lnTo>
                    <a:pt x="18543" y="10605"/>
                  </a:lnTo>
                  <a:lnTo>
                    <a:pt x="18465" y="10235"/>
                  </a:lnTo>
                  <a:lnTo>
                    <a:pt x="18329" y="9865"/>
                  </a:lnTo>
                  <a:lnTo>
                    <a:pt x="18173" y="9496"/>
                  </a:lnTo>
                  <a:lnTo>
                    <a:pt x="17998" y="9145"/>
                  </a:lnTo>
                  <a:lnTo>
                    <a:pt x="17803" y="8815"/>
                  </a:lnTo>
                  <a:lnTo>
                    <a:pt x="17395" y="8153"/>
                  </a:lnTo>
                  <a:lnTo>
                    <a:pt x="17122" y="7764"/>
                  </a:lnTo>
                  <a:lnTo>
                    <a:pt x="16655" y="7161"/>
                  </a:lnTo>
                  <a:lnTo>
                    <a:pt x="16091" y="6421"/>
                  </a:lnTo>
                  <a:lnTo>
                    <a:pt x="15799" y="5993"/>
                  </a:lnTo>
                  <a:lnTo>
                    <a:pt x="15527" y="5585"/>
                  </a:lnTo>
                  <a:lnTo>
                    <a:pt x="15254" y="5157"/>
                  </a:lnTo>
                  <a:lnTo>
                    <a:pt x="15001" y="4729"/>
                  </a:lnTo>
                  <a:lnTo>
                    <a:pt x="14807" y="4320"/>
                  </a:lnTo>
                  <a:lnTo>
                    <a:pt x="14632" y="3950"/>
                  </a:lnTo>
                  <a:lnTo>
                    <a:pt x="14573" y="3756"/>
                  </a:lnTo>
                  <a:lnTo>
                    <a:pt x="14535" y="3600"/>
                  </a:lnTo>
                  <a:lnTo>
                    <a:pt x="14515" y="3444"/>
                  </a:lnTo>
                  <a:lnTo>
                    <a:pt x="14515" y="3289"/>
                  </a:lnTo>
                  <a:lnTo>
                    <a:pt x="14515" y="3153"/>
                  </a:lnTo>
                  <a:lnTo>
                    <a:pt x="14554" y="3036"/>
                  </a:lnTo>
                  <a:lnTo>
                    <a:pt x="14612" y="2939"/>
                  </a:lnTo>
                  <a:lnTo>
                    <a:pt x="14690" y="2841"/>
                  </a:lnTo>
                  <a:lnTo>
                    <a:pt x="14690" y="2841"/>
                  </a:lnTo>
                  <a:lnTo>
                    <a:pt x="14515" y="3016"/>
                  </a:lnTo>
                  <a:lnTo>
                    <a:pt x="14340" y="3191"/>
                  </a:lnTo>
                  <a:lnTo>
                    <a:pt x="14184" y="3386"/>
                  </a:lnTo>
                  <a:lnTo>
                    <a:pt x="14029" y="3581"/>
                  </a:lnTo>
                  <a:lnTo>
                    <a:pt x="13912" y="3795"/>
                  </a:lnTo>
                  <a:lnTo>
                    <a:pt x="13795" y="4009"/>
                  </a:lnTo>
                  <a:lnTo>
                    <a:pt x="13678" y="4223"/>
                  </a:lnTo>
                  <a:lnTo>
                    <a:pt x="13601" y="4456"/>
                  </a:lnTo>
                  <a:lnTo>
                    <a:pt x="13503" y="4690"/>
                  </a:lnTo>
                  <a:lnTo>
                    <a:pt x="13445" y="4923"/>
                  </a:lnTo>
                  <a:lnTo>
                    <a:pt x="13348" y="5410"/>
                  </a:lnTo>
                  <a:lnTo>
                    <a:pt x="13270" y="5915"/>
                  </a:lnTo>
                  <a:lnTo>
                    <a:pt x="13250" y="6402"/>
                  </a:lnTo>
                  <a:lnTo>
                    <a:pt x="12959" y="6266"/>
                  </a:lnTo>
                  <a:lnTo>
                    <a:pt x="12706" y="6129"/>
                  </a:lnTo>
                  <a:lnTo>
                    <a:pt x="12472" y="5974"/>
                  </a:lnTo>
                  <a:lnTo>
                    <a:pt x="12258" y="5818"/>
                  </a:lnTo>
                  <a:lnTo>
                    <a:pt x="12083" y="5663"/>
                  </a:lnTo>
                  <a:lnTo>
                    <a:pt x="11927" y="5487"/>
                  </a:lnTo>
                  <a:lnTo>
                    <a:pt x="11791" y="5312"/>
                  </a:lnTo>
                  <a:lnTo>
                    <a:pt x="11674" y="5137"/>
                  </a:lnTo>
                  <a:lnTo>
                    <a:pt x="11577" y="4943"/>
                  </a:lnTo>
                  <a:lnTo>
                    <a:pt x="11499" y="4768"/>
                  </a:lnTo>
                  <a:lnTo>
                    <a:pt x="11460" y="4573"/>
                  </a:lnTo>
                  <a:lnTo>
                    <a:pt x="11421" y="4378"/>
                  </a:lnTo>
                  <a:lnTo>
                    <a:pt x="11383" y="4164"/>
                  </a:lnTo>
                  <a:lnTo>
                    <a:pt x="11383" y="3970"/>
                  </a:lnTo>
                  <a:lnTo>
                    <a:pt x="11402" y="3542"/>
                  </a:lnTo>
                  <a:lnTo>
                    <a:pt x="11460" y="3114"/>
                  </a:lnTo>
                  <a:lnTo>
                    <a:pt x="11538" y="2686"/>
                  </a:lnTo>
                  <a:lnTo>
                    <a:pt x="11733" y="1791"/>
                  </a:lnTo>
                  <a:lnTo>
                    <a:pt x="11830" y="1343"/>
                  </a:lnTo>
                  <a:lnTo>
                    <a:pt x="11927" y="896"/>
                  </a:lnTo>
                  <a:lnTo>
                    <a:pt x="11986" y="448"/>
                  </a:lnTo>
                  <a:lnTo>
                    <a:pt x="120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2968075" y="-2227109"/>
              <a:ext cx="1457225" cy="1651834"/>
            </a:xfrm>
            <a:custGeom>
              <a:avLst/>
              <a:gdLst/>
              <a:ahLst/>
              <a:cxnLst/>
              <a:rect l="l" t="t" r="r" b="b"/>
              <a:pathLst>
                <a:path w="23310" h="26423" fill="none" extrusionOk="0">
                  <a:moveTo>
                    <a:pt x="3386" y="26423"/>
                  </a:moveTo>
                  <a:lnTo>
                    <a:pt x="3386" y="26423"/>
                  </a:lnTo>
                  <a:lnTo>
                    <a:pt x="3036" y="26248"/>
                  </a:lnTo>
                  <a:lnTo>
                    <a:pt x="2705" y="26053"/>
                  </a:lnTo>
                  <a:lnTo>
                    <a:pt x="2393" y="25859"/>
                  </a:lnTo>
                  <a:lnTo>
                    <a:pt x="2102" y="25625"/>
                  </a:lnTo>
                  <a:lnTo>
                    <a:pt x="1849" y="25392"/>
                  </a:lnTo>
                  <a:lnTo>
                    <a:pt x="1596" y="25119"/>
                  </a:lnTo>
                  <a:lnTo>
                    <a:pt x="1362" y="24847"/>
                  </a:lnTo>
                  <a:lnTo>
                    <a:pt x="1168" y="24575"/>
                  </a:lnTo>
                  <a:lnTo>
                    <a:pt x="973" y="24263"/>
                  </a:lnTo>
                  <a:lnTo>
                    <a:pt x="798" y="23952"/>
                  </a:lnTo>
                  <a:lnTo>
                    <a:pt x="662" y="23621"/>
                  </a:lnTo>
                  <a:lnTo>
                    <a:pt x="526" y="23290"/>
                  </a:lnTo>
                  <a:lnTo>
                    <a:pt x="409" y="22960"/>
                  </a:lnTo>
                  <a:lnTo>
                    <a:pt x="312" y="22609"/>
                  </a:lnTo>
                  <a:lnTo>
                    <a:pt x="214" y="22240"/>
                  </a:lnTo>
                  <a:lnTo>
                    <a:pt x="156" y="21890"/>
                  </a:lnTo>
                  <a:lnTo>
                    <a:pt x="98" y="21520"/>
                  </a:lnTo>
                  <a:lnTo>
                    <a:pt x="59" y="21131"/>
                  </a:lnTo>
                  <a:lnTo>
                    <a:pt x="20" y="20761"/>
                  </a:lnTo>
                  <a:lnTo>
                    <a:pt x="20" y="20391"/>
                  </a:lnTo>
                  <a:lnTo>
                    <a:pt x="0" y="20002"/>
                  </a:lnTo>
                  <a:lnTo>
                    <a:pt x="20" y="19633"/>
                  </a:lnTo>
                  <a:lnTo>
                    <a:pt x="78" y="18874"/>
                  </a:lnTo>
                  <a:lnTo>
                    <a:pt x="175" y="18134"/>
                  </a:lnTo>
                  <a:lnTo>
                    <a:pt x="312" y="17414"/>
                  </a:lnTo>
                  <a:lnTo>
                    <a:pt x="487" y="16714"/>
                  </a:lnTo>
                  <a:lnTo>
                    <a:pt x="681" y="16052"/>
                  </a:lnTo>
                  <a:lnTo>
                    <a:pt x="681" y="16052"/>
                  </a:lnTo>
                  <a:lnTo>
                    <a:pt x="856" y="15566"/>
                  </a:lnTo>
                  <a:lnTo>
                    <a:pt x="1012" y="15021"/>
                  </a:lnTo>
                  <a:lnTo>
                    <a:pt x="1168" y="14438"/>
                  </a:lnTo>
                  <a:lnTo>
                    <a:pt x="1323" y="13834"/>
                  </a:lnTo>
                  <a:lnTo>
                    <a:pt x="1460" y="13212"/>
                  </a:lnTo>
                  <a:lnTo>
                    <a:pt x="1576" y="12570"/>
                  </a:lnTo>
                  <a:lnTo>
                    <a:pt x="1654" y="11908"/>
                  </a:lnTo>
                  <a:lnTo>
                    <a:pt x="1732" y="11247"/>
                  </a:lnTo>
                  <a:lnTo>
                    <a:pt x="1751" y="10605"/>
                  </a:lnTo>
                  <a:lnTo>
                    <a:pt x="1751" y="9943"/>
                  </a:lnTo>
                  <a:lnTo>
                    <a:pt x="1712" y="9320"/>
                  </a:lnTo>
                  <a:lnTo>
                    <a:pt x="1674" y="9009"/>
                  </a:lnTo>
                  <a:lnTo>
                    <a:pt x="1615" y="8717"/>
                  </a:lnTo>
                  <a:lnTo>
                    <a:pt x="1557" y="8425"/>
                  </a:lnTo>
                  <a:lnTo>
                    <a:pt x="1479" y="8134"/>
                  </a:lnTo>
                  <a:lnTo>
                    <a:pt x="1382" y="7861"/>
                  </a:lnTo>
                  <a:lnTo>
                    <a:pt x="1284" y="7589"/>
                  </a:lnTo>
                  <a:lnTo>
                    <a:pt x="1168" y="7336"/>
                  </a:lnTo>
                  <a:lnTo>
                    <a:pt x="1031" y="7083"/>
                  </a:lnTo>
                  <a:lnTo>
                    <a:pt x="876" y="6849"/>
                  </a:lnTo>
                  <a:lnTo>
                    <a:pt x="701" y="6635"/>
                  </a:lnTo>
                  <a:lnTo>
                    <a:pt x="701" y="6635"/>
                  </a:lnTo>
                  <a:lnTo>
                    <a:pt x="1207" y="6849"/>
                  </a:lnTo>
                  <a:lnTo>
                    <a:pt x="1674" y="7122"/>
                  </a:lnTo>
                  <a:lnTo>
                    <a:pt x="2141" y="7414"/>
                  </a:lnTo>
                  <a:lnTo>
                    <a:pt x="2588" y="7744"/>
                  </a:lnTo>
                  <a:lnTo>
                    <a:pt x="3016" y="8114"/>
                  </a:lnTo>
                  <a:lnTo>
                    <a:pt x="3405" y="8503"/>
                  </a:lnTo>
                  <a:lnTo>
                    <a:pt x="3755" y="8931"/>
                  </a:lnTo>
                  <a:lnTo>
                    <a:pt x="3911" y="9165"/>
                  </a:lnTo>
                  <a:lnTo>
                    <a:pt x="4067" y="9398"/>
                  </a:lnTo>
                  <a:lnTo>
                    <a:pt x="4067" y="9398"/>
                  </a:lnTo>
                  <a:lnTo>
                    <a:pt x="4398" y="9982"/>
                  </a:lnTo>
                  <a:lnTo>
                    <a:pt x="4748" y="10585"/>
                  </a:lnTo>
                  <a:lnTo>
                    <a:pt x="4903" y="10877"/>
                  </a:lnTo>
                  <a:lnTo>
                    <a:pt x="5098" y="11130"/>
                  </a:lnTo>
                  <a:lnTo>
                    <a:pt x="5273" y="11383"/>
                  </a:lnTo>
                  <a:lnTo>
                    <a:pt x="5468" y="11577"/>
                  </a:lnTo>
                  <a:lnTo>
                    <a:pt x="5565" y="11655"/>
                  </a:lnTo>
                  <a:lnTo>
                    <a:pt x="5662" y="11714"/>
                  </a:lnTo>
                  <a:lnTo>
                    <a:pt x="5779" y="11772"/>
                  </a:lnTo>
                  <a:lnTo>
                    <a:pt x="5896" y="11811"/>
                  </a:lnTo>
                  <a:lnTo>
                    <a:pt x="5993" y="11830"/>
                  </a:lnTo>
                  <a:lnTo>
                    <a:pt x="6110" y="11830"/>
                  </a:lnTo>
                  <a:lnTo>
                    <a:pt x="6246" y="11811"/>
                  </a:lnTo>
                  <a:lnTo>
                    <a:pt x="6363" y="11772"/>
                  </a:lnTo>
                  <a:lnTo>
                    <a:pt x="6499" y="11714"/>
                  </a:lnTo>
                  <a:lnTo>
                    <a:pt x="6635" y="11636"/>
                  </a:lnTo>
                  <a:lnTo>
                    <a:pt x="6771" y="11538"/>
                  </a:lnTo>
                  <a:lnTo>
                    <a:pt x="6907" y="11402"/>
                  </a:lnTo>
                  <a:lnTo>
                    <a:pt x="7063" y="11247"/>
                  </a:lnTo>
                  <a:lnTo>
                    <a:pt x="7219" y="11072"/>
                  </a:lnTo>
                  <a:lnTo>
                    <a:pt x="7374" y="10857"/>
                  </a:lnTo>
                  <a:lnTo>
                    <a:pt x="7550" y="10624"/>
                  </a:lnTo>
                  <a:lnTo>
                    <a:pt x="7550" y="10624"/>
                  </a:lnTo>
                  <a:lnTo>
                    <a:pt x="7725" y="10313"/>
                  </a:lnTo>
                  <a:lnTo>
                    <a:pt x="7880" y="9982"/>
                  </a:lnTo>
                  <a:lnTo>
                    <a:pt x="8016" y="9632"/>
                  </a:lnTo>
                  <a:lnTo>
                    <a:pt x="8133" y="9243"/>
                  </a:lnTo>
                  <a:lnTo>
                    <a:pt x="8230" y="8853"/>
                  </a:lnTo>
                  <a:lnTo>
                    <a:pt x="8328" y="8445"/>
                  </a:lnTo>
                  <a:lnTo>
                    <a:pt x="8464" y="7608"/>
                  </a:lnTo>
                  <a:lnTo>
                    <a:pt x="8581" y="6752"/>
                  </a:lnTo>
                  <a:lnTo>
                    <a:pt x="8717" y="5915"/>
                  </a:lnTo>
                  <a:lnTo>
                    <a:pt x="8795" y="5507"/>
                  </a:lnTo>
                  <a:lnTo>
                    <a:pt x="8873" y="5118"/>
                  </a:lnTo>
                  <a:lnTo>
                    <a:pt x="8950" y="4748"/>
                  </a:lnTo>
                  <a:lnTo>
                    <a:pt x="9067" y="4398"/>
                  </a:lnTo>
                  <a:lnTo>
                    <a:pt x="9067" y="4398"/>
                  </a:lnTo>
                  <a:lnTo>
                    <a:pt x="9281" y="3756"/>
                  </a:lnTo>
                  <a:lnTo>
                    <a:pt x="9554" y="3133"/>
                  </a:lnTo>
                  <a:lnTo>
                    <a:pt x="9845" y="2530"/>
                  </a:lnTo>
                  <a:lnTo>
                    <a:pt x="10001" y="2219"/>
                  </a:lnTo>
                  <a:lnTo>
                    <a:pt x="10176" y="1927"/>
                  </a:lnTo>
                  <a:lnTo>
                    <a:pt x="10351" y="1654"/>
                  </a:lnTo>
                  <a:lnTo>
                    <a:pt x="10546" y="1382"/>
                  </a:lnTo>
                  <a:lnTo>
                    <a:pt x="10760" y="1110"/>
                  </a:lnTo>
                  <a:lnTo>
                    <a:pt x="10974" y="857"/>
                  </a:lnTo>
                  <a:lnTo>
                    <a:pt x="11207" y="623"/>
                  </a:lnTo>
                  <a:lnTo>
                    <a:pt x="11460" y="390"/>
                  </a:lnTo>
                  <a:lnTo>
                    <a:pt x="11713" y="195"/>
                  </a:lnTo>
                  <a:lnTo>
                    <a:pt x="12005" y="1"/>
                  </a:lnTo>
                  <a:lnTo>
                    <a:pt x="12005" y="1"/>
                  </a:lnTo>
                  <a:lnTo>
                    <a:pt x="11986" y="448"/>
                  </a:lnTo>
                  <a:lnTo>
                    <a:pt x="11927" y="896"/>
                  </a:lnTo>
                  <a:lnTo>
                    <a:pt x="11830" y="1343"/>
                  </a:lnTo>
                  <a:lnTo>
                    <a:pt x="11733" y="1791"/>
                  </a:lnTo>
                  <a:lnTo>
                    <a:pt x="11538" y="2686"/>
                  </a:lnTo>
                  <a:lnTo>
                    <a:pt x="11460" y="3114"/>
                  </a:lnTo>
                  <a:lnTo>
                    <a:pt x="11402" y="3542"/>
                  </a:lnTo>
                  <a:lnTo>
                    <a:pt x="11383" y="3970"/>
                  </a:lnTo>
                  <a:lnTo>
                    <a:pt x="11383" y="4164"/>
                  </a:lnTo>
                  <a:lnTo>
                    <a:pt x="11421" y="4378"/>
                  </a:lnTo>
                  <a:lnTo>
                    <a:pt x="11460" y="4573"/>
                  </a:lnTo>
                  <a:lnTo>
                    <a:pt x="11499" y="4768"/>
                  </a:lnTo>
                  <a:lnTo>
                    <a:pt x="11577" y="4943"/>
                  </a:lnTo>
                  <a:lnTo>
                    <a:pt x="11674" y="5137"/>
                  </a:lnTo>
                  <a:lnTo>
                    <a:pt x="11791" y="5312"/>
                  </a:lnTo>
                  <a:lnTo>
                    <a:pt x="11927" y="5487"/>
                  </a:lnTo>
                  <a:lnTo>
                    <a:pt x="12083" y="5663"/>
                  </a:lnTo>
                  <a:lnTo>
                    <a:pt x="12258" y="5818"/>
                  </a:lnTo>
                  <a:lnTo>
                    <a:pt x="12472" y="5974"/>
                  </a:lnTo>
                  <a:lnTo>
                    <a:pt x="12706" y="6129"/>
                  </a:lnTo>
                  <a:lnTo>
                    <a:pt x="12959" y="6266"/>
                  </a:lnTo>
                  <a:lnTo>
                    <a:pt x="13250" y="6402"/>
                  </a:lnTo>
                  <a:lnTo>
                    <a:pt x="13250" y="6402"/>
                  </a:lnTo>
                  <a:lnTo>
                    <a:pt x="13270" y="5915"/>
                  </a:lnTo>
                  <a:lnTo>
                    <a:pt x="13348" y="5410"/>
                  </a:lnTo>
                  <a:lnTo>
                    <a:pt x="13445" y="4923"/>
                  </a:lnTo>
                  <a:lnTo>
                    <a:pt x="13503" y="4690"/>
                  </a:lnTo>
                  <a:lnTo>
                    <a:pt x="13601" y="4456"/>
                  </a:lnTo>
                  <a:lnTo>
                    <a:pt x="13678" y="4223"/>
                  </a:lnTo>
                  <a:lnTo>
                    <a:pt x="13795" y="4009"/>
                  </a:lnTo>
                  <a:lnTo>
                    <a:pt x="13912" y="3795"/>
                  </a:lnTo>
                  <a:lnTo>
                    <a:pt x="14029" y="3581"/>
                  </a:lnTo>
                  <a:lnTo>
                    <a:pt x="14184" y="3386"/>
                  </a:lnTo>
                  <a:lnTo>
                    <a:pt x="14340" y="3191"/>
                  </a:lnTo>
                  <a:lnTo>
                    <a:pt x="14515" y="3016"/>
                  </a:lnTo>
                  <a:lnTo>
                    <a:pt x="14690" y="2841"/>
                  </a:lnTo>
                  <a:lnTo>
                    <a:pt x="14690" y="2841"/>
                  </a:lnTo>
                  <a:lnTo>
                    <a:pt x="14612" y="2939"/>
                  </a:lnTo>
                  <a:lnTo>
                    <a:pt x="14554" y="3036"/>
                  </a:lnTo>
                  <a:lnTo>
                    <a:pt x="14515" y="3153"/>
                  </a:lnTo>
                  <a:lnTo>
                    <a:pt x="14515" y="3289"/>
                  </a:lnTo>
                  <a:lnTo>
                    <a:pt x="14515" y="3444"/>
                  </a:lnTo>
                  <a:lnTo>
                    <a:pt x="14535" y="3600"/>
                  </a:lnTo>
                  <a:lnTo>
                    <a:pt x="14573" y="3756"/>
                  </a:lnTo>
                  <a:lnTo>
                    <a:pt x="14632" y="3950"/>
                  </a:lnTo>
                  <a:lnTo>
                    <a:pt x="14807" y="4320"/>
                  </a:lnTo>
                  <a:lnTo>
                    <a:pt x="15001" y="4729"/>
                  </a:lnTo>
                  <a:lnTo>
                    <a:pt x="15254" y="5157"/>
                  </a:lnTo>
                  <a:lnTo>
                    <a:pt x="15527" y="5585"/>
                  </a:lnTo>
                  <a:lnTo>
                    <a:pt x="15799" y="5993"/>
                  </a:lnTo>
                  <a:lnTo>
                    <a:pt x="16091" y="6421"/>
                  </a:lnTo>
                  <a:lnTo>
                    <a:pt x="16655" y="7161"/>
                  </a:lnTo>
                  <a:lnTo>
                    <a:pt x="17122" y="7764"/>
                  </a:lnTo>
                  <a:lnTo>
                    <a:pt x="17395" y="8153"/>
                  </a:lnTo>
                  <a:lnTo>
                    <a:pt x="17395" y="8153"/>
                  </a:lnTo>
                  <a:lnTo>
                    <a:pt x="17803" y="8815"/>
                  </a:lnTo>
                  <a:lnTo>
                    <a:pt x="17998" y="9145"/>
                  </a:lnTo>
                  <a:lnTo>
                    <a:pt x="18173" y="9496"/>
                  </a:lnTo>
                  <a:lnTo>
                    <a:pt x="18329" y="9865"/>
                  </a:lnTo>
                  <a:lnTo>
                    <a:pt x="18465" y="10235"/>
                  </a:lnTo>
                  <a:lnTo>
                    <a:pt x="18543" y="10605"/>
                  </a:lnTo>
                  <a:lnTo>
                    <a:pt x="18582" y="10799"/>
                  </a:lnTo>
                  <a:lnTo>
                    <a:pt x="18601" y="10994"/>
                  </a:lnTo>
                  <a:lnTo>
                    <a:pt x="18601" y="10994"/>
                  </a:lnTo>
                  <a:lnTo>
                    <a:pt x="18601" y="11208"/>
                  </a:lnTo>
                  <a:lnTo>
                    <a:pt x="18582" y="11422"/>
                  </a:lnTo>
                  <a:lnTo>
                    <a:pt x="18523" y="11830"/>
                  </a:lnTo>
                  <a:lnTo>
                    <a:pt x="18445" y="12219"/>
                  </a:lnTo>
                  <a:lnTo>
                    <a:pt x="18348" y="12589"/>
                  </a:lnTo>
                  <a:lnTo>
                    <a:pt x="18270" y="12978"/>
                  </a:lnTo>
                  <a:lnTo>
                    <a:pt x="18231" y="13173"/>
                  </a:lnTo>
                  <a:lnTo>
                    <a:pt x="18231" y="13367"/>
                  </a:lnTo>
                  <a:lnTo>
                    <a:pt x="18231" y="13581"/>
                  </a:lnTo>
                  <a:lnTo>
                    <a:pt x="18231" y="13776"/>
                  </a:lnTo>
                  <a:lnTo>
                    <a:pt x="18270" y="13990"/>
                  </a:lnTo>
                  <a:lnTo>
                    <a:pt x="18329" y="14204"/>
                  </a:lnTo>
                  <a:lnTo>
                    <a:pt x="18329" y="14204"/>
                  </a:lnTo>
                  <a:lnTo>
                    <a:pt x="18582" y="13659"/>
                  </a:lnTo>
                  <a:lnTo>
                    <a:pt x="18854" y="13095"/>
                  </a:lnTo>
                  <a:lnTo>
                    <a:pt x="19029" y="12823"/>
                  </a:lnTo>
                  <a:lnTo>
                    <a:pt x="19204" y="12550"/>
                  </a:lnTo>
                  <a:lnTo>
                    <a:pt x="19379" y="12278"/>
                  </a:lnTo>
                  <a:lnTo>
                    <a:pt x="19593" y="12044"/>
                  </a:lnTo>
                  <a:lnTo>
                    <a:pt x="19807" y="11811"/>
                  </a:lnTo>
                  <a:lnTo>
                    <a:pt x="20021" y="11597"/>
                  </a:lnTo>
                  <a:lnTo>
                    <a:pt x="20274" y="11402"/>
                  </a:lnTo>
                  <a:lnTo>
                    <a:pt x="20527" y="11247"/>
                  </a:lnTo>
                  <a:lnTo>
                    <a:pt x="20800" y="11130"/>
                  </a:lnTo>
                  <a:lnTo>
                    <a:pt x="21091" y="11033"/>
                  </a:lnTo>
                  <a:lnTo>
                    <a:pt x="21403" y="10974"/>
                  </a:lnTo>
                  <a:lnTo>
                    <a:pt x="21734" y="10955"/>
                  </a:lnTo>
                  <a:lnTo>
                    <a:pt x="21734" y="10955"/>
                  </a:lnTo>
                  <a:lnTo>
                    <a:pt x="21714" y="11363"/>
                  </a:lnTo>
                  <a:lnTo>
                    <a:pt x="21734" y="11772"/>
                  </a:lnTo>
                  <a:lnTo>
                    <a:pt x="21753" y="12219"/>
                  </a:lnTo>
                  <a:lnTo>
                    <a:pt x="21811" y="12667"/>
                  </a:lnTo>
                  <a:lnTo>
                    <a:pt x="21948" y="13620"/>
                  </a:lnTo>
                  <a:lnTo>
                    <a:pt x="22142" y="14613"/>
                  </a:lnTo>
                  <a:lnTo>
                    <a:pt x="22570" y="16714"/>
                  </a:lnTo>
                  <a:lnTo>
                    <a:pt x="22784" y="17784"/>
                  </a:lnTo>
                  <a:lnTo>
                    <a:pt x="22998" y="18874"/>
                  </a:lnTo>
                  <a:lnTo>
                    <a:pt x="23154" y="19944"/>
                  </a:lnTo>
                  <a:lnTo>
                    <a:pt x="23212" y="20489"/>
                  </a:lnTo>
                  <a:lnTo>
                    <a:pt x="23271" y="21014"/>
                  </a:lnTo>
                  <a:lnTo>
                    <a:pt x="23290" y="21539"/>
                  </a:lnTo>
                  <a:lnTo>
                    <a:pt x="23310" y="22045"/>
                  </a:lnTo>
                  <a:lnTo>
                    <a:pt x="23290" y="22551"/>
                  </a:lnTo>
                  <a:lnTo>
                    <a:pt x="23271" y="23037"/>
                  </a:lnTo>
                  <a:lnTo>
                    <a:pt x="23212" y="23524"/>
                  </a:lnTo>
                  <a:lnTo>
                    <a:pt x="23115" y="23991"/>
                  </a:lnTo>
                  <a:lnTo>
                    <a:pt x="23018" y="24438"/>
                  </a:lnTo>
                  <a:lnTo>
                    <a:pt x="22862" y="24866"/>
                  </a:lnTo>
                  <a:lnTo>
                    <a:pt x="22687" y="25294"/>
                  </a:lnTo>
                  <a:lnTo>
                    <a:pt x="22473" y="25684"/>
                  </a:lnTo>
                  <a:lnTo>
                    <a:pt x="22220" y="26053"/>
                  </a:lnTo>
                  <a:lnTo>
                    <a:pt x="21928" y="26423"/>
                  </a:lnTo>
                  <a:lnTo>
                    <a:pt x="3386" y="264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3165122" y="-1697982"/>
              <a:ext cx="1095950" cy="1122707"/>
            </a:xfrm>
            <a:custGeom>
              <a:avLst/>
              <a:gdLst/>
              <a:ahLst/>
              <a:cxnLst/>
              <a:rect l="l" t="t" r="r" b="b"/>
              <a:pathLst>
                <a:path w="17531" h="17959" extrusionOk="0">
                  <a:moveTo>
                    <a:pt x="7219" y="0"/>
                  </a:move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3165122" y="-1697982"/>
              <a:ext cx="1095950" cy="1122707"/>
            </a:xfrm>
            <a:custGeom>
              <a:avLst/>
              <a:gdLst/>
              <a:ahLst/>
              <a:cxnLst/>
              <a:rect l="l" t="t" r="r" b="b"/>
              <a:pathLst>
                <a:path w="17531" h="17959" fill="none" extrusionOk="0">
                  <a:moveTo>
                    <a:pt x="7219" y="0"/>
                  </a:moveTo>
                  <a:lnTo>
                    <a:pt x="7219" y="0"/>
                  </a:lnTo>
                  <a:lnTo>
                    <a:pt x="7044" y="136"/>
                  </a:lnTo>
                  <a:lnTo>
                    <a:pt x="6888" y="253"/>
                  </a:lnTo>
                  <a:lnTo>
                    <a:pt x="6732" y="409"/>
                  </a:lnTo>
                  <a:lnTo>
                    <a:pt x="6596" y="584"/>
                  </a:lnTo>
                  <a:lnTo>
                    <a:pt x="6479" y="759"/>
                  </a:lnTo>
                  <a:lnTo>
                    <a:pt x="6363" y="934"/>
                  </a:lnTo>
                  <a:lnTo>
                    <a:pt x="6265" y="1129"/>
                  </a:lnTo>
                  <a:lnTo>
                    <a:pt x="6168" y="1343"/>
                  </a:lnTo>
                  <a:lnTo>
                    <a:pt x="6012" y="1790"/>
                  </a:lnTo>
                  <a:lnTo>
                    <a:pt x="5896" y="2277"/>
                  </a:lnTo>
                  <a:lnTo>
                    <a:pt x="5798" y="2783"/>
                  </a:lnTo>
                  <a:lnTo>
                    <a:pt x="5740" y="3289"/>
                  </a:lnTo>
                  <a:lnTo>
                    <a:pt x="5682" y="3814"/>
                  </a:lnTo>
                  <a:lnTo>
                    <a:pt x="5623" y="4359"/>
                  </a:lnTo>
                  <a:lnTo>
                    <a:pt x="5545" y="5390"/>
                  </a:lnTo>
                  <a:lnTo>
                    <a:pt x="5507" y="5876"/>
                  </a:lnTo>
                  <a:lnTo>
                    <a:pt x="5448" y="6343"/>
                  </a:lnTo>
                  <a:lnTo>
                    <a:pt x="5370" y="6791"/>
                  </a:lnTo>
                  <a:lnTo>
                    <a:pt x="5273" y="7180"/>
                  </a:lnTo>
                  <a:lnTo>
                    <a:pt x="5273" y="7180"/>
                  </a:lnTo>
                  <a:lnTo>
                    <a:pt x="5176" y="7511"/>
                  </a:lnTo>
                  <a:lnTo>
                    <a:pt x="5059" y="7802"/>
                  </a:lnTo>
                  <a:lnTo>
                    <a:pt x="4942" y="8094"/>
                  </a:lnTo>
                  <a:lnTo>
                    <a:pt x="4826" y="8367"/>
                  </a:lnTo>
                  <a:lnTo>
                    <a:pt x="4689" y="8600"/>
                  </a:lnTo>
                  <a:lnTo>
                    <a:pt x="4553" y="8834"/>
                  </a:lnTo>
                  <a:lnTo>
                    <a:pt x="4398" y="9048"/>
                  </a:lnTo>
                  <a:lnTo>
                    <a:pt x="4242" y="9223"/>
                  </a:lnTo>
                  <a:lnTo>
                    <a:pt x="4086" y="9398"/>
                  </a:lnTo>
                  <a:lnTo>
                    <a:pt x="3931" y="9534"/>
                  </a:lnTo>
                  <a:lnTo>
                    <a:pt x="3775" y="9651"/>
                  </a:lnTo>
                  <a:lnTo>
                    <a:pt x="3600" y="9748"/>
                  </a:lnTo>
                  <a:lnTo>
                    <a:pt x="3425" y="9826"/>
                  </a:lnTo>
                  <a:lnTo>
                    <a:pt x="3250" y="9884"/>
                  </a:lnTo>
                  <a:lnTo>
                    <a:pt x="3074" y="9923"/>
                  </a:lnTo>
                  <a:lnTo>
                    <a:pt x="2899" y="9923"/>
                  </a:lnTo>
                  <a:lnTo>
                    <a:pt x="2899" y="9923"/>
                  </a:lnTo>
                  <a:lnTo>
                    <a:pt x="2744" y="9923"/>
                  </a:lnTo>
                  <a:lnTo>
                    <a:pt x="2588" y="9904"/>
                  </a:lnTo>
                  <a:lnTo>
                    <a:pt x="2432" y="9845"/>
                  </a:lnTo>
                  <a:lnTo>
                    <a:pt x="2277" y="9787"/>
                  </a:lnTo>
                  <a:lnTo>
                    <a:pt x="2121" y="9709"/>
                  </a:lnTo>
                  <a:lnTo>
                    <a:pt x="1965" y="9612"/>
                  </a:lnTo>
                  <a:lnTo>
                    <a:pt x="1829" y="9495"/>
                  </a:lnTo>
                  <a:lnTo>
                    <a:pt x="1674" y="9359"/>
                  </a:lnTo>
                  <a:lnTo>
                    <a:pt x="1518" y="9203"/>
                  </a:lnTo>
                  <a:lnTo>
                    <a:pt x="1382" y="9028"/>
                  </a:lnTo>
                  <a:lnTo>
                    <a:pt x="1246" y="8834"/>
                  </a:lnTo>
                  <a:lnTo>
                    <a:pt x="1109" y="8620"/>
                  </a:lnTo>
                  <a:lnTo>
                    <a:pt x="973" y="8386"/>
                  </a:lnTo>
                  <a:lnTo>
                    <a:pt x="837" y="8133"/>
                  </a:lnTo>
                  <a:lnTo>
                    <a:pt x="720" y="7861"/>
                  </a:lnTo>
                  <a:lnTo>
                    <a:pt x="603" y="7569"/>
                  </a:lnTo>
                  <a:lnTo>
                    <a:pt x="603" y="7569"/>
                  </a:lnTo>
                  <a:lnTo>
                    <a:pt x="448" y="7822"/>
                  </a:lnTo>
                  <a:lnTo>
                    <a:pt x="331" y="8075"/>
                  </a:lnTo>
                  <a:lnTo>
                    <a:pt x="234" y="8347"/>
                  </a:lnTo>
                  <a:lnTo>
                    <a:pt x="156" y="8659"/>
                  </a:lnTo>
                  <a:lnTo>
                    <a:pt x="78" y="8970"/>
                  </a:lnTo>
                  <a:lnTo>
                    <a:pt x="39" y="9281"/>
                  </a:lnTo>
                  <a:lnTo>
                    <a:pt x="20" y="9631"/>
                  </a:lnTo>
                  <a:lnTo>
                    <a:pt x="0" y="9962"/>
                  </a:lnTo>
                  <a:lnTo>
                    <a:pt x="0" y="10332"/>
                  </a:lnTo>
                  <a:lnTo>
                    <a:pt x="20" y="10702"/>
                  </a:lnTo>
                  <a:lnTo>
                    <a:pt x="59" y="11071"/>
                  </a:lnTo>
                  <a:lnTo>
                    <a:pt x="98" y="11441"/>
                  </a:lnTo>
                  <a:lnTo>
                    <a:pt x="234" y="12219"/>
                  </a:lnTo>
                  <a:lnTo>
                    <a:pt x="409" y="12978"/>
                  </a:lnTo>
                  <a:lnTo>
                    <a:pt x="623" y="13756"/>
                  </a:lnTo>
                  <a:lnTo>
                    <a:pt x="876" y="14496"/>
                  </a:lnTo>
                  <a:lnTo>
                    <a:pt x="1148" y="15216"/>
                  </a:lnTo>
                  <a:lnTo>
                    <a:pt x="1460" y="15897"/>
                  </a:lnTo>
                  <a:lnTo>
                    <a:pt x="1771" y="16519"/>
                  </a:lnTo>
                  <a:lnTo>
                    <a:pt x="2102" y="17064"/>
                  </a:lnTo>
                  <a:lnTo>
                    <a:pt x="2432" y="17550"/>
                  </a:lnTo>
                  <a:lnTo>
                    <a:pt x="2588" y="17764"/>
                  </a:lnTo>
                  <a:lnTo>
                    <a:pt x="2763" y="17959"/>
                  </a:lnTo>
                  <a:lnTo>
                    <a:pt x="16616" y="17959"/>
                  </a:lnTo>
                  <a:lnTo>
                    <a:pt x="16616" y="17959"/>
                  </a:lnTo>
                  <a:lnTo>
                    <a:pt x="16792" y="17687"/>
                  </a:lnTo>
                  <a:lnTo>
                    <a:pt x="16947" y="17414"/>
                  </a:lnTo>
                  <a:lnTo>
                    <a:pt x="17083" y="17161"/>
                  </a:lnTo>
                  <a:lnTo>
                    <a:pt x="17200" y="16889"/>
                  </a:lnTo>
                  <a:lnTo>
                    <a:pt x="17297" y="16616"/>
                  </a:lnTo>
                  <a:lnTo>
                    <a:pt x="17375" y="16344"/>
                  </a:lnTo>
                  <a:lnTo>
                    <a:pt x="17434" y="16072"/>
                  </a:lnTo>
                  <a:lnTo>
                    <a:pt x="17472" y="15799"/>
                  </a:lnTo>
                  <a:lnTo>
                    <a:pt x="17511" y="15527"/>
                  </a:lnTo>
                  <a:lnTo>
                    <a:pt x="17531" y="15254"/>
                  </a:lnTo>
                  <a:lnTo>
                    <a:pt x="17531" y="14982"/>
                  </a:lnTo>
                  <a:lnTo>
                    <a:pt x="17511" y="14710"/>
                  </a:lnTo>
                  <a:lnTo>
                    <a:pt x="17472" y="14165"/>
                  </a:lnTo>
                  <a:lnTo>
                    <a:pt x="17375" y="13620"/>
                  </a:lnTo>
                  <a:lnTo>
                    <a:pt x="17278" y="13056"/>
                  </a:lnTo>
                  <a:lnTo>
                    <a:pt x="17142" y="12511"/>
                  </a:lnTo>
                  <a:lnTo>
                    <a:pt x="16850" y="11402"/>
                  </a:lnTo>
                  <a:lnTo>
                    <a:pt x="16714" y="10838"/>
                  </a:lnTo>
                  <a:lnTo>
                    <a:pt x="16577" y="10274"/>
                  </a:lnTo>
                  <a:lnTo>
                    <a:pt x="16480" y="9709"/>
                  </a:lnTo>
                  <a:lnTo>
                    <a:pt x="16402" y="9145"/>
                  </a:lnTo>
                  <a:lnTo>
                    <a:pt x="16402" y="9145"/>
                  </a:lnTo>
                  <a:lnTo>
                    <a:pt x="16072" y="9554"/>
                  </a:lnTo>
                  <a:lnTo>
                    <a:pt x="15780" y="9943"/>
                  </a:lnTo>
                  <a:lnTo>
                    <a:pt x="15507" y="10351"/>
                  </a:lnTo>
                  <a:lnTo>
                    <a:pt x="15254" y="10779"/>
                  </a:lnTo>
                  <a:lnTo>
                    <a:pt x="15021" y="11207"/>
                  </a:lnTo>
                  <a:lnTo>
                    <a:pt x="14826" y="11655"/>
                  </a:lnTo>
                  <a:lnTo>
                    <a:pt x="14671" y="12141"/>
                  </a:lnTo>
                  <a:lnTo>
                    <a:pt x="14535" y="12647"/>
                  </a:lnTo>
                  <a:lnTo>
                    <a:pt x="14535" y="12647"/>
                  </a:lnTo>
                  <a:lnTo>
                    <a:pt x="14359" y="12569"/>
                  </a:lnTo>
                  <a:lnTo>
                    <a:pt x="14184" y="12453"/>
                  </a:lnTo>
                  <a:lnTo>
                    <a:pt x="14029" y="12336"/>
                  </a:lnTo>
                  <a:lnTo>
                    <a:pt x="13892" y="12180"/>
                  </a:lnTo>
                  <a:lnTo>
                    <a:pt x="13776" y="12005"/>
                  </a:lnTo>
                  <a:lnTo>
                    <a:pt x="13678" y="11830"/>
                  </a:lnTo>
                  <a:lnTo>
                    <a:pt x="13581" y="11616"/>
                  </a:lnTo>
                  <a:lnTo>
                    <a:pt x="13503" y="11402"/>
                  </a:lnTo>
                  <a:lnTo>
                    <a:pt x="13425" y="11169"/>
                  </a:lnTo>
                  <a:lnTo>
                    <a:pt x="13387" y="10916"/>
                  </a:lnTo>
                  <a:lnTo>
                    <a:pt x="13289" y="10390"/>
                  </a:lnTo>
                  <a:lnTo>
                    <a:pt x="13250" y="9826"/>
                  </a:lnTo>
                  <a:lnTo>
                    <a:pt x="13231" y="9242"/>
                  </a:lnTo>
                  <a:lnTo>
                    <a:pt x="13250" y="8659"/>
                  </a:lnTo>
                  <a:lnTo>
                    <a:pt x="13270" y="8055"/>
                  </a:lnTo>
                  <a:lnTo>
                    <a:pt x="13328" y="6907"/>
                  </a:lnTo>
                  <a:lnTo>
                    <a:pt x="13387" y="5876"/>
                  </a:lnTo>
                  <a:lnTo>
                    <a:pt x="13406" y="5448"/>
                  </a:lnTo>
                  <a:lnTo>
                    <a:pt x="13387" y="5079"/>
                  </a:lnTo>
                  <a:lnTo>
                    <a:pt x="13387" y="5079"/>
                  </a:lnTo>
                  <a:lnTo>
                    <a:pt x="13348" y="4709"/>
                  </a:lnTo>
                  <a:lnTo>
                    <a:pt x="13289" y="4339"/>
                  </a:lnTo>
                  <a:lnTo>
                    <a:pt x="13211" y="3969"/>
                  </a:lnTo>
                  <a:lnTo>
                    <a:pt x="13114" y="3619"/>
                  </a:lnTo>
                  <a:lnTo>
                    <a:pt x="12997" y="3289"/>
                  </a:lnTo>
                  <a:lnTo>
                    <a:pt x="12861" y="2958"/>
                  </a:lnTo>
                  <a:lnTo>
                    <a:pt x="12706" y="2627"/>
                  </a:lnTo>
                  <a:lnTo>
                    <a:pt x="12550" y="2316"/>
                  </a:lnTo>
                  <a:lnTo>
                    <a:pt x="12355" y="2024"/>
                  </a:lnTo>
                  <a:lnTo>
                    <a:pt x="12141" y="1732"/>
                  </a:lnTo>
                  <a:lnTo>
                    <a:pt x="11927" y="1460"/>
                  </a:lnTo>
                  <a:lnTo>
                    <a:pt x="11674" y="1207"/>
                  </a:lnTo>
                  <a:lnTo>
                    <a:pt x="11421" y="954"/>
                  </a:lnTo>
                  <a:lnTo>
                    <a:pt x="11149" y="720"/>
                  </a:lnTo>
                  <a:lnTo>
                    <a:pt x="10838" y="526"/>
                  </a:lnTo>
                  <a:lnTo>
                    <a:pt x="10526" y="312"/>
                  </a:lnTo>
                  <a:lnTo>
                    <a:pt x="10526" y="312"/>
                  </a:lnTo>
                  <a:lnTo>
                    <a:pt x="10507" y="565"/>
                  </a:lnTo>
                  <a:lnTo>
                    <a:pt x="10487" y="798"/>
                  </a:lnTo>
                  <a:lnTo>
                    <a:pt x="10429" y="1012"/>
                  </a:lnTo>
                  <a:lnTo>
                    <a:pt x="10371" y="1207"/>
                  </a:lnTo>
                  <a:lnTo>
                    <a:pt x="10293" y="1382"/>
                  </a:lnTo>
                  <a:lnTo>
                    <a:pt x="10196" y="1557"/>
                  </a:lnTo>
                  <a:lnTo>
                    <a:pt x="10098" y="1693"/>
                  </a:lnTo>
                  <a:lnTo>
                    <a:pt x="9982" y="1829"/>
                  </a:lnTo>
                  <a:lnTo>
                    <a:pt x="9865" y="1946"/>
                  </a:lnTo>
                  <a:lnTo>
                    <a:pt x="9729" y="2043"/>
                  </a:lnTo>
                  <a:lnTo>
                    <a:pt x="9592" y="2141"/>
                  </a:lnTo>
                  <a:lnTo>
                    <a:pt x="9456" y="2199"/>
                  </a:lnTo>
                  <a:lnTo>
                    <a:pt x="9301" y="2257"/>
                  </a:lnTo>
                  <a:lnTo>
                    <a:pt x="9164" y="2296"/>
                  </a:lnTo>
                  <a:lnTo>
                    <a:pt x="9009" y="2316"/>
                  </a:lnTo>
                  <a:lnTo>
                    <a:pt x="8853" y="2335"/>
                  </a:lnTo>
                  <a:lnTo>
                    <a:pt x="8853" y="2335"/>
                  </a:lnTo>
                  <a:lnTo>
                    <a:pt x="8678" y="2316"/>
                  </a:lnTo>
                  <a:lnTo>
                    <a:pt x="8503" y="2296"/>
                  </a:lnTo>
                  <a:lnTo>
                    <a:pt x="8347" y="2238"/>
                  </a:lnTo>
                  <a:lnTo>
                    <a:pt x="8172" y="2179"/>
                  </a:lnTo>
                  <a:lnTo>
                    <a:pt x="8016" y="2102"/>
                  </a:lnTo>
                  <a:lnTo>
                    <a:pt x="7880" y="1985"/>
                  </a:lnTo>
                  <a:lnTo>
                    <a:pt x="7744" y="1868"/>
                  </a:lnTo>
                  <a:lnTo>
                    <a:pt x="7627" y="1732"/>
                  </a:lnTo>
                  <a:lnTo>
                    <a:pt x="7511" y="1576"/>
                  </a:lnTo>
                  <a:lnTo>
                    <a:pt x="7413" y="1401"/>
                  </a:lnTo>
                  <a:lnTo>
                    <a:pt x="7335" y="1226"/>
                  </a:lnTo>
                  <a:lnTo>
                    <a:pt x="7258" y="1012"/>
                  </a:lnTo>
                  <a:lnTo>
                    <a:pt x="7219" y="779"/>
                  </a:lnTo>
                  <a:lnTo>
                    <a:pt x="7199" y="545"/>
                  </a:lnTo>
                  <a:lnTo>
                    <a:pt x="7199" y="292"/>
                  </a:lnTo>
                  <a:lnTo>
                    <a:pt x="72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16"/>
          <p:cNvGrpSpPr/>
          <p:nvPr/>
        </p:nvGrpSpPr>
        <p:grpSpPr>
          <a:xfrm>
            <a:off x="-323478" y="4328286"/>
            <a:ext cx="987759" cy="824540"/>
            <a:chOff x="4228875" y="-2932575"/>
            <a:chExt cx="1813400" cy="1513750"/>
          </a:xfrm>
        </p:grpSpPr>
        <p:sp>
          <p:nvSpPr>
            <p:cNvPr id="1160" name="Google Shape;1160;p16"/>
            <p:cNvSpPr/>
            <p:nvPr/>
          </p:nvSpPr>
          <p:spPr>
            <a:xfrm>
              <a:off x="4228875" y="-2932575"/>
              <a:ext cx="1813400" cy="1513750"/>
            </a:xfrm>
            <a:custGeom>
              <a:avLst/>
              <a:gdLst/>
              <a:ahLst/>
              <a:cxnLst/>
              <a:rect l="l" t="t" r="r" b="b"/>
              <a:pathLst>
                <a:path w="72536" h="60550" extrusionOk="0">
                  <a:moveTo>
                    <a:pt x="41326" y="0"/>
                  </a:moveTo>
                  <a:lnTo>
                    <a:pt x="41112" y="117"/>
                  </a:lnTo>
                  <a:lnTo>
                    <a:pt x="40898" y="253"/>
                  </a:lnTo>
                  <a:lnTo>
                    <a:pt x="40684" y="389"/>
                  </a:lnTo>
                  <a:lnTo>
                    <a:pt x="40490" y="565"/>
                  </a:lnTo>
                  <a:lnTo>
                    <a:pt x="40276" y="759"/>
                  </a:lnTo>
                  <a:lnTo>
                    <a:pt x="40081" y="954"/>
                  </a:lnTo>
                  <a:lnTo>
                    <a:pt x="39672" y="1401"/>
                  </a:lnTo>
                  <a:lnTo>
                    <a:pt x="39303" y="1888"/>
                  </a:lnTo>
                  <a:lnTo>
                    <a:pt x="38933" y="2432"/>
                  </a:lnTo>
                  <a:lnTo>
                    <a:pt x="38583" y="2997"/>
                  </a:lnTo>
                  <a:lnTo>
                    <a:pt x="38252" y="3600"/>
                  </a:lnTo>
                  <a:lnTo>
                    <a:pt x="37941" y="4203"/>
                  </a:lnTo>
                  <a:lnTo>
                    <a:pt x="37649" y="4826"/>
                  </a:lnTo>
                  <a:lnTo>
                    <a:pt x="37377" y="5448"/>
                  </a:lnTo>
                  <a:lnTo>
                    <a:pt x="37143" y="6051"/>
                  </a:lnTo>
                  <a:lnTo>
                    <a:pt x="36910" y="6655"/>
                  </a:lnTo>
                  <a:lnTo>
                    <a:pt x="36715" y="7219"/>
                  </a:lnTo>
                  <a:lnTo>
                    <a:pt x="36559" y="7744"/>
                  </a:lnTo>
                  <a:lnTo>
                    <a:pt x="36404" y="8250"/>
                  </a:lnTo>
                  <a:lnTo>
                    <a:pt x="36326" y="8561"/>
                  </a:lnTo>
                  <a:lnTo>
                    <a:pt x="36268" y="8892"/>
                  </a:lnTo>
                  <a:lnTo>
                    <a:pt x="36229" y="9223"/>
                  </a:lnTo>
                  <a:lnTo>
                    <a:pt x="36190" y="9534"/>
                  </a:lnTo>
                  <a:lnTo>
                    <a:pt x="36190" y="9845"/>
                  </a:lnTo>
                  <a:lnTo>
                    <a:pt x="36190" y="10157"/>
                  </a:lnTo>
                  <a:lnTo>
                    <a:pt x="36190" y="10468"/>
                  </a:lnTo>
                  <a:lnTo>
                    <a:pt x="36209" y="10760"/>
                  </a:lnTo>
                  <a:lnTo>
                    <a:pt x="36287" y="11363"/>
                  </a:lnTo>
                  <a:lnTo>
                    <a:pt x="36404" y="11947"/>
                  </a:lnTo>
                  <a:lnTo>
                    <a:pt x="36540" y="12530"/>
                  </a:lnTo>
                  <a:lnTo>
                    <a:pt x="36715" y="13114"/>
                  </a:lnTo>
                  <a:lnTo>
                    <a:pt x="37046" y="14282"/>
                  </a:lnTo>
                  <a:lnTo>
                    <a:pt x="37221" y="14865"/>
                  </a:lnTo>
                  <a:lnTo>
                    <a:pt x="37377" y="15449"/>
                  </a:lnTo>
                  <a:lnTo>
                    <a:pt x="37513" y="16052"/>
                  </a:lnTo>
                  <a:lnTo>
                    <a:pt x="37629" y="16655"/>
                  </a:lnTo>
                  <a:lnTo>
                    <a:pt x="37707" y="17278"/>
                  </a:lnTo>
                  <a:lnTo>
                    <a:pt x="37727" y="17589"/>
                  </a:lnTo>
                  <a:lnTo>
                    <a:pt x="37746" y="17920"/>
                  </a:lnTo>
                  <a:lnTo>
                    <a:pt x="37727" y="18329"/>
                  </a:lnTo>
                  <a:lnTo>
                    <a:pt x="37707" y="18796"/>
                  </a:lnTo>
                  <a:lnTo>
                    <a:pt x="37668" y="19321"/>
                  </a:lnTo>
                  <a:lnTo>
                    <a:pt x="37610" y="19866"/>
                  </a:lnTo>
                  <a:lnTo>
                    <a:pt x="37532" y="20449"/>
                  </a:lnTo>
                  <a:lnTo>
                    <a:pt x="37415" y="21033"/>
                  </a:lnTo>
                  <a:lnTo>
                    <a:pt x="37279" y="21617"/>
                  </a:lnTo>
                  <a:lnTo>
                    <a:pt x="37104" y="22162"/>
                  </a:lnTo>
                  <a:lnTo>
                    <a:pt x="36910" y="22687"/>
                  </a:lnTo>
                  <a:lnTo>
                    <a:pt x="36793" y="22940"/>
                  </a:lnTo>
                  <a:lnTo>
                    <a:pt x="36657" y="23173"/>
                  </a:lnTo>
                  <a:lnTo>
                    <a:pt x="36540" y="23387"/>
                  </a:lnTo>
                  <a:lnTo>
                    <a:pt x="36384" y="23601"/>
                  </a:lnTo>
                  <a:lnTo>
                    <a:pt x="36248" y="23796"/>
                  </a:lnTo>
                  <a:lnTo>
                    <a:pt x="36073" y="23952"/>
                  </a:lnTo>
                  <a:lnTo>
                    <a:pt x="35917" y="24107"/>
                  </a:lnTo>
                  <a:lnTo>
                    <a:pt x="35723" y="24224"/>
                  </a:lnTo>
                  <a:lnTo>
                    <a:pt x="35528" y="24321"/>
                  </a:lnTo>
                  <a:lnTo>
                    <a:pt x="35334" y="24399"/>
                  </a:lnTo>
                  <a:lnTo>
                    <a:pt x="35120" y="24438"/>
                  </a:lnTo>
                  <a:lnTo>
                    <a:pt x="34886" y="24458"/>
                  </a:lnTo>
                  <a:lnTo>
                    <a:pt x="34653" y="24438"/>
                  </a:lnTo>
                  <a:lnTo>
                    <a:pt x="34400" y="24399"/>
                  </a:lnTo>
                  <a:lnTo>
                    <a:pt x="34225" y="24341"/>
                  </a:lnTo>
                  <a:lnTo>
                    <a:pt x="34069" y="24282"/>
                  </a:lnTo>
                  <a:lnTo>
                    <a:pt x="33913" y="24205"/>
                  </a:lnTo>
                  <a:lnTo>
                    <a:pt x="33777" y="24107"/>
                  </a:lnTo>
                  <a:lnTo>
                    <a:pt x="33641" y="23991"/>
                  </a:lnTo>
                  <a:lnTo>
                    <a:pt x="33524" y="23893"/>
                  </a:lnTo>
                  <a:lnTo>
                    <a:pt x="33427" y="23757"/>
                  </a:lnTo>
                  <a:lnTo>
                    <a:pt x="33330" y="23621"/>
                  </a:lnTo>
                  <a:lnTo>
                    <a:pt x="33154" y="23329"/>
                  </a:lnTo>
                  <a:lnTo>
                    <a:pt x="32999" y="22998"/>
                  </a:lnTo>
                  <a:lnTo>
                    <a:pt x="32882" y="22648"/>
                  </a:lnTo>
                  <a:lnTo>
                    <a:pt x="32804" y="22278"/>
                  </a:lnTo>
                  <a:lnTo>
                    <a:pt x="32726" y="21909"/>
                  </a:lnTo>
                  <a:lnTo>
                    <a:pt x="32668" y="21520"/>
                  </a:lnTo>
                  <a:lnTo>
                    <a:pt x="32610" y="20722"/>
                  </a:lnTo>
                  <a:lnTo>
                    <a:pt x="32571" y="19963"/>
                  </a:lnTo>
                  <a:lnTo>
                    <a:pt x="32532" y="19282"/>
                  </a:lnTo>
                  <a:lnTo>
                    <a:pt x="32279" y="19477"/>
                  </a:lnTo>
                  <a:lnTo>
                    <a:pt x="32065" y="19691"/>
                  </a:lnTo>
                  <a:lnTo>
                    <a:pt x="31870" y="19924"/>
                  </a:lnTo>
                  <a:lnTo>
                    <a:pt x="31676" y="20158"/>
                  </a:lnTo>
                  <a:lnTo>
                    <a:pt x="31501" y="20410"/>
                  </a:lnTo>
                  <a:lnTo>
                    <a:pt x="31345" y="20663"/>
                  </a:lnTo>
                  <a:lnTo>
                    <a:pt x="31209" y="20936"/>
                  </a:lnTo>
                  <a:lnTo>
                    <a:pt x="31073" y="21208"/>
                  </a:lnTo>
                  <a:lnTo>
                    <a:pt x="30956" y="21481"/>
                  </a:lnTo>
                  <a:lnTo>
                    <a:pt x="30859" y="21772"/>
                  </a:lnTo>
                  <a:lnTo>
                    <a:pt x="30761" y="22064"/>
                  </a:lnTo>
                  <a:lnTo>
                    <a:pt x="30683" y="22376"/>
                  </a:lnTo>
                  <a:lnTo>
                    <a:pt x="30547" y="22979"/>
                  </a:lnTo>
                  <a:lnTo>
                    <a:pt x="30430" y="23621"/>
                  </a:lnTo>
                  <a:lnTo>
                    <a:pt x="30353" y="24263"/>
                  </a:lnTo>
                  <a:lnTo>
                    <a:pt x="30294" y="24924"/>
                  </a:lnTo>
                  <a:lnTo>
                    <a:pt x="30197" y="26228"/>
                  </a:lnTo>
                  <a:lnTo>
                    <a:pt x="30100" y="27512"/>
                  </a:lnTo>
                  <a:lnTo>
                    <a:pt x="30041" y="28135"/>
                  </a:lnTo>
                  <a:lnTo>
                    <a:pt x="29944" y="28738"/>
                  </a:lnTo>
                  <a:lnTo>
                    <a:pt x="29866" y="29166"/>
                  </a:lnTo>
                  <a:lnTo>
                    <a:pt x="29749" y="29652"/>
                  </a:lnTo>
                  <a:lnTo>
                    <a:pt x="29594" y="30139"/>
                  </a:lnTo>
                  <a:lnTo>
                    <a:pt x="29497" y="30372"/>
                  </a:lnTo>
                  <a:lnTo>
                    <a:pt x="29399" y="30586"/>
                  </a:lnTo>
                  <a:lnTo>
                    <a:pt x="29283" y="30800"/>
                  </a:lnTo>
                  <a:lnTo>
                    <a:pt x="29146" y="30976"/>
                  </a:lnTo>
                  <a:lnTo>
                    <a:pt x="29010" y="31112"/>
                  </a:lnTo>
                  <a:lnTo>
                    <a:pt x="28854" y="31228"/>
                  </a:lnTo>
                  <a:lnTo>
                    <a:pt x="28777" y="31267"/>
                  </a:lnTo>
                  <a:lnTo>
                    <a:pt x="28679" y="31287"/>
                  </a:lnTo>
                  <a:lnTo>
                    <a:pt x="28602" y="31306"/>
                  </a:lnTo>
                  <a:lnTo>
                    <a:pt x="28407" y="31306"/>
                  </a:lnTo>
                  <a:lnTo>
                    <a:pt x="28310" y="31287"/>
                  </a:lnTo>
                  <a:lnTo>
                    <a:pt x="28193" y="31248"/>
                  </a:lnTo>
                  <a:lnTo>
                    <a:pt x="28096" y="31190"/>
                  </a:lnTo>
                  <a:lnTo>
                    <a:pt x="27901" y="31073"/>
                  </a:lnTo>
                  <a:lnTo>
                    <a:pt x="27745" y="30917"/>
                  </a:lnTo>
                  <a:lnTo>
                    <a:pt x="27609" y="30762"/>
                  </a:lnTo>
                  <a:lnTo>
                    <a:pt x="27531" y="30586"/>
                  </a:lnTo>
                  <a:lnTo>
                    <a:pt x="27473" y="30392"/>
                  </a:lnTo>
                  <a:lnTo>
                    <a:pt x="27434" y="30197"/>
                  </a:lnTo>
                  <a:lnTo>
                    <a:pt x="27434" y="30003"/>
                  </a:lnTo>
                  <a:lnTo>
                    <a:pt x="27434" y="29789"/>
                  </a:lnTo>
                  <a:lnTo>
                    <a:pt x="27473" y="29575"/>
                  </a:lnTo>
                  <a:lnTo>
                    <a:pt x="27512" y="29361"/>
                  </a:lnTo>
                  <a:lnTo>
                    <a:pt x="27629" y="28933"/>
                  </a:lnTo>
                  <a:lnTo>
                    <a:pt x="27765" y="28524"/>
                  </a:lnTo>
                  <a:lnTo>
                    <a:pt x="27901" y="28154"/>
                  </a:lnTo>
                  <a:lnTo>
                    <a:pt x="28076" y="27571"/>
                  </a:lnTo>
                  <a:lnTo>
                    <a:pt x="28251" y="26987"/>
                  </a:lnTo>
                  <a:lnTo>
                    <a:pt x="28388" y="26364"/>
                  </a:lnTo>
                  <a:lnTo>
                    <a:pt x="28485" y="25761"/>
                  </a:lnTo>
                  <a:lnTo>
                    <a:pt x="28582" y="25119"/>
                  </a:lnTo>
                  <a:lnTo>
                    <a:pt x="28640" y="24496"/>
                  </a:lnTo>
                  <a:lnTo>
                    <a:pt x="28660" y="23854"/>
                  </a:lnTo>
                  <a:lnTo>
                    <a:pt x="28660" y="23212"/>
                  </a:lnTo>
                  <a:lnTo>
                    <a:pt x="28640" y="22570"/>
                  </a:lnTo>
                  <a:lnTo>
                    <a:pt x="28602" y="21928"/>
                  </a:lnTo>
                  <a:lnTo>
                    <a:pt x="28524" y="21286"/>
                  </a:lnTo>
                  <a:lnTo>
                    <a:pt x="28426" y="20663"/>
                  </a:lnTo>
                  <a:lnTo>
                    <a:pt x="28290" y="20041"/>
                  </a:lnTo>
                  <a:lnTo>
                    <a:pt x="28154" y="19418"/>
                  </a:lnTo>
                  <a:lnTo>
                    <a:pt x="27959" y="18815"/>
                  </a:lnTo>
                  <a:lnTo>
                    <a:pt x="27765" y="18231"/>
                  </a:lnTo>
                  <a:lnTo>
                    <a:pt x="27531" y="17648"/>
                  </a:lnTo>
                  <a:lnTo>
                    <a:pt x="27259" y="17103"/>
                  </a:lnTo>
                  <a:lnTo>
                    <a:pt x="26987" y="16558"/>
                  </a:lnTo>
                  <a:lnTo>
                    <a:pt x="26675" y="16033"/>
                  </a:lnTo>
                  <a:lnTo>
                    <a:pt x="26345" y="15546"/>
                  </a:lnTo>
                  <a:lnTo>
                    <a:pt x="25975" y="15079"/>
                  </a:lnTo>
                  <a:lnTo>
                    <a:pt x="25586" y="14632"/>
                  </a:lnTo>
                  <a:lnTo>
                    <a:pt x="25158" y="14223"/>
                  </a:lnTo>
                  <a:lnTo>
                    <a:pt x="24730" y="13834"/>
                  </a:lnTo>
                  <a:lnTo>
                    <a:pt x="24263" y="13503"/>
                  </a:lnTo>
                  <a:lnTo>
                    <a:pt x="23757" y="13192"/>
                  </a:lnTo>
                  <a:lnTo>
                    <a:pt x="23231" y="12900"/>
                  </a:lnTo>
                  <a:lnTo>
                    <a:pt x="22979" y="12783"/>
                  </a:lnTo>
                  <a:lnTo>
                    <a:pt x="22687" y="12667"/>
                  </a:lnTo>
                  <a:lnTo>
                    <a:pt x="22414" y="12569"/>
                  </a:lnTo>
                  <a:lnTo>
                    <a:pt x="22122" y="12472"/>
                  </a:lnTo>
                  <a:lnTo>
                    <a:pt x="21831" y="12394"/>
                  </a:lnTo>
                  <a:lnTo>
                    <a:pt x="21519" y="12316"/>
                  </a:lnTo>
                  <a:lnTo>
                    <a:pt x="21208" y="12258"/>
                  </a:lnTo>
                  <a:lnTo>
                    <a:pt x="20897" y="12219"/>
                  </a:lnTo>
                  <a:lnTo>
                    <a:pt x="21169" y="12550"/>
                  </a:lnTo>
                  <a:lnTo>
                    <a:pt x="21441" y="12900"/>
                  </a:lnTo>
                  <a:lnTo>
                    <a:pt x="21694" y="13270"/>
                  </a:lnTo>
                  <a:lnTo>
                    <a:pt x="21947" y="13620"/>
                  </a:lnTo>
                  <a:lnTo>
                    <a:pt x="22161" y="13990"/>
                  </a:lnTo>
                  <a:lnTo>
                    <a:pt x="22375" y="14359"/>
                  </a:lnTo>
                  <a:lnTo>
                    <a:pt x="22570" y="14749"/>
                  </a:lnTo>
                  <a:lnTo>
                    <a:pt x="22764" y="15138"/>
                  </a:lnTo>
                  <a:lnTo>
                    <a:pt x="22920" y="15527"/>
                  </a:lnTo>
                  <a:lnTo>
                    <a:pt x="23095" y="15916"/>
                  </a:lnTo>
                  <a:lnTo>
                    <a:pt x="23231" y="16325"/>
                  </a:lnTo>
                  <a:lnTo>
                    <a:pt x="23368" y="16733"/>
                  </a:lnTo>
                  <a:lnTo>
                    <a:pt x="23484" y="17142"/>
                  </a:lnTo>
                  <a:lnTo>
                    <a:pt x="23601" y="17550"/>
                  </a:lnTo>
                  <a:lnTo>
                    <a:pt x="23796" y="18387"/>
                  </a:lnTo>
                  <a:lnTo>
                    <a:pt x="23932" y="19243"/>
                  </a:lnTo>
                  <a:lnTo>
                    <a:pt x="24049" y="20119"/>
                  </a:lnTo>
                  <a:lnTo>
                    <a:pt x="24126" y="20994"/>
                  </a:lnTo>
                  <a:lnTo>
                    <a:pt x="24165" y="21870"/>
                  </a:lnTo>
                  <a:lnTo>
                    <a:pt x="24165" y="22784"/>
                  </a:lnTo>
                  <a:lnTo>
                    <a:pt x="24146" y="23679"/>
                  </a:lnTo>
                  <a:lnTo>
                    <a:pt x="24107" y="24594"/>
                  </a:lnTo>
                  <a:lnTo>
                    <a:pt x="24049" y="25508"/>
                  </a:lnTo>
                  <a:lnTo>
                    <a:pt x="23990" y="25917"/>
                  </a:lnTo>
                  <a:lnTo>
                    <a:pt x="23912" y="26306"/>
                  </a:lnTo>
                  <a:lnTo>
                    <a:pt x="23796" y="26715"/>
                  </a:lnTo>
                  <a:lnTo>
                    <a:pt x="23640" y="27104"/>
                  </a:lnTo>
                  <a:lnTo>
                    <a:pt x="23484" y="27493"/>
                  </a:lnTo>
                  <a:lnTo>
                    <a:pt x="23290" y="27862"/>
                  </a:lnTo>
                  <a:lnTo>
                    <a:pt x="23095" y="28252"/>
                  </a:lnTo>
                  <a:lnTo>
                    <a:pt x="22881" y="28621"/>
                  </a:lnTo>
                  <a:lnTo>
                    <a:pt x="22025" y="30119"/>
                  </a:lnTo>
                  <a:lnTo>
                    <a:pt x="21811" y="30489"/>
                  </a:lnTo>
                  <a:lnTo>
                    <a:pt x="21617" y="30859"/>
                  </a:lnTo>
                  <a:lnTo>
                    <a:pt x="21441" y="31228"/>
                  </a:lnTo>
                  <a:lnTo>
                    <a:pt x="21286" y="31618"/>
                  </a:lnTo>
                  <a:lnTo>
                    <a:pt x="21111" y="32065"/>
                  </a:lnTo>
                  <a:lnTo>
                    <a:pt x="20974" y="32493"/>
                  </a:lnTo>
                  <a:lnTo>
                    <a:pt x="20838" y="32941"/>
                  </a:lnTo>
                  <a:lnTo>
                    <a:pt x="20722" y="33369"/>
                  </a:lnTo>
                  <a:lnTo>
                    <a:pt x="20605" y="33816"/>
                  </a:lnTo>
                  <a:lnTo>
                    <a:pt x="20527" y="34264"/>
                  </a:lnTo>
                  <a:lnTo>
                    <a:pt x="20449" y="34711"/>
                  </a:lnTo>
                  <a:lnTo>
                    <a:pt x="20391" y="35178"/>
                  </a:lnTo>
                  <a:lnTo>
                    <a:pt x="20332" y="35626"/>
                  </a:lnTo>
                  <a:lnTo>
                    <a:pt x="20313" y="36073"/>
                  </a:lnTo>
                  <a:lnTo>
                    <a:pt x="20293" y="36540"/>
                  </a:lnTo>
                  <a:lnTo>
                    <a:pt x="20293" y="37007"/>
                  </a:lnTo>
                  <a:lnTo>
                    <a:pt x="20293" y="37455"/>
                  </a:lnTo>
                  <a:lnTo>
                    <a:pt x="20313" y="37922"/>
                  </a:lnTo>
                  <a:lnTo>
                    <a:pt x="20371" y="38389"/>
                  </a:lnTo>
                  <a:lnTo>
                    <a:pt x="20410" y="38856"/>
                  </a:lnTo>
                  <a:lnTo>
                    <a:pt x="20546" y="39634"/>
                  </a:lnTo>
                  <a:lnTo>
                    <a:pt x="20683" y="40373"/>
                  </a:lnTo>
                  <a:lnTo>
                    <a:pt x="20858" y="41074"/>
                  </a:lnTo>
                  <a:lnTo>
                    <a:pt x="21052" y="41794"/>
                  </a:lnTo>
                  <a:lnTo>
                    <a:pt x="21266" y="42475"/>
                  </a:lnTo>
                  <a:lnTo>
                    <a:pt x="21500" y="43175"/>
                  </a:lnTo>
                  <a:lnTo>
                    <a:pt x="21986" y="44595"/>
                  </a:lnTo>
                  <a:lnTo>
                    <a:pt x="22064" y="44887"/>
                  </a:lnTo>
                  <a:lnTo>
                    <a:pt x="22142" y="45179"/>
                  </a:lnTo>
                  <a:lnTo>
                    <a:pt x="22220" y="45490"/>
                  </a:lnTo>
                  <a:lnTo>
                    <a:pt x="22259" y="45782"/>
                  </a:lnTo>
                  <a:lnTo>
                    <a:pt x="22298" y="46094"/>
                  </a:lnTo>
                  <a:lnTo>
                    <a:pt x="22317" y="46385"/>
                  </a:lnTo>
                  <a:lnTo>
                    <a:pt x="22336" y="47008"/>
                  </a:lnTo>
                  <a:lnTo>
                    <a:pt x="22317" y="47611"/>
                  </a:lnTo>
                  <a:lnTo>
                    <a:pt x="22259" y="48234"/>
                  </a:lnTo>
                  <a:lnTo>
                    <a:pt x="22200" y="48837"/>
                  </a:lnTo>
                  <a:lnTo>
                    <a:pt x="22122" y="49440"/>
                  </a:lnTo>
                  <a:lnTo>
                    <a:pt x="22045" y="49888"/>
                  </a:lnTo>
                  <a:lnTo>
                    <a:pt x="21967" y="50374"/>
                  </a:lnTo>
                  <a:lnTo>
                    <a:pt x="21869" y="50880"/>
                  </a:lnTo>
                  <a:lnTo>
                    <a:pt x="21753" y="51366"/>
                  </a:lnTo>
                  <a:lnTo>
                    <a:pt x="21617" y="51892"/>
                  </a:lnTo>
                  <a:lnTo>
                    <a:pt x="21461" y="52398"/>
                  </a:lnTo>
                  <a:lnTo>
                    <a:pt x="21286" y="52884"/>
                  </a:lnTo>
                  <a:lnTo>
                    <a:pt x="21072" y="53351"/>
                  </a:lnTo>
                  <a:lnTo>
                    <a:pt x="20838" y="53818"/>
                  </a:lnTo>
                  <a:lnTo>
                    <a:pt x="20585" y="54226"/>
                  </a:lnTo>
                  <a:lnTo>
                    <a:pt x="20430" y="54421"/>
                  </a:lnTo>
                  <a:lnTo>
                    <a:pt x="20293" y="54616"/>
                  </a:lnTo>
                  <a:lnTo>
                    <a:pt x="20118" y="54791"/>
                  </a:lnTo>
                  <a:lnTo>
                    <a:pt x="19963" y="54946"/>
                  </a:lnTo>
                  <a:lnTo>
                    <a:pt x="19788" y="55102"/>
                  </a:lnTo>
                  <a:lnTo>
                    <a:pt x="19612" y="55238"/>
                  </a:lnTo>
                  <a:lnTo>
                    <a:pt x="19418" y="55355"/>
                  </a:lnTo>
                  <a:lnTo>
                    <a:pt x="19204" y="55452"/>
                  </a:lnTo>
                  <a:lnTo>
                    <a:pt x="19009" y="55550"/>
                  </a:lnTo>
                  <a:lnTo>
                    <a:pt x="18776" y="55627"/>
                  </a:lnTo>
                  <a:lnTo>
                    <a:pt x="18562" y="55686"/>
                  </a:lnTo>
                  <a:lnTo>
                    <a:pt x="18309" y="55705"/>
                  </a:lnTo>
                  <a:lnTo>
                    <a:pt x="18017" y="55725"/>
                  </a:lnTo>
                  <a:lnTo>
                    <a:pt x="17745" y="55705"/>
                  </a:lnTo>
                  <a:lnTo>
                    <a:pt x="17492" y="55647"/>
                  </a:lnTo>
                  <a:lnTo>
                    <a:pt x="17258" y="55550"/>
                  </a:lnTo>
                  <a:lnTo>
                    <a:pt x="17044" y="55413"/>
                  </a:lnTo>
                  <a:lnTo>
                    <a:pt x="16869" y="55258"/>
                  </a:lnTo>
                  <a:lnTo>
                    <a:pt x="16713" y="55063"/>
                  </a:lnTo>
                  <a:lnTo>
                    <a:pt x="16558" y="54849"/>
                  </a:lnTo>
                  <a:lnTo>
                    <a:pt x="16441" y="54616"/>
                  </a:lnTo>
                  <a:lnTo>
                    <a:pt x="16324" y="54343"/>
                  </a:lnTo>
                  <a:lnTo>
                    <a:pt x="16246" y="54071"/>
                  </a:lnTo>
                  <a:lnTo>
                    <a:pt x="16169" y="53759"/>
                  </a:lnTo>
                  <a:lnTo>
                    <a:pt x="16110" y="53448"/>
                  </a:lnTo>
                  <a:lnTo>
                    <a:pt x="16052" y="53117"/>
                  </a:lnTo>
                  <a:lnTo>
                    <a:pt x="16013" y="52787"/>
                  </a:lnTo>
                  <a:lnTo>
                    <a:pt x="15994" y="52436"/>
                  </a:lnTo>
                  <a:lnTo>
                    <a:pt x="15974" y="51717"/>
                  </a:lnTo>
                  <a:lnTo>
                    <a:pt x="15974" y="50977"/>
                  </a:lnTo>
                  <a:lnTo>
                    <a:pt x="16013" y="50238"/>
                  </a:lnTo>
                  <a:lnTo>
                    <a:pt x="16052" y="49537"/>
                  </a:lnTo>
                  <a:lnTo>
                    <a:pt x="16149" y="48253"/>
                  </a:lnTo>
                  <a:lnTo>
                    <a:pt x="16188" y="47708"/>
                  </a:lnTo>
                  <a:lnTo>
                    <a:pt x="16188" y="47241"/>
                  </a:lnTo>
                  <a:lnTo>
                    <a:pt x="16188" y="46074"/>
                  </a:lnTo>
                  <a:lnTo>
                    <a:pt x="16169" y="45510"/>
                  </a:lnTo>
                  <a:lnTo>
                    <a:pt x="16130" y="44946"/>
                  </a:lnTo>
                  <a:lnTo>
                    <a:pt x="16091" y="44401"/>
                  </a:lnTo>
                  <a:lnTo>
                    <a:pt x="16013" y="43856"/>
                  </a:lnTo>
                  <a:lnTo>
                    <a:pt x="15935" y="43331"/>
                  </a:lnTo>
                  <a:lnTo>
                    <a:pt x="15818" y="42805"/>
                  </a:lnTo>
                  <a:lnTo>
                    <a:pt x="15682" y="42299"/>
                  </a:lnTo>
                  <a:lnTo>
                    <a:pt x="15527" y="41813"/>
                  </a:lnTo>
                  <a:lnTo>
                    <a:pt x="15332" y="41346"/>
                  </a:lnTo>
                  <a:lnTo>
                    <a:pt x="15098" y="40879"/>
                  </a:lnTo>
                  <a:lnTo>
                    <a:pt x="14826" y="40432"/>
                  </a:lnTo>
                  <a:lnTo>
                    <a:pt x="14515" y="39984"/>
                  </a:lnTo>
                  <a:lnTo>
                    <a:pt x="14165" y="39575"/>
                  </a:lnTo>
                  <a:lnTo>
                    <a:pt x="13756" y="39167"/>
                  </a:lnTo>
                  <a:lnTo>
                    <a:pt x="13737" y="39673"/>
                  </a:lnTo>
                  <a:lnTo>
                    <a:pt x="13737" y="40140"/>
                  </a:lnTo>
                  <a:lnTo>
                    <a:pt x="13756" y="41093"/>
                  </a:lnTo>
                  <a:lnTo>
                    <a:pt x="13737" y="41560"/>
                  </a:lnTo>
                  <a:lnTo>
                    <a:pt x="13698" y="42027"/>
                  </a:lnTo>
                  <a:lnTo>
                    <a:pt x="13620" y="42494"/>
                  </a:lnTo>
                  <a:lnTo>
                    <a:pt x="13561" y="42747"/>
                  </a:lnTo>
                  <a:lnTo>
                    <a:pt x="13484" y="43000"/>
                  </a:lnTo>
                  <a:lnTo>
                    <a:pt x="13386" y="43331"/>
                  </a:lnTo>
                  <a:lnTo>
                    <a:pt x="13250" y="43661"/>
                  </a:lnTo>
                  <a:lnTo>
                    <a:pt x="13094" y="43992"/>
                  </a:lnTo>
                  <a:lnTo>
                    <a:pt x="12939" y="44323"/>
                  </a:lnTo>
                  <a:lnTo>
                    <a:pt x="12764" y="44654"/>
                  </a:lnTo>
                  <a:lnTo>
                    <a:pt x="12569" y="44965"/>
                  </a:lnTo>
                  <a:lnTo>
                    <a:pt x="12161" y="45607"/>
                  </a:lnTo>
                  <a:lnTo>
                    <a:pt x="11732" y="46230"/>
                  </a:lnTo>
                  <a:lnTo>
                    <a:pt x="11285" y="46833"/>
                  </a:lnTo>
                  <a:lnTo>
                    <a:pt x="10429" y="47961"/>
                  </a:lnTo>
                  <a:lnTo>
                    <a:pt x="9962" y="48565"/>
                  </a:lnTo>
                  <a:lnTo>
                    <a:pt x="9495" y="49129"/>
                  </a:lnTo>
                  <a:lnTo>
                    <a:pt x="9047" y="49674"/>
                  </a:lnTo>
                  <a:lnTo>
                    <a:pt x="8619" y="50218"/>
                  </a:lnTo>
                  <a:lnTo>
                    <a:pt x="8425" y="50510"/>
                  </a:lnTo>
                  <a:lnTo>
                    <a:pt x="8230" y="50802"/>
                  </a:lnTo>
                  <a:lnTo>
                    <a:pt x="8036" y="51113"/>
                  </a:lnTo>
                  <a:lnTo>
                    <a:pt x="7880" y="51425"/>
                  </a:lnTo>
                  <a:lnTo>
                    <a:pt x="7705" y="51755"/>
                  </a:lnTo>
                  <a:lnTo>
                    <a:pt x="7569" y="52106"/>
                  </a:lnTo>
                  <a:lnTo>
                    <a:pt x="7433" y="52475"/>
                  </a:lnTo>
                  <a:lnTo>
                    <a:pt x="7316" y="52884"/>
                  </a:lnTo>
                  <a:lnTo>
                    <a:pt x="7180" y="53448"/>
                  </a:lnTo>
                  <a:lnTo>
                    <a:pt x="7082" y="54012"/>
                  </a:lnTo>
                  <a:lnTo>
                    <a:pt x="7024" y="54577"/>
                  </a:lnTo>
                  <a:lnTo>
                    <a:pt x="6985" y="55141"/>
                  </a:lnTo>
                  <a:lnTo>
                    <a:pt x="6927" y="56269"/>
                  </a:lnTo>
                  <a:lnTo>
                    <a:pt x="6868" y="57437"/>
                  </a:lnTo>
                  <a:lnTo>
                    <a:pt x="6713" y="57067"/>
                  </a:lnTo>
                  <a:lnTo>
                    <a:pt x="6576" y="56697"/>
                  </a:lnTo>
                  <a:lnTo>
                    <a:pt x="6323" y="55958"/>
                  </a:lnTo>
                  <a:lnTo>
                    <a:pt x="6071" y="55219"/>
                  </a:lnTo>
                  <a:lnTo>
                    <a:pt x="5818" y="54479"/>
                  </a:lnTo>
                  <a:lnTo>
                    <a:pt x="5662" y="54110"/>
                  </a:lnTo>
                  <a:lnTo>
                    <a:pt x="5506" y="53759"/>
                  </a:lnTo>
                  <a:lnTo>
                    <a:pt x="5351" y="53409"/>
                  </a:lnTo>
                  <a:lnTo>
                    <a:pt x="5156" y="53059"/>
                  </a:lnTo>
                  <a:lnTo>
                    <a:pt x="4942" y="52709"/>
                  </a:lnTo>
                  <a:lnTo>
                    <a:pt x="4689" y="52378"/>
                  </a:lnTo>
                  <a:lnTo>
                    <a:pt x="4417" y="52047"/>
                  </a:lnTo>
                  <a:lnTo>
                    <a:pt x="4125" y="51736"/>
                  </a:lnTo>
                  <a:lnTo>
                    <a:pt x="3580" y="51191"/>
                  </a:lnTo>
                  <a:lnTo>
                    <a:pt x="3327" y="50919"/>
                  </a:lnTo>
                  <a:lnTo>
                    <a:pt x="3094" y="50666"/>
                  </a:lnTo>
                  <a:lnTo>
                    <a:pt x="2899" y="50413"/>
                  </a:lnTo>
                  <a:lnTo>
                    <a:pt x="2704" y="50141"/>
                  </a:lnTo>
                  <a:lnTo>
                    <a:pt x="2529" y="49868"/>
                  </a:lnTo>
                  <a:lnTo>
                    <a:pt x="2393" y="49596"/>
                  </a:lnTo>
                  <a:lnTo>
                    <a:pt x="2257" y="49304"/>
                  </a:lnTo>
                  <a:lnTo>
                    <a:pt x="2160" y="48993"/>
                  </a:lnTo>
                  <a:lnTo>
                    <a:pt x="2082" y="48681"/>
                  </a:lnTo>
                  <a:lnTo>
                    <a:pt x="2043" y="48350"/>
                  </a:lnTo>
                  <a:lnTo>
                    <a:pt x="2004" y="47981"/>
                  </a:lnTo>
                  <a:lnTo>
                    <a:pt x="2004" y="47611"/>
                  </a:lnTo>
                  <a:lnTo>
                    <a:pt x="2043" y="47203"/>
                  </a:lnTo>
                  <a:lnTo>
                    <a:pt x="2101" y="46774"/>
                  </a:lnTo>
                  <a:lnTo>
                    <a:pt x="1907" y="46930"/>
                  </a:lnTo>
                  <a:lnTo>
                    <a:pt x="1732" y="47105"/>
                  </a:lnTo>
                  <a:lnTo>
                    <a:pt x="1557" y="47300"/>
                  </a:lnTo>
                  <a:lnTo>
                    <a:pt x="1420" y="47475"/>
                  </a:lnTo>
                  <a:lnTo>
                    <a:pt x="1265" y="47670"/>
                  </a:lnTo>
                  <a:lnTo>
                    <a:pt x="1148" y="47884"/>
                  </a:lnTo>
                  <a:lnTo>
                    <a:pt x="1031" y="48098"/>
                  </a:lnTo>
                  <a:lnTo>
                    <a:pt x="934" y="48312"/>
                  </a:lnTo>
                  <a:lnTo>
                    <a:pt x="837" y="48526"/>
                  </a:lnTo>
                  <a:lnTo>
                    <a:pt x="759" y="48759"/>
                  </a:lnTo>
                  <a:lnTo>
                    <a:pt x="623" y="49226"/>
                  </a:lnTo>
                  <a:lnTo>
                    <a:pt x="525" y="49693"/>
                  </a:lnTo>
                  <a:lnTo>
                    <a:pt x="467" y="50199"/>
                  </a:lnTo>
                  <a:lnTo>
                    <a:pt x="428" y="50685"/>
                  </a:lnTo>
                  <a:lnTo>
                    <a:pt x="448" y="51191"/>
                  </a:lnTo>
                  <a:lnTo>
                    <a:pt x="467" y="51697"/>
                  </a:lnTo>
                  <a:lnTo>
                    <a:pt x="525" y="52203"/>
                  </a:lnTo>
                  <a:lnTo>
                    <a:pt x="603" y="52709"/>
                  </a:lnTo>
                  <a:lnTo>
                    <a:pt x="720" y="53195"/>
                  </a:lnTo>
                  <a:lnTo>
                    <a:pt x="837" y="53682"/>
                  </a:lnTo>
                  <a:lnTo>
                    <a:pt x="973" y="54129"/>
                  </a:lnTo>
                  <a:lnTo>
                    <a:pt x="1090" y="54538"/>
                  </a:lnTo>
                  <a:lnTo>
                    <a:pt x="1206" y="54985"/>
                  </a:lnTo>
                  <a:lnTo>
                    <a:pt x="1323" y="55433"/>
                  </a:lnTo>
                  <a:lnTo>
                    <a:pt x="1401" y="55880"/>
                  </a:lnTo>
                  <a:lnTo>
                    <a:pt x="1479" y="56347"/>
                  </a:lnTo>
                  <a:lnTo>
                    <a:pt x="1537" y="56814"/>
                  </a:lnTo>
                  <a:lnTo>
                    <a:pt x="1576" y="57281"/>
                  </a:lnTo>
                  <a:lnTo>
                    <a:pt x="1557" y="57748"/>
                  </a:lnTo>
                  <a:lnTo>
                    <a:pt x="1537" y="58196"/>
                  </a:lnTo>
                  <a:lnTo>
                    <a:pt x="1459" y="58624"/>
                  </a:lnTo>
                  <a:lnTo>
                    <a:pt x="1401" y="58818"/>
                  </a:lnTo>
                  <a:lnTo>
                    <a:pt x="1343" y="59013"/>
                  </a:lnTo>
                  <a:lnTo>
                    <a:pt x="1265" y="59207"/>
                  </a:lnTo>
                  <a:lnTo>
                    <a:pt x="1187" y="59402"/>
                  </a:lnTo>
                  <a:lnTo>
                    <a:pt x="1070" y="59577"/>
                  </a:lnTo>
                  <a:lnTo>
                    <a:pt x="973" y="59752"/>
                  </a:lnTo>
                  <a:lnTo>
                    <a:pt x="837" y="59908"/>
                  </a:lnTo>
                  <a:lnTo>
                    <a:pt x="700" y="60064"/>
                  </a:lnTo>
                  <a:lnTo>
                    <a:pt x="545" y="60200"/>
                  </a:lnTo>
                  <a:lnTo>
                    <a:pt x="370" y="60336"/>
                  </a:lnTo>
                  <a:lnTo>
                    <a:pt x="195" y="60453"/>
                  </a:lnTo>
                  <a:lnTo>
                    <a:pt x="0" y="60550"/>
                  </a:lnTo>
                  <a:lnTo>
                    <a:pt x="72360" y="60550"/>
                  </a:lnTo>
                  <a:lnTo>
                    <a:pt x="72418" y="60258"/>
                  </a:lnTo>
                  <a:lnTo>
                    <a:pt x="72477" y="59947"/>
                  </a:lnTo>
                  <a:lnTo>
                    <a:pt x="72516" y="59616"/>
                  </a:lnTo>
                  <a:lnTo>
                    <a:pt x="72535" y="59266"/>
                  </a:lnTo>
                  <a:lnTo>
                    <a:pt x="72535" y="58916"/>
                  </a:lnTo>
                  <a:lnTo>
                    <a:pt x="72535" y="58546"/>
                  </a:lnTo>
                  <a:lnTo>
                    <a:pt x="72496" y="57748"/>
                  </a:lnTo>
                  <a:lnTo>
                    <a:pt x="72399" y="56931"/>
                  </a:lnTo>
                  <a:lnTo>
                    <a:pt x="72282" y="56094"/>
                  </a:lnTo>
                  <a:lnTo>
                    <a:pt x="72126" y="55219"/>
                  </a:lnTo>
                  <a:lnTo>
                    <a:pt x="71932" y="54363"/>
                  </a:lnTo>
                  <a:lnTo>
                    <a:pt x="71718" y="53507"/>
                  </a:lnTo>
                  <a:lnTo>
                    <a:pt x="71484" y="52650"/>
                  </a:lnTo>
                  <a:lnTo>
                    <a:pt x="71212" y="51853"/>
                  </a:lnTo>
                  <a:lnTo>
                    <a:pt x="70940" y="51074"/>
                  </a:lnTo>
                  <a:lnTo>
                    <a:pt x="70667" y="50355"/>
                  </a:lnTo>
                  <a:lnTo>
                    <a:pt x="70395" y="49693"/>
                  </a:lnTo>
                  <a:lnTo>
                    <a:pt x="70103" y="49109"/>
                  </a:lnTo>
                  <a:lnTo>
                    <a:pt x="69831" y="48603"/>
                  </a:lnTo>
                  <a:lnTo>
                    <a:pt x="69519" y="48117"/>
                  </a:lnTo>
                  <a:lnTo>
                    <a:pt x="69208" y="47650"/>
                  </a:lnTo>
                  <a:lnTo>
                    <a:pt x="68566" y="46736"/>
                  </a:lnTo>
                  <a:lnTo>
                    <a:pt x="67943" y="45841"/>
                  </a:lnTo>
                  <a:lnTo>
                    <a:pt x="67651" y="45374"/>
                  </a:lnTo>
                  <a:lnTo>
                    <a:pt x="67398" y="44926"/>
                  </a:lnTo>
                  <a:lnTo>
                    <a:pt x="67165" y="44459"/>
                  </a:lnTo>
                  <a:lnTo>
                    <a:pt x="66951" y="43992"/>
                  </a:lnTo>
                  <a:lnTo>
                    <a:pt x="66795" y="43506"/>
                  </a:lnTo>
                  <a:lnTo>
                    <a:pt x="66737" y="43253"/>
                  </a:lnTo>
                  <a:lnTo>
                    <a:pt x="66679" y="42980"/>
                  </a:lnTo>
                  <a:lnTo>
                    <a:pt x="66640" y="42727"/>
                  </a:lnTo>
                  <a:lnTo>
                    <a:pt x="66601" y="42455"/>
                  </a:lnTo>
                  <a:lnTo>
                    <a:pt x="66601" y="42183"/>
                  </a:lnTo>
                  <a:lnTo>
                    <a:pt x="66601" y="41910"/>
                  </a:lnTo>
                  <a:lnTo>
                    <a:pt x="66620" y="41618"/>
                  </a:lnTo>
                  <a:lnTo>
                    <a:pt x="66640" y="41327"/>
                  </a:lnTo>
                  <a:lnTo>
                    <a:pt x="66698" y="41015"/>
                  </a:lnTo>
                  <a:lnTo>
                    <a:pt x="66756" y="40704"/>
                  </a:lnTo>
                  <a:lnTo>
                    <a:pt x="66445" y="40782"/>
                  </a:lnTo>
                  <a:lnTo>
                    <a:pt x="66114" y="40879"/>
                  </a:lnTo>
                  <a:lnTo>
                    <a:pt x="65764" y="41015"/>
                  </a:lnTo>
                  <a:lnTo>
                    <a:pt x="65414" y="41171"/>
                  </a:lnTo>
                  <a:lnTo>
                    <a:pt x="64674" y="41482"/>
                  </a:lnTo>
                  <a:lnTo>
                    <a:pt x="64305" y="41638"/>
                  </a:lnTo>
                  <a:lnTo>
                    <a:pt x="63935" y="41774"/>
                  </a:lnTo>
                  <a:lnTo>
                    <a:pt x="63565" y="41910"/>
                  </a:lnTo>
                  <a:lnTo>
                    <a:pt x="63196" y="42008"/>
                  </a:lnTo>
                  <a:lnTo>
                    <a:pt x="62846" y="42066"/>
                  </a:lnTo>
                  <a:lnTo>
                    <a:pt x="62476" y="42085"/>
                  </a:lnTo>
                  <a:lnTo>
                    <a:pt x="62320" y="42085"/>
                  </a:lnTo>
                  <a:lnTo>
                    <a:pt x="62145" y="42066"/>
                  </a:lnTo>
                  <a:lnTo>
                    <a:pt x="61970" y="42027"/>
                  </a:lnTo>
                  <a:lnTo>
                    <a:pt x="61814" y="41988"/>
                  </a:lnTo>
                  <a:lnTo>
                    <a:pt x="61659" y="41930"/>
                  </a:lnTo>
                  <a:lnTo>
                    <a:pt x="61503" y="41852"/>
                  </a:lnTo>
                  <a:lnTo>
                    <a:pt x="61347" y="41755"/>
                  </a:lnTo>
                  <a:lnTo>
                    <a:pt x="61211" y="41638"/>
                  </a:lnTo>
                  <a:lnTo>
                    <a:pt x="60997" y="41443"/>
                  </a:lnTo>
                  <a:lnTo>
                    <a:pt x="60803" y="41229"/>
                  </a:lnTo>
                  <a:lnTo>
                    <a:pt x="60608" y="41015"/>
                  </a:lnTo>
                  <a:lnTo>
                    <a:pt x="60433" y="40782"/>
                  </a:lnTo>
                  <a:lnTo>
                    <a:pt x="60102" y="40315"/>
                  </a:lnTo>
                  <a:lnTo>
                    <a:pt x="59791" y="39809"/>
                  </a:lnTo>
                  <a:lnTo>
                    <a:pt x="59499" y="39264"/>
                  </a:lnTo>
                  <a:lnTo>
                    <a:pt x="59246" y="38719"/>
                  </a:lnTo>
                  <a:lnTo>
                    <a:pt x="58993" y="38136"/>
                  </a:lnTo>
                  <a:lnTo>
                    <a:pt x="58740" y="37571"/>
                  </a:lnTo>
                  <a:lnTo>
                    <a:pt x="58254" y="36404"/>
                  </a:lnTo>
                  <a:lnTo>
                    <a:pt x="58001" y="35820"/>
                  </a:lnTo>
                  <a:lnTo>
                    <a:pt x="57728" y="35276"/>
                  </a:lnTo>
                  <a:lnTo>
                    <a:pt x="57456" y="34731"/>
                  </a:lnTo>
                  <a:lnTo>
                    <a:pt x="57145" y="34205"/>
                  </a:lnTo>
                  <a:lnTo>
                    <a:pt x="56814" y="33719"/>
                  </a:lnTo>
                  <a:lnTo>
                    <a:pt x="56639" y="33485"/>
                  </a:lnTo>
                  <a:lnTo>
                    <a:pt x="56464" y="33252"/>
                  </a:lnTo>
                  <a:lnTo>
                    <a:pt x="56172" y="32960"/>
                  </a:lnTo>
                  <a:lnTo>
                    <a:pt x="55802" y="32629"/>
                  </a:lnTo>
                  <a:lnTo>
                    <a:pt x="55335" y="32240"/>
                  </a:lnTo>
                  <a:lnTo>
                    <a:pt x="54810" y="31812"/>
                  </a:lnTo>
                  <a:lnTo>
                    <a:pt x="53604" y="30878"/>
                  </a:lnTo>
                  <a:lnTo>
                    <a:pt x="52981" y="30372"/>
                  </a:lnTo>
                  <a:lnTo>
                    <a:pt x="52339" y="29867"/>
                  </a:lnTo>
                  <a:lnTo>
                    <a:pt x="51716" y="29341"/>
                  </a:lnTo>
                  <a:lnTo>
                    <a:pt x="51133" y="28816"/>
                  </a:lnTo>
                  <a:lnTo>
                    <a:pt x="50607" y="28291"/>
                  </a:lnTo>
                  <a:lnTo>
                    <a:pt x="50140" y="27765"/>
                  </a:lnTo>
                  <a:lnTo>
                    <a:pt x="49926" y="27532"/>
                  </a:lnTo>
                  <a:lnTo>
                    <a:pt x="49751" y="27279"/>
                  </a:lnTo>
                  <a:lnTo>
                    <a:pt x="49595" y="27045"/>
                  </a:lnTo>
                  <a:lnTo>
                    <a:pt x="49459" y="26812"/>
                  </a:lnTo>
                  <a:lnTo>
                    <a:pt x="49343" y="26578"/>
                  </a:lnTo>
                  <a:lnTo>
                    <a:pt x="49284" y="26364"/>
                  </a:lnTo>
                  <a:lnTo>
                    <a:pt x="49245" y="26150"/>
                  </a:lnTo>
                  <a:lnTo>
                    <a:pt x="49226" y="25956"/>
                  </a:lnTo>
                  <a:lnTo>
                    <a:pt x="49187" y="26831"/>
                  </a:lnTo>
                  <a:lnTo>
                    <a:pt x="49128" y="28038"/>
                  </a:lnTo>
                  <a:lnTo>
                    <a:pt x="49090" y="28719"/>
                  </a:lnTo>
                  <a:lnTo>
                    <a:pt x="49012" y="29419"/>
                  </a:lnTo>
                  <a:lnTo>
                    <a:pt x="48914" y="30139"/>
                  </a:lnTo>
                  <a:lnTo>
                    <a:pt x="48798" y="30859"/>
                  </a:lnTo>
                  <a:lnTo>
                    <a:pt x="48642" y="31520"/>
                  </a:lnTo>
                  <a:lnTo>
                    <a:pt x="48564" y="31851"/>
                  </a:lnTo>
                  <a:lnTo>
                    <a:pt x="48447" y="32143"/>
                  </a:lnTo>
                  <a:lnTo>
                    <a:pt x="48350" y="32435"/>
                  </a:lnTo>
                  <a:lnTo>
                    <a:pt x="48233" y="32707"/>
                  </a:lnTo>
                  <a:lnTo>
                    <a:pt x="48097" y="32960"/>
                  </a:lnTo>
                  <a:lnTo>
                    <a:pt x="47942" y="33174"/>
                  </a:lnTo>
                  <a:lnTo>
                    <a:pt x="47786" y="33369"/>
                  </a:lnTo>
                  <a:lnTo>
                    <a:pt x="47611" y="33544"/>
                  </a:lnTo>
                  <a:lnTo>
                    <a:pt x="47436" y="33680"/>
                  </a:lnTo>
                  <a:lnTo>
                    <a:pt x="47222" y="33777"/>
                  </a:lnTo>
                  <a:lnTo>
                    <a:pt x="47008" y="33855"/>
                  </a:lnTo>
                  <a:lnTo>
                    <a:pt x="46794" y="33875"/>
                  </a:lnTo>
                  <a:lnTo>
                    <a:pt x="46541" y="33875"/>
                  </a:lnTo>
                  <a:lnTo>
                    <a:pt x="46268" y="33816"/>
                  </a:lnTo>
                  <a:lnTo>
                    <a:pt x="46132" y="33777"/>
                  </a:lnTo>
                  <a:lnTo>
                    <a:pt x="46015" y="33719"/>
                  </a:lnTo>
                  <a:lnTo>
                    <a:pt x="45899" y="33641"/>
                  </a:lnTo>
                  <a:lnTo>
                    <a:pt x="45782" y="33544"/>
                  </a:lnTo>
                  <a:lnTo>
                    <a:pt x="45685" y="33447"/>
                  </a:lnTo>
                  <a:lnTo>
                    <a:pt x="45587" y="33330"/>
                  </a:lnTo>
                  <a:lnTo>
                    <a:pt x="45432" y="33077"/>
                  </a:lnTo>
                  <a:lnTo>
                    <a:pt x="45295" y="32785"/>
                  </a:lnTo>
                  <a:lnTo>
                    <a:pt x="45179" y="32474"/>
                  </a:lnTo>
                  <a:lnTo>
                    <a:pt x="45081" y="32124"/>
                  </a:lnTo>
                  <a:lnTo>
                    <a:pt x="45004" y="31773"/>
                  </a:lnTo>
                  <a:lnTo>
                    <a:pt x="44945" y="31404"/>
                  </a:lnTo>
                  <a:lnTo>
                    <a:pt x="44906" y="31034"/>
                  </a:lnTo>
                  <a:lnTo>
                    <a:pt x="44867" y="30314"/>
                  </a:lnTo>
                  <a:lnTo>
                    <a:pt x="44848" y="29672"/>
                  </a:lnTo>
                  <a:lnTo>
                    <a:pt x="44829" y="29127"/>
                  </a:lnTo>
                  <a:lnTo>
                    <a:pt x="44848" y="28660"/>
                  </a:lnTo>
                  <a:lnTo>
                    <a:pt x="44867" y="28193"/>
                  </a:lnTo>
                  <a:lnTo>
                    <a:pt x="44926" y="27765"/>
                  </a:lnTo>
                  <a:lnTo>
                    <a:pt x="45004" y="27357"/>
                  </a:lnTo>
                  <a:lnTo>
                    <a:pt x="45081" y="26967"/>
                  </a:lnTo>
                  <a:lnTo>
                    <a:pt x="45198" y="26578"/>
                  </a:lnTo>
                  <a:lnTo>
                    <a:pt x="45315" y="26209"/>
                  </a:lnTo>
                  <a:lnTo>
                    <a:pt x="45471" y="25858"/>
                  </a:lnTo>
                  <a:lnTo>
                    <a:pt x="45782" y="25139"/>
                  </a:lnTo>
                  <a:lnTo>
                    <a:pt x="46132" y="24419"/>
                  </a:lnTo>
                  <a:lnTo>
                    <a:pt x="46502" y="23660"/>
                  </a:lnTo>
                  <a:lnTo>
                    <a:pt x="46891" y="22862"/>
                  </a:lnTo>
                  <a:lnTo>
                    <a:pt x="47066" y="22434"/>
                  </a:lnTo>
                  <a:lnTo>
                    <a:pt x="47241" y="21986"/>
                  </a:lnTo>
                  <a:lnTo>
                    <a:pt x="47397" y="21520"/>
                  </a:lnTo>
                  <a:lnTo>
                    <a:pt x="47533" y="21072"/>
                  </a:lnTo>
                  <a:lnTo>
                    <a:pt x="47650" y="20605"/>
                  </a:lnTo>
                  <a:lnTo>
                    <a:pt x="47747" y="20119"/>
                  </a:lnTo>
                  <a:lnTo>
                    <a:pt x="47844" y="19652"/>
                  </a:lnTo>
                  <a:lnTo>
                    <a:pt x="47903" y="19165"/>
                  </a:lnTo>
                  <a:lnTo>
                    <a:pt x="47961" y="18679"/>
                  </a:lnTo>
                  <a:lnTo>
                    <a:pt x="48019" y="18192"/>
                  </a:lnTo>
                  <a:lnTo>
                    <a:pt x="48039" y="17706"/>
                  </a:lnTo>
                  <a:lnTo>
                    <a:pt x="48058" y="17220"/>
                  </a:lnTo>
                  <a:lnTo>
                    <a:pt x="48058" y="16733"/>
                  </a:lnTo>
                  <a:lnTo>
                    <a:pt x="48058" y="16247"/>
                  </a:lnTo>
                  <a:lnTo>
                    <a:pt x="48000" y="15293"/>
                  </a:lnTo>
                  <a:lnTo>
                    <a:pt x="47961" y="14826"/>
                  </a:lnTo>
                  <a:lnTo>
                    <a:pt x="47883" y="14398"/>
                  </a:lnTo>
                  <a:lnTo>
                    <a:pt x="47786" y="13990"/>
                  </a:lnTo>
                  <a:lnTo>
                    <a:pt x="47689" y="13620"/>
                  </a:lnTo>
                  <a:lnTo>
                    <a:pt x="47552" y="13270"/>
                  </a:lnTo>
                  <a:lnTo>
                    <a:pt x="47416" y="12959"/>
                  </a:lnTo>
                  <a:lnTo>
                    <a:pt x="47241" y="12647"/>
                  </a:lnTo>
                  <a:lnTo>
                    <a:pt x="47066" y="12355"/>
                  </a:lnTo>
                  <a:lnTo>
                    <a:pt x="46852" y="12083"/>
                  </a:lnTo>
                  <a:lnTo>
                    <a:pt x="46638" y="11811"/>
                  </a:lnTo>
                  <a:lnTo>
                    <a:pt x="46405" y="11558"/>
                  </a:lnTo>
                  <a:lnTo>
                    <a:pt x="46152" y="11305"/>
                  </a:lnTo>
                  <a:lnTo>
                    <a:pt x="45607" y="10799"/>
                  </a:lnTo>
                  <a:lnTo>
                    <a:pt x="44984" y="10254"/>
                  </a:lnTo>
                  <a:lnTo>
                    <a:pt x="44478" y="9787"/>
                  </a:lnTo>
                  <a:lnTo>
                    <a:pt x="43992" y="9281"/>
                  </a:lnTo>
                  <a:lnTo>
                    <a:pt x="43525" y="8756"/>
                  </a:lnTo>
                  <a:lnTo>
                    <a:pt x="43097" y="8192"/>
                  </a:lnTo>
                  <a:lnTo>
                    <a:pt x="42688" y="7588"/>
                  </a:lnTo>
                  <a:lnTo>
                    <a:pt x="42299" y="6966"/>
                  </a:lnTo>
                  <a:lnTo>
                    <a:pt x="41968" y="6324"/>
                  </a:lnTo>
                  <a:lnTo>
                    <a:pt x="41813" y="5993"/>
                  </a:lnTo>
                  <a:lnTo>
                    <a:pt x="41677" y="5662"/>
                  </a:lnTo>
                  <a:lnTo>
                    <a:pt x="41540" y="5312"/>
                  </a:lnTo>
                  <a:lnTo>
                    <a:pt x="41424" y="4981"/>
                  </a:lnTo>
                  <a:lnTo>
                    <a:pt x="41307" y="4631"/>
                  </a:lnTo>
                  <a:lnTo>
                    <a:pt x="41229" y="4281"/>
                  </a:lnTo>
                  <a:lnTo>
                    <a:pt x="41151" y="3931"/>
                  </a:lnTo>
                  <a:lnTo>
                    <a:pt x="41073" y="3580"/>
                  </a:lnTo>
                  <a:lnTo>
                    <a:pt x="41034" y="3211"/>
                  </a:lnTo>
                  <a:lnTo>
                    <a:pt x="40996" y="2860"/>
                  </a:lnTo>
                  <a:lnTo>
                    <a:pt x="40976" y="2510"/>
                  </a:lnTo>
                  <a:lnTo>
                    <a:pt x="40976" y="2141"/>
                  </a:lnTo>
                  <a:lnTo>
                    <a:pt x="40976" y="1790"/>
                  </a:lnTo>
                  <a:lnTo>
                    <a:pt x="41015" y="1421"/>
                  </a:lnTo>
                  <a:lnTo>
                    <a:pt x="41054" y="1070"/>
                  </a:lnTo>
                  <a:lnTo>
                    <a:pt x="41132" y="720"/>
                  </a:lnTo>
                  <a:lnTo>
                    <a:pt x="41210" y="351"/>
                  </a:lnTo>
                  <a:lnTo>
                    <a:pt x="41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4228875" y="-2932575"/>
              <a:ext cx="1813400" cy="1513750"/>
            </a:xfrm>
            <a:custGeom>
              <a:avLst/>
              <a:gdLst/>
              <a:ahLst/>
              <a:cxnLst/>
              <a:rect l="l" t="t" r="r" b="b"/>
              <a:pathLst>
                <a:path w="72536" h="60550" fill="none" extrusionOk="0">
                  <a:moveTo>
                    <a:pt x="0" y="60550"/>
                  </a:moveTo>
                  <a:lnTo>
                    <a:pt x="0" y="60550"/>
                  </a:lnTo>
                  <a:lnTo>
                    <a:pt x="195" y="60453"/>
                  </a:lnTo>
                  <a:lnTo>
                    <a:pt x="370" y="60336"/>
                  </a:lnTo>
                  <a:lnTo>
                    <a:pt x="545" y="60200"/>
                  </a:lnTo>
                  <a:lnTo>
                    <a:pt x="700" y="60064"/>
                  </a:lnTo>
                  <a:lnTo>
                    <a:pt x="837" y="59908"/>
                  </a:lnTo>
                  <a:lnTo>
                    <a:pt x="973" y="59752"/>
                  </a:lnTo>
                  <a:lnTo>
                    <a:pt x="1070" y="59577"/>
                  </a:lnTo>
                  <a:lnTo>
                    <a:pt x="1187" y="59402"/>
                  </a:lnTo>
                  <a:lnTo>
                    <a:pt x="1265" y="59207"/>
                  </a:lnTo>
                  <a:lnTo>
                    <a:pt x="1343" y="59013"/>
                  </a:lnTo>
                  <a:lnTo>
                    <a:pt x="1401" y="58818"/>
                  </a:lnTo>
                  <a:lnTo>
                    <a:pt x="1459" y="58624"/>
                  </a:lnTo>
                  <a:lnTo>
                    <a:pt x="1537" y="58196"/>
                  </a:lnTo>
                  <a:lnTo>
                    <a:pt x="1557" y="57748"/>
                  </a:lnTo>
                  <a:lnTo>
                    <a:pt x="1576" y="57281"/>
                  </a:lnTo>
                  <a:lnTo>
                    <a:pt x="1537" y="56814"/>
                  </a:lnTo>
                  <a:lnTo>
                    <a:pt x="1479" y="56347"/>
                  </a:lnTo>
                  <a:lnTo>
                    <a:pt x="1401" y="55880"/>
                  </a:lnTo>
                  <a:lnTo>
                    <a:pt x="1323" y="55433"/>
                  </a:lnTo>
                  <a:lnTo>
                    <a:pt x="1206" y="54985"/>
                  </a:lnTo>
                  <a:lnTo>
                    <a:pt x="1090" y="54538"/>
                  </a:lnTo>
                  <a:lnTo>
                    <a:pt x="973" y="54129"/>
                  </a:lnTo>
                  <a:lnTo>
                    <a:pt x="973" y="54129"/>
                  </a:lnTo>
                  <a:lnTo>
                    <a:pt x="837" y="53682"/>
                  </a:lnTo>
                  <a:lnTo>
                    <a:pt x="720" y="53195"/>
                  </a:lnTo>
                  <a:lnTo>
                    <a:pt x="603" y="52709"/>
                  </a:lnTo>
                  <a:lnTo>
                    <a:pt x="525" y="52203"/>
                  </a:lnTo>
                  <a:lnTo>
                    <a:pt x="467" y="51697"/>
                  </a:lnTo>
                  <a:lnTo>
                    <a:pt x="448" y="51191"/>
                  </a:lnTo>
                  <a:lnTo>
                    <a:pt x="428" y="50685"/>
                  </a:lnTo>
                  <a:lnTo>
                    <a:pt x="467" y="50199"/>
                  </a:lnTo>
                  <a:lnTo>
                    <a:pt x="525" y="49693"/>
                  </a:lnTo>
                  <a:lnTo>
                    <a:pt x="623" y="49226"/>
                  </a:lnTo>
                  <a:lnTo>
                    <a:pt x="759" y="48759"/>
                  </a:lnTo>
                  <a:lnTo>
                    <a:pt x="837" y="48526"/>
                  </a:lnTo>
                  <a:lnTo>
                    <a:pt x="934" y="48312"/>
                  </a:lnTo>
                  <a:lnTo>
                    <a:pt x="1031" y="48098"/>
                  </a:lnTo>
                  <a:lnTo>
                    <a:pt x="1148" y="47884"/>
                  </a:lnTo>
                  <a:lnTo>
                    <a:pt x="1265" y="47670"/>
                  </a:lnTo>
                  <a:lnTo>
                    <a:pt x="1420" y="47475"/>
                  </a:lnTo>
                  <a:lnTo>
                    <a:pt x="1557" y="47300"/>
                  </a:lnTo>
                  <a:lnTo>
                    <a:pt x="1732" y="47105"/>
                  </a:lnTo>
                  <a:lnTo>
                    <a:pt x="1907" y="46930"/>
                  </a:lnTo>
                  <a:lnTo>
                    <a:pt x="2101" y="46774"/>
                  </a:lnTo>
                  <a:lnTo>
                    <a:pt x="2101" y="46774"/>
                  </a:lnTo>
                  <a:lnTo>
                    <a:pt x="2043" y="47203"/>
                  </a:lnTo>
                  <a:lnTo>
                    <a:pt x="2004" y="47611"/>
                  </a:lnTo>
                  <a:lnTo>
                    <a:pt x="2004" y="47981"/>
                  </a:lnTo>
                  <a:lnTo>
                    <a:pt x="2043" y="48350"/>
                  </a:lnTo>
                  <a:lnTo>
                    <a:pt x="2082" y="48681"/>
                  </a:lnTo>
                  <a:lnTo>
                    <a:pt x="2160" y="48993"/>
                  </a:lnTo>
                  <a:lnTo>
                    <a:pt x="2257" y="49304"/>
                  </a:lnTo>
                  <a:lnTo>
                    <a:pt x="2393" y="49596"/>
                  </a:lnTo>
                  <a:lnTo>
                    <a:pt x="2529" y="49868"/>
                  </a:lnTo>
                  <a:lnTo>
                    <a:pt x="2704" y="50141"/>
                  </a:lnTo>
                  <a:lnTo>
                    <a:pt x="2899" y="50413"/>
                  </a:lnTo>
                  <a:lnTo>
                    <a:pt x="3094" y="50666"/>
                  </a:lnTo>
                  <a:lnTo>
                    <a:pt x="3327" y="50919"/>
                  </a:lnTo>
                  <a:lnTo>
                    <a:pt x="3580" y="51191"/>
                  </a:lnTo>
                  <a:lnTo>
                    <a:pt x="4125" y="51736"/>
                  </a:lnTo>
                  <a:lnTo>
                    <a:pt x="4125" y="51736"/>
                  </a:lnTo>
                  <a:lnTo>
                    <a:pt x="4417" y="52047"/>
                  </a:lnTo>
                  <a:lnTo>
                    <a:pt x="4689" y="52378"/>
                  </a:lnTo>
                  <a:lnTo>
                    <a:pt x="4942" y="52709"/>
                  </a:lnTo>
                  <a:lnTo>
                    <a:pt x="5156" y="53059"/>
                  </a:lnTo>
                  <a:lnTo>
                    <a:pt x="5351" y="53409"/>
                  </a:lnTo>
                  <a:lnTo>
                    <a:pt x="5506" y="53759"/>
                  </a:lnTo>
                  <a:lnTo>
                    <a:pt x="5662" y="54110"/>
                  </a:lnTo>
                  <a:lnTo>
                    <a:pt x="5818" y="54479"/>
                  </a:lnTo>
                  <a:lnTo>
                    <a:pt x="6071" y="55219"/>
                  </a:lnTo>
                  <a:lnTo>
                    <a:pt x="6323" y="55958"/>
                  </a:lnTo>
                  <a:lnTo>
                    <a:pt x="6576" y="56697"/>
                  </a:lnTo>
                  <a:lnTo>
                    <a:pt x="6713" y="57067"/>
                  </a:lnTo>
                  <a:lnTo>
                    <a:pt x="6868" y="57437"/>
                  </a:lnTo>
                  <a:lnTo>
                    <a:pt x="6868" y="57437"/>
                  </a:lnTo>
                  <a:lnTo>
                    <a:pt x="6927" y="56269"/>
                  </a:lnTo>
                  <a:lnTo>
                    <a:pt x="6985" y="55141"/>
                  </a:lnTo>
                  <a:lnTo>
                    <a:pt x="7024" y="54577"/>
                  </a:lnTo>
                  <a:lnTo>
                    <a:pt x="7082" y="54012"/>
                  </a:lnTo>
                  <a:lnTo>
                    <a:pt x="7180" y="53448"/>
                  </a:lnTo>
                  <a:lnTo>
                    <a:pt x="7316" y="52884"/>
                  </a:lnTo>
                  <a:lnTo>
                    <a:pt x="7316" y="52884"/>
                  </a:lnTo>
                  <a:lnTo>
                    <a:pt x="7433" y="52475"/>
                  </a:lnTo>
                  <a:lnTo>
                    <a:pt x="7569" y="52106"/>
                  </a:lnTo>
                  <a:lnTo>
                    <a:pt x="7705" y="51755"/>
                  </a:lnTo>
                  <a:lnTo>
                    <a:pt x="7880" y="51425"/>
                  </a:lnTo>
                  <a:lnTo>
                    <a:pt x="8036" y="51113"/>
                  </a:lnTo>
                  <a:lnTo>
                    <a:pt x="8230" y="50802"/>
                  </a:lnTo>
                  <a:lnTo>
                    <a:pt x="8425" y="50510"/>
                  </a:lnTo>
                  <a:lnTo>
                    <a:pt x="8619" y="50218"/>
                  </a:lnTo>
                  <a:lnTo>
                    <a:pt x="9047" y="49674"/>
                  </a:lnTo>
                  <a:lnTo>
                    <a:pt x="9495" y="49129"/>
                  </a:lnTo>
                  <a:lnTo>
                    <a:pt x="9962" y="48565"/>
                  </a:lnTo>
                  <a:lnTo>
                    <a:pt x="10429" y="47961"/>
                  </a:lnTo>
                  <a:lnTo>
                    <a:pt x="10429" y="47961"/>
                  </a:lnTo>
                  <a:lnTo>
                    <a:pt x="11285" y="46833"/>
                  </a:lnTo>
                  <a:lnTo>
                    <a:pt x="11732" y="46230"/>
                  </a:lnTo>
                  <a:lnTo>
                    <a:pt x="12161" y="45607"/>
                  </a:lnTo>
                  <a:lnTo>
                    <a:pt x="12569" y="44965"/>
                  </a:lnTo>
                  <a:lnTo>
                    <a:pt x="12764" y="44654"/>
                  </a:lnTo>
                  <a:lnTo>
                    <a:pt x="12939" y="44323"/>
                  </a:lnTo>
                  <a:lnTo>
                    <a:pt x="13094" y="43992"/>
                  </a:lnTo>
                  <a:lnTo>
                    <a:pt x="13250" y="43661"/>
                  </a:lnTo>
                  <a:lnTo>
                    <a:pt x="13386" y="43331"/>
                  </a:lnTo>
                  <a:lnTo>
                    <a:pt x="13484" y="43000"/>
                  </a:lnTo>
                  <a:lnTo>
                    <a:pt x="13484" y="43000"/>
                  </a:lnTo>
                  <a:lnTo>
                    <a:pt x="13561" y="42747"/>
                  </a:lnTo>
                  <a:lnTo>
                    <a:pt x="13620" y="42494"/>
                  </a:lnTo>
                  <a:lnTo>
                    <a:pt x="13698" y="42027"/>
                  </a:lnTo>
                  <a:lnTo>
                    <a:pt x="13737" y="41560"/>
                  </a:lnTo>
                  <a:lnTo>
                    <a:pt x="13756" y="41093"/>
                  </a:lnTo>
                  <a:lnTo>
                    <a:pt x="13737" y="40140"/>
                  </a:lnTo>
                  <a:lnTo>
                    <a:pt x="13737" y="39673"/>
                  </a:lnTo>
                  <a:lnTo>
                    <a:pt x="13756" y="39167"/>
                  </a:lnTo>
                  <a:lnTo>
                    <a:pt x="13756" y="39167"/>
                  </a:lnTo>
                  <a:lnTo>
                    <a:pt x="14165" y="39575"/>
                  </a:lnTo>
                  <a:lnTo>
                    <a:pt x="14515" y="39984"/>
                  </a:lnTo>
                  <a:lnTo>
                    <a:pt x="14826" y="40432"/>
                  </a:lnTo>
                  <a:lnTo>
                    <a:pt x="15098" y="40879"/>
                  </a:lnTo>
                  <a:lnTo>
                    <a:pt x="15332" y="41346"/>
                  </a:lnTo>
                  <a:lnTo>
                    <a:pt x="15527" y="41813"/>
                  </a:lnTo>
                  <a:lnTo>
                    <a:pt x="15682" y="42299"/>
                  </a:lnTo>
                  <a:lnTo>
                    <a:pt x="15818" y="42805"/>
                  </a:lnTo>
                  <a:lnTo>
                    <a:pt x="15935" y="43331"/>
                  </a:lnTo>
                  <a:lnTo>
                    <a:pt x="16013" y="43856"/>
                  </a:lnTo>
                  <a:lnTo>
                    <a:pt x="16091" y="44401"/>
                  </a:lnTo>
                  <a:lnTo>
                    <a:pt x="16130" y="44946"/>
                  </a:lnTo>
                  <a:lnTo>
                    <a:pt x="16169" y="45510"/>
                  </a:lnTo>
                  <a:lnTo>
                    <a:pt x="16188" y="46074"/>
                  </a:lnTo>
                  <a:lnTo>
                    <a:pt x="16188" y="47241"/>
                  </a:lnTo>
                  <a:lnTo>
                    <a:pt x="16188" y="47241"/>
                  </a:lnTo>
                  <a:lnTo>
                    <a:pt x="16188" y="47708"/>
                  </a:lnTo>
                  <a:lnTo>
                    <a:pt x="16149" y="48253"/>
                  </a:lnTo>
                  <a:lnTo>
                    <a:pt x="16052" y="49537"/>
                  </a:lnTo>
                  <a:lnTo>
                    <a:pt x="16013" y="50238"/>
                  </a:lnTo>
                  <a:lnTo>
                    <a:pt x="15974" y="50977"/>
                  </a:lnTo>
                  <a:lnTo>
                    <a:pt x="15974" y="51717"/>
                  </a:lnTo>
                  <a:lnTo>
                    <a:pt x="15994" y="52436"/>
                  </a:lnTo>
                  <a:lnTo>
                    <a:pt x="16013" y="52787"/>
                  </a:lnTo>
                  <a:lnTo>
                    <a:pt x="16052" y="53117"/>
                  </a:lnTo>
                  <a:lnTo>
                    <a:pt x="16110" y="53448"/>
                  </a:lnTo>
                  <a:lnTo>
                    <a:pt x="16169" y="53759"/>
                  </a:lnTo>
                  <a:lnTo>
                    <a:pt x="16246" y="54071"/>
                  </a:lnTo>
                  <a:lnTo>
                    <a:pt x="16324" y="54343"/>
                  </a:lnTo>
                  <a:lnTo>
                    <a:pt x="16441" y="54616"/>
                  </a:lnTo>
                  <a:lnTo>
                    <a:pt x="16558" y="54849"/>
                  </a:lnTo>
                  <a:lnTo>
                    <a:pt x="16713" y="55063"/>
                  </a:lnTo>
                  <a:lnTo>
                    <a:pt x="16869" y="55258"/>
                  </a:lnTo>
                  <a:lnTo>
                    <a:pt x="17044" y="55413"/>
                  </a:lnTo>
                  <a:lnTo>
                    <a:pt x="17258" y="55550"/>
                  </a:lnTo>
                  <a:lnTo>
                    <a:pt x="17492" y="55647"/>
                  </a:lnTo>
                  <a:lnTo>
                    <a:pt x="17745" y="55705"/>
                  </a:lnTo>
                  <a:lnTo>
                    <a:pt x="18017" y="55725"/>
                  </a:lnTo>
                  <a:lnTo>
                    <a:pt x="18309" y="55705"/>
                  </a:lnTo>
                  <a:lnTo>
                    <a:pt x="18309" y="55705"/>
                  </a:lnTo>
                  <a:lnTo>
                    <a:pt x="18562" y="55686"/>
                  </a:lnTo>
                  <a:lnTo>
                    <a:pt x="18776" y="55627"/>
                  </a:lnTo>
                  <a:lnTo>
                    <a:pt x="19009" y="55550"/>
                  </a:lnTo>
                  <a:lnTo>
                    <a:pt x="19204" y="55452"/>
                  </a:lnTo>
                  <a:lnTo>
                    <a:pt x="19418" y="55355"/>
                  </a:lnTo>
                  <a:lnTo>
                    <a:pt x="19612" y="55238"/>
                  </a:lnTo>
                  <a:lnTo>
                    <a:pt x="19788" y="55102"/>
                  </a:lnTo>
                  <a:lnTo>
                    <a:pt x="19963" y="54946"/>
                  </a:lnTo>
                  <a:lnTo>
                    <a:pt x="20118" y="54791"/>
                  </a:lnTo>
                  <a:lnTo>
                    <a:pt x="20293" y="54616"/>
                  </a:lnTo>
                  <a:lnTo>
                    <a:pt x="20430" y="54421"/>
                  </a:lnTo>
                  <a:lnTo>
                    <a:pt x="20585" y="54226"/>
                  </a:lnTo>
                  <a:lnTo>
                    <a:pt x="20838" y="53818"/>
                  </a:lnTo>
                  <a:lnTo>
                    <a:pt x="21072" y="53351"/>
                  </a:lnTo>
                  <a:lnTo>
                    <a:pt x="21286" y="52884"/>
                  </a:lnTo>
                  <a:lnTo>
                    <a:pt x="21461" y="52398"/>
                  </a:lnTo>
                  <a:lnTo>
                    <a:pt x="21617" y="51892"/>
                  </a:lnTo>
                  <a:lnTo>
                    <a:pt x="21753" y="51366"/>
                  </a:lnTo>
                  <a:lnTo>
                    <a:pt x="21869" y="50880"/>
                  </a:lnTo>
                  <a:lnTo>
                    <a:pt x="21967" y="50374"/>
                  </a:lnTo>
                  <a:lnTo>
                    <a:pt x="22045" y="49888"/>
                  </a:lnTo>
                  <a:lnTo>
                    <a:pt x="22122" y="49440"/>
                  </a:lnTo>
                  <a:lnTo>
                    <a:pt x="22122" y="49440"/>
                  </a:lnTo>
                  <a:lnTo>
                    <a:pt x="22200" y="48837"/>
                  </a:lnTo>
                  <a:lnTo>
                    <a:pt x="22259" y="48234"/>
                  </a:lnTo>
                  <a:lnTo>
                    <a:pt x="22317" y="47611"/>
                  </a:lnTo>
                  <a:lnTo>
                    <a:pt x="22336" y="47008"/>
                  </a:lnTo>
                  <a:lnTo>
                    <a:pt x="22317" y="46385"/>
                  </a:lnTo>
                  <a:lnTo>
                    <a:pt x="22298" y="46094"/>
                  </a:lnTo>
                  <a:lnTo>
                    <a:pt x="22259" y="45782"/>
                  </a:lnTo>
                  <a:lnTo>
                    <a:pt x="22220" y="45490"/>
                  </a:lnTo>
                  <a:lnTo>
                    <a:pt x="22142" y="45179"/>
                  </a:lnTo>
                  <a:lnTo>
                    <a:pt x="22064" y="44887"/>
                  </a:lnTo>
                  <a:lnTo>
                    <a:pt x="21986" y="44595"/>
                  </a:lnTo>
                  <a:lnTo>
                    <a:pt x="21986" y="44595"/>
                  </a:lnTo>
                  <a:lnTo>
                    <a:pt x="21500" y="43175"/>
                  </a:lnTo>
                  <a:lnTo>
                    <a:pt x="21266" y="42475"/>
                  </a:lnTo>
                  <a:lnTo>
                    <a:pt x="21052" y="41794"/>
                  </a:lnTo>
                  <a:lnTo>
                    <a:pt x="20858" y="41074"/>
                  </a:lnTo>
                  <a:lnTo>
                    <a:pt x="20683" y="40373"/>
                  </a:lnTo>
                  <a:lnTo>
                    <a:pt x="20546" y="39634"/>
                  </a:lnTo>
                  <a:lnTo>
                    <a:pt x="20410" y="38856"/>
                  </a:lnTo>
                  <a:lnTo>
                    <a:pt x="20410" y="38856"/>
                  </a:lnTo>
                  <a:lnTo>
                    <a:pt x="20371" y="38389"/>
                  </a:lnTo>
                  <a:lnTo>
                    <a:pt x="20313" y="37922"/>
                  </a:lnTo>
                  <a:lnTo>
                    <a:pt x="20293" y="37455"/>
                  </a:lnTo>
                  <a:lnTo>
                    <a:pt x="20293" y="37007"/>
                  </a:lnTo>
                  <a:lnTo>
                    <a:pt x="20293" y="36540"/>
                  </a:lnTo>
                  <a:lnTo>
                    <a:pt x="20313" y="36073"/>
                  </a:lnTo>
                  <a:lnTo>
                    <a:pt x="20332" y="35626"/>
                  </a:lnTo>
                  <a:lnTo>
                    <a:pt x="20391" y="35178"/>
                  </a:lnTo>
                  <a:lnTo>
                    <a:pt x="20449" y="34711"/>
                  </a:lnTo>
                  <a:lnTo>
                    <a:pt x="20527" y="34264"/>
                  </a:lnTo>
                  <a:lnTo>
                    <a:pt x="20605" y="33816"/>
                  </a:lnTo>
                  <a:lnTo>
                    <a:pt x="20722" y="33369"/>
                  </a:lnTo>
                  <a:lnTo>
                    <a:pt x="20838" y="32941"/>
                  </a:lnTo>
                  <a:lnTo>
                    <a:pt x="20974" y="32493"/>
                  </a:lnTo>
                  <a:lnTo>
                    <a:pt x="21111" y="32065"/>
                  </a:lnTo>
                  <a:lnTo>
                    <a:pt x="21286" y="31618"/>
                  </a:lnTo>
                  <a:lnTo>
                    <a:pt x="21286" y="31618"/>
                  </a:lnTo>
                  <a:lnTo>
                    <a:pt x="21441" y="31228"/>
                  </a:lnTo>
                  <a:lnTo>
                    <a:pt x="21617" y="30859"/>
                  </a:lnTo>
                  <a:lnTo>
                    <a:pt x="21811" y="30489"/>
                  </a:lnTo>
                  <a:lnTo>
                    <a:pt x="22025" y="30119"/>
                  </a:lnTo>
                  <a:lnTo>
                    <a:pt x="22881" y="28621"/>
                  </a:lnTo>
                  <a:lnTo>
                    <a:pt x="23095" y="28252"/>
                  </a:lnTo>
                  <a:lnTo>
                    <a:pt x="23290" y="27862"/>
                  </a:lnTo>
                  <a:lnTo>
                    <a:pt x="23484" y="27493"/>
                  </a:lnTo>
                  <a:lnTo>
                    <a:pt x="23640" y="27104"/>
                  </a:lnTo>
                  <a:lnTo>
                    <a:pt x="23796" y="26715"/>
                  </a:lnTo>
                  <a:lnTo>
                    <a:pt x="23912" y="26306"/>
                  </a:lnTo>
                  <a:lnTo>
                    <a:pt x="23990" y="25917"/>
                  </a:lnTo>
                  <a:lnTo>
                    <a:pt x="24049" y="25508"/>
                  </a:lnTo>
                  <a:lnTo>
                    <a:pt x="24049" y="25508"/>
                  </a:lnTo>
                  <a:lnTo>
                    <a:pt x="24107" y="24594"/>
                  </a:lnTo>
                  <a:lnTo>
                    <a:pt x="24146" y="23679"/>
                  </a:lnTo>
                  <a:lnTo>
                    <a:pt x="24165" y="22784"/>
                  </a:lnTo>
                  <a:lnTo>
                    <a:pt x="24165" y="21870"/>
                  </a:lnTo>
                  <a:lnTo>
                    <a:pt x="24126" y="20994"/>
                  </a:lnTo>
                  <a:lnTo>
                    <a:pt x="24049" y="20119"/>
                  </a:lnTo>
                  <a:lnTo>
                    <a:pt x="23932" y="19243"/>
                  </a:lnTo>
                  <a:lnTo>
                    <a:pt x="23796" y="18387"/>
                  </a:lnTo>
                  <a:lnTo>
                    <a:pt x="23601" y="17550"/>
                  </a:lnTo>
                  <a:lnTo>
                    <a:pt x="23484" y="17142"/>
                  </a:lnTo>
                  <a:lnTo>
                    <a:pt x="23368" y="16733"/>
                  </a:lnTo>
                  <a:lnTo>
                    <a:pt x="23231" y="16325"/>
                  </a:lnTo>
                  <a:lnTo>
                    <a:pt x="23095" y="15916"/>
                  </a:lnTo>
                  <a:lnTo>
                    <a:pt x="22920" y="15527"/>
                  </a:lnTo>
                  <a:lnTo>
                    <a:pt x="22764" y="15138"/>
                  </a:lnTo>
                  <a:lnTo>
                    <a:pt x="22570" y="14749"/>
                  </a:lnTo>
                  <a:lnTo>
                    <a:pt x="22375" y="14359"/>
                  </a:lnTo>
                  <a:lnTo>
                    <a:pt x="22161" y="13990"/>
                  </a:lnTo>
                  <a:lnTo>
                    <a:pt x="21947" y="13620"/>
                  </a:lnTo>
                  <a:lnTo>
                    <a:pt x="21694" y="13270"/>
                  </a:lnTo>
                  <a:lnTo>
                    <a:pt x="21441" y="12900"/>
                  </a:lnTo>
                  <a:lnTo>
                    <a:pt x="21169" y="12550"/>
                  </a:lnTo>
                  <a:lnTo>
                    <a:pt x="20897" y="12219"/>
                  </a:lnTo>
                  <a:lnTo>
                    <a:pt x="20897" y="12219"/>
                  </a:lnTo>
                  <a:lnTo>
                    <a:pt x="21208" y="12258"/>
                  </a:lnTo>
                  <a:lnTo>
                    <a:pt x="21519" y="12316"/>
                  </a:lnTo>
                  <a:lnTo>
                    <a:pt x="21831" y="12394"/>
                  </a:lnTo>
                  <a:lnTo>
                    <a:pt x="22122" y="12472"/>
                  </a:lnTo>
                  <a:lnTo>
                    <a:pt x="22414" y="12569"/>
                  </a:lnTo>
                  <a:lnTo>
                    <a:pt x="22687" y="12667"/>
                  </a:lnTo>
                  <a:lnTo>
                    <a:pt x="22979" y="12783"/>
                  </a:lnTo>
                  <a:lnTo>
                    <a:pt x="23231" y="12900"/>
                  </a:lnTo>
                  <a:lnTo>
                    <a:pt x="23757" y="13192"/>
                  </a:lnTo>
                  <a:lnTo>
                    <a:pt x="24263" y="13503"/>
                  </a:lnTo>
                  <a:lnTo>
                    <a:pt x="24730" y="13834"/>
                  </a:lnTo>
                  <a:lnTo>
                    <a:pt x="25158" y="14223"/>
                  </a:lnTo>
                  <a:lnTo>
                    <a:pt x="25586" y="14632"/>
                  </a:lnTo>
                  <a:lnTo>
                    <a:pt x="25975" y="15079"/>
                  </a:lnTo>
                  <a:lnTo>
                    <a:pt x="26345" y="15546"/>
                  </a:lnTo>
                  <a:lnTo>
                    <a:pt x="26675" y="16033"/>
                  </a:lnTo>
                  <a:lnTo>
                    <a:pt x="26987" y="16558"/>
                  </a:lnTo>
                  <a:lnTo>
                    <a:pt x="27259" y="17103"/>
                  </a:lnTo>
                  <a:lnTo>
                    <a:pt x="27531" y="17648"/>
                  </a:lnTo>
                  <a:lnTo>
                    <a:pt x="27765" y="18231"/>
                  </a:lnTo>
                  <a:lnTo>
                    <a:pt x="27959" y="18815"/>
                  </a:lnTo>
                  <a:lnTo>
                    <a:pt x="28154" y="19418"/>
                  </a:lnTo>
                  <a:lnTo>
                    <a:pt x="28290" y="20041"/>
                  </a:lnTo>
                  <a:lnTo>
                    <a:pt x="28426" y="20663"/>
                  </a:lnTo>
                  <a:lnTo>
                    <a:pt x="28524" y="21286"/>
                  </a:lnTo>
                  <a:lnTo>
                    <a:pt x="28602" y="21928"/>
                  </a:lnTo>
                  <a:lnTo>
                    <a:pt x="28640" y="22570"/>
                  </a:lnTo>
                  <a:lnTo>
                    <a:pt x="28660" y="23212"/>
                  </a:lnTo>
                  <a:lnTo>
                    <a:pt x="28660" y="23854"/>
                  </a:lnTo>
                  <a:lnTo>
                    <a:pt x="28640" y="24496"/>
                  </a:lnTo>
                  <a:lnTo>
                    <a:pt x="28582" y="25119"/>
                  </a:lnTo>
                  <a:lnTo>
                    <a:pt x="28485" y="25761"/>
                  </a:lnTo>
                  <a:lnTo>
                    <a:pt x="28388" y="26364"/>
                  </a:lnTo>
                  <a:lnTo>
                    <a:pt x="28251" y="26987"/>
                  </a:lnTo>
                  <a:lnTo>
                    <a:pt x="28076" y="27571"/>
                  </a:lnTo>
                  <a:lnTo>
                    <a:pt x="27901" y="28154"/>
                  </a:lnTo>
                  <a:lnTo>
                    <a:pt x="27901" y="28154"/>
                  </a:lnTo>
                  <a:lnTo>
                    <a:pt x="27765" y="28524"/>
                  </a:lnTo>
                  <a:lnTo>
                    <a:pt x="27629" y="28933"/>
                  </a:lnTo>
                  <a:lnTo>
                    <a:pt x="27512" y="29361"/>
                  </a:lnTo>
                  <a:lnTo>
                    <a:pt x="27473" y="29575"/>
                  </a:lnTo>
                  <a:lnTo>
                    <a:pt x="27434" y="29789"/>
                  </a:lnTo>
                  <a:lnTo>
                    <a:pt x="27434" y="30003"/>
                  </a:lnTo>
                  <a:lnTo>
                    <a:pt x="27434" y="30197"/>
                  </a:lnTo>
                  <a:lnTo>
                    <a:pt x="27473" y="30392"/>
                  </a:lnTo>
                  <a:lnTo>
                    <a:pt x="27531" y="30586"/>
                  </a:lnTo>
                  <a:lnTo>
                    <a:pt x="27609" y="30762"/>
                  </a:lnTo>
                  <a:lnTo>
                    <a:pt x="27745" y="30917"/>
                  </a:lnTo>
                  <a:lnTo>
                    <a:pt x="27901" y="31073"/>
                  </a:lnTo>
                  <a:lnTo>
                    <a:pt x="28096" y="31190"/>
                  </a:lnTo>
                  <a:lnTo>
                    <a:pt x="28096" y="31190"/>
                  </a:lnTo>
                  <a:lnTo>
                    <a:pt x="28193" y="31248"/>
                  </a:lnTo>
                  <a:lnTo>
                    <a:pt x="28310" y="31287"/>
                  </a:lnTo>
                  <a:lnTo>
                    <a:pt x="28407" y="31306"/>
                  </a:lnTo>
                  <a:lnTo>
                    <a:pt x="28504" y="31306"/>
                  </a:lnTo>
                  <a:lnTo>
                    <a:pt x="28602" y="31306"/>
                  </a:lnTo>
                  <a:lnTo>
                    <a:pt x="28679" y="31287"/>
                  </a:lnTo>
                  <a:lnTo>
                    <a:pt x="28777" y="31267"/>
                  </a:lnTo>
                  <a:lnTo>
                    <a:pt x="28854" y="31228"/>
                  </a:lnTo>
                  <a:lnTo>
                    <a:pt x="29010" y="31112"/>
                  </a:lnTo>
                  <a:lnTo>
                    <a:pt x="29146" y="30976"/>
                  </a:lnTo>
                  <a:lnTo>
                    <a:pt x="29283" y="30800"/>
                  </a:lnTo>
                  <a:lnTo>
                    <a:pt x="29399" y="30586"/>
                  </a:lnTo>
                  <a:lnTo>
                    <a:pt x="29497" y="30372"/>
                  </a:lnTo>
                  <a:lnTo>
                    <a:pt x="29594" y="30139"/>
                  </a:lnTo>
                  <a:lnTo>
                    <a:pt x="29749" y="29652"/>
                  </a:lnTo>
                  <a:lnTo>
                    <a:pt x="29866" y="29166"/>
                  </a:lnTo>
                  <a:lnTo>
                    <a:pt x="29944" y="28738"/>
                  </a:lnTo>
                  <a:lnTo>
                    <a:pt x="29944" y="28738"/>
                  </a:lnTo>
                  <a:lnTo>
                    <a:pt x="30041" y="28135"/>
                  </a:lnTo>
                  <a:lnTo>
                    <a:pt x="30100" y="27512"/>
                  </a:lnTo>
                  <a:lnTo>
                    <a:pt x="30197" y="26228"/>
                  </a:lnTo>
                  <a:lnTo>
                    <a:pt x="30294" y="24924"/>
                  </a:lnTo>
                  <a:lnTo>
                    <a:pt x="30353" y="24263"/>
                  </a:lnTo>
                  <a:lnTo>
                    <a:pt x="30430" y="23621"/>
                  </a:lnTo>
                  <a:lnTo>
                    <a:pt x="30547" y="22979"/>
                  </a:lnTo>
                  <a:lnTo>
                    <a:pt x="30683" y="22376"/>
                  </a:lnTo>
                  <a:lnTo>
                    <a:pt x="30761" y="22064"/>
                  </a:lnTo>
                  <a:lnTo>
                    <a:pt x="30859" y="21772"/>
                  </a:lnTo>
                  <a:lnTo>
                    <a:pt x="30956" y="21481"/>
                  </a:lnTo>
                  <a:lnTo>
                    <a:pt x="31073" y="21208"/>
                  </a:lnTo>
                  <a:lnTo>
                    <a:pt x="31209" y="20936"/>
                  </a:lnTo>
                  <a:lnTo>
                    <a:pt x="31345" y="20663"/>
                  </a:lnTo>
                  <a:lnTo>
                    <a:pt x="31501" y="20410"/>
                  </a:lnTo>
                  <a:lnTo>
                    <a:pt x="31676" y="20158"/>
                  </a:lnTo>
                  <a:lnTo>
                    <a:pt x="31870" y="19924"/>
                  </a:lnTo>
                  <a:lnTo>
                    <a:pt x="32065" y="19691"/>
                  </a:lnTo>
                  <a:lnTo>
                    <a:pt x="32279" y="19477"/>
                  </a:lnTo>
                  <a:lnTo>
                    <a:pt x="32532" y="19282"/>
                  </a:lnTo>
                  <a:lnTo>
                    <a:pt x="32532" y="19282"/>
                  </a:lnTo>
                  <a:lnTo>
                    <a:pt x="32571" y="19963"/>
                  </a:lnTo>
                  <a:lnTo>
                    <a:pt x="32610" y="20722"/>
                  </a:lnTo>
                  <a:lnTo>
                    <a:pt x="32668" y="21520"/>
                  </a:lnTo>
                  <a:lnTo>
                    <a:pt x="32726" y="21909"/>
                  </a:lnTo>
                  <a:lnTo>
                    <a:pt x="32804" y="22278"/>
                  </a:lnTo>
                  <a:lnTo>
                    <a:pt x="32882" y="22648"/>
                  </a:lnTo>
                  <a:lnTo>
                    <a:pt x="32999" y="22998"/>
                  </a:lnTo>
                  <a:lnTo>
                    <a:pt x="33154" y="23329"/>
                  </a:lnTo>
                  <a:lnTo>
                    <a:pt x="33330" y="23621"/>
                  </a:lnTo>
                  <a:lnTo>
                    <a:pt x="33427" y="23757"/>
                  </a:lnTo>
                  <a:lnTo>
                    <a:pt x="33524" y="23893"/>
                  </a:lnTo>
                  <a:lnTo>
                    <a:pt x="33641" y="23991"/>
                  </a:lnTo>
                  <a:lnTo>
                    <a:pt x="33777" y="24107"/>
                  </a:lnTo>
                  <a:lnTo>
                    <a:pt x="33913" y="24205"/>
                  </a:lnTo>
                  <a:lnTo>
                    <a:pt x="34069" y="24282"/>
                  </a:lnTo>
                  <a:lnTo>
                    <a:pt x="34225" y="24341"/>
                  </a:lnTo>
                  <a:lnTo>
                    <a:pt x="34400" y="24399"/>
                  </a:lnTo>
                  <a:lnTo>
                    <a:pt x="34400" y="24399"/>
                  </a:lnTo>
                  <a:lnTo>
                    <a:pt x="34653" y="24438"/>
                  </a:lnTo>
                  <a:lnTo>
                    <a:pt x="34886" y="24458"/>
                  </a:lnTo>
                  <a:lnTo>
                    <a:pt x="35120" y="24438"/>
                  </a:lnTo>
                  <a:lnTo>
                    <a:pt x="35334" y="24399"/>
                  </a:lnTo>
                  <a:lnTo>
                    <a:pt x="35528" y="24321"/>
                  </a:lnTo>
                  <a:lnTo>
                    <a:pt x="35723" y="24224"/>
                  </a:lnTo>
                  <a:lnTo>
                    <a:pt x="35917" y="24107"/>
                  </a:lnTo>
                  <a:lnTo>
                    <a:pt x="36073" y="23952"/>
                  </a:lnTo>
                  <a:lnTo>
                    <a:pt x="36248" y="23796"/>
                  </a:lnTo>
                  <a:lnTo>
                    <a:pt x="36384" y="23601"/>
                  </a:lnTo>
                  <a:lnTo>
                    <a:pt x="36540" y="23387"/>
                  </a:lnTo>
                  <a:lnTo>
                    <a:pt x="36657" y="23173"/>
                  </a:lnTo>
                  <a:lnTo>
                    <a:pt x="36793" y="22940"/>
                  </a:lnTo>
                  <a:lnTo>
                    <a:pt x="36910" y="22687"/>
                  </a:lnTo>
                  <a:lnTo>
                    <a:pt x="37104" y="22162"/>
                  </a:lnTo>
                  <a:lnTo>
                    <a:pt x="37279" y="21617"/>
                  </a:lnTo>
                  <a:lnTo>
                    <a:pt x="37415" y="21033"/>
                  </a:lnTo>
                  <a:lnTo>
                    <a:pt x="37532" y="20449"/>
                  </a:lnTo>
                  <a:lnTo>
                    <a:pt x="37610" y="19866"/>
                  </a:lnTo>
                  <a:lnTo>
                    <a:pt x="37668" y="19321"/>
                  </a:lnTo>
                  <a:lnTo>
                    <a:pt x="37707" y="18796"/>
                  </a:lnTo>
                  <a:lnTo>
                    <a:pt x="37727" y="18329"/>
                  </a:lnTo>
                  <a:lnTo>
                    <a:pt x="37746" y="17920"/>
                  </a:lnTo>
                  <a:lnTo>
                    <a:pt x="37746" y="17920"/>
                  </a:lnTo>
                  <a:lnTo>
                    <a:pt x="37727" y="17589"/>
                  </a:lnTo>
                  <a:lnTo>
                    <a:pt x="37707" y="17278"/>
                  </a:lnTo>
                  <a:lnTo>
                    <a:pt x="37629" y="16655"/>
                  </a:lnTo>
                  <a:lnTo>
                    <a:pt x="37513" y="16052"/>
                  </a:lnTo>
                  <a:lnTo>
                    <a:pt x="37377" y="15449"/>
                  </a:lnTo>
                  <a:lnTo>
                    <a:pt x="37221" y="14865"/>
                  </a:lnTo>
                  <a:lnTo>
                    <a:pt x="37046" y="14282"/>
                  </a:lnTo>
                  <a:lnTo>
                    <a:pt x="36715" y="13114"/>
                  </a:lnTo>
                  <a:lnTo>
                    <a:pt x="36540" y="12530"/>
                  </a:lnTo>
                  <a:lnTo>
                    <a:pt x="36404" y="11947"/>
                  </a:lnTo>
                  <a:lnTo>
                    <a:pt x="36287" y="11363"/>
                  </a:lnTo>
                  <a:lnTo>
                    <a:pt x="36209" y="10760"/>
                  </a:lnTo>
                  <a:lnTo>
                    <a:pt x="36190" y="10468"/>
                  </a:lnTo>
                  <a:lnTo>
                    <a:pt x="36190" y="10157"/>
                  </a:lnTo>
                  <a:lnTo>
                    <a:pt x="36190" y="9845"/>
                  </a:lnTo>
                  <a:lnTo>
                    <a:pt x="36190" y="9534"/>
                  </a:lnTo>
                  <a:lnTo>
                    <a:pt x="36229" y="9223"/>
                  </a:lnTo>
                  <a:lnTo>
                    <a:pt x="36268" y="8892"/>
                  </a:lnTo>
                  <a:lnTo>
                    <a:pt x="36326" y="8561"/>
                  </a:lnTo>
                  <a:lnTo>
                    <a:pt x="36404" y="8250"/>
                  </a:lnTo>
                  <a:lnTo>
                    <a:pt x="36404" y="8250"/>
                  </a:lnTo>
                  <a:lnTo>
                    <a:pt x="36559" y="7744"/>
                  </a:lnTo>
                  <a:lnTo>
                    <a:pt x="36715" y="7219"/>
                  </a:lnTo>
                  <a:lnTo>
                    <a:pt x="36910" y="6655"/>
                  </a:lnTo>
                  <a:lnTo>
                    <a:pt x="37143" y="6051"/>
                  </a:lnTo>
                  <a:lnTo>
                    <a:pt x="37377" y="5448"/>
                  </a:lnTo>
                  <a:lnTo>
                    <a:pt x="37649" y="4826"/>
                  </a:lnTo>
                  <a:lnTo>
                    <a:pt x="37941" y="4203"/>
                  </a:lnTo>
                  <a:lnTo>
                    <a:pt x="38252" y="3600"/>
                  </a:lnTo>
                  <a:lnTo>
                    <a:pt x="38583" y="2997"/>
                  </a:lnTo>
                  <a:lnTo>
                    <a:pt x="38933" y="2432"/>
                  </a:lnTo>
                  <a:lnTo>
                    <a:pt x="39303" y="1888"/>
                  </a:lnTo>
                  <a:lnTo>
                    <a:pt x="39672" y="1401"/>
                  </a:lnTo>
                  <a:lnTo>
                    <a:pt x="40081" y="954"/>
                  </a:lnTo>
                  <a:lnTo>
                    <a:pt x="40276" y="759"/>
                  </a:lnTo>
                  <a:lnTo>
                    <a:pt x="40490" y="565"/>
                  </a:lnTo>
                  <a:lnTo>
                    <a:pt x="40684" y="389"/>
                  </a:lnTo>
                  <a:lnTo>
                    <a:pt x="40898" y="253"/>
                  </a:lnTo>
                  <a:lnTo>
                    <a:pt x="41112" y="117"/>
                  </a:lnTo>
                  <a:lnTo>
                    <a:pt x="41326" y="0"/>
                  </a:lnTo>
                  <a:lnTo>
                    <a:pt x="41326" y="0"/>
                  </a:lnTo>
                  <a:lnTo>
                    <a:pt x="41210" y="351"/>
                  </a:lnTo>
                  <a:lnTo>
                    <a:pt x="41132" y="720"/>
                  </a:lnTo>
                  <a:lnTo>
                    <a:pt x="41054" y="1070"/>
                  </a:lnTo>
                  <a:lnTo>
                    <a:pt x="41015" y="1421"/>
                  </a:lnTo>
                  <a:lnTo>
                    <a:pt x="40976" y="1790"/>
                  </a:lnTo>
                  <a:lnTo>
                    <a:pt x="40976" y="2141"/>
                  </a:lnTo>
                  <a:lnTo>
                    <a:pt x="40976" y="2510"/>
                  </a:lnTo>
                  <a:lnTo>
                    <a:pt x="40996" y="2860"/>
                  </a:lnTo>
                  <a:lnTo>
                    <a:pt x="41034" y="3211"/>
                  </a:lnTo>
                  <a:lnTo>
                    <a:pt x="41073" y="3580"/>
                  </a:lnTo>
                  <a:lnTo>
                    <a:pt x="41151" y="3931"/>
                  </a:lnTo>
                  <a:lnTo>
                    <a:pt x="41229" y="4281"/>
                  </a:lnTo>
                  <a:lnTo>
                    <a:pt x="41307" y="4631"/>
                  </a:lnTo>
                  <a:lnTo>
                    <a:pt x="41424" y="4981"/>
                  </a:lnTo>
                  <a:lnTo>
                    <a:pt x="41540" y="5312"/>
                  </a:lnTo>
                  <a:lnTo>
                    <a:pt x="41677" y="5662"/>
                  </a:lnTo>
                  <a:lnTo>
                    <a:pt x="41813" y="5993"/>
                  </a:lnTo>
                  <a:lnTo>
                    <a:pt x="41968" y="6324"/>
                  </a:lnTo>
                  <a:lnTo>
                    <a:pt x="42299" y="6966"/>
                  </a:lnTo>
                  <a:lnTo>
                    <a:pt x="42688" y="7588"/>
                  </a:lnTo>
                  <a:lnTo>
                    <a:pt x="43097" y="8192"/>
                  </a:lnTo>
                  <a:lnTo>
                    <a:pt x="43525" y="8756"/>
                  </a:lnTo>
                  <a:lnTo>
                    <a:pt x="43992" y="9281"/>
                  </a:lnTo>
                  <a:lnTo>
                    <a:pt x="44478" y="9787"/>
                  </a:lnTo>
                  <a:lnTo>
                    <a:pt x="44984" y="10254"/>
                  </a:lnTo>
                  <a:lnTo>
                    <a:pt x="44984" y="10254"/>
                  </a:lnTo>
                  <a:lnTo>
                    <a:pt x="45607" y="10799"/>
                  </a:lnTo>
                  <a:lnTo>
                    <a:pt x="46152" y="11305"/>
                  </a:lnTo>
                  <a:lnTo>
                    <a:pt x="46405" y="11558"/>
                  </a:lnTo>
                  <a:lnTo>
                    <a:pt x="46638" y="11811"/>
                  </a:lnTo>
                  <a:lnTo>
                    <a:pt x="46852" y="12083"/>
                  </a:lnTo>
                  <a:lnTo>
                    <a:pt x="47066" y="12355"/>
                  </a:lnTo>
                  <a:lnTo>
                    <a:pt x="47241" y="12647"/>
                  </a:lnTo>
                  <a:lnTo>
                    <a:pt x="47416" y="12959"/>
                  </a:lnTo>
                  <a:lnTo>
                    <a:pt x="47552" y="13270"/>
                  </a:lnTo>
                  <a:lnTo>
                    <a:pt x="47689" y="13620"/>
                  </a:lnTo>
                  <a:lnTo>
                    <a:pt x="47786" y="13990"/>
                  </a:lnTo>
                  <a:lnTo>
                    <a:pt x="47883" y="14398"/>
                  </a:lnTo>
                  <a:lnTo>
                    <a:pt x="47961" y="14826"/>
                  </a:lnTo>
                  <a:lnTo>
                    <a:pt x="48000" y="15293"/>
                  </a:lnTo>
                  <a:lnTo>
                    <a:pt x="48000" y="15293"/>
                  </a:lnTo>
                  <a:lnTo>
                    <a:pt x="48058" y="16247"/>
                  </a:lnTo>
                  <a:lnTo>
                    <a:pt x="48058" y="16733"/>
                  </a:lnTo>
                  <a:lnTo>
                    <a:pt x="48058" y="17220"/>
                  </a:lnTo>
                  <a:lnTo>
                    <a:pt x="48039" y="17706"/>
                  </a:lnTo>
                  <a:lnTo>
                    <a:pt x="48019" y="18192"/>
                  </a:lnTo>
                  <a:lnTo>
                    <a:pt x="47961" y="18679"/>
                  </a:lnTo>
                  <a:lnTo>
                    <a:pt x="47903" y="19165"/>
                  </a:lnTo>
                  <a:lnTo>
                    <a:pt x="47844" y="19652"/>
                  </a:lnTo>
                  <a:lnTo>
                    <a:pt x="47747" y="20119"/>
                  </a:lnTo>
                  <a:lnTo>
                    <a:pt x="47650" y="20605"/>
                  </a:lnTo>
                  <a:lnTo>
                    <a:pt x="47533" y="21072"/>
                  </a:lnTo>
                  <a:lnTo>
                    <a:pt x="47397" y="21520"/>
                  </a:lnTo>
                  <a:lnTo>
                    <a:pt x="47241" y="21986"/>
                  </a:lnTo>
                  <a:lnTo>
                    <a:pt x="47066" y="22434"/>
                  </a:lnTo>
                  <a:lnTo>
                    <a:pt x="46891" y="22862"/>
                  </a:lnTo>
                  <a:lnTo>
                    <a:pt x="46891" y="22862"/>
                  </a:lnTo>
                  <a:lnTo>
                    <a:pt x="46502" y="23660"/>
                  </a:lnTo>
                  <a:lnTo>
                    <a:pt x="46132" y="24419"/>
                  </a:lnTo>
                  <a:lnTo>
                    <a:pt x="45782" y="25139"/>
                  </a:lnTo>
                  <a:lnTo>
                    <a:pt x="45471" y="25858"/>
                  </a:lnTo>
                  <a:lnTo>
                    <a:pt x="45315" y="26209"/>
                  </a:lnTo>
                  <a:lnTo>
                    <a:pt x="45198" y="26578"/>
                  </a:lnTo>
                  <a:lnTo>
                    <a:pt x="45081" y="26967"/>
                  </a:lnTo>
                  <a:lnTo>
                    <a:pt x="45004" y="27357"/>
                  </a:lnTo>
                  <a:lnTo>
                    <a:pt x="44926" y="27765"/>
                  </a:lnTo>
                  <a:lnTo>
                    <a:pt x="44867" y="28193"/>
                  </a:lnTo>
                  <a:lnTo>
                    <a:pt x="44848" y="28660"/>
                  </a:lnTo>
                  <a:lnTo>
                    <a:pt x="44829" y="29127"/>
                  </a:lnTo>
                  <a:lnTo>
                    <a:pt x="44829" y="29127"/>
                  </a:lnTo>
                  <a:lnTo>
                    <a:pt x="44848" y="29672"/>
                  </a:lnTo>
                  <a:lnTo>
                    <a:pt x="44867" y="30314"/>
                  </a:lnTo>
                  <a:lnTo>
                    <a:pt x="44906" y="31034"/>
                  </a:lnTo>
                  <a:lnTo>
                    <a:pt x="44945" y="31404"/>
                  </a:lnTo>
                  <a:lnTo>
                    <a:pt x="45004" y="31773"/>
                  </a:lnTo>
                  <a:lnTo>
                    <a:pt x="45081" y="32124"/>
                  </a:lnTo>
                  <a:lnTo>
                    <a:pt x="45179" y="32474"/>
                  </a:lnTo>
                  <a:lnTo>
                    <a:pt x="45295" y="32785"/>
                  </a:lnTo>
                  <a:lnTo>
                    <a:pt x="45432" y="33077"/>
                  </a:lnTo>
                  <a:lnTo>
                    <a:pt x="45587" y="33330"/>
                  </a:lnTo>
                  <a:lnTo>
                    <a:pt x="45685" y="33447"/>
                  </a:lnTo>
                  <a:lnTo>
                    <a:pt x="45782" y="33544"/>
                  </a:lnTo>
                  <a:lnTo>
                    <a:pt x="45899" y="33641"/>
                  </a:lnTo>
                  <a:lnTo>
                    <a:pt x="46015" y="33719"/>
                  </a:lnTo>
                  <a:lnTo>
                    <a:pt x="46132" y="33777"/>
                  </a:lnTo>
                  <a:lnTo>
                    <a:pt x="46268" y="33816"/>
                  </a:lnTo>
                  <a:lnTo>
                    <a:pt x="46268" y="33816"/>
                  </a:lnTo>
                  <a:lnTo>
                    <a:pt x="46541" y="33875"/>
                  </a:lnTo>
                  <a:lnTo>
                    <a:pt x="46794" y="33875"/>
                  </a:lnTo>
                  <a:lnTo>
                    <a:pt x="47008" y="33855"/>
                  </a:lnTo>
                  <a:lnTo>
                    <a:pt x="47222" y="33777"/>
                  </a:lnTo>
                  <a:lnTo>
                    <a:pt x="47436" y="33680"/>
                  </a:lnTo>
                  <a:lnTo>
                    <a:pt x="47611" y="33544"/>
                  </a:lnTo>
                  <a:lnTo>
                    <a:pt x="47786" y="33369"/>
                  </a:lnTo>
                  <a:lnTo>
                    <a:pt x="47942" y="33174"/>
                  </a:lnTo>
                  <a:lnTo>
                    <a:pt x="48097" y="32960"/>
                  </a:lnTo>
                  <a:lnTo>
                    <a:pt x="48233" y="32707"/>
                  </a:lnTo>
                  <a:lnTo>
                    <a:pt x="48350" y="32435"/>
                  </a:lnTo>
                  <a:lnTo>
                    <a:pt x="48447" y="32143"/>
                  </a:lnTo>
                  <a:lnTo>
                    <a:pt x="48564" y="31851"/>
                  </a:lnTo>
                  <a:lnTo>
                    <a:pt x="48642" y="31520"/>
                  </a:lnTo>
                  <a:lnTo>
                    <a:pt x="48798" y="30859"/>
                  </a:lnTo>
                  <a:lnTo>
                    <a:pt x="48914" y="30139"/>
                  </a:lnTo>
                  <a:lnTo>
                    <a:pt x="49012" y="29419"/>
                  </a:lnTo>
                  <a:lnTo>
                    <a:pt x="49090" y="28719"/>
                  </a:lnTo>
                  <a:lnTo>
                    <a:pt x="49128" y="28038"/>
                  </a:lnTo>
                  <a:lnTo>
                    <a:pt x="49187" y="26831"/>
                  </a:lnTo>
                  <a:lnTo>
                    <a:pt x="49226" y="25956"/>
                  </a:lnTo>
                  <a:lnTo>
                    <a:pt x="49226" y="25956"/>
                  </a:lnTo>
                  <a:lnTo>
                    <a:pt x="49245" y="26150"/>
                  </a:lnTo>
                  <a:lnTo>
                    <a:pt x="49284" y="26364"/>
                  </a:lnTo>
                  <a:lnTo>
                    <a:pt x="49343" y="26578"/>
                  </a:lnTo>
                  <a:lnTo>
                    <a:pt x="49459" y="26812"/>
                  </a:lnTo>
                  <a:lnTo>
                    <a:pt x="49595" y="27045"/>
                  </a:lnTo>
                  <a:lnTo>
                    <a:pt x="49751" y="27279"/>
                  </a:lnTo>
                  <a:lnTo>
                    <a:pt x="49926" y="27532"/>
                  </a:lnTo>
                  <a:lnTo>
                    <a:pt x="50140" y="27765"/>
                  </a:lnTo>
                  <a:lnTo>
                    <a:pt x="50607" y="28291"/>
                  </a:lnTo>
                  <a:lnTo>
                    <a:pt x="51133" y="28816"/>
                  </a:lnTo>
                  <a:lnTo>
                    <a:pt x="51716" y="29341"/>
                  </a:lnTo>
                  <a:lnTo>
                    <a:pt x="52339" y="29867"/>
                  </a:lnTo>
                  <a:lnTo>
                    <a:pt x="52981" y="30372"/>
                  </a:lnTo>
                  <a:lnTo>
                    <a:pt x="53604" y="30878"/>
                  </a:lnTo>
                  <a:lnTo>
                    <a:pt x="54810" y="31812"/>
                  </a:lnTo>
                  <a:lnTo>
                    <a:pt x="55335" y="32240"/>
                  </a:lnTo>
                  <a:lnTo>
                    <a:pt x="55802" y="32629"/>
                  </a:lnTo>
                  <a:lnTo>
                    <a:pt x="56172" y="32960"/>
                  </a:lnTo>
                  <a:lnTo>
                    <a:pt x="56464" y="33252"/>
                  </a:lnTo>
                  <a:lnTo>
                    <a:pt x="56464" y="33252"/>
                  </a:lnTo>
                  <a:lnTo>
                    <a:pt x="56639" y="33485"/>
                  </a:lnTo>
                  <a:lnTo>
                    <a:pt x="56814" y="33719"/>
                  </a:lnTo>
                  <a:lnTo>
                    <a:pt x="57145" y="34205"/>
                  </a:lnTo>
                  <a:lnTo>
                    <a:pt x="57456" y="34731"/>
                  </a:lnTo>
                  <a:lnTo>
                    <a:pt x="57728" y="35276"/>
                  </a:lnTo>
                  <a:lnTo>
                    <a:pt x="58001" y="35820"/>
                  </a:lnTo>
                  <a:lnTo>
                    <a:pt x="58254" y="36404"/>
                  </a:lnTo>
                  <a:lnTo>
                    <a:pt x="58740" y="37571"/>
                  </a:lnTo>
                  <a:lnTo>
                    <a:pt x="58993" y="38136"/>
                  </a:lnTo>
                  <a:lnTo>
                    <a:pt x="59246" y="38719"/>
                  </a:lnTo>
                  <a:lnTo>
                    <a:pt x="59499" y="39264"/>
                  </a:lnTo>
                  <a:lnTo>
                    <a:pt x="59791" y="39809"/>
                  </a:lnTo>
                  <a:lnTo>
                    <a:pt x="60102" y="40315"/>
                  </a:lnTo>
                  <a:lnTo>
                    <a:pt x="60433" y="40782"/>
                  </a:lnTo>
                  <a:lnTo>
                    <a:pt x="60608" y="41015"/>
                  </a:lnTo>
                  <a:lnTo>
                    <a:pt x="60803" y="41229"/>
                  </a:lnTo>
                  <a:lnTo>
                    <a:pt x="60997" y="41443"/>
                  </a:lnTo>
                  <a:lnTo>
                    <a:pt x="61211" y="41638"/>
                  </a:lnTo>
                  <a:lnTo>
                    <a:pt x="61211" y="41638"/>
                  </a:lnTo>
                  <a:lnTo>
                    <a:pt x="61347" y="41755"/>
                  </a:lnTo>
                  <a:lnTo>
                    <a:pt x="61503" y="41852"/>
                  </a:lnTo>
                  <a:lnTo>
                    <a:pt x="61659" y="41930"/>
                  </a:lnTo>
                  <a:lnTo>
                    <a:pt x="61814" y="41988"/>
                  </a:lnTo>
                  <a:lnTo>
                    <a:pt x="61970" y="42027"/>
                  </a:lnTo>
                  <a:lnTo>
                    <a:pt x="62145" y="42066"/>
                  </a:lnTo>
                  <a:lnTo>
                    <a:pt x="62320" y="42085"/>
                  </a:lnTo>
                  <a:lnTo>
                    <a:pt x="62476" y="42085"/>
                  </a:lnTo>
                  <a:lnTo>
                    <a:pt x="62846" y="42066"/>
                  </a:lnTo>
                  <a:lnTo>
                    <a:pt x="63196" y="42008"/>
                  </a:lnTo>
                  <a:lnTo>
                    <a:pt x="63565" y="41910"/>
                  </a:lnTo>
                  <a:lnTo>
                    <a:pt x="63935" y="41774"/>
                  </a:lnTo>
                  <a:lnTo>
                    <a:pt x="64305" y="41638"/>
                  </a:lnTo>
                  <a:lnTo>
                    <a:pt x="64674" y="41482"/>
                  </a:lnTo>
                  <a:lnTo>
                    <a:pt x="65414" y="41171"/>
                  </a:lnTo>
                  <a:lnTo>
                    <a:pt x="65764" y="41015"/>
                  </a:lnTo>
                  <a:lnTo>
                    <a:pt x="66114" y="40879"/>
                  </a:lnTo>
                  <a:lnTo>
                    <a:pt x="66445" y="40782"/>
                  </a:lnTo>
                  <a:lnTo>
                    <a:pt x="66756" y="40704"/>
                  </a:lnTo>
                  <a:lnTo>
                    <a:pt x="66756" y="40704"/>
                  </a:lnTo>
                  <a:lnTo>
                    <a:pt x="66698" y="41015"/>
                  </a:lnTo>
                  <a:lnTo>
                    <a:pt x="66640" y="41327"/>
                  </a:lnTo>
                  <a:lnTo>
                    <a:pt x="66620" y="41618"/>
                  </a:lnTo>
                  <a:lnTo>
                    <a:pt x="66601" y="41910"/>
                  </a:lnTo>
                  <a:lnTo>
                    <a:pt x="66601" y="42183"/>
                  </a:lnTo>
                  <a:lnTo>
                    <a:pt x="66601" y="42455"/>
                  </a:lnTo>
                  <a:lnTo>
                    <a:pt x="66640" y="42727"/>
                  </a:lnTo>
                  <a:lnTo>
                    <a:pt x="66679" y="42980"/>
                  </a:lnTo>
                  <a:lnTo>
                    <a:pt x="66737" y="43253"/>
                  </a:lnTo>
                  <a:lnTo>
                    <a:pt x="66795" y="43506"/>
                  </a:lnTo>
                  <a:lnTo>
                    <a:pt x="66951" y="43992"/>
                  </a:lnTo>
                  <a:lnTo>
                    <a:pt x="67165" y="44459"/>
                  </a:lnTo>
                  <a:lnTo>
                    <a:pt x="67398" y="44926"/>
                  </a:lnTo>
                  <a:lnTo>
                    <a:pt x="67651" y="45374"/>
                  </a:lnTo>
                  <a:lnTo>
                    <a:pt x="67943" y="45841"/>
                  </a:lnTo>
                  <a:lnTo>
                    <a:pt x="68566" y="46736"/>
                  </a:lnTo>
                  <a:lnTo>
                    <a:pt x="69208" y="47650"/>
                  </a:lnTo>
                  <a:lnTo>
                    <a:pt x="69519" y="48117"/>
                  </a:lnTo>
                  <a:lnTo>
                    <a:pt x="69831" y="48603"/>
                  </a:lnTo>
                  <a:lnTo>
                    <a:pt x="69831" y="48603"/>
                  </a:lnTo>
                  <a:lnTo>
                    <a:pt x="70103" y="49109"/>
                  </a:lnTo>
                  <a:lnTo>
                    <a:pt x="70395" y="49693"/>
                  </a:lnTo>
                  <a:lnTo>
                    <a:pt x="70667" y="50355"/>
                  </a:lnTo>
                  <a:lnTo>
                    <a:pt x="70940" y="51074"/>
                  </a:lnTo>
                  <a:lnTo>
                    <a:pt x="71212" y="51853"/>
                  </a:lnTo>
                  <a:lnTo>
                    <a:pt x="71484" y="52650"/>
                  </a:lnTo>
                  <a:lnTo>
                    <a:pt x="71718" y="53507"/>
                  </a:lnTo>
                  <a:lnTo>
                    <a:pt x="71932" y="54363"/>
                  </a:lnTo>
                  <a:lnTo>
                    <a:pt x="72126" y="55219"/>
                  </a:lnTo>
                  <a:lnTo>
                    <a:pt x="72282" y="56094"/>
                  </a:lnTo>
                  <a:lnTo>
                    <a:pt x="72399" y="56931"/>
                  </a:lnTo>
                  <a:lnTo>
                    <a:pt x="72496" y="57748"/>
                  </a:lnTo>
                  <a:lnTo>
                    <a:pt x="72535" y="58546"/>
                  </a:lnTo>
                  <a:lnTo>
                    <a:pt x="72535" y="58916"/>
                  </a:lnTo>
                  <a:lnTo>
                    <a:pt x="72535" y="59266"/>
                  </a:lnTo>
                  <a:lnTo>
                    <a:pt x="72516" y="59616"/>
                  </a:lnTo>
                  <a:lnTo>
                    <a:pt x="72477" y="59947"/>
                  </a:lnTo>
                  <a:lnTo>
                    <a:pt x="72418" y="60258"/>
                  </a:lnTo>
                  <a:lnTo>
                    <a:pt x="72360" y="60550"/>
                  </a:lnTo>
                  <a:lnTo>
                    <a:pt x="0" y="6055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4284325" y="-2587700"/>
              <a:ext cx="1678175" cy="1168875"/>
            </a:xfrm>
            <a:custGeom>
              <a:avLst/>
              <a:gdLst/>
              <a:ahLst/>
              <a:cxnLst/>
              <a:rect l="l" t="t" r="r" b="b"/>
              <a:pathLst>
                <a:path w="67127" h="46755" extrusionOk="0">
                  <a:moveTo>
                    <a:pt x="38563" y="0"/>
                  </a:move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618" y="30995"/>
                  </a:lnTo>
                  <a:lnTo>
                    <a:pt x="36462" y="31345"/>
                  </a:lnTo>
                  <a:lnTo>
                    <a:pt x="36287" y="31715"/>
                  </a:lnTo>
                  <a:lnTo>
                    <a:pt x="36092" y="32065"/>
                  </a:lnTo>
                  <a:lnTo>
                    <a:pt x="35898" y="32396"/>
                  </a:lnTo>
                  <a:lnTo>
                    <a:pt x="35684" y="32688"/>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771" y="38058"/>
                  </a:lnTo>
                  <a:lnTo>
                    <a:pt x="11694" y="37669"/>
                  </a:lnTo>
                  <a:lnTo>
                    <a:pt x="11596" y="37299"/>
                  </a:lnTo>
                  <a:lnTo>
                    <a:pt x="11460" y="36929"/>
                  </a:lnTo>
                  <a:lnTo>
                    <a:pt x="11188" y="36209"/>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561"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355" y="30022"/>
                  </a:lnTo>
                  <a:lnTo>
                    <a:pt x="54810" y="29244"/>
                  </a:lnTo>
                  <a:lnTo>
                    <a:pt x="53740" y="27648"/>
                  </a:lnTo>
                  <a:lnTo>
                    <a:pt x="53195" y="26851"/>
                  </a:lnTo>
                  <a:lnTo>
                    <a:pt x="52650" y="26072"/>
                  </a:lnTo>
                  <a:lnTo>
                    <a:pt x="52067" y="25294"/>
                  </a:lnTo>
                  <a:lnTo>
                    <a:pt x="51483" y="24535"/>
                  </a:lnTo>
                  <a:lnTo>
                    <a:pt x="50705" y="23621"/>
                  </a:lnTo>
                  <a:lnTo>
                    <a:pt x="49946" y="22706"/>
                  </a:lnTo>
                  <a:lnTo>
                    <a:pt x="49576" y="22239"/>
                  </a:lnTo>
                  <a:lnTo>
                    <a:pt x="49206" y="21772"/>
                  </a:lnTo>
                  <a:lnTo>
                    <a:pt x="48856" y="21286"/>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599" y="26247"/>
                  </a:lnTo>
                  <a:lnTo>
                    <a:pt x="46346" y="26753"/>
                  </a:lnTo>
                  <a:lnTo>
                    <a:pt x="45782" y="27707"/>
                  </a:lnTo>
                  <a:lnTo>
                    <a:pt x="45237" y="28680"/>
                  </a:lnTo>
                  <a:lnTo>
                    <a:pt x="44965" y="29166"/>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4994975" y="-2013725"/>
              <a:ext cx="1475" cy="4875"/>
            </a:xfrm>
            <a:custGeom>
              <a:avLst/>
              <a:gdLst/>
              <a:ahLst/>
              <a:cxnLst/>
              <a:rect l="l" t="t" r="r" b="b"/>
              <a:pathLst>
                <a:path w="59" h="195" fill="none" extrusionOk="0">
                  <a:moveTo>
                    <a:pt x="0" y="0"/>
                  </a:moveTo>
                  <a:lnTo>
                    <a:pt x="0" y="0"/>
                  </a:lnTo>
                  <a:lnTo>
                    <a:pt x="59" y="195"/>
                  </a:lnTo>
                  <a:lnTo>
                    <a:pt x="59" y="19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6"/>
            <p:cNvSpPr/>
            <p:nvPr/>
          </p:nvSpPr>
          <p:spPr>
            <a:xfrm>
              <a:off x="4284325" y="-2587700"/>
              <a:ext cx="1678175" cy="1168875"/>
            </a:xfrm>
            <a:custGeom>
              <a:avLst/>
              <a:gdLst/>
              <a:ahLst/>
              <a:cxnLst/>
              <a:rect l="l" t="t" r="r" b="b"/>
              <a:pathLst>
                <a:path w="67127" h="46755" fill="none" extrusionOk="0">
                  <a:moveTo>
                    <a:pt x="38563" y="0"/>
                  </a:moveTo>
                  <a:lnTo>
                    <a:pt x="38563" y="0"/>
                  </a:ln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890" y="30314"/>
                  </a:lnTo>
                  <a:lnTo>
                    <a:pt x="36618" y="30995"/>
                  </a:lnTo>
                  <a:lnTo>
                    <a:pt x="36462" y="31345"/>
                  </a:lnTo>
                  <a:lnTo>
                    <a:pt x="36287" y="31715"/>
                  </a:lnTo>
                  <a:lnTo>
                    <a:pt x="36092" y="32065"/>
                  </a:lnTo>
                  <a:lnTo>
                    <a:pt x="35898" y="32396"/>
                  </a:lnTo>
                  <a:lnTo>
                    <a:pt x="35684" y="32688"/>
                  </a:lnTo>
                  <a:lnTo>
                    <a:pt x="35470" y="32960"/>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830" y="38486"/>
                  </a:lnTo>
                  <a:lnTo>
                    <a:pt x="11771" y="38058"/>
                  </a:lnTo>
                  <a:lnTo>
                    <a:pt x="11694" y="37669"/>
                  </a:lnTo>
                  <a:lnTo>
                    <a:pt x="11596" y="37299"/>
                  </a:lnTo>
                  <a:lnTo>
                    <a:pt x="11460" y="36929"/>
                  </a:lnTo>
                  <a:lnTo>
                    <a:pt x="11188" y="36209"/>
                  </a:lnTo>
                  <a:lnTo>
                    <a:pt x="10896" y="35470"/>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775" y="35840"/>
                  </a:lnTo>
                  <a:lnTo>
                    <a:pt x="61561" y="35801"/>
                  </a:lnTo>
                  <a:lnTo>
                    <a:pt x="61367" y="35801"/>
                  </a:lnTo>
                  <a:lnTo>
                    <a:pt x="61367"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938" y="30800"/>
                  </a:lnTo>
                  <a:lnTo>
                    <a:pt x="55355" y="30022"/>
                  </a:lnTo>
                  <a:lnTo>
                    <a:pt x="54810" y="29244"/>
                  </a:lnTo>
                  <a:lnTo>
                    <a:pt x="53740" y="27648"/>
                  </a:lnTo>
                  <a:lnTo>
                    <a:pt x="53195" y="26851"/>
                  </a:lnTo>
                  <a:lnTo>
                    <a:pt x="52650" y="26072"/>
                  </a:lnTo>
                  <a:lnTo>
                    <a:pt x="52067" y="25294"/>
                  </a:lnTo>
                  <a:lnTo>
                    <a:pt x="51483" y="24535"/>
                  </a:lnTo>
                  <a:lnTo>
                    <a:pt x="51483" y="24535"/>
                  </a:lnTo>
                  <a:lnTo>
                    <a:pt x="50705" y="23621"/>
                  </a:lnTo>
                  <a:lnTo>
                    <a:pt x="49946" y="22706"/>
                  </a:lnTo>
                  <a:lnTo>
                    <a:pt x="49576" y="22239"/>
                  </a:lnTo>
                  <a:lnTo>
                    <a:pt x="49206" y="21772"/>
                  </a:lnTo>
                  <a:lnTo>
                    <a:pt x="48856" y="21286"/>
                  </a:lnTo>
                  <a:lnTo>
                    <a:pt x="48525" y="20780"/>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852" y="25742"/>
                  </a:lnTo>
                  <a:lnTo>
                    <a:pt x="46599" y="26247"/>
                  </a:lnTo>
                  <a:lnTo>
                    <a:pt x="46346" y="26753"/>
                  </a:lnTo>
                  <a:lnTo>
                    <a:pt x="45782" y="27707"/>
                  </a:lnTo>
                  <a:lnTo>
                    <a:pt x="45237" y="28680"/>
                  </a:lnTo>
                  <a:lnTo>
                    <a:pt x="44965" y="29166"/>
                  </a:lnTo>
                  <a:lnTo>
                    <a:pt x="44731" y="29672"/>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6"/>
            <p:cNvSpPr/>
            <p:nvPr/>
          </p:nvSpPr>
          <p:spPr>
            <a:xfrm>
              <a:off x="4444350" y="-2437900"/>
              <a:ext cx="209675" cy="396475"/>
            </a:xfrm>
            <a:custGeom>
              <a:avLst/>
              <a:gdLst/>
              <a:ahLst/>
              <a:cxnLst/>
              <a:rect l="l" t="t" r="r" b="b"/>
              <a:pathLst>
                <a:path w="8387" h="15859" extrusionOk="0">
                  <a:moveTo>
                    <a:pt x="1654" y="1"/>
                  </a:moveTo>
                  <a:lnTo>
                    <a:pt x="1654" y="176"/>
                  </a:lnTo>
                  <a:lnTo>
                    <a:pt x="1596" y="371"/>
                  </a:lnTo>
                  <a:lnTo>
                    <a:pt x="1537" y="585"/>
                  </a:lnTo>
                  <a:lnTo>
                    <a:pt x="1440" y="838"/>
                  </a:lnTo>
                  <a:lnTo>
                    <a:pt x="1168" y="1363"/>
                  </a:lnTo>
                  <a:lnTo>
                    <a:pt x="856" y="1927"/>
                  </a:lnTo>
                  <a:lnTo>
                    <a:pt x="545" y="2530"/>
                  </a:lnTo>
                  <a:lnTo>
                    <a:pt x="390" y="2842"/>
                  </a:lnTo>
                  <a:lnTo>
                    <a:pt x="273" y="3133"/>
                  </a:lnTo>
                  <a:lnTo>
                    <a:pt x="156" y="3425"/>
                  </a:lnTo>
                  <a:lnTo>
                    <a:pt x="78" y="3717"/>
                  </a:lnTo>
                  <a:lnTo>
                    <a:pt x="20" y="3990"/>
                  </a:lnTo>
                  <a:lnTo>
                    <a:pt x="0" y="4262"/>
                  </a:lnTo>
                  <a:lnTo>
                    <a:pt x="20" y="4593"/>
                  </a:lnTo>
                  <a:lnTo>
                    <a:pt x="59" y="4904"/>
                  </a:lnTo>
                  <a:lnTo>
                    <a:pt x="117" y="5235"/>
                  </a:lnTo>
                  <a:lnTo>
                    <a:pt x="175" y="5546"/>
                  </a:lnTo>
                  <a:lnTo>
                    <a:pt x="253" y="5857"/>
                  </a:lnTo>
                  <a:lnTo>
                    <a:pt x="351" y="6169"/>
                  </a:lnTo>
                  <a:lnTo>
                    <a:pt x="565" y="6772"/>
                  </a:lnTo>
                  <a:lnTo>
                    <a:pt x="818" y="7375"/>
                  </a:lnTo>
                  <a:lnTo>
                    <a:pt x="1090" y="7978"/>
                  </a:lnTo>
                  <a:lnTo>
                    <a:pt x="1654" y="9146"/>
                  </a:lnTo>
                  <a:lnTo>
                    <a:pt x="1810" y="9496"/>
                  </a:lnTo>
                  <a:lnTo>
                    <a:pt x="1946" y="9865"/>
                  </a:lnTo>
                  <a:lnTo>
                    <a:pt x="2199" y="10683"/>
                  </a:lnTo>
                  <a:lnTo>
                    <a:pt x="2452" y="11539"/>
                  </a:lnTo>
                  <a:lnTo>
                    <a:pt x="2724" y="12434"/>
                  </a:lnTo>
                  <a:lnTo>
                    <a:pt x="2880" y="12862"/>
                  </a:lnTo>
                  <a:lnTo>
                    <a:pt x="3036" y="13290"/>
                  </a:lnTo>
                  <a:lnTo>
                    <a:pt x="3211" y="13698"/>
                  </a:lnTo>
                  <a:lnTo>
                    <a:pt x="3405" y="14088"/>
                  </a:lnTo>
                  <a:lnTo>
                    <a:pt x="3619" y="14457"/>
                  </a:lnTo>
                  <a:lnTo>
                    <a:pt x="3853" y="14769"/>
                  </a:lnTo>
                  <a:lnTo>
                    <a:pt x="3989" y="14924"/>
                  </a:lnTo>
                  <a:lnTo>
                    <a:pt x="4125" y="15080"/>
                  </a:lnTo>
                  <a:lnTo>
                    <a:pt x="4261" y="15197"/>
                  </a:lnTo>
                  <a:lnTo>
                    <a:pt x="4417" y="15313"/>
                  </a:lnTo>
                  <a:lnTo>
                    <a:pt x="4670" y="15508"/>
                  </a:lnTo>
                  <a:lnTo>
                    <a:pt x="4942" y="15644"/>
                  </a:lnTo>
                  <a:lnTo>
                    <a:pt x="5195" y="15761"/>
                  </a:lnTo>
                  <a:lnTo>
                    <a:pt x="5429" y="15819"/>
                  </a:lnTo>
                  <a:lnTo>
                    <a:pt x="5662" y="15858"/>
                  </a:lnTo>
                  <a:lnTo>
                    <a:pt x="5876" y="15858"/>
                  </a:lnTo>
                  <a:lnTo>
                    <a:pt x="6090" y="15819"/>
                  </a:lnTo>
                  <a:lnTo>
                    <a:pt x="6304" y="15761"/>
                  </a:lnTo>
                  <a:lnTo>
                    <a:pt x="6499" y="15664"/>
                  </a:lnTo>
                  <a:lnTo>
                    <a:pt x="6674" y="15547"/>
                  </a:lnTo>
                  <a:lnTo>
                    <a:pt x="6869" y="15411"/>
                  </a:lnTo>
                  <a:lnTo>
                    <a:pt x="7024" y="15236"/>
                  </a:lnTo>
                  <a:lnTo>
                    <a:pt x="7180" y="15060"/>
                  </a:lnTo>
                  <a:lnTo>
                    <a:pt x="7336" y="14866"/>
                  </a:lnTo>
                  <a:lnTo>
                    <a:pt x="7472" y="14632"/>
                  </a:lnTo>
                  <a:lnTo>
                    <a:pt x="7608" y="14418"/>
                  </a:lnTo>
                  <a:lnTo>
                    <a:pt x="7725" y="14165"/>
                  </a:lnTo>
                  <a:lnTo>
                    <a:pt x="7841" y="13913"/>
                  </a:lnTo>
                  <a:lnTo>
                    <a:pt x="7939" y="13640"/>
                  </a:lnTo>
                  <a:lnTo>
                    <a:pt x="8017" y="13368"/>
                  </a:lnTo>
                  <a:lnTo>
                    <a:pt x="8172" y="12803"/>
                  </a:lnTo>
                  <a:lnTo>
                    <a:pt x="8289" y="12239"/>
                  </a:lnTo>
                  <a:lnTo>
                    <a:pt x="8367" y="11675"/>
                  </a:lnTo>
                  <a:lnTo>
                    <a:pt x="8386" y="11150"/>
                  </a:lnTo>
                  <a:lnTo>
                    <a:pt x="8386" y="10644"/>
                  </a:lnTo>
                  <a:lnTo>
                    <a:pt x="8367" y="10410"/>
                  </a:lnTo>
                  <a:lnTo>
                    <a:pt x="8328" y="10196"/>
                  </a:lnTo>
                  <a:lnTo>
                    <a:pt x="8250" y="9788"/>
                  </a:lnTo>
                  <a:lnTo>
                    <a:pt x="8153" y="9418"/>
                  </a:lnTo>
                  <a:lnTo>
                    <a:pt x="8017" y="9048"/>
                  </a:lnTo>
                  <a:lnTo>
                    <a:pt x="7861" y="8698"/>
                  </a:lnTo>
                  <a:lnTo>
                    <a:pt x="7686" y="8367"/>
                  </a:lnTo>
                  <a:lnTo>
                    <a:pt x="7491" y="8037"/>
                  </a:lnTo>
                  <a:lnTo>
                    <a:pt x="7297" y="7725"/>
                  </a:lnTo>
                  <a:lnTo>
                    <a:pt x="7063" y="7433"/>
                  </a:lnTo>
                  <a:lnTo>
                    <a:pt x="6830" y="7142"/>
                  </a:lnTo>
                  <a:lnTo>
                    <a:pt x="6577" y="6850"/>
                  </a:lnTo>
                  <a:lnTo>
                    <a:pt x="6051" y="6285"/>
                  </a:lnTo>
                  <a:lnTo>
                    <a:pt x="5507" y="5741"/>
                  </a:lnTo>
                  <a:lnTo>
                    <a:pt x="4942" y="5215"/>
                  </a:lnTo>
                  <a:lnTo>
                    <a:pt x="4378" y="4671"/>
                  </a:lnTo>
                  <a:lnTo>
                    <a:pt x="3833" y="4106"/>
                  </a:lnTo>
                  <a:lnTo>
                    <a:pt x="3561" y="3834"/>
                  </a:lnTo>
                  <a:lnTo>
                    <a:pt x="3308" y="3542"/>
                  </a:lnTo>
                  <a:lnTo>
                    <a:pt x="3075" y="3250"/>
                  </a:lnTo>
                  <a:lnTo>
                    <a:pt x="2841" y="2939"/>
                  </a:lnTo>
                  <a:lnTo>
                    <a:pt x="2627" y="2608"/>
                  </a:lnTo>
                  <a:lnTo>
                    <a:pt x="2413" y="2277"/>
                  </a:lnTo>
                  <a:lnTo>
                    <a:pt x="2238" y="1947"/>
                  </a:lnTo>
                  <a:lnTo>
                    <a:pt x="2063" y="1596"/>
                  </a:lnTo>
                  <a:lnTo>
                    <a:pt x="1927" y="1227"/>
                  </a:lnTo>
                  <a:lnTo>
                    <a:pt x="1810" y="838"/>
                  </a:lnTo>
                  <a:lnTo>
                    <a:pt x="1713" y="429"/>
                  </a:lnTo>
                  <a:lnTo>
                    <a:pt x="16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4444350" y="-2437900"/>
              <a:ext cx="209675" cy="396475"/>
            </a:xfrm>
            <a:custGeom>
              <a:avLst/>
              <a:gdLst/>
              <a:ahLst/>
              <a:cxnLst/>
              <a:rect l="l" t="t" r="r" b="b"/>
              <a:pathLst>
                <a:path w="8387" h="15859" fill="none" extrusionOk="0">
                  <a:moveTo>
                    <a:pt x="8328" y="10196"/>
                  </a:moveTo>
                  <a:lnTo>
                    <a:pt x="8328" y="10196"/>
                  </a:lnTo>
                  <a:lnTo>
                    <a:pt x="8367" y="10410"/>
                  </a:lnTo>
                  <a:lnTo>
                    <a:pt x="8386" y="10644"/>
                  </a:lnTo>
                  <a:lnTo>
                    <a:pt x="8386" y="11150"/>
                  </a:lnTo>
                  <a:lnTo>
                    <a:pt x="8367" y="11675"/>
                  </a:lnTo>
                  <a:lnTo>
                    <a:pt x="8289" y="12239"/>
                  </a:lnTo>
                  <a:lnTo>
                    <a:pt x="8172" y="12803"/>
                  </a:lnTo>
                  <a:lnTo>
                    <a:pt x="8017" y="13368"/>
                  </a:lnTo>
                  <a:lnTo>
                    <a:pt x="7939" y="13640"/>
                  </a:lnTo>
                  <a:lnTo>
                    <a:pt x="7841" y="13913"/>
                  </a:lnTo>
                  <a:lnTo>
                    <a:pt x="7725" y="14165"/>
                  </a:lnTo>
                  <a:lnTo>
                    <a:pt x="7608" y="14418"/>
                  </a:lnTo>
                  <a:lnTo>
                    <a:pt x="7472" y="14632"/>
                  </a:lnTo>
                  <a:lnTo>
                    <a:pt x="7336" y="14866"/>
                  </a:lnTo>
                  <a:lnTo>
                    <a:pt x="7180" y="15060"/>
                  </a:lnTo>
                  <a:lnTo>
                    <a:pt x="7024" y="15236"/>
                  </a:lnTo>
                  <a:lnTo>
                    <a:pt x="6869" y="15411"/>
                  </a:lnTo>
                  <a:lnTo>
                    <a:pt x="6674" y="15547"/>
                  </a:lnTo>
                  <a:lnTo>
                    <a:pt x="6499" y="15664"/>
                  </a:lnTo>
                  <a:lnTo>
                    <a:pt x="6304" y="15761"/>
                  </a:lnTo>
                  <a:lnTo>
                    <a:pt x="6090" y="15819"/>
                  </a:lnTo>
                  <a:lnTo>
                    <a:pt x="5876" y="15858"/>
                  </a:lnTo>
                  <a:lnTo>
                    <a:pt x="5662" y="15858"/>
                  </a:lnTo>
                  <a:lnTo>
                    <a:pt x="5429" y="15819"/>
                  </a:lnTo>
                  <a:lnTo>
                    <a:pt x="5195" y="15761"/>
                  </a:lnTo>
                  <a:lnTo>
                    <a:pt x="4942" y="15644"/>
                  </a:lnTo>
                  <a:lnTo>
                    <a:pt x="4670" y="15508"/>
                  </a:lnTo>
                  <a:lnTo>
                    <a:pt x="4417" y="15313"/>
                  </a:lnTo>
                  <a:lnTo>
                    <a:pt x="4417" y="15313"/>
                  </a:lnTo>
                  <a:lnTo>
                    <a:pt x="4261" y="15197"/>
                  </a:lnTo>
                  <a:lnTo>
                    <a:pt x="4125" y="15080"/>
                  </a:lnTo>
                  <a:lnTo>
                    <a:pt x="3989" y="14924"/>
                  </a:lnTo>
                  <a:lnTo>
                    <a:pt x="3853" y="14769"/>
                  </a:lnTo>
                  <a:lnTo>
                    <a:pt x="3619" y="14457"/>
                  </a:lnTo>
                  <a:lnTo>
                    <a:pt x="3405" y="14088"/>
                  </a:lnTo>
                  <a:lnTo>
                    <a:pt x="3211" y="13698"/>
                  </a:lnTo>
                  <a:lnTo>
                    <a:pt x="3036" y="13290"/>
                  </a:lnTo>
                  <a:lnTo>
                    <a:pt x="2880" y="12862"/>
                  </a:lnTo>
                  <a:lnTo>
                    <a:pt x="2724" y="12434"/>
                  </a:lnTo>
                  <a:lnTo>
                    <a:pt x="2452" y="11539"/>
                  </a:lnTo>
                  <a:lnTo>
                    <a:pt x="2199" y="10683"/>
                  </a:lnTo>
                  <a:lnTo>
                    <a:pt x="1946" y="9865"/>
                  </a:lnTo>
                  <a:lnTo>
                    <a:pt x="1810" y="9496"/>
                  </a:lnTo>
                  <a:lnTo>
                    <a:pt x="1654" y="9146"/>
                  </a:lnTo>
                  <a:lnTo>
                    <a:pt x="1654" y="9146"/>
                  </a:lnTo>
                  <a:lnTo>
                    <a:pt x="1090" y="7978"/>
                  </a:lnTo>
                  <a:lnTo>
                    <a:pt x="818" y="7375"/>
                  </a:lnTo>
                  <a:lnTo>
                    <a:pt x="565" y="6772"/>
                  </a:lnTo>
                  <a:lnTo>
                    <a:pt x="351" y="6169"/>
                  </a:lnTo>
                  <a:lnTo>
                    <a:pt x="253" y="5857"/>
                  </a:lnTo>
                  <a:lnTo>
                    <a:pt x="175" y="5546"/>
                  </a:lnTo>
                  <a:lnTo>
                    <a:pt x="117" y="5235"/>
                  </a:lnTo>
                  <a:lnTo>
                    <a:pt x="59" y="4904"/>
                  </a:lnTo>
                  <a:lnTo>
                    <a:pt x="20" y="4593"/>
                  </a:lnTo>
                  <a:lnTo>
                    <a:pt x="0" y="4262"/>
                  </a:lnTo>
                  <a:lnTo>
                    <a:pt x="0" y="4262"/>
                  </a:lnTo>
                  <a:lnTo>
                    <a:pt x="20" y="3990"/>
                  </a:lnTo>
                  <a:lnTo>
                    <a:pt x="78" y="3717"/>
                  </a:lnTo>
                  <a:lnTo>
                    <a:pt x="156" y="3425"/>
                  </a:lnTo>
                  <a:lnTo>
                    <a:pt x="273" y="3133"/>
                  </a:lnTo>
                  <a:lnTo>
                    <a:pt x="390" y="2842"/>
                  </a:lnTo>
                  <a:lnTo>
                    <a:pt x="545" y="2530"/>
                  </a:lnTo>
                  <a:lnTo>
                    <a:pt x="856" y="1927"/>
                  </a:lnTo>
                  <a:lnTo>
                    <a:pt x="1168" y="1363"/>
                  </a:lnTo>
                  <a:lnTo>
                    <a:pt x="1440" y="838"/>
                  </a:lnTo>
                  <a:lnTo>
                    <a:pt x="1537" y="585"/>
                  </a:lnTo>
                  <a:lnTo>
                    <a:pt x="1596" y="371"/>
                  </a:lnTo>
                  <a:lnTo>
                    <a:pt x="1654" y="176"/>
                  </a:lnTo>
                  <a:lnTo>
                    <a:pt x="1654" y="1"/>
                  </a:lnTo>
                  <a:lnTo>
                    <a:pt x="1654" y="1"/>
                  </a:lnTo>
                  <a:lnTo>
                    <a:pt x="1713" y="429"/>
                  </a:lnTo>
                  <a:lnTo>
                    <a:pt x="1810" y="838"/>
                  </a:lnTo>
                  <a:lnTo>
                    <a:pt x="1927" y="1227"/>
                  </a:lnTo>
                  <a:lnTo>
                    <a:pt x="2063" y="1596"/>
                  </a:lnTo>
                  <a:lnTo>
                    <a:pt x="2238" y="1947"/>
                  </a:lnTo>
                  <a:lnTo>
                    <a:pt x="2413" y="2277"/>
                  </a:lnTo>
                  <a:lnTo>
                    <a:pt x="2627" y="2608"/>
                  </a:lnTo>
                  <a:lnTo>
                    <a:pt x="2841" y="2939"/>
                  </a:lnTo>
                  <a:lnTo>
                    <a:pt x="3075" y="3250"/>
                  </a:lnTo>
                  <a:lnTo>
                    <a:pt x="3308" y="3542"/>
                  </a:lnTo>
                  <a:lnTo>
                    <a:pt x="3561" y="3834"/>
                  </a:lnTo>
                  <a:lnTo>
                    <a:pt x="3833" y="4106"/>
                  </a:lnTo>
                  <a:lnTo>
                    <a:pt x="4378" y="4671"/>
                  </a:lnTo>
                  <a:lnTo>
                    <a:pt x="4942" y="5215"/>
                  </a:lnTo>
                  <a:lnTo>
                    <a:pt x="5507" y="5741"/>
                  </a:lnTo>
                  <a:lnTo>
                    <a:pt x="6051" y="6285"/>
                  </a:lnTo>
                  <a:lnTo>
                    <a:pt x="6577" y="6850"/>
                  </a:lnTo>
                  <a:lnTo>
                    <a:pt x="6830" y="7142"/>
                  </a:lnTo>
                  <a:lnTo>
                    <a:pt x="7063" y="7433"/>
                  </a:lnTo>
                  <a:lnTo>
                    <a:pt x="7297" y="7725"/>
                  </a:lnTo>
                  <a:lnTo>
                    <a:pt x="7491" y="8037"/>
                  </a:lnTo>
                  <a:lnTo>
                    <a:pt x="7686" y="8367"/>
                  </a:lnTo>
                  <a:lnTo>
                    <a:pt x="7861" y="8698"/>
                  </a:lnTo>
                  <a:lnTo>
                    <a:pt x="8017" y="9048"/>
                  </a:lnTo>
                  <a:lnTo>
                    <a:pt x="8153" y="9418"/>
                  </a:lnTo>
                  <a:lnTo>
                    <a:pt x="8250" y="9788"/>
                  </a:lnTo>
                  <a:lnTo>
                    <a:pt x="8328" y="10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4509050" y="-2272500"/>
              <a:ext cx="103125" cy="189725"/>
            </a:xfrm>
            <a:custGeom>
              <a:avLst/>
              <a:gdLst/>
              <a:ahLst/>
              <a:cxnLst/>
              <a:rect l="l" t="t" r="r" b="b"/>
              <a:pathLst>
                <a:path w="4125" h="7589" extrusionOk="0">
                  <a:moveTo>
                    <a:pt x="253" y="0"/>
                  </a:move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479" y="4611"/>
                  </a:lnTo>
                  <a:lnTo>
                    <a:pt x="1596" y="4845"/>
                  </a:lnTo>
                  <a:lnTo>
                    <a:pt x="1693" y="5078"/>
                  </a:lnTo>
                  <a:lnTo>
                    <a:pt x="1790" y="5312"/>
                  </a:lnTo>
                  <a:lnTo>
                    <a:pt x="1946" y="5779"/>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977" y="7549"/>
                  </a:lnTo>
                  <a:lnTo>
                    <a:pt x="3113" y="7491"/>
                  </a:lnTo>
                  <a:lnTo>
                    <a:pt x="3269" y="7374"/>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4509050" y="-2272500"/>
              <a:ext cx="103125" cy="189725"/>
            </a:xfrm>
            <a:custGeom>
              <a:avLst/>
              <a:gdLst/>
              <a:ahLst/>
              <a:cxnLst/>
              <a:rect l="l" t="t" r="r" b="b"/>
              <a:pathLst>
                <a:path w="4125" h="7589" fill="none" extrusionOk="0">
                  <a:moveTo>
                    <a:pt x="253" y="0"/>
                  </a:moveTo>
                  <a:lnTo>
                    <a:pt x="253" y="0"/>
                  </a:ln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343" y="4378"/>
                  </a:lnTo>
                  <a:lnTo>
                    <a:pt x="1479" y="4611"/>
                  </a:lnTo>
                  <a:lnTo>
                    <a:pt x="1596" y="4845"/>
                  </a:lnTo>
                  <a:lnTo>
                    <a:pt x="1693" y="5078"/>
                  </a:lnTo>
                  <a:lnTo>
                    <a:pt x="1790" y="5312"/>
                  </a:lnTo>
                  <a:lnTo>
                    <a:pt x="1946" y="5779"/>
                  </a:lnTo>
                  <a:lnTo>
                    <a:pt x="2082" y="6304"/>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841" y="7588"/>
                  </a:lnTo>
                  <a:lnTo>
                    <a:pt x="2977" y="7549"/>
                  </a:lnTo>
                  <a:lnTo>
                    <a:pt x="3113" y="7491"/>
                  </a:lnTo>
                  <a:lnTo>
                    <a:pt x="3269" y="7374"/>
                  </a:lnTo>
                  <a:lnTo>
                    <a:pt x="3444" y="7199"/>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26"/>
        <p:cNvGrpSpPr/>
        <p:nvPr/>
      </p:nvGrpSpPr>
      <p:grpSpPr>
        <a:xfrm>
          <a:off x="0" y="0"/>
          <a:ext cx="0" cy="0"/>
          <a:chOff x="0" y="0"/>
          <a:chExt cx="0" cy="0"/>
        </a:xfrm>
      </p:grpSpPr>
      <p:sp>
        <p:nvSpPr>
          <p:cNvPr id="2327" name="Google Shape;2327;p31"/>
          <p:cNvSpPr/>
          <p:nvPr/>
        </p:nvSpPr>
        <p:spPr>
          <a:xfrm flipH="1">
            <a:off x="5489483" y="4586748"/>
            <a:ext cx="342618" cy="563168"/>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31"/>
          <p:cNvGrpSpPr/>
          <p:nvPr/>
        </p:nvGrpSpPr>
        <p:grpSpPr>
          <a:xfrm rot="-496221" flipH="1">
            <a:off x="6779128" y="4631811"/>
            <a:ext cx="477185" cy="349699"/>
            <a:chOff x="3059900" y="-2587950"/>
            <a:chExt cx="1835300" cy="1344975"/>
          </a:xfrm>
        </p:grpSpPr>
        <p:sp>
          <p:nvSpPr>
            <p:cNvPr id="2329" name="Google Shape;2329;p31"/>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1"/>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1"/>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1"/>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3" name="Google Shape;2333;p31"/>
          <p:cNvGrpSpPr/>
          <p:nvPr/>
        </p:nvGrpSpPr>
        <p:grpSpPr>
          <a:xfrm rot="-690252" flipH="1">
            <a:off x="5814862" y="4656159"/>
            <a:ext cx="1007556" cy="424353"/>
            <a:chOff x="6212850" y="3590750"/>
            <a:chExt cx="1555316" cy="655053"/>
          </a:xfrm>
        </p:grpSpPr>
        <p:sp>
          <p:nvSpPr>
            <p:cNvPr id="2334" name="Google Shape;2334;p31"/>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1"/>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6" name="Google Shape;2336;p31"/>
          <p:cNvGrpSpPr/>
          <p:nvPr/>
        </p:nvGrpSpPr>
        <p:grpSpPr>
          <a:xfrm>
            <a:off x="4434023" y="4699671"/>
            <a:ext cx="1007533" cy="424343"/>
            <a:chOff x="6212850" y="3590750"/>
            <a:chExt cx="1555316" cy="655053"/>
          </a:xfrm>
        </p:grpSpPr>
        <p:sp>
          <p:nvSpPr>
            <p:cNvPr id="2337" name="Google Shape;2337;p31"/>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1"/>
            <p:cNvSpPr/>
            <p:nvPr/>
          </p:nvSpPr>
          <p:spPr>
            <a:xfrm flipH="1">
              <a:off x="6212850" y="3590750"/>
              <a:ext cx="1555316" cy="655053"/>
            </a:xfrm>
            <a:custGeom>
              <a:avLst/>
              <a:gdLst/>
              <a:ahLst/>
              <a:cxnLst/>
              <a:rect l="l" t="t" r="r" b="b"/>
              <a:pathLst>
                <a:path w="23646" h="9959" extrusionOk="0">
                  <a:moveTo>
                    <a:pt x="10239" y="4408"/>
                  </a:moveTo>
                  <a:lnTo>
                    <a:pt x="10426" y="4576"/>
                  </a:lnTo>
                  <a:lnTo>
                    <a:pt x="10220" y="4576"/>
                  </a:lnTo>
                  <a:lnTo>
                    <a:pt x="10239" y="4408"/>
                  </a:lnTo>
                  <a:close/>
                  <a:moveTo>
                    <a:pt x="9545" y="3639"/>
                  </a:moveTo>
                  <a:lnTo>
                    <a:pt x="9657" y="3789"/>
                  </a:lnTo>
                  <a:lnTo>
                    <a:pt x="9920" y="4089"/>
                  </a:lnTo>
                  <a:lnTo>
                    <a:pt x="9864" y="4333"/>
                  </a:lnTo>
                  <a:lnTo>
                    <a:pt x="9807" y="4595"/>
                  </a:lnTo>
                  <a:lnTo>
                    <a:pt x="9657" y="4614"/>
                  </a:lnTo>
                  <a:lnTo>
                    <a:pt x="9601" y="4145"/>
                  </a:lnTo>
                  <a:lnTo>
                    <a:pt x="9545" y="3639"/>
                  </a:lnTo>
                  <a:close/>
                  <a:moveTo>
                    <a:pt x="11870" y="1"/>
                  </a:moveTo>
                  <a:lnTo>
                    <a:pt x="11870" y="76"/>
                  </a:lnTo>
                  <a:lnTo>
                    <a:pt x="11889" y="282"/>
                  </a:lnTo>
                  <a:lnTo>
                    <a:pt x="11926" y="545"/>
                  </a:lnTo>
                  <a:lnTo>
                    <a:pt x="11945" y="845"/>
                  </a:lnTo>
                  <a:lnTo>
                    <a:pt x="11982" y="1239"/>
                  </a:lnTo>
                  <a:lnTo>
                    <a:pt x="12001" y="2232"/>
                  </a:lnTo>
                  <a:lnTo>
                    <a:pt x="12020" y="3395"/>
                  </a:lnTo>
                  <a:lnTo>
                    <a:pt x="12057" y="3995"/>
                  </a:lnTo>
                  <a:lnTo>
                    <a:pt x="12095" y="4595"/>
                  </a:lnTo>
                  <a:lnTo>
                    <a:pt x="11907" y="4595"/>
                  </a:lnTo>
                  <a:lnTo>
                    <a:pt x="10801" y="4576"/>
                  </a:lnTo>
                  <a:lnTo>
                    <a:pt x="10257" y="4183"/>
                  </a:lnTo>
                  <a:lnTo>
                    <a:pt x="10351" y="3639"/>
                  </a:lnTo>
                  <a:lnTo>
                    <a:pt x="10464" y="3058"/>
                  </a:lnTo>
                  <a:lnTo>
                    <a:pt x="10557" y="2701"/>
                  </a:lnTo>
                  <a:lnTo>
                    <a:pt x="10670" y="2382"/>
                  </a:lnTo>
                  <a:lnTo>
                    <a:pt x="10782" y="2082"/>
                  </a:lnTo>
                  <a:lnTo>
                    <a:pt x="10895" y="1801"/>
                  </a:lnTo>
                  <a:lnTo>
                    <a:pt x="11007" y="1595"/>
                  </a:lnTo>
                  <a:lnTo>
                    <a:pt x="11082" y="1426"/>
                  </a:lnTo>
                  <a:lnTo>
                    <a:pt x="11139" y="1314"/>
                  </a:lnTo>
                  <a:lnTo>
                    <a:pt x="11176" y="1276"/>
                  </a:lnTo>
                  <a:lnTo>
                    <a:pt x="11232" y="1164"/>
                  </a:lnTo>
                  <a:lnTo>
                    <a:pt x="11251" y="1126"/>
                  </a:lnTo>
                  <a:lnTo>
                    <a:pt x="11214" y="1164"/>
                  </a:lnTo>
                  <a:lnTo>
                    <a:pt x="11139" y="1257"/>
                  </a:lnTo>
                  <a:lnTo>
                    <a:pt x="11101" y="1295"/>
                  </a:lnTo>
                  <a:lnTo>
                    <a:pt x="11045" y="1389"/>
                  </a:lnTo>
                  <a:lnTo>
                    <a:pt x="10932" y="1557"/>
                  </a:lnTo>
                  <a:lnTo>
                    <a:pt x="10801" y="1764"/>
                  </a:lnTo>
                  <a:lnTo>
                    <a:pt x="10651" y="2026"/>
                  </a:lnTo>
                  <a:lnTo>
                    <a:pt x="10520" y="2307"/>
                  </a:lnTo>
                  <a:lnTo>
                    <a:pt x="10370" y="2645"/>
                  </a:lnTo>
                  <a:lnTo>
                    <a:pt x="10239" y="2982"/>
                  </a:lnTo>
                  <a:lnTo>
                    <a:pt x="10070" y="3451"/>
                  </a:lnTo>
                  <a:lnTo>
                    <a:pt x="9957" y="3920"/>
                  </a:lnTo>
                  <a:lnTo>
                    <a:pt x="9732" y="3714"/>
                  </a:lnTo>
                  <a:lnTo>
                    <a:pt x="9526" y="3470"/>
                  </a:lnTo>
                  <a:lnTo>
                    <a:pt x="9526" y="3189"/>
                  </a:lnTo>
                  <a:lnTo>
                    <a:pt x="9507" y="2739"/>
                  </a:lnTo>
                  <a:lnTo>
                    <a:pt x="9545" y="2307"/>
                  </a:lnTo>
                  <a:lnTo>
                    <a:pt x="9582" y="1914"/>
                  </a:lnTo>
                  <a:lnTo>
                    <a:pt x="9657" y="1576"/>
                  </a:lnTo>
                  <a:lnTo>
                    <a:pt x="9732" y="1276"/>
                  </a:lnTo>
                  <a:lnTo>
                    <a:pt x="9807" y="1051"/>
                  </a:lnTo>
                  <a:lnTo>
                    <a:pt x="9882" y="920"/>
                  </a:lnTo>
                  <a:lnTo>
                    <a:pt x="9901" y="882"/>
                  </a:lnTo>
                  <a:lnTo>
                    <a:pt x="9976" y="732"/>
                  </a:lnTo>
                  <a:lnTo>
                    <a:pt x="9995" y="695"/>
                  </a:lnTo>
                  <a:lnTo>
                    <a:pt x="9957" y="732"/>
                  </a:lnTo>
                  <a:lnTo>
                    <a:pt x="9864" y="845"/>
                  </a:lnTo>
                  <a:lnTo>
                    <a:pt x="9826" y="901"/>
                  </a:lnTo>
                  <a:lnTo>
                    <a:pt x="9751" y="1032"/>
                  </a:lnTo>
                  <a:lnTo>
                    <a:pt x="9639" y="1239"/>
                  </a:lnTo>
                  <a:lnTo>
                    <a:pt x="9526" y="1539"/>
                  </a:lnTo>
                  <a:lnTo>
                    <a:pt x="9414" y="1876"/>
                  </a:lnTo>
                  <a:lnTo>
                    <a:pt x="9338" y="2289"/>
                  </a:lnTo>
                  <a:lnTo>
                    <a:pt x="9263" y="2720"/>
                  </a:lnTo>
                  <a:lnTo>
                    <a:pt x="9207" y="3189"/>
                  </a:lnTo>
                  <a:lnTo>
                    <a:pt x="9188" y="3583"/>
                  </a:lnTo>
                  <a:lnTo>
                    <a:pt x="9188" y="3958"/>
                  </a:lnTo>
                  <a:lnTo>
                    <a:pt x="9207" y="4333"/>
                  </a:lnTo>
                  <a:lnTo>
                    <a:pt x="9226" y="4670"/>
                  </a:lnTo>
                  <a:lnTo>
                    <a:pt x="8945" y="4726"/>
                  </a:lnTo>
                  <a:lnTo>
                    <a:pt x="8907" y="4745"/>
                  </a:lnTo>
                  <a:lnTo>
                    <a:pt x="8626" y="3995"/>
                  </a:lnTo>
                  <a:lnTo>
                    <a:pt x="8363" y="3264"/>
                  </a:lnTo>
                  <a:lnTo>
                    <a:pt x="8157" y="2626"/>
                  </a:lnTo>
                  <a:lnTo>
                    <a:pt x="7932" y="2007"/>
                  </a:lnTo>
                  <a:lnTo>
                    <a:pt x="7895" y="1876"/>
                  </a:lnTo>
                  <a:lnTo>
                    <a:pt x="7857" y="1839"/>
                  </a:lnTo>
                  <a:lnTo>
                    <a:pt x="7876" y="1895"/>
                  </a:lnTo>
                  <a:lnTo>
                    <a:pt x="7895" y="2026"/>
                  </a:lnTo>
                  <a:lnTo>
                    <a:pt x="8045" y="2664"/>
                  </a:lnTo>
                  <a:lnTo>
                    <a:pt x="8176" y="3320"/>
                  </a:lnTo>
                  <a:lnTo>
                    <a:pt x="8363" y="4070"/>
                  </a:lnTo>
                  <a:lnTo>
                    <a:pt x="8570" y="4820"/>
                  </a:lnTo>
                  <a:lnTo>
                    <a:pt x="8551" y="4820"/>
                  </a:lnTo>
                  <a:lnTo>
                    <a:pt x="8401" y="4858"/>
                  </a:lnTo>
                  <a:lnTo>
                    <a:pt x="8176" y="4614"/>
                  </a:lnTo>
                  <a:lnTo>
                    <a:pt x="7951" y="4351"/>
                  </a:lnTo>
                  <a:lnTo>
                    <a:pt x="7538" y="3808"/>
                  </a:lnTo>
                  <a:lnTo>
                    <a:pt x="7182" y="3339"/>
                  </a:lnTo>
                  <a:lnTo>
                    <a:pt x="6845" y="2889"/>
                  </a:lnTo>
                  <a:lnTo>
                    <a:pt x="6751" y="2795"/>
                  </a:lnTo>
                  <a:lnTo>
                    <a:pt x="6732" y="2776"/>
                  </a:lnTo>
                  <a:lnTo>
                    <a:pt x="6751" y="2814"/>
                  </a:lnTo>
                  <a:lnTo>
                    <a:pt x="6807" y="2907"/>
                  </a:lnTo>
                  <a:lnTo>
                    <a:pt x="7107" y="3395"/>
                  </a:lnTo>
                  <a:lnTo>
                    <a:pt x="7407" y="3901"/>
                  </a:lnTo>
                  <a:lnTo>
                    <a:pt x="7763" y="4483"/>
                  </a:lnTo>
                  <a:lnTo>
                    <a:pt x="8082" y="4933"/>
                  </a:lnTo>
                  <a:lnTo>
                    <a:pt x="7445" y="5026"/>
                  </a:lnTo>
                  <a:lnTo>
                    <a:pt x="6807" y="4576"/>
                  </a:lnTo>
                  <a:lnTo>
                    <a:pt x="6282" y="4164"/>
                  </a:lnTo>
                  <a:lnTo>
                    <a:pt x="5738" y="3714"/>
                  </a:lnTo>
                  <a:lnTo>
                    <a:pt x="5626" y="3639"/>
                  </a:lnTo>
                  <a:lnTo>
                    <a:pt x="5569" y="3601"/>
                  </a:lnTo>
                  <a:lnTo>
                    <a:pt x="5569" y="3601"/>
                  </a:lnTo>
                  <a:lnTo>
                    <a:pt x="5607" y="3658"/>
                  </a:lnTo>
                  <a:lnTo>
                    <a:pt x="5701" y="3751"/>
                  </a:lnTo>
                  <a:lnTo>
                    <a:pt x="6188" y="4258"/>
                  </a:lnTo>
                  <a:lnTo>
                    <a:pt x="6601" y="4651"/>
                  </a:lnTo>
                  <a:lnTo>
                    <a:pt x="7088" y="5083"/>
                  </a:lnTo>
                  <a:lnTo>
                    <a:pt x="6901" y="5120"/>
                  </a:lnTo>
                  <a:lnTo>
                    <a:pt x="6357" y="5214"/>
                  </a:lnTo>
                  <a:lnTo>
                    <a:pt x="5776" y="5345"/>
                  </a:lnTo>
                  <a:lnTo>
                    <a:pt x="5157" y="5139"/>
                  </a:lnTo>
                  <a:lnTo>
                    <a:pt x="4613" y="4970"/>
                  </a:lnTo>
                  <a:lnTo>
                    <a:pt x="4219" y="4876"/>
                  </a:lnTo>
                  <a:lnTo>
                    <a:pt x="3919" y="4801"/>
                  </a:lnTo>
                  <a:lnTo>
                    <a:pt x="3657" y="4745"/>
                  </a:lnTo>
                  <a:lnTo>
                    <a:pt x="3450" y="4708"/>
                  </a:lnTo>
                  <a:lnTo>
                    <a:pt x="3394" y="4708"/>
                  </a:lnTo>
                  <a:lnTo>
                    <a:pt x="3450" y="4745"/>
                  </a:lnTo>
                  <a:lnTo>
                    <a:pt x="3638" y="4820"/>
                  </a:lnTo>
                  <a:lnTo>
                    <a:pt x="3901" y="4895"/>
                  </a:lnTo>
                  <a:lnTo>
                    <a:pt x="4182" y="4989"/>
                  </a:lnTo>
                  <a:lnTo>
                    <a:pt x="4557" y="5139"/>
                  </a:lnTo>
                  <a:lnTo>
                    <a:pt x="5307" y="5458"/>
                  </a:lnTo>
                  <a:lnTo>
                    <a:pt x="5007" y="5551"/>
                  </a:lnTo>
                  <a:lnTo>
                    <a:pt x="4501" y="5739"/>
                  </a:lnTo>
                  <a:lnTo>
                    <a:pt x="4426" y="5776"/>
                  </a:lnTo>
                  <a:lnTo>
                    <a:pt x="4369" y="5795"/>
                  </a:lnTo>
                  <a:lnTo>
                    <a:pt x="4257" y="5852"/>
                  </a:lnTo>
                  <a:lnTo>
                    <a:pt x="4051" y="5964"/>
                  </a:lnTo>
                  <a:lnTo>
                    <a:pt x="3225" y="6339"/>
                  </a:lnTo>
                  <a:lnTo>
                    <a:pt x="2813" y="6508"/>
                  </a:lnTo>
                  <a:lnTo>
                    <a:pt x="2400" y="6658"/>
                  </a:lnTo>
                  <a:lnTo>
                    <a:pt x="2007" y="6770"/>
                  </a:lnTo>
                  <a:lnTo>
                    <a:pt x="1894" y="6789"/>
                  </a:lnTo>
                  <a:lnTo>
                    <a:pt x="1819" y="6808"/>
                  </a:lnTo>
                  <a:lnTo>
                    <a:pt x="1744" y="6827"/>
                  </a:lnTo>
                  <a:lnTo>
                    <a:pt x="1500" y="6902"/>
                  </a:lnTo>
                  <a:lnTo>
                    <a:pt x="1238" y="6977"/>
                  </a:lnTo>
                  <a:lnTo>
                    <a:pt x="975" y="7070"/>
                  </a:lnTo>
                  <a:lnTo>
                    <a:pt x="656" y="7202"/>
                  </a:lnTo>
                  <a:lnTo>
                    <a:pt x="469" y="7314"/>
                  </a:lnTo>
                  <a:lnTo>
                    <a:pt x="356" y="7408"/>
                  </a:lnTo>
                  <a:lnTo>
                    <a:pt x="206" y="7558"/>
                  </a:lnTo>
                  <a:lnTo>
                    <a:pt x="113" y="7689"/>
                  </a:lnTo>
                  <a:lnTo>
                    <a:pt x="75" y="7783"/>
                  </a:lnTo>
                  <a:lnTo>
                    <a:pt x="19" y="7877"/>
                  </a:lnTo>
                  <a:lnTo>
                    <a:pt x="0" y="8008"/>
                  </a:lnTo>
                  <a:lnTo>
                    <a:pt x="0" y="8139"/>
                  </a:lnTo>
                  <a:lnTo>
                    <a:pt x="0" y="8289"/>
                  </a:lnTo>
                  <a:lnTo>
                    <a:pt x="38" y="8420"/>
                  </a:lnTo>
                  <a:lnTo>
                    <a:pt x="75" y="8514"/>
                  </a:lnTo>
                  <a:lnTo>
                    <a:pt x="131" y="8608"/>
                  </a:lnTo>
                  <a:lnTo>
                    <a:pt x="225" y="8739"/>
                  </a:lnTo>
                  <a:lnTo>
                    <a:pt x="319" y="8833"/>
                  </a:lnTo>
                  <a:lnTo>
                    <a:pt x="394" y="8889"/>
                  </a:lnTo>
                  <a:lnTo>
                    <a:pt x="525" y="8964"/>
                  </a:lnTo>
                  <a:lnTo>
                    <a:pt x="638" y="9021"/>
                  </a:lnTo>
                  <a:lnTo>
                    <a:pt x="806" y="9096"/>
                  </a:lnTo>
                  <a:lnTo>
                    <a:pt x="1107" y="9189"/>
                  </a:lnTo>
                  <a:lnTo>
                    <a:pt x="1257" y="9208"/>
                  </a:lnTo>
                  <a:lnTo>
                    <a:pt x="1388" y="9246"/>
                  </a:lnTo>
                  <a:lnTo>
                    <a:pt x="1894" y="9339"/>
                  </a:lnTo>
                  <a:lnTo>
                    <a:pt x="2400" y="9414"/>
                  </a:lnTo>
                  <a:lnTo>
                    <a:pt x="2907" y="9489"/>
                  </a:lnTo>
                  <a:lnTo>
                    <a:pt x="3413" y="9546"/>
                  </a:lnTo>
                  <a:lnTo>
                    <a:pt x="4444" y="9621"/>
                  </a:lnTo>
                  <a:lnTo>
                    <a:pt x="5457" y="9658"/>
                  </a:lnTo>
                  <a:lnTo>
                    <a:pt x="6451" y="9677"/>
                  </a:lnTo>
                  <a:lnTo>
                    <a:pt x="7463" y="9677"/>
                  </a:lnTo>
                  <a:lnTo>
                    <a:pt x="9432" y="9658"/>
                  </a:lnTo>
                  <a:lnTo>
                    <a:pt x="11345" y="9639"/>
                  </a:lnTo>
                  <a:lnTo>
                    <a:pt x="12283" y="9639"/>
                  </a:lnTo>
                  <a:lnTo>
                    <a:pt x="13201" y="9677"/>
                  </a:lnTo>
                  <a:lnTo>
                    <a:pt x="14083" y="9733"/>
                  </a:lnTo>
                  <a:lnTo>
                    <a:pt x="14983" y="9808"/>
                  </a:lnTo>
                  <a:lnTo>
                    <a:pt x="15864" y="9883"/>
                  </a:lnTo>
                  <a:lnTo>
                    <a:pt x="16727" y="9939"/>
                  </a:lnTo>
                  <a:lnTo>
                    <a:pt x="17570" y="9958"/>
                  </a:lnTo>
                  <a:lnTo>
                    <a:pt x="18377" y="9939"/>
                  </a:lnTo>
                  <a:lnTo>
                    <a:pt x="18789" y="9902"/>
                  </a:lnTo>
                  <a:lnTo>
                    <a:pt x="19183" y="9864"/>
                  </a:lnTo>
                  <a:lnTo>
                    <a:pt x="19558" y="9808"/>
                  </a:lnTo>
                  <a:lnTo>
                    <a:pt x="19933" y="9752"/>
                  </a:lnTo>
                  <a:lnTo>
                    <a:pt x="20308" y="9658"/>
                  </a:lnTo>
                  <a:lnTo>
                    <a:pt x="20664" y="9564"/>
                  </a:lnTo>
                  <a:lnTo>
                    <a:pt x="21002" y="9452"/>
                  </a:lnTo>
                  <a:lnTo>
                    <a:pt x="21340" y="9321"/>
                  </a:lnTo>
                  <a:lnTo>
                    <a:pt x="21640" y="9189"/>
                  </a:lnTo>
                  <a:lnTo>
                    <a:pt x="21940" y="9021"/>
                  </a:lnTo>
                  <a:lnTo>
                    <a:pt x="22221" y="8852"/>
                  </a:lnTo>
                  <a:lnTo>
                    <a:pt x="22465" y="8683"/>
                  </a:lnTo>
                  <a:lnTo>
                    <a:pt x="22708" y="8477"/>
                  </a:lnTo>
                  <a:lnTo>
                    <a:pt x="22933" y="8289"/>
                  </a:lnTo>
                  <a:lnTo>
                    <a:pt x="23121" y="8083"/>
                  </a:lnTo>
                  <a:lnTo>
                    <a:pt x="23290" y="7877"/>
                  </a:lnTo>
                  <a:lnTo>
                    <a:pt x="23383" y="7764"/>
                  </a:lnTo>
                  <a:lnTo>
                    <a:pt x="23458" y="7652"/>
                  </a:lnTo>
                  <a:lnTo>
                    <a:pt x="23533" y="7520"/>
                  </a:lnTo>
                  <a:lnTo>
                    <a:pt x="23590" y="7389"/>
                  </a:lnTo>
                  <a:lnTo>
                    <a:pt x="23609" y="7258"/>
                  </a:lnTo>
                  <a:lnTo>
                    <a:pt x="23627" y="7127"/>
                  </a:lnTo>
                  <a:lnTo>
                    <a:pt x="23646" y="7014"/>
                  </a:lnTo>
                  <a:lnTo>
                    <a:pt x="23627" y="6883"/>
                  </a:lnTo>
                  <a:lnTo>
                    <a:pt x="23590" y="6658"/>
                  </a:lnTo>
                  <a:lnTo>
                    <a:pt x="23515" y="6452"/>
                  </a:lnTo>
                  <a:lnTo>
                    <a:pt x="23440" y="6283"/>
                  </a:lnTo>
                  <a:lnTo>
                    <a:pt x="23365" y="6114"/>
                  </a:lnTo>
                  <a:lnTo>
                    <a:pt x="23215" y="5852"/>
                  </a:lnTo>
                  <a:lnTo>
                    <a:pt x="23177" y="5795"/>
                  </a:lnTo>
                  <a:lnTo>
                    <a:pt x="23158" y="5739"/>
                  </a:lnTo>
                  <a:lnTo>
                    <a:pt x="23102" y="5626"/>
                  </a:lnTo>
                  <a:lnTo>
                    <a:pt x="22877" y="5233"/>
                  </a:lnTo>
                  <a:lnTo>
                    <a:pt x="22652" y="4858"/>
                  </a:lnTo>
                  <a:lnTo>
                    <a:pt x="22465" y="4539"/>
                  </a:lnTo>
                  <a:lnTo>
                    <a:pt x="22258" y="4295"/>
                  </a:lnTo>
                  <a:lnTo>
                    <a:pt x="22165" y="4183"/>
                  </a:lnTo>
                  <a:lnTo>
                    <a:pt x="22108" y="4145"/>
                  </a:lnTo>
                  <a:lnTo>
                    <a:pt x="22052" y="4108"/>
                  </a:lnTo>
                  <a:lnTo>
                    <a:pt x="22033" y="4145"/>
                  </a:lnTo>
                  <a:lnTo>
                    <a:pt x="22033" y="4126"/>
                  </a:lnTo>
                  <a:lnTo>
                    <a:pt x="22033" y="4108"/>
                  </a:lnTo>
                  <a:lnTo>
                    <a:pt x="22015" y="4089"/>
                  </a:lnTo>
                  <a:lnTo>
                    <a:pt x="21977" y="4051"/>
                  </a:lnTo>
                  <a:lnTo>
                    <a:pt x="21940" y="4014"/>
                  </a:lnTo>
                  <a:lnTo>
                    <a:pt x="21921" y="3958"/>
                  </a:lnTo>
                  <a:lnTo>
                    <a:pt x="21846" y="3826"/>
                  </a:lnTo>
                  <a:lnTo>
                    <a:pt x="21752" y="3695"/>
                  </a:lnTo>
                  <a:lnTo>
                    <a:pt x="21621" y="3564"/>
                  </a:lnTo>
                  <a:lnTo>
                    <a:pt x="21490" y="3414"/>
                  </a:lnTo>
                  <a:lnTo>
                    <a:pt x="21302" y="3245"/>
                  </a:lnTo>
                  <a:lnTo>
                    <a:pt x="21058" y="3076"/>
                  </a:lnTo>
                  <a:lnTo>
                    <a:pt x="20908" y="2982"/>
                  </a:lnTo>
                  <a:lnTo>
                    <a:pt x="20721" y="2889"/>
                  </a:lnTo>
                  <a:lnTo>
                    <a:pt x="20514" y="2795"/>
                  </a:lnTo>
                  <a:lnTo>
                    <a:pt x="20271" y="2720"/>
                  </a:lnTo>
                  <a:lnTo>
                    <a:pt x="19989" y="2682"/>
                  </a:lnTo>
                  <a:lnTo>
                    <a:pt x="19839" y="2664"/>
                  </a:lnTo>
                  <a:lnTo>
                    <a:pt x="19577" y="2664"/>
                  </a:lnTo>
                  <a:lnTo>
                    <a:pt x="19502" y="2682"/>
                  </a:lnTo>
                  <a:lnTo>
                    <a:pt x="19352" y="2701"/>
                  </a:lnTo>
                  <a:lnTo>
                    <a:pt x="19071" y="2757"/>
                  </a:lnTo>
                  <a:lnTo>
                    <a:pt x="18789" y="2851"/>
                  </a:lnTo>
                  <a:lnTo>
                    <a:pt x="18508" y="2964"/>
                  </a:lnTo>
                  <a:lnTo>
                    <a:pt x="18264" y="3095"/>
                  </a:lnTo>
                  <a:lnTo>
                    <a:pt x="18039" y="3226"/>
                  </a:lnTo>
                  <a:lnTo>
                    <a:pt x="17664" y="3489"/>
                  </a:lnTo>
                  <a:lnTo>
                    <a:pt x="17345" y="3714"/>
                  </a:lnTo>
                  <a:lnTo>
                    <a:pt x="17158" y="3826"/>
                  </a:lnTo>
                  <a:lnTo>
                    <a:pt x="17120" y="3845"/>
                  </a:lnTo>
                  <a:lnTo>
                    <a:pt x="17083" y="3864"/>
                  </a:lnTo>
                  <a:lnTo>
                    <a:pt x="17008" y="3901"/>
                  </a:lnTo>
                  <a:lnTo>
                    <a:pt x="16802" y="3995"/>
                  </a:lnTo>
                  <a:lnTo>
                    <a:pt x="16558" y="4089"/>
                  </a:lnTo>
                  <a:lnTo>
                    <a:pt x="16258" y="4183"/>
                  </a:lnTo>
                  <a:lnTo>
                    <a:pt x="15883" y="4276"/>
                  </a:lnTo>
                  <a:lnTo>
                    <a:pt x="15470" y="4333"/>
                  </a:lnTo>
                  <a:lnTo>
                    <a:pt x="14739" y="4426"/>
                  </a:lnTo>
                  <a:lnTo>
                    <a:pt x="15283" y="3901"/>
                  </a:lnTo>
                  <a:lnTo>
                    <a:pt x="15770" y="3451"/>
                  </a:lnTo>
                  <a:lnTo>
                    <a:pt x="16239" y="3001"/>
                  </a:lnTo>
                  <a:lnTo>
                    <a:pt x="16333" y="2907"/>
                  </a:lnTo>
                  <a:lnTo>
                    <a:pt x="16352" y="2870"/>
                  </a:lnTo>
                  <a:lnTo>
                    <a:pt x="16352" y="2870"/>
                  </a:lnTo>
                  <a:lnTo>
                    <a:pt x="16314" y="2889"/>
                  </a:lnTo>
                  <a:lnTo>
                    <a:pt x="16202" y="2964"/>
                  </a:lnTo>
                  <a:lnTo>
                    <a:pt x="15695" y="3358"/>
                  </a:lnTo>
                  <a:lnTo>
                    <a:pt x="15152" y="3770"/>
                  </a:lnTo>
                  <a:lnTo>
                    <a:pt x="14533" y="4258"/>
                  </a:lnTo>
                  <a:lnTo>
                    <a:pt x="14289" y="4464"/>
                  </a:lnTo>
                  <a:lnTo>
                    <a:pt x="13895" y="4483"/>
                  </a:lnTo>
                  <a:lnTo>
                    <a:pt x="14120" y="3995"/>
                  </a:lnTo>
                  <a:lnTo>
                    <a:pt x="14420" y="3395"/>
                  </a:lnTo>
                  <a:lnTo>
                    <a:pt x="14701" y="2870"/>
                  </a:lnTo>
                  <a:lnTo>
                    <a:pt x="14983" y="2382"/>
                  </a:lnTo>
                  <a:lnTo>
                    <a:pt x="15020" y="2270"/>
                  </a:lnTo>
                  <a:lnTo>
                    <a:pt x="15039" y="2232"/>
                  </a:lnTo>
                  <a:lnTo>
                    <a:pt x="15001" y="2251"/>
                  </a:lnTo>
                  <a:lnTo>
                    <a:pt x="14945" y="2345"/>
                  </a:lnTo>
                  <a:lnTo>
                    <a:pt x="14626" y="2832"/>
                  </a:lnTo>
                  <a:lnTo>
                    <a:pt x="14289" y="3320"/>
                  </a:lnTo>
                  <a:lnTo>
                    <a:pt x="13914" y="3883"/>
                  </a:lnTo>
                  <a:lnTo>
                    <a:pt x="13726" y="4201"/>
                  </a:lnTo>
                  <a:lnTo>
                    <a:pt x="13558" y="4520"/>
                  </a:lnTo>
                  <a:lnTo>
                    <a:pt x="13183" y="4539"/>
                  </a:lnTo>
                  <a:lnTo>
                    <a:pt x="13258" y="3920"/>
                  </a:lnTo>
                  <a:lnTo>
                    <a:pt x="13333" y="3489"/>
                  </a:lnTo>
                  <a:lnTo>
                    <a:pt x="13426" y="3095"/>
                  </a:lnTo>
                  <a:lnTo>
                    <a:pt x="13595" y="2401"/>
                  </a:lnTo>
                  <a:lnTo>
                    <a:pt x="13764" y="1726"/>
                  </a:lnTo>
                  <a:lnTo>
                    <a:pt x="13801" y="1576"/>
                  </a:lnTo>
                  <a:lnTo>
                    <a:pt x="13801" y="1520"/>
                  </a:lnTo>
                  <a:lnTo>
                    <a:pt x="13764" y="1576"/>
                  </a:lnTo>
                  <a:lnTo>
                    <a:pt x="13708" y="1707"/>
                  </a:lnTo>
                  <a:lnTo>
                    <a:pt x="13464" y="2364"/>
                  </a:lnTo>
                  <a:lnTo>
                    <a:pt x="13239" y="3039"/>
                  </a:lnTo>
                  <a:lnTo>
                    <a:pt x="13108" y="3433"/>
                  </a:lnTo>
                  <a:lnTo>
                    <a:pt x="12995" y="3845"/>
                  </a:lnTo>
                  <a:lnTo>
                    <a:pt x="12901" y="4220"/>
                  </a:lnTo>
                  <a:lnTo>
                    <a:pt x="12826" y="4576"/>
                  </a:lnTo>
                  <a:lnTo>
                    <a:pt x="12601" y="4595"/>
                  </a:lnTo>
                  <a:lnTo>
                    <a:pt x="12508" y="3995"/>
                  </a:lnTo>
                  <a:lnTo>
                    <a:pt x="12414" y="3358"/>
                  </a:lnTo>
                  <a:lnTo>
                    <a:pt x="12283" y="2214"/>
                  </a:lnTo>
                  <a:lnTo>
                    <a:pt x="12151" y="1220"/>
                  </a:lnTo>
                  <a:lnTo>
                    <a:pt x="12076" y="826"/>
                  </a:lnTo>
                  <a:lnTo>
                    <a:pt x="12020" y="526"/>
                  </a:lnTo>
                  <a:lnTo>
                    <a:pt x="11964" y="264"/>
                  </a:lnTo>
                  <a:lnTo>
                    <a:pt x="11907" y="57"/>
                  </a:lnTo>
                  <a:lnTo>
                    <a:pt x="11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9" name="Google Shape;2339;p31"/>
          <p:cNvGrpSpPr/>
          <p:nvPr/>
        </p:nvGrpSpPr>
        <p:grpSpPr>
          <a:xfrm rot="216972" flipH="1">
            <a:off x="3950057" y="4584290"/>
            <a:ext cx="477211" cy="349717"/>
            <a:chOff x="3059900" y="-2587950"/>
            <a:chExt cx="1835300" cy="1344975"/>
          </a:xfrm>
        </p:grpSpPr>
        <p:sp>
          <p:nvSpPr>
            <p:cNvPr id="2340" name="Google Shape;2340;p31"/>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1"/>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1"/>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1"/>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4" name="Google Shape;2344;p31"/>
          <p:cNvSpPr/>
          <p:nvPr/>
        </p:nvSpPr>
        <p:spPr>
          <a:xfrm rot="-5967118">
            <a:off x="-1654062" y="2996241"/>
            <a:ext cx="2820371" cy="1356155"/>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1"/>
          <p:cNvSpPr/>
          <p:nvPr/>
        </p:nvSpPr>
        <p:spPr>
          <a:xfrm rot="374001">
            <a:off x="4407191" y="4420519"/>
            <a:ext cx="5698620" cy="1633112"/>
          </a:xfrm>
          <a:custGeom>
            <a:avLst/>
            <a:gdLst/>
            <a:ahLst/>
            <a:cxnLst/>
            <a:rect l="l" t="t" r="r" b="b"/>
            <a:pathLst>
              <a:path w="44498" h="12752" extrusionOk="0">
                <a:moveTo>
                  <a:pt x="37522" y="1"/>
                </a:moveTo>
                <a:lnTo>
                  <a:pt x="36903" y="19"/>
                </a:lnTo>
                <a:lnTo>
                  <a:pt x="36285" y="57"/>
                </a:lnTo>
                <a:lnTo>
                  <a:pt x="35666" y="132"/>
                </a:lnTo>
                <a:lnTo>
                  <a:pt x="35047" y="207"/>
                </a:lnTo>
                <a:lnTo>
                  <a:pt x="34522" y="301"/>
                </a:lnTo>
                <a:lnTo>
                  <a:pt x="34016" y="451"/>
                </a:lnTo>
                <a:lnTo>
                  <a:pt x="33509" y="601"/>
                </a:lnTo>
                <a:lnTo>
                  <a:pt x="33022" y="751"/>
                </a:lnTo>
                <a:lnTo>
                  <a:pt x="32516" y="901"/>
                </a:lnTo>
                <a:lnTo>
                  <a:pt x="32009" y="1051"/>
                </a:lnTo>
                <a:lnTo>
                  <a:pt x="31503" y="1145"/>
                </a:lnTo>
                <a:lnTo>
                  <a:pt x="31240" y="1182"/>
                </a:lnTo>
                <a:lnTo>
                  <a:pt x="30997" y="1201"/>
                </a:lnTo>
                <a:lnTo>
                  <a:pt x="30322" y="1201"/>
                </a:lnTo>
                <a:lnTo>
                  <a:pt x="29647" y="1145"/>
                </a:lnTo>
                <a:lnTo>
                  <a:pt x="28972" y="1070"/>
                </a:lnTo>
                <a:lnTo>
                  <a:pt x="28296" y="1032"/>
                </a:lnTo>
                <a:lnTo>
                  <a:pt x="28015" y="1032"/>
                </a:lnTo>
                <a:lnTo>
                  <a:pt x="27734" y="1070"/>
                </a:lnTo>
                <a:lnTo>
                  <a:pt x="27471" y="1126"/>
                </a:lnTo>
                <a:lnTo>
                  <a:pt x="27209" y="1201"/>
                </a:lnTo>
                <a:lnTo>
                  <a:pt x="26703" y="1388"/>
                </a:lnTo>
                <a:lnTo>
                  <a:pt x="26440" y="1482"/>
                </a:lnTo>
                <a:lnTo>
                  <a:pt x="26178" y="1576"/>
                </a:lnTo>
                <a:lnTo>
                  <a:pt x="25334" y="1838"/>
                </a:lnTo>
                <a:lnTo>
                  <a:pt x="24902" y="1970"/>
                </a:lnTo>
                <a:lnTo>
                  <a:pt x="24490" y="2082"/>
                </a:lnTo>
                <a:lnTo>
                  <a:pt x="24190" y="2120"/>
                </a:lnTo>
                <a:lnTo>
                  <a:pt x="23909" y="2157"/>
                </a:lnTo>
                <a:lnTo>
                  <a:pt x="23627" y="2195"/>
                </a:lnTo>
                <a:lnTo>
                  <a:pt x="23327" y="2251"/>
                </a:lnTo>
                <a:lnTo>
                  <a:pt x="23121" y="2307"/>
                </a:lnTo>
                <a:lnTo>
                  <a:pt x="22933" y="2401"/>
                </a:lnTo>
                <a:lnTo>
                  <a:pt x="22746" y="2495"/>
                </a:lnTo>
                <a:lnTo>
                  <a:pt x="22577" y="2607"/>
                </a:lnTo>
                <a:lnTo>
                  <a:pt x="22221" y="2851"/>
                </a:lnTo>
                <a:lnTo>
                  <a:pt x="21865" y="3057"/>
                </a:lnTo>
                <a:lnTo>
                  <a:pt x="21490" y="3282"/>
                </a:lnTo>
                <a:lnTo>
                  <a:pt x="21077" y="3470"/>
                </a:lnTo>
                <a:lnTo>
                  <a:pt x="20665" y="3639"/>
                </a:lnTo>
                <a:lnTo>
                  <a:pt x="20252" y="3789"/>
                </a:lnTo>
                <a:lnTo>
                  <a:pt x="19502" y="3976"/>
                </a:lnTo>
                <a:lnTo>
                  <a:pt x="18752" y="4164"/>
                </a:lnTo>
                <a:lnTo>
                  <a:pt x="17983" y="4332"/>
                </a:lnTo>
                <a:lnTo>
                  <a:pt x="17214" y="4445"/>
                </a:lnTo>
                <a:lnTo>
                  <a:pt x="16745" y="4520"/>
                </a:lnTo>
                <a:lnTo>
                  <a:pt x="16295" y="4595"/>
                </a:lnTo>
                <a:lnTo>
                  <a:pt x="15845" y="4689"/>
                </a:lnTo>
                <a:lnTo>
                  <a:pt x="15395" y="4782"/>
                </a:lnTo>
                <a:lnTo>
                  <a:pt x="14495" y="5026"/>
                </a:lnTo>
                <a:lnTo>
                  <a:pt x="13595" y="5289"/>
                </a:lnTo>
                <a:lnTo>
                  <a:pt x="13145" y="5439"/>
                </a:lnTo>
                <a:lnTo>
                  <a:pt x="12695" y="5626"/>
                </a:lnTo>
                <a:lnTo>
                  <a:pt x="12245" y="5851"/>
                </a:lnTo>
                <a:lnTo>
                  <a:pt x="11851" y="6095"/>
                </a:lnTo>
                <a:lnTo>
                  <a:pt x="11645" y="6226"/>
                </a:lnTo>
                <a:lnTo>
                  <a:pt x="11457" y="6376"/>
                </a:lnTo>
                <a:lnTo>
                  <a:pt x="11120" y="6658"/>
                </a:lnTo>
                <a:lnTo>
                  <a:pt x="10951" y="6789"/>
                </a:lnTo>
                <a:lnTo>
                  <a:pt x="10764" y="6901"/>
                </a:lnTo>
                <a:lnTo>
                  <a:pt x="10539" y="7014"/>
                </a:lnTo>
                <a:lnTo>
                  <a:pt x="10314" y="7108"/>
                </a:lnTo>
                <a:lnTo>
                  <a:pt x="10014" y="7183"/>
                </a:lnTo>
                <a:lnTo>
                  <a:pt x="9732" y="7258"/>
                </a:lnTo>
                <a:lnTo>
                  <a:pt x="9451" y="7314"/>
                </a:lnTo>
                <a:lnTo>
                  <a:pt x="9151" y="7370"/>
                </a:lnTo>
                <a:lnTo>
                  <a:pt x="8851" y="7408"/>
                </a:lnTo>
                <a:lnTo>
                  <a:pt x="8551" y="7426"/>
                </a:lnTo>
                <a:lnTo>
                  <a:pt x="8270" y="7445"/>
                </a:lnTo>
                <a:lnTo>
                  <a:pt x="7970" y="7445"/>
                </a:lnTo>
                <a:lnTo>
                  <a:pt x="7445" y="7426"/>
                </a:lnTo>
                <a:lnTo>
                  <a:pt x="6676" y="7426"/>
                </a:lnTo>
                <a:lnTo>
                  <a:pt x="6432" y="7464"/>
                </a:lnTo>
                <a:lnTo>
                  <a:pt x="6169" y="7501"/>
                </a:lnTo>
                <a:lnTo>
                  <a:pt x="5926" y="7576"/>
                </a:lnTo>
                <a:lnTo>
                  <a:pt x="5551" y="7726"/>
                </a:lnTo>
                <a:lnTo>
                  <a:pt x="5194" y="7895"/>
                </a:lnTo>
                <a:lnTo>
                  <a:pt x="4857" y="8083"/>
                </a:lnTo>
                <a:lnTo>
                  <a:pt x="4519" y="8289"/>
                </a:lnTo>
                <a:lnTo>
                  <a:pt x="3863" y="8720"/>
                </a:lnTo>
                <a:lnTo>
                  <a:pt x="3188" y="9152"/>
                </a:lnTo>
                <a:lnTo>
                  <a:pt x="2832" y="9339"/>
                </a:lnTo>
                <a:lnTo>
                  <a:pt x="2475" y="9508"/>
                </a:lnTo>
                <a:lnTo>
                  <a:pt x="2119" y="9639"/>
                </a:lnTo>
                <a:lnTo>
                  <a:pt x="1763" y="9733"/>
                </a:lnTo>
                <a:lnTo>
                  <a:pt x="1388" y="9808"/>
                </a:lnTo>
                <a:lnTo>
                  <a:pt x="994" y="9864"/>
                </a:lnTo>
                <a:lnTo>
                  <a:pt x="600" y="9902"/>
                </a:lnTo>
                <a:lnTo>
                  <a:pt x="188" y="9939"/>
                </a:lnTo>
                <a:lnTo>
                  <a:pt x="113" y="9958"/>
                </a:lnTo>
                <a:lnTo>
                  <a:pt x="56" y="9995"/>
                </a:lnTo>
                <a:lnTo>
                  <a:pt x="19" y="10052"/>
                </a:lnTo>
                <a:lnTo>
                  <a:pt x="0" y="10108"/>
                </a:lnTo>
                <a:lnTo>
                  <a:pt x="19" y="10183"/>
                </a:lnTo>
                <a:lnTo>
                  <a:pt x="38" y="10220"/>
                </a:lnTo>
                <a:lnTo>
                  <a:pt x="94" y="10277"/>
                </a:lnTo>
                <a:lnTo>
                  <a:pt x="169" y="10277"/>
                </a:lnTo>
                <a:lnTo>
                  <a:pt x="638" y="10295"/>
                </a:lnTo>
                <a:lnTo>
                  <a:pt x="600" y="10408"/>
                </a:lnTo>
                <a:lnTo>
                  <a:pt x="582" y="10483"/>
                </a:lnTo>
                <a:lnTo>
                  <a:pt x="600" y="10558"/>
                </a:lnTo>
                <a:lnTo>
                  <a:pt x="638" y="10633"/>
                </a:lnTo>
                <a:lnTo>
                  <a:pt x="675" y="10708"/>
                </a:lnTo>
                <a:lnTo>
                  <a:pt x="750" y="10783"/>
                </a:lnTo>
                <a:lnTo>
                  <a:pt x="825" y="10820"/>
                </a:lnTo>
                <a:lnTo>
                  <a:pt x="900" y="10858"/>
                </a:lnTo>
                <a:lnTo>
                  <a:pt x="994" y="10877"/>
                </a:lnTo>
                <a:lnTo>
                  <a:pt x="1125" y="10877"/>
                </a:lnTo>
                <a:lnTo>
                  <a:pt x="1238" y="10914"/>
                </a:lnTo>
                <a:lnTo>
                  <a:pt x="1332" y="10952"/>
                </a:lnTo>
                <a:lnTo>
                  <a:pt x="1407" y="10989"/>
                </a:lnTo>
                <a:lnTo>
                  <a:pt x="1538" y="11120"/>
                </a:lnTo>
                <a:lnTo>
                  <a:pt x="1688" y="11289"/>
                </a:lnTo>
                <a:lnTo>
                  <a:pt x="1875" y="11514"/>
                </a:lnTo>
                <a:lnTo>
                  <a:pt x="2100" y="11720"/>
                </a:lnTo>
                <a:lnTo>
                  <a:pt x="2344" y="11889"/>
                </a:lnTo>
                <a:lnTo>
                  <a:pt x="2625" y="12039"/>
                </a:lnTo>
                <a:lnTo>
                  <a:pt x="2925" y="12189"/>
                </a:lnTo>
                <a:lnTo>
                  <a:pt x="3263" y="12321"/>
                </a:lnTo>
                <a:lnTo>
                  <a:pt x="3582" y="12414"/>
                </a:lnTo>
                <a:lnTo>
                  <a:pt x="3938" y="12508"/>
                </a:lnTo>
                <a:lnTo>
                  <a:pt x="4276" y="12564"/>
                </a:lnTo>
                <a:lnTo>
                  <a:pt x="4632" y="12621"/>
                </a:lnTo>
                <a:lnTo>
                  <a:pt x="5344" y="12696"/>
                </a:lnTo>
                <a:lnTo>
                  <a:pt x="6207" y="12733"/>
                </a:lnTo>
                <a:lnTo>
                  <a:pt x="7070" y="12752"/>
                </a:lnTo>
                <a:lnTo>
                  <a:pt x="7951" y="12733"/>
                </a:lnTo>
                <a:lnTo>
                  <a:pt x="8813" y="12696"/>
                </a:lnTo>
                <a:lnTo>
                  <a:pt x="9695" y="12639"/>
                </a:lnTo>
                <a:lnTo>
                  <a:pt x="10557" y="12564"/>
                </a:lnTo>
                <a:lnTo>
                  <a:pt x="11420" y="12471"/>
                </a:lnTo>
                <a:lnTo>
                  <a:pt x="12283" y="12358"/>
                </a:lnTo>
                <a:lnTo>
                  <a:pt x="13183" y="12246"/>
                </a:lnTo>
                <a:lnTo>
                  <a:pt x="14083" y="12096"/>
                </a:lnTo>
                <a:lnTo>
                  <a:pt x="15864" y="11796"/>
                </a:lnTo>
                <a:lnTo>
                  <a:pt x="17646" y="11477"/>
                </a:lnTo>
                <a:lnTo>
                  <a:pt x="19427" y="11139"/>
                </a:lnTo>
                <a:lnTo>
                  <a:pt x="23008" y="10445"/>
                </a:lnTo>
                <a:lnTo>
                  <a:pt x="24790" y="10089"/>
                </a:lnTo>
                <a:lnTo>
                  <a:pt x="26571" y="9695"/>
                </a:lnTo>
                <a:lnTo>
                  <a:pt x="28334" y="9302"/>
                </a:lnTo>
                <a:lnTo>
                  <a:pt x="30097" y="8870"/>
                </a:lnTo>
                <a:lnTo>
                  <a:pt x="31859" y="8401"/>
                </a:lnTo>
                <a:lnTo>
                  <a:pt x="33603" y="7914"/>
                </a:lnTo>
                <a:lnTo>
                  <a:pt x="34991" y="7501"/>
                </a:lnTo>
                <a:lnTo>
                  <a:pt x="36378" y="7070"/>
                </a:lnTo>
                <a:lnTo>
                  <a:pt x="37747" y="6620"/>
                </a:lnTo>
                <a:lnTo>
                  <a:pt x="38422" y="6376"/>
                </a:lnTo>
                <a:lnTo>
                  <a:pt x="39097" y="6114"/>
                </a:lnTo>
                <a:lnTo>
                  <a:pt x="39641" y="5907"/>
                </a:lnTo>
                <a:lnTo>
                  <a:pt x="40166" y="5682"/>
                </a:lnTo>
                <a:lnTo>
                  <a:pt x="40673" y="5420"/>
                </a:lnTo>
                <a:lnTo>
                  <a:pt x="41179" y="5157"/>
                </a:lnTo>
                <a:lnTo>
                  <a:pt x="41666" y="4857"/>
                </a:lnTo>
                <a:lnTo>
                  <a:pt x="42116" y="4539"/>
                </a:lnTo>
                <a:lnTo>
                  <a:pt x="42548" y="4182"/>
                </a:lnTo>
                <a:lnTo>
                  <a:pt x="42754" y="3995"/>
                </a:lnTo>
                <a:lnTo>
                  <a:pt x="42960" y="3807"/>
                </a:lnTo>
                <a:lnTo>
                  <a:pt x="43204" y="3526"/>
                </a:lnTo>
                <a:lnTo>
                  <a:pt x="43392" y="3245"/>
                </a:lnTo>
                <a:lnTo>
                  <a:pt x="43560" y="2945"/>
                </a:lnTo>
                <a:lnTo>
                  <a:pt x="43692" y="2645"/>
                </a:lnTo>
                <a:lnTo>
                  <a:pt x="43804" y="2345"/>
                </a:lnTo>
                <a:lnTo>
                  <a:pt x="43898" y="2045"/>
                </a:lnTo>
                <a:lnTo>
                  <a:pt x="44010" y="1726"/>
                </a:lnTo>
                <a:lnTo>
                  <a:pt x="44142" y="1407"/>
                </a:lnTo>
                <a:lnTo>
                  <a:pt x="44179" y="1313"/>
                </a:lnTo>
                <a:lnTo>
                  <a:pt x="44254" y="1201"/>
                </a:lnTo>
                <a:lnTo>
                  <a:pt x="44385" y="995"/>
                </a:lnTo>
                <a:lnTo>
                  <a:pt x="44442" y="882"/>
                </a:lnTo>
                <a:lnTo>
                  <a:pt x="44479" y="770"/>
                </a:lnTo>
                <a:lnTo>
                  <a:pt x="44498" y="676"/>
                </a:lnTo>
                <a:lnTo>
                  <a:pt x="44460" y="563"/>
                </a:lnTo>
                <a:lnTo>
                  <a:pt x="44442" y="526"/>
                </a:lnTo>
                <a:lnTo>
                  <a:pt x="44404" y="469"/>
                </a:lnTo>
                <a:lnTo>
                  <a:pt x="44292" y="394"/>
                </a:lnTo>
                <a:lnTo>
                  <a:pt x="44142" y="301"/>
                </a:lnTo>
                <a:lnTo>
                  <a:pt x="43992" y="244"/>
                </a:lnTo>
                <a:lnTo>
                  <a:pt x="43635" y="132"/>
                </a:lnTo>
                <a:lnTo>
                  <a:pt x="43335" y="76"/>
                </a:lnTo>
                <a:lnTo>
                  <a:pt x="43260" y="76"/>
                </a:lnTo>
                <a:lnTo>
                  <a:pt x="43054" y="57"/>
                </a:lnTo>
                <a:lnTo>
                  <a:pt x="42848" y="38"/>
                </a:lnTo>
                <a:lnTo>
                  <a:pt x="42435" y="57"/>
                </a:lnTo>
                <a:lnTo>
                  <a:pt x="42041" y="113"/>
                </a:lnTo>
                <a:lnTo>
                  <a:pt x="41629" y="169"/>
                </a:lnTo>
                <a:lnTo>
                  <a:pt x="41216" y="226"/>
                </a:lnTo>
                <a:lnTo>
                  <a:pt x="40804" y="263"/>
                </a:lnTo>
                <a:lnTo>
                  <a:pt x="40391" y="263"/>
                </a:lnTo>
                <a:lnTo>
                  <a:pt x="40185" y="244"/>
                </a:lnTo>
                <a:lnTo>
                  <a:pt x="39979" y="207"/>
                </a:lnTo>
                <a:lnTo>
                  <a:pt x="39360" y="132"/>
                </a:lnTo>
                <a:lnTo>
                  <a:pt x="38760" y="57"/>
                </a:lnTo>
                <a:lnTo>
                  <a:pt x="38141" y="19"/>
                </a:lnTo>
                <a:lnTo>
                  <a:pt x="375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6" name="Google Shape;2346;p31"/>
          <p:cNvGrpSpPr/>
          <p:nvPr/>
        </p:nvGrpSpPr>
        <p:grpSpPr>
          <a:xfrm flipH="1">
            <a:off x="-173110" y="4030275"/>
            <a:ext cx="9507548" cy="2092814"/>
            <a:chOff x="1896425" y="-2847975"/>
            <a:chExt cx="9507548" cy="2092814"/>
          </a:xfrm>
        </p:grpSpPr>
        <p:sp>
          <p:nvSpPr>
            <p:cNvPr id="2347" name="Google Shape;2347;p31"/>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1"/>
            <p:cNvSpPr/>
            <p:nvPr/>
          </p:nvSpPr>
          <p:spPr>
            <a:xfrm rot="263000">
              <a:off x="1935189" y="-2489622"/>
              <a:ext cx="9430020" cy="1376107"/>
            </a:xfrm>
            <a:custGeom>
              <a:avLst/>
              <a:gdLst/>
              <a:ahLst/>
              <a:cxnLst/>
              <a:rect l="l" t="t" r="r" b="b"/>
              <a:pathLst>
                <a:path w="45343" h="16146" extrusionOk="0">
                  <a:moveTo>
                    <a:pt x="43467" y="1"/>
                  </a:moveTo>
                  <a:lnTo>
                    <a:pt x="43242" y="19"/>
                  </a:lnTo>
                  <a:lnTo>
                    <a:pt x="42999" y="57"/>
                  </a:lnTo>
                  <a:lnTo>
                    <a:pt x="42548" y="151"/>
                  </a:lnTo>
                  <a:lnTo>
                    <a:pt x="41986" y="282"/>
                  </a:lnTo>
                  <a:lnTo>
                    <a:pt x="41423" y="451"/>
                  </a:lnTo>
                  <a:lnTo>
                    <a:pt x="40317" y="788"/>
                  </a:lnTo>
                  <a:lnTo>
                    <a:pt x="38573" y="1295"/>
                  </a:lnTo>
                  <a:lnTo>
                    <a:pt x="37692" y="1520"/>
                  </a:lnTo>
                  <a:lnTo>
                    <a:pt x="36810" y="1726"/>
                  </a:lnTo>
                  <a:lnTo>
                    <a:pt x="35929" y="1895"/>
                  </a:lnTo>
                  <a:lnTo>
                    <a:pt x="35048" y="2045"/>
                  </a:lnTo>
                  <a:lnTo>
                    <a:pt x="33266" y="2288"/>
                  </a:lnTo>
                  <a:lnTo>
                    <a:pt x="32423" y="2420"/>
                  </a:lnTo>
                  <a:lnTo>
                    <a:pt x="31579" y="2551"/>
                  </a:lnTo>
                  <a:lnTo>
                    <a:pt x="31166" y="2645"/>
                  </a:lnTo>
                  <a:lnTo>
                    <a:pt x="30735" y="2738"/>
                  </a:lnTo>
                  <a:lnTo>
                    <a:pt x="30322" y="2851"/>
                  </a:lnTo>
                  <a:lnTo>
                    <a:pt x="29929" y="2963"/>
                  </a:lnTo>
                  <a:lnTo>
                    <a:pt x="29535" y="3114"/>
                  </a:lnTo>
                  <a:lnTo>
                    <a:pt x="29141" y="3245"/>
                  </a:lnTo>
                  <a:lnTo>
                    <a:pt x="28372" y="3564"/>
                  </a:lnTo>
                  <a:lnTo>
                    <a:pt x="27603" y="3901"/>
                  </a:lnTo>
                  <a:lnTo>
                    <a:pt x="26853" y="4257"/>
                  </a:lnTo>
                  <a:lnTo>
                    <a:pt x="26085" y="4614"/>
                  </a:lnTo>
                  <a:lnTo>
                    <a:pt x="25316" y="4932"/>
                  </a:lnTo>
                  <a:lnTo>
                    <a:pt x="23797" y="5589"/>
                  </a:lnTo>
                  <a:lnTo>
                    <a:pt x="23028" y="5926"/>
                  </a:lnTo>
                  <a:lnTo>
                    <a:pt x="22259" y="6283"/>
                  </a:lnTo>
                  <a:lnTo>
                    <a:pt x="20740" y="6995"/>
                  </a:lnTo>
                  <a:lnTo>
                    <a:pt x="19934" y="7333"/>
                  </a:lnTo>
                  <a:lnTo>
                    <a:pt x="19109" y="7651"/>
                  </a:lnTo>
                  <a:lnTo>
                    <a:pt x="18284" y="7914"/>
                  </a:lnTo>
                  <a:lnTo>
                    <a:pt x="17440" y="8176"/>
                  </a:lnTo>
                  <a:lnTo>
                    <a:pt x="16596" y="8401"/>
                  </a:lnTo>
                  <a:lnTo>
                    <a:pt x="15752" y="8608"/>
                  </a:lnTo>
                  <a:lnTo>
                    <a:pt x="14909" y="8795"/>
                  </a:lnTo>
                  <a:lnTo>
                    <a:pt x="14046" y="8983"/>
                  </a:lnTo>
                  <a:lnTo>
                    <a:pt x="12377" y="9320"/>
                  </a:lnTo>
                  <a:lnTo>
                    <a:pt x="10708" y="9695"/>
                  </a:lnTo>
                  <a:lnTo>
                    <a:pt x="9039" y="10070"/>
                  </a:lnTo>
                  <a:lnTo>
                    <a:pt x="7389" y="10483"/>
                  </a:lnTo>
                  <a:lnTo>
                    <a:pt x="6508" y="10708"/>
                  </a:lnTo>
                  <a:lnTo>
                    <a:pt x="5608" y="10933"/>
                  </a:lnTo>
                  <a:lnTo>
                    <a:pt x="4726" y="11120"/>
                  </a:lnTo>
                  <a:lnTo>
                    <a:pt x="3826" y="11289"/>
                  </a:lnTo>
                  <a:lnTo>
                    <a:pt x="2926" y="11421"/>
                  </a:lnTo>
                  <a:lnTo>
                    <a:pt x="2476" y="11477"/>
                  </a:lnTo>
                  <a:lnTo>
                    <a:pt x="2026" y="11514"/>
                  </a:lnTo>
                  <a:lnTo>
                    <a:pt x="1557" y="11533"/>
                  </a:lnTo>
                  <a:lnTo>
                    <a:pt x="1107" y="11552"/>
                  </a:lnTo>
                  <a:lnTo>
                    <a:pt x="657" y="11552"/>
                  </a:lnTo>
                  <a:lnTo>
                    <a:pt x="188" y="11514"/>
                  </a:lnTo>
                  <a:lnTo>
                    <a:pt x="113" y="11533"/>
                  </a:lnTo>
                  <a:lnTo>
                    <a:pt x="57" y="11571"/>
                  </a:lnTo>
                  <a:lnTo>
                    <a:pt x="20" y="11627"/>
                  </a:lnTo>
                  <a:lnTo>
                    <a:pt x="1" y="11702"/>
                  </a:lnTo>
                  <a:lnTo>
                    <a:pt x="1" y="11777"/>
                  </a:lnTo>
                  <a:lnTo>
                    <a:pt x="20" y="11833"/>
                  </a:lnTo>
                  <a:lnTo>
                    <a:pt x="57" y="11889"/>
                  </a:lnTo>
                  <a:lnTo>
                    <a:pt x="132" y="11927"/>
                  </a:lnTo>
                  <a:lnTo>
                    <a:pt x="582" y="12002"/>
                  </a:lnTo>
                  <a:lnTo>
                    <a:pt x="545" y="12114"/>
                  </a:lnTo>
                  <a:lnTo>
                    <a:pt x="526" y="12208"/>
                  </a:lnTo>
                  <a:lnTo>
                    <a:pt x="526" y="12302"/>
                  </a:lnTo>
                  <a:lnTo>
                    <a:pt x="545" y="12396"/>
                  </a:lnTo>
                  <a:lnTo>
                    <a:pt x="582" y="12489"/>
                  </a:lnTo>
                  <a:lnTo>
                    <a:pt x="639" y="12583"/>
                  </a:lnTo>
                  <a:lnTo>
                    <a:pt x="714" y="12658"/>
                  </a:lnTo>
                  <a:lnTo>
                    <a:pt x="789" y="12696"/>
                  </a:lnTo>
                  <a:lnTo>
                    <a:pt x="882" y="12733"/>
                  </a:lnTo>
                  <a:lnTo>
                    <a:pt x="1014" y="12752"/>
                  </a:lnTo>
                  <a:lnTo>
                    <a:pt x="1107" y="12808"/>
                  </a:lnTo>
                  <a:lnTo>
                    <a:pt x="1201" y="12864"/>
                  </a:lnTo>
                  <a:lnTo>
                    <a:pt x="1276" y="12939"/>
                  </a:lnTo>
                  <a:lnTo>
                    <a:pt x="1332" y="13014"/>
                  </a:lnTo>
                  <a:lnTo>
                    <a:pt x="1389" y="13108"/>
                  </a:lnTo>
                  <a:lnTo>
                    <a:pt x="1501" y="13314"/>
                  </a:lnTo>
                  <a:lnTo>
                    <a:pt x="1670" y="13596"/>
                  </a:lnTo>
                  <a:lnTo>
                    <a:pt x="1876" y="13858"/>
                  </a:lnTo>
                  <a:lnTo>
                    <a:pt x="2082" y="14102"/>
                  </a:lnTo>
                  <a:lnTo>
                    <a:pt x="2345" y="14327"/>
                  </a:lnTo>
                  <a:lnTo>
                    <a:pt x="2626" y="14552"/>
                  </a:lnTo>
                  <a:lnTo>
                    <a:pt x="2945" y="14740"/>
                  </a:lnTo>
                  <a:lnTo>
                    <a:pt x="3245" y="14908"/>
                  </a:lnTo>
                  <a:lnTo>
                    <a:pt x="3583" y="15058"/>
                  </a:lnTo>
                  <a:lnTo>
                    <a:pt x="3920" y="15190"/>
                  </a:lnTo>
                  <a:lnTo>
                    <a:pt x="4258" y="15302"/>
                  </a:lnTo>
                  <a:lnTo>
                    <a:pt x="4614" y="15396"/>
                  </a:lnTo>
                  <a:lnTo>
                    <a:pt x="4951" y="15490"/>
                  </a:lnTo>
                  <a:lnTo>
                    <a:pt x="5814" y="15677"/>
                  </a:lnTo>
                  <a:lnTo>
                    <a:pt x="6658" y="15808"/>
                  </a:lnTo>
                  <a:lnTo>
                    <a:pt x="7539" y="15921"/>
                  </a:lnTo>
                  <a:lnTo>
                    <a:pt x="8402" y="16015"/>
                  </a:lnTo>
                  <a:lnTo>
                    <a:pt x="9283" y="16071"/>
                  </a:lnTo>
                  <a:lnTo>
                    <a:pt x="10146" y="16108"/>
                  </a:lnTo>
                  <a:lnTo>
                    <a:pt x="11027" y="16127"/>
                  </a:lnTo>
                  <a:lnTo>
                    <a:pt x="11890" y="16146"/>
                  </a:lnTo>
                  <a:lnTo>
                    <a:pt x="12790" y="16127"/>
                  </a:lnTo>
                  <a:lnTo>
                    <a:pt x="13690" y="16108"/>
                  </a:lnTo>
                  <a:lnTo>
                    <a:pt x="15509" y="16033"/>
                  </a:lnTo>
                  <a:lnTo>
                    <a:pt x="17328" y="15902"/>
                  </a:lnTo>
                  <a:lnTo>
                    <a:pt x="19128" y="15790"/>
                  </a:lnTo>
                  <a:lnTo>
                    <a:pt x="20947" y="15658"/>
                  </a:lnTo>
                  <a:lnTo>
                    <a:pt x="22765" y="15508"/>
                  </a:lnTo>
                  <a:lnTo>
                    <a:pt x="24566" y="15358"/>
                  </a:lnTo>
                  <a:lnTo>
                    <a:pt x="26385" y="15190"/>
                  </a:lnTo>
                  <a:lnTo>
                    <a:pt x="28203" y="14983"/>
                  </a:lnTo>
                  <a:lnTo>
                    <a:pt x="30004" y="14740"/>
                  </a:lnTo>
                  <a:lnTo>
                    <a:pt x="31804" y="14477"/>
                  </a:lnTo>
                  <a:lnTo>
                    <a:pt x="33604" y="14177"/>
                  </a:lnTo>
                  <a:lnTo>
                    <a:pt x="35029" y="13896"/>
                  </a:lnTo>
                  <a:lnTo>
                    <a:pt x="36454" y="13614"/>
                  </a:lnTo>
                  <a:lnTo>
                    <a:pt x="37879" y="13277"/>
                  </a:lnTo>
                  <a:lnTo>
                    <a:pt x="38573" y="13108"/>
                  </a:lnTo>
                  <a:lnTo>
                    <a:pt x="39286" y="12902"/>
                  </a:lnTo>
                  <a:lnTo>
                    <a:pt x="39830" y="12733"/>
                  </a:lnTo>
                  <a:lnTo>
                    <a:pt x="40392" y="12546"/>
                  </a:lnTo>
                  <a:lnTo>
                    <a:pt x="40936" y="12339"/>
                  </a:lnTo>
                  <a:lnTo>
                    <a:pt x="41461" y="12096"/>
                  </a:lnTo>
                  <a:lnTo>
                    <a:pt x="41986" y="11833"/>
                  </a:lnTo>
                  <a:lnTo>
                    <a:pt x="42473" y="11514"/>
                  </a:lnTo>
                  <a:lnTo>
                    <a:pt x="42717" y="11364"/>
                  </a:lnTo>
                  <a:lnTo>
                    <a:pt x="42942" y="11177"/>
                  </a:lnTo>
                  <a:lnTo>
                    <a:pt x="43167" y="10989"/>
                  </a:lnTo>
                  <a:lnTo>
                    <a:pt x="43392" y="10802"/>
                  </a:lnTo>
                  <a:lnTo>
                    <a:pt x="43580" y="10614"/>
                  </a:lnTo>
                  <a:lnTo>
                    <a:pt x="43749" y="10445"/>
                  </a:lnTo>
                  <a:lnTo>
                    <a:pt x="43899" y="10239"/>
                  </a:lnTo>
                  <a:lnTo>
                    <a:pt x="44049" y="10052"/>
                  </a:lnTo>
                  <a:lnTo>
                    <a:pt x="44180" y="9845"/>
                  </a:lnTo>
                  <a:lnTo>
                    <a:pt x="44292" y="9639"/>
                  </a:lnTo>
                  <a:lnTo>
                    <a:pt x="44499" y="9208"/>
                  </a:lnTo>
                  <a:lnTo>
                    <a:pt x="44686" y="8758"/>
                  </a:lnTo>
                  <a:lnTo>
                    <a:pt x="44817" y="8289"/>
                  </a:lnTo>
                  <a:lnTo>
                    <a:pt x="44930" y="7820"/>
                  </a:lnTo>
                  <a:lnTo>
                    <a:pt x="45024" y="7333"/>
                  </a:lnTo>
                  <a:lnTo>
                    <a:pt x="45155" y="6339"/>
                  </a:lnTo>
                  <a:lnTo>
                    <a:pt x="45267" y="5364"/>
                  </a:lnTo>
                  <a:lnTo>
                    <a:pt x="45305" y="4857"/>
                  </a:lnTo>
                  <a:lnTo>
                    <a:pt x="45324" y="4370"/>
                  </a:lnTo>
                  <a:lnTo>
                    <a:pt x="45342" y="3864"/>
                  </a:lnTo>
                  <a:lnTo>
                    <a:pt x="45324" y="3376"/>
                  </a:lnTo>
                  <a:lnTo>
                    <a:pt x="45324" y="2982"/>
                  </a:lnTo>
                  <a:lnTo>
                    <a:pt x="45305" y="2551"/>
                  </a:lnTo>
                  <a:lnTo>
                    <a:pt x="45249" y="2101"/>
                  </a:lnTo>
                  <a:lnTo>
                    <a:pt x="45174" y="1670"/>
                  </a:lnTo>
                  <a:lnTo>
                    <a:pt x="45117" y="1445"/>
                  </a:lnTo>
                  <a:lnTo>
                    <a:pt x="45061" y="1238"/>
                  </a:lnTo>
                  <a:lnTo>
                    <a:pt x="44986" y="1032"/>
                  </a:lnTo>
                  <a:lnTo>
                    <a:pt x="44892" y="845"/>
                  </a:lnTo>
                  <a:lnTo>
                    <a:pt x="44780" y="676"/>
                  </a:lnTo>
                  <a:lnTo>
                    <a:pt x="44667" y="507"/>
                  </a:lnTo>
                  <a:lnTo>
                    <a:pt x="44517" y="357"/>
                  </a:lnTo>
                  <a:lnTo>
                    <a:pt x="44367" y="226"/>
                  </a:lnTo>
                  <a:lnTo>
                    <a:pt x="44255" y="151"/>
                  </a:lnTo>
                  <a:lnTo>
                    <a:pt x="44161" y="113"/>
                  </a:lnTo>
                  <a:lnTo>
                    <a:pt x="43936" y="38"/>
                  </a:lnTo>
                  <a:lnTo>
                    <a:pt x="4371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31"/>
          <p:cNvGrpSpPr/>
          <p:nvPr/>
        </p:nvGrpSpPr>
        <p:grpSpPr>
          <a:xfrm rot="10800000">
            <a:off x="2681672" y="-159494"/>
            <a:ext cx="6730164" cy="698983"/>
            <a:chOff x="519497" y="102106"/>
            <a:chExt cx="6730164" cy="698983"/>
          </a:xfrm>
        </p:grpSpPr>
        <p:sp>
          <p:nvSpPr>
            <p:cNvPr id="2350" name="Google Shape;2350;p31"/>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1"/>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1"/>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1"/>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1"/>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1"/>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1"/>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1"/>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1"/>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1"/>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1"/>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1"/>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2" name="Google Shape;2362;p31"/>
          <p:cNvGrpSpPr/>
          <p:nvPr/>
        </p:nvGrpSpPr>
        <p:grpSpPr>
          <a:xfrm rot="10800000">
            <a:off x="-823528" y="-159494"/>
            <a:ext cx="6730164" cy="698983"/>
            <a:chOff x="519497" y="102106"/>
            <a:chExt cx="6730164" cy="698983"/>
          </a:xfrm>
        </p:grpSpPr>
        <p:sp>
          <p:nvSpPr>
            <p:cNvPr id="2363" name="Google Shape;2363;p31"/>
            <p:cNvSpPr/>
            <p:nvPr/>
          </p:nvSpPr>
          <p:spPr>
            <a:xfrm>
              <a:off x="3150214" y="609946"/>
              <a:ext cx="34803" cy="36269"/>
            </a:xfrm>
            <a:custGeom>
              <a:avLst/>
              <a:gdLst/>
              <a:ahLst/>
              <a:cxnLst/>
              <a:rect l="l" t="t" r="r" b="b"/>
              <a:pathLst>
                <a:path w="451" h="470" extrusionOk="0">
                  <a:moveTo>
                    <a:pt x="225" y="1"/>
                  </a:moveTo>
                  <a:lnTo>
                    <a:pt x="131" y="20"/>
                  </a:lnTo>
                  <a:lnTo>
                    <a:pt x="56" y="76"/>
                  </a:lnTo>
                  <a:lnTo>
                    <a:pt x="19" y="151"/>
                  </a:lnTo>
                  <a:lnTo>
                    <a:pt x="0" y="226"/>
                  </a:lnTo>
                  <a:lnTo>
                    <a:pt x="19" y="320"/>
                  </a:lnTo>
                  <a:lnTo>
                    <a:pt x="56" y="395"/>
                  </a:lnTo>
                  <a:lnTo>
                    <a:pt x="131" y="432"/>
                  </a:lnTo>
                  <a:lnTo>
                    <a:pt x="225" y="470"/>
                  </a:lnTo>
                  <a:lnTo>
                    <a:pt x="319" y="432"/>
                  </a:lnTo>
                  <a:lnTo>
                    <a:pt x="394" y="395"/>
                  </a:lnTo>
                  <a:lnTo>
                    <a:pt x="431" y="320"/>
                  </a:lnTo>
                  <a:lnTo>
                    <a:pt x="450" y="226"/>
                  </a:lnTo>
                  <a:lnTo>
                    <a:pt x="431" y="151"/>
                  </a:lnTo>
                  <a:lnTo>
                    <a:pt x="394" y="76"/>
                  </a:lnTo>
                  <a:lnTo>
                    <a:pt x="319" y="20"/>
                  </a:lnTo>
                  <a:lnTo>
                    <a:pt x="22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1"/>
            <p:cNvSpPr/>
            <p:nvPr/>
          </p:nvSpPr>
          <p:spPr>
            <a:xfrm>
              <a:off x="609243" y="223645"/>
              <a:ext cx="33336" cy="34803"/>
            </a:xfrm>
            <a:custGeom>
              <a:avLst/>
              <a:gdLst/>
              <a:ahLst/>
              <a:cxnLst/>
              <a:rect l="l" t="t" r="r" b="b"/>
              <a:pathLst>
                <a:path w="432" h="451" extrusionOk="0">
                  <a:moveTo>
                    <a:pt x="206" y="0"/>
                  </a:moveTo>
                  <a:lnTo>
                    <a:pt x="113" y="19"/>
                  </a:lnTo>
                  <a:lnTo>
                    <a:pt x="56" y="56"/>
                  </a:lnTo>
                  <a:lnTo>
                    <a:pt x="0" y="131"/>
                  </a:lnTo>
                  <a:lnTo>
                    <a:pt x="0" y="225"/>
                  </a:lnTo>
                  <a:lnTo>
                    <a:pt x="0" y="300"/>
                  </a:lnTo>
                  <a:lnTo>
                    <a:pt x="56" y="375"/>
                  </a:lnTo>
                  <a:lnTo>
                    <a:pt x="113" y="431"/>
                  </a:lnTo>
                  <a:lnTo>
                    <a:pt x="206" y="450"/>
                  </a:lnTo>
                  <a:lnTo>
                    <a:pt x="319" y="431"/>
                  </a:lnTo>
                  <a:lnTo>
                    <a:pt x="375" y="375"/>
                  </a:lnTo>
                  <a:lnTo>
                    <a:pt x="413" y="300"/>
                  </a:lnTo>
                  <a:lnTo>
                    <a:pt x="432" y="225"/>
                  </a:lnTo>
                  <a:lnTo>
                    <a:pt x="413" y="131"/>
                  </a:lnTo>
                  <a:lnTo>
                    <a:pt x="375" y="56"/>
                  </a:lnTo>
                  <a:lnTo>
                    <a:pt x="319" y="19"/>
                  </a:lnTo>
                  <a:lnTo>
                    <a:pt x="20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1"/>
            <p:cNvSpPr/>
            <p:nvPr/>
          </p:nvSpPr>
          <p:spPr>
            <a:xfrm>
              <a:off x="3004059" y="725697"/>
              <a:ext cx="27549" cy="29092"/>
            </a:xfrm>
            <a:custGeom>
              <a:avLst/>
              <a:gdLst/>
              <a:ahLst/>
              <a:cxnLst/>
              <a:rect l="l" t="t" r="r" b="b"/>
              <a:pathLst>
                <a:path w="357" h="377" extrusionOk="0">
                  <a:moveTo>
                    <a:pt x="188" y="1"/>
                  </a:moveTo>
                  <a:lnTo>
                    <a:pt x="94" y="20"/>
                  </a:lnTo>
                  <a:lnTo>
                    <a:pt x="38" y="57"/>
                  </a:lnTo>
                  <a:lnTo>
                    <a:pt x="19" y="113"/>
                  </a:lnTo>
                  <a:lnTo>
                    <a:pt x="0" y="188"/>
                  </a:lnTo>
                  <a:lnTo>
                    <a:pt x="19" y="245"/>
                  </a:lnTo>
                  <a:lnTo>
                    <a:pt x="38" y="301"/>
                  </a:lnTo>
                  <a:lnTo>
                    <a:pt x="94" y="357"/>
                  </a:lnTo>
                  <a:lnTo>
                    <a:pt x="188" y="376"/>
                  </a:lnTo>
                  <a:lnTo>
                    <a:pt x="263" y="357"/>
                  </a:lnTo>
                  <a:lnTo>
                    <a:pt x="319" y="301"/>
                  </a:lnTo>
                  <a:lnTo>
                    <a:pt x="356" y="245"/>
                  </a:lnTo>
                  <a:lnTo>
                    <a:pt x="356" y="188"/>
                  </a:lnTo>
                  <a:lnTo>
                    <a:pt x="356" y="113"/>
                  </a:lnTo>
                  <a:lnTo>
                    <a:pt x="319"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1"/>
            <p:cNvSpPr/>
            <p:nvPr/>
          </p:nvSpPr>
          <p:spPr>
            <a:xfrm>
              <a:off x="5681000" y="521666"/>
              <a:ext cx="29015" cy="29092"/>
            </a:xfrm>
            <a:custGeom>
              <a:avLst/>
              <a:gdLst/>
              <a:ahLst/>
              <a:cxnLst/>
              <a:rect l="l" t="t" r="r" b="b"/>
              <a:pathLst>
                <a:path w="376" h="377" extrusionOk="0">
                  <a:moveTo>
                    <a:pt x="188" y="1"/>
                  </a:moveTo>
                  <a:lnTo>
                    <a:pt x="113" y="20"/>
                  </a:lnTo>
                  <a:lnTo>
                    <a:pt x="57" y="57"/>
                  </a:lnTo>
                  <a:lnTo>
                    <a:pt x="20" y="113"/>
                  </a:lnTo>
                  <a:lnTo>
                    <a:pt x="1" y="189"/>
                  </a:lnTo>
                  <a:lnTo>
                    <a:pt x="20" y="245"/>
                  </a:lnTo>
                  <a:lnTo>
                    <a:pt x="57" y="320"/>
                  </a:lnTo>
                  <a:lnTo>
                    <a:pt x="113" y="357"/>
                  </a:lnTo>
                  <a:lnTo>
                    <a:pt x="188" y="376"/>
                  </a:lnTo>
                  <a:lnTo>
                    <a:pt x="263" y="357"/>
                  </a:lnTo>
                  <a:lnTo>
                    <a:pt x="320" y="320"/>
                  </a:lnTo>
                  <a:lnTo>
                    <a:pt x="357" y="245"/>
                  </a:lnTo>
                  <a:lnTo>
                    <a:pt x="376" y="189"/>
                  </a:lnTo>
                  <a:lnTo>
                    <a:pt x="357" y="113"/>
                  </a:lnTo>
                  <a:lnTo>
                    <a:pt x="320" y="57"/>
                  </a:lnTo>
                  <a:lnTo>
                    <a:pt x="263" y="20"/>
                  </a:lnTo>
                  <a:lnTo>
                    <a:pt x="188"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1"/>
            <p:cNvSpPr/>
            <p:nvPr/>
          </p:nvSpPr>
          <p:spPr>
            <a:xfrm>
              <a:off x="519497" y="307526"/>
              <a:ext cx="27549" cy="29015"/>
            </a:xfrm>
            <a:custGeom>
              <a:avLst/>
              <a:gdLst/>
              <a:ahLst/>
              <a:cxnLst/>
              <a:rect l="l" t="t" r="r" b="b"/>
              <a:pathLst>
                <a:path w="357" h="376" extrusionOk="0">
                  <a:moveTo>
                    <a:pt x="169" y="1"/>
                  </a:moveTo>
                  <a:lnTo>
                    <a:pt x="94" y="19"/>
                  </a:lnTo>
                  <a:lnTo>
                    <a:pt x="38" y="57"/>
                  </a:lnTo>
                  <a:lnTo>
                    <a:pt x="1" y="113"/>
                  </a:lnTo>
                  <a:lnTo>
                    <a:pt x="1" y="188"/>
                  </a:lnTo>
                  <a:lnTo>
                    <a:pt x="1" y="245"/>
                  </a:lnTo>
                  <a:lnTo>
                    <a:pt x="38" y="301"/>
                  </a:lnTo>
                  <a:lnTo>
                    <a:pt x="94" y="357"/>
                  </a:lnTo>
                  <a:lnTo>
                    <a:pt x="169" y="376"/>
                  </a:lnTo>
                  <a:lnTo>
                    <a:pt x="244" y="357"/>
                  </a:lnTo>
                  <a:lnTo>
                    <a:pt x="301" y="301"/>
                  </a:lnTo>
                  <a:lnTo>
                    <a:pt x="338" y="245"/>
                  </a:lnTo>
                  <a:lnTo>
                    <a:pt x="357" y="188"/>
                  </a:lnTo>
                  <a:lnTo>
                    <a:pt x="338" y="113"/>
                  </a:lnTo>
                  <a:lnTo>
                    <a:pt x="301" y="57"/>
                  </a:lnTo>
                  <a:lnTo>
                    <a:pt x="244" y="19"/>
                  </a:lnTo>
                  <a:lnTo>
                    <a:pt x="169"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1"/>
            <p:cNvSpPr/>
            <p:nvPr/>
          </p:nvSpPr>
          <p:spPr>
            <a:xfrm>
              <a:off x="7220646" y="362547"/>
              <a:ext cx="29015" cy="29015"/>
            </a:xfrm>
            <a:custGeom>
              <a:avLst/>
              <a:gdLst/>
              <a:ahLst/>
              <a:cxnLst/>
              <a:rect l="l" t="t" r="r" b="b"/>
              <a:pathLst>
                <a:path w="376" h="376" extrusionOk="0">
                  <a:moveTo>
                    <a:pt x="188" y="0"/>
                  </a:moveTo>
                  <a:lnTo>
                    <a:pt x="113" y="19"/>
                  </a:lnTo>
                  <a:lnTo>
                    <a:pt x="57" y="57"/>
                  </a:lnTo>
                  <a:lnTo>
                    <a:pt x="19" y="113"/>
                  </a:lnTo>
                  <a:lnTo>
                    <a:pt x="1" y="188"/>
                  </a:lnTo>
                  <a:lnTo>
                    <a:pt x="19" y="244"/>
                  </a:lnTo>
                  <a:lnTo>
                    <a:pt x="57" y="319"/>
                  </a:lnTo>
                  <a:lnTo>
                    <a:pt x="113" y="357"/>
                  </a:lnTo>
                  <a:lnTo>
                    <a:pt x="188" y="375"/>
                  </a:lnTo>
                  <a:lnTo>
                    <a:pt x="263" y="357"/>
                  </a:lnTo>
                  <a:lnTo>
                    <a:pt x="319" y="319"/>
                  </a:lnTo>
                  <a:lnTo>
                    <a:pt x="357" y="244"/>
                  </a:lnTo>
                  <a:lnTo>
                    <a:pt x="376" y="188"/>
                  </a:lnTo>
                  <a:lnTo>
                    <a:pt x="357" y="113"/>
                  </a:lnTo>
                  <a:lnTo>
                    <a:pt x="319" y="57"/>
                  </a:lnTo>
                  <a:lnTo>
                    <a:pt x="263" y="19"/>
                  </a:lnTo>
                  <a:lnTo>
                    <a:pt x="188"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1"/>
            <p:cNvSpPr/>
            <p:nvPr/>
          </p:nvSpPr>
          <p:spPr>
            <a:xfrm>
              <a:off x="2426692" y="102106"/>
              <a:ext cx="34803" cy="34803"/>
            </a:xfrm>
            <a:custGeom>
              <a:avLst/>
              <a:gdLst/>
              <a:ahLst/>
              <a:cxnLst/>
              <a:rect l="l" t="t" r="r" b="b"/>
              <a:pathLst>
                <a:path w="451" h="451" extrusionOk="0">
                  <a:moveTo>
                    <a:pt x="225" y="0"/>
                  </a:moveTo>
                  <a:lnTo>
                    <a:pt x="132" y="19"/>
                  </a:lnTo>
                  <a:lnTo>
                    <a:pt x="57" y="56"/>
                  </a:lnTo>
                  <a:lnTo>
                    <a:pt x="19" y="131"/>
                  </a:lnTo>
                  <a:lnTo>
                    <a:pt x="0" y="225"/>
                  </a:lnTo>
                  <a:lnTo>
                    <a:pt x="19" y="300"/>
                  </a:lnTo>
                  <a:lnTo>
                    <a:pt x="57" y="375"/>
                  </a:lnTo>
                  <a:lnTo>
                    <a:pt x="132" y="431"/>
                  </a:lnTo>
                  <a:lnTo>
                    <a:pt x="225" y="450"/>
                  </a:lnTo>
                  <a:lnTo>
                    <a:pt x="319" y="431"/>
                  </a:lnTo>
                  <a:lnTo>
                    <a:pt x="394" y="375"/>
                  </a:lnTo>
                  <a:lnTo>
                    <a:pt x="432" y="300"/>
                  </a:lnTo>
                  <a:lnTo>
                    <a:pt x="450" y="225"/>
                  </a:lnTo>
                  <a:lnTo>
                    <a:pt x="432" y="131"/>
                  </a:lnTo>
                  <a:lnTo>
                    <a:pt x="394" y="56"/>
                  </a:lnTo>
                  <a:lnTo>
                    <a:pt x="319" y="19"/>
                  </a:lnTo>
                  <a:lnTo>
                    <a:pt x="225"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1"/>
            <p:cNvSpPr/>
            <p:nvPr/>
          </p:nvSpPr>
          <p:spPr>
            <a:xfrm>
              <a:off x="4312125" y="342252"/>
              <a:ext cx="33336" cy="34803"/>
            </a:xfrm>
            <a:custGeom>
              <a:avLst/>
              <a:gdLst/>
              <a:ahLst/>
              <a:cxnLst/>
              <a:rect l="l" t="t" r="r" b="b"/>
              <a:pathLst>
                <a:path w="432" h="451" extrusionOk="0">
                  <a:moveTo>
                    <a:pt x="207" y="1"/>
                  </a:moveTo>
                  <a:lnTo>
                    <a:pt x="113" y="20"/>
                  </a:lnTo>
                  <a:lnTo>
                    <a:pt x="57" y="76"/>
                  </a:lnTo>
                  <a:lnTo>
                    <a:pt x="1" y="151"/>
                  </a:lnTo>
                  <a:lnTo>
                    <a:pt x="1" y="226"/>
                  </a:lnTo>
                  <a:lnTo>
                    <a:pt x="1" y="320"/>
                  </a:lnTo>
                  <a:lnTo>
                    <a:pt x="57" y="395"/>
                  </a:lnTo>
                  <a:lnTo>
                    <a:pt x="113" y="432"/>
                  </a:lnTo>
                  <a:lnTo>
                    <a:pt x="207" y="451"/>
                  </a:lnTo>
                  <a:lnTo>
                    <a:pt x="301" y="432"/>
                  </a:lnTo>
                  <a:lnTo>
                    <a:pt x="376" y="395"/>
                  </a:lnTo>
                  <a:lnTo>
                    <a:pt x="413" y="320"/>
                  </a:lnTo>
                  <a:lnTo>
                    <a:pt x="432" y="226"/>
                  </a:lnTo>
                  <a:lnTo>
                    <a:pt x="413" y="151"/>
                  </a:lnTo>
                  <a:lnTo>
                    <a:pt x="376" y="76"/>
                  </a:lnTo>
                  <a:lnTo>
                    <a:pt x="301" y="20"/>
                  </a:lnTo>
                  <a:lnTo>
                    <a:pt x="207"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1"/>
            <p:cNvSpPr/>
            <p:nvPr/>
          </p:nvSpPr>
          <p:spPr>
            <a:xfrm>
              <a:off x="5711404" y="764821"/>
              <a:ext cx="34803" cy="36269"/>
            </a:xfrm>
            <a:custGeom>
              <a:avLst/>
              <a:gdLst/>
              <a:ahLst/>
              <a:cxnLst/>
              <a:rect l="l" t="t" r="r" b="b"/>
              <a:pathLst>
                <a:path w="451" h="470" extrusionOk="0">
                  <a:moveTo>
                    <a:pt x="226" y="0"/>
                  </a:moveTo>
                  <a:lnTo>
                    <a:pt x="132" y="19"/>
                  </a:lnTo>
                  <a:lnTo>
                    <a:pt x="57" y="75"/>
                  </a:lnTo>
                  <a:lnTo>
                    <a:pt x="19" y="150"/>
                  </a:lnTo>
                  <a:lnTo>
                    <a:pt x="1" y="225"/>
                  </a:lnTo>
                  <a:lnTo>
                    <a:pt x="19" y="319"/>
                  </a:lnTo>
                  <a:lnTo>
                    <a:pt x="57" y="394"/>
                  </a:lnTo>
                  <a:lnTo>
                    <a:pt x="132" y="450"/>
                  </a:lnTo>
                  <a:lnTo>
                    <a:pt x="226" y="469"/>
                  </a:lnTo>
                  <a:lnTo>
                    <a:pt x="319" y="450"/>
                  </a:lnTo>
                  <a:lnTo>
                    <a:pt x="394" y="394"/>
                  </a:lnTo>
                  <a:lnTo>
                    <a:pt x="432" y="319"/>
                  </a:lnTo>
                  <a:lnTo>
                    <a:pt x="451" y="225"/>
                  </a:lnTo>
                  <a:lnTo>
                    <a:pt x="432" y="150"/>
                  </a:lnTo>
                  <a:lnTo>
                    <a:pt x="394" y="75"/>
                  </a:lnTo>
                  <a:lnTo>
                    <a:pt x="319" y="19"/>
                  </a:lnTo>
                  <a:lnTo>
                    <a:pt x="226"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1"/>
            <p:cNvSpPr/>
            <p:nvPr/>
          </p:nvSpPr>
          <p:spPr>
            <a:xfrm>
              <a:off x="2873800" y="426210"/>
              <a:ext cx="56487" cy="57953"/>
            </a:xfrm>
            <a:custGeom>
              <a:avLst/>
              <a:gdLst/>
              <a:ahLst/>
              <a:cxnLst/>
              <a:rect l="l" t="t" r="r" b="b"/>
              <a:pathLst>
                <a:path w="732" h="751" extrusionOk="0">
                  <a:moveTo>
                    <a:pt x="357" y="0"/>
                  </a:moveTo>
                  <a:lnTo>
                    <a:pt x="282" y="19"/>
                  </a:lnTo>
                  <a:lnTo>
                    <a:pt x="207" y="38"/>
                  </a:lnTo>
                  <a:lnTo>
                    <a:pt x="151" y="75"/>
                  </a:lnTo>
                  <a:lnTo>
                    <a:pt x="94" y="113"/>
                  </a:lnTo>
                  <a:lnTo>
                    <a:pt x="57" y="169"/>
                  </a:lnTo>
                  <a:lnTo>
                    <a:pt x="19" y="244"/>
                  </a:lnTo>
                  <a:lnTo>
                    <a:pt x="1" y="300"/>
                  </a:lnTo>
                  <a:lnTo>
                    <a:pt x="1" y="375"/>
                  </a:lnTo>
                  <a:lnTo>
                    <a:pt x="1" y="450"/>
                  </a:lnTo>
                  <a:lnTo>
                    <a:pt x="19" y="507"/>
                  </a:lnTo>
                  <a:lnTo>
                    <a:pt x="57" y="582"/>
                  </a:lnTo>
                  <a:lnTo>
                    <a:pt x="94" y="638"/>
                  </a:lnTo>
                  <a:lnTo>
                    <a:pt x="151" y="675"/>
                  </a:lnTo>
                  <a:lnTo>
                    <a:pt x="207" y="713"/>
                  </a:lnTo>
                  <a:lnTo>
                    <a:pt x="282" y="750"/>
                  </a:lnTo>
                  <a:lnTo>
                    <a:pt x="451" y="750"/>
                  </a:lnTo>
                  <a:lnTo>
                    <a:pt x="526" y="713"/>
                  </a:lnTo>
                  <a:lnTo>
                    <a:pt x="582" y="675"/>
                  </a:lnTo>
                  <a:lnTo>
                    <a:pt x="638" y="638"/>
                  </a:lnTo>
                  <a:lnTo>
                    <a:pt x="676" y="582"/>
                  </a:lnTo>
                  <a:lnTo>
                    <a:pt x="713" y="507"/>
                  </a:lnTo>
                  <a:lnTo>
                    <a:pt x="732" y="450"/>
                  </a:lnTo>
                  <a:lnTo>
                    <a:pt x="732" y="375"/>
                  </a:lnTo>
                  <a:lnTo>
                    <a:pt x="732" y="300"/>
                  </a:lnTo>
                  <a:lnTo>
                    <a:pt x="713" y="244"/>
                  </a:lnTo>
                  <a:lnTo>
                    <a:pt x="676" y="169"/>
                  </a:lnTo>
                  <a:lnTo>
                    <a:pt x="638" y="113"/>
                  </a:lnTo>
                  <a:lnTo>
                    <a:pt x="582" y="75"/>
                  </a:lnTo>
                  <a:lnTo>
                    <a:pt x="526" y="38"/>
                  </a:lnTo>
                  <a:lnTo>
                    <a:pt x="451" y="19"/>
                  </a:lnTo>
                  <a:lnTo>
                    <a:pt x="357"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1"/>
            <p:cNvSpPr/>
            <p:nvPr/>
          </p:nvSpPr>
          <p:spPr>
            <a:xfrm>
              <a:off x="4559602" y="459469"/>
              <a:ext cx="56487" cy="57953"/>
            </a:xfrm>
            <a:custGeom>
              <a:avLst/>
              <a:gdLst/>
              <a:ahLst/>
              <a:cxnLst/>
              <a:rect l="l" t="t" r="r" b="b"/>
              <a:pathLst>
                <a:path w="732" h="751" extrusionOk="0">
                  <a:moveTo>
                    <a:pt x="282" y="1"/>
                  </a:moveTo>
                  <a:lnTo>
                    <a:pt x="207" y="38"/>
                  </a:lnTo>
                  <a:lnTo>
                    <a:pt x="131" y="76"/>
                  </a:lnTo>
                  <a:lnTo>
                    <a:pt x="94" y="113"/>
                  </a:lnTo>
                  <a:lnTo>
                    <a:pt x="56" y="169"/>
                  </a:lnTo>
                  <a:lnTo>
                    <a:pt x="19" y="244"/>
                  </a:lnTo>
                  <a:lnTo>
                    <a:pt x="0" y="301"/>
                  </a:lnTo>
                  <a:lnTo>
                    <a:pt x="0" y="376"/>
                  </a:lnTo>
                  <a:lnTo>
                    <a:pt x="0" y="451"/>
                  </a:lnTo>
                  <a:lnTo>
                    <a:pt x="19" y="507"/>
                  </a:lnTo>
                  <a:lnTo>
                    <a:pt x="56" y="582"/>
                  </a:lnTo>
                  <a:lnTo>
                    <a:pt x="94" y="638"/>
                  </a:lnTo>
                  <a:lnTo>
                    <a:pt x="131" y="676"/>
                  </a:lnTo>
                  <a:lnTo>
                    <a:pt x="207" y="713"/>
                  </a:lnTo>
                  <a:lnTo>
                    <a:pt x="282" y="751"/>
                  </a:lnTo>
                  <a:lnTo>
                    <a:pt x="450" y="751"/>
                  </a:lnTo>
                  <a:lnTo>
                    <a:pt x="525" y="713"/>
                  </a:lnTo>
                  <a:lnTo>
                    <a:pt x="582" y="676"/>
                  </a:lnTo>
                  <a:lnTo>
                    <a:pt x="638" y="638"/>
                  </a:lnTo>
                  <a:lnTo>
                    <a:pt x="675" y="582"/>
                  </a:lnTo>
                  <a:lnTo>
                    <a:pt x="694" y="507"/>
                  </a:lnTo>
                  <a:lnTo>
                    <a:pt x="713" y="451"/>
                  </a:lnTo>
                  <a:lnTo>
                    <a:pt x="732" y="376"/>
                  </a:lnTo>
                  <a:lnTo>
                    <a:pt x="713" y="301"/>
                  </a:lnTo>
                  <a:lnTo>
                    <a:pt x="694" y="244"/>
                  </a:lnTo>
                  <a:lnTo>
                    <a:pt x="675" y="169"/>
                  </a:lnTo>
                  <a:lnTo>
                    <a:pt x="638" y="113"/>
                  </a:lnTo>
                  <a:lnTo>
                    <a:pt x="582" y="76"/>
                  </a:lnTo>
                  <a:lnTo>
                    <a:pt x="525" y="38"/>
                  </a:lnTo>
                  <a:lnTo>
                    <a:pt x="450"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1"/>
            <p:cNvSpPr/>
            <p:nvPr/>
          </p:nvSpPr>
          <p:spPr>
            <a:xfrm>
              <a:off x="6530382" y="225034"/>
              <a:ext cx="56564" cy="57953"/>
            </a:xfrm>
            <a:custGeom>
              <a:avLst/>
              <a:gdLst/>
              <a:ahLst/>
              <a:cxnLst/>
              <a:rect l="l" t="t" r="r" b="b"/>
              <a:pathLst>
                <a:path w="733" h="751" extrusionOk="0">
                  <a:moveTo>
                    <a:pt x="282" y="1"/>
                  </a:moveTo>
                  <a:lnTo>
                    <a:pt x="207" y="20"/>
                  </a:lnTo>
                  <a:lnTo>
                    <a:pt x="132" y="57"/>
                  </a:lnTo>
                  <a:lnTo>
                    <a:pt x="95" y="113"/>
                  </a:lnTo>
                  <a:lnTo>
                    <a:pt x="57" y="170"/>
                  </a:lnTo>
                  <a:lnTo>
                    <a:pt x="20" y="226"/>
                  </a:lnTo>
                  <a:lnTo>
                    <a:pt x="1" y="301"/>
                  </a:lnTo>
                  <a:lnTo>
                    <a:pt x="1" y="376"/>
                  </a:lnTo>
                  <a:lnTo>
                    <a:pt x="1" y="451"/>
                  </a:lnTo>
                  <a:lnTo>
                    <a:pt x="20" y="507"/>
                  </a:lnTo>
                  <a:lnTo>
                    <a:pt x="57" y="582"/>
                  </a:lnTo>
                  <a:lnTo>
                    <a:pt x="95" y="638"/>
                  </a:lnTo>
                  <a:lnTo>
                    <a:pt x="132" y="676"/>
                  </a:lnTo>
                  <a:lnTo>
                    <a:pt x="207" y="713"/>
                  </a:lnTo>
                  <a:lnTo>
                    <a:pt x="282" y="732"/>
                  </a:lnTo>
                  <a:lnTo>
                    <a:pt x="357" y="751"/>
                  </a:lnTo>
                  <a:lnTo>
                    <a:pt x="451" y="732"/>
                  </a:lnTo>
                  <a:lnTo>
                    <a:pt x="526" y="713"/>
                  </a:lnTo>
                  <a:lnTo>
                    <a:pt x="582" y="676"/>
                  </a:lnTo>
                  <a:lnTo>
                    <a:pt x="639" y="638"/>
                  </a:lnTo>
                  <a:lnTo>
                    <a:pt x="676" y="582"/>
                  </a:lnTo>
                  <a:lnTo>
                    <a:pt x="695" y="507"/>
                  </a:lnTo>
                  <a:lnTo>
                    <a:pt x="714" y="451"/>
                  </a:lnTo>
                  <a:lnTo>
                    <a:pt x="732" y="376"/>
                  </a:lnTo>
                  <a:lnTo>
                    <a:pt x="714" y="301"/>
                  </a:lnTo>
                  <a:lnTo>
                    <a:pt x="695" y="226"/>
                  </a:lnTo>
                  <a:lnTo>
                    <a:pt x="676" y="170"/>
                  </a:lnTo>
                  <a:lnTo>
                    <a:pt x="639" y="113"/>
                  </a:lnTo>
                  <a:lnTo>
                    <a:pt x="582" y="57"/>
                  </a:lnTo>
                  <a:lnTo>
                    <a:pt x="526" y="20"/>
                  </a:lnTo>
                  <a:lnTo>
                    <a:pt x="45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31"/>
          <p:cNvSpPr/>
          <p:nvPr/>
        </p:nvSpPr>
        <p:spPr>
          <a:xfrm flipH="1">
            <a:off x="2168304" y="20038"/>
            <a:ext cx="3204867" cy="284761"/>
          </a:xfrm>
          <a:custGeom>
            <a:avLst/>
            <a:gdLst/>
            <a:ahLst/>
            <a:cxnLst/>
            <a:rect l="l" t="t" r="r" b="b"/>
            <a:pathLst>
              <a:path w="82271" h="7310" extrusionOk="0">
                <a:moveTo>
                  <a:pt x="27982" y="1"/>
                </a:moveTo>
                <a:lnTo>
                  <a:pt x="34701" y="1289"/>
                </a:lnTo>
                <a:lnTo>
                  <a:pt x="9647" y="3277"/>
                </a:lnTo>
                <a:lnTo>
                  <a:pt x="42691" y="5487"/>
                </a:lnTo>
                <a:lnTo>
                  <a:pt x="1" y="7309"/>
                </a:lnTo>
                <a:lnTo>
                  <a:pt x="82270" y="7291"/>
                </a:lnTo>
                <a:lnTo>
                  <a:pt x="56516" y="5008"/>
                </a:lnTo>
                <a:lnTo>
                  <a:pt x="67101" y="3498"/>
                </a:lnTo>
                <a:lnTo>
                  <a:pt x="38807" y="2007"/>
                </a:lnTo>
                <a:lnTo>
                  <a:pt x="46023" y="295"/>
                </a:lnTo>
                <a:lnTo>
                  <a:pt x="44458" y="350"/>
                </a:lnTo>
                <a:lnTo>
                  <a:pt x="42875" y="387"/>
                </a:lnTo>
                <a:lnTo>
                  <a:pt x="41255" y="424"/>
                </a:lnTo>
                <a:lnTo>
                  <a:pt x="38052" y="424"/>
                </a:lnTo>
                <a:lnTo>
                  <a:pt x="36524" y="387"/>
                </a:lnTo>
                <a:lnTo>
                  <a:pt x="35033" y="369"/>
                </a:lnTo>
                <a:lnTo>
                  <a:pt x="33560" y="314"/>
                </a:lnTo>
                <a:lnTo>
                  <a:pt x="32124" y="258"/>
                </a:lnTo>
                <a:lnTo>
                  <a:pt x="30725" y="185"/>
                </a:lnTo>
                <a:lnTo>
                  <a:pt x="29344" y="93"/>
                </a:lnTo>
                <a:lnTo>
                  <a:pt x="28001"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1"/>
          <p:cNvSpPr/>
          <p:nvPr/>
        </p:nvSpPr>
        <p:spPr>
          <a:xfrm>
            <a:off x="6750683" y="-816695"/>
            <a:ext cx="2820443" cy="1356189"/>
          </a:xfrm>
          <a:custGeom>
            <a:avLst/>
            <a:gdLst/>
            <a:ahLst/>
            <a:cxnLst/>
            <a:rect l="l" t="t" r="r" b="b"/>
            <a:pathLst>
              <a:path w="112829" h="54253" extrusionOk="0">
                <a:moveTo>
                  <a:pt x="84332" y="1"/>
                </a:moveTo>
                <a:lnTo>
                  <a:pt x="83559" y="19"/>
                </a:lnTo>
                <a:lnTo>
                  <a:pt x="82767" y="37"/>
                </a:lnTo>
                <a:lnTo>
                  <a:pt x="81976" y="93"/>
                </a:lnTo>
                <a:lnTo>
                  <a:pt x="80982" y="166"/>
                </a:lnTo>
                <a:lnTo>
                  <a:pt x="80043" y="277"/>
                </a:lnTo>
                <a:lnTo>
                  <a:pt x="79177" y="387"/>
                </a:lnTo>
                <a:lnTo>
                  <a:pt x="78367" y="516"/>
                </a:lnTo>
                <a:lnTo>
                  <a:pt x="77631" y="663"/>
                </a:lnTo>
                <a:lnTo>
                  <a:pt x="76932" y="811"/>
                </a:lnTo>
                <a:lnTo>
                  <a:pt x="76287" y="976"/>
                </a:lnTo>
                <a:lnTo>
                  <a:pt x="75680" y="1160"/>
                </a:lnTo>
                <a:lnTo>
                  <a:pt x="75109" y="1345"/>
                </a:lnTo>
                <a:lnTo>
                  <a:pt x="74594" y="1529"/>
                </a:lnTo>
                <a:lnTo>
                  <a:pt x="74115" y="1731"/>
                </a:lnTo>
                <a:lnTo>
                  <a:pt x="73673" y="1952"/>
                </a:lnTo>
                <a:lnTo>
                  <a:pt x="73250" y="2155"/>
                </a:lnTo>
                <a:lnTo>
                  <a:pt x="72863" y="2394"/>
                </a:lnTo>
                <a:lnTo>
                  <a:pt x="72495" y="2615"/>
                </a:lnTo>
                <a:lnTo>
                  <a:pt x="72145" y="2836"/>
                </a:lnTo>
                <a:lnTo>
                  <a:pt x="71483" y="3314"/>
                </a:lnTo>
                <a:lnTo>
                  <a:pt x="70875" y="3774"/>
                </a:lnTo>
                <a:lnTo>
                  <a:pt x="70286" y="4253"/>
                </a:lnTo>
                <a:lnTo>
                  <a:pt x="69678" y="4713"/>
                </a:lnTo>
                <a:lnTo>
                  <a:pt x="69365" y="4934"/>
                </a:lnTo>
                <a:lnTo>
                  <a:pt x="69053" y="5155"/>
                </a:lnTo>
                <a:lnTo>
                  <a:pt x="68703" y="5358"/>
                </a:lnTo>
                <a:lnTo>
                  <a:pt x="68353" y="5560"/>
                </a:lnTo>
                <a:lnTo>
                  <a:pt x="67966" y="5763"/>
                </a:lnTo>
                <a:lnTo>
                  <a:pt x="67561" y="5947"/>
                </a:lnTo>
                <a:lnTo>
                  <a:pt x="67120" y="6131"/>
                </a:lnTo>
                <a:lnTo>
                  <a:pt x="66641" y="6297"/>
                </a:lnTo>
                <a:lnTo>
                  <a:pt x="65886" y="6591"/>
                </a:lnTo>
                <a:lnTo>
                  <a:pt x="65187" y="6886"/>
                </a:lnTo>
                <a:lnTo>
                  <a:pt x="64542" y="7199"/>
                </a:lnTo>
                <a:lnTo>
                  <a:pt x="63972" y="7530"/>
                </a:lnTo>
                <a:lnTo>
                  <a:pt x="63456" y="7880"/>
                </a:lnTo>
                <a:lnTo>
                  <a:pt x="62978" y="8229"/>
                </a:lnTo>
                <a:lnTo>
                  <a:pt x="62554" y="8598"/>
                </a:lnTo>
                <a:lnTo>
                  <a:pt x="62186" y="8966"/>
                </a:lnTo>
                <a:lnTo>
                  <a:pt x="61836" y="9334"/>
                </a:lnTo>
                <a:lnTo>
                  <a:pt x="61523" y="9721"/>
                </a:lnTo>
                <a:lnTo>
                  <a:pt x="61247" y="10107"/>
                </a:lnTo>
                <a:lnTo>
                  <a:pt x="60989" y="10494"/>
                </a:lnTo>
                <a:lnTo>
                  <a:pt x="60750" y="10880"/>
                </a:lnTo>
                <a:lnTo>
                  <a:pt x="60529" y="11267"/>
                </a:lnTo>
                <a:lnTo>
                  <a:pt x="60124" y="12022"/>
                </a:lnTo>
                <a:lnTo>
                  <a:pt x="59701" y="12758"/>
                </a:lnTo>
                <a:lnTo>
                  <a:pt x="59480" y="13108"/>
                </a:lnTo>
                <a:lnTo>
                  <a:pt x="59259" y="13439"/>
                </a:lnTo>
                <a:lnTo>
                  <a:pt x="59001" y="13771"/>
                </a:lnTo>
                <a:lnTo>
                  <a:pt x="58744" y="14065"/>
                </a:lnTo>
                <a:lnTo>
                  <a:pt x="58449" y="14360"/>
                </a:lnTo>
                <a:lnTo>
                  <a:pt x="58118" y="14636"/>
                </a:lnTo>
                <a:lnTo>
                  <a:pt x="57768" y="14894"/>
                </a:lnTo>
                <a:lnTo>
                  <a:pt x="57363" y="15133"/>
                </a:lnTo>
                <a:lnTo>
                  <a:pt x="56921" y="15335"/>
                </a:lnTo>
                <a:lnTo>
                  <a:pt x="56424" y="15519"/>
                </a:lnTo>
                <a:lnTo>
                  <a:pt x="55872" y="15667"/>
                </a:lnTo>
                <a:lnTo>
                  <a:pt x="55264" y="15814"/>
                </a:lnTo>
                <a:lnTo>
                  <a:pt x="54602" y="15906"/>
                </a:lnTo>
                <a:lnTo>
                  <a:pt x="53865" y="15980"/>
                </a:lnTo>
                <a:lnTo>
                  <a:pt x="53000" y="15980"/>
                </a:lnTo>
                <a:lnTo>
                  <a:pt x="52632" y="15943"/>
                </a:lnTo>
                <a:lnTo>
                  <a:pt x="52300" y="15888"/>
                </a:lnTo>
                <a:lnTo>
                  <a:pt x="52006" y="15832"/>
                </a:lnTo>
                <a:lnTo>
                  <a:pt x="51711" y="15759"/>
                </a:lnTo>
                <a:lnTo>
                  <a:pt x="51214" y="15575"/>
                </a:lnTo>
                <a:lnTo>
                  <a:pt x="50754" y="15409"/>
                </a:lnTo>
                <a:lnTo>
                  <a:pt x="50515" y="15335"/>
                </a:lnTo>
                <a:lnTo>
                  <a:pt x="50294" y="15280"/>
                </a:lnTo>
                <a:lnTo>
                  <a:pt x="50055" y="15225"/>
                </a:lnTo>
                <a:lnTo>
                  <a:pt x="49815" y="15207"/>
                </a:lnTo>
                <a:lnTo>
                  <a:pt x="49539" y="15207"/>
                </a:lnTo>
                <a:lnTo>
                  <a:pt x="49263" y="15243"/>
                </a:lnTo>
                <a:lnTo>
                  <a:pt x="48158" y="15427"/>
                </a:lnTo>
                <a:lnTo>
                  <a:pt x="47164" y="15612"/>
                </a:lnTo>
                <a:lnTo>
                  <a:pt x="46244" y="15796"/>
                </a:lnTo>
                <a:lnTo>
                  <a:pt x="45415" y="15998"/>
                </a:lnTo>
                <a:lnTo>
                  <a:pt x="44679" y="16219"/>
                </a:lnTo>
                <a:lnTo>
                  <a:pt x="44016" y="16440"/>
                </a:lnTo>
                <a:lnTo>
                  <a:pt x="43409" y="16661"/>
                </a:lnTo>
                <a:lnTo>
                  <a:pt x="42875" y="16900"/>
                </a:lnTo>
                <a:lnTo>
                  <a:pt x="42415" y="17139"/>
                </a:lnTo>
                <a:lnTo>
                  <a:pt x="41991" y="17379"/>
                </a:lnTo>
                <a:lnTo>
                  <a:pt x="41623" y="17618"/>
                </a:lnTo>
                <a:lnTo>
                  <a:pt x="41310" y="17876"/>
                </a:lnTo>
                <a:lnTo>
                  <a:pt x="41034" y="18152"/>
                </a:lnTo>
                <a:lnTo>
                  <a:pt x="40776" y="18410"/>
                </a:lnTo>
                <a:lnTo>
                  <a:pt x="40574" y="18686"/>
                </a:lnTo>
                <a:lnTo>
                  <a:pt x="40371" y="18962"/>
                </a:lnTo>
                <a:lnTo>
                  <a:pt x="40206" y="19238"/>
                </a:lnTo>
                <a:lnTo>
                  <a:pt x="40040" y="19533"/>
                </a:lnTo>
                <a:lnTo>
                  <a:pt x="39746" y="20103"/>
                </a:lnTo>
                <a:lnTo>
                  <a:pt x="39433" y="20711"/>
                </a:lnTo>
                <a:lnTo>
                  <a:pt x="39267" y="21005"/>
                </a:lnTo>
                <a:lnTo>
                  <a:pt x="39083" y="21318"/>
                </a:lnTo>
                <a:lnTo>
                  <a:pt x="38880" y="21631"/>
                </a:lnTo>
                <a:lnTo>
                  <a:pt x="38641" y="21926"/>
                </a:lnTo>
                <a:lnTo>
                  <a:pt x="38383" y="22239"/>
                </a:lnTo>
                <a:lnTo>
                  <a:pt x="38070" y="22552"/>
                </a:lnTo>
                <a:lnTo>
                  <a:pt x="37721" y="22865"/>
                </a:lnTo>
                <a:lnTo>
                  <a:pt x="37334" y="23196"/>
                </a:lnTo>
                <a:lnTo>
                  <a:pt x="36874" y="23509"/>
                </a:lnTo>
                <a:lnTo>
                  <a:pt x="36377" y="23822"/>
                </a:lnTo>
                <a:lnTo>
                  <a:pt x="35990" y="24024"/>
                </a:lnTo>
                <a:lnTo>
                  <a:pt x="35622" y="24209"/>
                </a:lnTo>
                <a:lnTo>
                  <a:pt x="35235" y="24337"/>
                </a:lnTo>
                <a:lnTo>
                  <a:pt x="34849" y="24448"/>
                </a:lnTo>
                <a:lnTo>
                  <a:pt x="34444" y="24540"/>
                </a:lnTo>
                <a:lnTo>
                  <a:pt x="34039" y="24595"/>
                </a:lnTo>
                <a:lnTo>
                  <a:pt x="33634" y="24632"/>
                </a:lnTo>
                <a:lnTo>
                  <a:pt x="33210" y="24650"/>
                </a:lnTo>
                <a:lnTo>
                  <a:pt x="32787" y="24632"/>
                </a:lnTo>
                <a:lnTo>
                  <a:pt x="32364" y="24614"/>
                </a:lnTo>
                <a:lnTo>
                  <a:pt x="31922" y="24558"/>
                </a:lnTo>
                <a:lnTo>
                  <a:pt x="31461" y="24503"/>
                </a:lnTo>
                <a:lnTo>
                  <a:pt x="31001" y="24411"/>
                </a:lnTo>
                <a:lnTo>
                  <a:pt x="30523" y="24319"/>
                </a:lnTo>
                <a:lnTo>
                  <a:pt x="29547" y="24098"/>
                </a:lnTo>
                <a:lnTo>
                  <a:pt x="28627" y="23896"/>
                </a:lnTo>
                <a:lnTo>
                  <a:pt x="27743" y="23748"/>
                </a:lnTo>
                <a:lnTo>
                  <a:pt x="26914" y="23656"/>
                </a:lnTo>
                <a:lnTo>
                  <a:pt x="26123" y="23583"/>
                </a:lnTo>
                <a:lnTo>
                  <a:pt x="25350" y="23564"/>
                </a:lnTo>
                <a:lnTo>
                  <a:pt x="24632" y="23601"/>
                </a:lnTo>
                <a:lnTo>
                  <a:pt x="23951" y="23656"/>
                </a:lnTo>
                <a:lnTo>
                  <a:pt x="23288" y="23748"/>
                </a:lnTo>
                <a:lnTo>
                  <a:pt x="22662" y="23877"/>
                </a:lnTo>
                <a:lnTo>
                  <a:pt x="22073" y="24043"/>
                </a:lnTo>
                <a:lnTo>
                  <a:pt x="21502" y="24209"/>
                </a:lnTo>
                <a:lnTo>
                  <a:pt x="20968" y="24429"/>
                </a:lnTo>
                <a:lnTo>
                  <a:pt x="20453" y="24650"/>
                </a:lnTo>
                <a:lnTo>
                  <a:pt x="19956" y="24890"/>
                </a:lnTo>
                <a:lnTo>
                  <a:pt x="19496" y="25166"/>
                </a:lnTo>
                <a:lnTo>
                  <a:pt x="19035" y="25442"/>
                </a:lnTo>
                <a:lnTo>
                  <a:pt x="18612" y="25718"/>
                </a:lnTo>
                <a:lnTo>
                  <a:pt x="18207" y="26031"/>
                </a:lnTo>
                <a:lnTo>
                  <a:pt x="17802" y="26326"/>
                </a:lnTo>
                <a:lnTo>
                  <a:pt x="17415" y="26639"/>
                </a:lnTo>
                <a:lnTo>
                  <a:pt x="16698" y="27246"/>
                </a:lnTo>
                <a:lnTo>
                  <a:pt x="15998" y="27835"/>
                </a:lnTo>
                <a:lnTo>
                  <a:pt x="15335" y="28387"/>
                </a:lnTo>
                <a:lnTo>
                  <a:pt x="15004" y="28645"/>
                </a:lnTo>
                <a:lnTo>
                  <a:pt x="14673" y="28884"/>
                </a:lnTo>
                <a:lnTo>
                  <a:pt x="14341" y="29105"/>
                </a:lnTo>
                <a:lnTo>
                  <a:pt x="14010" y="29289"/>
                </a:lnTo>
                <a:lnTo>
                  <a:pt x="13678" y="29455"/>
                </a:lnTo>
                <a:lnTo>
                  <a:pt x="13347" y="29602"/>
                </a:lnTo>
                <a:lnTo>
                  <a:pt x="12776" y="29805"/>
                </a:lnTo>
                <a:lnTo>
                  <a:pt x="12114" y="30026"/>
                </a:lnTo>
                <a:lnTo>
                  <a:pt x="11396" y="30228"/>
                </a:lnTo>
                <a:lnTo>
                  <a:pt x="10604" y="30412"/>
                </a:lnTo>
                <a:lnTo>
                  <a:pt x="9794" y="30578"/>
                </a:lnTo>
                <a:lnTo>
                  <a:pt x="9371" y="30652"/>
                </a:lnTo>
                <a:lnTo>
                  <a:pt x="8929" y="30707"/>
                </a:lnTo>
                <a:lnTo>
                  <a:pt x="8487" y="30762"/>
                </a:lnTo>
                <a:lnTo>
                  <a:pt x="8045" y="30799"/>
                </a:lnTo>
                <a:lnTo>
                  <a:pt x="7603" y="30817"/>
                </a:lnTo>
                <a:lnTo>
                  <a:pt x="7162" y="30836"/>
                </a:lnTo>
                <a:lnTo>
                  <a:pt x="6425" y="30836"/>
                </a:lnTo>
                <a:lnTo>
                  <a:pt x="5726" y="30891"/>
                </a:lnTo>
                <a:lnTo>
                  <a:pt x="5026" y="30965"/>
                </a:lnTo>
                <a:lnTo>
                  <a:pt x="4382" y="31075"/>
                </a:lnTo>
                <a:lnTo>
                  <a:pt x="3756" y="31204"/>
                </a:lnTo>
                <a:lnTo>
                  <a:pt x="3167" y="31370"/>
                </a:lnTo>
                <a:lnTo>
                  <a:pt x="2615" y="31535"/>
                </a:lnTo>
                <a:lnTo>
                  <a:pt x="2099" y="31738"/>
                </a:lnTo>
                <a:lnTo>
                  <a:pt x="1639" y="31959"/>
                </a:lnTo>
                <a:lnTo>
                  <a:pt x="1216" y="32198"/>
                </a:lnTo>
                <a:lnTo>
                  <a:pt x="1031" y="32327"/>
                </a:lnTo>
                <a:lnTo>
                  <a:pt x="866" y="32456"/>
                </a:lnTo>
                <a:lnTo>
                  <a:pt x="700" y="32603"/>
                </a:lnTo>
                <a:lnTo>
                  <a:pt x="571" y="32732"/>
                </a:lnTo>
                <a:lnTo>
                  <a:pt x="442" y="32879"/>
                </a:lnTo>
                <a:lnTo>
                  <a:pt x="332" y="33026"/>
                </a:lnTo>
                <a:lnTo>
                  <a:pt x="222" y="33174"/>
                </a:lnTo>
                <a:lnTo>
                  <a:pt x="148" y="33321"/>
                </a:lnTo>
                <a:lnTo>
                  <a:pt x="93" y="33468"/>
                </a:lnTo>
                <a:lnTo>
                  <a:pt x="37" y="33634"/>
                </a:lnTo>
                <a:lnTo>
                  <a:pt x="19" y="33800"/>
                </a:lnTo>
                <a:lnTo>
                  <a:pt x="1" y="33947"/>
                </a:lnTo>
                <a:lnTo>
                  <a:pt x="19" y="34113"/>
                </a:lnTo>
                <a:lnTo>
                  <a:pt x="37" y="34278"/>
                </a:lnTo>
                <a:lnTo>
                  <a:pt x="93" y="34426"/>
                </a:lnTo>
                <a:lnTo>
                  <a:pt x="148" y="34573"/>
                </a:lnTo>
                <a:lnTo>
                  <a:pt x="222" y="34738"/>
                </a:lnTo>
                <a:lnTo>
                  <a:pt x="332" y="34886"/>
                </a:lnTo>
                <a:lnTo>
                  <a:pt x="442" y="35033"/>
                </a:lnTo>
                <a:lnTo>
                  <a:pt x="571" y="35162"/>
                </a:lnTo>
                <a:lnTo>
                  <a:pt x="700" y="35309"/>
                </a:lnTo>
                <a:lnTo>
                  <a:pt x="866" y="35438"/>
                </a:lnTo>
                <a:lnTo>
                  <a:pt x="1031" y="35567"/>
                </a:lnTo>
                <a:lnTo>
                  <a:pt x="1216" y="35696"/>
                </a:lnTo>
                <a:lnTo>
                  <a:pt x="1639" y="35935"/>
                </a:lnTo>
                <a:lnTo>
                  <a:pt x="2099" y="36156"/>
                </a:lnTo>
                <a:lnTo>
                  <a:pt x="2615" y="36358"/>
                </a:lnTo>
                <a:lnTo>
                  <a:pt x="3167" y="36543"/>
                </a:lnTo>
                <a:lnTo>
                  <a:pt x="3756" y="36690"/>
                </a:lnTo>
                <a:lnTo>
                  <a:pt x="4382" y="36837"/>
                </a:lnTo>
                <a:lnTo>
                  <a:pt x="5026" y="36929"/>
                </a:lnTo>
                <a:lnTo>
                  <a:pt x="5726" y="37021"/>
                </a:lnTo>
                <a:lnTo>
                  <a:pt x="6425" y="37058"/>
                </a:lnTo>
                <a:lnTo>
                  <a:pt x="7162" y="37076"/>
                </a:lnTo>
                <a:lnTo>
                  <a:pt x="7640" y="37076"/>
                </a:lnTo>
                <a:lnTo>
                  <a:pt x="8119" y="37040"/>
                </a:lnTo>
                <a:lnTo>
                  <a:pt x="8579" y="37021"/>
                </a:lnTo>
                <a:lnTo>
                  <a:pt x="9021" y="36966"/>
                </a:lnTo>
                <a:lnTo>
                  <a:pt x="9463" y="36911"/>
                </a:lnTo>
                <a:lnTo>
                  <a:pt x="9886" y="36837"/>
                </a:lnTo>
                <a:lnTo>
                  <a:pt x="10291" y="36763"/>
                </a:lnTo>
                <a:lnTo>
                  <a:pt x="10696" y="36671"/>
                </a:lnTo>
                <a:lnTo>
                  <a:pt x="11083" y="36561"/>
                </a:lnTo>
                <a:lnTo>
                  <a:pt x="11451" y="36451"/>
                </a:lnTo>
                <a:lnTo>
                  <a:pt x="11801" y="36340"/>
                </a:lnTo>
                <a:lnTo>
                  <a:pt x="12132" y="36211"/>
                </a:lnTo>
                <a:lnTo>
                  <a:pt x="12445" y="36064"/>
                </a:lnTo>
                <a:lnTo>
                  <a:pt x="12721" y="35917"/>
                </a:lnTo>
                <a:lnTo>
                  <a:pt x="12997" y="35769"/>
                </a:lnTo>
                <a:lnTo>
                  <a:pt x="13255" y="35604"/>
                </a:lnTo>
                <a:lnTo>
                  <a:pt x="13421" y="35917"/>
                </a:lnTo>
                <a:lnTo>
                  <a:pt x="13623" y="36211"/>
                </a:lnTo>
                <a:lnTo>
                  <a:pt x="13844" y="36506"/>
                </a:lnTo>
                <a:lnTo>
                  <a:pt x="14083" y="36800"/>
                </a:lnTo>
                <a:lnTo>
                  <a:pt x="14341" y="37076"/>
                </a:lnTo>
                <a:lnTo>
                  <a:pt x="14617" y="37371"/>
                </a:lnTo>
                <a:lnTo>
                  <a:pt x="14930" y="37629"/>
                </a:lnTo>
                <a:lnTo>
                  <a:pt x="15243" y="37905"/>
                </a:lnTo>
                <a:lnTo>
                  <a:pt x="15593" y="38163"/>
                </a:lnTo>
                <a:lnTo>
                  <a:pt x="15943" y="38402"/>
                </a:lnTo>
                <a:lnTo>
                  <a:pt x="16329" y="38641"/>
                </a:lnTo>
                <a:lnTo>
                  <a:pt x="16716" y="38881"/>
                </a:lnTo>
                <a:lnTo>
                  <a:pt x="17121" y="39101"/>
                </a:lnTo>
                <a:lnTo>
                  <a:pt x="17563" y="39322"/>
                </a:lnTo>
                <a:lnTo>
                  <a:pt x="18005" y="39525"/>
                </a:lnTo>
                <a:lnTo>
                  <a:pt x="18465" y="39727"/>
                </a:lnTo>
                <a:lnTo>
                  <a:pt x="18925" y="39911"/>
                </a:lnTo>
                <a:lnTo>
                  <a:pt x="19422" y="40077"/>
                </a:lnTo>
                <a:lnTo>
                  <a:pt x="19919" y="40243"/>
                </a:lnTo>
                <a:lnTo>
                  <a:pt x="20435" y="40408"/>
                </a:lnTo>
                <a:lnTo>
                  <a:pt x="20968" y="40556"/>
                </a:lnTo>
                <a:lnTo>
                  <a:pt x="21502" y="40685"/>
                </a:lnTo>
                <a:lnTo>
                  <a:pt x="22055" y="40813"/>
                </a:lnTo>
                <a:lnTo>
                  <a:pt x="22625" y="40924"/>
                </a:lnTo>
                <a:lnTo>
                  <a:pt x="23196" y="41016"/>
                </a:lnTo>
                <a:lnTo>
                  <a:pt x="23767" y="41108"/>
                </a:lnTo>
                <a:lnTo>
                  <a:pt x="24374" y="41182"/>
                </a:lnTo>
                <a:lnTo>
                  <a:pt x="24963" y="41237"/>
                </a:lnTo>
                <a:lnTo>
                  <a:pt x="25571" y="41292"/>
                </a:lnTo>
                <a:lnTo>
                  <a:pt x="26197" y="41329"/>
                </a:lnTo>
                <a:lnTo>
                  <a:pt x="26822" y="41347"/>
                </a:lnTo>
                <a:lnTo>
                  <a:pt x="28240" y="41347"/>
                </a:lnTo>
                <a:lnTo>
                  <a:pt x="29031" y="41311"/>
                </a:lnTo>
                <a:lnTo>
                  <a:pt x="29805" y="41255"/>
                </a:lnTo>
                <a:lnTo>
                  <a:pt x="30578" y="41182"/>
                </a:lnTo>
                <a:lnTo>
                  <a:pt x="31314" y="41071"/>
                </a:lnTo>
                <a:lnTo>
                  <a:pt x="32051" y="40961"/>
                </a:lnTo>
                <a:lnTo>
                  <a:pt x="32769" y="40832"/>
                </a:lnTo>
                <a:lnTo>
                  <a:pt x="33468" y="40666"/>
                </a:lnTo>
                <a:lnTo>
                  <a:pt x="34149" y="40501"/>
                </a:lnTo>
                <a:lnTo>
                  <a:pt x="34812" y="40298"/>
                </a:lnTo>
                <a:lnTo>
                  <a:pt x="35438" y="40096"/>
                </a:lnTo>
                <a:lnTo>
                  <a:pt x="36064" y="39875"/>
                </a:lnTo>
                <a:lnTo>
                  <a:pt x="36653" y="39635"/>
                </a:lnTo>
                <a:lnTo>
                  <a:pt x="37223" y="39378"/>
                </a:lnTo>
                <a:lnTo>
                  <a:pt x="37776" y="39101"/>
                </a:lnTo>
                <a:lnTo>
                  <a:pt x="38291" y="38825"/>
                </a:lnTo>
                <a:lnTo>
                  <a:pt x="38807" y="39359"/>
                </a:lnTo>
                <a:lnTo>
                  <a:pt x="39341" y="39893"/>
                </a:lnTo>
                <a:lnTo>
                  <a:pt x="39911" y="40390"/>
                </a:lnTo>
                <a:lnTo>
                  <a:pt x="40500" y="40850"/>
                </a:lnTo>
                <a:lnTo>
                  <a:pt x="41126" y="41274"/>
                </a:lnTo>
                <a:lnTo>
                  <a:pt x="41770" y="41679"/>
                </a:lnTo>
                <a:lnTo>
                  <a:pt x="42433" y="42047"/>
                </a:lnTo>
                <a:lnTo>
                  <a:pt x="43133" y="42397"/>
                </a:lnTo>
                <a:lnTo>
                  <a:pt x="43832" y="42691"/>
                </a:lnTo>
                <a:lnTo>
                  <a:pt x="44569" y="42949"/>
                </a:lnTo>
                <a:lnTo>
                  <a:pt x="45305" y="43188"/>
                </a:lnTo>
                <a:lnTo>
                  <a:pt x="46078" y="43372"/>
                </a:lnTo>
                <a:lnTo>
                  <a:pt x="46851" y="43520"/>
                </a:lnTo>
                <a:lnTo>
                  <a:pt x="47643" y="43630"/>
                </a:lnTo>
                <a:lnTo>
                  <a:pt x="48435" y="43685"/>
                </a:lnTo>
                <a:lnTo>
                  <a:pt x="48858" y="43704"/>
                </a:lnTo>
                <a:lnTo>
                  <a:pt x="49263" y="43722"/>
                </a:lnTo>
                <a:lnTo>
                  <a:pt x="49723" y="43704"/>
                </a:lnTo>
                <a:lnTo>
                  <a:pt x="50183" y="43685"/>
                </a:lnTo>
                <a:lnTo>
                  <a:pt x="50644" y="43648"/>
                </a:lnTo>
                <a:lnTo>
                  <a:pt x="51104" y="43593"/>
                </a:lnTo>
                <a:lnTo>
                  <a:pt x="51546" y="43538"/>
                </a:lnTo>
                <a:lnTo>
                  <a:pt x="51987" y="43464"/>
                </a:lnTo>
                <a:lnTo>
                  <a:pt x="52429" y="43372"/>
                </a:lnTo>
                <a:lnTo>
                  <a:pt x="52871" y="43280"/>
                </a:lnTo>
                <a:lnTo>
                  <a:pt x="53294" y="43151"/>
                </a:lnTo>
                <a:lnTo>
                  <a:pt x="53736" y="43023"/>
                </a:lnTo>
                <a:lnTo>
                  <a:pt x="54141" y="42894"/>
                </a:lnTo>
                <a:lnTo>
                  <a:pt x="54565" y="42746"/>
                </a:lnTo>
                <a:lnTo>
                  <a:pt x="54970" y="42581"/>
                </a:lnTo>
                <a:lnTo>
                  <a:pt x="55375" y="42397"/>
                </a:lnTo>
                <a:lnTo>
                  <a:pt x="55761" y="42213"/>
                </a:lnTo>
                <a:lnTo>
                  <a:pt x="56148" y="42010"/>
                </a:lnTo>
                <a:lnTo>
                  <a:pt x="56682" y="42691"/>
                </a:lnTo>
                <a:lnTo>
                  <a:pt x="57234" y="43372"/>
                </a:lnTo>
                <a:lnTo>
                  <a:pt x="57805" y="44017"/>
                </a:lnTo>
                <a:lnTo>
                  <a:pt x="58412" y="44661"/>
                </a:lnTo>
                <a:lnTo>
                  <a:pt x="59020" y="45287"/>
                </a:lnTo>
                <a:lnTo>
                  <a:pt x="59664" y="45876"/>
                </a:lnTo>
                <a:lnTo>
                  <a:pt x="60308" y="46465"/>
                </a:lnTo>
                <a:lnTo>
                  <a:pt x="60989" y="47036"/>
                </a:lnTo>
                <a:lnTo>
                  <a:pt x="61689" y="47588"/>
                </a:lnTo>
                <a:lnTo>
                  <a:pt x="62407" y="48122"/>
                </a:lnTo>
                <a:lnTo>
                  <a:pt x="63143" y="48637"/>
                </a:lnTo>
                <a:lnTo>
                  <a:pt x="63898" y="49134"/>
                </a:lnTo>
                <a:lnTo>
                  <a:pt x="64671" y="49613"/>
                </a:lnTo>
                <a:lnTo>
                  <a:pt x="65463" y="50055"/>
                </a:lnTo>
                <a:lnTo>
                  <a:pt x="66254" y="50497"/>
                </a:lnTo>
                <a:lnTo>
                  <a:pt x="67083" y="50902"/>
                </a:lnTo>
                <a:lnTo>
                  <a:pt x="67911" y="51288"/>
                </a:lnTo>
                <a:lnTo>
                  <a:pt x="68758" y="51656"/>
                </a:lnTo>
                <a:lnTo>
                  <a:pt x="69623" y="52006"/>
                </a:lnTo>
                <a:lnTo>
                  <a:pt x="70507" y="52338"/>
                </a:lnTo>
                <a:lnTo>
                  <a:pt x="71409" y="52632"/>
                </a:lnTo>
                <a:lnTo>
                  <a:pt x="72311" y="52908"/>
                </a:lnTo>
                <a:lnTo>
                  <a:pt x="73231" y="53166"/>
                </a:lnTo>
                <a:lnTo>
                  <a:pt x="74152" y="53387"/>
                </a:lnTo>
                <a:lnTo>
                  <a:pt x="75091" y="53589"/>
                </a:lnTo>
                <a:lnTo>
                  <a:pt x="76048" y="53755"/>
                </a:lnTo>
                <a:lnTo>
                  <a:pt x="77024" y="53921"/>
                </a:lnTo>
                <a:lnTo>
                  <a:pt x="77981" y="54031"/>
                </a:lnTo>
                <a:lnTo>
                  <a:pt x="78975" y="54142"/>
                </a:lnTo>
                <a:lnTo>
                  <a:pt x="79969" y="54197"/>
                </a:lnTo>
                <a:lnTo>
                  <a:pt x="80963" y="54252"/>
                </a:lnTo>
                <a:lnTo>
                  <a:pt x="82767" y="54252"/>
                </a:lnTo>
                <a:lnTo>
                  <a:pt x="83559" y="54234"/>
                </a:lnTo>
                <a:lnTo>
                  <a:pt x="84350" y="54178"/>
                </a:lnTo>
                <a:lnTo>
                  <a:pt x="85124" y="54123"/>
                </a:lnTo>
                <a:lnTo>
                  <a:pt x="85897" y="54050"/>
                </a:lnTo>
                <a:lnTo>
                  <a:pt x="86670" y="53958"/>
                </a:lnTo>
                <a:lnTo>
                  <a:pt x="87443" y="53829"/>
                </a:lnTo>
                <a:lnTo>
                  <a:pt x="88198" y="53718"/>
                </a:lnTo>
                <a:lnTo>
                  <a:pt x="88934" y="53571"/>
                </a:lnTo>
                <a:lnTo>
                  <a:pt x="89689" y="53405"/>
                </a:lnTo>
                <a:lnTo>
                  <a:pt x="90425" y="53240"/>
                </a:lnTo>
                <a:lnTo>
                  <a:pt x="91143" y="53037"/>
                </a:lnTo>
                <a:lnTo>
                  <a:pt x="91880" y="52835"/>
                </a:lnTo>
                <a:lnTo>
                  <a:pt x="92579" y="52614"/>
                </a:lnTo>
                <a:lnTo>
                  <a:pt x="93297" y="52374"/>
                </a:lnTo>
                <a:lnTo>
                  <a:pt x="93978" y="52135"/>
                </a:lnTo>
                <a:lnTo>
                  <a:pt x="94678" y="51859"/>
                </a:lnTo>
                <a:lnTo>
                  <a:pt x="95359" y="51583"/>
                </a:lnTo>
                <a:lnTo>
                  <a:pt x="96022" y="51288"/>
                </a:lnTo>
                <a:lnTo>
                  <a:pt x="96684" y="50994"/>
                </a:lnTo>
                <a:lnTo>
                  <a:pt x="97329" y="50681"/>
                </a:lnTo>
                <a:lnTo>
                  <a:pt x="97973" y="50331"/>
                </a:lnTo>
                <a:lnTo>
                  <a:pt x="98599" y="50000"/>
                </a:lnTo>
                <a:lnTo>
                  <a:pt x="99225" y="49631"/>
                </a:lnTo>
                <a:lnTo>
                  <a:pt x="99832" y="49263"/>
                </a:lnTo>
                <a:lnTo>
                  <a:pt x="100440" y="48877"/>
                </a:lnTo>
                <a:lnTo>
                  <a:pt x="101029" y="48490"/>
                </a:lnTo>
                <a:lnTo>
                  <a:pt x="101600" y="48067"/>
                </a:lnTo>
                <a:lnTo>
                  <a:pt x="102170" y="47662"/>
                </a:lnTo>
                <a:lnTo>
                  <a:pt x="102722" y="47220"/>
                </a:lnTo>
                <a:lnTo>
                  <a:pt x="103256" y="46778"/>
                </a:lnTo>
                <a:lnTo>
                  <a:pt x="103790" y="46318"/>
                </a:lnTo>
                <a:lnTo>
                  <a:pt x="104306" y="45858"/>
                </a:lnTo>
                <a:lnTo>
                  <a:pt x="104821" y="45379"/>
                </a:lnTo>
                <a:lnTo>
                  <a:pt x="105300" y="44900"/>
                </a:lnTo>
                <a:lnTo>
                  <a:pt x="105778" y="44403"/>
                </a:lnTo>
                <a:lnTo>
                  <a:pt x="106257" y="43888"/>
                </a:lnTo>
                <a:lnTo>
                  <a:pt x="106699" y="43372"/>
                </a:lnTo>
                <a:lnTo>
                  <a:pt x="107141" y="42857"/>
                </a:lnTo>
                <a:lnTo>
                  <a:pt x="107564" y="42323"/>
                </a:lnTo>
                <a:lnTo>
                  <a:pt x="107969" y="41771"/>
                </a:lnTo>
                <a:lnTo>
                  <a:pt x="108374" y="41218"/>
                </a:lnTo>
                <a:lnTo>
                  <a:pt x="108742" y="40648"/>
                </a:lnTo>
                <a:lnTo>
                  <a:pt x="109110" y="40077"/>
                </a:lnTo>
                <a:lnTo>
                  <a:pt x="109460" y="39506"/>
                </a:lnTo>
                <a:lnTo>
                  <a:pt x="109792" y="38917"/>
                </a:lnTo>
                <a:lnTo>
                  <a:pt x="110104" y="38328"/>
                </a:lnTo>
                <a:lnTo>
                  <a:pt x="110417" y="37721"/>
                </a:lnTo>
                <a:lnTo>
                  <a:pt x="110694" y="37113"/>
                </a:lnTo>
                <a:lnTo>
                  <a:pt x="110970" y="36487"/>
                </a:lnTo>
                <a:lnTo>
                  <a:pt x="111209" y="35861"/>
                </a:lnTo>
                <a:lnTo>
                  <a:pt x="111448" y="35236"/>
                </a:lnTo>
                <a:lnTo>
                  <a:pt x="111669" y="34591"/>
                </a:lnTo>
                <a:lnTo>
                  <a:pt x="111872" y="33947"/>
                </a:lnTo>
                <a:lnTo>
                  <a:pt x="112037" y="33284"/>
                </a:lnTo>
                <a:lnTo>
                  <a:pt x="112203" y="32640"/>
                </a:lnTo>
                <a:lnTo>
                  <a:pt x="112350" y="31977"/>
                </a:lnTo>
                <a:lnTo>
                  <a:pt x="112479" y="31296"/>
                </a:lnTo>
                <a:lnTo>
                  <a:pt x="112590" y="30615"/>
                </a:lnTo>
                <a:lnTo>
                  <a:pt x="112682" y="29934"/>
                </a:lnTo>
                <a:lnTo>
                  <a:pt x="112737" y="29253"/>
                </a:lnTo>
                <a:lnTo>
                  <a:pt x="112792" y="28571"/>
                </a:lnTo>
                <a:lnTo>
                  <a:pt x="112829" y="27872"/>
                </a:lnTo>
                <a:lnTo>
                  <a:pt x="112829" y="27172"/>
                </a:lnTo>
                <a:lnTo>
                  <a:pt x="112829" y="26473"/>
                </a:lnTo>
                <a:lnTo>
                  <a:pt x="112792" y="25773"/>
                </a:lnTo>
                <a:lnTo>
                  <a:pt x="112737" y="25074"/>
                </a:lnTo>
                <a:lnTo>
                  <a:pt x="112682" y="24393"/>
                </a:lnTo>
                <a:lnTo>
                  <a:pt x="112590" y="23693"/>
                </a:lnTo>
                <a:lnTo>
                  <a:pt x="112479" y="23012"/>
                </a:lnTo>
                <a:lnTo>
                  <a:pt x="112350" y="22331"/>
                </a:lnTo>
                <a:lnTo>
                  <a:pt x="112203" y="21668"/>
                </a:lnTo>
                <a:lnTo>
                  <a:pt x="112037" y="20987"/>
                </a:lnTo>
                <a:lnTo>
                  <a:pt x="111853" y="20324"/>
                </a:lnTo>
                <a:lnTo>
                  <a:pt x="111669" y="19661"/>
                </a:lnTo>
                <a:lnTo>
                  <a:pt x="111448" y="19017"/>
                </a:lnTo>
                <a:lnTo>
                  <a:pt x="111209" y="18354"/>
                </a:lnTo>
                <a:lnTo>
                  <a:pt x="110951" y="17710"/>
                </a:lnTo>
                <a:lnTo>
                  <a:pt x="110694" y="17084"/>
                </a:lnTo>
                <a:lnTo>
                  <a:pt x="110399" y="16458"/>
                </a:lnTo>
                <a:lnTo>
                  <a:pt x="110104" y="15832"/>
                </a:lnTo>
                <a:lnTo>
                  <a:pt x="109792" y="15207"/>
                </a:lnTo>
                <a:lnTo>
                  <a:pt x="109442" y="14599"/>
                </a:lnTo>
                <a:lnTo>
                  <a:pt x="109092" y="14010"/>
                </a:lnTo>
                <a:lnTo>
                  <a:pt x="108742" y="13421"/>
                </a:lnTo>
                <a:lnTo>
                  <a:pt x="108356" y="12832"/>
                </a:lnTo>
                <a:lnTo>
                  <a:pt x="107969" y="12261"/>
                </a:lnTo>
                <a:lnTo>
                  <a:pt x="107546" y="11690"/>
                </a:lnTo>
                <a:lnTo>
                  <a:pt x="107122" y="11138"/>
                </a:lnTo>
                <a:lnTo>
                  <a:pt x="106699" y="10604"/>
                </a:lnTo>
                <a:lnTo>
                  <a:pt x="106239" y="10070"/>
                </a:lnTo>
                <a:lnTo>
                  <a:pt x="105778" y="9537"/>
                </a:lnTo>
                <a:lnTo>
                  <a:pt x="105300" y="9021"/>
                </a:lnTo>
                <a:lnTo>
                  <a:pt x="104803" y="8524"/>
                </a:lnTo>
                <a:lnTo>
                  <a:pt x="104287" y="8027"/>
                </a:lnTo>
                <a:lnTo>
                  <a:pt x="103772" y="7548"/>
                </a:lnTo>
                <a:lnTo>
                  <a:pt x="103256" y="7088"/>
                </a:lnTo>
                <a:lnTo>
                  <a:pt x="102704" y="6628"/>
                </a:lnTo>
                <a:lnTo>
                  <a:pt x="102152" y="6186"/>
                </a:lnTo>
                <a:lnTo>
                  <a:pt x="101581" y="5744"/>
                </a:lnTo>
                <a:lnTo>
                  <a:pt x="101010" y="5339"/>
                </a:lnTo>
                <a:lnTo>
                  <a:pt x="100421" y="4934"/>
                </a:lnTo>
                <a:lnTo>
                  <a:pt x="99814" y="4529"/>
                </a:lnTo>
                <a:lnTo>
                  <a:pt x="99206" y="4161"/>
                </a:lnTo>
                <a:lnTo>
                  <a:pt x="98580" y="3793"/>
                </a:lnTo>
                <a:lnTo>
                  <a:pt x="97955" y="3443"/>
                </a:lnTo>
                <a:lnTo>
                  <a:pt x="97310" y="3112"/>
                </a:lnTo>
                <a:lnTo>
                  <a:pt x="96666" y="2799"/>
                </a:lnTo>
                <a:lnTo>
                  <a:pt x="96003" y="2486"/>
                </a:lnTo>
                <a:lnTo>
                  <a:pt x="95341" y="2210"/>
                </a:lnTo>
                <a:lnTo>
                  <a:pt x="94659" y="1934"/>
                </a:lnTo>
                <a:lnTo>
                  <a:pt x="93960" y="1676"/>
                </a:lnTo>
                <a:lnTo>
                  <a:pt x="93260" y="1455"/>
                </a:lnTo>
                <a:lnTo>
                  <a:pt x="92561" y="1234"/>
                </a:lnTo>
                <a:lnTo>
                  <a:pt x="91861" y="1013"/>
                </a:lnTo>
                <a:lnTo>
                  <a:pt x="91125" y="829"/>
                </a:lnTo>
                <a:lnTo>
                  <a:pt x="90407" y="663"/>
                </a:lnTo>
                <a:lnTo>
                  <a:pt x="89671" y="516"/>
                </a:lnTo>
                <a:lnTo>
                  <a:pt x="88934" y="387"/>
                </a:lnTo>
                <a:lnTo>
                  <a:pt x="88179" y="277"/>
                </a:lnTo>
                <a:lnTo>
                  <a:pt x="87425" y="185"/>
                </a:lnTo>
                <a:lnTo>
                  <a:pt x="86670" y="111"/>
                </a:lnTo>
                <a:lnTo>
                  <a:pt x="85897" y="56"/>
                </a:lnTo>
                <a:lnTo>
                  <a:pt x="85124" y="19"/>
                </a:lnTo>
                <a:lnTo>
                  <a:pt x="84332"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7" name="Google Shape;2377;p31"/>
          <p:cNvGrpSpPr/>
          <p:nvPr/>
        </p:nvGrpSpPr>
        <p:grpSpPr>
          <a:xfrm flipH="1">
            <a:off x="73493" y="145675"/>
            <a:ext cx="1266965" cy="1459108"/>
            <a:chOff x="7824800" y="134675"/>
            <a:chExt cx="1266965" cy="1459108"/>
          </a:xfrm>
        </p:grpSpPr>
        <p:sp>
          <p:nvSpPr>
            <p:cNvPr id="2378" name="Google Shape;2378;p31"/>
            <p:cNvSpPr/>
            <p:nvPr/>
          </p:nvSpPr>
          <p:spPr>
            <a:xfrm>
              <a:off x="8079191" y="387649"/>
              <a:ext cx="677695" cy="888967"/>
            </a:xfrm>
            <a:custGeom>
              <a:avLst/>
              <a:gdLst/>
              <a:ahLst/>
              <a:cxnLst/>
              <a:rect l="l" t="t" r="r" b="b"/>
              <a:pathLst>
                <a:path w="17684" h="23197" extrusionOk="0">
                  <a:moveTo>
                    <a:pt x="2007" y="1"/>
                  </a:moveTo>
                  <a:lnTo>
                    <a:pt x="1651" y="19"/>
                  </a:lnTo>
                  <a:lnTo>
                    <a:pt x="1313" y="38"/>
                  </a:lnTo>
                  <a:lnTo>
                    <a:pt x="751" y="94"/>
                  </a:lnTo>
                  <a:lnTo>
                    <a:pt x="338" y="169"/>
                  </a:lnTo>
                  <a:lnTo>
                    <a:pt x="94" y="226"/>
                  </a:lnTo>
                  <a:lnTo>
                    <a:pt x="1" y="244"/>
                  </a:lnTo>
                  <a:lnTo>
                    <a:pt x="338" y="244"/>
                  </a:lnTo>
                  <a:lnTo>
                    <a:pt x="751" y="263"/>
                  </a:lnTo>
                  <a:lnTo>
                    <a:pt x="1313" y="301"/>
                  </a:lnTo>
                  <a:lnTo>
                    <a:pt x="1632" y="357"/>
                  </a:lnTo>
                  <a:lnTo>
                    <a:pt x="1988" y="413"/>
                  </a:lnTo>
                  <a:lnTo>
                    <a:pt x="2382" y="488"/>
                  </a:lnTo>
                  <a:lnTo>
                    <a:pt x="2795" y="601"/>
                  </a:lnTo>
                  <a:lnTo>
                    <a:pt x="3207" y="732"/>
                  </a:lnTo>
                  <a:lnTo>
                    <a:pt x="3638" y="919"/>
                  </a:lnTo>
                  <a:lnTo>
                    <a:pt x="3845" y="1032"/>
                  </a:lnTo>
                  <a:lnTo>
                    <a:pt x="4070" y="1144"/>
                  </a:lnTo>
                  <a:lnTo>
                    <a:pt x="4276" y="1294"/>
                  </a:lnTo>
                  <a:lnTo>
                    <a:pt x="4482" y="1444"/>
                  </a:lnTo>
                  <a:lnTo>
                    <a:pt x="4689" y="1594"/>
                  </a:lnTo>
                  <a:lnTo>
                    <a:pt x="4876" y="1782"/>
                  </a:lnTo>
                  <a:lnTo>
                    <a:pt x="5045" y="1969"/>
                  </a:lnTo>
                  <a:lnTo>
                    <a:pt x="5214" y="2194"/>
                  </a:lnTo>
                  <a:lnTo>
                    <a:pt x="5382" y="2419"/>
                  </a:lnTo>
                  <a:lnTo>
                    <a:pt x="5514" y="2645"/>
                  </a:lnTo>
                  <a:lnTo>
                    <a:pt x="5645" y="2907"/>
                  </a:lnTo>
                  <a:lnTo>
                    <a:pt x="5757" y="3170"/>
                  </a:lnTo>
                  <a:lnTo>
                    <a:pt x="5851" y="3451"/>
                  </a:lnTo>
                  <a:lnTo>
                    <a:pt x="5945" y="3751"/>
                  </a:lnTo>
                  <a:lnTo>
                    <a:pt x="6039" y="4088"/>
                  </a:lnTo>
                  <a:lnTo>
                    <a:pt x="6132" y="4445"/>
                  </a:lnTo>
                  <a:lnTo>
                    <a:pt x="6245" y="4801"/>
                  </a:lnTo>
                  <a:lnTo>
                    <a:pt x="6395" y="5176"/>
                  </a:lnTo>
                  <a:lnTo>
                    <a:pt x="6489" y="5382"/>
                  </a:lnTo>
                  <a:lnTo>
                    <a:pt x="6582" y="5570"/>
                  </a:lnTo>
                  <a:lnTo>
                    <a:pt x="6695" y="5757"/>
                  </a:lnTo>
                  <a:lnTo>
                    <a:pt x="6807" y="5945"/>
                  </a:lnTo>
                  <a:lnTo>
                    <a:pt x="6939" y="6151"/>
                  </a:lnTo>
                  <a:lnTo>
                    <a:pt x="7089" y="6320"/>
                  </a:lnTo>
                  <a:lnTo>
                    <a:pt x="7257" y="6507"/>
                  </a:lnTo>
                  <a:lnTo>
                    <a:pt x="7445" y="6657"/>
                  </a:lnTo>
                  <a:lnTo>
                    <a:pt x="7614" y="6807"/>
                  </a:lnTo>
                  <a:lnTo>
                    <a:pt x="7801" y="6957"/>
                  </a:lnTo>
                  <a:lnTo>
                    <a:pt x="8008" y="7089"/>
                  </a:lnTo>
                  <a:lnTo>
                    <a:pt x="8195" y="7201"/>
                  </a:lnTo>
                  <a:lnTo>
                    <a:pt x="8589" y="7407"/>
                  </a:lnTo>
                  <a:lnTo>
                    <a:pt x="8964" y="7595"/>
                  </a:lnTo>
                  <a:lnTo>
                    <a:pt x="9358" y="7764"/>
                  </a:lnTo>
                  <a:lnTo>
                    <a:pt x="9770" y="7914"/>
                  </a:lnTo>
                  <a:lnTo>
                    <a:pt x="10558" y="8195"/>
                  </a:lnTo>
                  <a:lnTo>
                    <a:pt x="11308" y="8476"/>
                  </a:lnTo>
                  <a:lnTo>
                    <a:pt x="11664" y="8608"/>
                  </a:lnTo>
                  <a:lnTo>
                    <a:pt x="12020" y="8776"/>
                  </a:lnTo>
                  <a:lnTo>
                    <a:pt x="12339" y="8945"/>
                  </a:lnTo>
                  <a:lnTo>
                    <a:pt x="12639" y="9133"/>
                  </a:lnTo>
                  <a:lnTo>
                    <a:pt x="12789" y="9226"/>
                  </a:lnTo>
                  <a:lnTo>
                    <a:pt x="12902" y="9320"/>
                  </a:lnTo>
                  <a:lnTo>
                    <a:pt x="12958" y="9376"/>
                  </a:lnTo>
                  <a:lnTo>
                    <a:pt x="12996" y="9414"/>
                  </a:lnTo>
                  <a:lnTo>
                    <a:pt x="13052" y="9451"/>
                  </a:lnTo>
                  <a:lnTo>
                    <a:pt x="13071" y="9508"/>
                  </a:lnTo>
                  <a:lnTo>
                    <a:pt x="13108" y="9545"/>
                  </a:lnTo>
                  <a:lnTo>
                    <a:pt x="13127" y="9564"/>
                  </a:lnTo>
                  <a:lnTo>
                    <a:pt x="13146" y="9601"/>
                  </a:lnTo>
                  <a:lnTo>
                    <a:pt x="13221" y="9733"/>
                  </a:lnTo>
                  <a:lnTo>
                    <a:pt x="13277" y="9864"/>
                  </a:lnTo>
                  <a:lnTo>
                    <a:pt x="13333" y="10014"/>
                  </a:lnTo>
                  <a:lnTo>
                    <a:pt x="13446" y="10333"/>
                  </a:lnTo>
                  <a:lnTo>
                    <a:pt x="13521" y="10689"/>
                  </a:lnTo>
                  <a:lnTo>
                    <a:pt x="13596" y="11064"/>
                  </a:lnTo>
                  <a:lnTo>
                    <a:pt x="13671" y="11458"/>
                  </a:lnTo>
                  <a:lnTo>
                    <a:pt x="13727" y="11870"/>
                  </a:lnTo>
                  <a:lnTo>
                    <a:pt x="13802" y="12283"/>
                  </a:lnTo>
                  <a:lnTo>
                    <a:pt x="13896" y="12714"/>
                  </a:lnTo>
                  <a:lnTo>
                    <a:pt x="13952" y="12920"/>
                  </a:lnTo>
                  <a:lnTo>
                    <a:pt x="13971" y="12977"/>
                  </a:lnTo>
                  <a:lnTo>
                    <a:pt x="14008" y="13089"/>
                  </a:lnTo>
                  <a:lnTo>
                    <a:pt x="14064" y="13333"/>
                  </a:lnTo>
                  <a:lnTo>
                    <a:pt x="14158" y="13558"/>
                  </a:lnTo>
                  <a:lnTo>
                    <a:pt x="14252" y="13764"/>
                  </a:lnTo>
                  <a:lnTo>
                    <a:pt x="14346" y="13971"/>
                  </a:lnTo>
                  <a:lnTo>
                    <a:pt x="14458" y="14177"/>
                  </a:lnTo>
                  <a:lnTo>
                    <a:pt x="14571" y="14364"/>
                  </a:lnTo>
                  <a:lnTo>
                    <a:pt x="14833" y="14721"/>
                  </a:lnTo>
                  <a:lnTo>
                    <a:pt x="15077" y="15039"/>
                  </a:lnTo>
                  <a:lnTo>
                    <a:pt x="15339" y="15321"/>
                  </a:lnTo>
                  <a:lnTo>
                    <a:pt x="15808" y="15846"/>
                  </a:lnTo>
                  <a:lnTo>
                    <a:pt x="15996" y="16089"/>
                  </a:lnTo>
                  <a:lnTo>
                    <a:pt x="16165" y="16333"/>
                  </a:lnTo>
                  <a:lnTo>
                    <a:pt x="16315" y="16558"/>
                  </a:lnTo>
                  <a:lnTo>
                    <a:pt x="16427" y="16802"/>
                  </a:lnTo>
                  <a:lnTo>
                    <a:pt x="16465" y="16933"/>
                  </a:lnTo>
                  <a:lnTo>
                    <a:pt x="16502" y="17065"/>
                  </a:lnTo>
                  <a:lnTo>
                    <a:pt x="16540" y="17177"/>
                  </a:lnTo>
                  <a:lnTo>
                    <a:pt x="16558" y="17308"/>
                  </a:lnTo>
                  <a:lnTo>
                    <a:pt x="16577" y="17571"/>
                  </a:lnTo>
                  <a:lnTo>
                    <a:pt x="16577" y="17852"/>
                  </a:lnTo>
                  <a:lnTo>
                    <a:pt x="16558" y="18115"/>
                  </a:lnTo>
                  <a:lnTo>
                    <a:pt x="16540" y="18377"/>
                  </a:lnTo>
                  <a:lnTo>
                    <a:pt x="16483" y="18658"/>
                  </a:lnTo>
                  <a:lnTo>
                    <a:pt x="16427" y="18902"/>
                  </a:lnTo>
                  <a:lnTo>
                    <a:pt x="16277" y="19409"/>
                  </a:lnTo>
                  <a:lnTo>
                    <a:pt x="16108" y="19877"/>
                  </a:lnTo>
                  <a:lnTo>
                    <a:pt x="15902" y="20327"/>
                  </a:lnTo>
                  <a:lnTo>
                    <a:pt x="15714" y="20740"/>
                  </a:lnTo>
                  <a:lnTo>
                    <a:pt x="15321" y="21471"/>
                  </a:lnTo>
                  <a:lnTo>
                    <a:pt x="14983" y="22071"/>
                  </a:lnTo>
                  <a:lnTo>
                    <a:pt x="14477" y="22896"/>
                  </a:lnTo>
                  <a:lnTo>
                    <a:pt x="14289" y="23196"/>
                  </a:lnTo>
                  <a:lnTo>
                    <a:pt x="14533" y="22953"/>
                  </a:lnTo>
                  <a:lnTo>
                    <a:pt x="14814" y="22653"/>
                  </a:lnTo>
                  <a:lnTo>
                    <a:pt x="15208" y="22240"/>
                  </a:lnTo>
                  <a:lnTo>
                    <a:pt x="15658" y="21696"/>
                  </a:lnTo>
                  <a:lnTo>
                    <a:pt x="15921" y="21377"/>
                  </a:lnTo>
                  <a:lnTo>
                    <a:pt x="16183" y="21021"/>
                  </a:lnTo>
                  <a:lnTo>
                    <a:pt x="16465" y="20627"/>
                  </a:lnTo>
                  <a:lnTo>
                    <a:pt x="16746" y="20196"/>
                  </a:lnTo>
                  <a:lnTo>
                    <a:pt x="17008" y="19727"/>
                  </a:lnTo>
                  <a:lnTo>
                    <a:pt x="17140" y="19465"/>
                  </a:lnTo>
                  <a:lnTo>
                    <a:pt x="17252" y="19202"/>
                  </a:lnTo>
                  <a:lnTo>
                    <a:pt x="17365" y="18902"/>
                  </a:lnTo>
                  <a:lnTo>
                    <a:pt x="17477" y="18602"/>
                  </a:lnTo>
                  <a:lnTo>
                    <a:pt x="17552" y="18283"/>
                  </a:lnTo>
                  <a:lnTo>
                    <a:pt x="17627" y="17946"/>
                  </a:lnTo>
                  <a:lnTo>
                    <a:pt x="17665" y="17608"/>
                  </a:lnTo>
                  <a:lnTo>
                    <a:pt x="17683" y="17233"/>
                  </a:lnTo>
                  <a:lnTo>
                    <a:pt x="17665" y="17046"/>
                  </a:lnTo>
                  <a:lnTo>
                    <a:pt x="17646" y="16840"/>
                  </a:lnTo>
                  <a:lnTo>
                    <a:pt x="17627" y="16652"/>
                  </a:lnTo>
                  <a:lnTo>
                    <a:pt x="17571" y="16446"/>
                  </a:lnTo>
                  <a:lnTo>
                    <a:pt x="17515" y="16258"/>
                  </a:lnTo>
                  <a:lnTo>
                    <a:pt x="17458" y="16071"/>
                  </a:lnTo>
                  <a:lnTo>
                    <a:pt x="17290" y="15696"/>
                  </a:lnTo>
                  <a:lnTo>
                    <a:pt x="17083" y="15339"/>
                  </a:lnTo>
                  <a:lnTo>
                    <a:pt x="16877" y="15021"/>
                  </a:lnTo>
                  <a:lnTo>
                    <a:pt x="16446" y="14421"/>
                  </a:lnTo>
                  <a:lnTo>
                    <a:pt x="16221" y="14139"/>
                  </a:lnTo>
                  <a:lnTo>
                    <a:pt x="16033" y="13858"/>
                  </a:lnTo>
                  <a:lnTo>
                    <a:pt x="15865" y="13577"/>
                  </a:lnTo>
                  <a:lnTo>
                    <a:pt x="15733" y="13295"/>
                  </a:lnTo>
                  <a:lnTo>
                    <a:pt x="15639" y="13014"/>
                  </a:lnTo>
                  <a:lnTo>
                    <a:pt x="15564" y="12733"/>
                  </a:lnTo>
                  <a:lnTo>
                    <a:pt x="15546" y="12658"/>
                  </a:lnTo>
                  <a:lnTo>
                    <a:pt x="15546" y="12620"/>
                  </a:lnTo>
                  <a:lnTo>
                    <a:pt x="15527" y="12583"/>
                  </a:lnTo>
                  <a:lnTo>
                    <a:pt x="15527" y="12527"/>
                  </a:lnTo>
                  <a:lnTo>
                    <a:pt x="15489" y="12339"/>
                  </a:lnTo>
                  <a:lnTo>
                    <a:pt x="15433" y="12002"/>
                  </a:lnTo>
                  <a:lnTo>
                    <a:pt x="15339" y="11233"/>
                  </a:lnTo>
                  <a:lnTo>
                    <a:pt x="15283" y="10801"/>
                  </a:lnTo>
                  <a:lnTo>
                    <a:pt x="15208" y="10370"/>
                  </a:lnTo>
                  <a:lnTo>
                    <a:pt x="15114" y="9901"/>
                  </a:lnTo>
                  <a:lnTo>
                    <a:pt x="14983" y="9433"/>
                  </a:lnTo>
                  <a:lnTo>
                    <a:pt x="14889" y="9189"/>
                  </a:lnTo>
                  <a:lnTo>
                    <a:pt x="14777" y="8945"/>
                  </a:lnTo>
                  <a:lnTo>
                    <a:pt x="14646" y="8701"/>
                  </a:lnTo>
                  <a:lnTo>
                    <a:pt x="14608" y="8626"/>
                  </a:lnTo>
                  <a:lnTo>
                    <a:pt x="14571" y="8570"/>
                  </a:lnTo>
                  <a:lnTo>
                    <a:pt x="14477" y="8439"/>
                  </a:lnTo>
                  <a:lnTo>
                    <a:pt x="14383" y="8308"/>
                  </a:lnTo>
                  <a:lnTo>
                    <a:pt x="14271" y="8195"/>
                  </a:lnTo>
                  <a:lnTo>
                    <a:pt x="14158" y="8101"/>
                  </a:lnTo>
                  <a:lnTo>
                    <a:pt x="14064" y="8007"/>
                  </a:lnTo>
                  <a:lnTo>
                    <a:pt x="13858" y="7820"/>
                  </a:lnTo>
                  <a:lnTo>
                    <a:pt x="13633" y="7670"/>
                  </a:lnTo>
                  <a:lnTo>
                    <a:pt x="13202" y="7407"/>
                  </a:lnTo>
                  <a:lnTo>
                    <a:pt x="12770" y="7182"/>
                  </a:lnTo>
                  <a:lnTo>
                    <a:pt x="12339" y="6995"/>
                  </a:lnTo>
                  <a:lnTo>
                    <a:pt x="11927" y="6845"/>
                  </a:lnTo>
                  <a:lnTo>
                    <a:pt x="11102" y="6564"/>
                  </a:lnTo>
                  <a:lnTo>
                    <a:pt x="10314" y="6320"/>
                  </a:lnTo>
                  <a:lnTo>
                    <a:pt x="9958" y="6207"/>
                  </a:lnTo>
                  <a:lnTo>
                    <a:pt x="9601" y="6076"/>
                  </a:lnTo>
                  <a:lnTo>
                    <a:pt x="9264" y="5945"/>
                  </a:lnTo>
                  <a:lnTo>
                    <a:pt x="8964" y="5795"/>
                  </a:lnTo>
                  <a:lnTo>
                    <a:pt x="8664" y="5645"/>
                  </a:lnTo>
                  <a:lnTo>
                    <a:pt x="8420" y="5476"/>
                  </a:lnTo>
                  <a:lnTo>
                    <a:pt x="8308" y="5382"/>
                  </a:lnTo>
                  <a:lnTo>
                    <a:pt x="8214" y="5288"/>
                  </a:lnTo>
                  <a:lnTo>
                    <a:pt x="8101" y="5195"/>
                  </a:lnTo>
                  <a:lnTo>
                    <a:pt x="8008" y="5082"/>
                  </a:lnTo>
                  <a:lnTo>
                    <a:pt x="7839" y="4838"/>
                  </a:lnTo>
                  <a:lnTo>
                    <a:pt x="7689" y="4576"/>
                  </a:lnTo>
                  <a:lnTo>
                    <a:pt x="7539" y="4295"/>
                  </a:lnTo>
                  <a:lnTo>
                    <a:pt x="7408" y="3976"/>
                  </a:lnTo>
                  <a:lnTo>
                    <a:pt x="7276" y="3676"/>
                  </a:lnTo>
                  <a:lnTo>
                    <a:pt x="7164" y="3357"/>
                  </a:lnTo>
                  <a:lnTo>
                    <a:pt x="7089" y="3188"/>
                  </a:lnTo>
                  <a:lnTo>
                    <a:pt x="7014" y="3001"/>
                  </a:lnTo>
                  <a:lnTo>
                    <a:pt x="6939" y="2832"/>
                  </a:lnTo>
                  <a:lnTo>
                    <a:pt x="6845" y="2663"/>
                  </a:lnTo>
                  <a:lnTo>
                    <a:pt x="6770" y="2513"/>
                  </a:lnTo>
                  <a:lnTo>
                    <a:pt x="6676" y="2344"/>
                  </a:lnTo>
                  <a:lnTo>
                    <a:pt x="6564" y="2194"/>
                  </a:lnTo>
                  <a:lnTo>
                    <a:pt x="6470" y="2044"/>
                  </a:lnTo>
                  <a:lnTo>
                    <a:pt x="6245" y="1763"/>
                  </a:lnTo>
                  <a:lnTo>
                    <a:pt x="6001" y="1501"/>
                  </a:lnTo>
                  <a:lnTo>
                    <a:pt x="5757" y="1257"/>
                  </a:lnTo>
                  <a:lnTo>
                    <a:pt x="5495" y="1051"/>
                  </a:lnTo>
                  <a:lnTo>
                    <a:pt x="5232" y="863"/>
                  </a:lnTo>
                  <a:lnTo>
                    <a:pt x="4970" y="694"/>
                  </a:lnTo>
                  <a:lnTo>
                    <a:pt x="4689" y="563"/>
                  </a:lnTo>
                  <a:lnTo>
                    <a:pt x="4426" y="432"/>
                  </a:lnTo>
                  <a:lnTo>
                    <a:pt x="4163" y="338"/>
                  </a:lnTo>
                  <a:lnTo>
                    <a:pt x="3882" y="244"/>
                  </a:lnTo>
                  <a:lnTo>
                    <a:pt x="3638" y="188"/>
                  </a:lnTo>
                  <a:lnTo>
                    <a:pt x="3376" y="132"/>
                  </a:lnTo>
                  <a:lnTo>
                    <a:pt x="2888" y="57"/>
                  </a:lnTo>
                  <a:lnTo>
                    <a:pt x="2457" y="19"/>
                  </a:lnTo>
                  <a:lnTo>
                    <a:pt x="2026"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1"/>
            <p:cNvSpPr/>
            <p:nvPr/>
          </p:nvSpPr>
          <p:spPr>
            <a:xfrm>
              <a:off x="8079191" y="387649"/>
              <a:ext cx="677695" cy="888967"/>
            </a:xfrm>
            <a:custGeom>
              <a:avLst/>
              <a:gdLst/>
              <a:ahLst/>
              <a:cxnLst/>
              <a:rect l="l" t="t" r="r" b="b"/>
              <a:pathLst>
                <a:path w="17684" h="23197" fill="none" extrusionOk="0">
                  <a:moveTo>
                    <a:pt x="2007" y="1"/>
                  </a:moveTo>
                  <a:lnTo>
                    <a:pt x="2007" y="1"/>
                  </a:lnTo>
                  <a:lnTo>
                    <a:pt x="1651" y="19"/>
                  </a:lnTo>
                  <a:lnTo>
                    <a:pt x="1313" y="38"/>
                  </a:lnTo>
                  <a:lnTo>
                    <a:pt x="1313" y="38"/>
                  </a:lnTo>
                  <a:lnTo>
                    <a:pt x="751" y="94"/>
                  </a:lnTo>
                  <a:lnTo>
                    <a:pt x="338" y="169"/>
                  </a:lnTo>
                  <a:lnTo>
                    <a:pt x="338" y="169"/>
                  </a:lnTo>
                  <a:lnTo>
                    <a:pt x="94" y="226"/>
                  </a:lnTo>
                  <a:lnTo>
                    <a:pt x="94" y="226"/>
                  </a:lnTo>
                  <a:lnTo>
                    <a:pt x="1" y="244"/>
                  </a:lnTo>
                  <a:lnTo>
                    <a:pt x="1" y="244"/>
                  </a:lnTo>
                  <a:lnTo>
                    <a:pt x="338" y="244"/>
                  </a:lnTo>
                  <a:lnTo>
                    <a:pt x="338" y="244"/>
                  </a:lnTo>
                  <a:lnTo>
                    <a:pt x="751" y="263"/>
                  </a:lnTo>
                  <a:lnTo>
                    <a:pt x="1313" y="301"/>
                  </a:lnTo>
                  <a:lnTo>
                    <a:pt x="1313" y="301"/>
                  </a:lnTo>
                  <a:lnTo>
                    <a:pt x="1632" y="357"/>
                  </a:lnTo>
                  <a:lnTo>
                    <a:pt x="1988" y="413"/>
                  </a:lnTo>
                  <a:lnTo>
                    <a:pt x="1988" y="413"/>
                  </a:lnTo>
                  <a:lnTo>
                    <a:pt x="2382" y="488"/>
                  </a:lnTo>
                  <a:lnTo>
                    <a:pt x="2795" y="601"/>
                  </a:lnTo>
                  <a:lnTo>
                    <a:pt x="2795" y="601"/>
                  </a:lnTo>
                  <a:lnTo>
                    <a:pt x="3207" y="732"/>
                  </a:lnTo>
                  <a:lnTo>
                    <a:pt x="3638" y="919"/>
                  </a:lnTo>
                  <a:lnTo>
                    <a:pt x="3845" y="1032"/>
                  </a:lnTo>
                  <a:lnTo>
                    <a:pt x="4070" y="1144"/>
                  </a:lnTo>
                  <a:lnTo>
                    <a:pt x="4276" y="1294"/>
                  </a:lnTo>
                  <a:lnTo>
                    <a:pt x="4482" y="1444"/>
                  </a:lnTo>
                  <a:lnTo>
                    <a:pt x="4482" y="1444"/>
                  </a:lnTo>
                  <a:lnTo>
                    <a:pt x="4689" y="1594"/>
                  </a:lnTo>
                  <a:lnTo>
                    <a:pt x="4876" y="1782"/>
                  </a:lnTo>
                  <a:lnTo>
                    <a:pt x="5045" y="1969"/>
                  </a:lnTo>
                  <a:lnTo>
                    <a:pt x="5214" y="2194"/>
                  </a:lnTo>
                  <a:lnTo>
                    <a:pt x="5382" y="2419"/>
                  </a:lnTo>
                  <a:lnTo>
                    <a:pt x="5514" y="2645"/>
                  </a:lnTo>
                  <a:lnTo>
                    <a:pt x="5645" y="2907"/>
                  </a:lnTo>
                  <a:lnTo>
                    <a:pt x="5757" y="3170"/>
                  </a:lnTo>
                  <a:lnTo>
                    <a:pt x="5757" y="3170"/>
                  </a:lnTo>
                  <a:lnTo>
                    <a:pt x="5851" y="3451"/>
                  </a:lnTo>
                  <a:lnTo>
                    <a:pt x="5851" y="3451"/>
                  </a:lnTo>
                  <a:lnTo>
                    <a:pt x="5945" y="3751"/>
                  </a:lnTo>
                  <a:lnTo>
                    <a:pt x="5945" y="3751"/>
                  </a:lnTo>
                  <a:lnTo>
                    <a:pt x="6039" y="4088"/>
                  </a:lnTo>
                  <a:lnTo>
                    <a:pt x="6039" y="4088"/>
                  </a:lnTo>
                  <a:lnTo>
                    <a:pt x="6132" y="4445"/>
                  </a:lnTo>
                  <a:lnTo>
                    <a:pt x="6132" y="4445"/>
                  </a:lnTo>
                  <a:lnTo>
                    <a:pt x="6245" y="4801"/>
                  </a:lnTo>
                  <a:lnTo>
                    <a:pt x="6245" y="4801"/>
                  </a:lnTo>
                  <a:lnTo>
                    <a:pt x="6395" y="5176"/>
                  </a:lnTo>
                  <a:lnTo>
                    <a:pt x="6395" y="5176"/>
                  </a:lnTo>
                  <a:lnTo>
                    <a:pt x="6489" y="5382"/>
                  </a:lnTo>
                  <a:lnTo>
                    <a:pt x="6582" y="5570"/>
                  </a:lnTo>
                  <a:lnTo>
                    <a:pt x="6582" y="5570"/>
                  </a:lnTo>
                  <a:lnTo>
                    <a:pt x="6695" y="5757"/>
                  </a:lnTo>
                  <a:lnTo>
                    <a:pt x="6695" y="5757"/>
                  </a:lnTo>
                  <a:lnTo>
                    <a:pt x="6807" y="5945"/>
                  </a:lnTo>
                  <a:lnTo>
                    <a:pt x="6807" y="5945"/>
                  </a:lnTo>
                  <a:lnTo>
                    <a:pt x="6939" y="6151"/>
                  </a:lnTo>
                  <a:lnTo>
                    <a:pt x="6939" y="6151"/>
                  </a:lnTo>
                  <a:lnTo>
                    <a:pt x="7089" y="6320"/>
                  </a:lnTo>
                  <a:lnTo>
                    <a:pt x="7089" y="6320"/>
                  </a:lnTo>
                  <a:lnTo>
                    <a:pt x="7257" y="6507"/>
                  </a:lnTo>
                  <a:lnTo>
                    <a:pt x="7257" y="6507"/>
                  </a:lnTo>
                  <a:lnTo>
                    <a:pt x="7445" y="6657"/>
                  </a:lnTo>
                  <a:lnTo>
                    <a:pt x="7445" y="6657"/>
                  </a:lnTo>
                  <a:lnTo>
                    <a:pt x="7614" y="6807"/>
                  </a:lnTo>
                  <a:lnTo>
                    <a:pt x="7801" y="6957"/>
                  </a:lnTo>
                  <a:lnTo>
                    <a:pt x="8008" y="7089"/>
                  </a:lnTo>
                  <a:lnTo>
                    <a:pt x="8195" y="7201"/>
                  </a:lnTo>
                  <a:lnTo>
                    <a:pt x="8195" y="7201"/>
                  </a:lnTo>
                  <a:lnTo>
                    <a:pt x="8589" y="7407"/>
                  </a:lnTo>
                  <a:lnTo>
                    <a:pt x="8964" y="7595"/>
                  </a:lnTo>
                  <a:lnTo>
                    <a:pt x="8964" y="7595"/>
                  </a:lnTo>
                  <a:lnTo>
                    <a:pt x="9358" y="7764"/>
                  </a:lnTo>
                  <a:lnTo>
                    <a:pt x="9358" y="7764"/>
                  </a:lnTo>
                  <a:lnTo>
                    <a:pt x="9770" y="7914"/>
                  </a:lnTo>
                  <a:lnTo>
                    <a:pt x="9770" y="7914"/>
                  </a:lnTo>
                  <a:lnTo>
                    <a:pt x="10558" y="8195"/>
                  </a:lnTo>
                  <a:lnTo>
                    <a:pt x="11308" y="8476"/>
                  </a:lnTo>
                  <a:lnTo>
                    <a:pt x="11308" y="8476"/>
                  </a:lnTo>
                  <a:lnTo>
                    <a:pt x="11664" y="8608"/>
                  </a:lnTo>
                  <a:lnTo>
                    <a:pt x="12020" y="8776"/>
                  </a:lnTo>
                  <a:lnTo>
                    <a:pt x="12020" y="8776"/>
                  </a:lnTo>
                  <a:lnTo>
                    <a:pt x="12339" y="8945"/>
                  </a:lnTo>
                  <a:lnTo>
                    <a:pt x="12639" y="9133"/>
                  </a:lnTo>
                  <a:lnTo>
                    <a:pt x="12789" y="9226"/>
                  </a:lnTo>
                  <a:lnTo>
                    <a:pt x="12789" y="9226"/>
                  </a:lnTo>
                  <a:lnTo>
                    <a:pt x="12902" y="9320"/>
                  </a:lnTo>
                  <a:lnTo>
                    <a:pt x="12902" y="9320"/>
                  </a:lnTo>
                  <a:lnTo>
                    <a:pt x="12958" y="9376"/>
                  </a:lnTo>
                  <a:lnTo>
                    <a:pt x="12996" y="9414"/>
                  </a:lnTo>
                  <a:lnTo>
                    <a:pt x="12996" y="9414"/>
                  </a:lnTo>
                  <a:lnTo>
                    <a:pt x="13052" y="9451"/>
                  </a:lnTo>
                  <a:lnTo>
                    <a:pt x="13071" y="9508"/>
                  </a:lnTo>
                  <a:lnTo>
                    <a:pt x="13071" y="9508"/>
                  </a:lnTo>
                  <a:lnTo>
                    <a:pt x="13108" y="9545"/>
                  </a:lnTo>
                  <a:lnTo>
                    <a:pt x="13127" y="9564"/>
                  </a:lnTo>
                  <a:lnTo>
                    <a:pt x="13146" y="9601"/>
                  </a:lnTo>
                  <a:lnTo>
                    <a:pt x="13146" y="9601"/>
                  </a:lnTo>
                  <a:lnTo>
                    <a:pt x="13221" y="9733"/>
                  </a:lnTo>
                  <a:lnTo>
                    <a:pt x="13221" y="9733"/>
                  </a:lnTo>
                  <a:lnTo>
                    <a:pt x="13277" y="9864"/>
                  </a:lnTo>
                  <a:lnTo>
                    <a:pt x="13333" y="10014"/>
                  </a:lnTo>
                  <a:lnTo>
                    <a:pt x="13333" y="10014"/>
                  </a:lnTo>
                  <a:lnTo>
                    <a:pt x="13446" y="10333"/>
                  </a:lnTo>
                  <a:lnTo>
                    <a:pt x="13521" y="10689"/>
                  </a:lnTo>
                  <a:lnTo>
                    <a:pt x="13596" y="11064"/>
                  </a:lnTo>
                  <a:lnTo>
                    <a:pt x="13671" y="11458"/>
                  </a:lnTo>
                  <a:lnTo>
                    <a:pt x="13671" y="11458"/>
                  </a:lnTo>
                  <a:lnTo>
                    <a:pt x="13727" y="11870"/>
                  </a:lnTo>
                  <a:lnTo>
                    <a:pt x="13802" y="12283"/>
                  </a:lnTo>
                  <a:lnTo>
                    <a:pt x="13802" y="12283"/>
                  </a:lnTo>
                  <a:lnTo>
                    <a:pt x="13896" y="12714"/>
                  </a:lnTo>
                  <a:lnTo>
                    <a:pt x="13896" y="12714"/>
                  </a:lnTo>
                  <a:lnTo>
                    <a:pt x="13952" y="12920"/>
                  </a:lnTo>
                  <a:lnTo>
                    <a:pt x="13952" y="12902"/>
                  </a:lnTo>
                  <a:lnTo>
                    <a:pt x="13952" y="12902"/>
                  </a:lnTo>
                  <a:lnTo>
                    <a:pt x="13952" y="12902"/>
                  </a:lnTo>
                  <a:lnTo>
                    <a:pt x="13952" y="12920"/>
                  </a:lnTo>
                  <a:lnTo>
                    <a:pt x="13971" y="12977"/>
                  </a:lnTo>
                  <a:lnTo>
                    <a:pt x="14008" y="13089"/>
                  </a:lnTo>
                  <a:lnTo>
                    <a:pt x="14008" y="13089"/>
                  </a:lnTo>
                  <a:lnTo>
                    <a:pt x="14064" y="13333"/>
                  </a:lnTo>
                  <a:lnTo>
                    <a:pt x="14158" y="13558"/>
                  </a:lnTo>
                  <a:lnTo>
                    <a:pt x="14252" y="13764"/>
                  </a:lnTo>
                  <a:lnTo>
                    <a:pt x="14346" y="13971"/>
                  </a:lnTo>
                  <a:lnTo>
                    <a:pt x="14346" y="13971"/>
                  </a:lnTo>
                  <a:lnTo>
                    <a:pt x="14458" y="14177"/>
                  </a:lnTo>
                  <a:lnTo>
                    <a:pt x="14571" y="14364"/>
                  </a:lnTo>
                  <a:lnTo>
                    <a:pt x="14833" y="14721"/>
                  </a:lnTo>
                  <a:lnTo>
                    <a:pt x="14833" y="14721"/>
                  </a:lnTo>
                  <a:lnTo>
                    <a:pt x="15077" y="15039"/>
                  </a:lnTo>
                  <a:lnTo>
                    <a:pt x="15339" y="15321"/>
                  </a:lnTo>
                  <a:lnTo>
                    <a:pt x="15808" y="15846"/>
                  </a:lnTo>
                  <a:lnTo>
                    <a:pt x="15808" y="15846"/>
                  </a:lnTo>
                  <a:lnTo>
                    <a:pt x="15996" y="16089"/>
                  </a:lnTo>
                  <a:lnTo>
                    <a:pt x="16165" y="16333"/>
                  </a:lnTo>
                  <a:lnTo>
                    <a:pt x="16315" y="16558"/>
                  </a:lnTo>
                  <a:lnTo>
                    <a:pt x="16427" y="16802"/>
                  </a:lnTo>
                  <a:lnTo>
                    <a:pt x="16427" y="16802"/>
                  </a:lnTo>
                  <a:lnTo>
                    <a:pt x="16465" y="16933"/>
                  </a:lnTo>
                  <a:lnTo>
                    <a:pt x="16465" y="16933"/>
                  </a:lnTo>
                  <a:lnTo>
                    <a:pt x="16502" y="17065"/>
                  </a:lnTo>
                  <a:lnTo>
                    <a:pt x="16502" y="17065"/>
                  </a:lnTo>
                  <a:lnTo>
                    <a:pt x="16540" y="17177"/>
                  </a:lnTo>
                  <a:lnTo>
                    <a:pt x="16540" y="17177"/>
                  </a:lnTo>
                  <a:lnTo>
                    <a:pt x="16558" y="17308"/>
                  </a:lnTo>
                  <a:lnTo>
                    <a:pt x="16558" y="17308"/>
                  </a:lnTo>
                  <a:lnTo>
                    <a:pt x="16577" y="17571"/>
                  </a:lnTo>
                  <a:lnTo>
                    <a:pt x="16577" y="17852"/>
                  </a:lnTo>
                  <a:lnTo>
                    <a:pt x="16577" y="17852"/>
                  </a:lnTo>
                  <a:lnTo>
                    <a:pt x="16558" y="18115"/>
                  </a:lnTo>
                  <a:lnTo>
                    <a:pt x="16540" y="18377"/>
                  </a:lnTo>
                  <a:lnTo>
                    <a:pt x="16483" y="18658"/>
                  </a:lnTo>
                  <a:lnTo>
                    <a:pt x="16427" y="18902"/>
                  </a:lnTo>
                  <a:lnTo>
                    <a:pt x="16427" y="18902"/>
                  </a:lnTo>
                  <a:lnTo>
                    <a:pt x="16277" y="19409"/>
                  </a:lnTo>
                  <a:lnTo>
                    <a:pt x="16108" y="19877"/>
                  </a:lnTo>
                  <a:lnTo>
                    <a:pt x="16108" y="19877"/>
                  </a:lnTo>
                  <a:lnTo>
                    <a:pt x="15902" y="20327"/>
                  </a:lnTo>
                  <a:lnTo>
                    <a:pt x="15714" y="20740"/>
                  </a:lnTo>
                  <a:lnTo>
                    <a:pt x="15714" y="20740"/>
                  </a:lnTo>
                  <a:lnTo>
                    <a:pt x="15321" y="21471"/>
                  </a:lnTo>
                  <a:lnTo>
                    <a:pt x="14983" y="22071"/>
                  </a:lnTo>
                  <a:lnTo>
                    <a:pt x="14983" y="22071"/>
                  </a:lnTo>
                  <a:lnTo>
                    <a:pt x="14477" y="22896"/>
                  </a:lnTo>
                  <a:lnTo>
                    <a:pt x="14477" y="22896"/>
                  </a:lnTo>
                  <a:lnTo>
                    <a:pt x="14289" y="23196"/>
                  </a:lnTo>
                  <a:lnTo>
                    <a:pt x="14289" y="23196"/>
                  </a:lnTo>
                  <a:lnTo>
                    <a:pt x="14533" y="22953"/>
                  </a:lnTo>
                  <a:lnTo>
                    <a:pt x="14533" y="22953"/>
                  </a:lnTo>
                  <a:lnTo>
                    <a:pt x="14814" y="22653"/>
                  </a:lnTo>
                  <a:lnTo>
                    <a:pt x="15208" y="22240"/>
                  </a:lnTo>
                  <a:lnTo>
                    <a:pt x="15208" y="22240"/>
                  </a:lnTo>
                  <a:lnTo>
                    <a:pt x="15658" y="21696"/>
                  </a:lnTo>
                  <a:lnTo>
                    <a:pt x="15921" y="21377"/>
                  </a:lnTo>
                  <a:lnTo>
                    <a:pt x="16183" y="21021"/>
                  </a:lnTo>
                  <a:lnTo>
                    <a:pt x="16183" y="21021"/>
                  </a:lnTo>
                  <a:lnTo>
                    <a:pt x="16465" y="20627"/>
                  </a:lnTo>
                  <a:lnTo>
                    <a:pt x="16746" y="20196"/>
                  </a:lnTo>
                  <a:lnTo>
                    <a:pt x="16746" y="20196"/>
                  </a:lnTo>
                  <a:lnTo>
                    <a:pt x="17008" y="19727"/>
                  </a:lnTo>
                  <a:lnTo>
                    <a:pt x="17140" y="19465"/>
                  </a:lnTo>
                  <a:lnTo>
                    <a:pt x="17252" y="19202"/>
                  </a:lnTo>
                  <a:lnTo>
                    <a:pt x="17252" y="19202"/>
                  </a:lnTo>
                  <a:lnTo>
                    <a:pt x="17365" y="18902"/>
                  </a:lnTo>
                  <a:lnTo>
                    <a:pt x="17477" y="18602"/>
                  </a:lnTo>
                  <a:lnTo>
                    <a:pt x="17552" y="18283"/>
                  </a:lnTo>
                  <a:lnTo>
                    <a:pt x="17627" y="17946"/>
                  </a:lnTo>
                  <a:lnTo>
                    <a:pt x="17627" y="17946"/>
                  </a:lnTo>
                  <a:lnTo>
                    <a:pt x="17665" y="17608"/>
                  </a:lnTo>
                  <a:lnTo>
                    <a:pt x="17683" y="17233"/>
                  </a:lnTo>
                  <a:lnTo>
                    <a:pt x="17683" y="17233"/>
                  </a:lnTo>
                  <a:lnTo>
                    <a:pt x="17665" y="17046"/>
                  </a:lnTo>
                  <a:lnTo>
                    <a:pt x="17665" y="17046"/>
                  </a:lnTo>
                  <a:lnTo>
                    <a:pt x="17646" y="16840"/>
                  </a:lnTo>
                  <a:lnTo>
                    <a:pt x="17646" y="16840"/>
                  </a:lnTo>
                  <a:lnTo>
                    <a:pt x="17627" y="16652"/>
                  </a:lnTo>
                  <a:lnTo>
                    <a:pt x="17627" y="16652"/>
                  </a:lnTo>
                  <a:lnTo>
                    <a:pt x="17571" y="16446"/>
                  </a:lnTo>
                  <a:lnTo>
                    <a:pt x="17571" y="16446"/>
                  </a:lnTo>
                  <a:lnTo>
                    <a:pt x="17515" y="16258"/>
                  </a:lnTo>
                  <a:lnTo>
                    <a:pt x="17458" y="16071"/>
                  </a:lnTo>
                  <a:lnTo>
                    <a:pt x="17290" y="15696"/>
                  </a:lnTo>
                  <a:lnTo>
                    <a:pt x="17083" y="15339"/>
                  </a:lnTo>
                  <a:lnTo>
                    <a:pt x="16877" y="15021"/>
                  </a:lnTo>
                  <a:lnTo>
                    <a:pt x="16877" y="15021"/>
                  </a:lnTo>
                  <a:lnTo>
                    <a:pt x="16446" y="14421"/>
                  </a:lnTo>
                  <a:lnTo>
                    <a:pt x="16221" y="14139"/>
                  </a:lnTo>
                  <a:lnTo>
                    <a:pt x="16033" y="13858"/>
                  </a:lnTo>
                  <a:lnTo>
                    <a:pt x="16033" y="13858"/>
                  </a:lnTo>
                  <a:lnTo>
                    <a:pt x="15865" y="13577"/>
                  </a:lnTo>
                  <a:lnTo>
                    <a:pt x="15733" y="13295"/>
                  </a:lnTo>
                  <a:lnTo>
                    <a:pt x="15639" y="13014"/>
                  </a:lnTo>
                  <a:lnTo>
                    <a:pt x="15564" y="12733"/>
                  </a:lnTo>
                  <a:lnTo>
                    <a:pt x="15546" y="12658"/>
                  </a:lnTo>
                  <a:lnTo>
                    <a:pt x="15546" y="12620"/>
                  </a:lnTo>
                  <a:lnTo>
                    <a:pt x="15527" y="12583"/>
                  </a:lnTo>
                  <a:lnTo>
                    <a:pt x="15527" y="12583"/>
                  </a:lnTo>
                  <a:lnTo>
                    <a:pt x="15527" y="12527"/>
                  </a:lnTo>
                  <a:lnTo>
                    <a:pt x="15527" y="12527"/>
                  </a:lnTo>
                  <a:lnTo>
                    <a:pt x="15489" y="12339"/>
                  </a:lnTo>
                  <a:lnTo>
                    <a:pt x="15489" y="12339"/>
                  </a:lnTo>
                  <a:lnTo>
                    <a:pt x="15433" y="12002"/>
                  </a:lnTo>
                  <a:lnTo>
                    <a:pt x="15433" y="12002"/>
                  </a:lnTo>
                  <a:lnTo>
                    <a:pt x="15339" y="11233"/>
                  </a:lnTo>
                  <a:lnTo>
                    <a:pt x="15339" y="11233"/>
                  </a:lnTo>
                  <a:lnTo>
                    <a:pt x="15283" y="10801"/>
                  </a:lnTo>
                  <a:lnTo>
                    <a:pt x="15208" y="10370"/>
                  </a:lnTo>
                  <a:lnTo>
                    <a:pt x="15114" y="9901"/>
                  </a:lnTo>
                  <a:lnTo>
                    <a:pt x="14983" y="9433"/>
                  </a:lnTo>
                  <a:lnTo>
                    <a:pt x="14983" y="9433"/>
                  </a:lnTo>
                  <a:lnTo>
                    <a:pt x="14889" y="9189"/>
                  </a:lnTo>
                  <a:lnTo>
                    <a:pt x="14889" y="9189"/>
                  </a:lnTo>
                  <a:lnTo>
                    <a:pt x="14777" y="8945"/>
                  </a:lnTo>
                  <a:lnTo>
                    <a:pt x="14777" y="8945"/>
                  </a:lnTo>
                  <a:lnTo>
                    <a:pt x="14646" y="8701"/>
                  </a:lnTo>
                  <a:lnTo>
                    <a:pt x="14608" y="8626"/>
                  </a:lnTo>
                  <a:lnTo>
                    <a:pt x="14571" y="8570"/>
                  </a:lnTo>
                  <a:lnTo>
                    <a:pt x="14477" y="8439"/>
                  </a:lnTo>
                  <a:lnTo>
                    <a:pt x="14477" y="8439"/>
                  </a:lnTo>
                  <a:lnTo>
                    <a:pt x="14383" y="8308"/>
                  </a:lnTo>
                  <a:lnTo>
                    <a:pt x="14271" y="8195"/>
                  </a:lnTo>
                  <a:lnTo>
                    <a:pt x="14158" y="8101"/>
                  </a:lnTo>
                  <a:lnTo>
                    <a:pt x="14158" y="8101"/>
                  </a:lnTo>
                  <a:lnTo>
                    <a:pt x="14064" y="8007"/>
                  </a:lnTo>
                  <a:lnTo>
                    <a:pt x="14064" y="8007"/>
                  </a:lnTo>
                  <a:lnTo>
                    <a:pt x="13858" y="7820"/>
                  </a:lnTo>
                  <a:lnTo>
                    <a:pt x="13633" y="7670"/>
                  </a:lnTo>
                  <a:lnTo>
                    <a:pt x="13633" y="7670"/>
                  </a:lnTo>
                  <a:lnTo>
                    <a:pt x="13202" y="7407"/>
                  </a:lnTo>
                  <a:lnTo>
                    <a:pt x="12770" y="7182"/>
                  </a:lnTo>
                  <a:lnTo>
                    <a:pt x="12770" y="7182"/>
                  </a:lnTo>
                  <a:lnTo>
                    <a:pt x="12339" y="6995"/>
                  </a:lnTo>
                  <a:lnTo>
                    <a:pt x="11927" y="6845"/>
                  </a:lnTo>
                  <a:lnTo>
                    <a:pt x="11927" y="6845"/>
                  </a:lnTo>
                  <a:lnTo>
                    <a:pt x="11102" y="6564"/>
                  </a:lnTo>
                  <a:lnTo>
                    <a:pt x="10314" y="6320"/>
                  </a:lnTo>
                  <a:lnTo>
                    <a:pt x="10314" y="6320"/>
                  </a:lnTo>
                  <a:lnTo>
                    <a:pt x="9958" y="6207"/>
                  </a:lnTo>
                  <a:lnTo>
                    <a:pt x="9958" y="6207"/>
                  </a:lnTo>
                  <a:lnTo>
                    <a:pt x="9601" y="6076"/>
                  </a:lnTo>
                  <a:lnTo>
                    <a:pt x="9601" y="6076"/>
                  </a:lnTo>
                  <a:lnTo>
                    <a:pt x="9264" y="5945"/>
                  </a:lnTo>
                  <a:lnTo>
                    <a:pt x="8964" y="5795"/>
                  </a:lnTo>
                  <a:lnTo>
                    <a:pt x="8964" y="5795"/>
                  </a:lnTo>
                  <a:lnTo>
                    <a:pt x="8664" y="5645"/>
                  </a:lnTo>
                  <a:lnTo>
                    <a:pt x="8420" y="5476"/>
                  </a:lnTo>
                  <a:lnTo>
                    <a:pt x="8308" y="5382"/>
                  </a:lnTo>
                  <a:lnTo>
                    <a:pt x="8214" y="5288"/>
                  </a:lnTo>
                  <a:lnTo>
                    <a:pt x="8214" y="5288"/>
                  </a:lnTo>
                  <a:lnTo>
                    <a:pt x="8101" y="5195"/>
                  </a:lnTo>
                  <a:lnTo>
                    <a:pt x="8101" y="5195"/>
                  </a:lnTo>
                  <a:lnTo>
                    <a:pt x="8008" y="5082"/>
                  </a:lnTo>
                  <a:lnTo>
                    <a:pt x="8008" y="5082"/>
                  </a:lnTo>
                  <a:lnTo>
                    <a:pt x="7839" y="4838"/>
                  </a:lnTo>
                  <a:lnTo>
                    <a:pt x="7689" y="4576"/>
                  </a:lnTo>
                  <a:lnTo>
                    <a:pt x="7539" y="4295"/>
                  </a:lnTo>
                  <a:lnTo>
                    <a:pt x="7408" y="3976"/>
                  </a:lnTo>
                  <a:lnTo>
                    <a:pt x="7408" y="3976"/>
                  </a:lnTo>
                  <a:lnTo>
                    <a:pt x="7276" y="3676"/>
                  </a:lnTo>
                  <a:lnTo>
                    <a:pt x="7276" y="3676"/>
                  </a:lnTo>
                  <a:lnTo>
                    <a:pt x="7164" y="3357"/>
                  </a:lnTo>
                  <a:lnTo>
                    <a:pt x="7164" y="3357"/>
                  </a:lnTo>
                  <a:lnTo>
                    <a:pt x="7089" y="3188"/>
                  </a:lnTo>
                  <a:lnTo>
                    <a:pt x="7089" y="3188"/>
                  </a:lnTo>
                  <a:lnTo>
                    <a:pt x="7014" y="3001"/>
                  </a:lnTo>
                  <a:lnTo>
                    <a:pt x="7014" y="3001"/>
                  </a:lnTo>
                  <a:lnTo>
                    <a:pt x="6939" y="2832"/>
                  </a:lnTo>
                  <a:lnTo>
                    <a:pt x="6845" y="2663"/>
                  </a:lnTo>
                  <a:lnTo>
                    <a:pt x="6845" y="2663"/>
                  </a:lnTo>
                  <a:lnTo>
                    <a:pt x="6770" y="2513"/>
                  </a:lnTo>
                  <a:lnTo>
                    <a:pt x="6770" y="2513"/>
                  </a:lnTo>
                  <a:lnTo>
                    <a:pt x="6676" y="2344"/>
                  </a:lnTo>
                  <a:lnTo>
                    <a:pt x="6676" y="2344"/>
                  </a:lnTo>
                  <a:lnTo>
                    <a:pt x="6564" y="2194"/>
                  </a:lnTo>
                  <a:lnTo>
                    <a:pt x="6470" y="2044"/>
                  </a:lnTo>
                  <a:lnTo>
                    <a:pt x="6470" y="2044"/>
                  </a:lnTo>
                  <a:lnTo>
                    <a:pt x="6245" y="1763"/>
                  </a:lnTo>
                  <a:lnTo>
                    <a:pt x="6001" y="1501"/>
                  </a:lnTo>
                  <a:lnTo>
                    <a:pt x="6001" y="1501"/>
                  </a:lnTo>
                  <a:lnTo>
                    <a:pt x="5757" y="1257"/>
                  </a:lnTo>
                  <a:lnTo>
                    <a:pt x="5495" y="1051"/>
                  </a:lnTo>
                  <a:lnTo>
                    <a:pt x="5232" y="863"/>
                  </a:lnTo>
                  <a:lnTo>
                    <a:pt x="4970" y="694"/>
                  </a:lnTo>
                  <a:lnTo>
                    <a:pt x="4970" y="694"/>
                  </a:lnTo>
                  <a:lnTo>
                    <a:pt x="4689" y="563"/>
                  </a:lnTo>
                  <a:lnTo>
                    <a:pt x="4426" y="432"/>
                  </a:lnTo>
                  <a:lnTo>
                    <a:pt x="4163" y="338"/>
                  </a:lnTo>
                  <a:lnTo>
                    <a:pt x="3882" y="244"/>
                  </a:lnTo>
                  <a:lnTo>
                    <a:pt x="3882" y="244"/>
                  </a:lnTo>
                  <a:lnTo>
                    <a:pt x="3638" y="188"/>
                  </a:lnTo>
                  <a:lnTo>
                    <a:pt x="3376" y="132"/>
                  </a:lnTo>
                  <a:lnTo>
                    <a:pt x="2888" y="57"/>
                  </a:lnTo>
                  <a:lnTo>
                    <a:pt x="2888" y="57"/>
                  </a:lnTo>
                  <a:lnTo>
                    <a:pt x="2457" y="19"/>
                  </a:lnTo>
                  <a:lnTo>
                    <a:pt x="2026" y="1"/>
                  </a:lnTo>
                  <a:lnTo>
                    <a:pt x="2026" y="1"/>
                  </a:lnTo>
                  <a:lnTo>
                    <a:pt x="2007"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1"/>
            <p:cNvSpPr/>
            <p:nvPr/>
          </p:nvSpPr>
          <p:spPr>
            <a:xfrm>
              <a:off x="7824800" y="134675"/>
              <a:ext cx="1016159" cy="555523"/>
            </a:xfrm>
            <a:custGeom>
              <a:avLst/>
              <a:gdLst/>
              <a:ahLst/>
              <a:cxnLst/>
              <a:rect l="l" t="t" r="r" b="b"/>
              <a:pathLst>
                <a:path w="26516" h="14496" extrusionOk="0">
                  <a:moveTo>
                    <a:pt x="7107" y="1"/>
                  </a:moveTo>
                  <a:lnTo>
                    <a:pt x="6714" y="57"/>
                  </a:lnTo>
                  <a:lnTo>
                    <a:pt x="6339" y="132"/>
                  </a:lnTo>
                  <a:lnTo>
                    <a:pt x="6001" y="207"/>
                  </a:lnTo>
                  <a:lnTo>
                    <a:pt x="5326" y="395"/>
                  </a:lnTo>
                  <a:lnTo>
                    <a:pt x="4707" y="601"/>
                  </a:lnTo>
                  <a:lnTo>
                    <a:pt x="4126" y="826"/>
                  </a:lnTo>
                  <a:lnTo>
                    <a:pt x="3582" y="1070"/>
                  </a:lnTo>
                  <a:lnTo>
                    <a:pt x="3057" y="1295"/>
                  </a:lnTo>
                  <a:lnTo>
                    <a:pt x="2588" y="1539"/>
                  </a:lnTo>
                  <a:lnTo>
                    <a:pt x="2157" y="1801"/>
                  </a:lnTo>
                  <a:lnTo>
                    <a:pt x="1763" y="2045"/>
                  </a:lnTo>
                  <a:lnTo>
                    <a:pt x="1407" y="2289"/>
                  </a:lnTo>
                  <a:lnTo>
                    <a:pt x="1088" y="2551"/>
                  </a:lnTo>
                  <a:lnTo>
                    <a:pt x="826" y="2776"/>
                  </a:lnTo>
                  <a:lnTo>
                    <a:pt x="601" y="3020"/>
                  </a:lnTo>
                  <a:lnTo>
                    <a:pt x="413" y="3226"/>
                  </a:lnTo>
                  <a:lnTo>
                    <a:pt x="263" y="3432"/>
                  </a:lnTo>
                  <a:lnTo>
                    <a:pt x="169" y="3601"/>
                  </a:lnTo>
                  <a:lnTo>
                    <a:pt x="94" y="3733"/>
                  </a:lnTo>
                  <a:lnTo>
                    <a:pt x="38" y="3826"/>
                  </a:lnTo>
                  <a:lnTo>
                    <a:pt x="1" y="3920"/>
                  </a:lnTo>
                  <a:lnTo>
                    <a:pt x="57" y="3845"/>
                  </a:lnTo>
                  <a:lnTo>
                    <a:pt x="132" y="3751"/>
                  </a:lnTo>
                  <a:lnTo>
                    <a:pt x="226" y="3639"/>
                  </a:lnTo>
                  <a:lnTo>
                    <a:pt x="357" y="3489"/>
                  </a:lnTo>
                  <a:lnTo>
                    <a:pt x="526" y="3339"/>
                  </a:lnTo>
                  <a:lnTo>
                    <a:pt x="732" y="3170"/>
                  </a:lnTo>
                  <a:lnTo>
                    <a:pt x="994" y="3001"/>
                  </a:lnTo>
                  <a:lnTo>
                    <a:pt x="1276" y="2814"/>
                  </a:lnTo>
                  <a:lnTo>
                    <a:pt x="1613" y="2645"/>
                  </a:lnTo>
                  <a:lnTo>
                    <a:pt x="1988" y="2476"/>
                  </a:lnTo>
                  <a:lnTo>
                    <a:pt x="2401" y="2289"/>
                  </a:lnTo>
                  <a:lnTo>
                    <a:pt x="2851" y="2120"/>
                  </a:lnTo>
                  <a:lnTo>
                    <a:pt x="3338" y="1970"/>
                  </a:lnTo>
                  <a:lnTo>
                    <a:pt x="3845" y="1820"/>
                  </a:lnTo>
                  <a:lnTo>
                    <a:pt x="4407" y="1670"/>
                  </a:lnTo>
                  <a:lnTo>
                    <a:pt x="4970" y="1539"/>
                  </a:lnTo>
                  <a:lnTo>
                    <a:pt x="5589" y="1407"/>
                  </a:lnTo>
                  <a:lnTo>
                    <a:pt x="6207" y="1314"/>
                  </a:lnTo>
                  <a:lnTo>
                    <a:pt x="6545" y="1276"/>
                  </a:lnTo>
                  <a:lnTo>
                    <a:pt x="6845" y="1257"/>
                  </a:lnTo>
                  <a:lnTo>
                    <a:pt x="7389" y="1257"/>
                  </a:lnTo>
                  <a:lnTo>
                    <a:pt x="7445" y="1276"/>
                  </a:lnTo>
                  <a:lnTo>
                    <a:pt x="7595" y="1295"/>
                  </a:lnTo>
                  <a:lnTo>
                    <a:pt x="7745" y="1332"/>
                  </a:lnTo>
                  <a:lnTo>
                    <a:pt x="7876" y="1370"/>
                  </a:lnTo>
                  <a:lnTo>
                    <a:pt x="8007" y="1407"/>
                  </a:lnTo>
                  <a:lnTo>
                    <a:pt x="8270" y="1539"/>
                  </a:lnTo>
                  <a:lnTo>
                    <a:pt x="8551" y="1689"/>
                  </a:lnTo>
                  <a:lnTo>
                    <a:pt x="8814" y="1876"/>
                  </a:lnTo>
                  <a:lnTo>
                    <a:pt x="9114" y="2101"/>
                  </a:lnTo>
                  <a:lnTo>
                    <a:pt x="9770" y="2607"/>
                  </a:lnTo>
                  <a:lnTo>
                    <a:pt x="10126" y="2851"/>
                  </a:lnTo>
                  <a:lnTo>
                    <a:pt x="10314" y="2964"/>
                  </a:lnTo>
                  <a:lnTo>
                    <a:pt x="10408" y="3039"/>
                  </a:lnTo>
                  <a:lnTo>
                    <a:pt x="10501" y="3095"/>
                  </a:lnTo>
                  <a:lnTo>
                    <a:pt x="10708" y="3207"/>
                  </a:lnTo>
                  <a:lnTo>
                    <a:pt x="10933" y="3320"/>
                  </a:lnTo>
                  <a:lnTo>
                    <a:pt x="11139" y="3414"/>
                  </a:lnTo>
                  <a:lnTo>
                    <a:pt x="11383" y="3507"/>
                  </a:lnTo>
                  <a:lnTo>
                    <a:pt x="11627" y="3582"/>
                  </a:lnTo>
                  <a:lnTo>
                    <a:pt x="11889" y="3658"/>
                  </a:lnTo>
                  <a:lnTo>
                    <a:pt x="12152" y="3714"/>
                  </a:lnTo>
                  <a:lnTo>
                    <a:pt x="12414" y="3751"/>
                  </a:lnTo>
                  <a:lnTo>
                    <a:pt x="12752" y="3751"/>
                  </a:lnTo>
                  <a:lnTo>
                    <a:pt x="13127" y="3733"/>
                  </a:lnTo>
                  <a:lnTo>
                    <a:pt x="13483" y="3695"/>
                  </a:lnTo>
                  <a:lnTo>
                    <a:pt x="13971" y="3601"/>
                  </a:lnTo>
                  <a:lnTo>
                    <a:pt x="14421" y="3470"/>
                  </a:lnTo>
                  <a:lnTo>
                    <a:pt x="14852" y="3357"/>
                  </a:lnTo>
                  <a:lnTo>
                    <a:pt x="15283" y="3226"/>
                  </a:lnTo>
                  <a:lnTo>
                    <a:pt x="15658" y="3132"/>
                  </a:lnTo>
                  <a:lnTo>
                    <a:pt x="15846" y="3095"/>
                  </a:lnTo>
                  <a:lnTo>
                    <a:pt x="15939" y="3076"/>
                  </a:lnTo>
                  <a:lnTo>
                    <a:pt x="16033" y="3076"/>
                  </a:lnTo>
                  <a:lnTo>
                    <a:pt x="16333" y="3039"/>
                  </a:lnTo>
                  <a:lnTo>
                    <a:pt x="16783" y="3039"/>
                  </a:lnTo>
                  <a:lnTo>
                    <a:pt x="17158" y="3057"/>
                  </a:lnTo>
                  <a:lnTo>
                    <a:pt x="17327" y="3095"/>
                  </a:lnTo>
                  <a:lnTo>
                    <a:pt x="17515" y="3114"/>
                  </a:lnTo>
                  <a:lnTo>
                    <a:pt x="17702" y="3151"/>
                  </a:lnTo>
                  <a:lnTo>
                    <a:pt x="17871" y="3207"/>
                  </a:lnTo>
                  <a:lnTo>
                    <a:pt x="18227" y="3320"/>
                  </a:lnTo>
                  <a:lnTo>
                    <a:pt x="18565" y="347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321" y="5833"/>
                  </a:lnTo>
                  <a:lnTo>
                    <a:pt x="21527" y="6114"/>
                  </a:lnTo>
                  <a:lnTo>
                    <a:pt x="21696" y="6414"/>
                  </a:lnTo>
                  <a:lnTo>
                    <a:pt x="21865" y="6714"/>
                  </a:lnTo>
                  <a:lnTo>
                    <a:pt x="22034" y="7033"/>
                  </a:lnTo>
                  <a:lnTo>
                    <a:pt x="22202" y="7370"/>
                  </a:lnTo>
                  <a:lnTo>
                    <a:pt x="22559" y="8008"/>
                  </a:lnTo>
                  <a:lnTo>
                    <a:pt x="22896" y="8608"/>
                  </a:lnTo>
                  <a:lnTo>
                    <a:pt x="23084" y="8908"/>
                  </a:lnTo>
                  <a:lnTo>
                    <a:pt x="23271" y="9189"/>
                  </a:lnTo>
                  <a:lnTo>
                    <a:pt x="23665" y="9733"/>
                  </a:lnTo>
                  <a:lnTo>
                    <a:pt x="23853" y="9996"/>
                  </a:lnTo>
                  <a:lnTo>
                    <a:pt x="24059" y="10239"/>
                  </a:lnTo>
                  <a:lnTo>
                    <a:pt x="24265" y="10464"/>
                  </a:lnTo>
                  <a:lnTo>
                    <a:pt x="24471" y="10671"/>
                  </a:lnTo>
                  <a:lnTo>
                    <a:pt x="24678" y="10877"/>
                  </a:lnTo>
                  <a:lnTo>
                    <a:pt x="24771" y="10971"/>
                  </a:lnTo>
                  <a:lnTo>
                    <a:pt x="24828" y="11027"/>
                  </a:lnTo>
                  <a:lnTo>
                    <a:pt x="24865" y="11064"/>
                  </a:lnTo>
                  <a:lnTo>
                    <a:pt x="25203" y="11439"/>
                  </a:lnTo>
                  <a:lnTo>
                    <a:pt x="25484" y="11796"/>
                  </a:lnTo>
                  <a:lnTo>
                    <a:pt x="25747" y="12152"/>
                  </a:lnTo>
                  <a:lnTo>
                    <a:pt x="25953" y="12508"/>
                  </a:lnTo>
                  <a:lnTo>
                    <a:pt x="26103" y="12846"/>
                  </a:lnTo>
                  <a:lnTo>
                    <a:pt x="26215" y="13146"/>
                  </a:lnTo>
                  <a:lnTo>
                    <a:pt x="26290" y="13446"/>
                  </a:lnTo>
                  <a:lnTo>
                    <a:pt x="26347" y="13708"/>
                  </a:lnTo>
                  <a:lnTo>
                    <a:pt x="26347" y="13952"/>
                  </a:lnTo>
                  <a:lnTo>
                    <a:pt x="26347" y="14140"/>
                  </a:lnTo>
                  <a:lnTo>
                    <a:pt x="26347" y="14215"/>
                  </a:lnTo>
                  <a:lnTo>
                    <a:pt x="26347" y="14290"/>
                  </a:lnTo>
                  <a:lnTo>
                    <a:pt x="26347" y="14402"/>
                  </a:lnTo>
                  <a:lnTo>
                    <a:pt x="26328" y="14496"/>
                  </a:lnTo>
                  <a:lnTo>
                    <a:pt x="26365" y="14402"/>
                  </a:lnTo>
                  <a:lnTo>
                    <a:pt x="26384" y="14308"/>
                  </a:lnTo>
                  <a:lnTo>
                    <a:pt x="26422" y="14233"/>
                  </a:lnTo>
                  <a:lnTo>
                    <a:pt x="26422" y="14140"/>
                  </a:lnTo>
                  <a:lnTo>
                    <a:pt x="26478" y="13952"/>
                  </a:lnTo>
                  <a:lnTo>
                    <a:pt x="26497" y="13708"/>
                  </a:lnTo>
                  <a:lnTo>
                    <a:pt x="26515" y="13427"/>
                  </a:lnTo>
                  <a:lnTo>
                    <a:pt x="26497" y="13108"/>
                  </a:lnTo>
                  <a:lnTo>
                    <a:pt x="26440" y="12733"/>
                  </a:lnTo>
                  <a:lnTo>
                    <a:pt x="26328" y="12340"/>
                  </a:lnTo>
                  <a:lnTo>
                    <a:pt x="26178" y="11927"/>
                  </a:lnTo>
                  <a:lnTo>
                    <a:pt x="25972" y="11496"/>
                  </a:lnTo>
                  <a:lnTo>
                    <a:pt x="25709" y="11064"/>
                  </a:lnTo>
                  <a:lnTo>
                    <a:pt x="25409" y="10614"/>
                  </a:lnTo>
                  <a:lnTo>
                    <a:pt x="25372" y="10539"/>
                  </a:lnTo>
                  <a:lnTo>
                    <a:pt x="25334" y="10483"/>
                  </a:lnTo>
                  <a:lnTo>
                    <a:pt x="25240" y="10389"/>
                  </a:lnTo>
                  <a:lnTo>
                    <a:pt x="25090" y="10164"/>
                  </a:lnTo>
                  <a:lnTo>
                    <a:pt x="24921" y="9939"/>
                  </a:lnTo>
                  <a:lnTo>
                    <a:pt x="24771" y="9696"/>
                  </a:lnTo>
                  <a:lnTo>
                    <a:pt x="24453" y="9208"/>
                  </a:lnTo>
                  <a:lnTo>
                    <a:pt x="24171" y="8664"/>
                  </a:lnTo>
                  <a:lnTo>
                    <a:pt x="24040" y="8383"/>
                  </a:lnTo>
                  <a:lnTo>
                    <a:pt x="23890" y="8102"/>
                  </a:lnTo>
                  <a:lnTo>
                    <a:pt x="23628" y="7483"/>
                  </a:lnTo>
                  <a:lnTo>
                    <a:pt x="23365" y="6827"/>
                  </a:lnTo>
                  <a:lnTo>
                    <a:pt x="23234" y="6489"/>
                  </a:lnTo>
                  <a:lnTo>
                    <a:pt x="23103" y="6133"/>
                  </a:lnTo>
                  <a:lnTo>
                    <a:pt x="22934" y="5776"/>
                  </a:lnTo>
                  <a:lnTo>
                    <a:pt x="22746" y="5401"/>
                  </a:lnTo>
                  <a:lnTo>
                    <a:pt x="22540" y="5045"/>
                  </a:lnTo>
                  <a:lnTo>
                    <a:pt x="22315" y="4670"/>
                  </a:lnTo>
                  <a:lnTo>
                    <a:pt x="22071" y="4333"/>
                  </a:lnTo>
                  <a:lnTo>
                    <a:pt x="21809" y="3976"/>
                  </a:lnTo>
                  <a:lnTo>
                    <a:pt x="21527" y="3639"/>
                  </a:lnTo>
                  <a:lnTo>
                    <a:pt x="21209" y="3320"/>
                  </a:lnTo>
                  <a:lnTo>
                    <a:pt x="20871" y="3001"/>
                  </a:lnTo>
                  <a:lnTo>
                    <a:pt x="20515" y="2701"/>
                  </a:lnTo>
                  <a:lnTo>
                    <a:pt x="20140" y="2420"/>
                  </a:lnTo>
                  <a:lnTo>
                    <a:pt x="19727" y="2157"/>
                  </a:lnTo>
                  <a:lnTo>
                    <a:pt x="19296" y="1932"/>
                  </a:lnTo>
                  <a:lnTo>
                    <a:pt x="18846" y="1726"/>
                  </a:lnTo>
                  <a:lnTo>
                    <a:pt x="18621" y="1632"/>
                  </a:lnTo>
                  <a:lnTo>
                    <a:pt x="18377" y="1557"/>
                  </a:lnTo>
                  <a:lnTo>
                    <a:pt x="18133" y="1482"/>
                  </a:lnTo>
                  <a:lnTo>
                    <a:pt x="17890" y="1426"/>
                  </a:lnTo>
                  <a:lnTo>
                    <a:pt x="17627" y="1370"/>
                  </a:lnTo>
                  <a:lnTo>
                    <a:pt x="17383" y="1332"/>
                  </a:lnTo>
                  <a:lnTo>
                    <a:pt x="17121" y="1295"/>
                  </a:lnTo>
                  <a:lnTo>
                    <a:pt x="16858" y="1276"/>
                  </a:lnTo>
                  <a:lnTo>
                    <a:pt x="16183" y="1276"/>
                  </a:lnTo>
                  <a:lnTo>
                    <a:pt x="15808" y="1332"/>
                  </a:lnTo>
                  <a:lnTo>
                    <a:pt x="15677" y="1351"/>
                  </a:lnTo>
                  <a:lnTo>
                    <a:pt x="15546" y="1370"/>
                  </a:lnTo>
                  <a:lnTo>
                    <a:pt x="15283" y="1407"/>
                  </a:lnTo>
                  <a:lnTo>
                    <a:pt x="14796" y="1539"/>
                  </a:lnTo>
                  <a:lnTo>
                    <a:pt x="14364" y="1670"/>
                  </a:lnTo>
                  <a:lnTo>
                    <a:pt x="13933" y="1801"/>
                  </a:lnTo>
                  <a:lnTo>
                    <a:pt x="13539" y="1914"/>
                  </a:lnTo>
                  <a:lnTo>
                    <a:pt x="13183" y="2007"/>
                  </a:lnTo>
                  <a:lnTo>
                    <a:pt x="12902" y="2045"/>
                  </a:lnTo>
                  <a:lnTo>
                    <a:pt x="12620" y="2064"/>
                  </a:lnTo>
                  <a:lnTo>
                    <a:pt x="12545" y="2064"/>
                  </a:lnTo>
                  <a:lnTo>
                    <a:pt x="12377" y="2045"/>
                  </a:lnTo>
                  <a:lnTo>
                    <a:pt x="12227" y="2026"/>
                  </a:lnTo>
                  <a:lnTo>
                    <a:pt x="11908" y="1951"/>
                  </a:lnTo>
                  <a:lnTo>
                    <a:pt x="11758" y="1895"/>
                  </a:lnTo>
                  <a:lnTo>
                    <a:pt x="11589" y="1839"/>
                  </a:lnTo>
                  <a:lnTo>
                    <a:pt x="11439" y="1764"/>
                  </a:lnTo>
                  <a:lnTo>
                    <a:pt x="11270" y="1689"/>
                  </a:lnTo>
                  <a:lnTo>
                    <a:pt x="11195" y="1651"/>
                  </a:lnTo>
                  <a:lnTo>
                    <a:pt x="11120" y="1595"/>
                  </a:lnTo>
                  <a:lnTo>
                    <a:pt x="10951" y="1520"/>
                  </a:lnTo>
                  <a:lnTo>
                    <a:pt x="10633" y="1314"/>
                  </a:lnTo>
                  <a:lnTo>
                    <a:pt x="9976" y="901"/>
                  </a:lnTo>
                  <a:lnTo>
                    <a:pt x="9639" y="676"/>
                  </a:lnTo>
                  <a:lnTo>
                    <a:pt x="9264" y="451"/>
                  </a:lnTo>
                  <a:lnTo>
                    <a:pt x="9058" y="357"/>
                  </a:lnTo>
                  <a:lnTo>
                    <a:pt x="8851" y="263"/>
                  </a:lnTo>
                  <a:lnTo>
                    <a:pt x="8645" y="188"/>
                  </a:lnTo>
                  <a:lnTo>
                    <a:pt x="8420" y="113"/>
                  </a:lnTo>
                  <a:lnTo>
                    <a:pt x="8195" y="76"/>
                  </a:lnTo>
                  <a:lnTo>
                    <a:pt x="7970" y="38"/>
                  </a:lnTo>
                  <a:lnTo>
                    <a:pt x="774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1"/>
            <p:cNvSpPr/>
            <p:nvPr/>
          </p:nvSpPr>
          <p:spPr>
            <a:xfrm>
              <a:off x="7824800" y="134675"/>
              <a:ext cx="1016159" cy="555523"/>
            </a:xfrm>
            <a:custGeom>
              <a:avLst/>
              <a:gdLst/>
              <a:ahLst/>
              <a:cxnLst/>
              <a:rect l="l" t="t" r="r" b="b"/>
              <a:pathLst>
                <a:path w="26516" h="14496" fill="none" extrusionOk="0">
                  <a:moveTo>
                    <a:pt x="7445" y="1"/>
                  </a:moveTo>
                  <a:lnTo>
                    <a:pt x="7445" y="1"/>
                  </a:lnTo>
                  <a:lnTo>
                    <a:pt x="7426" y="1"/>
                  </a:lnTo>
                  <a:lnTo>
                    <a:pt x="7314" y="1"/>
                  </a:lnTo>
                  <a:lnTo>
                    <a:pt x="7314" y="1"/>
                  </a:lnTo>
                  <a:lnTo>
                    <a:pt x="7107" y="1"/>
                  </a:lnTo>
                  <a:lnTo>
                    <a:pt x="7107" y="1"/>
                  </a:lnTo>
                  <a:lnTo>
                    <a:pt x="6714" y="57"/>
                  </a:lnTo>
                  <a:lnTo>
                    <a:pt x="6714" y="57"/>
                  </a:lnTo>
                  <a:lnTo>
                    <a:pt x="6339" y="132"/>
                  </a:lnTo>
                  <a:lnTo>
                    <a:pt x="6001" y="207"/>
                  </a:lnTo>
                  <a:lnTo>
                    <a:pt x="6001" y="207"/>
                  </a:lnTo>
                  <a:lnTo>
                    <a:pt x="5326" y="395"/>
                  </a:lnTo>
                  <a:lnTo>
                    <a:pt x="5326" y="395"/>
                  </a:lnTo>
                  <a:lnTo>
                    <a:pt x="4707" y="601"/>
                  </a:lnTo>
                  <a:lnTo>
                    <a:pt x="4126" y="826"/>
                  </a:lnTo>
                  <a:lnTo>
                    <a:pt x="4126" y="826"/>
                  </a:lnTo>
                  <a:lnTo>
                    <a:pt x="3582" y="1070"/>
                  </a:lnTo>
                  <a:lnTo>
                    <a:pt x="3057" y="1295"/>
                  </a:lnTo>
                  <a:lnTo>
                    <a:pt x="2588" y="1539"/>
                  </a:lnTo>
                  <a:lnTo>
                    <a:pt x="2157" y="1801"/>
                  </a:lnTo>
                  <a:lnTo>
                    <a:pt x="2157" y="1801"/>
                  </a:lnTo>
                  <a:lnTo>
                    <a:pt x="1763" y="2045"/>
                  </a:lnTo>
                  <a:lnTo>
                    <a:pt x="1407" y="2289"/>
                  </a:lnTo>
                  <a:lnTo>
                    <a:pt x="1407" y="2289"/>
                  </a:lnTo>
                  <a:lnTo>
                    <a:pt x="1088" y="2551"/>
                  </a:lnTo>
                  <a:lnTo>
                    <a:pt x="1088" y="2551"/>
                  </a:lnTo>
                  <a:lnTo>
                    <a:pt x="826" y="2776"/>
                  </a:lnTo>
                  <a:lnTo>
                    <a:pt x="826" y="2776"/>
                  </a:lnTo>
                  <a:lnTo>
                    <a:pt x="601" y="3020"/>
                  </a:lnTo>
                  <a:lnTo>
                    <a:pt x="413" y="3226"/>
                  </a:lnTo>
                  <a:lnTo>
                    <a:pt x="263" y="3432"/>
                  </a:lnTo>
                  <a:lnTo>
                    <a:pt x="169" y="3601"/>
                  </a:lnTo>
                  <a:lnTo>
                    <a:pt x="169" y="3601"/>
                  </a:lnTo>
                  <a:lnTo>
                    <a:pt x="94" y="3733"/>
                  </a:lnTo>
                  <a:lnTo>
                    <a:pt x="94" y="3733"/>
                  </a:lnTo>
                  <a:lnTo>
                    <a:pt x="38" y="3826"/>
                  </a:lnTo>
                  <a:lnTo>
                    <a:pt x="38" y="3826"/>
                  </a:lnTo>
                  <a:lnTo>
                    <a:pt x="1" y="3920"/>
                  </a:lnTo>
                  <a:lnTo>
                    <a:pt x="1" y="3920"/>
                  </a:lnTo>
                  <a:lnTo>
                    <a:pt x="57" y="3845"/>
                  </a:lnTo>
                  <a:lnTo>
                    <a:pt x="57" y="3845"/>
                  </a:lnTo>
                  <a:lnTo>
                    <a:pt x="132" y="3751"/>
                  </a:lnTo>
                  <a:lnTo>
                    <a:pt x="132" y="3751"/>
                  </a:lnTo>
                  <a:lnTo>
                    <a:pt x="226" y="3639"/>
                  </a:lnTo>
                  <a:lnTo>
                    <a:pt x="226" y="3639"/>
                  </a:lnTo>
                  <a:lnTo>
                    <a:pt x="357" y="3489"/>
                  </a:lnTo>
                  <a:lnTo>
                    <a:pt x="526" y="3339"/>
                  </a:lnTo>
                  <a:lnTo>
                    <a:pt x="732" y="3170"/>
                  </a:lnTo>
                  <a:lnTo>
                    <a:pt x="994" y="3001"/>
                  </a:lnTo>
                  <a:lnTo>
                    <a:pt x="994" y="3001"/>
                  </a:lnTo>
                  <a:lnTo>
                    <a:pt x="1276" y="2814"/>
                  </a:lnTo>
                  <a:lnTo>
                    <a:pt x="1276" y="2814"/>
                  </a:lnTo>
                  <a:lnTo>
                    <a:pt x="1613" y="2645"/>
                  </a:lnTo>
                  <a:lnTo>
                    <a:pt x="1613" y="2645"/>
                  </a:lnTo>
                  <a:lnTo>
                    <a:pt x="1988" y="2476"/>
                  </a:lnTo>
                  <a:lnTo>
                    <a:pt x="2401" y="2289"/>
                  </a:lnTo>
                  <a:lnTo>
                    <a:pt x="2401" y="2289"/>
                  </a:lnTo>
                  <a:lnTo>
                    <a:pt x="2851" y="2120"/>
                  </a:lnTo>
                  <a:lnTo>
                    <a:pt x="3338" y="1970"/>
                  </a:lnTo>
                  <a:lnTo>
                    <a:pt x="3845" y="1820"/>
                  </a:lnTo>
                  <a:lnTo>
                    <a:pt x="4407" y="1670"/>
                  </a:lnTo>
                  <a:lnTo>
                    <a:pt x="4407" y="1670"/>
                  </a:lnTo>
                  <a:lnTo>
                    <a:pt x="4970" y="1539"/>
                  </a:lnTo>
                  <a:lnTo>
                    <a:pt x="5589" y="1407"/>
                  </a:lnTo>
                  <a:lnTo>
                    <a:pt x="5589" y="1407"/>
                  </a:lnTo>
                  <a:lnTo>
                    <a:pt x="6207" y="1314"/>
                  </a:lnTo>
                  <a:lnTo>
                    <a:pt x="6207" y="1314"/>
                  </a:lnTo>
                  <a:lnTo>
                    <a:pt x="6545" y="1276"/>
                  </a:lnTo>
                  <a:lnTo>
                    <a:pt x="6845" y="1257"/>
                  </a:lnTo>
                  <a:lnTo>
                    <a:pt x="6845" y="1257"/>
                  </a:lnTo>
                  <a:lnTo>
                    <a:pt x="7089" y="1257"/>
                  </a:lnTo>
                  <a:lnTo>
                    <a:pt x="7089" y="1257"/>
                  </a:lnTo>
                  <a:lnTo>
                    <a:pt x="7164" y="1257"/>
                  </a:lnTo>
                  <a:lnTo>
                    <a:pt x="7164" y="1257"/>
                  </a:lnTo>
                  <a:lnTo>
                    <a:pt x="7314" y="1257"/>
                  </a:lnTo>
                  <a:lnTo>
                    <a:pt x="7389" y="1257"/>
                  </a:lnTo>
                  <a:lnTo>
                    <a:pt x="7389" y="1257"/>
                  </a:lnTo>
                  <a:lnTo>
                    <a:pt x="7445" y="1276"/>
                  </a:lnTo>
                  <a:lnTo>
                    <a:pt x="7445" y="1276"/>
                  </a:lnTo>
                  <a:lnTo>
                    <a:pt x="7595" y="1295"/>
                  </a:lnTo>
                  <a:lnTo>
                    <a:pt x="7595" y="1295"/>
                  </a:lnTo>
                  <a:lnTo>
                    <a:pt x="7745" y="1332"/>
                  </a:lnTo>
                  <a:lnTo>
                    <a:pt x="7745" y="1332"/>
                  </a:lnTo>
                  <a:lnTo>
                    <a:pt x="7876" y="1370"/>
                  </a:lnTo>
                  <a:lnTo>
                    <a:pt x="8007" y="1407"/>
                  </a:lnTo>
                  <a:lnTo>
                    <a:pt x="8007" y="1407"/>
                  </a:lnTo>
                  <a:lnTo>
                    <a:pt x="8270" y="1539"/>
                  </a:lnTo>
                  <a:lnTo>
                    <a:pt x="8551" y="1689"/>
                  </a:lnTo>
                  <a:lnTo>
                    <a:pt x="8551" y="1689"/>
                  </a:lnTo>
                  <a:lnTo>
                    <a:pt x="8814" y="1876"/>
                  </a:lnTo>
                  <a:lnTo>
                    <a:pt x="9114" y="2101"/>
                  </a:lnTo>
                  <a:lnTo>
                    <a:pt x="9114" y="2101"/>
                  </a:lnTo>
                  <a:lnTo>
                    <a:pt x="9770" y="2607"/>
                  </a:lnTo>
                  <a:lnTo>
                    <a:pt x="9770" y="2607"/>
                  </a:lnTo>
                  <a:lnTo>
                    <a:pt x="10126" y="2851"/>
                  </a:lnTo>
                  <a:lnTo>
                    <a:pt x="10126" y="2851"/>
                  </a:lnTo>
                  <a:lnTo>
                    <a:pt x="10314" y="2964"/>
                  </a:lnTo>
                  <a:lnTo>
                    <a:pt x="10408" y="3039"/>
                  </a:lnTo>
                  <a:lnTo>
                    <a:pt x="10501" y="3095"/>
                  </a:lnTo>
                  <a:lnTo>
                    <a:pt x="10501" y="3095"/>
                  </a:lnTo>
                  <a:lnTo>
                    <a:pt x="10708" y="3207"/>
                  </a:lnTo>
                  <a:lnTo>
                    <a:pt x="10933" y="3320"/>
                  </a:lnTo>
                  <a:lnTo>
                    <a:pt x="10933" y="3320"/>
                  </a:lnTo>
                  <a:lnTo>
                    <a:pt x="11139" y="3414"/>
                  </a:lnTo>
                  <a:lnTo>
                    <a:pt x="11139" y="3414"/>
                  </a:lnTo>
                  <a:lnTo>
                    <a:pt x="11383" y="3507"/>
                  </a:lnTo>
                  <a:lnTo>
                    <a:pt x="11383" y="3507"/>
                  </a:lnTo>
                  <a:lnTo>
                    <a:pt x="11627" y="3582"/>
                  </a:lnTo>
                  <a:lnTo>
                    <a:pt x="11889" y="3658"/>
                  </a:lnTo>
                  <a:lnTo>
                    <a:pt x="12152" y="3714"/>
                  </a:lnTo>
                  <a:lnTo>
                    <a:pt x="12414" y="3751"/>
                  </a:lnTo>
                  <a:lnTo>
                    <a:pt x="12414" y="3751"/>
                  </a:lnTo>
                  <a:lnTo>
                    <a:pt x="12752" y="3751"/>
                  </a:lnTo>
                  <a:lnTo>
                    <a:pt x="12752" y="3751"/>
                  </a:lnTo>
                  <a:lnTo>
                    <a:pt x="13127" y="3733"/>
                  </a:lnTo>
                  <a:lnTo>
                    <a:pt x="13483" y="3695"/>
                  </a:lnTo>
                  <a:lnTo>
                    <a:pt x="13483" y="3695"/>
                  </a:lnTo>
                  <a:lnTo>
                    <a:pt x="13971" y="3601"/>
                  </a:lnTo>
                  <a:lnTo>
                    <a:pt x="14421" y="3470"/>
                  </a:lnTo>
                  <a:lnTo>
                    <a:pt x="14421" y="3470"/>
                  </a:lnTo>
                  <a:lnTo>
                    <a:pt x="14852" y="3357"/>
                  </a:lnTo>
                  <a:lnTo>
                    <a:pt x="14852" y="3357"/>
                  </a:lnTo>
                  <a:lnTo>
                    <a:pt x="15283" y="3226"/>
                  </a:lnTo>
                  <a:lnTo>
                    <a:pt x="15283" y="3226"/>
                  </a:lnTo>
                  <a:lnTo>
                    <a:pt x="15658" y="3132"/>
                  </a:lnTo>
                  <a:lnTo>
                    <a:pt x="15658" y="3132"/>
                  </a:lnTo>
                  <a:lnTo>
                    <a:pt x="15846" y="3095"/>
                  </a:lnTo>
                  <a:lnTo>
                    <a:pt x="15939" y="3076"/>
                  </a:lnTo>
                  <a:lnTo>
                    <a:pt x="16033" y="3076"/>
                  </a:lnTo>
                  <a:lnTo>
                    <a:pt x="16033" y="3076"/>
                  </a:lnTo>
                  <a:lnTo>
                    <a:pt x="16333" y="3039"/>
                  </a:lnTo>
                  <a:lnTo>
                    <a:pt x="16614" y="3039"/>
                  </a:lnTo>
                  <a:lnTo>
                    <a:pt x="16614" y="3039"/>
                  </a:lnTo>
                  <a:lnTo>
                    <a:pt x="16783" y="3039"/>
                  </a:lnTo>
                  <a:lnTo>
                    <a:pt x="16783" y="3039"/>
                  </a:lnTo>
                  <a:lnTo>
                    <a:pt x="17158" y="3057"/>
                  </a:lnTo>
                  <a:lnTo>
                    <a:pt x="17158" y="3057"/>
                  </a:lnTo>
                  <a:lnTo>
                    <a:pt x="17327" y="3095"/>
                  </a:lnTo>
                  <a:lnTo>
                    <a:pt x="17515" y="3114"/>
                  </a:lnTo>
                  <a:lnTo>
                    <a:pt x="17515" y="3114"/>
                  </a:lnTo>
                  <a:lnTo>
                    <a:pt x="17702" y="3151"/>
                  </a:lnTo>
                  <a:lnTo>
                    <a:pt x="17871" y="3207"/>
                  </a:lnTo>
                  <a:lnTo>
                    <a:pt x="17871" y="3207"/>
                  </a:lnTo>
                  <a:lnTo>
                    <a:pt x="18227" y="3320"/>
                  </a:lnTo>
                  <a:lnTo>
                    <a:pt x="18227" y="3320"/>
                  </a:lnTo>
                  <a:lnTo>
                    <a:pt x="18565" y="3470"/>
                  </a:lnTo>
                  <a:lnTo>
                    <a:pt x="18902" y="362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115" y="5533"/>
                  </a:lnTo>
                  <a:lnTo>
                    <a:pt x="21321" y="5833"/>
                  </a:lnTo>
                  <a:lnTo>
                    <a:pt x="21527" y="6114"/>
                  </a:lnTo>
                  <a:lnTo>
                    <a:pt x="21696" y="6414"/>
                  </a:lnTo>
                  <a:lnTo>
                    <a:pt x="21865" y="6714"/>
                  </a:lnTo>
                  <a:lnTo>
                    <a:pt x="21865" y="6714"/>
                  </a:lnTo>
                  <a:lnTo>
                    <a:pt x="22034" y="7033"/>
                  </a:lnTo>
                  <a:lnTo>
                    <a:pt x="22034" y="7033"/>
                  </a:lnTo>
                  <a:lnTo>
                    <a:pt x="22202" y="7370"/>
                  </a:lnTo>
                  <a:lnTo>
                    <a:pt x="22202" y="7370"/>
                  </a:lnTo>
                  <a:lnTo>
                    <a:pt x="22559" y="8008"/>
                  </a:lnTo>
                  <a:lnTo>
                    <a:pt x="22559" y="8008"/>
                  </a:lnTo>
                  <a:lnTo>
                    <a:pt x="22896" y="8608"/>
                  </a:lnTo>
                  <a:lnTo>
                    <a:pt x="22896" y="8608"/>
                  </a:lnTo>
                  <a:lnTo>
                    <a:pt x="23084" y="8908"/>
                  </a:lnTo>
                  <a:lnTo>
                    <a:pt x="23084" y="8908"/>
                  </a:lnTo>
                  <a:lnTo>
                    <a:pt x="23271" y="9189"/>
                  </a:lnTo>
                  <a:lnTo>
                    <a:pt x="23271" y="9189"/>
                  </a:lnTo>
                  <a:lnTo>
                    <a:pt x="23665" y="9733"/>
                  </a:lnTo>
                  <a:lnTo>
                    <a:pt x="23853" y="9996"/>
                  </a:lnTo>
                  <a:lnTo>
                    <a:pt x="24059" y="10239"/>
                  </a:lnTo>
                  <a:lnTo>
                    <a:pt x="24059" y="10239"/>
                  </a:lnTo>
                  <a:lnTo>
                    <a:pt x="24265" y="10464"/>
                  </a:lnTo>
                  <a:lnTo>
                    <a:pt x="24471" y="10671"/>
                  </a:lnTo>
                  <a:lnTo>
                    <a:pt x="24471" y="10671"/>
                  </a:lnTo>
                  <a:lnTo>
                    <a:pt x="24678" y="10877"/>
                  </a:lnTo>
                  <a:lnTo>
                    <a:pt x="24678" y="10877"/>
                  </a:lnTo>
                  <a:lnTo>
                    <a:pt x="24771" y="10971"/>
                  </a:lnTo>
                  <a:lnTo>
                    <a:pt x="24828" y="11027"/>
                  </a:lnTo>
                  <a:lnTo>
                    <a:pt x="24865" y="11064"/>
                  </a:lnTo>
                  <a:lnTo>
                    <a:pt x="24865" y="11064"/>
                  </a:lnTo>
                  <a:lnTo>
                    <a:pt x="25203" y="11439"/>
                  </a:lnTo>
                  <a:lnTo>
                    <a:pt x="25203" y="11439"/>
                  </a:lnTo>
                  <a:lnTo>
                    <a:pt x="25484" y="11796"/>
                  </a:lnTo>
                  <a:lnTo>
                    <a:pt x="25484" y="11796"/>
                  </a:lnTo>
                  <a:lnTo>
                    <a:pt x="25747" y="12152"/>
                  </a:lnTo>
                  <a:lnTo>
                    <a:pt x="25953" y="12508"/>
                  </a:lnTo>
                  <a:lnTo>
                    <a:pt x="26103" y="12846"/>
                  </a:lnTo>
                  <a:lnTo>
                    <a:pt x="26215" y="13146"/>
                  </a:lnTo>
                  <a:lnTo>
                    <a:pt x="26215" y="13146"/>
                  </a:lnTo>
                  <a:lnTo>
                    <a:pt x="26290" y="13446"/>
                  </a:lnTo>
                  <a:lnTo>
                    <a:pt x="26347" y="13708"/>
                  </a:lnTo>
                  <a:lnTo>
                    <a:pt x="26347" y="13952"/>
                  </a:lnTo>
                  <a:lnTo>
                    <a:pt x="26347" y="14140"/>
                  </a:lnTo>
                  <a:lnTo>
                    <a:pt x="26347" y="14140"/>
                  </a:lnTo>
                  <a:lnTo>
                    <a:pt x="26347" y="14215"/>
                  </a:lnTo>
                  <a:lnTo>
                    <a:pt x="26347" y="14215"/>
                  </a:lnTo>
                  <a:lnTo>
                    <a:pt x="26347" y="14290"/>
                  </a:lnTo>
                  <a:lnTo>
                    <a:pt x="26347" y="14290"/>
                  </a:lnTo>
                  <a:lnTo>
                    <a:pt x="26347" y="14402"/>
                  </a:lnTo>
                  <a:lnTo>
                    <a:pt x="26347" y="14402"/>
                  </a:lnTo>
                  <a:lnTo>
                    <a:pt x="26328" y="14496"/>
                  </a:lnTo>
                  <a:lnTo>
                    <a:pt x="26328" y="14496"/>
                  </a:lnTo>
                  <a:lnTo>
                    <a:pt x="26365" y="14402"/>
                  </a:lnTo>
                  <a:lnTo>
                    <a:pt x="26365" y="14402"/>
                  </a:lnTo>
                  <a:lnTo>
                    <a:pt x="26384" y="14308"/>
                  </a:lnTo>
                  <a:lnTo>
                    <a:pt x="26384" y="14308"/>
                  </a:lnTo>
                  <a:lnTo>
                    <a:pt x="26422" y="14233"/>
                  </a:lnTo>
                  <a:lnTo>
                    <a:pt x="26422" y="14233"/>
                  </a:lnTo>
                  <a:lnTo>
                    <a:pt x="26422" y="14140"/>
                  </a:lnTo>
                  <a:lnTo>
                    <a:pt x="26422" y="14140"/>
                  </a:lnTo>
                  <a:lnTo>
                    <a:pt x="26478" y="13952"/>
                  </a:lnTo>
                  <a:lnTo>
                    <a:pt x="26497" y="13708"/>
                  </a:lnTo>
                  <a:lnTo>
                    <a:pt x="26515" y="13427"/>
                  </a:lnTo>
                  <a:lnTo>
                    <a:pt x="26497" y="13108"/>
                  </a:lnTo>
                  <a:lnTo>
                    <a:pt x="26497" y="13108"/>
                  </a:lnTo>
                  <a:lnTo>
                    <a:pt x="26440" y="12733"/>
                  </a:lnTo>
                  <a:lnTo>
                    <a:pt x="26328" y="12340"/>
                  </a:lnTo>
                  <a:lnTo>
                    <a:pt x="26178" y="11927"/>
                  </a:lnTo>
                  <a:lnTo>
                    <a:pt x="25972" y="11496"/>
                  </a:lnTo>
                  <a:lnTo>
                    <a:pt x="25972" y="11496"/>
                  </a:lnTo>
                  <a:lnTo>
                    <a:pt x="25709" y="11064"/>
                  </a:lnTo>
                  <a:lnTo>
                    <a:pt x="25709" y="11064"/>
                  </a:lnTo>
                  <a:lnTo>
                    <a:pt x="25409" y="10614"/>
                  </a:lnTo>
                  <a:lnTo>
                    <a:pt x="25372" y="10539"/>
                  </a:lnTo>
                  <a:lnTo>
                    <a:pt x="25334" y="10483"/>
                  </a:lnTo>
                  <a:lnTo>
                    <a:pt x="25334" y="10483"/>
                  </a:lnTo>
                  <a:lnTo>
                    <a:pt x="25240" y="10389"/>
                  </a:lnTo>
                  <a:lnTo>
                    <a:pt x="25240" y="10389"/>
                  </a:lnTo>
                  <a:lnTo>
                    <a:pt x="25090" y="10164"/>
                  </a:lnTo>
                  <a:lnTo>
                    <a:pt x="25090" y="10164"/>
                  </a:lnTo>
                  <a:lnTo>
                    <a:pt x="24921" y="9939"/>
                  </a:lnTo>
                  <a:lnTo>
                    <a:pt x="24771" y="9696"/>
                  </a:lnTo>
                  <a:lnTo>
                    <a:pt x="24771" y="9696"/>
                  </a:lnTo>
                  <a:lnTo>
                    <a:pt x="24453" y="9208"/>
                  </a:lnTo>
                  <a:lnTo>
                    <a:pt x="24171" y="8664"/>
                  </a:lnTo>
                  <a:lnTo>
                    <a:pt x="24171" y="8664"/>
                  </a:lnTo>
                  <a:lnTo>
                    <a:pt x="24040" y="8383"/>
                  </a:lnTo>
                  <a:lnTo>
                    <a:pt x="24040" y="8383"/>
                  </a:lnTo>
                  <a:lnTo>
                    <a:pt x="23890" y="8102"/>
                  </a:lnTo>
                  <a:lnTo>
                    <a:pt x="23890" y="8102"/>
                  </a:lnTo>
                  <a:lnTo>
                    <a:pt x="23628" y="7483"/>
                  </a:lnTo>
                  <a:lnTo>
                    <a:pt x="23628" y="7483"/>
                  </a:lnTo>
                  <a:lnTo>
                    <a:pt x="23365" y="6827"/>
                  </a:lnTo>
                  <a:lnTo>
                    <a:pt x="23365" y="6827"/>
                  </a:lnTo>
                  <a:lnTo>
                    <a:pt x="23234" y="6489"/>
                  </a:lnTo>
                  <a:lnTo>
                    <a:pt x="23234" y="6489"/>
                  </a:lnTo>
                  <a:lnTo>
                    <a:pt x="23103" y="6133"/>
                  </a:lnTo>
                  <a:lnTo>
                    <a:pt x="23103" y="6133"/>
                  </a:lnTo>
                  <a:lnTo>
                    <a:pt x="22934" y="5776"/>
                  </a:lnTo>
                  <a:lnTo>
                    <a:pt x="22746" y="5401"/>
                  </a:lnTo>
                  <a:lnTo>
                    <a:pt x="22540" y="5045"/>
                  </a:lnTo>
                  <a:lnTo>
                    <a:pt x="22315" y="4670"/>
                  </a:lnTo>
                  <a:lnTo>
                    <a:pt x="22315" y="4670"/>
                  </a:lnTo>
                  <a:lnTo>
                    <a:pt x="22071" y="4333"/>
                  </a:lnTo>
                  <a:lnTo>
                    <a:pt x="21809" y="3976"/>
                  </a:lnTo>
                  <a:lnTo>
                    <a:pt x="21527" y="3639"/>
                  </a:lnTo>
                  <a:lnTo>
                    <a:pt x="21209" y="3320"/>
                  </a:lnTo>
                  <a:lnTo>
                    <a:pt x="21209" y="3320"/>
                  </a:lnTo>
                  <a:lnTo>
                    <a:pt x="20871" y="3001"/>
                  </a:lnTo>
                  <a:lnTo>
                    <a:pt x="20871" y="3001"/>
                  </a:lnTo>
                  <a:lnTo>
                    <a:pt x="20515" y="2701"/>
                  </a:lnTo>
                  <a:lnTo>
                    <a:pt x="20515" y="2701"/>
                  </a:lnTo>
                  <a:lnTo>
                    <a:pt x="20140" y="2420"/>
                  </a:lnTo>
                  <a:lnTo>
                    <a:pt x="19727" y="2157"/>
                  </a:lnTo>
                  <a:lnTo>
                    <a:pt x="19727" y="2157"/>
                  </a:lnTo>
                  <a:lnTo>
                    <a:pt x="19296" y="1932"/>
                  </a:lnTo>
                  <a:lnTo>
                    <a:pt x="18846" y="1726"/>
                  </a:lnTo>
                  <a:lnTo>
                    <a:pt x="18846" y="1726"/>
                  </a:lnTo>
                  <a:lnTo>
                    <a:pt x="18621" y="1632"/>
                  </a:lnTo>
                  <a:lnTo>
                    <a:pt x="18377" y="1557"/>
                  </a:lnTo>
                  <a:lnTo>
                    <a:pt x="18377" y="1557"/>
                  </a:lnTo>
                  <a:lnTo>
                    <a:pt x="18133" y="1482"/>
                  </a:lnTo>
                  <a:lnTo>
                    <a:pt x="17890" y="1426"/>
                  </a:lnTo>
                  <a:lnTo>
                    <a:pt x="17890" y="1426"/>
                  </a:lnTo>
                  <a:lnTo>
                    <a:pt x="17627" y="1370"/>
                  </a:lnTo>
                  <a:lnTo>
                    <a:pt x="17383" y="1332"/>
                  </a:lnTo>
                  <a:lnTo>
                    <a:pt x="17383" y="1332"/>
                  </a:lnTo>
                  <a:lnTo>
                    <a:pt x="17121" y="1295"/>
                  </a:lnTo>
                  <a:lnTo>
                    <a:pt x="16858" y="1276"/>
                  </a:lnTo>
                  <a:lnTo>
                    <a:pt x="16858" y="1276"/>
                  </a:lnTo>
                  <a:lnTo>
                    <a:pt x="16577" y="1276"/>
                  </a:lnTo>
                  <a:lnTo>
                    <a:pt x="16577" y="1276"/>
                  </a:lnTo>
                  <a:lnTo>
                    <a:pt x="16183" y="1276"/>
                  </a:lnTo>
                  <a:lnTo>
                    <a:pt x="15808" y="1332"/>
                  </a:lnTo>
                  <a:lnTo>
                    <a:pt x="15677" y="1351"/>
                  </a:lnTo>
                  <a:lnTo>
                    <a:pt x="15546" y="1370"/>
                  </a:lnTo>
                  <a:lnTo>
                    <a:pt x="15546" y="1370"/>
                  </a:lnTo>
                  <a:lnTo>
                    <a:pt x="15283" y="1407"/>
                  </a:lnTo>
                  <a:lnTo>
                    <a:pt x="15283" y="1407"/>
                  </a:lnTo>
                  <a:lnTo>
                    <a:pt x="14796" y="1539"/>
                  </a:lnTo>
                  <a:lnTo>
                    <a:pt x="14796" y="1539"/>
                  </a:lnTo>
                  <a:lnTo>
                    <a:pt x="14364" y="1670"/>
                  </a:lnTo>
                  <a:lnTo>
                    <a:pt x="14364" y="1670"/>
                  </a:lnTo>
                  <a:lnTo>
                    <a:pt x="13933" y="1801"/>
                  </a:lnTo>
                  <a:lnTo>
                    <a:pt x="13933" y="1801"/>
                  </a:lnTo>
                  <a:lnTo>
                    <a:pt x="13539" y="1914"/>
                  </a:lnTo>
                  <a:lnTo>
                    <a:pt x="13183" y="2007"/>
                  </a:lnTo>
                  <a:lnTo>
                    <a:pt x="13183" y="2007"/>
                  </a:lnTo>
                  <a:lnTo>
                    <a:pt x="12902" y="2045"/>
                  </a:lnTo>
                  <a:lnTo>
                    <a:pt x="12620" y="2064"/>
                  </a:lnTo>
                  <a:lnTo>
                    <a:pt x="12620" y="2064"/>
                  </a:lnTo>
                  <a:lnTo>
                    <a:pt x="12545" y="2064"/>
                  </a:lnTo>
                  <a:lnTo>
                    <a:pt x="12545" y="2064"/>
                  </a:lnTo>
                  <a:lnTo>
                    <a:pt x="12377" y="2045"/>
                  </a:lnTo>
                  <a:lnTo>
                    <a:pt x="12227" y="2026"/>
                  </a:lnTo>
                  <a:lnTo>
                    <a:pt x="11908" y="1951"/>
                  </a:lnTo>
                  <a:lnTo>
                    <a:pt x="11908" y="1951"/>
                  </a:lnTo>
                  <a:lnTo>
                    <a:pt x="11758" y="1895"/>
                  </a:lnTo>
                  <a:lnTo>
                    <a:pt x="11758" y="1895"/>
                  </a:lnTo>
                  <a:lnTo>
                    <a:pt x="11589" y="1839"/>
                  </a:lnTo>
                  <a:lnTo>
                    <a:pt x="11589" y="1839"/>
                  </a:lnTo>
                  <a:lnTo>
                    <a:pt x="11439" y="1764"/>
                  </a:lnTo>
                  <a:lnTo>
                    <a:pt x="11270" y="1689"/>
                  </a:lnTo>
                  <a:lnTo>
                    <a:pt x="11195" y="1651"/>
                  </a:lnTo>
                  <a:lnTo>
                    <a:pt x="11120" y="1595"/>
                  </a:lnTo>
                  <a:lnTo>
                    <a:pt x="11120" y="1595"/>
                  </a:lnTo>
                  <a:lnTo>
                    <a:pt x="10951" y="1520"/>
                  </a:lnTo>
                  <a:lnTo>
                    <a:pt x="10951" y="1520"/>
                  </a:lnTo>
                  <a:lnTo>
                    <a:pt x="10633" y="1314"/>
                  </a:lnTo>
                  <a:lnTo>
                    <a:pt x="10633" y="1314"/>
                  </a:lnTo>
                  <a:lnTo>
                    <a:pt x="9976" y="901"/>
                  </a:lnTo>
                  <a:lnTo>
                    <a:pt x="9976" y="901"/>
                  </a:lnTo>
                  <a:lnTo>
                    <a:pt x="9639" y="676"/>
                  </a:lnTo>
                  <a:lnTo>
                    <a:pt x="9264" y="451"/>
                  </a:lnTo>
                  <a:lnTo>
                    <a:pt x="9264" y="451"/>
                  </a:lnTo>
                  <a:lnTo>
                    <a:pt x="9058" y="357"/>
                  </a:lnTo>
                  <a:lnTo>
                    <a:pt x="8851" y="263"/>
                  </a:lnTo>
                  <a:lnTo>
                    <a:pt x="8645" y="188"/>
                  </a:lnTo>
                  <a:lnTo>
                    <a:pt x="8420" y="113"/>
                  </a:lnTo>
                  <a:lnTo>
                    <a:pt x="8420" y="113"/>
                  </a:lnTo>
                  <a:lnTo>
                    <a:pt x="8195" y="76"/>
                  </a:lnTo>
                  <a:lnTo>
                    <a:pt x="7970" y="38"/>
                  </a:lnTo>
                  <a:lnTo>
                    <a:pt x="7970" y="38"/>
                  </a:lnTo>
                  <a:lnTo>
                    <a:pt x="7745" y="1"/>
                  </a:lnTo>
                  <a:lnTo>
                    <a:pt x="7745" y="1"/>
                  </a:lnTo>
                  <a:lnTo>
                    <a:pt x="7539" y="1"/>
                  </a:lnTo>
                  <a:lnTo>
                    <a:pt x="7539" y="1"/>
                  </a:lnTo>
                  <a:lnTo>
                    <a:pt x="7445"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1"/>
            <p:cNvSpPr/>
            <p:nvPr/>
          </p:nvSpPr>
          <p:spPr>
            <a:xfrm>
              <a:off x="8840952" y="1024579"/>
              <a:ext cx="153137" cy="569204"/>
            </a:xfrm>
            <a:custGeom>
              <a:avLst/>
              <a:gdLst/>
              <a:ahLst/>
              <a:cxnLst/>
              <a:rect l="l" t="t" r="r" b="b"/>
              <a:pathLst>
                <a:path w="3996" h="14853" extrusionOk="0">
                  <a:moveTo>
                    <a:pt x="564" y="1"/>
                  </a:moveTo>
                  <a:lnTo>
                    <a:pt x="601" y="170"/>
                  </a:lnTo>
                  <a:lnTo>
                    <a:pt x="657" y="376"/>
                  </a:lnTo>
                  <a:lnTo>
                    <a:pt x="751" y="657"/>
                  </a:lnTo>
                  <a:lnTo>
                    <a:pt x="864" y="995"/>
                  </a:lnTo>
                  <a:lnTo>
                    <a:pt x="1032" y="1388"/>
                  </a:lnTo>
                  <a:lnTo>
                    <a:pt x="1182" y="1838"/>
                  </a:lnTo>
                  <a:lnTo>
                    <a:pt x="1257" y="2082"/>
                  </a:lnTo>
                  <a:lnTo>
                    <a:pt x="1332" y="2326"/>
                  </a:lnTo>
                  <a:lnTo>
                    <a:pt x="1389" y="2588"/>
                  </a:lnTo>
                  <a:lnTo>
                    <a:pt x="1426" y="2851"/>
                  </a:lnTo>
                  <a:lnTo>
                    <a:pt x="1426" y="3114"/>
                  </a:lnTo>
                  <a:lnTo>
                    <a:pt x="1426" y="3395"/>
                  </a:lnTo>
                  <a:lnTo>
                    <a:pt x="1407" y="3695"/>
                  </a:lnTo>
                  <a:lnTo>
                    <a:pt x="1351" y="4014"/>
                  </a:lnTo>
                  <a:lnTo>
                    <a:pt x="1220" y="4670"/>
                  </a:lnTo>
                  <a:lnTo>
                    <a:pt x="1070" y="5439"/>
                  </a:lnTo>
                  <a:lnTo>
                    <a:pt x="995" y="5870"/>
                  </a:lnTo>
                  <a:lnTo>
                    <a:pt x="957" y="6339"/>
                  </a:lnTo>
                  <a:lnTo>
                    <a:pt x="957" y="6583"/>
                  </a:lnTo>
                  <a:lnTo>
                    <a:pt x="976" y="6845"/>
                  </a:lnTo>
                  <a:lnTo>
                    <a:pt x="995" y="7089"/>
                  </a:lnTo>
                  <a:lnTo>
                    <a:pt x="1051" y="7351"/>
                  </a:lnTo>
                  <a:lnTo>
                    <a:pt x="1107" y="7614"/>
                  </a:lnTo>
                  <a:lnTo>
                    <a:pt x="1182" y="7876"/>
                  </a:lnTo>
                  <a:lnTo>
                    <a:pt x="1220" y="7989"/>
                  </a:lnTo>
                  <a:lnTo>
                    <a:pt x="1276" y="8101"/>
                  </a:lnTo>
                  <a:lnTo>
                    <a:pt x="1370" y="8345"/>
                  </a:lnTo>
                  <a:lnTo>
                    <a:pt x="1576" y="8758"/>
                  </a:lnTo>
                  <a:lnTo>
                    <a:pt x="1782" y="9152"/>
                  </a:lnTo>
                  <a:lnTo>
                    <a:pt x="2157" y="9827"/>
                  </a:lnTo>
                  <a:lnTo>
                    <a:pt x="2289" y="10127"/>
                  </a:lnTo>
                  <a:lnTo>
                    <a:pt x="2345" y="10258"/>
                  </a:lnTo>
                  <a:lnTo>
                    <a:pt x="2382" y="10408"/>
                  </a:lnTo>
                  <a:lnTo>
                    <a:pt x="2401" y="10464"/>
                  </a:lnTo>
                  <a:lnTo>
                    <a:pt x="2420" y="10539"/>
                  </a:lnTo>
                  <a:lnTo>
                    <a:pt x="2439" y="10652"/>
                  </a:lnTo>
                  <a:lnTo>
                    <a:pt x="2457" y="10783"/>
                  </a:lnTo>
                  <a:lnTo>
                    <a:pt x="2457" y="10820"/>
                  </a:lnTo>
                  <a:lnTo>
                    <a:pt x="2457" y="10858"/>
                  </a:lnTo>
                  <a:lnTo>
                    <a:pt x="2457" y="10914"/>
                  </a:lnTo>
                  <a:lnTo>
                    <a:pt x="2457" y="11064"/>
                  </a:lnTo>
                  <a:lnTo>
                    <a:pt x="2439" y="11195"/>
                  </a:lnTo>
                  <a:lnTo>
                    <a:pt x="2439" y="11271"/>
                  </a:lnTo>
                  <a:lnTo>
                    <a:pt x="2420" y="11327"/>
                  </a:lnTo>
                  <a:lnTo>
                    <a:pt x="2382" y="11477"/>
                  </a:lnTo>
                  <a:lnTo>
                    <a:pt x="2364" y="11552"/>
                  </a:lnTo>
                  <a:lnTo>
                    <a:pt x="2345" y="11608"/>
                  </a:lnTo>
                  <a:lnTo>
                    <a:pt x="2307" y="11758"/>
                  </a:lnTo>
                  <a:lnTo>
                    <a:pt x="2251" y="11889"/>
                  </a:lnTo>
                  <a:lnTo>
                    <a:pt x="2214" y="12002"/>
                  </a:lnTo>
                  <a:lnTo>
                    <a:pt x="2064" y="12227"/>
                  </a:lnTo>
                  <a:lnTo>
                    <a:pt x="1914" y="12471"/>
                  </a:lnTo>
                  <a:lnTo>
                    <a:pt x="1745" y="12696"/>
                  </a:lnTo>
                  <a:lnTo>
                    <a:pt x="1576" y="12902"/>
                  </a:lnTo>
                  <a:lnTo>
                    <a:pt x="882" y="13671"/>
                  </a:lnTo>
                  <a:lnTo>
                    <a:pt x="601" y="13989"/>
                  </a:lnTo>
                  <a:lnTo>
                    <a:pt x="376" y="14290"/>
                  </a:lnTo>
                  <a:lnTo>
                    <a:pt x="207" y="14515"/>
                  </a:lnTo>
                  <a:lnTo>
                    <a:pt x="95" y="14702"/>
                  </a:lnTo>
                  <a:lnTo>
                    <a:pt x="1" y="14852"/>
                  </a:lnTo>
                  <a:lnTo>
                    <a:pt x="151" y="14758"/>
                  </a:lnTo>
                  <a:lnTo>
                    <a:pt x="564" y="14496"/>
                  </a:lnTo>
                  <a:lnTo>
                    <a:pt x="1239" y="14102"/>
                  </a:lnTo>
                  <a:lnTo>
                    <a:pt x="1670" y="13858"/>
                  </a:lnTo>
                  <a:lnTo>
                    <a:pt x="2139" y="13577"/>
                  </a:lnTo>
                  <a:lnTo>
                    <a:pt x="2401" y="13389"/>
                  </a:lnTo>
                  <a:lnTo>
                    <a:pt x="2664" y="13202"/>
                  </a:lnTo>
                  <a:lnTo>
                    <a:pt x="2926" y="12958"/>
                  </a:lnTo>
                  <a:lnTo>
                    <a:pt x="3208" y="12677"/>
                  </a:lnTo>
                  <a:lnTo>
                    <a:pt x="3339" y="12508"/>
                  </a:lnTo>
                  <a:lnTo>
                    <a:pt x="3433" y="12321"/>
                  </a:lnTo>
                  <a:lnTo>
                    <a:pt x="3545" y="12152"/>
                  </a:lnTo>
                  <a:lnTo>
                    <a:pt x="3601" y="12058"/>
                  </a:lnTo>
                  <a:lnTo>
                    <a:pt x="3639" y="11964"/>
                  </a:lnTo>
                  <a:lnTo>
                    <a:pt x="3733" y="11777"/>
                  </a:lnTo>
                  <a:lnTo>
                    <a:pt x="3770" y="11664"/>
                  </a:lnTo>
                  <a:lnTo>
                    <a:pt x="3808" y="11571"/>
                  </a:lnTo>
                  <a:lnTo>
                    <a:pt x="3883" y="11346"/>
                  </a:lnTo>
                  <a:lnTo>
                    <a:pt x="3939" y="11102"/>
                  </a:lnTo>
                  <a:lnTo>
                    <a:pt x="3958" y="10989"/>
                  </a:lnTo>
                  <a:lnTo>
                    <a:pt x="3976" y="10933"/>
                  </a:lnTo>
                  <a:lnTo>
                    <a:pt x="3976" y="10858"/>
                  </a:lnTo>
                  <a:lnTo>
                    <a:pt x="3995" y="10614"/>
                  </a:lnTo>
                  <a:lnTo>
                    <a:pt x="3995" y="10483"/>
                  </a:lnTo>
                  <a:lnTo>
                    <a:pt x="3976" y="10352"/>
                  </a:lnTo>
                  <a:lnTo>
                    <a:pt x="3976" y="10220"/>
                  </a:lnTo>
                  <a:lnTo>
                    <a:pt x="3958" y="10089"/>
                  </a:lnTo>
                  <a:lnTo>
                    <a:pt x="3920" y="9845"/>
                  </a:lnTo>
                  <a:lnTo>
                    <a:pt x="3845" y="9602"/>
                  </a:lnTo>
                  <a:lnTo>
                    <a:pt x="3770" y="9377"/>
                  </a:lnTo>
                  <a:lnTo>
                    <a:pt x="3695" y="9152"/>
                  </a:lnTo>
                  <a:lnTo>
                    <a:pt x="3508" y="8720"/>
                  </a:lnTo>
                  <a:lnTo>
                    <a:pt x="3320" y="8345"/>
                  </a:lnTo>
                  <a:lnTo>
                    <a:pt x="2964" y="7614"/>
                  </a:lnTo>
                  <a:lnTo>
                    <a:pt x="2907" y="7445"/>
                  </a:lnTo>
                  <a:lnTo>
                    <a:pt x="2832" y="7276"/>
                  </a:lnTo>
                  <a:lnTo>
                    <a:pt x="2795" y="7145"/>
                  </a:lnTo>
                  <a:lnTo>
                    <a:pt x="2739" y="6976"/>
                  </a:lnTo>
                  <a:lnTo>
                    <a:pt x="2682" y="6658"/>
                  </a:lnTo>
                  <a:lnTo>
                    <a:pt x="2645" y="6339"/>
                  </a:lnTo>
                  <a:lnTo>
                    <a:pt x="2645" y="6001"/>
                  </a:lnTo>
                  <a:lnTo>
                    <a:pt x="2645" y="5645"/>
                  </a:lnTo>
                  <a:lnTo>
                    <a:pt x="2701" y="4876"/>
                  </a:lnTo>
                  <a:lnTo>
                    <a:pt x="2720" y="4482"/>
                  </a:lnTo>
                  <a:lnTo>
                    <a:pt x="2701" y="4089"/>
                  </a:lnTo>
                  <a:lnTo>
                    <a:pt x="2682" y="3695"/>
                  </a:lnTo>
                  <a:lnTo>
                    <a:pt x="2626" y="3301"/>
                  </a:lnTo>
                  <a:lnTo>
                    <a:pt x="2551" y="2945"/>
                  </a:lnTo>
                  <a:lnTo>
                    <a:pt x="2439" y="2588"/>
                  </a:lnTo>
                  <a:lnTo>
                    <a:pt x="2307" y="2270"/>
                  </a:lnTo>
                  <a:lnTo>
                    <a:pt x="2139" y="1988"/>
                  </a:lnTo>
                  <a:lnTo>
                    <a:pt x="1989" y="1726"/>
                  </a:lnTo>
                  <a:lnTo>
                    <a:pt x="1820" y="1501"/>
                  </a:lnTo>
                  <a:lnTo>
                    <a:pt x="1501" y="1107"/>
                  </a:lnTo>
                  <a:lnTo>
                    <a:pt x="995" y="526"/>
                  </a:lnTo>
                  <a:lnTo>
                    <a:pt x="807" y="301"/>
                  </a:lnTo>
                  <a:lnTo>
                    <a:pt x="676" y="132"/>
                  </a:lnTo>
                  <a:lnTo>
                    <a:pt x="564" y="1"/>
                  </a:lnTo>
                  <a:close/>
                </a:path>
              </a:pathLst>
            </a:custGeom>
            <a:solidFill>
              <a:srgbClr val="FFFFFF">
                <a:alpha val="27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1"/>
            <p:cNvSpPr/>
            <p:nvPr/>
          </p:nvSpPr>
          <p:spPr>
            <a:xfrm>
              <a:off x="8704401" y="142608"/>
              <a:ext cx="387364" cy="651099"/>
            </a:xfrm>
            <a:custGeom>
              <a:avLst/>
              <a:gdLst/>
              <a:ahLst/>
              <a:cxnLst/>
              <a:rect l="l" t="t" r="r" b="b"/>
              <a:pathLst>
                <a:path w="10108" h="16990" extrusionOk="0">
                  <a:moveTo>
                    <a:pt x="1" y="0"/>
                  </a:moveTo>
                  <a:lnTo>
                    <a:pt x="807" y="300"/>
                  </a:lnTo>
                  <a:lnTo>
                    <a:pt x="1238" y="469"/>
                  </a:lnTo>
                  <a:lnTo>
                    <a:pt x="1463" y="563"/>
                  </a:lnTo>
                  <a:lnTo>
                    <a:pt x="1726" y="675"/>
                  </a:lnTo>
                  <a:lnTo>
                    <a:pt x="1988" y="788"/>
                  </a:lnTo>
                  <a:lnTo>
                    <a:pt x="2270" y="919"/>
                  </a:lnTo>
                  <a:lnTo>
                    <a:pt x="2551" y="1069"/>
                  </a:lnTo>
                  <a:lnTo>
                    <a:pt x="2832" y="1257"/>
                  </a:lnTo>
                  <a:lnTo>
                    <a:pt x="3095" y="1444"/>
                  </a:lnTo>
                  <a:lnTo>
                    <a:pt x="3338" y="1688"/>
                  </a:lnTo>
                  <a:lnTo>
                    <a:pt x="3563" y="1950"/>
                  </a:lnTo>
                  <a:lnTo>
                    <a:pt x="3770" y="2232"/>
                  </a:lnTo>
                  <a:lnTo>
                    <a:pt x="3863" y="2400"/>
                  </a:lnTo>
                  <a:lnTo>
                    <a:pt x="3901" y="2475"/>
                  </a:lnTo>
                  <a:lnTo>
                    <a:pt x="3957" y="2550"/>
                  </a:lnTo>
                  <a:lnTo>
                    <a:pt x="4032" y="2738"/>
                  </a:lnTo>
                  <a:lnTo>
                    <a:pt x="4070" y="2813"/>
                  </a:lnTo>
                  <a:lnTo>
                    <a:pt x="4088" y="2907"/>
                  </a:lnTo>
                  <a:lnTo>
                    <a:pt x="4163" y="3094"/>
                  </a:lnTo>
                  <a:lnTo>
                    <a:pt x="4201" y="3188"/>
                  </a:lnTo>
                  <a:lnTo>
                    <a:pt x="4220" y="3282"/>
                  </a:lnTo>
                  <a:lnTo>
                    <a:pt x="4257" y="3488"/>
                  </a:lnTo>
                  <a:lnTo>
                    <a:pt x="4313" y="3694"/>
                  </a:lnTo>
                  <a:lnTo>
                    <a:pt x="4351" y="3919"/>
                  </a:lnTo>
                  <a:lnTo>
                    <a:pt x="4388" y="4144"/>
                  </a:lnTo>
                  <a:lnTo>
                    <a:pt x="4445" y="4613"/>
                  </a:lnTo>
                  <a:lnTo>
                    <a:pt x="4576" y="5644"/>
                  </a:lnTo>
                  <a:lnTo>
                    <a:pt x="4670" y="6207"/>
                  </a:lnTo>
                  <a:lnTo>
                    <a:pt x="4726" y="6488"/>
                  </a:lnTo>
                  <a:lnTo>
                    <a:pt x="4801" y="6788"/>
                  </a:lnTo>
                  <a:lnTo>
                    <a:pt x="4857" y="6938"/>
                  </a:lnTo>
                  <a:lnTo>
                    <a:pt x="4895" y="7088"/>
                  </a:lnTo>
                  <a:lnTo>
                    <a:pt x="4951" y="7238"/>
                  </a:lnTo>
                  <a:lnTo>
                    <a:pt x="5007" y="7388"/>
                  </a:lnTo>
                  <a:lnTo>
                    <a:pt x="5139" y="7688"/>
                  </a:lnTo>
                  <a:lnTo>
                    <a:pt x="5307" y="7988"/>
                  </a:lnTo>
                  <a:lnTo>
                    <a:pt x="5345" y="8063"/>
                  </a:lnTo>
                  <a:lnTo>
                    <a:pt x="5382" y="8120"/>
                  </a:lnTo>
                  <a:lnTo>
                    <a:pt x="5476" y="8270"/>
                  </a:lnTo>
                  <a:lnTo>
                    <a:pt x="5570" y="8401"/>
                  </a:lnTo>
                  <a:lnTo>
                    <a:pt x="5682" y="8532"/>
                  </a:lnTo>
                  <a:lnTo>
                    <a:pt x="5889" y="8795"/>
                  </a:lnTo>
                  <a:lnTo>
                    <a:pt x="6076" y="9020"/>
                  </a:lnTo>
                  <a:lnTo>
                    <a:pt x="6489" y="9414"/>
                  </a:lnTo>
                  <a:lnTo>
                    <a:pt x="6901" y="9789"/>
                  </a:lnTo>
                  <a:lnTo>
                    <a:pt x="7651" y="10464"/>
                  </a:lnTo>
                  <a:lnTo>
                    <a:pt x="7989" y="10764"/>
                  </a:lnTo>
                  <a:lnTo>
                    <a:pt x="8251" y="11064"/>
                  </a:lnTo>
                  <a:lnTo>
                    <a:pt x="8364" y="11214"/>
                  </a:lnTo>
                  <a:lnTo>
                    <a:pt x="8476" y="11382"/>
                  </a:lnTo>
                  <a:lnTo>
                    <a:pt x="8514" y="11457"/>
                  </a:lnTo>
                  <a:lnTo>
                    <a:pt x="8570" y="11551"/>
                  </a:lnTo>
                  <a:lnTo>
                    <a:pt x="8645" y="11720"/>
                  </a:lnTo>
                  <a:lnTo>
                    <a:pt x="8795" y="12076"/>
                  </a:lnTo>
                  <a:lnTo>
                    <a:pt x="8889" y="12451"/>
                  </a:lnTo>
                  <a:lnTo>
                    <a:pt x="8945" y="12639"/>
                  </a:lnTo>
                  <a:lnTo>
                    <a:pt x="8964" y="12733"/>
                  </a:lnTo>
                  <a:lnTo>
                    <a:pt x="8983" y="12826"/>
                  </a:lnTo>
                  <a:lnTo>
                    <a:pt x="9039" y="13183"/>
                  </a:lnTo>
                  <a:lnTo>
                    <a:pt x="9114" y="13933"/>
                  </a:lnTo>
                  <a:lnTo>
                    <a:pt x="9170" y="14608"/>
                  </a:lnTo>
                  <a:lnTo>
                    <a:pt x="9189" y="15208"/>
                  </a:lnTo>
                  <a:lnTo>
                    <a:pt x="9170" y="15733"/>
                  </a:lnTo>
                  <a:lnTo>
                    <a:pt x="9114" y="16183"/>
                  </a:lnTo>
                  <a:lnTo>
                    <a:pt x="9076" y="16370"/>
                  </a:lnTo>
                  <a:lnTo>
                    <a:pt x="9039" y="16520"/>
                  </a:lnTo>
                  <a:lnTo>
                    <a:pt x="8964" y="16783"/>
                  </a:lnTo>
                  <a:lnTo>
                    <a:pt x="8889" y="16989"/>
                  </a:lnTo>
                  <a:lnTo>
                    <a:pt x="9039" y="16820"/>
                  </a:lnTo>
                  <a:lnTo>
                    <a:pt x="9189" y="16595"/>
                  </a:lnTo>
                  <a:lnTo>
                    <a:pt x="9283" y="16445"/>
                  </a:lnTo>
                  <a:lnTo>
                    <a:pt x="9376" y="16258"/>
                  </a:lnTo>
                  <a:lnTo>
                    <a:pt x="9470" y="16052"/>
                  </a:lnTo>
                  <a:lnTo>
                    <a:pt x="9564" y="15827"/>
                  </a:lnTo>
                  <a:lnTo>
                    <a:pt x="9658" y="15583"/>
                  </a:lnTo>
                  <a:lnTo>
                    <a:pt x="9751" y="15302"/>
                  </a:lnTo>
                  <a:lnTo>
                    <a:pt x="9826" y="14983"/>
                  </a:lnTo>
                  <a:lnTo>
                    <a:pt x="9883" y="14664"/>
                  </a:lnTo>
                  <a:lnTo>
                    <a:pt x="9995" y="13951"/>
                  </a:lnTo>
                  <a:lnTo>
                    <a:pt x="10089" y="13164"/>
                  </a:lnTo>
                  <a:lnTo>
                    <a:pt x="10108" y="12733"/>
                  </a:lnTo>
                  <a:lnTo>
                    <a:pt x="10108" y="12620"/>
                  </a:lnTo>
                  <a:lnTo>
                    <a:pt x="10108" y="12489"/>
                  </a:lnTo>
                  <a:lnTo>
                    <a:pt x="10089" y="12264"/>
                  </a:lnTo>
                  <a:lnTo>
                    <a:pt x="10070" y="12020"/>
                  </a:lnTo>
                  <a:lnTo>
                    <a:pt x="10033" y="11776"/>
                  </a:lnTo>
                  <a:lnTo>
                    <a:pt x="9995" y="11532"/>
                  </a:lnTo>
                  <a:lnTo>
                    <a:pt x="9920" y="11270"/>
                  </a:lnTo>
                  <a:lnTo>
                    <a:pt x="9845" y="11007"/>
                  </a:lnTo>
                  <a:lnTo>
                    <a:pt x="9789" y="10876"/>
                  </a:lnTo>
                  <a:lnTo>
                    <a:pt x="9733" y="10745"/>
                  </a:lnTo>
                  <a:lnTo>
                    <a:pt x="9620" y="10482"/>
                  </a:lnTo>
                  <a:lnTo>
                    <a:pt x="9470" y="10239"/>
                  </a:lnTo>
                  <a:lnTo>
                    <a:pt x="9320" y="9995"/>
                  </a:lnTo>
                  <a:lnTo>
                    <a:pt x="9151" y="9770"/>
                  </a:lnTo>
                  <a:lnTo>
                    <a:pt x="8983" y="9545"/>
                  </a:lnTo>
                  <a:lnTo>
                    <a:pt x="8795" y="9339"/>
                  </a:lnTo>
                  <a:lnTo>
                    <a:pt x="8420" y="8945"/>
                  </a:lnTo>
                  <a:lnTo>
                    <a:pt x="8064" y="8570"/>
                  </a:lnTo>
                  <a:lnTo>
                    <a:pt x="7707" y="8213"/>
                  </a:lnTo>
                  <a:lnTo>
                    <a:pt x="7370" y="7838"/>
                  </a:lnTo>
                  <a:lnTo>
                    <a:pt x="7201" y="7651"/>
                  </a:lnTo>
                  <a:lnTo>
                    <a:pt x="7070" y="7482"/>
                  </a:lnTo>
                  <a:lnTo>
                    <a:pt x="7014" y="7388"/>
                  </a:lnTo>
                  <a:lnTo>
                    <a:pt x="6957" y="7295"/>
                  </a:lnTo>
                  <a:lnTo>
                    <a:pt x="6882" y="7201"/>
                  </a:lnTo>
                  <a:lnTo>
                    <a:pt x="6864" y="7163"/>
                  </a:lnTo>
                  <a:lnTo>
                    <a:pt x="6826" y="7107"/>
                  </a:lnTo>
                  <a:lnTo>
                    <a:pt x="6732" y="6920"/>
                  </a:lnTo>
                  <a:lnTo>
                    <a:pt x="6639" y="6713"/>
                  </a:lnTo>
                  <a:lnTo>
                    <a:pt x="6470" y="6282"/>
                  </a:lnTo>
                  <a:lnTo>
                    <a:pt x="6339" y="5832"/>
                  </a:lnTo>
                  <a:lnTo>
                    <a:pt x="6226" y="5344"/>
                  </a:lnTo>
                  <a:lnTo>
                    <a:pt x="6020" y="4332"/>
                  </a:lnTo>
                  <a:lnTo>
                    <a:pt x="5889" y="3826"/>
                  </a:lnTo>
                  <a:lnTo>
                    <a:pt x="5832" y="3563"/>
                  </a:lnTo>
                  <a:lnTo>
                    <a:pt x="5739" y="3319"/>
                  </a:lnTo>
                  <a:lnTo>
                    <a:pt x="5664" y="3057"/>
                  </a:lnTo>
                  <a:lnTo>
                    <a:pt x="5551" y="2813"/>
                  </a:lnTo>
                  <a:lnTo>
                    <a:pt x="5514" y="2682"/>
                  </a:lnTo>
                  <a:lnTo>
                    <a:pt x="5439" y="2569"/>
                  </a:lnTo>
                  <a:lnTo>
                    <a:pt x="5326" y="2325"/>
                  </a:lnTo>
                  <a:lnTo>
                    <a:pt x="5251" y="2213"/>
                  </a:lnTo>
                  <a:lnTo>
                    <a:pt x="5176" y="2100"/>
                  </a:lnTo>
                  <a:lnTo>
                    <a:pt x="5045" y="1894"/>
                  </a:lnTo>
                  <a:lnTo>
                    <a:pt x="4970" y="1782"/>
                  </a:lnTo>
                  <a:lnTo>
                    <a:pt x="4895" y="1688"/>
                  </a:lnTo>
                  <a:lnTo>
                    <a:pt x="4726" y="1500"/>
                  </a:lnTo>
                  <a:lnTo>
                    <a:pt x="4557" y="1313"/>
                  </a:lnTo>
                  <a:lnTo>
                    <a:pt x="4463" y="1238"/>
                  </a:lnTo>
                  <a:lnTo>
                    <a:pt x="4426" y="1200"/>
                  </a:lnTo>
                  <a:lnTo>
                    <a:pt x="4370" y="1144"/>
                  </a:lnTo>
                  <a:lnTo>
                    <a:pt x="4182" y="1013"/>
                  </a:lnTo>
                  <a:lnTo>
                    <a:pt x="4088" y="938"/>
                  </a:lnTo>
                  <a:lnTo>
                    <a:pt x="3995" y="863"/>
                  </a:lnTo>
                  <a:lnTo>
                    <a:pt x="3807" y="750"/>
                  </a:lnTo>
                  <a:lnTo>
                    <a:pt x="3620" y="638"/>
                  </a:lnTo>
                  <a:lnTo>
                    <a:pt x="3413" y="544"/>
                  </a:lnTo>
                  <a:lnTo>
                    <a:pt x="3226" y="469"/>
                  </a:lnTo>
                  <a:lnTo>
                    <a:pt x="2870" y="338"/>
                  </a:lnTo>
                  <a:lnTo>
                    <a:pt x="2513" y="244"/>
                  </a:lnTo>
                  <a:lnTo>
                    <a:pt x="2176" y="188"/>
                  </a:lnTo>
                  <a:lnTo>
                    <a:pt x="1876" y="131"/>
                  </a:lnTo>
                  <a:lnTo>
                    <a:pt x="1594" y="94"/>
                  </a:lnTo>
                  <a:lnTo>
                    <a:pt x="1332" y="75"/>
                  </a:lnTo>
                  <a:lnTo>
                    <a:pt x="863" y="38"/>
                  </a:lnTo>
                  <a:lnTo>
                    <a:pt x="1"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1"/>
            <p:cNvSpPr/>
            <p:nvPr/>
          </p:nvSpPr>
          <p:spPr>
            <a:xfrm>
              <a:off x="8704401" y="142608"/>
              <a:ext cx="387364" cy="651099"/>
            </a:xfrm>
            <a:custGeom>
              <a:avLst/>
              <a:gdLst/>
              <a:ahLst/>
              <a:cxnLst/>
              <a:rect l="l" t="t" r="r" b="b"/>
              <a:pathLst>
                <a:path w="10108" h="16990" fill="none" extrusionOk="0">
                  <a:moveTo>
                    <a:pt x="1" y="0"/>
                  </a:moveTo>
                  <a:lnTo>
                    <a:pt x="1" y="0"/>
                  </a:lnTo>
                  <a:lnTo>
                    <a:pt x="807" y="300"/>
                  </a:lnTo>
                  <a:lnTo>
                    <a:pt x="807" y="300"/>
                  </a:lnTo>
                  <a:lnTo>
                    <a:pt x="1238" y="469"/>
                  </a:lnTo>
                  <a:lnTo>
                    <a:pt x="1238" y="469"/>
                  </a:lnTo>
                  <a:lnTo>
                    <a:pt x="1463" y="563"/>
                  </a:lnTo>
                  <a:lnTo>
                    <a:pt x="1463" y="563"/>
                  </a:lnTo>
                  <a:lnTo>
                    <a:pt x="1726" y="675"/>
                  </a:lnTo>
                  <a:lnTo>
                    <a:pt x="1726" y="675"/>
                  </a:lnTo>
                  <a:lnTo>
                    <a:pt x="1988" y="788"/>
                  </a:lnTo>
                  <a:lnTo>
                    <a:pt x="2270" y="919"/>
                  </a:lnTo>
                  <a:lnTo>
                    <a:pt x="2551" y="1069"/>
                  </a:lnTo>
                  <a:lnTo>
                    <a:pt x="2832" y="1257"/>
                  </a:lnTo>
                  <a:lnTo>
                    <a:pt x="2832" y="1257"/>
                  </a:lnTo>
                  <a:lnTo>
                    <a:pt x="3095" y="1444"/>
                  </a:lnTo>
                  <a:lnTo>
                    <a:pt x="3338" y="1688"/>
                  </a:lnTo>
                  <a:lnTo>
                    <a:pt x="3563" y="1950"/>
                  </a:lnTo>
                  <a:lnTo>
                    <a:pt x="3770" y="2232"/>
                  </a:lnTo>
                  <a:lnTo>
                    <a:pt x="3770" y="2232"/>
                  </a:lnTo>
                  <a:lnTo>
                    <a:pt x="3863" y="2400"/>
                  </a:lnTo>
                  <a:lnTo>
                    <a:pt x="3863" y="2400"/>
                  </a:lnTo>
                  <a:lnTo>
                    <a:pt x="3901" y="2475"/>
                  </a:lnTo>
                  <a:lnTo>
                    <a:pt x="3957" y="2550"/>
                  </a:lnTo>
                  <a:lnTo>
                    <a:pt x="3957" y="2550"/>
                  </a:lnTo>
                  <a:lnTo>
                    <a:pt x="4032" y="2738"/>
                  </a:lnTo>
                  <a:lnTo>
                    <a:pt x="4070" y="2813"/>
                  </a:lnTo>
                  <a:lnTo>
                    <a:pt x="4070" y="2813"/>
                  </a:lnTo>
                  <a:lnTo>
                    <a:pt x="4088" y="2907"/>
                  </a:lnTo>
                  <a:lnTo>
                    <a:pt x="4088" y="2907"/>
                  </a:lnTo>
                  <a:lnTo>
                    <a:pt x="4163" y="3094"/>
                  </a:lnTo>
                  <a:lnTo>
                    <a:pt x="4163" y="3094"/>
                  </a:lnTo>
                  <a:lnTo>
                    <a:pt x="4201" y="3188"/>
                  </a:lnTo>
                  <a:lnTo>
                    <a:pt x="4220" y="3282"/>
                  </a:lnTo>
                  <a:lnTo>
                    <a:pt x="4220" y="3282"/>
                  </a:lnTo>
                  <a:lnTo>
                    <a:pt x="4257" y="3488"/>
                  </a:lnTo>
                  <a:lnTo>
                    <a:pt x="4257" y="3488"/>
                  </a:lnTo>
                  <a:lnTo>
                    <a:pt x="4313" y="3694"/>
                  </a:lnTo>
                  <a:lnTo>
                    <a:pt x="4313" y="3694"/>
                  </a:lnTo>
                  <a:lnTo>
                    <a:pt x="4351" y="3919"/>
                  </a:lnTo>
                  <a:lnTo>
                    <a:pt x="4351" y="3919"/>
                  </a:lnTo>
                  <a:lnTo>
                    <a:pt x="4388" y="4144"/>
                  </a:lnTo>
                  <a:lnTo>
                    <a:pt x="4388" y="4144"/>
                  </a:lnTo>
                  <a:lnTo>
                    <a:pt x="4445" y="4613"/>
                  </a:lnTo>
                  <a:lnTo>
                    <a:pt x="4445" y="4613"/>
                  </a:lnTo>
                  <a:lnTo>
                    <a:pt x="4576" y="5644"/>
                  </a:lnTo>
                  <a:lnTo>
                    <a:pt x="4576" y="5644"/>
                  </a:lnTo>
                  <a:lnTo>
                    <a:pt x="4670" y="6207"/>
                  </a:lnTo>
                  <a:lnTo>
                    <a:pt x="4726" y="6488"/>
                  </a:lnTo>
                  <a:lnTo>
                    <a:pt x="4801" y="6788"/>
                  </a:lnTo>
                  <a:lnTo>
                    <a:pt x="4801" y="6788"/>
                  </a:lnTo>
                  <a:lnTo>
                    <a:pt x="4857" y="6938"/>
                  </a:lnTo>
                  <a:lnTo>
                    <a:pt x="4895" y="7088"/>
                  </a:lnTo>
                  <a:lnTo>
                    <a:pt x="4895" y="7088"/>
                  </a:lnTo>
                  <a:lnTo>
                    <a:pt x="4951" y="7238"/>
                  </a:lnTo>
                  <a:lnTo>
                    <a:pt x="5007" y="7388"/>
                  </a:lnTo>
                  <a:lnTo>
                    <a:pt x="5007" y="7388"/>
                  </a:lnTo>
                  <a:lnTo>
                    <a:pt x="5139" y="7688"/>
                  </a:lnTo>
                  <a:lnTo>
                    <a:pt x="5139" y="7688"/>
                  </a:lnTo>
                  <a:lnTo>
                    <a:pt x="5307" y="7988"/>
                  </a:lnTo>
                  <a:lnTo>
                    <a:pt x="5345" y="8063"/>
                  </a:lnTo>
                  <a:lnTo>
                    <a:pt x="5382" y="8120"/>
                  </a:lnTo>
                  <a:lnTo>
                    <a:pt x="5476" y="8270"/>
                  </a:lnTo>
                  <a:lnTo>
                    <a:pt x="5570" y="8401"/>
                  </a:lnTo>
                  <a:lnTo>
                    <a:pt x="5570" y="8401"/>
                  </a:lnTo>
                  <a:lnTo>
                    <a:pt x="5682" y="8532"/>
                  </a:lnTo>
                  <a:lnTo>
                    <a:pt x="5682" y="8532"/>
                  </a:lnTo>
                  <a:lnTo>
                    <a:pt x="5889" y="8795"/>
                  </a:lnTo>
                  <a:lnTo>
                    <a:pt x="5889" y="8795"/>
                  </a:lnTo>
                  <a:lnTo>
                    <a:pt x="6076" y="9020"/>
                  </a:lnTo>
                  <a:lnTo>
                    <a:pt x="6076" y="9020"/>
                  </a:lnTo>
                  <a:lnTo>
                    <a:pt x="6489" y="9414"/>
                  </a:lnTo>
                  <a:lnTo>
                    <a:pt x="6901" y="9789"/>
                  </a:lnTo>
                  <a:lnTo>
                    <a:pt x="6901" y="9789"/>
                  </a:lnTo>
                  <a:lnTo>
                    <a:pt x="7651" y="10464"/>
                  </a:lnTo>
                  <a:lnTo>
                    <a:pt x="7651" y="10464"/>
                  </a:lnTo>
                  <a:lnTo>
                    <a:pt x="7989" y="10764"/>
                  </a:lnTo>
                  <a:lnTo>
                    <a:pt x="8251" y="11064"/>
                  </a:lnTo>
                  <a:lnTo>
                    <a:pt x="8251" y="11064"/>
                  </a:lnTo>
                  <a:lnTo>
                    <a:pt x="8364" y="11214"/>
                  </a:lnTo>
                  <a:lnTo>
                    <a:pt x="8364" y="11214"/>
                  </a:lnTo>
                  <a:lnTo>
                    <a:pt x="8476" y="11382"/>
                  </a:lnTo>
                  <a:lnTo>
                    <a:pt x="8476" y="11382"/>
                  </a:lnTo>
                  <a:lnTo>
                    <a:pt x="8514" y="11457"/>
                  </a:lnTo>
                  <a:lnTo>
                    <a:pt x="8570" y="11551"/>
                  </a:lnTo>
                  <a:lnTo>
                    <a:pt x="8570" y="11551"/>
                  </a:lnTo>
                  <a:lnTo>
                    <a:pt x="8645" y="11720"/>
                  </a:lnTo>
                  <a:lnTo>
                    <a:pt x="8645" y="11720"/>
                  </a:lnTo>
                  <a:lnTo>
                    <a:pt x="8795" y="12076"/>
                  </a:lnTo>
                  <a:lnTo>
                    <a:pt x="8889" y="12451"/>
                  </a:lnTo>
                  <a:lnTo>
                    <a:pt x="8889" y="12451"/>
                  </a:lnTo>
                  <a:lnTo>
                    <a:pt x="8945" y="12639"/>
                  </a:lnTo>
                  <a:lnTo>
                    <a:pt x="8945" y="12639"/>
                  </a:lnTo>
                  <a:lnTo>
                    <a:pt x="8964" y="12733"/>
                  </a:lnTo>
                  <a:lnTo>
                    <a:pt x="8964" y="12733"/>
                  </a:lnTo>
                  <a:lnTo>
                    <a:pt x="8983" y="12826"/>
                  </a:lnTo>
                  <a:lnTo>
                    <a:pt x="8983" y="12826"/>
                  </a:lnTo>
                  <a:lnTo>
                    <a:pt x="9039" y="13183"/>
                  </a:lnTo>
                  <a:lnTo>
                    <a:pt x="9039" y="13183"/>
                  </a:lnTo>
                  <a:lnTo>
                    <a:pt x="9114" y="13933"/>
                  </a:lnTo>
                  <a:lnTo>
                    <a:pt x="9114" y="13933"/>
                  </a:lnTo>
                  <a:lnTo>
                    <a:pt x="9170" y="14608"/>
                  </a:lnTo>
                  <a:lnTo>
                    <a:pt x="9189" y="15208"/>
                  </a:lnTo>
                  <a:lnTo>
                    <a:pt x="9189" y="15208"/>
                  </a:lnTo>
                  <a:lnTo>
                    <a:pt x="9170" y="15733"/>
                  </a:lnTo>
                  <a:lnTo>
                    <a:pt x="9114" y="16183"/>
                  </a:lnTo>
                  <a:lnTo>
                    <a:pt x="9114" y="16183"/>
                  </a:lnTo>
                  <a:lnTo>
                    <a:pt x="9076" y="16370"/>
                  </a:lnTo>
                  <a:lnTo>
                    <a:pt x="9039" y="16520"/>
                  </a:lnTo>
                  <a:lnTo>
                    <a:pt x="9039" y="16520"/>
                  </a:lnTo>
                  <a:lnTo>
                    <a:pt x="8964" y="16783"/>
                  </a:lnTo>
                  <a:lnTo>
                    <a:pt x="8964" y="16783"/>
                  </a:lnTo>
                  <a:lnTo>
                    <a:pt x="8889" y="16989"/>
                  </a:lnTo>
                  <a:lnTo>
                    <a:pt x="8889" y="16989"/>
                  </a:lnTo>
                  <a:lnTo>
                    <a:pt x="9039" y="16820"/>
                  </a:lnTo>
                  <a:lnTo>
                    <a:pt x="9039" y="16820"/>
                  </a:lnTo>
                  <a:lnTo>
                    <a:pt x="9189" y="16595"/>
                  </a:lnTo>
                  <a:lnTo>
                    <a:pt x="9189" y="16595"/>
                  </a:lnTo>
                  <a:lnTo>
                    <a:pt x="9283" y="16445"/>
                  </a:lnTo>
                  <a:lnTo>
                    <a:pt x="9376" y="16258"/>
                  </a:lnTo>
                  <a:lnTo>
                    <a:pt x="9376" y="16258"/>
                  </a:lnTo>
                  <a:lnTo>
                    <a:pt x="9470" y="16052"/>
                  </a:lnTo>
                  <a:lnTo>
                    <a:pt x="9564" y="15827"/>
                  </a:lnTo>
                  <a:lnTo>
                    <a:pt x="9658" y="15583"/>
                  </a:lnTo>
                  <a:lnTo>
                    <a:pt x="9751" y="15302"/>
                  </a:lnTo>
                  <a:lnTo>
                    <a:pt x="9751" y="15302"/>
                  </a:lnTo>
                  <a:lnTo>
                    <a:pt x="9826" y="14983"/>
                  </a:lnTo>
                  <a:lnTo>
                    <a:pt x="9883" y="14664"/>
                  </a:lnTo>
                  <a:lnTo>
                    <a:pt x="9995" y="13951"/>
                  </a:lnTo>
                  <a:lnTo>
                    <a:pt x="9995" y="13951"/>
                  </a:lnTo>
                  <a:lnTo>
                    <a:pt x="10089" y="13164"/>
                  </a:lnTo>
                  <a:lnTo>
                    <a:pt x="10089" y="13164"/>
                  </a:lnTo>
                  <a:lnTo>
                    <a:pt x="10108" y="12733"/>
                  </a:lnTo>
                  <a:lnTo>
                    <a:pt x="10108" y="12733"/>
                  </a:lnTo>
                  <a:lnTo>
                    <a:pt x="10108" y="12620"/>
                  </a:lnTo>
                  <a:lnTo>
                    <a:pt x="10108" y="12620"/>
                  </a:lnTo>
                  <a:lnTo>
                    <a:pt x="10108" y="12489"/>
                  </a:lnTo>
                  <a:lnTo>
                    <a:pt x="10108" y="12489"/>
                  </a:lnTo>
                  <a:lnTo>
                    <a:pt x="10089" y="12264"/>
                  </a:lnTo>
                  <a:lnTo>
                    <a:pt x="10089" y="12264"/>
                  </a:lnTo>
                  <a:lnTo>
                    <a:pt x="10070" y="12020"/>
                  </a:lnTo>
                  <a:lnTo>
                    <a:pt x="10033" y="11776"/>
                  </a:lnTo>
                  <a:lnTo>
                    <a:pt x="9995" y="11532"/>
                  </a:lnTo>
                  <a:lnTo>
                    <a:pt x="9920" y="11270"/>
                  </a:lnTo>
                  <a:lnTo>
                    <a:pt x="9920" y="11270"/>
                  </a:lnTo>
                  <a:lnTo>
                    <a:pt x="9845" y="11007"/>
                  </a:lnTo>
                  <a:lnTo>
                    <a:pt x="9845" y="11007"/>
                  </a:lnTo>
                  <a:lnTo>
                    <a:pt x="9789" y="10876"/>
                  </a:lnTo>
                  <a:lnTo>
                    <a:pt x="9789" y="10876"/>
                  </a:lnTo>
                  <a:lnTo>
                    <a:pt x="9733" y="10745"/>
                  </a:lnTo>
                  <a:lnTo>
                    <a:pt x="9733" y="10745"/>
                  </a:lnTo>
                  <a:lnTo>
                    <a:pt x="9620" y="10482"/>
                  </a:lnTo>
                  <a:lnTo>
                    <a:pt x="9620" y="10482"/>
                  </a:lnTo>
                  <a:lnTo>
                    <a:pt x="9470" y="10239"/>
                  </a:lnTo>
                  <a:lnTo>
                    <a:pt x="9470" y="10239"/>
                  </a:lnTo>
                  <a:lnTo>
                    <a:pt x="9320" y="9995"/>
                  </a:lnTo>
                  <a:lnTo>
                    <a:pt x="9151" y="9770"/>
                  </a:lnTo>
                  <a:lnTo>
                    <a:pt x="8983" y="9545"/>
                  </a:lnTo>
                  <a:lnTo>
                    <a:pt x="8795" y="9339"/>
                  </a:lnTo>
                  <a:lnTo>
                    <a:pt x="8795" y="9339"/>
                  </a:lnTo>
                  <a:lnTo>
                    <a:pt x="8420" y="8945"/>
                  </a:lnTo>
                  <a:lnTo>
                    <a:pt x="8064" y="8570"/>
                  </a:lnTo>
                  <a:lnTo>
                    <a:pt x="8064" y="8570"/>
                  </a:lnTo>
                  <a:lnTo>
                    <a:pt x="7707" y="8213"/>
                  </a:lnTo>
                  <a:lnTo>
                    <a:pt x="7370" y="7838"/>
                  </a:lnTo>
                  <a:lnTo>
                    <a:pt x="7370" y="7838"/>
                  </a:lnTo>
                  <a:lnTo>
                    <a:pt x="7201" y="7651"/>
                  </a:lnTo>
                  <a:lnTo>
                    <a:pt x="7201" y="7651"/>
                  </a:lnTo>
                  <a:lnTo>
                    <a:pt x="7070" y="7482"/>
                  </a:lnTo>
                  <a:lnTo>
                    <a:pt x="7070" y="7482"/>
                  </a:lnTo>
                  <a:lnTo>
                    <a:pt x="7014" y="7388"/>
                  </a:lnTo>
                  <a:lnTo>
                    <a:pt x="6957" y="7295"/>
                  </a:lnTo>
                  <a:lnTo>
                    <a:pt x="6882" y="7201"/>
                  </a:lnTo>
                  <a:lnTo>
                    <a:pt x="6864" y="7163"/>
                  </a:lnTo>
                  <a:lnTo>
                    <a:pt x="6826" y="7107"/>
                  </a:lnTo>
                  <a:lnTo>
                    <a:pt x="6826" y="7107"/>
                  </a:lnTo>
                  <a:lnTo>
                    <a:pt x="6732" y="6920"/>
                  </a:lnTo>
                  <a:lnTo>
                    <a:pt x="6639" y="6713"/>
                  </a:lnTo>
                  <a:lnTo>
                    <a:pt x="6470" y="6282"/>
                  </a:lnTo>
                  <a:lnTo>
                    <a:pt x="6339" y="5832"/>
                  </a:lnTo>
                  <a:lnTo>
                    <a:pt x="6226" y="5344"/>
                  </a:lnTo>
                  <a:lnTo>
                    <a:pt x="6226" y="5344"/>
                  </a:lnTo>
                  <a:lnTo>
                    <a:pt x="6020" y="4332"/>
                  </a:lnTo>
                  <a:lnTo>
                    <a:pt x="6020" y="4332"/>
                  </a:lnTo>
                  <a:lnTo>
                    <a:pt x="5889" y="3826"/>
                  </a:lnTo>
                  <a:lnTo>
                    <a:pt x="5889" y="3826"/>
                  </a:lnTo>
                  <a:lnTo>
                    <a:pt x="5832" y="3563"/>
                  </a:lnTo>
                  <a:lnTo>
                    <a:pt x="5832" y="3563"/>
                  </a:lnTo>
                  <a:lnTo>
                    <a:pt x="5739" y="3319"/>
                  </a:lnTo>
                  <a:lnTo>
                    <a:pt x="5739" y="3319"/>
                  </a:lnTo>
                  <a:lnTo>
                    <a:pt x="5664" y="3057"/>
                  </a:lnTo>
                  <a:lnTo>
                    <a:pt x="5664" y="3057"/>
                  </a:lnTo>
                  <a:lnTo>
                    <a:pt x="5551" y="2813"/>
                  </a:lnTo>
                  <a:lnTo>
                    <a:pt x="5551" y="2813"/>
                  </a:lnTo>
                  <a:lnTo>
                    <a:pt x="5514" y="2682"/>
                  </a:lnTo>
                  <a:lnTo>
                    <a:pt x="5514" y="2682"/>
                  </a:lnTo>
                  <a:lnTo>
                    <a:pt x="5439" y="2569"/>
                  </a:lnTo>
                  <a:lnTo>
                    <a:pt x="5439" y="2569"/>
                  </a:lnTo>
                  <a:lnTo>
                    <a:pt x="5326" y="2325"/>
                  </a:lnTo>
                  <a:lnTo>
                    <a:pt x="5326" y="2325"/>
                  </a:lnTo>
                  <a:lnTo>
                    <a:pt x="5251" y="2213"/>
                  </a:lnTo>
                  <a:lnTo>
                    <a:pt x="5251" y="2213"/>
                  </a:lnTo>
                  <a:lnTo>
                    <a:pt x="5176" y="2100"/>
                  </a:lnTo>
                  <a:lnTo>
                    <a:pt x="5176" y="2100"/>
                  </a:lnTo>
                  <a:lnTo>
                    <a:pt x="5045" y="1894"/>
                  </a:lnTo>
                  <a:lnTo>
                    <a:pt x="5045" y="1894"/>
                  </a:lnTo>
                  <a:lnTo>
                    <a:pt x="4970" y="1782"/>
                  </a:lnTo>
                  <a:lnTo>
                    <a:pt x="4895" y="1688"/>
                  </a:lnTo>
                  <a:lnTo>
                    <a:pt x="4895" y="1688"/>
                  </a:lnTo>
                  <a:lnTo>
                    <a:pt x="4726" y="1500"/>
                  </a:lnTo>
                  <a:lnTo>
                    <a:pt x="4726" y="1500"/>
                  </a:lnTo>
                  <a:lnTo>
                    <a:pt x="4557" y="1313"/>
                  </a:lnTo>
                  <a:lnTo>
                    <a:pt x="4557" y="1313"/>
                  </a:lnTo>
                  <a:lnTo>
                    <a:pt x="4463" y="1238"/>
                  </a:lnTo>
                  <a:lnTo>
                    <a:pt x="4426" y="1200"/>
                  </a:lnTo>
                  <a:lnTo>
                    <a:pt x="4370" y="1144"/>
                  </a:lnTo>
                  <a:lnTo>
                    <a:pt x="4370" y="1144"/>
                  </a:lnTo>
                  <a:lnTo>
                    <a:pt x="4182" y="1013"/>
                  </a:lnTo>
                  <a:lnTo>
                    <a:pt x="4182" y="1013"/>
                  </a:lnTo>
                  <a:lnTo>
                    <a:pt x="4088" y="938"/>
                  </a:lnTo>
                  <a:lnTo>
                    <a:pt x="4088" y="938"/>
                  </a:lnTo>
                  <a:lnTo>
                    <a:pt x="3995" y="863"/>
                  </a:lnTo>
                  <a:lnTo>
                    <a:pt x="3995" y="863"/>
                  </a:lnTo>
                  <a:lnTo>
                    <a:pt x="3807" y="750"/>
                  </a:lnTo>
                  <a:lnTo>
                    <a:pt x="3807" y="750"/>
                  </a:lnTo>
                  <a:lnTo>
                    <a:pt x="3620" y="638"/>
                  </a:lnTo>
                  <a:lnTo>
                    <a:pt x="3620" y="638"/>
                  </a:lnTo>
                  <a:lnTo>
                    <a:pt x="3413" y="544"/>
                  </a:lnTo>
                  <a:lnTo>
                    <a:pt x="3413" y="544"/>
                  </a:lnTo>
                  <a:lnTo>
                    <a:pt x="3226" y="469"/>
                  </a:lnTo>
                  <a:lnTo>
                    <a:pt x="3226" y="469"/>
                  </a:lnTo>
                  <a:lnTo>
                    <a:pt x="2870" y="338"/>
                  </a:lnTo>
                  <a:lnTo>
                    <a:pt x="2513" y="244"/>
                  </a:lnTo>
                  <a:lnTo>
                    <a:pt x="2176" y="188"/>
                  </a:lnTo>
                  <a:lnTo>
                    <a:pt x="1876" y="131"/>
                  </a:lnTo>
                  <a:lnTo>
                    <a:pt x="1876" y="131"/>
                  </a:lnTo>
                  <a:lnTo>
                    <a:pt x="1594" y="94"/>
                  </a:lnTo>
                  <a:lnTo>
                    <a:pt x="1594" y="94"/>
                  </a:lnTo>
                  <a:lnTo>
                    <a:pt x="1332" y="75"/>
                  </a:lnTo>
                  <a:lnTo>
                    <a:pt x="1332" y="75"/>
                  </a:lnTo>
                  <a:lnTo>
                    <a:pt x="863" y="38"/>
                  </a:lnTo>
                  <a:lnTo>
                    <a:pt x="863" y="38"/>
                  </a:lnTo>
                  <a:lnTo>
                    <a:pt x="1" y="0"/>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5" name="Google Shape;2385;p31"/>
          <p:cNvSpPr/>
          <p:nvPr/>
        </p:nvSpPr>
        <p:spPr>
          <a:xfrm flipH="1">
            <a:off x="8440321" y="4242488"/>
            <a:ext cx="347413" cy="457191"/>
          </a:xfrm>
          <a:custGeom>
            <a:avLst/>
            <a:gdLst/>
            <a:ahLst/>
            <a:cxnLst/>
            <a:rect l="l" t="t" r="r" b="b"/>
            <a:pathLst>
              <a:path w="24210" h="31860" extrusionOk="0">
                <a:moveTo>
                  <a:pt x="11589" y="7819"/>
                </a:moveTo>
                <a:lnTo>
                  <a:pt x="11833" y="8195"/>
                </a:lnTo>
                <a:lnTo>
                  <a:pt x="12096" y="8551"/>
                </a:lnTo>
                <a:lnTo>
                  <a:pt x="12189" y="8645"/>
                </a:lnTo>
                <a:lnTo>
                  <a:pt x="12264" y="8701"/>
                </a:lnTo>
                <a:lnTo>
                  <a:pt x="12358" y="8738"/>
                </a:lnTo>
                <a:lnTo>
                  <a:pt x="12471" y="8776"/>
                </a:lnTo>
                <a:lnTo>
                  <a:pt x="11964" y="10782"/>
                </a:lnTo>
                <a:lnTo>
                  <a:pt x="11833" y="10801"/>
                </a:lnTo>
                <a:lnTo>
                  <a:pt x="11702" y="10838"/>
                </a:lnTo>
                <a:lnTo>
                  <a:pt x="11589" y="10876"/>
                </a:lnTo>
                <a:lnTo>
                  <a:pt x="11477" y="10951"/>
                </a:lnTo>
                <a:lnTo>
                  <a:pt x="11364" y="11007"/>
                </a:lnTo>
                <a:lnTo>
                  <a:pt x="11252" y="11101"/>
                </a:lnTo>
                <a:lnTo>
                  <a:pt x="11158" y="11195"/>
                </a:lnTo>
                <a:lnTo>
                  <a:pt x="11083" y="11289"/>
                </a:lnTo>
                <a:lnTo>
                  <a:pt x="9020" y="10763"/>
                </a:lnTo>
                <a:lnTo>
                  <a:pt x="9077" y="10557"/>
                </a:lnTo>
                <a:lnTo>
                  <a:pt x="9095" y="10482"/>
                </a:lnTo>
                <a:lnTo>
                  <a:pt x="9077" y="10407"/>
                </a:lnTo>
                <a:lnTo>
                  <a:pt x="9039" y="10257"/>
                </a:lnTo>
                <a:lnTo>
                  <a:pt x="8889" y="9976"/>
                </a:lnTo>
                <a:lnTo>
                  <a:pt x="8720" y="9638"/>
                </a:lnTo>
                <a:lnTo>
                  <a:pt x="8964" y="9338"/>
                </a:lnTo>
                <a:lnTo>
                  <a:pt x="9208" y="9038"/>
                </a:lnTo>
                <a:lnTo>
                  <a:pt x="9489" y="8757"/>
                </a:lnTo>
                <a:lnTo>
                  <a:pt x="9789" y="8513"/>
                </a:lnTo>
                <a:lnTo>
                  <a:pt x="9995" y="8382"/>
                </a:lnTo>
                <a:lnTo>
                  <a:pt x="10202" y="8251"/>
                </a:lnTo>
                <a:lnTo>
                  <a:pt x="10427" y="8138"/>
                </a:lnTo>
                <a:lnTo>
                  <a:pt x="10652" y="8044"/>
                </a:lnTo>
                <a:lnTo>
                  <a:pt x="10877" y="7969"/>
                </a:lnTo>
                <a:lnTo>
                  <a:pt x="11102" y="7913"/>
                </a:lnTo>
                <a:lnTo>
                  <a:pt x="11346" y="7857"/>
                </a:lnTo>
                <a:lnTo>
                  <a:pt x="11589" y="7819"/>
                </a:lnTo>
                <a:close/>
                <a:moveTo>
                  <a:pt x="14758" y="8607"/>
                </a:moveTo>
                <a:lnTo>
                  <a:pt x="15021" y="8813"/>
                </a:lnTo>
                <a:lnTo>
                  <a:pt x="15265" y="9057"/>
                </a:lnTo>
                <a:lnTo>
                  <a:pt x="15490" y="9301"/>
                </a:lnTo>
                <a:lnTo>
                  <a:pt x="15696" y="9582"/>
                </a:lnTo>
                <a:lnTo>
                  <a:pt x="15808" y="9807"/>
                </a:lnTo>
                <a:lnTo>
                  <a:pt x="15921" y="10051"/>
                </a:lnTo>
                <a:lnTo>
                  <a:pt x="16034" y="10295"/>
                </a:lnTo>
                <a:lnTo>
                  <a:pt x="16109" y="10538"/>
                </a:lnTo>
                <a:lnTo>
                  <a:pt x="16184" y="10801"/>
                </a:lnTo>
                <a:lnTo>
                  <a:pt x="16240" y="11064"/>
                </a:lnTo>
                <a:lnTo>
                  <a:pt x="16277" y="11326"/>
                </a:lnTo>
                <a:lnTo>
                  <a:pt x="16296" y="11589"/>
                </a:lnTo>
                <a:lnTo>
                  <a:pt x="15977" y="11814"/>
                </a:lnTo>
                <a:lnTo>
                  <a:pt x="15658" y="12039"/>
                </a:lnTo>
                <a:lnTo>
                  <a:pt x="15565" y="12132"/>
                </a:lnTo>
                <a:lnTo>
                  <a:pt x="15508" y="12207"/>
                </a:lnTo>
                <a:lnTo>
                  <a:pt x="15471" y="12301"/>
                </a:lnTo>
                <a:lnTo>
                  <a:pt x="15433" y="12414"/>
                </a:lnTo>
                <a:lnTo>
                  <a:pt x="13427" y="11889"/>
                </a:lnTo>
                <a:lnTo>
                  <a:pt x="13408" y="11776"/>
                </a:lnTo>
                <a:lnTo>
                  <a:pt x="13371" y="11645"/>
                </a:lnTo>
                <a:lnTo>
                  <a:pt x="13315" y="11514"/>
                </a:lnTo>
                <a:lnTo>
                  <a:pt x="13258" y="11401"/>
                </a:lnTo>
                <a:lnTo>
                  <a:pt x="13183" y="11307"/>
                </a:lnTo>
                <a:lnTo>
                  <a:pt x="13108" y="11195"/>
                </a:lnTo>
                <a:lnTo>
                  <a:pt x="13014" y="11101"/>
                </a:lnTo>
                <a:lnTo>
                  <a:pt x="12921" y="11026"/>
                </a:lnTo>
                <a:lnTo>
                  <a:pt x="13427" y="9020"/>
                </a:lnTo>
                <a:lnTo>
                  <a:pt x="13633" y="9076"/>
                </a:lnTo>
                <a:lnTo>
                  <a:pt x="13783" y="9076"/>
                </a:lnTo>
                <a:lnTo>
                  <a:pt x="13933" y="9020"/>
                </a:lnTo>
                <a:lnTo>
                  <a:pt x="14215" y="8888"/>
                </a:lnTo>
                <a:lnTo>
                  <a:pt x="14477" y="8757"/>
                </a:lnTo>
                <a:lnTo>
                  <a:pt x="14758" y="8607"/>
                </a:lnTo>
                <a:close/>
                <a:moveTo>
                  <a:pt x="8777" y="11720"/>
                </a:moveTo>
                <a:lnTo>
                  <a:pt x="10839" y="12245"/>
                </a:lnTo>
                <a:lnTo>
                  <a:pt x="10858" y="12376"/>
                </a:lnTo>
                <a:lnTo>
                  <a:pt x="10896" y="12507"/>
                </a:lnTo>
                <a:lnTo>
                  <a:pt x="10933" y="12620"/>
                </a:lnTo>
                <a:lnTo>
                  <a:pt x="11008" y="12732"/>
                </a:lnTo>
                <a:lnTo>
                  <a:pt x="11083" y="12845"/>
                </a:lnTo>
                <a:lnTo>
                  <a:pt x="11158" y="12957"/>
                </a:lnTo>
                <a:lnTo>
                  <a:pt x="11252" y="13051"/>
                </a:lnTo>
                <a:lnTo>
                  <a:pt x="11346" y="13126"/>
                </a:lnTo>
                <a:lnTo>
                  <a:pt x="10821" y="15189"/>
                </a:lnTo>
                <a:lnTo>
                  <a:pt x="10614" y="15133"/>
                </a:lnTo>
                <a:lnTo>
                  <a:pt x="10539" y="15114"/>
                </a:lnTo>
                <a:lnTo>
                  <a:pt x="10464" y="15133"/>
                </a:lnTo>
                <a:lnTo>
                  <a:pt x="10314" y="15170"/>
                </a:lnTo>
                <a:lnTo>
                  <a:pt x="10052" y="15301"/>
                </a:lnTo>
                <a:lnTo>
                  <a:pt x="9845" y="15414"/>
                </a:lnTo>
                <a:lnTo>
                  <a:pt x="9564" y="15226"/>
                </a:lnTo>
                <a:lnTo>
                  <a:pt x="9320" y="15039"/>
                </a:lnTo>
                <a:lnTo>
                  <a:pt x="9077" y="14814"/>
                </a:lnTo>
                <a:lnTo>
                  <a:pt x="8870" y="14589"/>
                </a:lnTo>
                <a:lnTo>
                  <a:pt x="8664" y="14326"/>
                </a:lnTo>
                <a:lnTo>
                  <a:pt x="8495" y="14064"/>
                </a:lnTo>
                <a:lnTo>
                  <a:pt x="8327" y="13783"/>
                </a:lnTo>
                <a:lnTo>
                  <a:pt x="8214" y="13501"/>
                </a:lnTo>
                <a:lnTo>
                  <a:pt x="8120" y="13257"/>
                </a:lnTo>
                <a:lnTo>
                  <a:pt x="8064" y="12995"/>
                </a:lnTo>
                <a:lnTo>
                  <a:pt x="8008" y="12751"/>
                </a:lnTo>
                <a:lnTo>
                  <a:pt x="7970" y="12507"/>
                </a:lnTo>
                <a:lnTo>
                  <a:pt x="8270" y="12301"/>
                </a:lnTo>
                <a:lnTo>
                  <a:pt x="8552" y="12095"/>
                </a:lnTo>
                <a:lnTo>
                  <a:pt x="8645" y="12001"/>
                </a:lnTo>
                <a:lnTo>
                  <a:pt x="8720" y="11926"/>
                </a:lnTo>
                <a:lnTo>
                  <a:pt x="8758" y="11832"/>
                </a:lnTo>
                <a:lnTo>
                  <a:pt x="8777" y="11720"/>
                </a:lnTo>
                <a:close/>
                <a:moveTo>
                  <a:pt x="13183" y="12864"/>
                </a:moveTo>
                <a:lnTo>
                  <a:pt x="15190" y="13370"/>
                </a:lnTo>
                <a:lnTo>
                  <a:pt x="15133" y="13576"/>
                </a:lnTo>
                <a:lnTo>
                  <a:pt x="15133" y="13651"/>
                </a:lnTo>
                <a:lnTo>
                  <a:pt x="15133" y="13726"/>
                </a:lnTo>
                <a:lnTo>
                  <a:pt x="15171" y="13876"/>
                </a:lnTo>
                <a:lnTo>
                  <a:pt x="15321" y="14139"/>
                </a:lnTo>
                <a:lnTo>
                  <a:pt x="15527" y="14570"/>
                </a:lnTo>
                <a:lnTo>
                  <a:pt x="15283" y="14870"/>
                </a:lnTo>
                <a:lnTo>
                  <a:pt x="15021" y="15151"/>
                </a:lnTo>
                <a:lnTo>
                  <a:pt x="14721" y="15414"/>
                </a:lnTo>
                <a:lnTo>
                  <a:pt x="14552" y="15526"/>
                </a:lnTo>
                <a:lnTo>
                  <a:pt x="14383" y="15639"/>
                </a:lnTo>
                <a:lnTo>
                  <a:pt x="14158" y="15751"/>
                </a:lnTo>
                <a:lnTo>
                  <a:pt x="13952" y="15864"/>
                </a:lnTo>
                <a:lnTo>
                  <a:pt x="13708" y="15939"/>
                </a:lnTo>
                <a:lnTo>
                  <a:pt x="13483" y="16014"/>
                </a:lnTo>
                <a:lnTo>
                  <a:pt x="13240" y="16070"/>
                </a:lnTo>
                <a:lnTo>
                  <a:pt x="12996" y="16108"/>
                </a:lnTo>
                <a:lnTo>
                  <a:pt x="12752" y="16145"/>
                </a:lnTo>
                <a:lnTo>
                  <a:pt x="12508" y="16145"/>
                </a:lnTo>
                <a:lnTo>
                  <a:pt x="12339" y="15901"/>
                </a:lnTo>
                <a:lnTo>
                  <a:pt x="12152" y="15658"/>
                </a:lnTo>
                <a:lnTo>
                  <a:pt x="12058" y="15545"/>
                </a:lnTo>
                <a:lnTo>
                  <a:pt x="11983" y="15489"/>
                </a:lnTo>
                <a:lnTo>
                  <a:pt x="11889" y="15451"/>
                </a:lnTo>
                <a:lnTo>
                  <a:pt x="11777" y="15433"/>
                </a:lnTo>
                <a:lnTo>
                  <a:pt x="12302" y="13370"/>
                </a:lnTo>
                <a:lnTo>
                  <a:pt x="12433" y="13351"/>
                </a:lnTo>
                <a:lnTo>
                  <a:pt x="12564" y="13314"/>
                </a:lnTo>
                <a:lnTo>
                  <a:pt x="12677" y="13257"/>
                </a:lnTo>
                <a:lnTo>
                  <a:pt x="12808" y="13201"/>
                </a:lnTo>
                <a:lnTo>
                  <a:pt x="12902" y="13126"/>
                </a:lnTo>
                <a:lnTo>
                  <a:pt x="13014" y="13051"/>
                </a:lnTo>
                <a:lnTo>
                  <a:pt x="13108" y="12957"/>
                </a:lnTo>
                <a:lnTo>
                  <a:pt x="13183" y="12864"/>
                </a:lnTo>
                <a:close/>
                <a:moveTo>
                  <a:pt x="12527" y="0"/>
                </a:moveTo>
                <a:lnTo>
                  <a:pt x="12433" y="19"/>
                </a:lnTo>
                <a:lnTo>
                  <a:pt x="12377" y="94"/>
                </a:lnTo>
                <a:lnTo>
                  <a:pt x="12339" y="169"/>
                </a:lnTo>
                <a:lnTo>
                  <a:pt x="11964" y="1519"/>
                </a:lnTo>
                <a:lnTo>
                  <a:pt x="11589" y="2869"/>
                </a:lnTo>
                <a:lnTo>
                  <a:pt x="11214" y="4219"/>
                </a:lnTo>
                <a:lnTo>
                  <a:pt x="10839" y="5569"/>
                </a:lnTo>
                <a:lnTo>
                  <a:pt x="10746" y="5869"/>
                </a:lnTo>
                <a:lnTo>
                  <a:pt x="10708" y="6019"/>
                </a:lnTo>
                <a:lnTo>
                  <a:pt x="10708" y="6169"/>
                </a:lnTo>
                <a:lnTo>
                  <a:pt x="10708" y="6244"/>
                </a:lnTo>
                <a:lnTo>
                  <a:pt x="10296" y="6357"/>
                </a:lnTo>
                <a:lnTo>
                  <a:pt x="9902" y="6507"/>
                </a:lnTo>
                <a:lnTo>
                  <a:pt x="9583" y="6657"/>
                </a:lnTo>
                <a:lnTo>
                  <a:pt x="9283" y="6807"/>
                </a:lnTo>
                <a:lnTo>
                  <a:pt x="9002" y="6994"/>
                </a:lnTo>
                <a:lnTo>
                  <a:pt x="8720" y="7182"/>
                </a:lnTo>
                <a:lnTo>
                  <a:pt x="8458" y="7407"/>
                </a:lnTo>
                <a:lnTo>
                  <a:pt x="8214" y="7632"/>
                </a:lnTo>
                <a:lnTo>
                  <a:pt x="7970" y="7876"/>
                </a:lnTo>
                <a:lnTo>
                  <a:pt x="7745" y="8119"/>
                </a:lnTo>
                <a:lnTo>
                  <a:pt x="7652" y="7988"/>
                </a:lnTo>
                <a:lnTo>
                  <a:pt x="7614" y="7951"/>
                </a:lnTo>
                <a:lnTo>
                  <a:pt x="7558" y="7913"/>
                </a:lnTo>
                <a:lnTo>
                  <a:pt x="7445" y="7876"/>
                </a:lnTo>
                <a:lnTo>
                  <a:pt x="7220" y="7838"/>
                </a:lnTo>
                <a:lnTo>
                  <a:pt x="6470" y="7651"/>
                </a:lnTo>
                <a:lnTo>
                  <a:pt x="5101" y="7332"/>
                </a:lnTo>
                <a:lnTo>
                  <a:pt x="3732" y="7032"/>
                </a:lnTo>
                <a:lnTo>
                  <a:pt x="2626" y="6807"/>
                </a:lnTo>
                <a:lnTo>
                  <a:pt x="1538" y="6582"/>
                </a:lnTo>
                <a:lnTo>
                  <a:pt x="1501" y="6582"/>
                </a:lnTo>
                <a:lnTo>
                  <a:pt x="1463" y="6619"/>
                </a:lnTo>
                <a:lnTo>
                  <a:pt x="1295" y="7238"/>
                </a:lnTo>
                <a:lnTo>
                  <a:pt x="1126" y="7857"/>
                </a:lnTo>
                <a:lnTo>
                  <a:pt x="732" y="9095"/>
                </a:lnTo>
                <a:lnTo>
                  <a:pt x="357" y="10332"/>
                </a:lnTo>
                <a:lnTo>
                  <a:pt x="188" y="10951"/>
                </a:lnTo>
                <a:lnTo>
                  <a:pt x="20" y="11589"/>
                </a:lnTo>
                <a:lnTo>
                  <a:pt x="1" y="11664"/>
                </a:lnTo>
                <a:lnTo>
                  <a:pt x="38" y="11757"/>
                </a:lnTo>
                <a:lnTo>
                  <a:pt x="95" y="11814"/>
                </a:lnTo>
                <a:lnTo>
                  <a:pt x="170" y="11851"/>
                </a:lnTo>
                <a:lnTo>
                  <a:pt x="1520" y="12226"/>
                </a:lnTo>
                <a:lnTo>
                  <a:pt x="2870" y="12601"/>
                </a:lnTo>
                <a:lnTo>
                  <a:pt x="4220" y="12995"/>
                </a:lnTo>
                <a:lnTo>
                  <a:pt x="5570" y="13351"/>
                </a:lnTo>
                <a:lnTo>
                  <a:pt x="5870" y="13445"/>
                </a:lnTo>
                <a:lnTo>
                  <a:pt x="6020" y="13482"/>
                </a:lnTo>
                <a:lnTo>
                  <a:pt x="6170" y="13482"/>
                </a:lnTo>
                <a:lnTo>
                  <a:pt x="6283" y="13464"/>
                </a:lnTo>
                <a:lnTo>
                  <a:pt x="6395" y="13407"/>
                </a:lnTo>
                <a:lnTo>
                  <a:pt x="6526" y="13858"/>
                </a:lnTo>
                <a:lnTo>
                  <a:pt x="6695" y="14270"/>
                </a:lnTo>
                <a:lnTo>
                  <a:pt x="6883" y="14664"/>
                </a:lnTo>
                <a:lnTo>
                  <a:pt x="7108" y="15058"/>
                </a:lnTo>
                <a:lnTo>
                  <a:pt x="7370" y="15414"/>
                </a:lnTo>
                <a:lnTo>
                  <a:pt x="7670" y="15751"/>
                </a:lnTo>
                <a:lnTo>
                  <a:pt x="7970" y="16070"/>
                </a:lnTo>
                <a:lnTo>
                  <a:pt x="8308" y="16351"/>
                </a:lnTo>
                <a:lnTo>
                  <a:pt x="8045" y="16558"/>
                </a:lnTo>
                <a:lnTo>
                  <a:pt x="8008" y="16595"/>
                </a:lnTo>
                <a:lnTo>
                  <a:pt x="7970" y="16652"/>
                </a:lnTo>
                <a:lnTo>
                  <a:pt x="7933" y="16745"/>
                </a:lnTo>
                <a:lnTo>
                  <a:pt x="7895" y="16970"/>
                </a:lnTo>
                <a:lnTo>
                  <a:pt x="7708" y="17739"/>
                </a:lnTo>
                <a:lnTo>
                  <a:pt x="7389" y="19108"/>
                </a:lnTo>
                <a:lnTo>
                  <a:pt x="7089" y="20477"/>
                </a:lnTo>
                <a:lnTo>
                  <a:pt x="6676" y="22221"/>
                </a:lnTo>
                <a:lnTo>
                  <a:pt x="5889" y="25390"/>
                </a:lnTo>
                <a:lnTo>
                  <a:pt x="5083" y="28578"/>
                </a:lnTo>
                <a:lnTo>
                  <a:pt x="4670" y="30321"/>
                </a:lnTo>
                <a:lnTo>
                  <a:pt x="4670" y="30359"/>
                </a:lnTo>
                <a:lnTo>
                  <a:pt x="4708" y="30396"/>
                </a:lnTo>
                <a:lnTo>
                  <a:pt x="5326" y="30565"/>
                </a:lnTo>
                <a:lnTo>
                  <a:pt x="5945" y="30734"/>
                </a:lnTo>
                <a:lnTo>
                  <a:pt x="7183" y="31109"/>
                </a:lnTo>
                <a:lnTo>
                  <a:pt x="8420" y="31503"/>
                </a:lnTo>
                <a:lnTo>
                  <a:pt x="9039" y="31672"/>
                </a:lnTo>
                <a:lnTo>
                  <a:pt x="9677" y="31840"/>
                </a:lnTo>
                <a:lnTo>
                  <a:pt x="9752" y="31859"/>
                </a:lnTo>
                <a:lnTo>
                  <a:pt x="9845" y="31822"/>
                </a:lnTo>
                <a:lnTo>
                  <a:pt x="9902" y="31765"/>
                </a:lnTo>
                <a:lnTo>
                  <a:pt x="9939" y="31690"/>
                </a:lnTo>
                <a:lnTo>
                  <a:pt x="11683" y="25165"/>
                </a:lnTo>
                <a:lnTo>
                  <a:pt x="13408" y="18639"/>
                </a:lnTo>
                <a:lnTo>
                  <a:pt x="13502" y="18339"/>
                </a:lnTo>
                <a:lnTo>
                  <a:pt x="13540" y="18189"/>
                </a:lnTo>
                <a:lnTo>
                  <a:pt x="13558" y="18039"/>
                </a:lnTo>
                <a:lnTo>
                  <a:pt x="13540" y="17983"/>
                </a:lnTo>
                <a:lnTo>
                  <a:pt x="13521" y="17908"/>
                </a:lnTo>
                <a:lnTo>
                  <a:pt x="13465" y="17795"/>
                </a:lnTo>
                <a:lnTo>
                  <a:pt x="13802" y="17702"/>
                </a:lnTo>
                <a:lnTo>
                  <a:pt x="14140" y="17608"/>
                </a:lnTo>
                <a:lnTo>
                  <a:pt x="14458" y="17495"/>
                </a:lnTo>
                <a:lnTo>
                  <a:pt x="14777" y="17364"/>
                </a:lnTo>
                <a:lnTo>
                  <a:pt x="15077" y="17195"/>
                </a:lnTo>
                <a:lnTo>
                  <a:pt x="15377" y="17027"/>
                </a:lnTo>
                <a:lnTo>
                  <a:pt x="15658" y="16839"/>
                </a:lnTo>
                <a:lnTo>
                  <a:pt x="15940" y="16652"/>
                </a:lnTo>
                <a:lnTo>
                  <a:pt x="16240" y="16370"/>
                </a:lnTo>
                <a:lnTo>
                  <a:pt x="16521" y="16089"/>
                </a:lnTo>
                <a:lnTo>
                  <a:pt x="16559" y="16145"/>
                </a:lnTo>
                <a:lnTo>
                  <a:pt x="16596" y="16183"/>
                </a:lnTo>
                <a:lnTo>
                  <a:pt x="16652" y="16220"/>
                </a:lnTo>
                <a:lnTo>
                  <a:pt x="16765" y="16258"/>
                </a:lnTo>
                <a:lnTo>
                  <a:pt x="16990" y="16295"/>
                </a:lnTo>
                <a:lnTo>
                  <a:pt x="17740" y="16483"/>
                </a:lnTo>
                <a:lnTo>
                  <a:pt x="19109" y="16802"/>
                </a:lnTo>
                <a:lnTo>
                  <a:pt x="20478" y="17102"/>
                </a:lnTo>
                <a:lnTo>
                  <a:pt x="21059" y="17233"/>
                </a:lnTo>
                <a:lnTo>
                  <a:pt x="21678" y="17383"/>
                </a:lnTo>
                <a:lnTo>
                  <a:pt x="22297" y="17552"/>
                </a:lnTo>
                <a:lnTo>
                  <a:pt x="22878" y="17683"/>
                </a:lnTo>
                <a:lnTo>
                  <a:pt x="22915" y="17683"/>
                </a:lnTo>
                <a:lnTo>
                  <a:pt x="22953" y="17645"/>
                </a:lnTo>
                <a:lnTo>
                  <a:pt x="23272" y="16389"/>
                </a:lnTo>
                <a:lnTo>
                  <a:pt x="23572" y="15095"/>
                </a:lnTo>
                <a:lnTo>
                  <a:pt x="23890" y="13820"/>
                </a:lnTo>
                <a:lnTo>
                  <a:pt x="24209" y="12545"/>
                </a:lnTo>
                <a:lnTo>
                  <a:pt x="24209" y="12451"/>
                </a:lnTo>
                <a:lnTo>
                  <a:pt x="24172" y="12376"/>
                </a:lnTo>
                <a:lnTo>
                  <a:pt x="24115" y="12320"/>
                </a:lnTo>
                <a:lnTo>
                  <a:pt x="24040" y="12282"/>
                </a:lnTo>
                <a:lnTo>
                  <a:pt x="22690" y="11907"/>
                </a:lnTo>
                <a:lnTo>
                  <a:pt x="21340" y="11532"/>
                </a:lnTo>
                <a:lnTo>
                  <a:pt x="19990" y="11139"/>
                </a:lnTo>
                <a:lnTo>
                  <a:pt x="18640" y="10782"/>
                </a:lnTo>
                <a:lnTo>
                  <a:pt x="18340" y="10688"/>
                </a:lnTo>
                <a:lnTo>
                  <a:pt x="18190" y="10651"/>
                </a:lnTo>
                <a:lnTo>
                  <a:pt x="18040" y="10632"/>
                </a:lnTo>
                <a:lnTo>
                  <a:pt x="17965" y="10651"/>
                </a:lnTo>
                <a:lnTo>
                  <a:pt x="17890" y="10670"/>
                </a:lnTo>
                <a:lnTo>
                  <a:pt x="17796" y="10201"/>
                </a:lnTo>
                <a:lnTo>
                  <a:pt x="17646" y="9713"/>
                </a:lnTo>
                <a:lnTo>
                  <a:pt x="17459" y="9263"/>
                </a:lnTo>
                <a:lnTo>
                  <a:pt x="17234" y="8813"/>
                </a:lnTo>
                <a:lnTo>
                  <a:pt x="17159" y="8720"/>
                </a:lnTo>
                <a:lnTo>
                  <a:pt x="17102" y="8607"/>
                </a:lnTo>
                <a:lnTo>
                  <a:pt x="16896" y="8345"/>
                </a:lnTo>
                <a:lnTo>
                  <a:pt x="16690" y="8082"/>
                </a:lnTo>
                <a:lnTo>
                  <a:pt x="16465" y="7838"/>
                </a:lnTo>
                <a:lnTo>
                  <a:pt x="16221" y="7613"/>
                </a:lnTo>
                <a:lnTo>
                  <a:pt x="16277" y="7538"/>
                </a:lnTo>
                <a:lnTo>
                  <a:pt x="16315" y="7426"/>
                </a:lnTo>
                <a:lnTo>
                  <a:pt x="16352" y="7219"/>
                </a:lnTo>
                <a:lnTo>
                  <a:pt x="16540" y="6451"/>
                </a:lnTo>
                <a:lnTo>
                  <a:pt x="16859" y="5100"/>
                </a:lnTo>
                <a:lnTo>
                  <a:pt x="17159" y="3732"/>
                </a:lnTo>
                <a:lnTo>
                  <a:pt x="17290" y="3150"/>
                </a:lnTo>
                <a:lnTo>
                  <a:pt x="17459" y="2531"/>
                </a:lnTo>
                <a:lnTo>
                  <a:pt x="17609" y="1913"/>
                </a:lnTo>
                <a:lnTo>
                  <a:pt x="17740" y="1331"/>
                </a:lnTo>
                <a:lnTo>
                  <a:pt x="17740" y="1294"/>
                </a:lnTo>
                <a:lnTo>
                  <a:pt x="17740" y="1275"/>
                </a:lnTo>
                <a:lnTo>
                  <a:pt x="17702" y="1256"/>
                </a:lnTo>
                <a:lnTo>
                  <a:pt x="16446" y="938"/>
                </a:lnTo>
                <a:lnTo>
                  <a:pt x="15152" y="638"/>
                </a:lnTo>
                <a:lnTo>
                  <a:pt x="13877" y="319"/>
                </a:lnTo>
                <a:lnTo>
                  <a:pt x="1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6" name="Google Shape;2386;p31"/>
          <p:cNvGrpSpPr/>
          <p:nvPr/>
        </p:nvGrpSpPr>
        <p:grpSpPr>
          <a:xfrm rot="630590">
            <a:off x="108542" y="4405105"/>
            <a:ext cx="759457" cy="388641"/>
            <a:chOff x="3791225" y="3867975"/>
            <a:chExt cx="759475" cy="388650"/>
          </a:xfrm>
        </p:grpSpPr>
        <p:sp>
          <p:nvSpPr>
            <p:cNvPr id="2387" name="Google Shape;2387;p31"/>
            <p:cNvSpPr/>
            <p:nvPr/>
          </p:nvSpPr>
          <p:spPr>
            <a:xfrm>
              <a:off x="3970775" y="3867975"/>
              <a:ext cx="289725" cy="359575"/>
            </a:xfrm>
            <a:custGeom>
              <a:avLst/>
              <a:gdLst/>
              <a:ahLst/>
              <a:cxnLst/>
              <a:rect l="l" t="t" r="r" b="b"/>
              <a:pathLst>
                <a:path w="11589" h="14383" extrusionOk="0">
                  <a:moveTo>
                    <a:pt x="8214" y="0"/>
                  </a:moveTo>
                  <a:lnTo>
                    <a:pt x="7782" y="19"/>
                  </a:lnTo>
                  <a:lnTo>
                    <a:pt x="7370" y="38"/>
                  </a:lnTo>
                  <a:lnTo>
                    <a:pt x="6957" y="94"/>
                  </a:lnTo>
                  <a:lnTo>
                    <a:pt x="6563" y="150"/>
                  </a:lnTo>
                  <a:lnTo>
                    <a:pt x="6151" y="244"/>
                  </a:lnTo>
                  <a:lnTo>
                    <a:pt x="5345" y="413"/>
                  </a:lnTo>
                  <a:lnTo>
                    <a:pt x="4538" y="600"/>
                  </a:lnTo>
                  <a:lnTo>
                    <a:pt x="3657" y="825"/>
                  </a:lnTo>
                  <a:lnTo>
                    <a:pt x="2776" y="1050"/>
                  </a:lnTo>
                  <a:lnTo>
                    <a:pt x="1894" y="1294"/>
                  </a:lnTo>
                  <a:lnTo>
                    <a:pt x="1013" y="1575"/>
                  </a:lnTo>
                  <a:lnTo>
                    <a:pt x="619" y="1688"/>
                  </a:lnTo>
                  <a:lnTo>
                    <a:pt x="413" y="1744"/>
                  </a:lnTo>
                  <a:lnTo>
                    <a:pt x="319" y="1800"/>
                  </a:lnTo>
                  <a:lnTo>
                    <a:pt x="244" y="1857"/>
                  </a:lnTo>
                  <a:lnTo>
                    <a:pt x="188" y="1894"/>
                  </a:lnTo>
                  <a:lnTo>
                    <a:pt x="150" y="1969"/>
                  </a:lnTo>
                  <a:lnTo>
                    <a:pt x="94" y="2100"/>
                  </a:lnTo>
                  <a:lnTo>
                    <a:pt x="75" y="2269"/>
                  </a:lnTo>
                  <a:lnTo>
                    <a:pt x="57" y="2400"/>
                  </a:lnTo>
                  <a:lnTo>
                    <a:pt x="0" y="2794"/>
                  </a:lnTo>
                  <a:lnTo>
                    <a:pt x="0" y="3169"/>
                  </a:lnTo>
                  <a:lnTo>
                    <a:pt x="0" y="3544"/>
                  </a:lnTo>
                  <a:lnTo>
                    <a:pt x="38" y="3919"/>
                  </a:lnTo>
                  <a:lnTo>
                    <a:pt x="113" y="4576"/>
                  </a:lnTo>
                  <a:lnTo>
                    <a:pt x="225" y="5232"/>
                  </a:lnTo>
                  <a:lnTo>
                    <a:pt x="375" y="5870"/>
                  </a:lnTo>
                  <a:lnTo>
                    <a:pt x="525" y="6526"/>
                  </a:lnTo>
                  <a:lnTo>
                    <a:pt x="863" y="7801"/>
                  </a:lnTo>
                  <a:lnTo>
                    <a:pt x="1013" y="8457"/>
                  </a:lnTo>
                  <a:lnTo>
                    <a:pt x="1163" y="9095"/>
                  </a:lnTo>
                  <a:lnTo>
                    <a:pt x="1425" y="10426"/>
                  </a:lnTo>
                  <a:lnTo>
                    <a:pt x="1557" y="11082"/>
                  </a:lnTo>
                  <a:lnTo>
                    <a:pt x="1725" y="11739"/>
                  </a:lnTo>
                  <a:lnTo>
                    <a:pt x="1913" y="12395"/>
                  </a:lnTo>
                  <a:lnTo>
                    <a:pt x="2138" y="13033"/>
                  </a:lnTo>
                  <a:lnTo>
                    <a:pt x="2269" y="13351"/>
                  </a:lnTo>
                  <a:lnTo>
                    <a:pt x="2401" y="13651"/>
                  </a:lnTo>
                  <a:lnTo>
                    <a:pt x="2551" y="13951"/>
                  </a:lnTo>
                  <a:lnTo>
                    <a:pt x="2719" y="14252"/>
                  </a:lnTo>
                  <a:lnTo>
                    <a:pt x="2738" y="14270"/>
                  </a:lnTo>
                  <a:lnTo>
                    <a:pt x="2757" y="14327"/>
                  </a:lnTo>
                  <a:lnTo>
                    <a:pt x="2813" y="14364"/>
                  </a:lnTo>
                  <a:lnTo>
                    <a:pt x="2869" y="14383"/>
                  </a:lnTo>
                  <a:lnTo>
                    <a:pt x="2944" y="14364"/>
                  </a:lnTo>
                  <a:lnTo>
                    <a:pt x="3976" y="14102"/>
                  </a:lnTo>
                  <a:lnTo>
                    <a:pt x="5007" y="13839"/>
                  </a:lnTo>
                  <a:lnTo>
                    <a:pt x="7088" y="13333"/>
                  </a:lnTo>
                  <a:lnTo>
                    <a:pt x="9151" y="12845"/>
                  </a:lnTo>
                  <a:lnTo>
                    <a:pt x="11233" y="12358"/>
                  </a:lnTo>
                  <a:lnTo>
                    <a:pt x="11326" y="12320"/>
                  </a:lnTo>
                  <a:lnTo>
                    <a:pt x="11401" y="12264"/>
                  </a:lnTo>
                  <a:lnTo>
                    <a:pt x="11476" y="12208"/>
                  </a:lnTo>
                  <a:lnTo>
                    <a:pt x="11533" y="12133"/>
                  </a:lnTo>
                  <a:lnTo>
                    <a:pt x="11570" y="12039"/>
                  </a:lnTo>
                  <a:lnTo>
                    <a:pt x="11589" y="11945"/>
                  </a:lnTo>
                  <a:lnTo>
                    <a:pt x="11589" y="11851"/>
                  </a:lnTo>
                  <a:lnTo>
                    <a:pt x="11551" y="11758"/>
                  </a:lnTo>
                  <a:lnTo>
                    <a:pt x="11420" y="11514"/>
                  </a:lnTo>
                  <a:lnTo>
                    <a:pt x="11326" y="11233"/>
                  </a:lnTo>
                  <a:lnTo>
                    <a:pt x="11251" y="10951"/>
                  </a:lnTo>
                  <a:lnTo>
                    <a:pt x="11195" y="10651"/>
                  </a:lnTo>
                  <a:lnTo>
                    <a:pt x="11120" y="10051"/>
                  </a:lnTo>
                  <a:lnTo>
                    <a:pt x="11064" y="9470"/>
                  </a:lnTo>
                  <a:lnTo>
                    <a:pt x="10970" y="8720"/>
                  </a:lnTo>
                  <a:lnTo>
                    <a:pt x="10858" y="7951"/>
                  </a:lnTo>
                  <a:lnTo>
                    <a:pt x="10633" y="6451"/>
                  </a:lnTo>
                  <a:lnTo>
                    <a:pt x="10295" y="4613"/>
                  </a:lnTo>
                  <a:lnTo>
                    <a:pt x="10126" y="3676"/>
                  </a:lnTo>
                  <a:lnTo>
                    <a:pt x="9939" y="2757"/>
                  </a:lnTo>
                  <a:lnTo>
                    <a:pt x="9751" y="2007"/>
                  </a:lnTo>
                  <a:lnTo>
                    <a:pt x="9564" y="1257"/>
                  </a:lnTo>
                  <a:lnTo>
                    <a:pt x="9470" y="844"/>
                  </a:lnTo>
                  <a:lnTo>
                    <a:pt x="9414" y="657"/>
                  </a:lnTo>
                  <a:lnTo>
                    <a:pt x="9339" y="469"/>
                  </a:lnTo>
                  <a:lnTo>
                    <a:pt x="9264" y="375"/>
                  </a:lnTo>
                  <a:lnTo>
                    <a:pt x="9207" y="282"/>
                  </a:lnTo>
                  <a:lnTo>
                    <a:pt x="9114" y="207"/>
                  </a:lnTo>
                  <a:lnTo>
                    <a:pt x="9039" y="150"/>
                  </a:lnTo>
                  <a:lnTo>
                    <a:pt x="8945" y="113"/>
                  </a:lnTo>
                  <a:lnTo>
                    <a:pt x="8851" y="75"/>
                  </a:lnTo>
                  <a:lnTo>
                    <a:pt x="8645" y="19"/>
                  </a:lnTo>
                  <a:lnTo>
                    <a:pt x="84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1"/>
            <p:cNvSpPr/>
            <p:nvPr/>
          </p:nvSpPr>
          <p:spPr>
            <a:xfrm>
              <a:off x="4418925" y="3990325"/>
              <a:ext cx="131775" cy="171600"/>
            </a:xfrm>
            <a:custGeom>
              <a:avLst/>
              <a:gdLst/>
              <a:ahLst/>
              <a:cxnLst/>
              <a:rect l="l" t="t" r="r" b="b"/>
              <a:pathLst>
                <a:path w="5271" h="6864" extrusionOk="0">
                  <a:moveTo>
                    <a:pt x="3695" y="0"/>
                  </a:moveTo>
                  <a:lnTo>
                    <a:pt x="3282" y="19"/>
                  </a:lnTo>
                  <a:lnTo>
                    <a:pt x="2457" y="113"/>
                  </a:lnTo>
                  <a:lnTo>
                    <a:pt x="1557" y="225"/>
                  </a:lnTo>
                  <a:lnTo>
                    <a:pt x="638" y="375"/>
                  </a:lnTo>
                  <a:lnTo>
                    <a:pt x="432" y="394"/>
                  </a:lnTo>
                  <a:lnTo>
                    <a:pt x="338" y="413"/>
                  </a:lnTo>
                  <a:lnTo>
                    <a:pt x="245" y="450"/>
                  </a:lnTo>
                  <a:lnTo>
                    <a:pt x="188" y="507"/>
                  </a:lnTo>
                  <a:lnTo>
                    <a:pt x="151" y="582"/>
                  </a:lnTo>
                  <a:lnTo>
                    <a:pt x="113" y="732"/>
                  </a:lnTo>
                  <a:lnTo>
                    <a:pt x="76" y="919"/>
                  </a:lnTo>
                  <a:lnTo>
                    <a:pt x="38" y="1107"/>
                  </a:lnTo>
                  <a:lnTo>
                    <a:pt x="1" y="1482"/>
                  </a:lnTo>
                  <a:lnTo>
                    <a:pt x="1" y="1801"/>
                  </a:lnTo>
                  <a:lnTo>
                    <a:pt x="20" y="2138"/>
                  </a:lnTo>
                  <a:lnTo>
                    <a:pt x="95" y="2794"/>
                  </a:lnTo>
                  <a:lnTo>
                    <a:pt x="170" y="3469"/>
                  </a:lnTo>
                  <a:lnTo>
                    <a:pt x="245" y="4126"/>
                  </a:lnTo>
                  <a:lnTo>
                    <a:pt x="301" y="4801"/>
                  </a:lnTo>
                  <a:lnTo>
                    <a:pt x="357" y="5476"/>
                  </a:lnTo>
                  <a:lnTo>
                    <a:pt x="413" y="5813"/>
                  </a:lnTo>
                  <a:lnTo>
                    <a:pt x="488" y="6151"/>
                  </a:lnTo>
                  <a:lnTo>
                    <a:pt x="582" y="6470"/>
                  </a:lnTo>
                  <a:lnTo>
                    <a:pt x="695" y="6789"/>
                  </a:lnTo>
                  <a:lnTo>
                    <a:pt x="695" y="6807"/>
                  </a:lnTo>
                  <a:lnTo>
                    <a:pt x="732" y="6845"/>
                  </a:lnTo>
                  <a:lnTo>
                    <a:pt x="770" y="6864"/>
                  </a:lnTo>
                  <a:lnTo>
                    <a:pt x="807" y="6864"/>
                  </a:lnTo>
                  <a:lnTo>
                    <a:pt x="1857" y="6732"/>
                  </a:lnTo>
                  <a:lnTo>
                    <a:pt x="2926" y="6601"/>
                  </a:lnTo>
                  <a:lnTo>
                    <a:pt x="5064" y="6376"/>
                  </a:lnTo>
                  <a:lnTo>
                    <a:pt x="5139" y="6339"/>
                  </a:lnTo>
                  <a:lnTo>
                    <a:pt x="5214" y="6282"/>
                  </a:lnTo>
                  <a:lnTo>
                    <a:pt x="5251" y="6245"/>
                  </a:lnTo>
                  <a:lnTo>
                    <a:pt x="5251" y="6207"/>
                  </a:lnTo>
                  <a:lnTo>
                    <a:pt x="5270" y="6151"/>
                  </a:lnTo>
                  <a:lnTo>
                    <a:pt x="5251" y="6113"/>
                  </a:lnTo>
                  <a:lnTo>
                    <a:pt x="5195" y="5963"/>
                  </a:lnTo>
                  <a:lnTo>
                    <a:pt x="5176" y="5832"/>
                  </a:lnTo>
                  <a:lnTo>
                    <a:pt x="5139" y="5532"/>
                  </a:lnTo>
                  <a:lnTo>
                    <a:pt x="5139" y="5213"/>
                  </a:lnTo>
                  <a:lnTo>
                    <a:pt x="5158" y="4932"/>
                  </a:lnTo>
                  <a:lnTo>
                    <a:pt x="5139" y="4163"/>
                  </a:lnTo>
                  <a:lnTo>
                    <a:pt x="5120" y="3413"/>
                  </a:lnTo>
                  <a:lnTo>
                    <a:pt x="5083" y="2457"/>
                  </a:lnTo>
                  <a:lnTo>
                    <a:pt x="5008" y="1519"/>
                  </a:lnTo>
                  <a:lnTo>
                    <a:pt x="4914" y="751"/>
                  </a:lnTo>
                  <a:lnTo>
                    <a:pt x="4895" y="544"/>
                  </a:lnTo>
                  <a:lnTo>
                    <a:pt x="4876" y="432"/>
                  </a:lnTo>
                  <a:lnTo>
                    <a:pt x="4858" y="338"/>
                  </a:lnTo>
                  <a:lnTo>
                    <a:pt x="4801" y="244"/>
                  </a:lnTo>
                  <a:lnTo>
                    <a:pt x="4726" y="169"/>
                  </a:lnTo>
                  <a:lnTo>
                    <a:pt x="4633" y="113"/>
                  </a:lnTo>
                  <a:lnTo>
                    <a:pt x="4539" y="75"/>
                  </a:lnTo>
                  <a:lnTo>
                    <a:pt x="4426" y="57"/>
                  </a:lnTo>
                  <a:lnTo>
                    <a:pt x="4314" y="38"/>
                  </a:lnTo>
                  <a:lnTo>
                    <a:pt x="4108" y="19"/>
                  </a:lnTo>
                  <a:lnTo>
                    <a:pt x="36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1"/>
            <p:cNvSpPr/>
            <p:nvPr/>
          </p:nvSpPr>
          <p:spPr>
            <a:xfrm>
              <a:off x="3791225" y="4076100"/>
              <a:ext cx="165050" cy="180525"/>
            </a:xfrm>
            <a:custGeom>
              <a:avLst/>
              <a:gdLst/>
              <a:ahLst/>
              <a:cxnLst/>
              <a:rect l="l" t="t" r="r" b="b"/>
              <a:pathLst>
                <a:path w="6602" h="7221" extrusionOk="0">
                  <a:moveTo>
                    <a:pt x="3019" y="1"/>
                  </a:moveTo>
                  <a:lnTo>
                    <a:pt x="2663" y="38"/>
                  </a:lnTo>
                  <a:lnTo>
                    <a:pt x="2307" y="114"/>
                  </a:lnTo>
                  <a:lnTo>
                    <a:pt x="1951" y="226"/>
                  </a:lnTo>
                  <a:lnTo>
                    <a:pt x="1594" y="395"/>
                  </a:lnTo>
                  <a:lnTo>
                    <a:pt x="1426" y="489"/>
                  </a:lnTo>
                  <a:lnTo>
                    <a:pt x="1257" y="601"/>
                  </a:lnTo>
                  <a:lnTo>
                    <a:pt x="1107" y="714"/>
                  </a:lnTo>
                  <a:lnTo>
                    <a:pt x="976" y="826"/>
                  </a:lnTo>
                  <a:lnTo>
                    <a:pt x="732" y="1051"/>
                  </a:lnTo>
                  <a:lnTo>
                    <a:pt x="544" y="1332"/>
                  </a:lnTo>
                  <a:lnTo>
                    <a:pt x="375" y="1614"/>
                  </a:lnTo>
                  <a:lnTo>
                    <a:pt x="244" y="1914"/>
                  </a:lnTo>
                  <a:lnTo>
                    <a:pt x="132" y="2214"/>
                  </a:lnTo>
                  <a:lnTo>
                    <a:pt x="57" y="2551"/>
                  </a:lnTo>
                  <a:lnTo>
                    <a:pt x="19" y="2889"/>
                  </a:lnTo>
                  <a:lnTo>
                    <a:pt x="0" y="3226"/>
                  </a:lnTo>
                  <a:lnTo>
                    <a:pt x="0" y="3564"/>
                  </a:lnTo>
                  <a:lnTo>
                    <a:pt x="19" y="3901"/>
                  </a:lnTo>
                  <a:lnTo>
                    <a:pt x="75" y="4258"/>
                  </a:lnTo>
                  <a:lnTo>
                    <a:pt x="132" y="4595"/>
                  </a:lnTo>
                  <a:lnTo>
                    <a:pt x="225" y="4914"/>
                  </a:lnTo>
                  <a:lnTo>
                    <a:pt x="319" y="5233"/>
                  </a:lnTo>
                  <a:lnTo>
                    <a:pt x="432" y="5533"/>
                  </a:lnTo>
                  <a:lnTo>
                    <a:pt x="619" y="5983"/>
                  </a:lnTo>
                  <a:lnTo>
                    <a:pt x="826" y="6395"/>
                  </a:lnTo>
                  <a:lnTo>
                    <a:pt x="1069" y="6808"/>
                  </a:lnTo>
                  <a:lnTo>
                    <a:pt x="1351" y="7202"/>
                  </a:lnTo>
                  <a:lnTo>
                    <a:pt x="1388" y="7220"/>
                  </a:lnTo>
                  <a:lnTo>
                    <a:pt x="1444" y="7220"/>
                  </a:lnTo>
                  <a:lnTo>
                    <a:pt x="1594" y="7202"/>
                  </a:lnTo>
                  <a:lnTo>
                    <a:pt x="2026" y="7127"/>
                  </a:lnTo>
                  <a:lnTo>
                    <a:pt x="3413" y="6920"/>
                  </a:lnTo>
                  <a:lnTo>
                    <a:pt x="6170" y="6489"/>
                  </a:lnTo>
                  <a:lnTo>
                    <a:pt x="6414" y="6452"/>
                  </a:lnTo>
                  <a:lnTo>
                    <a:pt x="6470" y="6433"/>
                  </a:lnTo>
                  <a:lnTo>
                    <a:pt x="6507" y="6395"/>
                  </a:lnTo>
                  <a:lnTo>
                    <a:pt x="6545" y="6358"/>
                  </a:lnTo>
                  <a:lnTo>
                    <a:pt x="6564" y="6302"/>
                  </a:lnTo>
                  <a:lnTo>
                    <a:pt x="6601" y="6133"/>
                  </a:lnTo>
                  <a:lnTo>
                    <a:pt x="6601" y="5964"/>
                  </a:lnTo>
                  <a:lnTo>
                    <a:pt x="6601" y="5608"/>
                  </a:lnTo>
                  <a:lnTo>
                    <a:pt x="6564" y="5270"/>
                  </a:lnTo>
                  <a:lnTo>
                    <a:pt x="6507" y="4914"/>
                  </a:lnTo>
                  <a:lnTo>
                    <a:pt x="6339" y="3920"/>
                  </a:lnTo>
                  <a:lnTo>
                    <a:pt x="6263" y="3470"/>
                  </a:lnTo>
                  <a:lnTo>
                    <a:pt x="6151" y="3020"/>
                  </a:lnTo>
                  <a:lnTo>
                    <a:pt x="6038" y="2570"/>
                  </a:lnTo>
                  <a:lnTo>
                    <a:pt x="5888" y="2120"/>
                  </a:lnTo>
                  <a:lnTo>
                    <a:pt x="5757" y="1782"/>
                  </a:lnTo>
                  <a:lnTo>
                    <a:pt x="5588" y="1445"/>
                  </a:lnTo>
                  <a:lnTo>
                    <a:pt x="5382" y="1164"/>
                  </a:lnTo>
                  <a:lnTo>
                    <a:pt x="5157" y="901"/>
                  </a:lnTo>
                  <a:lnTo>
                    <a:pt x="4895" y="657"/>
                  </a:lnTo>
                  <a:lnTo>
                    <a:pt x="4613" y="470"/>
                  </a:lnTo>
                  <a:lnTo>
                    <a:pt x="4332" y="301"/>
                  </a:lnTo>
                  <a:lnTo>
                    <a:pt x="4013" y="170"/>
                  </a:lnTo>
                  <a:lnTo>
                    <a:pt x="3695" y="76"/>
                  </a:lnTo>
                  <a:lnTo>
                    <a:pt x="3357" y="20"/>
                  </a:lnTo>
                  <a:lnTo>
                    <a:pt x="30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0" name="Google Shape;2390;p31"/>
          <p:cNvSpPr/>
          <p:nvPr/>
        </p:nvSpPr>
        <p:spPr>
          <a:xfrm flipH="1">
            <a:off x="8767554" y="4020727"/>
            <a:ext cx="448159" cy="736560"/>
          </a:xfrm>
          <a:custGeom>
            <a:avLst/>
            <a:gdLst/>
            <a:ahLst/>
            <a:cxnLst/>
            <a:rect l="l" t="t" r="r" b="b"/>
            <a:pathLst>
              <a:path w="21528" h="35386" extrusionOk="0">
                <a:moveTo>
                  <a:pt x="4445" y="1"/>
                </a:moveTo>
                <a:lnTo>
                  <a:pt x="2889" y="38"/>
                </a:lnTo>
                <a:lnTo>
                  <a:pt x="4014" y="4276"/>
                </a:lnTo>
                <a:lnTo>
                  <a:pt x="788" y="5608"/>
                </a:lnTo>
                <a:lnTo>
                  <a:pt x="826" y="7164"/>
                </a:lnTo>
                <a:lnTo>
                  <a:pt x="4520" y="6170"/>
                </a:lnTo>
                <a:lnTo>
                  <a:pt x="5551" y="10089"/>
                </a:lnTo>
                <a:lnTo>
                  <a:pt x="5176" y="10314"/>
                </a:lnTo>
                <a:lnTo>
                  <a:pt x="4801" y="10539"/>
                </a:lnTo>
                <a:lnTo>
                  <a:pt x="4445" y="10802"/>
                </a:lnTo>
                <a:lnTo>
                  <a:pt x="4107" y="11083"/>
                </a:lnTo>
                <a:lnTo>
                  <a:pt x="3770" y="11383"/>
                </a:lnTo>
                <a:lnTo>
                  <a:pt x="3451" y="11702"/>
                </a:lnTo>
                <a:lnTo>
                  <a:pt x="3151" y="12021"/>
                </a:lnTo>
                <a:lnTo>
                  <a:pt x="2870" y="12358"/>
                </a:lnTo>
                <a:lnTo>
                  <a:pt x="2589" y="12714"/>
                </a:lnTo>
                <a:lnTo>
                  <a:pt x="2345" y="13089"/>
                </a:lnTo>
                <a:lnTo>
                  <a:pt x="2082" y="13446"/>
                </a:lnTo>
                <a:lnTo>
                  <a:pt x="1857" y="13839"/>
                </a:lnTo>
                <a:lnTo>
                  <a:pt x="1632" y="14215"/>
                </a:lnTo>
                <a:lnTo>
                  <a:pt x="1426" y="14608"/>
                </a:lnTo>
                <a:lnTo>
                  <a:pt x="1238" y="15002"/>
                </a:lnTo>
                <a:lnTo>
                  <a:pt x="1051" y="15396"/>
                </a:lnTo>
                <a:lnTo>
                  <a:pt x="882" y="15808"/>
                </a:lnTo>
                <a:lnTo>
                  <a:pt x="713" y="16221"/>
                </a:lnTo>
                <a:lnTo>
                  <a:pt x="582" y="16652"/>
                </a:lnTo>
                <a:lnTo>
                  <a:pt x="451" y="17084"/>
                </a:lnTo>
                <a:lnTo>
                  <a:pt x="357" y="17515"/>
                </a:lnTo>
                <a:lnTo>
                  <a:pt x="263" y="17946"/>
                </a:lnTo>
                <a:lnTo>
                  <a:pt x="188" y="18396"/>
                </a:lnTo>
                <a:lnTo>
                  <a:pt x="113" y="18827"/>
                </a:lnTo>
                <a:lnTo>
                  <a:pt x="76" y="19277"/>
                </a:lnTo>
                <a:lnTo>
                  <a:pt x="38" y="19728"/>
                </a:lnTo>
                <a:lnTo>
                  <a:pt x="20" y="20178"/>
                </a:lnTo>
                <a:lnTo>
                  <a:pt x="1" y="20628"/>
                </a:lnTo>
                <a:lnTo>
                  <a:pt x="20" y="21509"/>
                </a:lnTo>
                <a:lnTo>
                  <a:pt x="57" y="22409"/>
                </a:lnTo>
                <a:lnTo>
                  <a:pt x="151" y="23384"/>
                </a:lnTo>
                <a:lnTo>
                  <a:pt x="282" y="24359"/>
                </a:lnTo>
                <a:lnTo>
                  <a:pt x="451" y="25316"/>
                </a:lnTo>
                <a:lnTo>
                  <a:pt x="657" y="26272"/>
                </a:lnTo>
                <a:lnTo>
                  <a:pt x="901" y="27228"/>
                </a:lnTo>
                <a:lnTo>
                  <a:pt x="1163" y="28166"/>
                </a:lnTo>
                <a:lnTo>
                  <a:pt x="1482" y="29085"/>
                </a:lnTo>
                <a:lnTo>
                  <a:pt x="1820" y="30003"/>
                </a:lnTo>
                <a:lnTo>
                  <a:pt x="2101" y="30697"/>
                </a:lnTo>
                <a:lnTo>
                  <a:pt x="2420" y="31391"/>
                </a:lnTo>
                <a:lnTo>
                  <a:pt x="2757" y="32085"/>
                </a:lnTo>
                <a:lnTo>
                  <a:pt x="3114" y="32741"/>
                </a:lnTo>
                <a:lnTo>
                  <a:pt x="3489" y="33397"/>
                </a:lnTo>
                <a:lnTo>
                  <a:pt x="3882" y="34054"/>
                </a:lnTo>
                <a:lnTo>
                  <a:pt x="4314" y="34673"/>
                </a:lnTo>
                <a:lnTo>
                  <a:pt x="4764" y="35291"/>
                </a:lnTo>
                <a:lnTo>
                  <a:pt x="4801" y="35329"/>
                </a:lnTo>
                <a:lnTo>
                  <a:pt x="4857" y="35366"/>
                </a:lnTo>
                <a:lnTo>
                  <a:pt x="4895" y="35385"/>
                </a:lnTo>
                <a:lnTo>
                  <a:pt x="4989" y="35385"/>
                </a:lnTo>
                <a:lnTo>
                  <a:pt x="5045" y="35366"/>
                </a:lnTo>
                <a:lnTo>
                  <a:pt x="5533" y="35291"/>
                </a:lnTo>
                <a:lnTo>
                  <a:pt x="6920" y="35066"/>
                </a:lnTo>
                <a:lnTo>
                  <a:pt x="11346" y="34391"/>
                </a:lnTo>
                <a:lnTo>
                  <a:pt x="20103" y="33022"/>
                </a:lnTo>
                <a:lnTo>
                  <a:pt x="20928" y="32891"/>
                </a:lnTo>
                <a:lnTo>
                  <a:pt x="21003" y="32872"/>
                </a:lnTo>
                <a:lnTo>
                  <a:pt x="21078" y="32854"/>
                </a:lnTo>
                <a:lnTo>
                  <a:pt x="21153" y="32797"/>
                </a:lnTo>
                <a:lnTo>
                  <a:pt x="21228" y="32741"/>
                </a:lnTo>
                <a:lnTo>
                  <a:pt x="21284" y="32685"/>
                </a:lnTo>
                <a:lnTo>
                  <a:pt x="21340" y="32610"/>
                </a:lnTo>
                <a:lnTo>
                  <a:pt x="21378" y="32535"/>
                </a:lnTo>
                <a:lnTo>
                  <a:pt x="21396" y="32460"/>
                </a:lnTo>
                <a:lnTo>
                  <a:pt x="21471" y="31897"/>
                </a:lnTo>
                <a:lnTo>
                  <a:pt x="21528" y="31354"/>
                </a:lnTo>
                <a:lnTo>
                  <a:pt x="21528" y="30791"/>
                </a:lnTo>
                <a:lnTo>
                  <a:pt x="21509" y="30247"/>
                </a:lnTo>
                <a:lnTo>
                  <a:pt x="21453" y="29685"/>
                </a:lnTo>
                <a:lnTo>
                  <a:pt x="21396" y="29141"/>
                </a:lnTo>
                <a:lnTo>
                  <a:pt x="21303" y="28597"/>
                </a:lnTo>
                <a:lnTo>
                  <a:pt x="21209" y="28035"/>
                </a:lnTo>
                <a:lnTo>
                  <a:pt x="20946" y="26441"/>
                </a:lnTo>
                <a:lnTo>
                  <a:pt x="20665" y="24865"/>
                </a:lnTo>
                <a:lnTo>
                  <a:pt x="20534" y="24134"/>
                </a:lnTo>
                <a:lnTo>
                  <a:pt x="20384" y="23403"/>
                </a:lnTo>
                <a:lnTo>
                  <a:pt x="20234" y="22672"/>
                </a:lnTo>
                <a:lnTo>
                  <a:pt x="20065" y="21959"/>
                </a:lnTo>
                <a:lnTo>
                  <a:pt x="19878" y="21246"/>
                </a:lnTo>
                <a:lnTo>
                  <a:pt x="19690" y="20534"/>
                </a:lnTo>
                <a:lnTo>
                  <a:pt x="19465" y="19821"/>
                </a:lnTo>
                <a:lnTo>
                  <a:pt x="19240" y="19109"/>
                </a:lnTo>
                <a:lnTo>
                  <a:pt x="18996" y="18434"/>
                </a:lnTo>
                <a:lnTo>
                  <a:pt x="18734" y="17740"/>
                </a:lnTo>
                <a:lnTo>
                  <a:pt x="18452" y="17065"/>
                </a:lnTo>
                <a:lnTo>
                  <a:pt x="18134" y="16390"/>
                </a:lnTo>
                <a:lnTo>
                  <a:pt x="17815" y="15733"/>
                </a:lnTo>
                <a:lnTo>
                  <a:pt x="17459" y="15077"/>
                </a:lnTo>
                <a:lnTo>
                  <a:pt x="17065" y="14440"/>
                </a:lnTo>
                <a:lnTo>
                  <a:pt x="16652" y="13839"/>
                </a:lnTo>
                <a:lnTo>
                  <a:pt x="16221" y="13239"/>
                </a:lnTo>
                <a:lnTo>
                  <a:pt x="15752" y="12677"/>
                </a:lnTo>
                <a:lnTo>
                  <a:pt x="15508" y="12414"/>
                </a:lnTo>
                <a:lnTo>
                  <a:pt x="15246" y="12152"/>
                </a:lnTo>
                <a:lnTo>
                  <a:pt x="14983" y="11908"/>
                </a:lnTo>
                <a:lnTo>
                  <a:pt x="14721" y="11664"/>
                </a:lnTo>
                <a:lnTo>
                  <a:pt x="14440" y="11421"/>
                </a:lnTo>
                <a:lnTo>
                  <a:pt x="14158" y="11196"/>
                </a:lnTo>
                <a:lnTo>
                  <a:pt x="13858" y="10989"/>
                </a:lnTo>
                <a:lnTo>
                  <a:pt x="13558" y="10783"/>
                </a:lnTo>
                <a:lnTo>
                  <a:pt x="13239" y="10577"/>
                </a:lnTo>
                <a:lnTo>
                  <a:pt x="12921" y="10408"/>
                </a:lnTo>
                <a:lnTo>
                  <a:pt x="12583" y="10239"/>
                </a:lnTo>
                <a:lnTo>
                  <a:pt x="12246" y="10070"/>
                </a:lnTo>
                <a:lnTo>
                  <a:pt x="11833" y="9902"/>
                </a:lnTo>
                <a:lnTo>
                  <a:pt x="11421" y="9752"/>
                </a:lnTo>
                <a:lnTo>
                  <a:pt x="10989" y="9639"/>
                </a:lnTo>
                <a:lnTo>
                  <a:pt x="10558" y="9527"/>
                </a:lnTo>
                <a:lnTo>
                  <a:pt x="10108" y="9433"/>
                </a:lnTo>
                <a:lnTo>
                  <a:pt x="9658" y="9377"/>
                </a:lnTo>
                <a:lnTo>
                  <a:pt x="9227" y="9339"/>
                </a:lnTo>
                <a:lnTo>
                  <a:pt x="8270" y="9339"/>
                </a:lnTo>
                <a:lnTo>
                  <a:pt x="7764" y="9395"/>
                </a:lnTo>
                <a:lnTo>
                  <a:pt x="6451" y="5664"/>
                </a:lnTo>
                <a:lnTo>
                  <a:pt x="10708" y="4520"/>
                </a:lnTo>
                <a:lnTo>
                  <a:pt x="9170" y="2138"/>
                </a:lnTo>
                <a:lnTo>
                  <a:pt x="5701" y="3564"/>
                </a:lnTo>
                <a:lnTo>
                  <a:pt x="44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1" name="Google Shape;2391;p31"/>
          <p:cNvGrpSpPr/>
          <p:nvPr/>
        </p:nvGrpSpPr>
        <p:grpSpPr>
          <a:xfrm flipH="1">
            <a:off x="8423993" y="2656875"/>
            <a:ext cx="1266965" cy="1459108"/>
            <a:chOff x="7824800" y="134675"/>
            <a:chExt cx="1266965" cy="1459108"/>
          </a:xfrm>
        </p:grpSpPr>
        <p:sp>
          <p:nvSpPr>
            <p:cNvPr id="2392" name="Google Shape;2392;p31"/>
            <p:cNvSpPr/>
            <p:nvPr/>
          </p:nvSpPr>
          <p:spPr>
            <a:xfrm>
              <a:off x="8079191" y="387649"/>
              <a:ext cx="677695" cy="888967"/>
            </a:xfrm>
            <a:custGeom>
              <a:avLst/>
              <a:gdLst/>
              <a:ahLst/>
              <a:cxnLst/>
              <a:rect l="l" t="t" r="r" b="b"/>
              <a:pathLst>
                <a:path w="17684" h="23197" extrusionOk="0">
                  <a:moveTo>
                    <a:pt x="2007" y="1"/>
                  </a:moveTo>
                  <a:lnTo>
                    <a:pt x="1651" y="19"/>
                  </a:lnTo>
                  <a:lnTo>
                    <a:pt x="1313" y="38"/>
                  </a:lnTo>
                  <a:lnTo>
                    <a:pt x="751" y="94"/>
                  </a:lnTo>
                  <a:lnTo>
                    <a:pt x="338" y="169"/>
                  </a:lnTo>
                  <a:lnTo>
                    <a:pt x="94" y="226"/>
                  </a:lnTo>
                  <a:lnTo>
                    <a:pt x="1" y="244"/>
                  </a:lnTo>
                  <a:lnTo>
                    <a:pt x="338" y="244"/>
                  </a:lnTo>
                  <a:lnTo>
                    <a:pt x="751" y="263"/>
                  </a:lnTo>
                  <a:lnTo>
                    <a:pt x="1313" y="301"/>
                  </a:lnTo>
                  <a:lnTo>
                    <a:pt x="1632" y="357"/>
                  </a:lnTo>
                  <a:lnTo>
                    <a:pt x="1988" y="413"/>
                  </a:lnTo>
                  <a:lnTo>
                    <a:pt x="2382" y="488"/>
                  </a:lnTo>
                  <a:lnTo>
                    <a:pt x="2795" y="601"/>
                  </a:lnTo>
                  <a:lnTo>
                    <a:pt x="3207" y="732"/>
                  </a:lnTo>
                  <a:lnTo>
                    <a:pt x="3638" y="919"/>
                  </a:lnTo>
                  <a:lnTo>
                    <a:pt x="3845" y="1032"/>
                  </a:lnTo>
                  <a:lnTo>
                    <a:pt x="4070" y="1144"/>
                  </a:lnTo>
                  <a:lnTo>
                    <a:pt x="4276" y="1294"/>
                  </a:lnTo>
                  <a:lnTo>
                    <a:pt x="4482" y="1444"/>
                  </a:lnTo>
                  <a:lnTo>
                    <a:pt x="4689" y="1594"/>
                  </a:lnTo>
                  <a:lnTo>
                    <a:pt x="4876" y="1782"/>
                  </a:lnTo>
                  <a:lnTo>
                    <a:pt x="5045" y="1969"/>
                  </a:lnTo>
                  <a:lnTo>
                    <a:pt x="5214" y="2194"/>
                  </a:lnTo>
                  <a:lnTo>
                    <a:pt x="5382" y="2419"/>
                  </a:lnTo>
                  <a:lnTo>
                    <a:pt x="5514" y="2645"/>
                  </a:lnTo>
                  <a:lnTo>
                    <a:pt x="5645" y="2907"/>
                  </a:lnTo>
                  <a:lnTo>
                    <a:pt x="5757" y="3170"/>
                  </a:lnTo>
                  <a:lnTo>
                    <a:pt x="5851" y="3451"/>
                  </a:lnTo>
                  <a:lnTo>
                    <a:pt x="5945" y="3751"/>
                  </a:lnTo>
                  <a:lnTo>
                    <a:pt x="6039" y="4088"/>
                  </a:lnTo>
                  <a:lnTo>
                    <a:pt x="6132" y="4445"/>
                  </a:lnTo>
                  <a:lnTo>
                    <a:pt x="6245" y="4801"/>
                  </a:lnTo>
                  <a:lnTo>
                    <a:pt x="6395" y="5176"/>
                  </a:lnTo>
                  <a:lnTo>
                    <a:pt x="6489" y="5382"/>
                  </a:lnTo>
                  <a:lnTo>
                    <a:pt x="6582" y="5570"/>
                  </a:lnTo>
                  <a:lnTo>
                    <a:pt x="6695" y="5757"/>
                  </a:lnTo>
                  <a:lnTo>
                    <a:pt x="6807" y="5945"/>
                  </a:lnTo>
                  <a:lnTo>
                    <a:pt x="6939" y="6151"/>
                  </a:lnTo>
                  <a:lnTo>
                    <a:pt x="7089" y="6320"/>
                  </a:lnTo>
                  <a:lnTo>
                    <a:pt x="7257" y="6507"/>
                  </a:lnTo>
                  <a:lnTo>
                    <a:pt x="7445" y="6657"/>
                  </a:lnTo>
                  <a:lnTo>
                    <a:pt x="7614" y="6807"/>
                  </a:lnTo>
                  <a:lnTo>
                    <a:pt x="7801" y="6957"/>
                  </a:lnTo>
                  <a:lnTo>
                    <a:pt x="8008" y="7089"/>
                  </a:lnTo>
                  <a:lnTo>
                    <a:pt x="8195" y="7201"/>
                  </a:lnTo>
                  <a:lnTo>
                    <a:pt x="8589" y="7407"/>
                  </a:lnTo>
                  <a:lnTo>
                    <a:pt x="8964" y="7595"/>
                  </a:lnTo>
                  <a:lnTo>
                    <a:pt x="9358" y="7764"/>
                  </a:lnTo>
                  <a:lnTo>
                    <a:pt x="9770" y="7914"/>
                  </a:lnTo>
                  <a:lnTo>
                    <a:pt x="10558" y="8195"/>
                  </a:lnTo>
                  <a:lnTo>
                    <a:pt x="11308" y="8476"/>
                  </a:lnTo>
                  <a:lnTo>
                    <a:pt x="11664" y="8608"/>
                  </a:lnTo>
                  <a:lnTo>
                    <a:pt x="12020" y="8776"/>
                  </a:lnTo>
                  <a:lnTo>
                    <a:pt x="12339" y="8945"/>
                  </a:lnTo>
                  <a:lnTo>
                    <a:pt x="12639" y="9133"/>
                  </a:lnTo>
                  <a:lnTo>
                    <a:pt x="12789" y="9226"/>
                  </a:lnTo>
                  <a:lnTo>
                    <a:pt x="12902" y="9320"/>
                  </a:lnTo>
                  <a:lnTo>
                    <a:pt x="12958" y="9376"/>
                  </a:lnTo>
                  <a:lnTo>
                    <a:pt x="12996" y="9414"/>
                  </a:lnTo>
                  <a:lnTo>
                    <a:pt x="13052" y="9451"/>
                  </a:lnTo>
                  <a:lnTo>
                    <a:pt x="13071" y="9508"/>
                  </a:lnTo>
                  <a:lnTo>
                    <a:pt x="13108" y="9545"/>
                  </a:lnTo>
                  <a:lnTo>
                    <a:pt x="13127" y="9564"/>
                  </a:lnTo>
                  <a:lnTo>
                    <a:pt x="13146" y="9601"/>
                  </a:lnTo>
                  <a:lnTo>
                    <a:pt x="13221" y="9733"/>
                  </a:lnTo>
                  <a:lnTo>
                    <a:pt x="13277" y="9864"/>
                  </a:lnTo>
                  <a:lnTo>
                    <a:pt x="13333" y="10014"/>
                  </a:lnTo>
                  <a:lnTo>
                    <a:pt x="13446" y="10333"/>
                  </a:lnTo>
                  <a:lnTo>
                    <a:pt x="13521" y="10689"/>
                  </a:lnTo>
                  <a:lnTo>
                    <a:pt x="13596" y="11064"/>
                  </a:lnTo>
                  <a:lnTo>
                    <a:pt x="13671" y="11458"/>
                  </a:lnTo>
                  <a:lnTo>
                    <a:pt x="13727" y="11870"/>
                  </a:lnTo>
                  <a:lnTo>
                    <a:pt x="13802" y="12283"/>
                  </a:lnTo>
                  <a:lnTo>
                    <a:pt x="13896" y="12714"/>
                  </a:lnTo>
                  <a:lnTo>
                    <a:pt x="13952" y="12920"/>
                  </a:lnTo>
                  <a:lnTo>
                    <a:pt x="13971" y="12977"/>
                  </a:lnTo>
                  <a:lnTo>
                    <a:pt x="14008" y="13089"/>
                  </a:lnTo>
                  <a:lnTo>
                    <a:pt x="14064" y="13333"/>
                  </a:lnTo>
                  <a:lnTo>
                    <a:pt x="14158" y="13558"/>
                  </a:lnTo>
                  <a:lnTo>
                    <a:pt x="14252" y="13764"/>
                  </a:lnTo>
                  <a:lnTo>
                    <a:pt x="14346" y="13971"/>
                  </a:lnTo>
                  <a:lnTo>
                    <a:pt x="14458" y="14177"/>
                  </a:lnTo>
                  <a:lnTo>
                    <a:pt x="14571" y="14364"/>
                  </a:lnTo>
                  <a:lnTo>
                    <a:pt x="14833" y="14721"/>
                  </a:lnTo>
                  <a:lnTo>
                    <a:pt x="15077" y="15039"/>
                  </a:lnTo>
                  <a:lnTo>
                    <a:pt x="15339" y="15321"/>
                  </a:lnTo>
                  <a:lnTo>
                    <a:pt x="15808" y="15846"/>
                  </a:lnTo>
                  <a:lnTo>
                    <a:pt x="15996" y="16089"/>
                  </a:lnTo>
                  <a:lnTo>
                    <a:pt x="16165" y="16333"/>
                  </a:lnTo>
                  <a:lnTo>
                    <a:pt x="16315" y="16558"/>
                  </a:lnTo>
                  <a:lnTo>
                    <a:pt x="16427" y="16802"/>
                  </a:lnTo>
                  <a:lnTo>
                    <a:pt x="16465" y="16933"/>
                  </a:lnTo>
                  <a:lnTo>
                    <a:pt x="16502" y="17065"/>
                  </a:lnTo>
                  <a:lnTo>
                    <a:pt x="16540" y="17177"/>
                  </a:lnTo>
                  <a:lnTo>
                    <a:pt x="16558" y="17308"/>
                  </a:lnTo>
                  <a:lnTo>
                    <a:pt x="16577" y="17571"/>
                  </a:lnTo>
                  <a:lnTo>
                    <a:pt x="16577" y="17852"/>
                  </a:lnTo>
                  <a:lnTo>
                    <a:pt x="16558" y="18115"/>
                  </a:lnTo>
                  <a:lnTo>
                    <a:pt x="16540" y="18377"/>
                  </a:lnTo>
                  <a:lnTo>
                    <a:pt x="16483" y="18658"/>
                  </a:lnTo>
                  <a:lnTo>
                    <a:pt x="16427" y="18902"/>
                  </a:lnTo>
                  <a:lnTo>
                    <a:pt x="16277" y="19409"/>
                  </a:lnTo>
                  <a:lnTo>
                    <a:pt x="16108" y="19877"/>
                  </a:lnTo>
                  <a:lnTo>
                    <a:pt x="15902" y="20327"/>
                  </a:lnTo>
                  <a:lnTo>
                    <a:pt x="15714" y="20740"/>
                  </a:lnTo>
                  <a:lnTo>
                    <a:pt x="15321" y="21471"/>
                  </a:lnTo>
                  <a:lnTo>
                    <a:pt x="14983" y="22071"/>
                  </a:lnTo>
                  <a:lnTo>
                    <a:pt x="14477" y="22896"/>
                  </a:lnTo>
                  <a:lnTo>
                    <a:pt x="14289" y="23196"/>
                  </a:lnTo>
                  <a:lnTo>
                    <a:pt x="14533" y="22953"/>
                  </a:lnTo>
                  <a:lnTo>
                    <a:pt x="14814" y="22653"/>
                  </a:lnTo>
                  <a:lnTo>
                    <a:pt x="15208" y="22240"/>
                  </a:lnTo>
                  <a:lnTo>
                    <a:pt x="15658" y="21696"/>
                  </a:lnTo>
                  <a:lnTo>
                    <a:pt x="15921" y="21377"/>
                  </a:lnTo>
                  <a:lnTo>
                    <a:pt x="16183" y="21021"/>
                  </a:lnTo>
                  <a:lnTo>
                    <a:pt x="16465" y="20627"/>
                  </a:lnTo>
                  <a:lnTo>
                    <a:pt x="16746" y="20196"/>
                  </a:lnTo>
                  <a:lnTo>
                    <a:pt x="17008" y="19727"/>
                  </a:lnTo>
                  <a:lnTo>
                    <a:pt x="17140" y="19465"/>
                  </a:lnTo>
                  <a:lnTo>
                    <a:pt x="17252" y="19202"/>
                  </a:lnTo>
                  <a:lnTo>
                    <a:pt x="17365" y="18902"/>
                  </a:lnTo>
                  <a:lnTo>
                    <a:pt x="17477" y="18602"/>
                  </a:lnTo>
                  <a:lnTo>
                    <a:pt x="17552" y="18283"/>
                  </a:lnTo>
                  <a:lnTo>
                    <a:pt x="17627" y="17946"/>
                  </a:lnTo>
                  <a:lnTo>
                    <a:pt x="17665" y="17608"/>
                  </a:lnTo>
                  <a:lnTo>
                    <a:pt x="17683" y="17233"/>
                  </a:lnTo>
                  <a:lnTo>
                    <a:pt x="17665" y="17046"/>
                  </a:lnTo>
                  <a:lnTo>
                    <a:pt x="17646" y="16840"/>
                  </a:lnTo>
                  <a:lnTo>
                    <a:pt x="17627" y="16652"/>
                  </a:lnTo>
                  <a:lnTo>
                    <a:pt x="17571" y="16446"/>
                  </a:lnTo>
                  <a:lnTo>
                    <a:pt x="17515" y="16258"/>
                  </a:lnTo>
                  <a:lnTo>
                    <a:pt x="17458" y="16071"/>
                  </a:lnTo>
                  <a:lnTo>
                    <a:pt x="17290" y="15696"/>
                  </a:lnTo>
                  <a:lnTo>
                    <a:pt x="17083" y="15339"/>
                  </a:lnTo>
                  <a:lnTo>
                    <a:pt x="16877" y="15021"/>
                  </a:lnTo>
                  <a:lnTo>
                    <a:pt x="16446" y="14421"/>
                  </a:lnTo>
                  <a:lnTo>
                    <a:pt x="16221" y="14139"/>
                  </a:lnTo>
                  <a:lnTo>
                    <a:pt x="16033" y="13858"/>
                  </a:lnTo>
                  <a:lnTo>
                    <a:pt x="15865" y="13577"/>
                  </a:lnTo>
                  <a:lnTo>
                    <a:pt x="15733" y="13295"/>
                  </a:lnTo>
                  <a:lnTo>
                    <a:pt x="15639" y="13014"/>
                  </a:lnTo>
                  <a:lnTo>
                    <a:pt x="15564" y="12733"/>
                  </a:lnTo>
                  <a:lnTo>
                    <a:pt x="15546" y="12658"/>
                  </a:lnTo>
                  <a:lnTo>
                    <a:pt x="15546" y="12620"/>
                  </a:lnTo>
                  <a:lnTo>
                    <a:pt x="15527" y="12583"/>
                  </a:lnTo>
                  <a:lnTo>
                    <a:pt x="15527" y="12527"/>
                  </a:lnTo>
                  <a:lnTo>
                    <a:pt x="15489" y="12339"/>
                  </a:lnTo>
                  <a:lnTo>
                    <a:pt x="15433" y="12002"/>
                  </a:lnTo>
                  <a:lnTo>
                    <a:pt x="15339" y="11233"/>
                  </a:lnTo>
                  <a:lnTo>
                    <a:pt x="15283" y="10801"/>
                  </a:lnTo>
                  <a:lnTo>
                    <a:pt x="15208" y="10370"/>
                  </a:lnTo>
                  <a:lnTo>
                    <a:pt x="15114" y="9901"/>
                  </a:lnTo>
                  <a:lnTo>
                    <a:pt x="14983" y="9433"/>
                  </a:lnTo>
                  <a:lnTo>
                    <a:pt x="14889" y="9189"/>
                  </a:lnTo>
                  <a:lnTo>
                    <a:pt x="14777" y="8945"/>
                  </a:lnTo>
                  <a:lnTo>
                    <a:pt x="14646" y="8701"/>
                  </a:lnTo>
                  <a:lnTo>
                    <a:pt x="14608" y="8626"/>
                  </a:lnTo>
                  <a:lnTo>
                    <a:pt x="14571" y="8570"/>
                  </a:lnTo>
                  <a:lnTo>
                    <a:pt x="14477" y="8439"/>
                  </a:lnTo>
                  <a:lnTo>
                    <a:pt x="14383" y="8308"/>
                  </a:lnTo>
                  <a:lnTo>
                    <a:pt x="14271" y="8195"/>
                  </a:lnTo>
                  <a:lnTo>
                    <a:pt x="14158" y="8101"/>
                  </a:lnTo>
                  <a:lnTo>
                    <a:pt x="14064" y="8007"/>
                  </a:lnTo>
                  <a:lnTo>
                    <a:pt x="13858" y="7820"/>
                  </a:lnTo>
                  <a:lnTo>
                    <a:pt x="13633" y="7670"/>
                  </a:lnTo>
                  <a:lnTo>
                    <a:pt x="13202" y="7407"/>
                  </a:lnTo>
                  <a:lnTo>
                    <a:pt x="12770" y="7182"/>
                  </a:lnTo>
                  <a:lnTo>
                    <a:pt x="12339" y="6995"/>
                  </a:lnTo>
                  <a:lnTo>
                    <a:pt x="11927" y="6845"/>
                  </a:lnTo>
                  <a:lnTo>
                    <a:pt x="11102" y="6564"/>
                  </a:lnTo>
                  <a:lnTo>
                    <a:pt x="10314" y="6320"/>
                  </a:lnTo>
                  <a:lnTo>
                    <a:pt x="9958" y="6207"/>
                  </a:lnTo>
                  <a:lnTo>
                    <a:pt x="9601" y="6076"/>
                  </a:lnTo>
                  <a:lnTo>
                    <a:pt x="9264" y="5945"/>
                  </a:lnTo>
                  <a:lnTo>
                    <a:pt x="8964" y="5795"/>
                  </a:lnTo>
                  <a:lnTo>
                    <a:pt x="8664" y="5645"/>
                  </a:lnTo>
                  <a:lnTo>
                    <a:pt x="8420" y="5476"/>
                  </a:lnTo>
                  <a:lnTo>
                    <a:pt x="8308" y="5382"/>
                  </a:lnTo>
                  <a:lnTo>
                    <a:pt x="8214" y="5288"/>
                  </a:lnTo>
                  <a:lnTo>
                    <a:pt x="8101" y="5195"/>
                  </a:lnTo>
                  <a:lnTo>
                    <a:pt x="8008" y="5082"/>
                  </a:lnTo>
                  <a:lnTo>
                    <a:pt x="7839" y="4838"/>
                  </a:lnTo>
                  <a:lnTo>
                    <a:pt x="7689" y="4576"/>
                  </a:lnTo>
                  <a:lnTo>
                    <a:pt x="7539" y="4295"/>
                  </a:lnTo>
                  <a:lnTo>
                    <a:pt x="7408" y="3976"/>
                  </a:lnTo>
                  <a:lnTo>
                    <a:pt x="7276" y="3676"/>
                  </a:lnTo>
                  <a:lnTo>
                    <a:pt x="7164" y="3357"/>
                  </a:lnTo>
                  <a:lnTo>
                    <a:pt x="7089" y="3188"/>
                  </a:lnTo>
                  <a:lnTo>
                    <a:pt x="7014" y="3001"/>
                  </a:lnTo>
                  <a:lnTo>
                    <a:pt x="6939" y="2832"/>
                  </a:lnTo>
                  <a:lnTo>
                    <a:pt x="6845" y="2663"/>
                  </a:lnTo>
                  <a:lnTo>
                    <a:pt x="6770" y="2513"/>
                  </a:lnTo>
                  <a:lnTo>
                    <a:pt x="6676" y="2344"/>
                  </a:lnTo>
                  <a:lnTo>
                    <a:pt x="6564" y="2194"/>
                  </a:lnTo>
                  <a:lnTo>
                    <a:pt x="6470" y="2044"/>
                  </a:lnTo>
                  <a:lnTo>
                    <a:pt x="6245" y="1763"/>
                  </a:lnTo>
                  <a:lnTo>
                    <a:pt x="6001" y="1501"/>
                  </a:lnTo>
                  <a:lnTo>
                    <a:pt x="5757" y="1257"/>
                  </a:lnTo>
                  <a:lnTo>
                    <a:pt x="5495" y="1051"/>
                  </a:lnTo>
                  <a:lnTo>
                    <a:pt x="5232" y="863"/>
                  </a:lnTo>
                  <a:lnTo>
                    <a:pt x="4970" y="694"/>
                  </a:lnTo>
                  <a:lnTo>
                    <a:pt x="4689" y="563"/>
                  </a:lnTo>
                  <a:lnTo>
                    <a:pt x="4426" y="432"/>
                  </a:lnTo>
                  <a:lnTo>
                    <a:pt x="4163" y="338"/>
                  </a:lnTo>
                  <a:lnTo>
                    <a:pt x="3882" y="244"/>
                  </a:lnTo>
                  <a:lnTo>
                    <a:pt x="3638" y="188"/>
                  </a:lnTo>
                  <a:lnTo>
                    <a:pt x="3376" y="132"/>
                  </a:lnTo>
                  <a:lnTo>
                    <a:pt x="2888" y="57"/>
                  </a:lnTo>
                  <a:lnTo>
                    <a:pt x="2457" y="19"/>
                  </a:lnTo>
                  <a:lnTo>
                    <a:pt x="2026"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1"/>
            <p:cNvSpPr/>
            <p:nvPr/>
          </p:nvSpPr>
          <p:spPr>
            <a:xfrm>
              <a:off x="8079191" y="387649"/>
              <a:ext cx="677695" cy="888967"/>
            </a:xfrm>
            <a:custGeom>
              <a:avLst/>
              <a:gdLst/>
              <a:ahLst/>
              <a:cxnLst/>
              <a:rect l="l" t="t" r="r" b="b"/>
              <a:pathLst>
                <a:path w="17684" h="23197" fill="none" extrusionOk="0">
                  <a:moveTo>
                    <a:pt x="2007" y="1"/>
                  </a:moveTo>
                  <a:lnTo>
                    <a:pt x="2007" y="1"/>
                  </a:lnTo>
                  <a:lnTo>
                    <a:pt x="1651" y="19"/>
                  </a:lnTo>
                  <a:lnTo>
                    <a:pt x="1313" y="38"/>
                  </a:lnTo>
                  <a:lnTo>
                    <a:pt x="1313" y="38"/>
                  </a:lnTo>
                  <a:lnTo>
                    <a:pt x="751" y="94"/>
                  </a:lnTo>
                  <a:lnTo>
                    <a:pt x="338" y="169"/>
                  </a:lnTo>
                  <a:lnTo>
                    <a:pt x="338" y="169"/>
                  </a:lnTo>
                  <a:lnTo>
                    <a:pt x="94" y="226"/>
                  </a:lnTo>
                  <a:lnTo>
                    <a:pt x="94" y="226"/>
                  </a:lnTo>
                  <a:lnTo>
                    <a:pt x="1" y="244"/>
                  </a:lnTo>
                  <a:lnTo>
                    <a:pt x="1" y="244"/>
                  </a:lnTo>
                  <a:lnTo>
                    <a:pt x="338" y="244"/>
                  </a:lnTo>
                  <a:lnTo>
                    <a:pt x="338" y="244"/>
                  </a:lnTo>
                  <a:lnTo>
                    <a:pt x="751" y="263"/>
                  </a:lnTo>
                  <a:lnTo>
                    <a:pt x="1313" y="301"/>
                  </a:lnTo>
                  <a:lnTo>
                    <a:pt x="1313" y="301"/>
                  </a:lnTo>
                  <a:lnTo>
                    <a:pt x="1632" y="357"/>
                  </a:lnTo>
                  <a:lnTo>
                    <a:pt x="1988" y="413"/>
                  </a:lnTo>
                  <a:lnTo>
                    <a:pt x="1988" y="413"/>
                  </a:lnTo>
                  <a:lnTo>
                    <a:pt x="2382" y="488"/>
                  </a:lnTo>
                  <a:lnTo>
                    <a:pt x="2795" y="601"/>
                  </a:lnTo>
                  <a:lnTo>
                    <a:pt x="2795" y="601"/>
                  </a:lnTo>
                  <a:lnTo>
                    <a:pt x="3207" y="732"/>
                  </a:lnTo>
                  <a:lnTo>
                    <a:pt x="3638" y="919"/>
                  </a:lnTo>
                  <a:lnTo>
                    <a:pt x="3845" y="1032"/>
                  </a:lnTo>
                  <a:lnTo>
                    <a:pt x="4070" y="1144"/>
                  </a:lnTo>
                  <a:lnTo>
                    <a:pt x="4276" y="1294"/>
                  </a:lnTo>
                  <a:lnTo>
                    <a:pt x="4482" y="1444"/>
                  </a:lnTo>
                  <a:lnTo>
                    <a:pt x="4482" y="1444"/>
                  </a:lnTo>
                  <a:lnTo>
                    <a:pt x="4689" y="1594"/>
                  </a:lnTo>
                  <a:lnTo>
                    <a:pt x="4876" y="1782"/>
                  </a:lnTo>
                  <a:lnTo>
                    <a:pt x="5045" y="1969"/>
                  </a:lnTo>
                  <a:lnTo>
                    <a:pt x="5214" y="2194"/>
                  </a:lnTo>
                  <a:lnTo>
                    <a:pt x="5382" y="2419"/>
                  </a:lnTo>
                  <a:lnTo>
                    <a:pt x="5514" y="2645"/>
                  </a:lnTo>
                  <a:lnTo>
                    <a:pt x="5645" y="2907"/>
                  </a:lnTo>
                  <a:lnTo>
                    <a:pt x="5757" y="3170"/>
                  </a:lnTo>
                  <a:lnTo>
                    <a:pt x="5757" y="3170"/>
                  </a:lnTo>
                  <a:lnTo>
                    <a:pt x="5851" y="3451"/>
                  </a:lnTo>
                  <a:lnTo>
                    <a:pt x="5851" y="3451"/>
                  </a:lnTo>
                  <a:lnTo>
                    <a:pt x="5945" y="3751"/>
                  </a:lnTo>
                  <a:lnTo>
                    <a:pt x="5945" y="3751"/>
                  </a:lnTo>
                  <a:lnTo>
                    <a:pt x="6039" y="4088"/>
                  </a:lnTo>
                  <a:lnTo>
                    <a:pt x="6039" y="4088"/>
                  </a:lnTo>
                  <a:lnTo>
                    <a:pt x="6132" y="4445"/>
                  </a:lnTo>
                  <a:lnTo>
                    <a:pt x="6132" y="4445"/>
                  </a:lnTo>
                  <a:lnTo>
                    <a:pt x="6245" y="4801"/>
                  </a:lnTo>
                  <a:lnTo>
                    <a:pt x="6245" y="4801"/>
                  </a:lnTo>
                  <a:lnTo>
                    <a:pt x="6395" y="5176"/>
                  </a:lnTo>
                  <a:lnTo>
                    <a:pt x="6395" y="5176"/>
                  </a:lnTo>
                  <a:lnTo>
                    <a:pt x="6489" y="5382"/>
                  </a:lnTo>
                  <a:lnTo>
                    <a:pt x="6582" y="5570"/>
                  </a:lnTo>
                  <a:lnTo>
                    <a:pt x="6582" y="5570"/>
                  </a:lnTo>
                  <a:lnTo>
                    <a:pt x="6695" y="5757"/>
                  </a:lnTo>
                  <a:lnTo>
                    <a:pt x="6695" y="5757"/>
                  </a:lnTo>
                  <a:lnTo>
                    <a:pt x="6807" y="5945"/>
                  </a:lnTo>
                  <a:lnTo>
                    <a:pt x="6807" y="5945"/>
                  </a:lnTo>
                  <a:lnTo>
                    <a:pt x="6939" y="6151"/>
                  </a:lnTo>
                  <a:lnTo>
                    <a:pt x="6939" y="6151"/>
                  </a:lnTo>
                  <a:lnTo>
                    <a:pt x="7089" y="6320"/>
                  </a:lnTo>
                  <a:lnTo>
                    <a:pt x="7089" y="6320"/>
                  </a:lnTo>
                  <a:lnTo>
                    <a:pt x="7257" y="6507"/>
                  </a:lnTo>
                  <a:lnTo>
                    <a:pt x="7257" y="6507"/>
                  </a:lnTo>
                  <a:lnTo>
                    <a:pt x="7445" y="6657"/>
                  </a:lnTo>
                  <a:lnTo>
                    <a:pt x="7445" y="6657"/>
                  </a:lnTo>
                  <a:lnTo>
                    <a:pt x="7614" y="6807"/>
                  </a:lnTo>
                  <a:lnTo>
                    <a:pt x="7801" y="6957"/>
                  </a:lnTo>
                  <a:lnTo>
                    <a:pt x="8008" y="7089"/>
                  </a:lnTo>
                  <a:lnTo>
                    <a:pt x="8195" y="7201"/>
                  </a:lnTo>
                  <a:lnTo>
                    <a:pt x="8195" y="7201"/>
                  </a:lnTo>
                  <a:lnTo>
                    <a:pt x="8589" y="7407"/>
                  </a:lnTo>
                  <a:lnTo>
                    <a:pt x="8964" y="7595"/>
                  </a:lnTo>
                  <a:lnTo>
                    <a:pt x="8964" y="7595"/>
                  </a:lnTo>
                  <a:lnTo>
                    <a:pt x="9358" y="7764"/>
                  </a:lnTo>
                  <a:lnTo>
                    <a:pt x="9358" y="7764"/>
                  </a:lnTo>
                  <a:lnTo>
                    <a:pt x="9770" y="7914"/>
                  </a:lnTo>
                  <a:lnTo>
                    <a:pt x="9770" y="7914"/>
                  </a:lnTo>
                  <a:lnTo>
                    <a:pt x="10558" y="8195"/>
                  </a:lnTo>
                  <a:lnTo>
                    <a:pt x="11308" y="8476"/>
                  </a:lnTo>
                  <a:lnTo>
                    <a:pt x="11308" y="8476"/>
                  </a:lnTo>
                  <a:lnTo>
                    <a:pt x="11664" y="8608"/>
                  </a:lnTo>
                  <a:lnTo>
                    <a:pt x="12020" y="8776"/>
                  </a:lnTo>
                  <a:lnTo>
                    <a:pt x="12020" y="8776"/>
                  </a:lnTo>
                  <a:lnTo>
                    <a:pt x="12339" y="8945"/>
                  </a:lnTo>
                  <a:lnTo>
                    <a:pt x="12639" y="9133"/>
                  </a:lnTo>
                  <a:lnTo>
                    <a:pt x="12789" y="9226"/>
                  </a:lnTo>
                  <a:lnTo>
                    <a:pt x="12789" y="9226"/>
                  </a:lnTo>
                  <a:lnTo>
                    <a:pt x="12902" y="9320"/>
                  </a:lnTo>
                  <a:lnTo>
                    <a:pt x="12902" y="9320"/>
                  </a:lnTo>
                  <a:lnTo>
                    <a:pt x="12958" y="9376"/>
                  </a:lnTo>
                  <a:lnTo>
                    <a:pt x="12996" y="9414"/>
                  </a:lnTo>
                  <a:lnTo>
                    <a:pt x="12996" y="9414"/>
                  </a:lnTo>
                  <a:lnTo>
                    <a:pt x="13052" y="9451"/>
                  </a:lnTo>
                  <a:lnTo>
                    <a:pt x="13071" y="9508"/>
                  </a:lnTo>
                  <a:lnTo>
                    <a:pt x="13071" y="9508"/>
                  </a:lnTo>
                  <a:lnTo>
                    <a:pt x="13108" y="9545"/>
                  </a:lnTo>
                  <a:lnTo>
                    <a:pt x="13127" y="9564"/>
                  </a:lnTo>
                  <a:lnTo>
                    <a:pt x="13146" y="9601"/>
                  </a:lnTo>
                  <a:lnTo>
                    <a:pt x="13146" y="9601"/>
                  </a:lnTo>
                  <a:lnTo>
                    <a:pt x="13221" y="9733"/>
                  </a:lnTo>
                  <a:lnTo>
                    <a:pt x="13221" y="9733"/>
                  </a:lnTo>
                  <a:lnTo>
                    <a:pt x="13277" y="9864"/>
                  </a:lnTo>
                  <a:lnTo>
                    <a:pt x="13333" y="10014"/>
                  </a:lnTo>
                  <a:lnTo>
                    <a:pt x="13333" y="10014"/>
                  </a:lnTo>
                  <a:lnTo>
                    <a:pt x="13446" y="10333"/>
                  </a:lnTo>
                  <a:lnTo>
                    <a:pt x="13521" y="10689"/>
                  </a:lnTo>
                  <a:lnTo>
                    <a:pt x="13596" y="11064"/>
                  </a:lnTo>
                  <a:lnTo>
                    <a:pt x="13671" y="11458"/>
                  </a:lnTo>
                  <a:lnTo>
                    <a:pt x="13671" y="11458"/>
                  </a:lnTo>
                  <a:lnTo>
                    <a:pt x="13727" y="11870"/>
                  </a:lnTo>
                  <a:lnTo>
                    <a:pt x="13802" y="12283"/>
                  </a:lnTo>
                  <a:lnTo>
                    <a:pt x="13802" y="12283"/>
                  </a:lnTo>
                  <a:lnTo>
                    <a:pt x="13896" y="12714"/>
                  </a:lnTo>
                  <a:lnTo>
                    <a:pt x="13896" y="12714"/>
                  </a:lnTo>
                  <a:lnTo>
                    <a:pt x="13952" y="12920"/>
                  </a:lnTo>
                  <a:lnTo>
                    <a:pt x="13952" y="12902"/>
                  </a:lnTo>
                  <a:lnTo>
                    <a:pt x="13952" y="12902"/>
                  </a:lnTo>
                  <a:lnTo>
                    <a:pt x="13952" y="12902"/>
                  </a:lnTo>
                  <a:lnTo>
                    <a:pt x="13952" y="12920"/>
                  </a:lnTo>
                  <a:lnTo>
                    <a:pt x="13971" y="12977"/>
                  </a:lnTo>
                  <a:lnTo>
                    <a:pt x="14008" y="13089"/>
                  </a:lnTo>
                  <a:lnTo>
                    <a:pt x="14008" y="13089"/>
                  </a:lnTo>
                  <a:lnTo>
                    <a:pt x="14064" y="13333"/>
                  </a:lnTo>
                  <a:lnTo>
                    <a:pt x="14158" y="13558"/>
                  </a:lnTo>
                  <a:lnTo>
                    <a:pt x="14252" y="13764"/>
                  </a:lnTo>
                  <a:lnTo>
                    <a:pt x="14346" y="13971"/>
                  </a:lnTo>
                  <a:lnTo>
                    <a:pt x="14346" y="13971"/>
                  </a:lnTo>
                  <a:lnTo>
                    <a:pt x="14458" y="14177"/>
                  </a:lnTo>
                  <a:lnTo>
                    <a:pt x="14571" y="14364"/>
                  </a:lnTo>
                  <a:lnTo>
                    <a:pt x="14833" y="14721"/>
                  </a:lnTo>
                  <a:lnTo>
                    <a:pt x="14833" y="14721"/>
                  </a:lnTo>
                  <a:lnTo>
                    <a:pt x="15077" y="15039"/>
                  </a:lnTo>
                  <a:lnTo>
                    <a:pt x="15339" y="15321"/>
                  </a:lnTo>
                  <a:lnTo>
                    <a:pt x="15808" y="15846"/>
                  </a:lnTo>
                  <a:lnTo>
                    <a:pt x="15808" y="15846"/>
                  </a:lnTo>
                  <a:lnTo>
                    <a:pt x="15996" y="16089"/>
                  </a:lnTo>
                  <a:lnTo>
                    <a:pt x="16165" y="16333"/>
                  </a:lnTo>
                  <a:lnTo>
                    <a:pt x="16315" y="16558"/>
                  </a:lnTo>
                  <a:lnTo>
                    <a:pt x="16427" y="16802"/>
                  </a:lnTo>
                  <a:lnTo>
                    <a:pt x="16427" y="16802"/>
                  </a:lnTo>
                  <a:lnTo>
                    <a:pt x="16465" y="16933"/>
                  </a:lnTo>
                  <a:lnTo>
                    <a:pt x="16465" y="16933"/>
                  </a:lnTo>
                  <a:lnTo>
                    <a:pt x="16502" y="17065"/>
                  </a:lnTo>
                  <a:lnTo>
                    <a:pt x="16502" y="17065"/>
                  </a:lnTo>
                  <a:lnTo>
                    <a:pt x="16540" y="17177"/>
                  </a:lnTo>
                  <a:lnTo>
                    <a:pt x="16540" y="17177"/>
                  </a:lnTo>
                  <a:lnTo>
                    <a:pt x="16558" y="17308"/>
                  </a:lnTo>
                  <a:lnTo>
                    <a:pt x="16558" y="17308"/>
                  </a:lnTo>
                  <a:lnTo>
                    <a:pt x="16577" y="17571"/>
                  </a:lnTo>
                  <a:lnTo>
                    <a:pt x="16577" y="17852"/>
                  </a:lnTo>
                  <a:lnTo>
                    <a:pt x="16577" y="17852"/>
                  </a:lnTo>
                  <a:lnTo>
                    <a:pt x="16558" y="18115"/>
                  </a:lnTo>
                  <a:lnTo>
                    <a:pt x="16540" y="18377"/>
                  </a:lnTo>
                  <a:lnTo>
                    <a:pt x="16483" y="18658"/>
                  </a:lnTo>
                  <a:lnTo>
                    <a:pt x="16427" y="18902"/>
                  </a:lnTo>
                  <a:lnTo>
                    <a:pt x="16427" y="18902"/>
                  </a:lnTo>
                  <a:lnTo>
                    <a:pt x="16277" y="19409"/>
                  </a:lnTo>
                  <a:lnTo>
                    <a:pt x="16108" y="19877"/>
                  </a:lnTo>
                  <a:lnTo>
                    <a:pt x="16108" y="19877"/>
                  </a:lnTo>
                  <a:lnTo>
                    <a:pt x="15902" y="20327"/>
                  </a:lnTo>
                  <a:lnTo>
                    <a:pt x="15714" y="20740"/>
                  </a:lnTo>
                  <a:lnTo>
                    <a:pt x="15714" y="20740"/>
                  </a:lnTo>
                  <a:lnTo>
                    <a:pt x="15321" y="21471"/>
                  </a:lnTo>
                  <a:lnTo>
                    <a:pt x="14983" y="22071"/>
                  </a:lnTo>
                  <a:lnTo>
                    <a:pt x="14983" y="22071"/>
                  </a:lnTo>
                  <a:lnTo>
                    <a:pt x="14477" y="22896"/>
                  </a:lnTo>
                  <a:lnTo>
                    <a:pt x="14477" y="22896"/>
                  </a:lnTo>
                  <a:lnTo>
                    <a:pt x="14289" y="23196"/>
                  </a:lnTo>
                  <a:lnTo>
                    <a:pt x="14289" y="23196"/>
                  </a:lnTo>
                  <a:lnTo>
                    <a:pt x="14533" y="22953"/>
                  </a:lnTo>
                  <a:lnTo>
                    <a:pt x="14533" y="22953"/>
                  </a:lnTo>
                  <a:lnTo>
                    <a:pt x="14814" y="22653"/>
                  </a:lnTo>
                  <a:lnTo>
                    <a:pt x="15208" y="22240"/>
                  </a:lnTo>
                  <a:lnTo>
                    <a:pt x="15208" y="22240"/>
                  </a:lnTo>
                  <a:lnTo>
                    <a:pt x="15658" y="21696"/>
                  </a:lnTo>
                  <a:lnTo>
                    <a:pt x="15921" y="21377"/>
                  </a:lnTo>
                  <a:lnTo>
                    <a:pt x="16183" y="21021"/>
                  </a:lnTo>
                  <a:lnTo>
                    <a:pt x="16183" y="21021"/>
                  </a:lnTo>
                  <a:lnTo>
                    <a:pt x="16465" y="20627"/>
                  </a:lnTo>
                  <a:lnTo>
                    <a:pt x="16746" y="20196"/>
                  </a:lnTo>
                  <a:lnTo>
                    <a:pt x="16746" y="20196"/>
                  </a:lnTo>
                  <a:lnTo>
                    <a:pt x="17008" y="19727"/>
                  </a:lnTo>
                  <a:lnTo>
                    <a:pt x="17140" y="19465"/>
                  </a:lnTo>
                  <a:lnTo>
                    <a:pt x="17252" y="19202"/>
                  </a:lnTo>
                  <a:lnTo>
                    <a:pt x="17252" y="19202"/>
                  </a:lnTo>
                  <a:lnTo>
                    <a:pt x="17365" y="18902"/>
                  </a:lnTo>
                  <a:lnTo>
                    <a:pt x="17477" y="18602"/>
                  </a:lnTo>
                  <a:lnTo>
                    <a:pt x="17552" y="18283"/>
                  </a:lnTo>
                  <a:lnTo>
                    <a:pt x="17627" y="17946"/>
                  </a:lnTo>
                  <a:lnTo>
                    <a:pt x="17627" y="17946"/>
                  </a:lnTo>
                  <a:lnTo>
                    <a:pt x="17665" y="17608"/>
                  </a:lnTo>
                  <a:lnTo>
                    <a:pt x="17683" y="17233"/>
                  </a:lnTo>
                  <a:lnTo>
                    <a:pt x="17683" y="17233"/>
                  </a:lnTo>
                  <a:lnTo>
                    <a:pt x="17665" y="17046"/>
                  </a:lnTo>
                  <a:lnTo>
                    <a:pt x="17665" y="17046"/>
                  </a:lnTo>
                  <a:lnTo>
                    <a:pt x="17646" y="16840"/>
                  </a:lnTo>
                  <a:lnTo>
                    <a:pt x="17646" y="16840"/>
                  </a:lnTo>
                  <a:lnTo>
                    <a:pt x="17627" y="16652"/>
                  </a:lnTo>
                  <a:lnTo>
                    <a:pt x="17627" y="16652"/>
                  </a:lnTo>
                  <a:lnTo>
                    <a:pt x="17571" y="16446"/>
                  </a:lnTo>
                  <a:lnTo>
                    <a:pt x="17571" y="16446"/>
                  </a:lnTo>
                  <a:lnTo>
                    <a:pt x="17515" y="16258"/>
                  </a:lnTo>
                  <a:lnTo>
                    <a:pt x="17458" y="16071"/>
                  </a:lnTo>
                  <a:lnTo>
                    <a:pt x="17290" y="15696"/>
                  </a:lnTo>
                  <a:lnTo>
                    <a:pt x="17083" y="15339"/>
                  </a:lnTo>
                  <a:lnTo>
                    <a:pt x="16877" y="15021"/>
                  </a:lnTo>
                  <a:lnTo>
                    <a:pt x="16877" y="15021"/>
                  </a:lnTo>
                  <a:lnTo>
                    <a:pt x="16446" y="14421"/>
                  </a:lnTo>
                  <a:lnTo>
                    <a:pt x="16221" y="14139"/>
                  </a:lnTo>
                  <a:lnTo>
                    <a:pt x="16033" y="13858"/>
                  </a:lnTo>
                  <a:lnTo>
                    <a:pt x="16033" y="13858"/>
                  </a:lnTo>
                  <a:lnTo>
                    <a:pt x="15865" y="13577"/>
                  </a:lnTo>
                  <a:lnTo>
                    <a:pt x="15733" y="13295"/>
                  </a:lnTo>
                  <a:lnTo>
                    <a:pt x="15639" y="13014"/>
                  </a:lnTo>
                  <a:lnTo>
                    <a:pt x="15564" y="12733"/>
                  </a:lnTo>
                  <a:lnTo>
                    <a:pt x="15546" y="12658"/>
                  </a:lnTo>
                  <a:lnTo>
                    <a:pt x="15546" y="12620"/>
                  </a:lnTo>
                  <a:lnTo>
                    <a:pt x="15527" y="12583"/>
                  </a:lnTo>
                  <a:lnTo>
                    <a:pt x="15527" y="12583"/>
                  </a:lnTo>
                  <a:lnTo>
                    <a:pt x="15527" y="12527"/>
                  </a:lnTo>
                  <a:lnTo>
                    <a:pt x="15527" y="12527"/>
                  </a:lnTo>
                  <a:lnTo>
                    <a:pt x="15489" y="12339"/>
                  </a:lnTo>
                  <a:lnTo>
                    <a:pt x="15489" y="12339"/>
                  </a:lnTo>
                  <a:lnTo>
                    <a:pt x="15433" y="12002"/>
                  </a:lnTo>
                  <a:lnTo>
                    <a:pt x="15433" y="12002"/>
                  </a:lnTo>
                  <a:lnTo>
                    <a:pt x="15339" y="11233"/>
                  </a:lnTo>
                  <a:lnTo>
                    <a:pt x="15339" y="11233"/>
                  </a:lnTo>
                  <a:lnTo>
                    <a:pt x="15283" y="10801"/>
                  </a:lnTo>
                  <a:lnTo>
                    <a:pt x="15208" y="10370"/>
                  </a:lnTo>
                  <a:lnTo>
                    <a:pt x="15114" y="9901"/>
                  </a:lnTo>
                  <a:lnTo>
                    <a:pt x="14983" y="9433"/>
                  </a:lnTo>
                  <a:lnTo>
                    <a:pt x="14983" y="9433"/>
                  </a:lnTo>
                  <a:lnTo>
                    <a:pt x="14889" y="9189"/>
                  </a:lnTo>
                  <a:lnTo>
                    <a:pt x="14889" y="9189"/>
                  </a:lnTo>
                  <a:lnTo>
                    <a:pt x="14777" y="8945"/>
                  </a:lnTo>
                  <a:lnTo>
                    <a:pt x="14777" y="8945"/>
                  </a:lnTo>
                  <a:lnTo>
                    <a:pt x="14646" y="8701"/>
                  </a:lnTo>
                  <a:lnTo>
                    <a:pt x="14608" y="8626"/>
                  </a:lnTo>
                  <a:lnTo>
                    <a:pt x="14571" y="8570"/>
                  </a:lnTo>
                  <a:lnTo>
                    <a:pt x="14477" y="8439"/>
                  </a:lnTo>
                  <a:lnTo>
                    <a:pt x="14477" y="8439"/>
                  </a:lnTo>
                  <a:lnTo>
                    <a:pt x="14383" y="8308"/>
                  </a:lnTo>
                  <a:lnTo>
                    <a:pt x="14271" y="8195"/>
                  </a:lnTo>
                  <a:lnTo>
                    <a:pt x="14158" y="8101"/>
                  </a:lnTo>
                  <a:lnTo>
                    <a:pt x="14158" y="8101"/>
                  </a:lnTo>
                  <a:lnTo>
                    <a:pt x="14064" y="8007"/>
                  </a:lnTo>
                  <a:lnTo>
                    <a:pt x="14064" y="8007"/>
                  </a:lnTo>
                  <a:lnTo>
                    <a:pt x="13858" y="7820"/>
                  </a:lnTo>
                  <a:lnTo>
                    <a:pt x="13633" y="7670"/>
                  </a:lnTo>
                  <a:lnTo>
                    <a:pt x="13633" y="7670"/>
                  </a:lnTo>
                  <a:lnTo>
                    <a:pt x="13202" y="7407"/>
                  </a:lnTo>
                  <a:lnTo>
                    <a:pt x="12770" y="7182"/>
                  </a:lnTo>
                  <a:lnTo>
                    <a:pt x="12770" y="7182"/>
                  </a:lnTo>
                  <a:lnTo>
                    <a:pt x="12339" y="6995"/>
                  </a:lnTo>
                  <a:lnTo>
                    <a:pt x="11927" y="6845"/>
                  </a:lnTo>
                  <a:lnTo>
                    <a:pt x="11927" y="6845"/>
                  </a:lnTo>
                  <a:lnTo>
                    <a:pt x="11102" y="6564"/>
                  </a:lnTo>
                  <a:lnTo>
                    <a:pt x="10314" y="6320"/>
                  </a:lnTo>
                  <a:lnTo>
                    <a:pt x="10314" y="6320"/>
                  </a:lnTo>
                  <a:lnTo>
                    <a:pt x="9958" y="6207"/>
                  </a:lnTo>
                  <a:lnTo>
                    <a:pt x="9958" y="6207"/>
                  </a:lnTo>
                  <a:lnTo>
                    <a:pt x="9601" y="6076"/>
                  </a:lnTo>
                  <a:lnTo>
                    <a:pt x="9601" y="6076"/>
                  </a:lnTo>
                  <a:lnTo>
                    <a:pt x="9264" y="5945"/>
                  </a:lnTo>
                  <a:lnTo>
                    <a:pt x="8964" y="5795"/>
                  </a:lnTo>
                  <a:lnTo>
                    <a:pt x="8964" y="5795"/>
                  </a:lnTo>
                  <a:lnTo>
                    <a:pt x="8664" y="5645"/>
                  </a:lnTo>
                  <a:lnTo>
                    <a:pt x="8420" y="5476"/>
                  </a:lnTo>
                  <a:lnTo>
                    <a:pt x="8308" y="5382"/>
                  </a:lnTo>
                  <a:lnTo>
                    <a:pt x="8214" y="5288"/>
                  </a:lnTo>
                  <a:lnTo>
                    <a:pt x="8214" y="5288"/>
                  </a:lnTo>
                  <a:lnTo>
                    <a:pt x="8101" y="5195"/>
                  </a:lnTo>
                  <a:lnTo>
                    <a:pt x="8101" y="5195"/>
                  </a:lnTo>
                  <a:lnTo>
                    <a:pt x="8008" y="5082"/>
                  </a:lnTo>
                  <a:lnTo>
                    <a:pt x="8008" y="5082"/>
                  </a:lnTo>
                  <a:lnTo>
                    <a:pt x="7839" y="4838"/>
                  </a:lnTo>
                  <a:lnTo>
                    <a:pt x="7689" y="4576"/>
                  </a:lnTo>
                  <a:lnTo>
                    <a:pt x="7539" y="4295"/>
                  </a:lnTo>
                  <a:lnTo>
                    <a:pt x="7408" y="3976"/>
                  </a:lnTo>
                  <a:lnTo>
                    <a:pt x="7408" y="3976"/>
                  </a:lnTo>
                  <a:lnTo>
                    <a:pt x="7276" y="3676"/>
                  </a:lnTo>
                  <a:lnTo>
                    <a:pt x="7276" y="3676"/>
                  </a:lnTo>
                  <a:lnTo>
                    <a:pt x="7164" y="3357"/>
                  </a:lnTo>
                  <a:lnTo>
                    <a:pt x="7164" y="3357"/>
                  </a:lnTo>
                  <a:lnTo>
                    <a:pt x="7089" y="3188"/>
                  </a:lnTo>
                  <a:lnTo>
                    <a:pt x="7089" y="3188"/>
                  </a:lnTo>
                  <a:lnTo>
                    <a:pt x="7014" y="3001"/>
                  </a:lnTo>
                  <a:lnTo>
                    <a:pt x="7014" y="3001"/>
                  </a:lnTo>
                  <a:lnTo>
                    <a:pt x="6939" y="2832"/>
                  </a:lnTo>
                  <a:lnTo>
                    <a:pt x="6845" y="2663"/>
                  </a:lnTo>
                  <a:lnTo>
                    <a:pt x="6845" y="2663"/>
                  </a:lnTo>
                  <a:lnTo>
                    <a:pt x="6770" y="2513"/>
                  </a:lnTo>
                  <a:lnTo>
                    <a:pt x="6770" y="2513"/>
                  </a:lnTo>
                  <a:lnTo>
                    <a:pt x="6676" y="2344"/>
                  </a:lnTo>
                  <a:lnTo>
                    <a:pt x="6676" y="2344"/>
                  </a:lnTo>
                  <a:lnTo>
                    <a:pt x="6564" y="2194"/>
                  </a:lnTo>
                  <a:lnTo>
                    <a:pt x="6470" y="2044"/>
                  </a:lnTo>
                  <a:lnTo>
                    <a:pt x="6470" y="2044"/>
                  </a:lnTo>
                  <a:lnTo>
                    <a:pt x="6245" y="1763"/>
                  </a:lnTo>
                  <a:lnTo>
                    <a:pt x="6001" y="1501"/>
                  </a:lnTo>
                  <a:lnTo>
                    <a:pt x="6001" y="1501"/>
                  </a:lnTo>
                  <a:lnTo>
                    <a:pt x="5757" y="1257"/>
                  </a:lnTo>
                  <a:lnTo>
                    <a:pt x="5495" y="1051"/>
                  </a:lnTo>
                  <a:lnTo>
                    <a:pt x="5232" y="863"/>
                  </a:lnTo>
                  <a:lnTo>
                    <a:pt x="4970" y="694"/>
                  </a:lnTo>
                  <a:lnTo>
                    <a:pt x="4970" y="694"/>
                  </a:lnTo>
                  <a:lnTo>
                    <a:pt x="4689" y="563"/>
                  </a:lnTo>
                  <a:lnTo>
                    <a:pt x="4426" y="432"/>
                  </a:lnTo>
                  <a:lnTo>
                    <a:pt x="4163" y="338"/>
                  </a:lnTo>
                  <a:lnTo>
                    <a:pt x="3882" y="244"/>
                  </a:lnTo>
                  <a:lnTo>
                    <a:pt x="3882" y="244"/>
                  </a:lnTo>
                  <a:lnTo>
                    <a:pt x="3638" y="188"/>
                  </a:lnTo>
                  <a:lnTo>
                    <a:pt x="3376" y="132"/>
                  </a:lnTo>
                  <a:lnTo>
                    <a:pt x="2888" y="57"/>
                  </a:lnTo>
                  <a:lnTo>
                    <a:pt x="2888" y="57"/>
                  </a:lnTo>
                  <a:lnTo>
                    <a:pt x="2457" y="19"/>
                  </a:lnTo>
                  <a:lnTo>
                    <a:pt x="2026" y="1"/>
                  </a:lnTo>
                  <a:lnTo>
                    <a:pt x="2026" y="1"/>
                  </a:lnTo>
                  <a:lnTo>
                    <a:pt x="2007"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1"/>
            <p:cNvSpPr/>
            <p:nvPr/>
          </p:nvSpPr>
          <p:spPr>
            <a:xfrm>
              <a:off x="7824800" y="134675"/>
              <a:ext cx="1016159" cy="555523"/>
            </a:xfrm>
            <a:custGeom>
              <a:avLst/>
              <a:gdLst/>
              <a:ahLst/>
              <a:cxnLst/>
              <a:rect l="l" t="t" r="r" b="b"/>
              <a:pathLst>
                <a:path w="26516" h="14496" extrusionOk="0">
                  <a:moveTo>
                    <a:pt x="7107" y="1"/>
                  </a:moveTo>
                  <a:lnTo>
                    <a:pt x="6714" y="57"/>
                  </a:lnTo>
                  <a:lnTo>
                    <a:pt x="6339" y="132"/>
                  </a:lnTo>
                  <a:lnTo>
                    <a:pt x="6001" y="207"/>
                  </a:lnTo>
                  <a:lnTo>
                    <a:pt x="5326" y="395"/>
                  </a:lnTo>
                  <a:lnTo>
                    <a:pt x="4707" y="601"/>
                  </a:lnTo>
                  <a:lnTo>
                    <a:pt x="4126" y="826"/>
                  </a:lnTo>
                  <a:lnTo>
                    <a:pt x="3582" y="1070"/>
                  </a:lnTo>
                  <a:lnTo>
                    <a:pt x="3057" y="1295"/>
                  </a:lnTo>
                  <a:lnTo>
                    <a:pt x="2588" y="1539"/>
                  </a:lnTo>
                  <a:lnTo>
                    <a:pt x="2157" y="1801"/>
                  </a:lnTo>
                  <a:lnTo>
                    <a:pt x="1763" y="2045"/>
                  </a:lnTo>
                  <a:lnTo>
                    <a:pt x="1407" y="2289"/>
                  </a:lnTo>
                  <a:lnTo>
                    <a:pt x="1088" y="2551"/>
                  </a:lnTo>
                  <a:lnTo>
                    <a:pt x="826" y="2776"/>
                  </a:lnTo>
                  <a:lnTo>
                    <a:pt x="601" y="3020"/>
                  </a:lnTo>
                  <a:lnTo>
                    <a:pt x="413" y="3226"/>
                  </a:lnTo>
                  <a:lnTo>
                    <a:pt x="263" y="3432"/>
                  </a:lnTo>
                  <a:lnTo>
                    <a:pt x="169" y="3601"/>
                  </a:lnTo>
                  <a:lnTo>
                    <a:pt x="94" y="3733"/>
                  </a:lnTo>
                  <a:lnTo>
                    <a:pt x="38" y="3826"/>
                  </a:lnTo>
                  <a:lnTo>
                    <a:pt x="1" y="3920"/>
                  </a:lnTo>
                  <a:lnTo>
                    <a:pt x="57" y="3845"/>
                  </a:lnTo>
                  <a:lnTo>
                    <a:pt x="132" y="3751"/>
                  </a:lnTo>
                  <a:lnTo>
                    <a:pt x="226" y="3639"/>
                  </a:lnTo>
                  <a:lnTo>
                    <a:pt x="357" y="3489"/>
                  </a:lnTo>
                  <a:lnTo>
                    <a:pt x="526" y="3339"/>
                  </a:lnTo>
                  <a:lnTo>
                    <a:pt x="732" y="3170"/>
                  </a:lnTo>
                  <a:lnTo>
                    <a:pt x="994" y="3001"/>
                  </a:lnTo>
                  <a:lnTo>
                    <a:pt x="1276" y="2814"/>
                  </a:lnTo>
                  <a:lnTo>
                    <a:pt x="1613" y="2645"/>
                  </a:lnTo>
                  <a:lnTo>
                    <a:pt x="1988" y="2476"/>
                  </a:lnTo>
                  <a:lnTo>
                    <a:pt x="2401" y="2289"/>
                  </a:lnTo>
                  <a:lnTo>
                    <a:pt x="2851" y="2120"/>
                  </a:lnTo>
                  <a:lnTo>
                    <a:pt x="3338" y="1970"/>
                  </a:lnTo>
                  <a:lnTo>
                    <a:pt x="3845" y="1820"/>
                  </a:lnTo>
                  <a:lnTo>
                    <a:pt x="4407" y="1670"/>
                  </a:lnTo>
                  <a:lnTo>
                    <a:pt x="4970" y="1539"/>
                  </a:lnTo>
                  <a:lnTo>
                    <a:pt x="5589" y="1407"/>
                  </a:lnTo>
                  <a:lnTo>
                    <a:pt x="6207" y="1314"/>
                  </a:lnTo>
                  <a:lnTo>
                    <a:pt x="6545" y="1276"/>
                  </a:lnTo>
                  <a:lnTo>
                    <a:pt x="6845" y="1257"/>
                  </a:lnTo>
                  <a:lnTo>
                    <a:pt x="7389" y="1257"/>
                  </a:lnTo>
                  <a:lnTo>
                    <a:pt x="7445" y="1276"/>
                  </a:lnTo>
                  <a:lnTo>
                    <a:pt x="7595" y="1295"/>
                  </a:lnTo>
                  <a:lnTo>
                    <a:pt x="7745" y="1332"/>
                  </a:lnTo>
                  <a:lnTo>
                    <a:pt x="7876" y="1370"/>
                  </a:lnTo>
                  <a:lnTo>
                    <a:pt x="8007" y="1407"/>
                  </a:lnTo>
                  <a:lnTo>
                    <a:pt x="8270" y="1539"/>
                  </a:lnTo>
                  <a:lnTo>
                    <a:pt x="8551" y="1689"/>
                  </a:lnTo>
                  <a:lnTo>
                    <a:pt x="8814" y="1876"/>
                  </a:lnTo>
                  <a:lnTo>
                    <a:pt x="9114" y="2101"/>
                  </a:lnTo>
                  <a:lnTo>
                    <a:pt x="9770" y="2607"/>
                  </a:lnTo>
                  <a:lnTo>
                    <a:pt x="10126" y="2851"/>
                  </a:lnTo>
                  <a:lnTo>
                    <a:pt x="10314" y="2964"/>
                  </a:lnTo>
                  <a:lnTo>
                    <a:pt x="10408" y="3039"/>
                  </a:lnTo>
                  <a:lnTo>
                    <a:pt x="10501" y="3095"/>
                  </a:lnTo>
                  <a:lnTo>
                    <a:pt x="10708" y="3207"/>
                  </a:lnTo>
                  <a:lnTo>
                    <a:pt x="10933" y="3320"/>
                  </a:lnTo>
                  <a:lnTo>
                    <a:pt x="11139" y="3414"/>
                  </a:lnTo>
                  <a:lnTo>
                    <a:pt x="11383" y="3507"/>
                  </a:lnTo>
                  <a:lnTo>
                    <a:pt x="11627" y="3582"/>
                  </a:lnTo>
                  <a:lnTo>
                    <a:pt x="11889" y="3658"/>
                  </a:lnTo>
                  <a:lnTo>
                    <a:pt x="12152" y="3714"/>
                  </a:lnTo>
                  <a:lnTo>
                    <a:pt x="12414" y="3751"/>
                  </a:lnTo>
                  <a:lnTo>
                    <a:pt x="12752" y="3751"/>
                  </a:lnTo>
                  <a:lnTo>
                    <a:pt x="13127" y="3733"/>
                  </a:lnTo>
                  <a:lnTo>
                    <a:pt x="13483" y="3695"/>
                  </a:lnTo>
                  <a:lnTo>
                    <a:pt x="13971" y="3601"/>
                  </a:lnTo>
                  <a:lnTo>
                    <a:pt x="14421" y="3470"/>
                  </a:lnTo>
                  <a:lnTo>
                    <a:pt x="14852" y="3357"/>
                  </a:lnTo>
                  <a:lnTo>
                    <a:pt x="15283" y="3226"/>
                  </a:lnTo>
                  <a:lnTo>
                    <a:pt x="15658" y="3132"/>
                  </a:lnTo>
                  <a:lnTo>
                    <a:pt x="15846" y="3095"/>
                  </a:lnTo>
                  <a:lnTo>
                    <a:pt x="15939" y="3076"/>
                  </a:lnTo>
                  <a:lnTo>
                    <a:pt x="16033" y="3076"/>
                  </a:lnTo>
                  <a:lnTo>
                    <a:pt x="16333" y="3039"/>
                  </a:lnTo>
                  <a:lnTo>
                    <a:pt x="16783" y="3039"/>
                  </a:lnTo>
                  <a:lnTo>
                    <a:pt x="17158" y="3057"/>
                  </a:lnTo>
                  <a:lnTo>
                    <a:pt x="17327" y="3095"/>
                  </a:lnTo>
                  <a:lnTo>
                    <a:pt x="17515" y="3114"/>
                  </a:lnTo>
                  <a:lnTo>
                    <a:pt x="17702" y="3151"/>
                  </a:lnTo>
                  <a:lnTo>
                    <a:pt x="17871" y="3207"/>
                  </a:lnTo>
                  <a:lnTo>
                    <a:pt x="18227" y="3320"/>
                  </a:lnTo>
                  <a:lnTo>
                    <a:pt x="18565" y="347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321" y="5833"/>
                  </a:lnTo>
                  <a:lnTo>
                    <a:pt x="21527" y="6114"/>
                  </a:lnTo>
                  <a:lnTo>
                    <a:pt x="21696" y="6414"/>
                  </a:lnTo>
                  <a:lnTo>
                    <a:pt x="21865" y="6714"/>
                  </a:lnTo>
                  <a:lnTo>
                    <a:pt x="22034" y="7033"/>
                  </a:lnTo>
                  <a:lnTo>
                    <a:pt x="22202" y="7370"/>
                  </a:lnTo>
                  <a:lnTo>
                    <a:pt x="22559" y="8008"/>
                  </a:lnTo>
                  <a:lnTo>
                    <a:pt x="22896" y="8608"/>
                  </a:lnTo>
                  <a:lnTo>
                    <a:pt x="23084" y="8908"/>
                  </a:lnTo>
                  <a:lnTo>
                    <a:pt x="23271" y="9189"/>
                  </a:lnTo>
                  <a:lnTo>
                    <a:pt x="23665" y="9733"/>
                  </a:lnTo>
                  <a:lnTo>
                    <a:pt x="23853" y="9996"/>
                  </a:lnTo>
                  <a:lnTo>
                    <a:pt x="24059" y="10239"/>
                  </a:lnTo>
                  <a:lnTo>
                    <a:pt x="24265" y="10464"/>
                  </a:lnTo>
                  <a:lnTo>
                    <a:pt x="24471" y="10671"/>
                  </a:lnTo>
                  <a:lnTo>
                    <a:pt x="24678" y="10877"/>
                  </a:lnTo>
                  <a:lnTo>
                    <a:pt x="24771" y="10971"/>
                  </a:lnTo>
                  <a:lnTo>
                    <a:pt x="24828" y="11027"/>
                  </a:lnTo>
                  <a:lnTo>
                    <a:pt x="24865" y="11064"/>
                  </a:lnTo>
                  <a:lnTo>
                    <a:pt x="25203" y="11439"/>
                  </a:lnTo>
                  <a:lnTo>
                    <a:pt x="25484" y="11796"/>
                  </a:lnTo>
                  <a:lnTo>
                    <a:pt x="25747" y="12152"/>
                  </a:lnTo>
                  <a:lnTo>
                    <a:pt x="25953" y="12508"/>
                  </a:lnTo>
                  <a:lnTo>
                    <a:pt x="26103" y="12846"/>
                  </a:lnTo>
                  <a:lnTo>
                    <a:pt x="26215" y="13146"/>
                  </a:lnTo>
                  <a:lnTo>
                    <a:pt x="26290" y="13446"/>
                  </a:lnTo>
                  <a:lnTo>
                    <a:pt x="26347" y="13708"/>
                  </a:lnTo>
                  <a:lnTo>
                    <a:pt x="26347" y="13952"/>
                  </a:lnTo>
                  <a:lnTo>
                    <a:pt x="26347" y="14140"/>
                  </a:lnTo>
                  <a:lnTo>
                    <a:pt x="26347" y="14215"/>
                  </a:lnTo>
                  <a:lnTo>
                    <a:pt x="26347" y="14290"/>
                  </a:lnTo>
                  <a:lnTo>
                    <a:pt x="26347" y="14402"/>
                  </a:lnTo>
                  <a:lnTo>
                    <a:pt x="26328" y="14496"/>
                  </a:lnTo>
                  <a:lnTo>
                    <a:pt x="26365" y="14402"/>
                  </a:lnTo>
                  <a:lnTo>
                    <a:pt x="26384" y="14308"/>
                  </a:lnTo>
                  <a:lnTo>
                    <a:pt x="26422" y="14233"/>
                  </a:lnTo>
                  <a:lnTo>
                    <a:pt x="26422" y="14140"/>
                  </a:lnTo>
                  <a:lnTo>
                    <a:pt x="26478" y="13952"/>
                  </a:lnTo>
                  <a:lnTo>
                    <a:pt x="26497" y="13708"/>
                  </a:lnTo>
                  <a:lnTo>
                    <a:pt x="26515" y="13427"/>
                  </a:lnTo>
                  <a:lnTo>
                    <a:pt x="26497" y="13108"/>
                  </a:lnTo>
                  <a:lnTo>
                    <a:pt x="26440" y="12733"/>
                  </a:lnTo>
                  <a:lnTo>
                    <a:pt x="26328" y="12340"/>
                  </a:lnTo>
                  <a:lnTo>
                    <a:pt x="26178" y="11927"/>
                  </a:lnTo>
                  <a:lnTo>
                    <a:pt x="25972" y="11496"/>
                  </a:lnTo>
                  <a:lnTo>
                    <a:pt x="25709" y="11064"/>
                  </a:lnTo>
                  <a:lnTo>
                    <a:pt x="25409" y="10614"/>
                  </a:lnTo>
                  <a:lnTo>
                    <a:pt x="25372" y="10539"/>
                  </a:lnTo>
                  <a:lnTo>
                    <a:pt x="25334" y="10483"/>
                  </a:lnTo>
                  <a:lnTo>
                    <a:pt x="25240" y="10389"/>
                  </a:lnTo>
                  <a:lnTo>
                    <a:pt x="25090" y="10164"/>
                  </a:lnTo>
                  <a:lnTo>
                    <a:pt x="24921" y="9939"/>
                  </a:lnTo>
                  <a:lnTo>
                    <a:pt x="24771" y="9696"/>
                  </a:lnTo>
                  <a:lnTo>
                    <a:pt x="24453" y="9208"/>
                  </a:lnTo>
                  <a:lnTo>
                    <a:pt x="24171" y="8664"/>
                  </a:lnTo>
                  <a:lnTo>
                    <a:pt x="24040" y="8383"/>
                  </a:lnTo>
                  <a:lnTo>
                    <a:pt x="23890" y="8102"/>
                  </a:lnTo>
                  <a:lnTo>
                    <a:pt x="23628" y="7483"/>
                  </a:lnTo>
                  <a:lnTo>
                    <a:pt x="23365" y="6827"/>
                  </a:lnTo>
                  <a:lnTo>
                    <a:pt x="23234" y="6489"/>
                  </a:lnTo>
                  <a:lnTo>
                    <a:pt x="23103" y="6133"/>
                  </a:lnTo>
                  <a:lnTo>
                    <a:pt x="22934" y="5776"/>
                  </a:lnTo>
                  <a:lnTo>
                    <a:pt x="22746" y="5401"/>
                  </a:lnTo>
                  <a:lnTo>
                    <a:pt x="22540" y="5045"/>
                  </a:lnTo>
                  <a:lnTo>
                    <a:pt x="22315" y="4670"/>
                  </a:lnTo>
                  <a:lnTo>
                    <a:pt x="22071" y="4333"/>
                  </a:lnTo>
                  <a:lnTo>
                    <a:pt x="21809" y="3976"/>
                  </a:lnTo>
                  <a:lnTo>
                    <a:pt x="21527" y="3639"/>
                  </a:lnTo>
                  <a:lnTo>
                    <a:pt x="21209" y="3320"/>
                  </a:lnTo>
                  <a:lnTo>
                    <a:pt x="20871" y="3001"/>
                  </a:lnTo>
                  <a:lnTo>
                    <a:pt x="20515" y="2701"/>
                  </a:lnTo>
                  <a:lnTo>
                    <a:pt x="20140" y="2420"/>
                  </a:lnTo>
                  <a:lnTo>
                    <a:pt x="19727" y="2157"/>
                  </a:lnTo>
                  <a:lnTo>
                    <a:pt x="19296" y="1932"/>
                  </a:lnTo>
                  <a:lnTo>
                    <a:pt x="18846" y="1726"/>
                  </a:lnTo>
                  <a:lnTo>
                    <a:pt x="18621" y="1632"/>
                  </a:lnTo>
                  <a:lnTo>
                    <a:pt x="18377" y="1557"/>
                  </a:lnTo>
                  <a:lnTo>
                    <a:pt x="18133" y="1482"/>
                  </a:lnTo>
                  <a:lnTo>
                    <a:pt x="17890" y="1426"/>
                  </a:lnTo>
                  <a:lnTo>
                    <a:pt x="17627" y="1370"/>
                  </a:lnTo>
                  <a:lnTo>
                    <a:pt x="17383" y="1332"/>
                  </a:lnTo>
                  <a:lnTo>
                    <a:pt x="17121" y="1295"/>
                  </a:lnTo>
                  <a:lnTo>
                    <a:pt x="16858" y="1276"/>
                  </a:lnTo>
                  <a:lnTo>
                    <a:pt x="16183" y="1276"/>
                  </a:lnTo>
                  <a:lnTo>
                    <a:pt x="15808" y="1332"/>
                  </a:lnTo>
                  <a:lnTo>
                    <a:pt x="15677" y="1351"/>
                  </a:lnTo>
                  <a:lnTo>
                    <a:pt x="15546" y="1370"/>
                  </a:lnTo>
                  <a:lnTo>
                    <a:pt x="15283" y="1407"/>
                  </a:lnTo>
                  <a:lnTo>
                    <a:pt x="14796" y="1539"/>
                  </a:lnTo>
                  <a:lnTo>
                    <a:pt x="14364" y="1670"/>
                  </a:lnTo>
                  <a:lnTo>
                    <a:pt x="13933" y="1801"/>
                  </a:lnTo>
                  <a:lnTo>
                    <a:pt x="13539" y="1914"/>
                  </a:lnTo>
                  <a:lnTo>
                    <a:pt x="13183" y="2007"/>
                  </a:lnTo>
                  <a:lnTo>
                    <a:pt x="12902" y="2045"/>
                  </a:lnTo>
                  <a:lnTo>
                    <a:pt x="12620" y="2064"/>
                  </a:lnTo>
                  <a:lnTo>
                    <a:pt x="12545" y="2064"/>
                  </a:lnTo>
                  <a:lnTo>
                    <a:pt x="12377" y="2045"/>
                  </a:lnTo>
                  <a:lnTo>
                    <a:pt x="12227" y="2026"/>
                  </a:lnTo>
                  <a:lnTo>
                    <a:pt x="11908" y="1951"/>
                  </a:lnTo>
                  <a:lnTo>
                    <a:pt x="11758" y="1895"/>
                  </a:lnTo>
                  <a:lnTo>
                    <a:pt x="11589" y="1839"/>
                  </a:lnTo>
                  <a:lnTo>
                    <a:pt x="11439" y="1764"/>
                  </a:lnTo>
                  <a:lnTo>
                    <a:pt x="11270" y="1689"/>
                  </a:lnTo>
                  <a:lnTo>
                    <a:pt x="11195" y="1651"/>
                  </a:lnTo>
                  <a:lnTo>
                    <a:pt x="11120" y="1595"/>
                  </a:lnTo>
                  <a:lnTo>
                    <a:pt x="10951" y="1520"/>
                  </a:lnTo>
                  <a:lnTo>
                    <a:pt x="10633" y="1314"/>
                  </a:lnTo>
                  <a:lnTo>
                    <a:pt x="9976" y="901"/>
                  </a:lnTo>
                  <a:lnTo>
                    <a:pt x="9639" y="676"/>
                  </a:lnTo>
                  <a:lnTo>
                    <a:pt x="9264" y="451"/>
                  </a:lnTo>
                  <a:lnTo>
                    <a:pt x="9058" y="357"/>
                  </a:lnTo>
                  <a:lnTo>
                    <a:pt x="8851" y="263"/>
                  </a:lnTo>
                  <a:lnTo>
                    <a:pt x="8645" y="188"/>
                  </a:lnTo>
                  <a:lnTo>
                    <a:pt x="8420" y="113"/>
                  </a:lnTo>
                  <a:lnTo>
                    <a:pt x="8195" y="76"/>
                  </a:lnTo>
                  <a:lnTo>
                    <a:pt x="7970" y="38"/>
                  </a:lnTo>
                  <a:lnTo>
                    <a:pt x="7745" y="1"/>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1"/>
            <p:cNvSpPr/>
            <p:nvPr/>
          </p:nvSpPr>
          <p:spPr>
            <a:xfrm>
              <a:off x="7824800" y="134675"/>
              <a:ext cx="1016159" cy="555523"/>
            </a:xfrm>
            <a:custGeom>
              <a:avLst/>
              <a:gdLst/>
              <a:ahLst/>
              <a:cxnLst/>
              <a:rect l="l" t="t" r="r" b="b"/>
              <a:pathLst>
                <a:path w="26516" h="14496" fill="none" extrusionOk="0">
                  <a:moveTo>
                    <a:pt x="7445" y="1"/>
                  </a:moveTo>
                  <a:lnTo>
                    <a:pt x="7445" y="1"/>
                  </a:lnTo>
                  <a:lnTo>
                    <a:pt x="7426" y="1"/>
                  </a:lnTo>
                  <a:lnTo>
                    <a:pt x="7314" y="1"/>
                  </a:lnTo>
                  <a:lnTo>
                    <a:pt x="7314" y="1"/>
                  </a:lnTo>
                  <a:lnTo>
                    <a:pt x="7107" y="1"/>
                  </a:lnTo>
                  <a:lnTo>
                    <a:pt x="7107" y="1"/>
                  </a:lnTo>
                  <a:lnTo>
                    <a:pt x="6714" y="57"/>
                  </a:lnTo>
                  <a:lnTo>
                    <a:pt x="6714" y="57"/>
                  </a:lnTo>
                  <a:lnTo>
                    <a:pt x="6339" y="132"/>
                  </a:lnTo>
                  <a:lnTo>
                    <a:pt x="6001" y="207"/>
                  </a:lnTo>
                  <a:lnTo>
                    <a:pt x="6001" y="207"/>
                  </a:lnTo>
                  <a:lnTo>
                    <a:pt x="5326" y="395"/>
                  </a:lnTo>
                  <a:lnTo>
                    <a:pt x="5326" y="395"/>
                  </a:lnTo>
                  <a:lnTo>
                    <a:pt x="4707" y="601"/>
                  </a:lnTo>
                  <a:lnTo>
                    <a:pt x="4126" y="826"/>
                  </a:lnTo>
                  <a:lnTo>
                    <a:pt x="4126" y="826"/>
                  </a:lnTo>
                  <a:lnTo>
                    <a:pt x="3582" y="1070"/>
                  </a:lnTo>
                  <a:lnTo>
                    <a:pt x="3057" y="1295"/>
                  </a:lnTo>
                  <a:lnTo>
                    <a:pt x="2588" y="1539"/>
                  </a:lnTo>
                  <a:lnTo>
                    <a:pt x="2157" y="1801"/>
                  </a:lnTo>
                  <a:lnTo>
                    <a:pt x="2157" y="1801"/>
                  </a:lnTo>
                  <a:lnTo>
                    <a:pt x="1763" y="2045"/>
                  </a:lnTo>
                  <a:lnTo>
                    <a:pt x="1407" y="2289"/>
                  </a:lnTo>
                  <a:lnTo>
                    <a:pt x="1407" y="2289"/>
                  </a:lnTo>
                  <a:lnTo>
                    <a:pt x="1088" y="2551"/>
                  </a:lnTo>
                  <a:lnTo>
                    <a:pt x="1088" y="2551"/>
                  </a:lnTo>
                  <a:lnTo>
                    <a:pt x="826" y="2776"/>
                  </a:lnTo>
                  <a:lnTo>
                    <a:pt x="826" y="2776"/>
                  </a:lnTo>
                  <a:lnTo>
                    <a:pt x="601" y="3020"/>
                  </a:lnTo>
                  <a:lnTo>
                    <a:pt x="413" y="3226"/>
                  </a:lnTo>
                  <a:lnTo>
                    <a:pt x="263" y="3432"/>
                  </a:lnTo>
                  <a:lnTo>
                    <a:pt x="169" y="3601"/>
                  </a:lnTo>
                  <a:lnTo>
                    <a:pt x="169" y="3601"/>
                  </a:lnTo>
                  <a:lnTo>
                    <a:pt x="94" y="3733"/>
                  </a:lnTo>
                  <a:lnTo>
                    <a:pt x="94" y="3733"/>
                  </a:lnTo>
                  <a:lnTo>
                    <a:pt x="38" y="3826"/>
                  </a:lnTo>
                  <a:lnTo>
                    <a:pt x="38" y="3826"/>
                  </a:lnTo>
                  <a:lnTo>
                    <a:pt x="1" y="3920"/>
                  </a:lnTo>
                  <a:lnTo>
                    <a:pt x="1" y="3920"/>
                  </a:lnTo>
                  <a:lnTo>
                    <a:pt x="57" y="3845"/>
                  </a:lnTo>
                  <a:lnTo>
                    <a:pt x="57" y="3845"/>
                  </a:lnTo>
                  <a:lnTo>
                    <a:pt x="132" y="3751"/>
                  </a:lnTo>
                  <a:lnTo>
                    <a:pt x="132" y="3751"/>
                  </a:lnTo>
                  <a:lnTo>
                    <a:pt x="226" y="3639"/>
                  </a:lnTo>
                  <a:lnTo>
                    <a:pt x="226" y="3639"/>
                  </a:lnTo>
                  <a:lnTo>
                    <a:pt x="357" y="3489"/>
                  </a:lnTo>
                  <a:lnTo>
                    <a:pt x="526" y="3339"/>
                  </a:lnTo>
                  <a:lnTo>
                    <a:pt x="732" y="3170"/>
                  </a:lnTo>
                  <a:lnTo>
                    <a:pt x="994" y="3001"/>
                  </a:lnTo>
                  <a:lnTo>
                    <a:pt x="994" y="3001"/>
                  </a:lnTo>
                  <a:lnTo>
                    <a:pt x="1276" y="2814"/>
                  </a:lnTo>
                  <a:lnTo>
                    <a:pt x="1276" y="2814"/>
                  </a:lnTo>
                  <a:lnTo>
                    <a:pt x="1613" y="2645"/>
                  </a:lnTo>
                  <a:lnTo>
                    <a:pt x="1613" y="2645"/>
                  </a:lnTo>
                  <a:lnTo>
                    <a:pt x="1988" y="2476"/>
                  </a:lnTo>
                  <a:lnTo>
                    <a:pt x="2401" y="2289"/>
                  </a:lnTo>
                  <a:lnTo>
                    <a:pt x="2401" y="2289"/>
                  </a:lnTo>
                  <a:lnTo>
                    <a:pt x="2851" y="2120"/>
                  </a:lnTo>
                  <a:lnTo>
                    <a:pt x="3338" y="1970"/>
                  </a:lnTo>
                  <a:lnTo>
                    <a:pt x="3845" y="1820"/>
                  </a:lnTo>
                  <a:lnTo>
                    <a:pt x="4407" y="1670"/>
                  </a:lnTo>
                  <a:lnTo>
                    <a:pt x="4407" y="1670"/>
                  </a:lnTo>
                  <a:lnTo>
                    <a:pt x="4970" y="1539"/>
                  </a:lnTo>
                  <a:lnTo>
                    <a:pt x="5589" y="1407"/>
                  </a:lnTo>
                  <a:lnTo>
                    <a:pt x="5589" y="1407"/>
                  </a:lnTo>
                  <a:lnTo>
                    <a:pt x="6207" y="1314"/>
                  </a:lnTo>
                  <a:lnTo>
                    <a:pt x="6207" y="1314"/>
                  </a:lnTo>
                  <a:lnTo>
                    <a:pt x="6545" y="1276"/>
                  </a:lnTo>
                  <a:lnTo>
                    <a:pt x="6845" y="1257"/>
                  </a:lnTo>
                  <a:lnTo>
                    <a:pt x="6845" y="1257"/>
                  </a:lnTo>
                  <a:lnTo>
                    <a:pt x="7089" y="1257"/>
                  </a:lnTo>
                  <a:lnTo>
                    <a:pt x="7089" y="1257"/>
                  </a:lnTo>
                  <a:lnTo>
                    <a:pt x="7164" y="1257"/>
                  </a:lnTo>
                  <a:lnTo>
                    <a:pt x="7164" y="1257"/>
                  </a:lnTo>
                  <a:lnTo>
                    <a:pt x="7314" y="1257"/>
                  </a:lnTo>
                  <a:lnTo>
                    <a:pt x="7389" y="1257"/>
                  </a:lnTo>
                  <a:lnTo>
                    <a:pt x="7389" y="1257"/>
                  </a:lnTo>
                  <a:lnTo>
                    <a:pt x="7445" y="1276"/>
                  </a:lnTo>
                  <a:lnTo>
                    <a:pt x="7445" y="1276"/>
                  </a:lnTo>
                  <a:lnTo>
                    <a:pt x="7595" y="1295"/>
                  </a:lnTo>
                  <a:lnTo>
                    <a:pt x="7595" y="1295"/>
                  </a:lnTo>
                  <a:lnTo>
                    <a:pt x="7745" y="1332"/>
                  </a:lnTo>
                  <a:lnTo>
                    <a:pt x="7745" y="1332"/>
                  </a:lnTo>
                  <a:lnTo>
                    <a:pt x="7876" y="1370"/>
                  </a:lnTo>
                  <a:lnTo>
                    <a:pt x="8007" y="1407"/>
                  </a:lnTo>
                  <a:lnTo>
                    <a:pt x="8007" y="1407"/>
                  </a:lnTo>
                  <a:lnTo>
                    <a:pt x="8270" y="1539"/>
                  </a:lnTo>
                  <a:lnTo>
                    <a:pt x="8551" y="1689"/>
                  </a:lnTo>
                  <a:lnTo>
                    <a:pt x="8551" y="1689"/>
                  </a:lnTo>
                  <a:lnTo>
                    <a:pt x="8814" y="1876"/>
                  </a:lnTo>
                  <a:lnTo>
                    <a:pt x="9114" y="2101"/>
                  </a:lnTo>
                  <a:lnTo>
                    <a:pt x="9114" y="2101"/>
                  </a:lnTo>
                  <a:lnTo>
                    <a:pt x="9770" y="2607"/>
                  </a:lnTo>
                  <a:lnTo>
                    <a:pt x="9770" y="2607"/>
                  </a:lnTo>
                  <a:lnTo>
                    <a:pt x="10126" y="2851"/>
                  </a:lnTo>
                  <a:lnTo>
                    <a:pt x="10126" y="2851"/>
                  </a:lnTo>
                  <a:lnTo>
                    <a:pt x="10314" y="2964"/>
                  </a:lnTo>
                  <a:lnTo>
                    <a:pt x="10408" y="3039"/>
                  </a:lnTo>
                  <a:lnTo>
                    <a:pt x="10501" y="3095"/>
                  </a:lnTo>
                  <a:lnTo>
                    <a:pt x="10501" y="3095"/>
                  </a:lnTo>
                  <a:lnTo>
                    <a:pt x="10708" y="3207"/>
                  </a:lnTo>
                  <a:lnTo>
                    <a:pt x="10933" y="3320"/>
                  </a:lnTo>
                  <a:lnTo>
                    <a:pt x="10933" y="3320"/>
                  </a:lnTo>
                  <a:lnTo>
                    <a:pt x="11139" y="3414"/>
                  </a:lnTo>
                  <a:lnTo>
                    <a:pt x="11139" y="3414"/>
                  </a:lnTo>
                  <a:lnTo>
                    <a:pt x="11383" y="3507"/>
                  </a:lnTo>
                  <a:lnTo>
                    <a:pt x="11383" y="3507"/>
                  </a:lnTo>
                  <a:lnTo>
                    <a:pt x="11627" y="3582"/>
                  </a:lnTo>
                  <a:lnTo>
                    <a:pt x="11889" y="3658"/>
                  </a:lnTo>
                  <a:lnTo>
                    <a:pt x="12152" y="3714"/>
                  </a:lnTo>
                  <a:lnTo>
                    <a:pt x="12414" y="3751"/>
                  </a:lnTo>
                  <a:lnTo>
                    <a:pt x="12414" y="3751"/>
                  </a:lnTo>
                  <a:lnTo>
                    <a:pt x="12752" y="3751"/>
                  </a:lnTo>
                  <a:lnTo>
                    <a:pt x="12752" y="3751"/>
                  </a:lnTo>
                  <a:lnTo>
                    <a:pt x="13127" y="3733"/>
                  </a:lnTo>
                  <a:lnTo>
                    <a:pt x="13483" y="3695"/>
                  </a:lnTo>
                  <a:lnTo>
                    <a:pt x="13483" y="3695"/>
                  </a:lnTo>
                  <a:lnTo>
                    <a:pt x="13971" y="3601"/>
                  </a:lnTo>
                  <a:lnTo>
                    <a:pt x="14421" y="3470"/>
                  </a:lnTo>
                  <a:lnTo>
                    <a:pt x="14421" y="3470"/>
                  </a:lnTo>
                  <a:lnTo>
                    <a:pt x="14852" y="3357"/>
                  </a:lnTo>
                  <a:lnTo>
                    <a:pt x="14852" y="3357"/>
                  </a:lnTo>
                  <a:lnTo>
                    <a:pt x="15283" y="3226"/>
                  </a:lnTo>
                  <a:lnTo>
                    <a:pt x="15283" y="3226"/>
                  </a:lnTo>
                  <a:lnTo>
                    <a:pt x="15658" y="3132"/>
                  </a:lnTo>
                  <a:lnTo>
                    <a:pt x="15658" y="3132"/>
                  </a:lnTo>
                  <a:lnTo>
                    <a:pt x="15846" y="3095"/>
                  </a:lnTo>
                  <a:lnTo>
                    <a:pt x="15939" y="3076"/>
                  </a:lnTo>
                  <a:lnTo>
                    <a:pt x="16033" y="3076"/>
                  </a:lnTo>
                  <a:lnTo>
                    <a:pt x="16033" y="3076"/>
                  </a:lnTo>
                  <a:lnTo>
                    <a:pt x="16333" y="3039"/>
                  </a:lnTo>
                  <a:lnTo>
                    <a:pt x="16614" y="3039"/>
                  </a:lnTo>
                  <a:lnTo>
                    <a:pt x="16614" y="3039"/>
                  </a:lnTo>
                  <a:lnTo>
                    <a:pt x="16783" y="3039"/>
                  </a:lnTo>
                  <a:lnTo>
                    <a:pt x="16783" y="3039"/>
                  </a:lnTo>
                  <a:lnTo>
                    <a:pt x="17158" y="3057"/>
                  </a:lnTo>
                  <a:lnTo>
                    <a:pt x="17158" y="3057"/>
                  </a:lnTo>
                  <a:lnTo>
                    <a:pt x="17327" y="3095"/>
                  </a:lnTo>
                  <a:lnTo>
                    <a:pt x="17515" y="3114"/>
                  </a:lnTo>
                  <a:lnTo>
                    <a:pt x="17515" y="3114"/>
                  </a:lnTo>
                  <a:lnTo>
                    <a:pt x="17702" y="3151"/>
                  </a:lnTo>
                  <a:lnTo>
                    <a:pt x="17871" y="3207"/>
                  </a:lnTo>
                  <a:lnTo>
                    <a:pt x="17871" y="3207"/>
                  </a:lnTo>
                  <a:lnTo>
                    <a:pt x="18227" y="3320"/>
                  </a:lnTo>
                  <a:lnTo>
                    <a:pt x="18227" y="3320"/>
                  </a:lnTo>
                  <a:lnTo>
                    <a:pt x="18565" y="3470"/>
                  </a:lnTo>
                  <a:lnTo>
                    <a:pt x="18902" y="3620"/>
                  </a:lnTo>
                  <a:lnTo>
                    <a:pt x="18902" y="3620"/>
                  </a:lnTo>
                  <a:lnTo>
                    <a:pt x="19221" y="3808"/>
                  </a:lnTo>
                  <a:lnTo>
                    <a:pt x="19540" y="4014"/>
                  </a:lnTo>
                  <a:lnTo>
                    <a:pt x="19821" y="4239"/>
                  </a:lnTo>
                  <a:lnTo>
                    <a:pt x="20121" y="4483"/>
                  </a:lnTo>
                  <a:lnTo>
                    <a:pt x="20384" y="4726"/>
                  </a:lnTo>
                  <a:lnTo>
                    <a:pt x="20646" y="4989"/>
                  </a:lnTo>
                  <a:lnTo>
                    <a:pt x="20890" y="5251"/>
                  </a:lnTo>
                  <a:lnTo>
                    <a:pt x="21115" y="5533"/>
                  </a:lnTo>
                  <a:lnTo>
                    <a:pt x="21115" y="5533"/>
                  </a:lnTo>
                  <a:lnTo>
                    <a:pt x="21321" y="5833"/>
                  </a:lnTo>
                  <a:lnTo>
                    <a:pt x="21527" y="6114"/>
                  </a:lnTo>
                  <a:lnTo>
                    <a:pt x="21696" y="6414"/>
                  </a:lnTo>
                  <a:lnTo>
                    <a:pt x="21865" y="6714"/>
                  </a:lnTo>
                  <a:lnTo>
                    <a:pt x="21865" y="6714"/>
                  </a:lnTo>
                  <a:lnTo>
                    <a:pt x="22034" y="7033"/>
                  </a:lnTo>
                  <a:lnTo>
                    <a:pt x="22034" y="7033"/>
                  </a:lnTo>
                  <a:lnTo>
                    <a:pt x="22202" y="7370"/>
                  </a:lnTo>
                  <a:lnTo>
                    <a:pt x="22202" y="7370"/>
                  </a:lnTo>
                  <a:lnTo>
                    <a:pt x="22559" y="8008"/>
                  </a:lnTo>
                  <a:lnTo>
                    <a:pt x="22559" y="8008"/>
                  </a:lnTo>
                  <a:lnTo>
                    <a:pt x="22896" y="8608"/>
                  </a:lnTo>
                  <a:lnTo>
                    <a:pt x="22896" y="8608"/>
                  </a:lnTo>
                  <a:lnTo>
                    <a:pt x="23084" y="8908"/>
                  </a:lnTo>
                  <a:lnTo>
                    <a:pt x="23084" y="8908"/>
                  </a:lnTo>
                  <a:lnTo>
                    <a:pt x="23271" y="9189"/>
                  </a:lnTo>
                  <a:lnTo>
                    <a:pt x="23271" y="9189"/>
                  </a:lnTo>
                  <a:lnTo>
                    <a:pt x="23665" y="9733"/>
                  </a:lnTo>
                  <a:lnTo>
                    <a:pt x="23853" y="9996"/>
                  </a:lnTo>
                  <a:lnTo>
                    <a:pt x="24059" y="10239"/>
                  </a:lnTo>
                  <a:lnTo>
                    <a:pt x="24059" y="10239"/>
                  </a:lnTo>
                  <a:lnTo>
                    <a:pt x="24265" y="10464"/>
                  </a:lnTo>
                  <a:lnTo>
                    <a:pt x="24471" y="10671"/>
                  </a:lnTo>
                  <a:lnTo>
                    <a:pt x="24471" y="10671"/>
                  </a:lnTo>
                  <a:lnTo>
                    <a:pt x="24678" y="10877"/>
                  </a:lnTo>
                  <a:lnTo>
                    <a:pt x="24678" y="10877"/>
                  </a:lnTo>
                  <a:lnTo>
                    <a:pt x="24771" y="10971"/>
                  </a:lnTo>
                  <a:lnTo>
                    <a:pt x="24828" y="11027"/>
                  </a:lnTo>
                  <a:lnTo>
                    <a:pt x="24865" y="11064"/>
                  </a:lnTo>
                  <a:lnTo>
                    <a:pt x="24865" y="11064"/>
                  </a:lnTo>
                  <a:lnTo>
                    <a:pt x="25203" y="11439"/>
                  </a:lnTo>
                  <a:lnTo>
                    <a:pt x="25203" y="11439"/>
                  </a:lnTo>
                  <a:lnTo>
                    <a:pt x="25484" y="11796"/>
                  </a:lnTo>
                  <a:lnTo>
                    <a:pt x="25484" y="11796"/>
                  </a:lnTo>
                  <a:lnTo>
                    <a:pt x="25747" y="12152"/>
                  </a:lnTo>
                  <a:lnTo>
                    <a:pt x="25953" y="12508"/>
                  </a:lnTo>
                  <a:lnTo>
                    <a:pt x="26103" y="12846"/>
                  </a:lnTo>
                  <a:lnTo>
                    <a:pt x="26215" y="13146"/>
                  </a:lnTo>
                  <a:lnTo>
                    <a:pt x="26215" y="13146"/>
                  </a:lnTo>
                  <a:lnTo>
                    <a:pt x="26290" y="13446"/>
                  </a:lnTo>
                  <a:lnTo>
                    <a:pt x="26347" y="13708"/>
                  </a:lnTo>
                  <a:lnTo>
                    <a:pt x="26347" y="13952"/>
                  </a:lnTo>
                  <a:lnTo>
                    <a:pt x="26347" y="14140"/>
                  </a:lnTo>
                  <a:lnTo>
                    <a:pt x="26347" y="14140"/>
                  </a:lnTo>
                  <a:lnTo>
                    <a:pt x="26347" y="14215"/>
                  </a:lnTo>
                  <a:lnTo>
                    <a:pt x="26347" y="14215"/>
                  </a:lnTo>
                  <a:lnTo>
                    <a:pt x="26347" y="14290"/>
                  </a:lnTo>
                  <a:lnTo>
                    <a:pt x="26347" y="14290"/>
                  </a:lnTo>
                  <a:lnTo>
                    <a:pt x="26347" y="14402"/>
                  </a:lnTo>
                  <a:lnTo>
                    <a:pt x="26347" y="14402"/>
                  </a:lnTo>
                  <a:lnTo>
                    <a:pt x="26328" y="14496"/>
                  </a:lnTo>
                  <a:lnTo>
                    <a:pt x="26328" y="14496"/>
                  </a:lnTo>
                  <a:lnTo>
                    <a:pt x="26365" y="14402"/>
                  </a:lnTo>
                  <a:lnTo>
                    <a:pt x="26365" y="14402"/>
                  </a:lnTo>
                  <a:lnTo>
                    <a:pt x="26384" y="14308"/>
                  </a:lnTo>
                  <a:lnTo>
                    <a:pt x="26384" y="14308"/>
                  </a:lnTo>
                  <a:lnTo>
                    <a:pt x="26422" y="14233"/>
                  </a:lnTo>
                  <a:lnTo>
                    <a:pt x="26422" y="14233"/>
                  </a:lnTo>
                  <a:lnTo>
                    <a:pt x="26422" y="14140"/>
                  </a:lnTo>
                  <a:lnTo>
                    <a:pt x="26422" y="14140"/>
                  </a:lnTo>
                  <a:lnTo>
                    <a:pt x="26478" y="13952"/>
                  </a:lnTo>
                  <a:lnTo>
                    <a:pt x="26497" y="13708"/>
                  </a:lnTo>
                  <a:lnTo>
                    <a:pt x="26515" y="13427"/>
                  </a:lnTo>
                  <a:lnTo>
                    <a:pt x="26497" y="13108"/>
                  </a:lnTo>
                  <a:lnTo>
                    <a:pt x="26497" y="13108"/>
                  </a:lnTo>
                  <a:lnTo>
                    <a:pt x="26440" y="12733"/>
                  </a:lnTo>
                  <a:lnTo>
                    <a:pt x="26328" y="12340"/>
                  </a:lnTo>
                  <a:lnTo>
                    <a:pt x="26178" y="11927"/>
                  </a:lnTo>
                  <a:lnTo>
                    <a:pt x="25972" y="11496"/>
                  </a:lnTo>
                  <a:lnTo>
                    <a:pt x="25972" y="11496"/>
                  </a:lnTo>
                  <a:lnTo>
                    <a:pt x="25709" y="11064"/>
                  </a:lnTo>
                  <a:lnTo>
                    <a:pt x="25709" y="11064"/>
                  </a:lnTo>
                  <a:lnTo>
                    <a:pt x="25409" y="10614"/>
                  </a:lnTo>
                  <a:lnTo>
                    <a:pt x="25372" y="10539"/>
                  </a:lnTo>
                  <a:lnTo>
                    <a:pt x="25334" y="10483"/>
                  </a:lnTo>
                  <a:lnTo>
                    <a:pt x="25334" y="10483"/>
                  </a:lnTo>
                  <a:lnTo>
                    <a:pt x="25240" y="10389"/>
                  </a:lnTo>
                  <a:lnTo>
                    <a:pt x="25240" y="10389"/>
                  </a:lnTo>
                  <a:lnTo>
                    <a:pt x="25090" y="10164"/>
                  </a:lnTo>
                  <a:lnTo>
                    <a:pt x="25090" y="10164"/>
                  </a:lnTo>
                  <a:lnTo>
                    <a:pt x="24921" y="9939"/>
                  </a:lnTo>
                  <a:lnTo>
                    <a:pt x="24771" y="9696"/>
                  </a:lnTo>
                  <a:lnTo>
                    <a:pt x="24771" y="9696"/>
                  </a:lnTo>
                  <a:lnTo>
                    <a:pt x="24453" y="9208"/>
                  </a:lnTo>
                  <a:lnTo>
                    <a:pt x="24171" y="8664"/>
                  </a:lnTo>
                  <a:lnTo>
                    <a:pt x="24171" y="8664"/>
                  </a:lnTo>
                  <a:lnTo>
                    <a:pt x="24040" y="8383"/>
                  </a:lnTo>
                  <a:lnTo>
                    <a:pt x="24040" y="8383"/>
                  </a:lnTo>
                  <a:lnTo>
                    <a:pt x="23890" y="8102"/>
                  </a:lnTo>
                  <a:lnTo>
                    <a:pt x="23890" y="8102"/>
                  </a:lnTo>
                  <a:lnTo>
                    <a:pt x="23628" y="7483"/>
                  </a:lnTo>
                  <a:lnTo>
                    <a:pt x="23628" y="7483"/>
                  </a:lnTo>
                  <a:lnTo>
                    <a:pt x="23365" y="6827"/>
                  </a:lnTo>
                  <a:lnTo>
                    <a:pt x="23365" y="6827"/>
                  </a:lnTo>
                  <a:lnTo>
                    <a:pt x="23234" y="6489"/>
                  </a:lnTo>
                  <a:lnTo>
                    <a:pt x="23234" y="6489"/>
                  </a:lnTo>
                  <a:lnTo>
                    <a:pt x="23103" y="6133"/>
                  </a:lnTo>
                  <a:lnTo>
                    <a:pt x="23103" y="6133"/>
                  </a:lnTo>
                  <a:lnTo>
                    <a:pt x="22934" y="5776"/>
                  </a:lnTo>
                  <a:lnTo>
                    <a:pt x="22746" y="5401"/>
                  </a:lnTo>
                  <a:lnTo>
                    <a:pt x="22540" y="5045"/>
                  </a:lnTo>
                  <a:lnTo>
                    <a:pt x="22315" y="4670"/>
                  </a:lnTo>
                  <a:lnTo>
                    <a:pt x="22315" y="4670"/>
                  </a:lnTo>
                  <a:lnTo>
                    <a:pt x="22071" y="4333"/>
                  </a:lnTo>
                  <a:lnTo>
                    <a:pt x="21809" y="3976"/>
                  </a:lnTo>
                  <a:lnTo>
                    <a:pt x="21527" y="3639"/>
                  </a:lnTo>
                  <a:lnTo>
                    <a:pt x="21209" y="3320"/>
                  </a:lnTo>
                  <a:lnTo>
                    <a:pt x="21209" y="3320"/>
                  </a:lnTo>
                  <a:lnTo>
                    <a:pt x="20871" y="3001"/>
                  </a:lnTo>
                  <a:lnTo>
                    <a:pt x="20871" y="3001"/>
                  </a:lnTo>
                  <a:lnTo>
                    <a:pt x="20515" y="2701"/>
                  </a:lnTo>
                  <a:lnTo>
                    <a:pt x="20515" y="2701"/>
                  </a:lnTo>
                  <a:lnTo>
                    <a:pt x="20140" y="2420"/>
                  </a:lnTo>
                  <a:lnTo>
                    <a:pt x="19727" y="2157"/>
                  </a:lnTo>
                  <a:lnTo>
                    <a:pt x="19727" y="2157"/>
                  </a:lnTo>
                  <a:lnTo>
                    <a:pt x="19296" y="1932"/>
                  </a:lnTo>
                  <a:lnTo>
                    <a:pt x="18846" y="1726"/>
                  </a:lnTo>
                  <a:lnTo>
                    <a:pt x="18846" y="1726"/>
                  </a:lnTo>
                  <a:lnTo>
                    <a:pt x="18621" y="1632"/>
                  </a:lnTo>
                  <a:lnTo>
                    <a:pt x="18377" y="1557"/>
                  </a:lnTo>
                  <a:lnTo>
                    <a:pt x="18377" y="1557"/>
                  </a:lnTo>
                  <a:lnTo>
                    <a:pt x="18133" y="1482"/>
                  </a:lnTo>
                  <a:lnTo>
                    <a:pt x="17890" y="1426"/>
                  </a:lnTo>
                  <a:lnTo>
                    <a:pt x="17890" y="1426"/>
                  </a:lnTo>
                  <a:lnTo>
                    <a:pt x="17627" y="1370"/>
                  </a:lnTo>
                  <a:lnTo>
                    <a:pt x="17383" y="1332"/>
                  </a:lnTo>
                  <a:lnTo>
                    <a:pt x="17383" y="1332"/>
                  </a:lnTo>
                  <a:lnTo>
                    <a:pt x="17121" y="1295"/>
                  </a:lnTo>
                  <a:lnTo>
                    <a:pt x="16858" y="1276"/>
                  </a:lnTo>
                  <a:lnTo>
                    <a:pt x="16858" y="1276"/>
                  </a:lnTo>
                  <a:lnTo>
                    <a:pt x="16577" y="1276"/>
                  </a:lnTo>
                  <a:lnTo>
                    <a:pt x="16577" y="1276"/>
                  </a:lnTo>
                  <a:lnTo>
                    <a:pt x="16183" y="1276"/>
                  </a:lnTo>
                  <a:lnTo>
                    <a:pt x="15808" y="1332"/>
                  </a:lnTo>
                  <a:lnTo>
                    <a:pt x="15677" y="1351"/>
                  </a:lnTo>
                  <a:lnTo>
                    <a:pt x="15546" y="1370"/>
                  </a:lnTo>
                  <a:lnTo>
                    <a:pt x="15546" y="1370"/>
                  </a:lnTo>
                  <a:lnTo>
                    <a:pt x="15283" y="1407"/>
                  </a:lnTo>
                  <a:lnTo>
                    <a:pt x="15283" y="1407"/>
                  </a:lnTo>
                  <a:lnTo>
                    <a:pt x="14796" y="1539"/>
                  </a:lnTo>
                  <a:lnTo>
                    <a:pt x="14796" y="1539"/>
                  </a:lnTo>
                  <a:lnTo>
                    <a:pt x="14364" y="1670"/>
                  </a:lnTo>
                  <a:lnTo>
                    <a:pt x="14364" y="1670"/>
                  </a:lnTo>
                  <a:lnTo>
                    <a:pt x="13933" y="1801"/>
                  </a:lnTo>
                  <a:lnTo>
                    <a:pt x="13933" y="1801"/>
                  </a:lnTo>
                  <a:lnTo>
                    <a:pt x="13539" y="1914"/>
                  </a:lnTo>
                  <a:lnTo>
                    <a:pt x="13183" y="2007"/>
                  </a:lnTo>
                  <a:lnTo>
                    <a:pt x="13183" y="2007"/>
                  </a:lnTo>
                  <a:lnTo>
                    <a:pt x="12902" y="2045"/>
                  </a:lnTo>
                  <a:lnTo>
                    <a:pt x="12620" y="2064"/>
                  </a:lnTo>
                  <a:lnTo>
                    <a:pt x="12620" y="2064"/>
                  </a:lnTo>
                  <a:lnTo>
                    <a:pt x="12545" y="2064"/>
                  </a:lnTo>
                  <a:lnTo>
                    <a:pt x="12545" y="2064"/>
                  </a:lnTo>
                  <a:lnTo>
                    <a:pt x="12377" y="2045"/>
                  </a:lnTo>
                  <a:lnTo>
                    <a:pt x="12227" y="2026"/>
                  </a:lnTo>
                  <a:lnTo>
                    <a:pt x="11908" y="1951"/>
                  </a:lnTo>
                  <a:lnTo>
                    <a:pt x="11908" y="1951"/>
                  </a:lnTo>
                  <a:lnTo>
                    <a:pt x="11758" y="1895"/>
                  </a:lnTo>
                  <a:lnTo>
                    <a:pt x="11758" y="1895"/>
                  </a:lnTo>
                  <a:lnTo>
                    <a:pt x="11589" y="1839"/>
                  </a:lnTo>
                  <a:lnTo>
                    <a:pt x="11589" y="1839"/>
                  </a:lnTo>
                  <a:lnTo>
                    <a:pt x="11439" y="1764"/>
                  </a:lnTo>
                  <a:lnTo>
                    <a:pt x="11270" y="1689"/>
                  </a:lnTo>
                  <a:lnTo>
                    <a:pt x="11195" y="1651"/>
                  </a:lnTo>
                  <a:lnTo>
                    <a:pt x="11120" y="1595"/>
                  </a:lnTo>
                  <a:lnTo>
                    <a:pt x="11120" y="1595"/>
                  </a:lnTo>
                  <a:lnTo>
                    <a:pt x="10951" y="1520"/>
                  </a:lnTo>
                  <a:lnTo>
                    <a:pt x="10951" y="1520"/>
                  </a:lnTo>
                  <a:lnTo>
                    <a:pt x="10633" y="1314"/>
                  </a:lnTo>
                  <a:lnTo>
                    <a:pt x="10633" y="1314"/>
                  </a:lnTo>
                  <a:lnTo>
                    <a:pt x="9976" y="901"/>
                  </a:lnTo>
                  <a:lnTo>
                    <a:pt x="9976" y="901"/>
                  </a:lnTo>
                  <a:lnTo>
                    <a:pt x="9639" y="676"/>
                  </a:lnTo>
                  <a:lnTo>
                    <a:pt x="9264" y="451"/>
                  </a:lnTo>
                  <a:lnTo>
                    <a:pt x="9264" y="451"/>
                  </a:lnTo>
                  <a:lnTo>
                    <a:pt x="9058" y="357"/>
                  </a:lnTo>
                  <a:lnTo>
                    <a:pt x="8851" y="263"/>
                  </a:lnTo>
                  <a:lnTo>
                    <a:pt x="8645" y="188"/>
                  </a:lnTo>
                  <a:lnTo>
                    <a:pt x="8420" y="113"/>
                  </a:lnTo>
                  <a:lnTo>
                    <a:pt x="8420" y="113"/>
                  </a:lnTo>
                  <a:lnTo>
                    <a:pt x="8195" y="76"/>
                  </a:lnTo>
                  <a:lnTo>
                    <a:pt x="7970" y="38"/>
                  </a:lnTo>
                  <a:lnTo>
                    <a:pt x="7970" y="38"/>
                  </a:lnTo>
                  <a:lnTo>
                    <a:pt x="7745" y="1"/>
                  </a:lnTo>
                  <a:lnTo>
                    <a:pt x="7745" y="1"/>
                  </a:lnTo>
                  <a:lnTo>
                    <a:pt x="7539" y="1"/>
                  </a:lnTo>
                  <a:lnTo>
                    <a:pt x="7539" y="1"/>
                  </a:lnTo>
                  <a:lnTo>
                    <a:pt x="7445" y="1"/>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1"/>
            <p:cNvSpPr/>
            <p:nvPr/>
          </p:nvSpPr>
          <p:spPr>
            <a:xfrm>
              <a:off x="8840952" y="1024579"/>
              <a:ext cx="153137" cy="569204"/>
            </a:xfrm>
            <a:custGeom>
              <a:avLst/>
              <a:gdLst/>
              <a:ahLst/>
              <a:cxnLst/>
              <a:rect l="l" t="t" r="r" b="b"/>
              <a:pathLst>
                <a:path w="3996" h="14853" extrusionOk="0">
                  <a:moveTo>
                    <a:pt x="564" y="1"/>
                  </a:moveTo>
                  <a:lnTo>
                    <a:pt x="601" y="170"/>
                  </a:lnTo>
                  <a:lnTo>
                    <a:pt x="657" y="376"/>
                  </a:lnTo>
                  <a:lnTo>
                    <a:pt x="751" y="657"/>
                  </a:lnTo>
                  <a:lnTo>
                    <a:pt x="864" y="995"/>
                  </a:lnTo>
                  <a:lnTo>
                    <a:pt x="1032" y="1388"/>
                  </a:lnTo>
                  <a:lnTo>
                    <a:pt x="1182" y="1838"/>
                  </a:lnTo>
                  <a:lnTo>
                    <a:pt x="1257" y="2082"/>
                  </a:lnTo>
                  <a:lnTo>
                    <a:pt x="1332" y="2326"/>
                  </a:lnTo>
                  <a:lnTo>
                    <a:pt x="1389" y="2588"/>
                  </a:lnTo>
                  <a:lnTo>
                    <a:pt x="1426" y="2851"/>
                  </a:lnTo>
                  <a:lnTo>
                    <a:pt x="1426" y="3114"/>
                  </a:lnTo>
                  <a:lnTo>
                    <a:pt x="1426" y="3395"/>
                  </a:lnTo>
                  <a:lnTo>
                    <a:pt x="1407" y="3695"/>
                  </a:lnTo>
                  <a:lnTo>
                    <a:pt x="1351" y="4014"/>
                  </a:lnTo>
                  <a:lnTo>
                    <a:pt x="1220" y="4670"/>
                  </a:lnTo>
                  <a:lnTo>
                    <a:pt x="1070" y="5439"/>
                  </a:lnTo>
                  <a:lnTo>
                    <a:pt x="995" y="5870"/>
                  </a:lnTo>
                  <a:lnTo>
                    <a:pt x="957" y="6339"/>
                  </a:lnTo>
                  <a:lnTo>
                    <a:pt x="957" y="6583"/>
                  </a:lnTo>
                  <a:lnTo>
                    <a:pt x="976" y="6845"/>
                  </a:lnTo>
                  <a:lnTo>
                    <a:pt x="995" y="7089"/>
                  </a:lnTo>
                  <a:lnTo>
                    <a:pt x="1051" y="7351"/>
                  </a:lnTo>
                  <a:lnTo>
                    <a:pt x="1107" y="7614"/>
                  </a:lnTo>
                  <a:lnTo>
                    <a:pt x="1182" y="7876"/>
                  </a:lnTo>
                  <a:lnTo>
                    <a:pt x="1220" y="7989"/>
                  </a:lnTo>
                  <a:lnTo>
                    <a:pt x="1276" y="8101"/>
                  </a:lnTo>
                  <a:lnTo>
                    <a:pt x="1370" y="8345"/>
                  </a:lnTo>
                  <a:lnTo>
                    <a:pt x="1576" y="8758"/>
                  </a:lnTo>
                  <a:lnTo>
                    <a:pt x="1782" y="9152"/>
                  </a:lnTo>
                  <a:lnTo>
                    <a:pt x="2157" y="9827"/>
                  </a:lnTo>
                  <a:lnTo>
                    <a:pt x="2289" y="10127"/>
                  </a:lnTo>
                  <a:lnTo>
                    <a:pt x="2345" y="10258"/>
                  </a:lnTo>
                  <a:lnTo>
                    <a:pt x="2382" y="10408"/>
                  </a:lnTo>
                  <a:lnTo>
                    <a:pt x="2401" y="10464"/>
                  </a:lnTo>
                  <a:lnTo>
                    <a:pt x="2420" y="10539"/>
                  </a:lnTo>
                  <a:lnTo>
                    <a:pt x="2439" y="10652"/>
                  </a:lnTo>
                  <a:lnTo>
                    <a:pt x="2457" y="10783"/>
                  </a:lnTo>
                  <a:lnTo>
                    <a:pt x="2457" y="10820"/>
                  </a:lnTo>
                  <a:lnTo>
                    <a:pt x="2457" y="10858"/>
                  </a:lnTo>
                  <a:lnTo>
                    <a:pt x="2457" y="10914"/>
                  </a:lnTo>
                  <a:lnTo>
                    <a:pt x="2457" y="11064"/>
                  </a:lnTo>
                  <a:lnTo>
                    <a:pt x="2439" y="11195"/>
                  </a:lnTo>
                  <a:lnTo>
                    <a:pt x="2439" y="11271"/>
                  </a:lnTo>
                  <a:lnTo>
                    <a:pt x="2420" y="11327"/>
                  </a:lnTo>
                  <a:lnTo>
                    <a:pt x="2382" y="11477"/>
                  </a:lnTo>
                  <a:lnTo>
                    <a:pt x="2364" y="11552"/>
                  </a:lnTo>
                  <a:lnTo>
                    <a:pt x="2345" y="11608"/>
                  </a:lnTo>
                  <a:lnTo>
                    <a:pt x="2307" y="11758"/>
                  </a:lnTo>
                  <a:lnTo>
                    <a:pt x="2251" y="11889"/>
                  </a:lnTo>
                  <a:lnTo>
                    <a:pt x="2214" y="12002"/>
                  </a:lnTo>
                  <a:lnTo>
                    <a:pt x="2064" y="12227"/>
                  </a:lnTo>
                  <a:lnTo>
                    <a:pt x="1914" y="12471"/>
                  </a:lnTo>
                  <a:lnTo>
                    <a:pt x="1745" y="12696"/>
                  </a:lnTo>
                  <a:lnTo>
                    <a:pt x="1576" y="12902"/>
                  </a:lnTo>
                  <a:lnTo>
                    <a:pt x="882" y="13671"/>
                  </a:lnTo>
                  <a:lnTo>
                    <a:pt x="601" y="13989"/>
                  </a:lnTo>
                  <a:lnTo>
                    <a:pt x="376" y="14290"/>
                  </a:lnTo>
                  <a:lnTo>
                    <a:pt x="207" y="14515"/>
                  </a:lnTo>
                  <a:lnTo>
                    <a:pt x="95" y="14702"/>
                  </a:lnTo>
                  <a:lnTo>
                    <a:pt x="1" y="14852"/>
                  </a:lnTo>
                  <a:lnTo>
                    <a:pt x="151" y="14758"/>
                  </a:lnTo>
                  <a:lnTo>
                    <a:pt x="564" y="14496"/>
                  </a:lnTo>
                  <a:lnTo>
                    <a:pt x="1239" y="14102"/>
                  </a:lnTo>
                  <a:lnTo>
                    <a:pt x="1670" y="13858"/>
                  </a:lnTo>
                  <a:lnTo>
                    <a:pt x="2139" y="13577"/>
                  </a:lnTo>
                  <a:lnTo>
                    <a:pt x="2401" y="13389"/>
                  </a:lnTo>
                  <a:lnTo>
                    <a:pt x="2664" y="13202"/>
                  </a:lnTo>
                  <a:lnTo>
                    <a:pt x="2926" y="12958"/>
                  </a:lnTo>
                  <a:lnTo>
                    <a:pt x="3208" y="12677"/>
                  </a:lnTo>
                  <a:lnTo>
                    <a:pt x="3339" y="12508"/>
                  </a:lnTo>
                  <a:lnTo>
                    <a:pt x="3433" y="12321"/>
                  </a:lnTo>
                  <a:lnTo>
                    <a:pt x="3545" y="12152"/>
                  </a:lnTo>
                  <a:lnTo>
                    <a:pt x="3601" y="12058"/>
                  </a:lnTo>
                  <a:lnTo>
                    <a:pt x="3639" y="11964"/>
                  </a:lnTo>
                  <a:lnTo>
                    <a:pt x="3733" y="11777"/>
                  </a:lnTo>
                  <a:lnTo>
                    <a:pt x="3770" y="11664"/>
                  </a:lnTo>
                  <a:lnTo>
                    <a:pt x="3808" y="11571"/>
                  </a:lnTo>
                  <a:lnTo>
                    <a:pt x="3883" y="11346"/>
                  </a:lnTo>
                  <a:lnTo>
                    <a:pt x="3939" y="11102"/>
                  </a:lnTo>
                  <a:lnTo>
                    <a:pt x="3958" y="10989"/>
                  </a:lnTo>
                  <a:lnTo>
                    <a:pt x="3976" y="10933"/>
                  </a:lnTo>
                  <a:lnTo>
                    <a:pt x="3976" y="10858"/>
                  </a:lnTo>
                  <a:lnTo>
                    <a:pt x="3995" y="10614"/>
                  </a:lnTo>
                  <a:lnTo>
                    <a:pt x="3995" y="10483"/>
                  </a:lnTo>
                  <a:lnTo>
                    <a:pt x="3976" y="10352"/>
                  </a:lnTo>
                  <a:lnTo>
                    <a:pt x="3976" y="10220"/>
                  </a:lnTo>
                  <a:lnTo>
                    <a:pt x="3958" y="10089"/>
                  </a:lnTo>
                  <a:lnTo>
                    <a:pt x="3920" y="9845"/>
                  </a:lnTo>
                  <a:lnTo>
                    <a:pt x="3845" y="9602"/>
                  </a:lnTo>
                  <a:lnTo>
                    <a:pt x="3770" y="9377"/>
                  </a:lnTo>
                  <a:lnTo>
                    <a:pt x="3695" y="9152"/>
                  </a:lnTo>
                  <a:lnTo>
                    <a:pt x="3508" y="8720"/>
                  </a:lnTo>
                  <a:lnTo>
                    <a:pt x="3320" y="8345"/>
                  </a:lnTo>
                  <a:lnTo>
                    <a:pt x="2964" y="7614"/>
                  </a:lnTo>
                  <a:lnTo>
                    <a:pt x="2907" y="7445"/>
                  </a:lnTo>
                  <a:lnTo>
                    <a:pt x="2832" y="7276"/>
                  </a:lnTo>
                  <a:lnTo>
                    <a:pt x="2795" y="7145"/>
                  </a:lnTo>
                  <a:lnTo>
                    <a:pt x="2739" y="6976"/>
                  </a:lnTo>
                  <a:lnTo>
                    <a:pt x="2682" y="6658"/>
                  </a:lnTo>
                  <a:lnTo>
                    <a:pt x="2645" y="6339"/>
                  </a:lnTo>
                  <a:lnTo>
                    <a:pt x="2645" y="6001"/>
                  </a:lnTo>
                  <a:lnTo>
                    <a:pt x="2645" y="5645"/>
                  </a:lnTo>
                  <a:lnTo>
                    <a:pt x="2701" y="4876"/>
                  </a:lnTo>
                  <a:lnTo>
                    <a:pt x="2720" y="4482"/>
                  </a:lnTo>
                  <a:lnTo>
                    <a:pt x="2701" y="4089"/>
                  </a:lnTo>
                  <a:lnTo>
                    <a:pt x="2682" y="3695"/>
                  </a:lnTo>
                  <a:lnTo>
                    <a:pt x="2626" y="3301"/>
                  </a:lnTo>
                  <a:lnTo>
                    <a:pt x="2551" y="2945"/>
                  </a:lnTo>
                  <a:lnTo>
                    <a:pt x="2439" y="2588"/>
                  </a:lnTo>
                  <a:lnTo>
                    <a:pt x="2307" y="2270"/>
                  </a:lnTo>
                  <a:lnTo>
                    <a:pt x="2139" y="1988"/>
                  </a:lnTo>
                  <a:lnTo>
                    <a:pt x="1989" y="1726"/>
                  </a:lnTo>
                  <a:lnTo>
                    <a:pt x="1820" y="1501"/>
                  </a:lnTo>
                  <a:lnTo>
                    <a:pt x="1501" y="1107"/>
                  </a:lnTo>
                  <a:lnTo>
                    <a:pt x="995" y="526"/>
                  </a:lnTo>
                  <a:lnTo>
                    <a:pt x="807" y="301"/>
                  </a:lnTo>
                  <a:lnTo>
                    <a:pt x="676" y="132"/>
                  </a:lnTo>
                  <a:lnTo>
                    <a:pt x="564" y="1"/>
                  </a:lnTo>
                  <a:close/>
                </a:path>
              </a:pathLst>
            </a:custGeom>
            <a:solidFill>
              <a:srgbClr val="FFFFFF">
                <a:alpha val="27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1"/>
            <p:cNvSpPr/>
            <p:nvPr/>
          </p:nvSpPr>
          <p:spPr>
            <a:xfrm>
              <a:off x="8704401" y="142608"/>
              <a:ext cx="387364" cy="651099"/>
            </a:xfrm>
            <a:custGeom>
              <a:avLst/>
              <a:gdLst/>
              <a:ahLst/>
              <a:cxnLst/>
              <a:rect l="l" t="t" r="r" b="b"/>
              <a:pathLst>
                <a:path w="10108" h="16990" extrusionOk="0">
                  <a:moveTo>
                    <a:pt x="1" y="0"/>
                  </a:moveTo>
                  <a:lnTo>
                    <a:pt x="807" y="300"/>
                  </a:lnTo>
                  <a:lnTo>
                    <a:pt x="1238" y="469"/>
                  </a:lnTo>
                  <a:lnTo>
                    <a:pt x="1463" y="563"/>
                  </a:lnTo>
                  <a:lnTo>
                    <a:pt x="1726" y="675"/>
                  </a:lnTo>
                  <a:lnTo>
                    <a:pt x="1988" y="788"/>
                  </a:lnTo>
                  <a:lnTo>
                    <a:pt x="2270" y="919"/>
                  </a:lnTo>
                  <a:lnTo>
                    <a:pt x="2551" y="1069"/>
                  </a:lnTo>
                  <a:lnTo>
                    <a:pt x="2832" y="1257"/>
                  </a:lnTo>
                  <a:lnTo>
                    <a:pt x="3095" y="1444"/>
                  </a:lnTo>
                  <a:lnTo>
                    <a:pt x="3338" y="1688"/>
                  </a:lnTo>
                  <a:lnTo>
                    <a:pt x="3563" y="1950"/>
                  </a:lnTo>
                  <a:lnTo>
                    <a:pt x="3770" y="2232"/>
                  </a:lnTo>
                  <a:lnTo>
                    <a:pt x="3863" y="2400"/>
                  </a:lnTo>
                  <a:lnTo>
                    <a:pt x="3901" y="2475"/>
                  </a:lnTo>
                  <a:lnTo>
                    <a:pt x="3957" y="2550"/>
                  </a:lnTo>
                  <a:lnTo>
                    <a:pt x="4032" y="2738"/>
                  </a:lnTo>
                  <a:lnTo>
                    <a:pt x="4070" y="2813"/>
                  </a:lnTo>
                  <a:lnTo>
                    <a:pt x="4088" y="2907"/>
                  </a:lnTo>
                  <a:lnTo>
                    <a:pt x="4163" y="3094"/>
                  </a:lnTo>
                  <a:lnTo>
                    <a:pt x="4201" y="3188"/>
                  </a:lnTo>
                  <a:lnTo>
                    <a:pt x="4220" y="3282"/>
                  </a:lnTo>
                  <a:lnTo>
                    <a:pt x="4257" y="3488"/>
                  </a:lnTo>
                  <a:lnTo>
                    <a:pt x="4313" y="3694"/>
                  </a:lnTo>
                  <a:lnTo>
                    <a:pt x="4351" y="3919"/>
                  </a:lnTo>
                  <a:lnTo>
                    <a:pt x="4388" y="4144"/>
                  </a:lnTo>
                  <a:lnTo>
                    <a:pt x="4445" y="4613"/>
                  </a:lnTo>
                  <a:lnTo>
                    <a:pt x="4576" y="5644"/>
                  </a:lnTo>
                  <a:lnTo>
                    <a:pt x="4670" y="6207"/>
                  </a:lnTo>
                  <a:lnTo>
                    <a:pt x="4726" y="6488"/>
                  </a:lnTo>
                  <a:lnTo>
                    <a:pt x="4801" y="6788"/>
                  </a:lnTo>
                  <a:lnTo>
                    <a:pt x="4857" y="6938"/>
                  </a:lnTo>
                  <a:lnTo>
                    <a:pt x="4895" y="7088"/>
                  </a:lnTo>
                  <a:lnTo>
                    <a:pt x="4951" y="7238"/>
                  </a:lnTo>
                  <a:lnTo>
                    <a:pt x="5007" y="7388"/>
                  </a:lnTo>
                  <a:lnTo>
                    <a:pt x="5139" y="7688"/>
                  </a:lnTo>
                  <a:lnTo>
                    <a:pt x="5307" y="7988"/>
                  </a:lnTo>
                  <a:lnTo>
                    <a:pt x="5345" y="8063"/>
                  </a:lnTo>
                  <a:lnTo>
                    <a:pt x="5382" y="8120"/>
                  </a:lnTo>
                  <a:lnTo>
                    <a:pt x="5476" y="8270"/>
                  </a:lnTo>
                  <a:lnTo>
                    <a:pt x="5570" y="8401"/>
                  </a:lnTo>
                  <a:lnTo>
                    <a:pt x="5682" y="8532"/>
                  </a:lnTo>
                  <a:lnTo>
                    <a:pt x="5889" y="8795"/>
                  </a:lnTo>
                  <a:lnTo>
                    <a:pt x="6076" y="9020"/>
                  </a:lnTo>
                  <a:lnTo>
                    <a:pt x="6489" y="9414"/>
                  </a:lnTo>
                  <a:lnTo>
                    <a:pt x="6901" y="9789"/>
                  </a:lnTo>
                  <a:lnTo>
                    <a:pt x="7651" y="10464"/>
                  </a:lnTo>
                  <a:lnTo>
                    <a:pt x="7989" y="10764"/>
                  </a:lnTo>
                  <a:lnTo>
                    <a:pt x="8251" y="11064"/>
                  </a:lnTo>
                  <a:lnTo>
                    <a:pt x="8364" y="11214"/>
                  </a:lnTo>
                  <a:lnTo>
                    <a:pt x="8476" y="11382"/>
                  </a:lnTo>
                  <a:lnTo>
                    <a:pt x="8514" y="11457"/>
                  </a:lnTo>
                  <a:lnTo>
                    <a:pt x="8570" y="11551"/>
                  </a:lnTo>
                  <a:lnTo>
                    <a:pt x="8645" y="11720"/>
                  </a:lnTo>
                  <a:lnTo>
                    <a:pt x="8795" y="12076"/>
                  </a:lnTo>
                  <a:lnTo>
                    <a:pt x="8889" y="12451"/>
                  </a:lnTo>
                  <a:lnTo>
                    <a:pt x="8945" y="12639"/>
                  </a:lnTo>
                  <a:lnTo>
                    <a:pt x="8964" y="12733"/>
                  </a:lnTo>
                  <a:lnTo>
                    <a:pt x="8983" y="12826"/>
                  </a:lnTo>
                  <a:lnTo>
                    <a:pt x="9039" y="13183"/>
                  </a:lnTo>
                  <a:lnTo>
                    <a:pt x="9114" y="13933"/>
                  </a:lnTo>
                  <a:lnTo>
                    <a:pt x="9170" y="14608"/>
                  </a:lnTo>
                  <a:lnTo>
                    <a:pt x="9189" y="15208"/>
                  </a:lnTo>
                  <a:lnTo>
                    <a:pt x="9170" y="15733"/>
                  </a:lnTo>
                  <a:lnTo>
                    <a:pt x="9114" y="16183"/>
                  </a:lnTo>
                  <a:lnTo>
                    <a:pt x="9076" y="16370"/>
                  </a:lnTo>
                  <a:lnTo>
                    <a:pt x="9039" y="16520"/>
                  </a:lnTo>
                  <a:lnTo>
                    <a:pt x="8964" y="16783"/>
                  </a:lnTo>
                  <a:lnTo>
                    <a:pt x="8889" y="16989"/>
                  </a:lnTo>
                  <a:lnTo>
                    <a:pt x="9039" y="16820"/>
                  </a:lnTo>
                  <a:lnTo>
                    <a:pt x="9189" y="16595"/>
                  </a:lnTo>
                  <a:lnTo>
                    <a:pt x="9283" y="16445"/>
                  </a:lnTo>
                  <a:lnTo>
                    <a:pt x="9376" y="16258"/>
                  </a:lnTo>
                  <a:lnTo>
                    <a:pt x="9470" y="16052"/>
                  </a:lnTo>
                  <a:lnTo>
                    <a:pt x="9564" y="15827"/>
                  </a:lnTo>
                  <a:lnTo>
                    <a:pt x="9658" y="15583"/>
                  </a:lnTo>
                  <a:lnTo>
                    <a:pt x="9751" y="15302"/>
                  </a:lnTo>
                  <a:lnTo>
                    <a:pt x="9826" y="14983"/>
                  </a:lnTo>
                  <a:lnTo>
                    <a:pt x="9883" y="14664"/>
                  </a:lnTo>
                  <a:lnTo>
                    <a:pt x="9995" y="13951"/>
                  </a:lnTo>
                  <a:lnTo>
                    <a:pt x="10089" y="13164"/>
                  </a:lnTo>
                  <a:lnTo>
                    <a:pt x="10108" y="12733"/>
                  </a:lnTo>
                  <a:lnTo>
                    <a:pt x="10108" y="12620"/>
                  </a:lnTo>
                  <a:lnTo>
                    <a:pt x="10108" y="12489"/>
                  </a:lnTo>
                  <a:lnTo>
                    <a:pt x="10089" y="12264"/>
                  </a:lnTo>
                  <a:lnTo>
                    <a:pt x="10070" y="12020"/>
                  </a:lnTo>
                  <a:lnTo>
                    <a:pt x="10033" y="11776"/>
                  </a:lnTo>
                  <a:lnTo>
                    <a:pt x="9995" y="11532"/>
                  </a:lnTo>
                  <a:lnTo>
                    <a:pt x="9920" y="11270"/>
                  </a:lnTo>
                  <a:lnTo>
                    <a:pt x="9845" y="11007"/>
                  </a:lnTo>
                  <a:lnTo>
                    <a:pt x="9789" y="10876"/>
                  </a:lnTo>
                  <a:lnTo>
                    <a:pt x="9733" y="10745"/>
                  </a:lnTo>
                  <a:lnTo>
                    <a:pt x="9620" y="10482"/>
                  </a:lnTo>
                  <a:lnTo>
                    <a:pt x="9470" y="10239"/>
                  </a:lnTo>
                  <a:lnTo>
                    <a:pt x="9320" y="9995"/>
                  </a:lnTo>
                  <a:lnTo>
                    <a:pt x="9151" y="9770"/>
                  </a:lnTo>
                  <a:lnTo>
                    <a:pt x="8983" y="9545"/>
                  </a:lnTo>
                  <a:lnTo>
                    <a:pt x="8795" y="9339"/>
                  </a:lnTo>
                  <a:lnTo>
                    <a:pt x="8420" y="8945"/>
                  </a:lnTo>
                  <a:lnTo>
                    <a:pt x="8064" y="8570"/>
                  </a:lnTo>
                  <a:lnTo>
                    <a:pt x="7707" y="8213"/>
                  </a:lnTo>
                  <a:lnTo>
                    <a:pt x="7370" y="7838"/>
                  </a:lnTo>
                  <a:lnTo>
                    <a:pt x="7201" y="7651"/>
                  </a:lnTo>
                  <a:lnTo>
                    <a:pt x="7070" y="7482"/>
                  </a:lnTo>
                  <a:lnTo>
                    <a:pt x="7014" y="7388"/>
                  </a:lnTo>
                  <a:lnTo>
                    <a:pt x="6957" y="7295"/>
                  </a:lnTo>
                  <a:lnTo>
                    <a:pt x="6882" y="7201"/>
                  </a:lnTo>
                  <a:lnTo>
                    <a:pt x="6864" y="7163"/>
                  </a:lnTo>
                  <a:lnTo>
                    <a:pt x="6826" y="7107"/>
                  </a:lnTo>
                  <a:lnTo>
                    <a:pt x="6732" y="6920"/>
                  </a:lnTo>
                  <a:lnTo>
                    <a:pt x="6639" y="6713"/>
                  </a:lnTo>
                  <a:lnTo>
                    <a:pt x="6470" y="6282"/>
                  </a:lnTo>
                  <a:lnTo>
                    <a:pt x="6339" y="5832"/>
                  </a:lnTo>
                  <a:lnTo>
                    <a:pt x="6226" y="5344"/>
                  </a:lnTo>
                  <a:lnTo>
                    <a:pt x="6020" y="4332"/>
                  </a:lnTo>
                  <a:lnTo>
                    <a:pt x="5889" y="3826"/>
                  </a:lnTo>
                  <a:lnTo>
                    <a:pt x="5832" y="3563"/>
                  </a:lnTo>
                  <a:lnTo>
                    <a:pt x="5739" y="3319"/>
                  </a:lnTo>
                  <a:lnTo>
                    <a:pt x="5664" y="3057"/>
                  </a:lnTo>
                  <a:lnTo>
                    <a:pt x="5551" y="2813"/>
                  </a:lnTo>
                  <a:lnTo>
                    <a:pt x="5514" y="2682"/>
                  </a:lnTo>
                  <a:lnTo>
                    <a:pt x="5439" y="2569"/>
                  </a:lnTo>
                  <a:lnTo>
                    <a:pt x="5326" y="2325"/>
                  </a:lnTo>
                  <a:lnTo>
                    <a:pt x="5251" y="2213"/>
                  </a:lnTo>
                  <a:lnTo>
                    <a:pt x="5176" y="2100"/>
                  </a:lnTo>
                  <a:lnTo>
                    <a:pt x="5045" y="1894"/>
                  </a:lnTo>
                  <a:lnTo>
                    <a:pt x="4970" y="1782"/>
                  </a:lnTo>
                  <a:lnTo>
                    <a:pt x="4895" y="1688"/>
                  </a:lnTo>
                  <a:lnTo>
                    <a:pt x="4726" y="1500"/>
                  </a:lnTo>
                  <a:lnTo>
                    <a:pt x="4557" y="1313"/>
                  </a:lnTo>
                  <a:lnTo>
                    <a:pt x="4463" y="1238"/>
                  </a:lnTo>
                  <a:lnTo>
                    <a:pt x="4426" y="1200"/>
                  </a:lnTo>
                  <a:lnTo>
                    <a:pt x="4370" y="1144"/>
                  </a:lnTo>
                  <a:lnTo>
                    <a:pt x="4182" y="1013"/>
                  </a:lnTo>
                  <a:lnTo>
                    <a:pt x="4088" y="938"/>
                  </a:lnTo>
                  <a:lnTo>
                    <a:pt x="3995" y="863"/>
                  </a:lnTo>
                  <a:lnTo>
                    <a:pt x="3807" y="750"/>
                  </a:lnTo>
                  <a:lnTo>
                    <a:pt x="3620" y="638"/>
                  </a:lnTo>
                  <a:lnTo>
                    <a:pt x="3413" y="544"/>
                  </a:lnTo>
                  <a:lnTo>
                    <a:pt x="3226" y="469"/>
                  </a:lnTo>
                  <a:lnTo>
                    <a:pt x="2870" y="338"/>
                  </a:lnTo>
                  <a:lnTo>
                    <a:pt x="2513" y="244"/>
                  </a:lnTo>
                  <a:lnTo>
                    <a:pt x="2176" y="188"/>
                  </a:lnTo>
                  <a:lnTo>
                    <a:pt x="1876" y="131"/>
                  </a:lnTo>
                  <a:lnTo>
                    <a:pt x="1594" y="94"/>
                  </a:lnTo>
                  <a:lnTo>
                    <a:pt x="1332" y="75"/>
                  </a:lnTo>
                  <a:lnTo>
                    <a:pt x="863" y="38"/>
                  </a:lnTo>
                  <a:lnTo>
                    <a:pt x="1" y="0"/>
                  </a:lnTo>
                  <a:close/>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1"/>
            <p:cNvSpPr/>
            <p:nvPr/>
          </p:nvSpPr>
          <p:spPr>
            <a:xfrm>
              <a:off x="8704401" y="142608"/>
              <a:ext cx="387364" cy="651099"/>
            </a:xfrm>
            <a:custGeom>
              <a:avLst/>
              <a:gdLst/>
              <a:ahLst/>
              <a:cxnLst/>
              <a:rect l="l" t="t" r="r" b="b"/>
              <a:pathLst>
                <a:path w="10108" h="16990" fill="none" extrusionOk="0">
                  <a:moveTo>
                    <a:pt x="1" y="0"/>
                  </a:moveTo>
                  <a:lnTo>
                    <a:pt x="1" y="0"/>
                  </a:lnTo>
                  <a:lnTo>
                    <a:pt x="807" y="300"/>
                  </a:lnTo>
                  <a:lnTo>
                    <a:pt x="807" y="300"/>
                  </a:lnTo>
                  <a:lnTo>
                    <a:pt x="1238" y="469"/>
                  </a:lnTo>
                  <a:lnTo>
                    <a:pt x="1238" y="469"/>
                  </a:lnTo>
                  <a:lnTo>
                    <a:pt x="1463" y="563"/>
                  </a:lnTo>
                  <a:lnTo>
                    <a:pt x="1463" y="563"/>
                  </a:lnTo>
                  <a:lnTo>
                    <a:pt x="1726" y="675"/>
                  </a:lnTo>
                  <a:lnTo>
                    <a:pt x="1726" y="675"/>
                  </a:lnTo>
                  <a:lnTo>
                    <a:pt x="1988" y="788"/>
                  </a:lnTo>
                  <a:lnTo>
                    <a:pt x="2270" y="919"/>
                  </a:lnTo>
                  <a:lnTo>
                    <a:pt x="2551" y="1069"/>
                  </a:lnTo>
                  <a:lnTo>
                    <a:pt x="2832" y="1257"/>
                  </a:lnTo>
                  <a:lnTo>
                    <a:pt x="2832" y="1257"/>
                  </a:lnTo>
                  <a:lnTo>
                    <a:pt x="3095" y="1444"/>
                  </a:lnTo>
                  <a:lnTo>
                    <a:pt x="3338" y="1688"/>
                  </a:lnTo>
                  <a:lnTo>
                    <a:pt x="3563" y="1950"/>
                  </a:lnTo>
                  <a:lnTo>
                    <a:pt x="3770" y="2232"/>
                  </a:lnTo>
                  <a:lnTo>
                    <a:pt x="3770" y="2232"/>
                  </a:lnTo>
                  <a:lnTo>
                    <a:pt x="3863" y="2400"/>
                  </a:lnTo>
                  <a:lnTo>
                    <a:pt x="3863" y="2400"/>
                  </a:lnTo>
                  <a:lnTo>
                    <a:pt x="3901" y="2475"/>
                  </a:lnTo>
                  <a:lnTo>
                    <a:pt x="3957" y="2550"/>
                  </a:lnTo>
                  <a:lnTo>
                    <a:pt x="3957" y="2550"/>
                  </a:lnTo>
                  <a:lnTo>
                    <a:pt x="4032" y="2738"/>
                  </a:lnTo>
                  <a:lnTo>
                    <a:pt x="4070" y="2813"/>
                  </a:lnTo>
                  <a:lnTo>
                    <a:pt x="4070" y="2813"/>
                  </a:lnTo>
                  <a:lnTo>
                    <a:pt x="4088" y="2907"/>
                  </a:lnTo>
                  <a:lnTo>
                    <a:pt x="4088" y="2907"/>
                  </a:lnTo>
                  <a:lnTo>
                    <a:pt x="4163" y="3094"/>
                  </a:lnTo>
                  <a:lnTo>
                    <a:pt x="4163" y="3094"/>
                  </a:lnTo>
                  <a:lnTo>
                    <a:pt x="4201" y="3188"/>
                  </a:lnTo>
                  <a:lnTo>
                    <a:pt x="4220" y="3282"/>
                  </a:lnTo>
                  <a:lnTo>
                    <a:pt x="4220" y="3282"/>
                  </a:lnTo>
                  <a:lnTo>
                    <a:pt x="4257" y="3488"/>
                  </a:lnTo>
                  <a:lnTo>
                    <a:pt x="4257" y="3488"/>
                  </a:lnTo>
                  <a:lnTo>
                    <a:pt x="4313" y="3694"/>
                  </a:lnTo>
                  <a:lnTo>
                    <a:pt x="4313" y="3694"/>
                  </a:lnTo>
                  <a:lnTo>
                    <a:pt x="4351" y="3919"/>
                  </a:lnTo>
                  <a:lnTo>
                    <a:pt x="4351" y="3919"/>
                  </a:lnTo>
                  <a:lnTo>
                    <a:pt x="4388" y="4144"/>
                  </a:lnTo>
                  <a:lnTo>
                    <a:pt x="4388" y="4144"/>
                  </a:lnTo>
                  <a:lnTo>
                    <a:pt x="4445" y="4613"/>
                  </a:lnTo>
                  <a:lnTo>
                    <a:pt x="4445" y="4613"/>
                  </a:lnTo>
                  <a:lnTo>
                    <a:pt x="4576" y="5644"/>
                  </a:lnTo>
                  <a:lnTo>
                    <a:pt x="4576" y="5644"/>
                  </a:lnTo>
                  <a:lnTo>
                    <a:pt x="4670" y="6207"/>
                  </a:lnTo>
                  <a:lnTo>
                    <a:pt x="4726" y="6488"/>
                  </a:lnTo>
                  <a:lnTo>
                    <a:pt x="4801" y="6788"/>
                  </a:lnTo>
                  <a:lnTo>
                    <a:pt x="4801" y="6788"/>
                  </a:lnTo>
                  <a:lnTo>
                    <a:pt x="4857" y="6938"/>
                  </a:lnTo>
                  <a:lnTo>
                    <a:pt x="4895" y="7088"/>
                  </a:lnTo>
                  <a:lnTo>
                    <a:pt x="4895" y="7088"/>
                  </a:lnTo>
                  <a:lnTo>
                    <a:pt x="4951" y="7238"/>
                  </a:lnTo>
                  <a:lnTo>
                    <a:pt x="5007" y="7388"/>
                  </a:lnTo>
                  <a:lnTo>
                    <a:pt x="5007" y="7388"/>
                  </a:lnTo>
                  <a:lnTo>
                    <a:pt x="5139" y="7688"/>
                  </a:lnTo>
                  <a:lnTo>
                    <a:pt x="5139" y="7688"/>
                  </a:lnTo>
                  <a:lnTo>
                    <a:pt x="5307" y="7988"/>
                  </a:lnTo>
                  <a:lnTo>
                    <a:pt x="5345" y="8063"/>
                  </a:lnTo>
                  <a:lnTo>
                    <a:pt x="5382" y="8120"/>
                  </a:lnTo>
                  <a:lnTo>
                    <a:pt x="5476" y="8270"/>
                  </a:lnTo>
                  <a:lnTo>
                    <a:pt x="5570" y="8401"/>
                  </a:lnTo>
                  <a:lnTo>
                    <a:pt x="5570" y="8401"/>
                  </a:lnTo>
                  <a:lnTo>
                    <a:pt x="5682" y="8532"/>
                  </a:lnTo>
                  <a:lnTo>
                    <a:pt x="5682" y="8532"/>
                  </a:lnTo>
                  <a:lnTo>
                    <a:pt x="5889" y="8795"/>
                  </a:lnTo>
                  <a:lnTo>
                    <a:pt x="5889" y="8795"/>
                  </a:lnTo>
                  <a:lnTo>
                    <a:pt x="6076" y="9020"/>
                  </a:lnTo>
                  <a:lnTo>
                    <a:pt x="6076" y="9020"/>
                  </a:lnTo>
                  <a:lnTo>
                    <a:pt x="6489" y="9414"/>
                  </a:lnTo>
                  <a:lnTo>
                    <a:pt x="6901" y="9789"/>
                  </a:lnTo>
                  <a:lnTo>
                    <a:pt x="6901" y="9789"/>
                  </a:lnTo>
                  <a:lnTo>
                    <a:pt x="7651" y="10464"/>
                  </a:lnTo>
                  <a:lnTo>
                    <a:pt x="7651" y="10464"/>
                  </a:lnTo>
                  <a:lnTo>
                    <a:pt x="7989" y="10764"/>
                  </a:lnTo>
                  <a:lnTo>
                    <a:pt x="8251" y="11064"/>
                  </a:lnTo>
                  <a:lnTo>
                    <a:pt x="8251" y="11064"/>
                  </a:lnTo>
                  <a:lnTo>
                    <a:pt x="8364" y="11214"/>
                  </a:lnTo>
                  <a:lnTo>
                    <a:pt x="8364" y="11214"/>
                  </a:lnTo>
                  <a:lnTo>
                    <a:pt x="8476" y="11382"/>
                  </a:lnTo>
                  <a:lnTo>
                    <a:pt x="8476" y="11382"/>
                  </a:lnTo>
                  <a:lnTo>
                    <a:pt x="8514" y="11457"/>
                  </a:lnTo>
                  <a:lnTo>
                    <a:pt x="8570" y="11551"/>
                  </a:lnTo>
                  <a:lnTo>
                    <a:pt x="8570" y="11551"/>
                  </a:lnTo>
                  <a:lnTo>
                    <a:pt x="8645" y="11720"/>
                  </a:lnTo>
                  <a:lnTo>
                    <a:pt x="8645" y="11720"/>
                  </a:lnTo>
                  <a:lnTo>
                    <a:pt x="8795" y="12076"/>
                  </a:lnTo>
                  <a:lnTo>
                    <a:pt x="8889" y="12451"/>
                  </a:lnTo>
                  <a:lnTo>
                    <a:pt x="8889" y="12451"/>
                  </a:lnTo>
                  <a:lnTo>
                    <a:pt x="8945" y="12639"/>
                  </a:lnTo>
                  <a:lnTo>
                    <a:pt x="8945" y="12639"/>
                  </a:lnTo>
                  <a:lnTo>
                    <a:pt x="8964" y="12733"/>
                  </a:lnTo>
                  <a:lnTo>
                    <a:pt x="8964" y="12733"/>
                  </a:lnTo>
                  <a:lnTo>
                    <a:pt x="8983" y="12826"/>
                  </a:lnTo>
                  <a:lnTo>
                    <a:pt x="8983" y="12826"/>
                  </a:lnTo>
                  <a:lnTo>
                    <a:pt x="9039" y="13183"/>
                  </a:lnTo>
                  <a:lnTo>
                    <a:pt x="9039" y="13183"/>
                  </a:lnTo>
                  <a:lnTo>
                    <a:pt x="9114" y="13933"/>
                  </a:lnTo>
                  <a:lnTo>
                    <a:pt x="9114" y="13933"/>
                  </a:lnTo>
                  <a:lnTo>
                    <a:pt x="9170" y="14608"/>
                  </a:lnTo>
                  <a:lnTo>
                    <a:pt x="9189" y="15208"/>
                  </a:lnTo>
                  <a:lnTo>
                    <a:pt x="9189" y="15208"/>
                  </a:lnTo>
                  <a:lnTo>
                    <a:pt x="9170" y="15733"/>
                  </a:lnTo>
                  <a:lnTo>
                    <a:pt x="9114" y="16183"/>
                  </a:lnTo>
                  <a:lnTo>
                    <a:pt x="9114" y="16183"/>
                  </a:lnTo>
                  <a:lnTo>
                    <a:pt x="9076" y="16370"/>
                  </a:lnTo>
                  <a:lnTo>
                    <a:pt x="9039" y="16520"/>
                  </a:lnTo>
                  <a:lnTo>
                    <a:pt x="9039" y="16520"/>
                  </a:lnTo>
                  <a:lnTo>
                    <a:pt x="8964" y="16783"/>
                  </a:lnTo>
                  <a:lnTo>
                    <a:pt x="8964" y="16783"/>
                  </a:lnTo>
                  <a:lnTo>
                    <a:pt x="8889" y="16989"/>
                  </a:lnTo>
                  <a:lnTo>
                    <a:pt x="8889" y="16989"/>
                  </a:lnTo>
                  <a:lnTo>
                    <a:pt x="9039" y="16820"/>
                  </a:lnTo>
                  <a:lnTo>
                    <a:pt x="9039" y="16820"/>
                  </a:lnTo>
                  <a:lnTo>
                    <a:pt x="9189" y="16595"/>
                  </a:lnTo>
                  <a:lnTo>
                    <a:pt x="9189" y="16595"/>
                  </a:lnTo>
                  <a:lnTo>
                    <a:pt x="9283" y="16445"/>
                  </a:lnTo>
                  <a:lnTo>
                    <a:pt x="9376" y="16258"/>
                  </a:lnTo>
                  <a:lnTo>
                    <a:pt x="9376" y="16258"/>
                  </a:lnTo>
                  <a:lnTo>
                    <a:pt x="9470" y="16052"/>
                  </a:lnTo>
                  <a:lnTo>
                    <a:pt x="9564" y="15827"/>
                  </a:lnTo>
                  <a:lnTo>
                    <a:pt x="9658" y="15583"/>
                  </a:lnTo>
                  <a:lnTo>
                    <a:pt x="9751" y="15302"/>
                  </a:lnTo>
                  <a:lnTo>
                    <a:pt x="9751" y="15302"/>
                  </a:lnTo>
                  <a:lnTo>
                    <a:pt x="9826" y="14983"/>
                  </a:lnTo>
                  <a:lnTo>
                    <a:pt x="9883" y="14664"/>
                  </a:lnTo>
                  <a:lnTo>
                    <a:pt x="9995" y="13951"/>
                  </a:lnTo>
                  <a:lnTo>
                    <a:pt x="9995" y="13951"/>
                  </a:lnTo>
                  <a:lnTo>
                    <a:pt x="10089" y="13164"/>
                  </a:lnTo>
                  <a:lnTo>
                    <a:pt x="10089" y="13164"/>
                  </a:lnTo>
                  <a:lnTo>
                    <a:pt x="10108" y="12733"/>
                  </a:lnTo>
                  <a:lnTo>
                    <a:pt x="10108" y="12733"/>
                  </a:lnTo>
                  <a:lnTo>
                    <a:pt x="10108" y="12620"/>
                  </a:lnTo>
                  <a:lnTo>
                    <a:pt x="10108" y="12620"/>
                  </a:lnTo>
                  <a:lnTo>
                    <a:pt x="10108" y="12489"/>
                  </a:lnTo>
                  <a:lnTo>
                    <a:pt x="10108" y="12489"/>
                  </a:lnTo>
                  <a:lnTo>
                    <a:pt x="10089" y="12264"/>
                  </a:lnTo>
                  <a:lnTo>
                    <a:pt x="10089" y="12264"/>
                  </a:lnTo>
                  <a:lnTo>
                    <a:pt x="10070" y="12020"/>
                  </a:lnTo>
                  <a:lnTo>
                    <a:pt x="10033" y="11776"/>
                  </a:lnTo>
                  <a:lnTo>
                    <a:pt x="9995" y="11532"/>
                  </a:lnTo>
                  <a:lnTo>
                    <a:pt x="9920" y="11270"/>
                  </a:lnTo>
                  <a:lnTo>
                    <a:pt x="9920" y="11270"/>
                  </a:lnTo>
                  <a:lnTo>
                    <a:pt x="9845" y="11007"/>
                  </a:lnTo>
                  <a:lnTo>
                    <a:pt x="9845" y="11007"/>
                  </a:lnTo>
                  <a:lnTo>
                    <a:pt x="9789" y="10876"/>
                  </a:lnTo>
                  <a:lnTo>
                    <a:pt x="9789" y="10876"/>
                  </a:lnTo>
                  <a:lnTo>
                    <a:pt x="9733" y="10745"/>
                  </a:lnTo>
                  <a:lnTo>
                    <a:pt x="9733" y="10745"/>
                  </a:lnTo>
                  <a:lnTo>
                    <a:pt x="9620" y="10482"/>
                  </a:lnTo>
                  <a:lnTo>
                    <a:pt x="9620" y="10482"/>
                  </a:lnTo>
                  <a:lnTo>
                    <a:pt x="9470" y="10239"/>
                  </a:lnTo>
                  <a:lnTo>
                    <a:pt x="9470" y="10239"/>
                  </a:lnTo>
                  <a:lnTo>
                    <a:pt x="9320" y="9995"/>
                  </a:lnTo>
                  <a:lnTo>
                    <a:pt x="9151" y="9770"/>
                  </a:lnTo>
                  <a:lnTo>
                    <a:pt x="8983" y="9545"/>
                  </a:lnTo>
                  <a:lnTo>
                    <a:pt x="8795" y="9339"/>
                  </a:lnTo>
                  <a:lnTo>
                    <a:pt x="8795" y="9339"/>
                  </a:lnTo>
                  <a:lnTo>
                    <a:pt x="8420" y="8945"/>
                  </a:lnTo>
                  <a:lnTo>
                    <a:pt x="8064" y="8570"/>
                  </a:lnTo>
                  <a:lnTo>
                    <a:pt x="8064" y="8570"/>
                  </a:lnTo>
                  <a:lnTo>
                    <a:pt x="7707" y="8213"/>
                  </a:lnTo>
                  <a:lnTo>
                    <a:pt x="7370" y="7838"/>
                  </a:lnTo>
                  <a:lnTo>
                    <a:pt x="7370" y="7838"/>
                  </a:lnTo>
                  <a:lnTo>
                    <a:pt x="7201" y="7651"/>
                  </a:lnTo>
                  <a:lnTo>
                    <a:pt x="7201" y="7651"/>
                  </a:lnTo>
                  <a:lnTo>
                    <a:pt x="7070" y="7482"/>
                  </a:lnTo>
                  <a:lnTo>
                    <a:pt x="7070" y="7482"/>
                  </a:lnTo>
                  <a:lnTo>
                    <a:pt x="7014" y="7388"/>
                  </a:lnTo>
                  <a:lnTo>
                    <a:pt x="6957" y="7295"/>
                  </a:lnTo>
                  <a:lnTo>
                    <a:pt x="6882" y="7201"/>
                  </a:lnTo>
                  <a:lnTo>
                    <a:pt x="6864" y="7163"/>
                  </a:lnTo>
                  <a:lnTo>
                    <a:pt x="6826" y="7107"/>
                  </a:lnTo>
                  <a:lnTo>
                    <a:pt x="6826" y="7107"/>
                  </a:lnTo>
                  <a:lnTo>
                    <a:pt x="6732" y="6920"/>
                  </a:lnTo>
                  <a:lnTo>
                    <a:pt x="6639" y="6713"/>
                  </a:lnTo>
                  <a:lnTo>
                    <a:pt x="6470" y="6282"/>
                  </a:lnTo>
                  <a:lnTo>
                    <a:pt x="6339" y="5832"/>
                  </a:lnTo>
                  <a:lnTo>
                    <a:pt x="6226" y="5344"/>
                  </a:lnTo>
                  <a:lnTo>
                    <a:pt x="6226" y="5344"/>
                  </a:lnTo>
                  <a:lnTo>
                    <a:pt x="6020" y="4332"/>
                  </a:lnTo>
                  <a:lnTo>
                    <a:pt x="6020" y="4332"/>
                  </a:lnTo>
                  <a:lnTo>
                    <a:pt x="5889" y="3826"/>
                  </a:lnTo>
                  <a:lnTo>
                    <a:pt x="5889" y="3826"/>
                  </a:lnTo>
                  <a:lnTo>
                    <a:pt x="5832" y="3563"/>
                  </a:lnTo>
                  <a:lnTo>
                    <a:pt x="5832" y="3563"/>
                  </a:lnTo>
                  <a:lnTo>
                    <a:pt x="5739" y="3319"/>
                  </a:lnTo>
                  <a:lnTo>
                    <a:pt x="5739" y="3319"/>
                  </a:lnTo>
                  <a:lnTo>
                    <a:pt x="5664" y="3057"/>
                  </a:lnTo>
                  <a:lnTo>
                    <a:pt x="5664" y="3057"/>
                  </a:lnTo>
                  <a:lnTo>
                    <a:pt x="5551" y="2813"/>
                  </a:lnTo>
                  <a:lnTo>
                    <a:pt x="5551" y="2813"/>
                  </a:lnTo>
                  <a:lnTo>
                    <a:pt x="5514" y="2682"/>
                  </a:lnTo>
                  <a:lnTo>
                    <a:pt x="5514" y="2682"/>
                  </a:lnTo>
                  <a:lnTo>
                    <a:pt x="5439" y="2569"/>
                  </a:lnTo>
                  <a:lnTo>
                    <a:pt x="5439" y="2569"/>
                  </a:lnTo>
                  <a:lnTo>
                    <a:pt x="5326" y="2325"/>
                  </a:lnTo>
                  <a:lnTo>
                    <a:pt x="5326" y="2325"/>
                  </a:lnTo>
                  <a:lnTo>
                    <a:pt x="5251" y="2213"/>
                  </a:lnTo>
                  <a:lnTo>
                    <a:pt x="5251" y="2213"/>
                  </a:lnTo>
                  <a:lnTo>
                    <a:pt x="5176" y="2100"/>
                  </a:lnTo>
                  <a:lnTo>
                    <a:pt x="5176" y="2100"/>
                  </a:lnTo>
                  <a:lnTo>
                    <a:pt x="5045" y="1894"/>
                  </a:lnTo>
                  <a:lnTo>
                    <a:pt x="5045" y="1894"/>
                  </a:lnTo>
                  <a:lnTo>
                    <a:pt x="4970" y="1782"/>
                  </a:lnTo>
                  <a:lnTo>
                    <a:pt x="4895" y="1688"/>
                  </a:lnTo>
                  <a:lnTo>
                    <a:pt x="4895" y="1688"/>
                  </a:lnTo>
                  <a:lnTo>
                    <a:pt x="4726" y="1500"/>
                  </a:lnTo>
                  <a:lnTo>
                    <a:pt x="4726" y="1500"/>
                  </a:lnTo>
                  <a:lnTo>
                    <a:pt x="4557" y="1313"/>
                  </a:lnTo>
                  <a:lnTo>
                    <a:pt x="4557" y="1313"/>
                  </a:lnTo>
                  <a:lnTo>
                    <a:pt x="4463" y="1238"/>
                  </a:lnTo>
                  <a:lnTo>
                    <a:pt x="4426" y="1200"/>
                  </a:lnTo>
                  <a:lnTo>
                    <a:pt x="4370" y="1144"/>
                  </a:lnTo>
                  <a:lnTo>
                    <a:pt x="4370" y="1144"/>
                  </a:lnTo>
                  <a:lnTo>
                    <a:pt x="4182" y="1013"/>
                  </a:lnTo>
                  <a:lnTo>
                    <a:pt x="4182" y="1013"/>
                  </a:lnTo>
                  <a:lnTo>
                    <a:pt x="4088" y="938"/>
                  </a:lnTo>
                  <a:lnTo>
                    <a:pt x="4088" y="938"/>
                  </a:lnTo>
                  <a:lnTo>
                    <a:pt x="3995" y="863"/>
                  </a:lnTo>
                  <a:lnTo>
                    <a:pt x="3995" y="863"/>
                  </a:lnTo>
                  <a:lnTo>
                    <a:pt x="3807" y="750"/>
                  </a:lnTo>
                  <a:lnTo>
                    <a:pt x="3807" y="750"/>
                  </a:lnTo>
                  <a:lnTo>
                    <a:pt x="3620" y="638"/>
                  </a:lnTo>
                  <a:lnTo>
                    <a:pt x="3620" y="638"/>
                  </a:lnTo>
                  <a:lnTo>
                    <a:pt x="3413" y="544"/>
                  </a:lnTo>
                  <a:lnTo>
                    <a:pt x="3413" y="544"/>
                  </a:lnTo>
                  <a:lnTo>
                    <a:pt x="3226" y="469"/>
                  </a:lnTo>
                  <a:lnTo>
                    <a:pt x="3226" y="469"/>
                  </a:lnTo>
                  <a:lnTo>
                    <a:pt x="2870" y="338"/>
                  </a:lnTo>
                  <a:lnTo>
                    <a:pt x="2513" y="244"/>
                  </a:lnTo>
                  <a:lnTo>
                    <a:pt x="2176" y="188"/>
                  </a:lnTo>
                  <a:lnTo>
                    <a:pt x="1876" y="131"/>
                  </a:lnTo>
                  <a:lnTo>
                    <a:pt x="1876" y="131"/>
                  </a:lnTo>
                  <a:lnTo>
                    <a:pt x="1594" y="94"/>
                  </a:lnTo>
                  <a:lnTo>
                    <a:pt x="1594" y="94"/>
                  </a:lnTo>
                  <a:lnTo>
                    <a:pt x="1332" y="75"/>
                  </a:lnTo>
                  <a:lnTo>
                    <a:pt x="1332" y="75"/>
                  </a:lnTo>
                  <a:lnTo>
                    <a:pt x="863" y="38"/>
                  </a:lnTo>
                  <a:lnTo>
                    <a:pt x="863" y="38"/>
                  </a:lnTo>
                  <a:lnTo>
                    <a:pt x="1" y="0"/>
                  </a:lnTo>
                </a:path>
              </a:pathLst>
            </a:custGeom>
            <a:solidFill>
              <a:srgbClr val="FFFFFF">
                <a:alpha val="1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9" name="Google Shape;2399;p31"/>
          <p:cNvGrpSpPr/>
          <p:nvPr/>
        </p:nvGrpSpPr>
        <p:grpSpPr>
          <a:xfrm flipH="1">
            <a:off x="2465769" y="4470586"/>
            <a:ext cx="987759" cy="824540"/>
            <a:chOff x="4228875" y="-2932575"/>
            <a:chExt cx="1813400" cy="1513750"/>
          </a:xfrm>
        </p:grpSpPr>
        <p:sp>
          <p:nvSpPr>
            <p:cNvPr id="2400" name="Google Shape;2400;p31"/>
            <p:cNvSpPr/>
            <p:nvPr/>
          </p:nvSpPr>
          <p:spPr>
            <a:xfrm>
              <a:off x="4228875" y="-2932575"/>
              <a:ext cx="1813400" cy="1513750"/>
            </a:xfrm>
            <a:custGeom>
              <a:avLst/>
              <a:gdLst/>
              <a:ahLst/>
              <a:cxnLst/>
              <a:rect l="l" t="t" r="r" b="b"/>
              <a:pathLst>
                <a:path w="72536" h="60550" extrusionOk="0">
                  <a:moveTo>
                    <a:pt x="41326" y="0"/>
                  </a:moveTo>
                  <a:lnTo>
                    <a:pt x="41112" y="117"/>
                  </a:lnTo>
                  <a:lnTo>
                    <a:pt x="40898" y="253"/>
                  </a:lnTo>
                  <a:lnTo>
                    <a:pt x="40684" y="389"/>
                  </a:lnTo>
                  <a:lnTo>
                    <a:pt x="40490" y="565"/>
                  </a:lnTo>
                  <a:lnTo>
                    <a:pt x="40276" y="759"/>
                  </a:lnTo>
                  <a:lnTo>
                    <a:pt x="40081" y="954"/>
                  </a:lnTo>
                  <a:lnTo>
                    <a:pt x="39672" y="1401"/>
                  </a:lnTo>
                  <a:lnTo>
                    <a:pt x="39303" y="1888"/>
                  </a:lnTo>
                  <a:lnTo>
                    <a:pt x="38933" y="2432"/>
                  </a:lnTo>
                  <a:lnTo>
                    <a:pt x="38583" y="2997"/>
                  </a:lnTo>
                  <a:lnTo>
                    <a:pt x="38252" y="3600"/>
                  </a:lnTo>
                  <a:lnTo>
                    <a:pt x="37941" y="4203"/>
                  </a:lnTo>
                  <a:lnTo>
                    <a:pt x="37649" y="4826"/>
                  </a:lnTo>
                  <a:lnTo>
                    <a:pt x="37377" y="5448"/>
                  </a:lnTo>
                  <a:lnTo>
                    <a:pt x="37143" y="6051"/>
                  </a:lnTo>
                  <a:lnTo>
                    <a:pt x="36910" y="6655"/>
                  </a:lnTo>
                  <a:lnTo>
                    <a:pt x="36715" y="7219"/>
                  </a:lnTo>
                  <a:lnTo>
                    <a:pt x="36559" y="7744"/>
                  </a:lnTo>
                  <a:lnTo>
                    <a:pt x="36404" y="8250"/>
                  </a:lnTo>
                  <a:lnTo>
                    <a:pt x="36326" y="8561"/>
                  </a:lnTo>
                  <a:lnTo>
                    <a:pt x="36268" y="8892"/>
                  </a:lnTo>
                  <a:lnTo>
                    <a:pt x="36229" y="9223"/>
                  </a:lnTo>
                  <a:lnTo>
                    <a:pt x="36190" y="9534"/>
                  </a:lnTo>
                  <a:lnTo>
                    <a:pt x="36190" y="9845"/>
                  </a:lnTo>
                  <a:lnTo>
                    <a:pt x="36190" y="10157"/>
                  </a:lnTo>
                  <a:lnTo>
                    <a:pt x="36190" y="10468"/>
                  </a:lnTo>
                  <a:lnTo>
                    <a:pt x="36209" y="10760"/>
                  </a:lnTo>
                  <a:lnTo>
                    <a:pt x="36287" y="11363"/>
                  </a:lnTo>
                  <a:lnTo>
                    <a:pt x="36404" y="11947"/>
                  </a:lnTo>
                  <a:lnTo>
                    <a:pt x="36540" y="12530"/>
                  </a:lnTo>
                  <a:lnTo>
                    <a:pt x="36715" y="13114"/>
                  </a:lnTo>
                  <a:lnTo>
                    <a:pt x="37046" y="14282"/>
                  </a:lnTo>
                  <a:lnTo>
                    <a:pt x="37221" y="14865"/>
                  </a:lnTo>
                  <a:lnTo>
                    <a:pt x="37377" y="15449"/>
                  </a:lnTo>
                  <a:lnTo>
                    <a:pt x="37513" y="16052"/>
                  </a:lnTo>
                  <a:lnTo>
                    <a:pt x="37629" y="16655"/>
                  </a:lnTo>
                  <a:lnTo>
                    <a:pt x="37707" y="17278"/>
                  </a:lnTo>
                  <a:lnTo>
                    <a:pt x="37727" y="17589"/>
                  </a:lnTo>
                  <a:lnTo>
                    <a:pt x="37746" y="17920"/>
                  </a:lnTo>
                  <a:lnTo>
                    <a:pt x="37727" y="18329"/>
                  </a:lnTo>
                  <a:lnTo>
                    <a:pt x="37707" y="18796"/>
                  </a:lnTo>
                  <a:lnTo>
                    <a:pt x="37668" y="19321"/>
                  </a:lnTo>
                  <a:lnTo>
                    <a:pt x="37610" y="19866"/>
                  </a:lnTo>
                  <a:lnTo>
                    <a:pt x="37532" y="20449"/>
                  </a:lnTo>
                  <a:lnTo>
                    <a:pt x="37415" y="21033"/>
                  </a:lnTo>
                  <a:lnTo>
                    <a:pt x="37279" y="21617"/>
                  </a:lnTo>
                  <a:lnTo>
                    <a:pt x="37104" y="22162"/>
                  </a:lnTo>
                  <a:lnTo>
                    <a:pt x="36910" y="22687"/>
                  </a:lnTo>
                  <a:lnTo>
                    <a:pt x="36793" y="22940"/>
                  </a:lnTo>
                  <a:lnTo>
                    <a:pt x="36657" y="23173"/>
                  </a:lnTo>
                  <a:lnTo>
                    <a:pt x="36540" y="23387"/>
                  </a:lnTo>
                  <a:lnTo>
                    <a:pt x="36384" y="23601"/>
                  </a:lnTo>
                  <a:lnTo>
                    <a:pt x="36248" y="23796"/>
                  </a:lnTo>
                  <a:lnTo>
                    <a:pt x="36073" y="23952"/>
                  </a:lnTo>
                  <a:lnTo>
                    <a:pt x="35917" y="24107"/>
                  </a:lnTo>
                  <a:lnTo>
                    <a:pt x="35723" y="24224"/>
                  </a:lnTo>
                  <a:lnTo>
                    <a:pt x="35528" y="24321"/>
                  </a:lnTo>
                  <a:lnTo>
                    <a:pt x="35334" y="24399"/>
                  </a:lnTo>
                  <a:lnTo>
                    <a:pt x="35120" y="24438"/>
                  </a:lnTo>
                  <a:lnTo>
                    <a:pt x="34886" y="24458"/>
                  </a:lnTo>
                  <a:lnTo>
                    <a:pt x="34653" y="24438"/>
                  </a:lnTo>
                  <a:lnTo>
                    <a:pt x="34400" y="24399"/>
                  </a:lnTo>
                  <a:lnTo>
                    <a:pt x="34225" y="24341"/>
                  </a:lnTo>
                  <a:lnTo>
                    <a:pt x="34069" y="24282"/>
                  </a:lnTo>
                  <a:lnTo>
                    <a:pt x="33913" y="24205"/>
                  </a:lnTo>
                  <a:lnTo>
                    <a:pt x="33777" y="24107"/>
                  </a:lnTo>
                  <a:lnTo>
                    <a:pt x="33641" y="23991"/>
                  </a:lnTo>
                  <a:lnTo>
                    <a:pt x="33524" y="23893"/>
                  </a:lnTo>
                  <a:lnTo>
                    <a:pt x="33427" y="23757"/>
                  </a:lnTo>
                  <a:lnTo>
                    <a:pt x="33330" y="23621"/>
                  </a:lnTo>
                  <a:lnTo>
                    <a:pt x="33154" y="23329"/>
                  </a:lnTo>
                  <a:lnTo>
                    <a:pt x="32999" y="22998"/>
                  </a:lnTo>
                  <a:lnTo>
                    <a:pt x="32882" y="22648"/>
                  </a:lnTo>
                  <a:lnTo>
                    <a:pt x="32804" y="22278"/>
                  </a:lnTo>
                  <a:lnTo>
                    <a:pt x="32726" y="21909"/>
                  </a:lnTo>
                  <a:lnTo>
                    <a:pt x="32668" y="21520"/>
                  </a:lnTo>
                  <a:lnTo>
                    <a:pt x="32610" y="20722"/>
                  </a:lnTo>
                  <a:lnTo>
                    <a:pt x="32571" y="19963"/>
                  </a:lnTo>
                  <a:lnTo>
                    <a:pt x="32532" y="19282"/>
                  </a:lnTo>
                  <a:lnTo>
                    <a:pt x="32279" y="19477"/>
                  </a:lnTo>
                  <a:lnTo>
                    <a:pt x="32065" y="19691"/>
                  </a:lnTo>
                  <a:lnTo>
                    <a:pt x="31870" y="19924"/>
                  </a:lnTo>
                  <a:lnTo>
                    <a:pt x="31676" y="20158"/>
                  </a:lnTo>
                  <a:lnTo>
                    <a:pt x="31501" y="20410"/>
                  </a:lnTo>
                  <a:lnTo>
                    <a:pt x="31345" y="20663"/>
                  </a:lnTo>
                  <a:lnTo>
                    <a:pt x="31209" y="20936"/>
                  </a:lnTo>
                  <a:lnTo>
                    <a:pt x="31073" y="21208"/>
                  </a:lnTo>
                  <a:lnTo>
                    <a:pt x="30956" y="21481"/>
                  </a:lnTo>
                  <a:lnTo>
                    <a:pt x="30859" y="21772"/>
                  </a:lnTo>
                  <a:lnTo>
                    <a:pt x="30761" y="22064"/>
                  </a:lnTo>
                  <a:lnTo>
                    <a:pt x="30683" y="22376"/>
                  </a:lnTo>
                  <a:lnTo>
                    <a:pt x="30547" y="22979"/>
                  </a:lnTo>
                  <a:lnTo>
                    <a:pt x="30430" y="23621"/>
                  </a:lnTo>
                  <a:lnTo>
                    <a:pt x="30353" y="24263"/>
                  </a:lnTo>
                  <a:lnTo>
                    <a:pt x="30294" y="24924"/>
                  </a:lnTo>
                  <a:lnTo>
                    <a:pt x="30197" y="26228"/>
                  </a:lnTo>
                  <a:lnTo>
                    <a:pt x="30100" y="27512"/>
                  </a:lnTo>
                  <a:lnTo>
                    <a:pt x="30041" y="28135"/>
                  </a:lnTo>
                  <a:lnTo>
                    <a:pt x="29944" y="28738"/>
                  </a:lnTo>
                  <a:lnTo>
                    <a:pt x="29866" y="29166"/>
                  </a:lnTo>
                  <a:lnTo>
                    <a:pt x="29749" y="29652"/>
                  </a:lnTo>
                  <a:lnTo>
                    <a:pt x="29594" y="30139"/>
                  </a:lnTo>
                  <a:lnTo>
                    <a:pt x="29497" y="30372"/>
                  </a:lnTo>
                  <a:lnTo>
                    <a:pt x="29399" y="30586"/>
                  </a:lnTo>
                  <a:lnTo>
                    <a:pt x="29283" y="30800"/>
                  </a:lnTo>
                  <a:lnTo>
                    <a:pt x="29146" y="30976"/>
                  </a:lnTo>
                  <a:lnTo>
                    <a:pt x="29010" y="31112"/>
                  </a:lnTo>
                  <a:lnTo>
                    <a:pt x="28854" y="31228"/>
                  </a:lnTo>
                  <a:lnTo>
                    <a:pt x="28777" y="31267"/>
                  </a:lnTo>
                  <a:lnTo>
                    <a:pt x="28679" y="31287"/>
                  </a:lnTo>
                  <a:lnTo>
                    <a:pt x="28602" y="31306"/>
                  </a:lnTo>
                  <a:lnTo>
                    <a:pt x="28407" y="31306"/>
                  </a:lnTo>
                  <a:lnTo>
                    <a:pt x="28310" y="31287"/>
                  </a:lnTo>
                  <a:lnTo>
                    <a:pt x="28193" y="31248"/>
                  </a:lnTo>
                  <a:lnTo>
                    <a:pt x="28096" y="31190"/>
                  </a:lnTo>
                  <a:lnTo>
                    <a:pt x="27901" y="31073"/>
                  </a:lnTo>
                  <a:lnTo>
                    <a:pt x="27745" y="30917"/>
                  </a:lnTo>
                  <a:lnTo>
                    <a:pt x="27609" y="30762"/>
                  </a:lnTo>
                  <a:lnTo>
                    <a:pt x="27531" y="30586"/>
                  </a:lnTo>
                  <a:lnTo>
                    <a:pt x="27473" y="30392"/>
                  </a:lnTo>
                  <a:lnTo>
                    <a:pt x="27434" y="30197"/>
                  </a:lnTo>
                  <a:lnTo>
                    <a:pt x="27434" y="30003"/>
                  </a:lnTo>
                  <a:lnTo>
                    <a:pt x="27434" y="29789"/>
                  </a:lnTo>
                  <a:lnTo>
                    <a:pt x="27473" y="29575"/>
                  </a:lnTo>
                  <a:lnTo>
                    <a:pt x="27512" y="29361"/>
                  </a:lnTo>
                  <a:lnTo>
                    <a:pt x="27629" y="28933"/>
                  </a:lnTo>
                  <a:lnTo>
                    <a:pt x="27765" y="28524"/>
                  </a:lnTo>
                  <a:lnTo>
                    <a:pt x="27901" y="28154"/>
                  </a:lnTo>
                  <a:lnTo>
                    <a:pt x="28076" y="27571"/>
                  </a:lnTo>
                  <a:lnTo>
                    <a:pt x="28251" y="26987"/>
                  </a:lnTo>
                  <a:lnTo>
                    <a:pt x="28388" y="26364"/>
                  </a:lnTo>
                  <a:lnTo>
                    <a:pt x="28485" y="25761"/>
                  </a:lnTo>
                  <a:lnTo>
                    <a:pt x="28582" y="25119"/>
                  </a:lnTo>
                  <a:lnTo>
                    <a:pt x="28640" y="24496"/>
                  </a:lnTo>
                  <a:lnTo>
                    <a:pt x="28660" y="23854"/>
                  </a:lnTo>
                  <a:lnTo>
                    <a:pt x="28660" y="23212"/>
                  </a:lnTo>
                  <a:lnTo>
                    <a:pt x="28640" y="22570"/>
                  </a:lnTo>
                  <a:lnTo>
                    <a:pt x="28602" y="21928"/>
                  </a:lnTo>
                  <a:lnTo>
                    <a:pt x="28524" y="21286"/>
                  </a:lnTo>
                  <a:lnTo>
                    <a:pt x="28426" y="20663"/>
                  </a:lnTo>
                  <a:lnTo>
                    <a:pt x="28290" y="20041"/>
                  </a:lnTo>
                  <a:lnTo>
                    <a:pt x="28154" y="19418"/>
                  </a:lnTo>
                  <a:lnTo>
                    <a:pt x="27959" y="18815"/>
                  </a:lnTo>
                  <a:lnTo>
                    <a:pt x="27765" y="18231"/>
                  </a:lnTo>
                  <a:lnTo>
                    <a:pt x="27531" y="17648"/>
                  </a:lnTo>
                  <a:lnTo>
                    <a:pt x="27259" y="17103"/>
                  </a:lnTo>
                  <a:lnTo>
                    <a:pt x="26987" y="16558"/>
                  </a:lnTo>
                  <a:lnTo>
                    <a:pt x="26675" y="16033"/>
                  </a:lnTo>
                  <a:lnTo>
                    <a:pt x="26345" y="15546"/>
                  </a:lnTo>
                  <a:lnTo>
                    <a:pt x="25975" y="15079"/>
                  </a:lnTo>
                  <a:lnTo>
                    <a:pt x="25586" y="14632"/>
                  </a:lnTo>
                  <a:lnTo>
                    <a:pt x="25158" y="14223"/>
                  </a:lnTo>
                  <a:lnTo>
                    <a:pt x="24730" y="13834"/>
                  </a:lnTo>
                  <a:lnTo>
                    <a:pt x="24263" y="13503"/>
                  </a:lnTo>
                  <a:lnTo>
                    <a:pt x="23757" y="13192"/>
                  </a:lnTo>
                  <a:lnTo>
                    <a:pt x="23231" y="12900"/>
                  </a:lnTo>
                  <a:lnTo>
                    <a:pt x="22979" y="12783"/>
                  </a:lnTo>
                  <a:lnTo>
                    <a:pt x="22687" y="12667"/>
                  </a:lnTo>
                  <a:lnTo>
                    <a:pt x="22414" y="12569"/>
                  </a:lnTo>
                  <a:lnTo>
                    <a:pt x="22122" y="12472"/>
                  </a:lnTo>
                  <a:lnTo>
                    <a:pt x="21831" y="12394"/>
                  </a:lnTo>
                  <a:lnTo>
                    <a:pt x="21519" y="12316"/>
                  </a:lnTo>
                  <a:lnTo>
                    <a:pt x="21208" y="12258"/>
                  </a:lnTo>
                  <a:lnTo>
                    <a:pt x="20897" y="12219"/>
                  </a:lnTo>
                  <a:lnTo>
                    <a:pt x="21169" y="12550"/>
                  </a:lnTo>
                  <a:lnTo>
                    <a:pt x="21441" y="12900"/>
                  </a:lnTo>
                  <a:lnTo>
                    <a:pt x="21694" y="13270"/>
                  </a:lnTo>
                  <a:lnTo>
                    <a:pt x="21947" y="13620"/>
                  </a:lnTo>
                  <a:lnTo>
                    <a:pt x="22161" y="13990"/>
                  </a:lnTo>
                  <a:lnTo>
                    <a:pt x="22375" y="14359"/>
                  </a:lnTo>
                  <a:lnTo>
                    <a:pt x="22570" y="14749"/>
                  </a:lnTo>
                  <a:lnTo>
                    <a:pt x="22764" y="15138"/>
                  </a:lnTo>
                  <a:lnTo>
                    <a:pt x="22920" y="15527"/>
                  </a:lnTo>
                  <a:lnTo>
                    <a:pt x="23095" y="15916"/>
                  </a:lnTo>
                  <a:lnTo>
                    <a:pt x="23231" y="16325"/>
                  </a:lnTo>
                  <a:lnTo>
                    <a:pt x="23368" y="16733"/>
                  </a:lnTo>
                  <a:lnTo>
                    <a:pt x="23484" y="17142"/>
                  </a:lnTo>
                  <a:lnTo>
                    <a:pt x="23601" y="17550"/>
                  </a:lnTo>
                  <a:lnTo>
                    <a:pt x="23796" y="18387"/>
                  </a:lnTo>
                  <a:lnTo>
                    <a:pt x="23932" y="19243"/>
                  </a:lnTo>
                  <a:lnTo>
                    <a:pt x="24049" y="20119"/>
                  </a:lnTo>
                  <a:lnTo>
                    <a:pt x="24126" y="20994"/>
                  </a:lnTo>
                  <a:lnTo>
                    <a:pt x="24165" y="21870"/>
                  </a:lnTo>
                  <a:lnTo>
                    <a:pt x="24165" y="22784"/>
                  </a:lnTo>
                  <a:lnTo>
                    <a:pt x="24146" y="23679"/>
                  </a:lnTo>
                  <a:lnTo>
                    <a:pt x="24107" y="24594"/>
                  </a:lnTo>
                  <a:lnTo>
                    <a:pt x="24049" y="25508"/>
                  </a:lnTo>
                  <a:lnTo>
                    <a:pt x="23990" y="25917"/>
                  </a:lnTo>
                  <a:lnTo>
                    <a:pt x="23912" y="26306"/>
                  </a:lnTo>
                  <a:lnTo>
                    <a:pt x="23796" y="26715"/>
                  </a:lnTo>
                  <a:lnTo>
                    <a:pt x="23640" y="27104"/>
                  </a:lnTo>
                  <a:lnTo>
                    <a:pt x="23484" y="27493"/>
                  </a:lnTo>
                  <a:lnTo>
                    <a:pt x="23290" y="27862"/>
                  </a:lnTo>
                  <a:lnTo>
                    <a:pt x="23095" y="28252"/>
                  </a:lnTo>
                  <a:lnTo>
                    <a:pt x="22881" y="28621"/>
                  </a:lnTo>
                  <a:lnTo>
                    <a:pt x="22025" y="30119"/>
                  </a:lnTo>
                  <a:lnTo>
                    <a:pt x="21811" y="30489"/>
                  </a:lnTo>
                  <a:lnTo>
                    <a:pt x="21617" y="30859"/>
                  </a:lnTo>
                  <a:lnTo>
                    <a:pt x="21441" y="31228"/>
                  </a:lnTo>
                  <a:lnTo>
                    <a:pt x="21286" y="31618"/>
                  </a:lnTo>
                  <a:lnTo>
                    <a:pt x="21111" y="32065"/>
                  </a:lnTo>
                  <a:lnTo>
                    <a:pt x="20974" y="32493"/>
                  </a:lnTo>
                  <a:lnTo>
                    <a:pt x="20838" y="32941"/>
                  </a:lnTo>
                  <a:lnTo>
                    <a:pt x="20722" y="33369"/>
                  </a:lnTo>
                  <a:lnTo>
                    <a:pt x="20605" y="33816"/>
                  </a:lnTo>
                  <a:lnTo>
                    <a:pt x="20527" y="34264"/>
                  </a:lnTo>
                  <a:lnTo>
                    <a:pt x="20449" y="34711"/>
                  </a:lnTo>
                  <a:lnTo>
                    <a:pt x="20391" y="35178"/>
                  </a:lnTo>
                  <a:lnTo>
                    <a:pt x="20332" y="35626"/>
                  </a:lnTo>
                  <a:lnTo>
                    <a:pt x="20313" y="36073"/>
                  </a:lnTo>
                  <a:lnTo>
                    <a:pt x="20293" y="36540"/>
                  </a:lnTo>
                  <a:lnTo>
                    <a:pt x="20293" y="37007"/>
                  </a:lnTo>
                  <a:lnTo>
                    <a:pt x="20293" y="37455"/>
                  </a:lnTo>
                  <a:lnTo>
                    <a:pt x="20313" y="37922"/>
                  </a:lnTo>
                  <a:lnTo>
                    <a:pt x="20371" y="38389"/>
                  </a:lnTo>
                  <a:lnTo>
                    <a:pt x="20410" y="38856"/>
                  </a:lnTo>
                  <a:lnTo>
                    <a:pt x="20546" y="39634"/>
                  </a:lnTo>
                  <a:lnTo>
                    <a:pt x="20683" y="40373"/>
                  </a:lnTo>
                  <a:lnTo>
                    <a:pt x="20858" y="41074"/>
                  </a:lnTo>
                  <a:lnTo>
                    <a:pt x="21052" y="41794"/>
                  </a:lnTo>
                  <a:lnTo>
                    <a:pt x="21266" y="42475"/>
                  </a:lnTo>
                  <a:lnTo>
                    <a:pt x="21500" y="43175"/>
                  </a:lnTo>
                  <a:lnTo>
                    <a:pt x="21986" y="44595"/>
                  </a:lnTo>
                  <a:lnTo>
                    <a:pt x="22064" y="44887"/>
                  </a:lnTo>
                  <a:lnTo>
                    <a:pt x="22142" y="45179"/>
                  </a:lnTo>
                  <a:lnTo>
                    <a:pt x="22220" y="45490"/>
                  </a:lnTo>
                  <a:lnTo>
                    <a:pt x="22259" y="45782"/>
                  </a:lnTo>
                  <a:lnTo>
                    <a:pt x="22298" y="46094"/>
                  </a:lnTo>
                  <a:lnTo>
                    <a:pt x="22317" y="46385"/>
                  </a:lnTo>
                  <a:lnTo>
                    <a:pt x="22336" y="47008"/>
                  </a:lnTo>
                  <a:lnTo>
                    <a:pt x="22317" y="47611"/>
                  </a:lnTo>
                  <a:lnTo>
                    <a:pt x="22259" y="48234"/>
                  </a:lnTo>
                  <a:lnTo>
                    <a:pt x="22200" y="48837"/>
                  </a:lnTo>
                  <a:lnTo>
                    <a:pt x="22122" y="49440"/>
                  </a:lnTo>
                  <a:lnTo>
                    <a:pt x="22045" y="49888"/>
                  </a:lnTo>
                  <a:lnTo>
                    <a:pt x="21967" y="50374"/>
                  </a:lnTo>
                  <a:lnTo>
                    <a:pt x="21869" y="50880"/>
                  </a:lnTo>
                  <a:lnTo>
                    <a:pt x="21753" y="51366"/>
                  </a:lnTo>
                  <a:lnTo>
                    <a:pt x="21617" y="51892"/>
                  </a:lnTo>
                  <a:lnTo>
                    <a:pt x="21461" y="52398"/>
                  </a:lnTo>
                  <a:lnTo>
                    <a:pt x="21286" y="52884"/>
                  </a:lnTo>
                  <a:lnTo>
                    <a:pt x="21072" y="53351"/>
                  </a:lnTo>
                  <a:lnTo>
                    <a:pt x="20838" y="53818"/>
                  </a:lnTo>
                  <a:lnTo>
                    <a:pt x="20585" y="54226"/>
                  </a:lnTo>
                  <a:lnTo>
                    <a:pt x="20430" y="54421"/>
                  </a:lnTo>
                  <a:lnTo>
                    <a:pt x="20293" y="54616"/>
                  </a:lnTo>
                  <a:lnTo>
                    <a:pt x="20118" y="54791"/>
                  </a:lnTo>
                  <a:lnTo>
                    <a:pt x="19963" y="54946"/>
                  </a:lnTo>
                  <a:lnTo>
                    <a:pt x="19788" y="55102"/>
                  </a:lnTo>
                  <a:lnTo>
                    <a:pt x="19612" y="55238"/>
                  </a:lnTo>
                  <a:lnTo>
                    <a:pt x="19418" y="55355"/>
                  </a:lnTo>
                  <a:lnTo>
                    <a:pt x="19204" y="55452"/>
                  </a:lnTo>
                  <a:lnTo>
                    <a:pt x="19009" y="55550"/>
                  </a:lnTo>
                  <a:lnTo>
                    <a:pt x="18776" y="55627"/>
                  </a:lnTo>
                  <a:lnTo>
                    <a:pt x="18562" y="55686"/>
                  </a:lnTo>
                  <a:lnTo>
                    <a:pt x="18309" y="55705"/>
                  </a:lnTo>
                  <a:lnTo>
                    <a:pt x="18017" y="55725"/>
                  </a:lnTo>
                  <a:lnTo>
                    <a:pt x="17745" y="55705"/>
                  </a:lnTo>
                  <a:lnTo>
                    <a:pt x="17492" y="55647"/>
                  </a:lnTo>
                  <a:lnTo>
                    <a:pt x="17258" y="55550"/>
                  </a:lnTo>
                  <a:lnTo>
                    <a:pt x="17044" y="55413"/>
                  </a:lnTo>
                  <a:lnTo>
                    <a:pt x="16869" y="55258"/>
                  </a:lnTo>
                  <a:lnTo>
                    <a:pt x="16713" y="55063"/>
                  </a:lnTo>
                  <a:lnTo>
                    <a:pt x="16558" y="54849"/>
                  </a:lnTo>
                  <a:lnTo>
                    <a:pt x="16441" y="54616"/>
                  </a:lnTo>
                  <a:lnTo>
                    <a:pt x="16324" y="54343"/>
                  </a:lnTo>
                  <a:lnTo>
                    <a:pt x="16246" y="54071"/>
                  </a:lnTo>
                  <a:lnTo>
                    <a:pt x="16169" y="53759"/>
                  </a:lnTo>
                  <a:lnTo>
                    <a:pt x="16110" y="53448"/>
                  </a:lnTo>
                  <a:lnTo>
                    <a:pt x="16052" y="53117"/>
                  </a:lnTo>
                  <a:lnTo>
                    <a:pt x="16013" y="52787"/>
                  </a:lnTo>
                  <a:lnTo>
                    <a:pt x="15994" y="52436"/>
                  </a:lnTo>
                  <a:lnTo>
                    <a:pt x="15974" y="51717"/>
                  </a:lnTo>
                  <a:lnTo>
                    <a:pt x="15974" y="50977"/>
                  </a:lnTo>
                  <a:lnTo>
                    <a:pt x="16013" y="50238"/>
                  </a:lnTo>
                  <a:lnTo>
                    <a:pt x="16052" y="49537"/>
                  </a:lnTo>
                  <a:lnTo>
                    <a:pt x="16149" y="48253"/>
                  </a:lnTo>
                  <a:lnTo>
                    <a:pt x="16188" y="47708"/>
                  </a:lnTo>
                  <a:lnTo>
                    <a:pt x="16188" y="47241"/>
                  </a:lnTo>
                  <a:lnTo>
                    <a:pt x="16188" y="46074"/>
                  </a:lnTo>
                  <a:lnTo>
                    <a:pt x="16169" y="45510"/>
                  </a:lnTo>
                  <a:lnTo>
                    <a:pt x="16130" y="44946"/>
                  </a:lnTo>
                  <a:lnTo>
                    <a:pt x="16091" y="44401"/>
                  </a:lnTo>
                  <a:lnTo>
                    <a:pt x="16013" y="43856"/>
                  </a:lnTo>
                  <a:lnTo>
                    <a:pt x="15935" y="43331"/>
                  </a:lnTo>
                  <a:lnTo>
                    <a:pt x="15818" y="42805"/>
                  </a:lnTo>
                  <a:lnTo>
                    <a:pt x="15682" y="42299"/>
                  </a:lnTo>
                  <a:lnTo>
                    <a:pt x="15527" y="41813"/>
                  </a:lnTo>
                  <a:lnTo>
                    <a:pt x="15332" y="41346"/>
                  </a:lnTo>
                  <a:lnTo>
                    <a:pt x="15098" y="40879"/>
                  </a:lnTo>
                  <a:lnTo>
                    <a:pt x="14826" y="40432"/>
                  </a:lnTo>
                  <a:lnTo>
                    <a:pt x="14515" y="39984"/>
                  </a:lnTo>
                  <a:lnTo>
                    <a:pt x="14165" y="39575"/>
                  </a:lnTo>
                  <a:lnTo>
                    <a:pt x="13756" y="39167"/>
                  </a:lnTo>
                  <a:lnTo>
                    <a:pt x="13737" y="39673"/>
                  </a:lnTo>
                  <a:lnTo>
                    <a:pt x="13737" y="40140"/>
                  </a:lnTo>
                  <a:lnTo>
                    <a:pt x="13756" y="41093"/>
                  </a:lnTo>
                  <a:lnTo>
                    <a:pt x="13737" y="41560"/>
                  </a:lnTo>
                  <a:lnTo>
                    <a:pt x="13698" y="42027"/>
                  </a:lnTo>
                  <a:lnTo>
                    <a:pt x="13620" y="42494"/>
                  </a:lnTo>
                  <a:lnTo>
                    <a:pt x="13561" y="42747"/>
                  </a:lnTo>
                  <a:lnTo>
                    <a:pt x="13484" y="43000"/>
                  </a:lnTo>
                  <a:lnTo>
                    <a:pt x="13386" y="43331"/>
                  </a:lnTo>
                  <a:lnTo>
                    <a:pt x="13250" y="43661"/>
                  </a:lnTo>
                  <a:lnTo>
                    <a:pt x="13094" y="43992"/>
                  </a:lnTo>
                  <a:lnTo>
                    <a:pt x="12939" y="44323"/>
                  </a:lnTo>
                  <a:lnTo>
                    <a:pt x="12764" y="44654"/>
                  </a:lnTo>
                  <a:lnTo>
                    <a:pt x="12569" y="44965"/>
                  </a:lnTo>
                  <a:lnTo>
                    <a:pt x="12161" y="45607"/>
                  </a:lnTo>
                  <a:lnTo>
                    <a:pt x="11732" y="46230"/>
                  </a:lnTo>
                  <a:lnTo>
                    <a:pt x="11285" y="46833"/>
                  </a:lnTo>
                  <a:lnTo>
                    <a:pt x="10429" y="47961"/>
                  </a:lnTo>
                  <a:lnTo>
                    <a:pt x="9962" y="48565"/>
                  </a:lnTo>
                  <a:lnTo>
                    <a:pt x="9495" y="49129"/>
                  </a:lnTo>
                  <a:lnTo>
                    <a:pt x="9047" y="49674"/>
                  </a:lnTo>
                  <a:lnTo>
                    <a:pt x="8619" y="50218"/>
                  </a:lnTo>
                  <a:lnTo>
                    <a:pt x="8425" y="50510"/>
                  </a:lnTo>
                  <a:lnTo>
                    <a:pt x="8230" y="50802"/>
                  </a:lnTo>
                  <a:lnTo>
                    <a:pt x="8036" y="51113"/>
                  </a:lnTo>
                  <a:lnTo>
                    <a:pt x="7880" y="51425"/>
                  </a:lnTo>
                  <a:lnTo>
                    <a:pt x="7705" y="51755"/>
                  </a:lnTo>
                  <a:lnTo>
                    <a:pt x="7569" y="52106"/>
                  </a:lnTo>
                  <a:lnTo>
                    <a:pt x="7433" y="52475"/>
                  </a:lnTo>
                  <a:lnTo>
                    <a:pt x="7316" y="52884"/>
                  </a:lnTo>
                  <a:lnTo>
                    <a:pt x="7180" y="53448"/>
                  </a:lnTo>
                  <a:lnTo>
                    <a:pt x="7082" y="54012"/>
                  </a:lnTo>
                  <a:lnTo>
                    <a:pt x="7024" y="54577"/>
                  </a:lnTo>
                  <a:lnTo>
                    <a:pt x="6985" y="55141"/>
                  </a:lnTo>
                  <a:lnTo>
                    <a:pt x="6927" y="56269"/>
                  </a:lnTo>
                  <a:lnTo>
                    <a:pt x="6868" y="57437"/>
                  </a:lnTo>
                  <a:lnTo>
                    <a:pt x="6713" y="57067"/>
                  </a:lnTo>
                  <a:lnTo>
                    <a:pt x="6576" y="56697"/>
                  </a:lnTo>
                  <a:lnTo>
                    <a:pt x="6323" y="55958"/>
                  </a:lnTo>
                  <a:lnTo>
                    <a:pt x="6071" y="55219"/>
                  </a:lnTo>
                  <a:lnTo>
                    <a:pt x="5818" y="54479"/>
                  </a:lnTo>
                  <a:lnTo>
                    <a:pt x="5662" y="54110"/>
                  </a:lnTo>
                  <a:lnTo>
                    <a:pt x="5506" y="53759"/>
                  </a:lnTo>
                  <a:lnTo>
                    <a:pt x="5351" y="53409"/>
                  </a:lnTo>
                  <a:lnTo>
                    <a:pt x="5156" y="53059"/>
                  </a:lnTo>
                  <a:lnTo>
                    <a:pt x="4942" y="52709"/>
                  </a:lnTo>
                  <a:lnTo>
                    <a:pt x="4689" y="52378"/>
                  </a:lnTo>
                  <a:lnTo>
                    <a:pt x="4417" y="52047"/>
                  </a:lnTo>
                  <a:lnTo>
                    <a:pt x="4125" y="51736"/>
                  </a:lnTo>
                  <a:lnTo>
                    <a:pt x="3580" y="51191"/>
                  </a:lnTo>
                  <a:lnTo>
                    <a:pt x="3327" y="50919"/>
                  </a:lnTo>
                  <a:lnTo>
                    <a:pt x="3094" y="50666"/>
                  </a:lnTo>
                  <a:lnTo>
                    <a:pt x="2899" y="50413"/>
                  </a:lnTo>
                  <a:lnTo>
                    <a:pt x="2704" y="50141"/>
                  </a:lnTo>
                  <a:lnTo>
                    <a:pt x="2529" y="49868"/>
                  </a:lnTo>
                  <a:lnTo>
                    <a:pt x="2393" y="49596"/>
                  </a:lnTo>
                  <a:lnTo>
                    <a:pt x="2257" y="49304"/>
                  </a:lnTo>
                  <a:lnTo>
                    <a:pt x="2160" y="48993"/>
                  </a:lnTo>
                  <a:lnTo>
                    <a:pt x="2082" y="48681"/>
                  </a:lnTo>
                  <a:lnTo>
                    <a:pt x="2043" y="48350"/>
                  </a:lnTo>
                  <a:lnTo>
                    <a:pt x="2004" y="47981"/>
                  </a:lnTo>
                  <a:lnTo>
                    <a:pt x="2004" y="47611"/>
                  </a:lnTo>
                  <a:lnTo>
                    <a:pt x="2043" y="47203"/>
                  </a:lnTo>
                  <a:lnTo>
                    <a:pt x="2101" y="46774"/>
                  </a:lnTo>
                  <a:lnTo>
                    <a:pt x="1907" y="46930"/>
                  </a:lnTo>
                  <a:lnTo>
                    <a:pt x="1732" y="47105"/>
                  </a:lnTo>
                  <a:lnTo>
                    <a:pt x="1557" y="47300"/>
                  </a:lnTo>
                  <a:lnTo>
                    <a:pt x="1420" y="47475"/>
                  </a:lnTo>
                  <a:lnTo>
                    <a:pt x="1265" y="47670"/>
                  </a:lnTo>
                  <a:lnTo>
                    <a:pt x="1148" y="47884"/>
                  </a:lnTo>
                  <a:lnTo>
                    <a:pt x="1031" y="48098"/>
                  </a:lnTo>
                  <a:lnTo>
                    <a:pt x="934" y="48312"/>
                  </a:lnTo>
                  <a:lnTo>
                    <a:pt x="837" y="48526"/>
                  </a:lnTo>
                  <a:lnTo>
                    <a:pt x="759" y="48759"/>
                  </a:lnTo>
                  <a:lnTo>
                    <a:pt x="623" y="49226"/>
                  </a:lnTo>
                  <a:lnTo>
                    <a:pt x="525" y="49693"/>
                  </a:lnTo>
                  <a:lnTo>
                    <a:pt x="467" y="50199"/>
                  </a:lnTo>
                  <a:lnTo>
                    <a:pt x="428" y="50685"/>
                  </a:lnTo>
                  <a:lnTo>
                    <a:pt x="448" y="51191"/>
                  </a:lnTo>
                  <a:lnTo>
                    <a:pt x="467" y="51697"/>
                  </a:lnTo>
                  <a:lnTo>
                    <a:pt x="525" y="52203"/>
                  </a:lnTo>
                  <a:lnTo>
                    <a:pt x="603" y="52709"/>
                  </a:lnTo>
                  <a:lnTo>
                    <a:pt x="720" y="53195"/>
                  </a:lnTo>
                  <a:lnTo>
                    <a:pt x="837" y="53682"/>
                  </a:lnTo>
                  <a:lnTo>
                    <a:pt x="973" y="54129"/>
                  </a:lnTo>
                  <a:lnTo>
                    <a:pt x="1090" y="54538"/>
                  </a:lnTo>
                  <a:lnTo>
                    <a:pt x="1206" y="54985"/>
                  </a:lnTo>
                  <a:lnTo>
                    <a:pt x="1323" y="55433"/>
                  </a:lnTo>
                  <a:lnTo>
                    <a:pt x="1401" y="55880"/>
                  </a:lnTo>
                  <a:lnTo>
                    <a:pt x="1479" y="56347"/>
                  </a:lnTo>
                  <a:lnTo>
                    <a:pt x="1537" y="56814"/>
                  </a:lnTo>
                  <a:lnTo>
                    <a:pt x="1576" y="57281"/>
                  </a:lnTo>
                  <a:lnTo>
                    <a:pt x="1557" y="57748"/>
                  </a:lnTo>
                  <a:lnTo>
                    <a:pt x="1537" y="58196"/>
                  </a:lnTo>
                  <a:lnTo>
                    <a:pt x="1459" y="58624"/>
                  </a:lnTo>
                  <a:lnTo>
                    <a:pt x="1401" y="58818"/>
                  </a:lnTo>
                  <a:lnTo>
                    <a:pt x="1343" y="59013"/>
                  </a:lnTo>
                  <a:lnTo>
                    <a:pt x="1265" y="59207"/>
                  </a:lnTo>
                  <a:lnTo>
                    <a:pt x="1187" y="59402"/>
                  </a:lnTo>
                  <a:lnTo>
                    <a:pt x="1070" y="59577"/>
                  </a:lnTo>
                  <a:lnTo>
                    <a:pt x="973" y="59752"/>
                  </a:lnTo>
                  <a:lnTo>
                    <a:pt x="837" y="59908"/>
                  </a:lnTo>
                  <a:lnTo>
                    <a:pt x="700" y="60064"/>
                  </a:lnTo>
                  <a:lnTo>
                    <a:pt x="545" y="60200"/>
                  </a:lnTo>
                  <a:lnTo>
                    <a:pt x="370" y="60336"/>
                  </a:lnTo>
                  <a:lnTo>
                    <a:pt x="195" y="60453"/>
                  </a:lnTo>
                  <a:lnTo>
                    <a:pt x="0" y="60550"/>
                  </a:lnTo>
                  <a:lnTo>
                    <a:pt x="72360" y="60550"/>
                  </a:lnTo>
                  <a:lnTo>
                    <a:pt x="72418" y="60258"/>
                  </a:lnTo>
                  <a:lnTo>
                    <a:pt x="72477" y="59947"/>
                  </a:lnTo>
                  <a:lnTo>
                    <a:pt x="72516" y="59616"/>
                  </a:lnTo>
                  <a:lnTo>
                    <a:pt x="72535" y="59266"/>
                  </a:lnTo>
                  <a:lnTo>
                    <a:pt x="72535" y="58916"/>
                  </a:lnTo>
                  <a:lnTo>
                    <a:pt x="72535" y="58546"/>
                  </a:lnTo>
                  <a:lnTo>
                    <a:pt x="72496" y="57748"/>
                  </a:lnTo>
                  <a:lnTo>
                    <a:pt x="72399" y="56931"/>
                  </a:lnTo>
                  <a:lnTo>
                    <a:pt x="72282" y="56094"/>
                  </a:lnTo>
                  <a:lnTo>
                    <a:pt x="72126" y="55219"/>
                  </a:lnTo>
                  <a:lnTo>
                    <a:pt x="71932" y="54363"/>
                  </a:lnTo>
                  <a:lnTo>
                    <a:pt x="71718" y="53507"/>
                  </a:lnTo>
                  <a:lnTo>
                    <a:pt x="71484" y="52650"/>
                  </a:lnTo>
                  <a:lnTo>
                    <a:pt x="71212" y="51853"/>
                  </a:lnTo>
                  <a:lnTo>
                    <a:pt x="70940" y="51074"/>
                  </a:lnTo>
                  <a:lnTo>
                    <a:pt x="70667" y="50355"/>
                  </a:lnTo>
                  <a:lnTo>
                    <a:pt x="70395" y="49693"/>
                  </a:lnTo>
                  <a:lnTo>
                    <a:pt x="70103" y="49109"/>
                  </a:lnTo>
                  <a:lnTo>
                    <a:pt x="69831" y="48603"/>
                  </a:lnTo>
                  <a:lnTo>
                    <a:pt x="69519" y="48117"/>
                  </a:lnTo>
                  <a:lnTo>
                    <a:pt x="69208" y="47650"/>
                  </a:lnTo>
                  <a:lnTo>
                    <a:pt x="68566" y="46736"/>
                  </a:lnTo>
                  <a:lnTo>
                    <a:pt x="67943" y="45841"/>
                  </a:lnTo>
                  <a:lnTo>
                    <a:pt x="67651" y="45374"/>
                  </a:lnTo>
                  <a:lnTo>
                    <a:pt x="67398" y="44926"/>
                  </a:lnTo>
                  <a:lnTo>
                    <a:pt x="67165" y="44459"/>
                  </a:lnTo>
                  <a:lnTo>
                    <a:pt x="66951" y="43992"/>
                  </a:lnTo>
                  <a:lnTo>
                    <a:pt x="66795" y="43506"/>
                  </a:lnTo>
                  <a:lnTo>
                    <a:pt x="66737" y="43253"/>
                  </a:lnTo>
                  <a:lnTo>
                    <a:pt x="66679" y="42980"/>
                  </a:lnTo>
                  <a:lnTo>
                    <a:pt x="66640" y="42727"/>
                  </a:lnTo>
                  <a:lnTo>
                    <a:pt x="66601" y="42455"/>
                  </a:lnTo>
                  <a:lnTo>
                    <a:pt x="66601" y="42183"/>
                  </a:lnTo>
                  <a:lnTo>
                    <a:pt x="66601" y="41910"/>
                  </a:lnTo>
                  <a:lnTo>
                    <a:pt x="66620" y="41618"/>
                  </a:lnTo>
                  <a:lnTo>
                    <a:pt x="66640" y="41327"/>
                  </a:lnTo>
                  <a:lnTo>
                    <a:pt x="66698" y="41015"/>
                  </a:lnTo>
                  <a:lnTo>
                    <a:pt x="66756" y="40704"/>
                  </a:lnTo>
                  <a:lnTo>
                    <a:pt x="66445" y="40782"/>
                  </a:lnTo>
                  <a:lnTo>
                    <a:pt x="66114" y="40879"/>
                  </a:lnTo>
                  <a:lnTo>
                    <a:pt x="65764" y="41015"/>
                  </a:lnTo>
                  <a:lnTo>
                    <a:pt x="65414" y="41171"/>
                  </a:lnTo>
                  <a:lnTo>
                    <a:pt x="64674" y="41482"/>
                  </a:lnTo>
                  <a:lnTo>
                    <a:pt x="64305" y="41638"/>
                  </a:lnTo>
                  <a:lnTo>
                    <a:pt x="63935" y="41774"/>
                  </a:lnTo>
                  <a:lnTo>
                    <a:pt x="63565" y="41910"/>
                  </a:lnTo>
                  <a:lnTo>
                    <a:pt x="63196" y="42008"/>
                  </a:lnTo>
                  <a:lnTo>
                    <a:pt x="62846" y="42066"/>
                  </a:lnTo>
                  <a:lnTo>
                    <a:pt x="62476" y="42085"/>
                  </a:lnTo>
                  <a:lnTo>
                    <a:pt x="62320" y="42085"/>
                  </a:lnTo>
                  <a:lnTo>
                    <a:pt x="62145" y="42066"/>
                  </a:lnTo>
                  <a:lnTo>
                    <a:pt x="61970" y="42027"/>
                  </a:lnTo>
                  <a:lnTo>
                    <a:pt x="61814" y="41988"/>
                  </a:lnTo>
                  <a:lnTo>
                    <a:pt x="61659" y="41930"/>
                  </a:lnTo>
                  <a:lnTo>
                    <a:pt x="61503" y="41852"/>
                  </a:lnTo>
                  <a:lnTo>
                    <a:pt x="61347" y="41755"/>
                  </a:lnTo>
                  <a:lnTo>
                    <a:pt x="61211" y="41638"/>
                  </a:lnTo>
                  <a:lnTo>
                    <a:pt x="60997" y="41443"/>
                  </a:lnTo>
                  <a:lnTo>
                    <a:pt x="60803" y="41229"/>
                  </a:lnTo>
                  <a:lnTo>
                    <a:pt x="60608" y="41015"/>
                  </a:lnTo>
                  <a:lnTo>
                    <a:pt x="60433" y="40782"/>
                  </a:lnTo>
                  <a:lnTo>
                    <a:pt x="60102" y="40315"/>
                  </a:lnTo>
                  <a:lnTo>
                    <a:pt x="59791" y="39809"/>
                  </a:lnTo>
                  <a:lnTo>
                    <a:pt x="59499" y="39264"/>
                  </a:lnTo>
                  <a:lnTo>
                    <a:pt x="59246" y="38719"/>
                  </a:lnTo>
                  <a:lnTo>
                    <a:pt x="58993" y="38136"/>
                  </a:lnTo>
                  <a:lnTo>
                    <a:pt x="58740" y="37571"/>
                  </a:lnTo>
                  <a:lnTo>
                    <a:pt x="58254" y="36404"/>
                  </a:lnTo>
                  <a:lnTo>
                    <a:pt x="58001" y="35820"/>
                  </a:lnTo>
                  <a:lnTo>
                    <a:pt x="57728" y="35276"/>
                  </a:lnTo>
                  <a:lnTo>
                    <a:pt x="57456" y="34731"/>
                  </a:lnTo>
                  <a:lnTo>
                    <a:pt x="57145" y="34205"/>
                  </a:lnTo>
                  <a:lnTo>
                    <a:pt x="56814" y="33719"/>
                  </a:lnTo>
                  <a:lnTo>
                    <a:pt x="56639" y="33485"/>
                  </a:lnTo>
                  <a:lnTo>
                    <a:pt x="56464" y="33252"/>
                  </a:lnTo>
                  <a:lnTo>
                    <a:pt x="56172" y="32960"/>
                  </a:lnTo>
                  <a:lnTo>
                    <a:pt x="55802" y="32629"/>
                  </a:lnTo>
                  <a:lnTo>
                    <a:pt x="55335" y="32240"/>
                  </a:lnTo>
                  <a:lnTo>
                    <a:pt x="54810" y="31812"/>
                  </a:lnTo>
                  <a:lnTo>
                    <a:pt x="53604" y="30878"/>
                  </a:lnTo>
                  <a:lnTo>
                    <a:pt x="52981" y="30372"/>
                  </a:lnTo>
                  <a:lnTo>
                    <a:pt x="52339" y="29867"/>
                  </a:lnTo>
                  <a:lnTo>
                    <a:pt x="51716" y="29341"/>
                  </a:lnTo>
                  <a:lnTo>
                    <a:pt x="51133" y="28816"/>
                  </a:lnTo>
                  <a:lnTo>
                    <a:pt x="50607" y="28291"/>
                  </a:lnTo>
                  <a:lnTo>
                    <a:pt x="50140" y="27765"/>
                  </a:lnTo>
                  <a:lnTo>
                    <a:pt x="49926" y="27532"/>
                  </a:lnTo>
                  <a:lnTo>
                    <a:pt x="49751" y="27279"/>
                  </a:lnTo>
                  <a:lnTo>
                    <a:pt x="49595" y="27045"/>
                  </a:lnTo>
                  <a:lnTo>
                    <a:pt x="49459" y="26812"/>
                  </a:lnTo>
                  <a:lnTo>
                    <a:pt x="49343" y="26578"/>
                  </a:lnTo>
                  <a:lnTo>
                    <a:pt x="49284" y="26364"/>
                  </a:lnTo>
                  <a:lnTo>
                    <a:pt x="49245" y="26150"/>
                  </a:lnTo>
                  <a:lnTo>
                    <a:pt x="49226" y="25956"/>
                  </a:lnTo>
                  <a:lnTo>
                    <a:pt x="49187" y="26831"/>
                  </a:lnTo>
                  <a:lnTo>
                    <a:pt x="49128" y="28038"/>
                  </a:lnTo>
                  <a:lnTo>
                    <a:pt x="49090" y="28719"/>
                  </a:lnTo>
                  <a:lnTo>
                    <a:pt x="49012" y="29419"/>
                  </a:lnTo>
                  <a:lnTo>
                    <a:pt x="48914" y="30139"/>
                  </a:lnTo>
                  <a:lnTo>
                    <a:pt x="48798" y="30859"/>
                  </a:lnTo>
                  <a:lnTo>
                    <a:pt x="48642" y="31520"/>
                  </a:lnTo>
                  <a:lnTo>
                    <a:pt x="48564" y="31851"/>
                  </a:lnTo>
                  <a:lnTo>
                    <a:pt x="48447" y="32143"/>
                  </a:lnTo>
                  <a:lnTo>
                    <a:pt x="48350" y="32435"/>
                  </a:lnTo>
                  <a:lnTo>
                    <a:pt x="48233" y="32707"/>
                  </a:lnTo>
                  <a:lnTo>
                    <a:pt x="48097" y="32960"/>
                  </a:lnTo>
                  <a:lnTo>
                    <a:pt x="47942" y="33174"/>
                  </a:lnTo>
                  <a:lnTo>
                    <a:pt x="47786" y="33369"/>
                  </a:lnTo>
                  <a:lnTo>
                    <a:pt x="47611" y="33544"/>
                  </a:lnTo>
                  <a:lnTo>
                    <a:pt x="47436" y="33680"/>
                  </a:lnTo>
                  <a:lnTo>
                    <a:pt x="47222" y="33777"/>
                  </a:lnTo>
                  <a:lnTo>
                    <a:pt x="47008" y="33855"/>
                  </a:lnTo>
                  <a:lnTo>
                    <a:pt x="46794" y="33875"/>
                  </a:lnTo>
                  <a:lnTo>
                    <a:pt x="46541" y="33875"/>
                  </a:lnTo>
                  <a:lnTo>
                    <a:pt x="46268" y="33816"/>
                  </a:lnTo>
                  <a:lnTo>
                    <a:pt x="46132" y="33777"/>
                  </a:lnTo>
                  <a:lnTo>
                    <a:pt x="46015" y="33719"/>
                  </a:lnTo>
                  <a:lnTo>
                    <a:pt x="45899" y="33641"/>
                  </a:lnTo>
                  <a:lnTo>
                    <a:pt x="45782" y="33544"/>
                  </a:lnTo>
                  <a:lnTo>
                    <a:pt x="45685" y="33447"/>
                  </a:lnTo>
                  <a:lnTo>
                    <a:pt x="45587" y="33330"/>
                  </a:lnTo>
                  <a:lnTo>
                    <a:pt x="45432" y="33077"/>
                  </a:lnTo>
                  <a:lnTo>
                    <a:pt x="45295" y="32785"/>
                  </a:lnTo>
                  <a:lnTo>
                    <a:pt x="45179" y="32474"/>
                  </a:lnTo>
                  <a:lnTo>
                    <a:pt x="45081" y="32124"/>
                  </a:lnTo>
                  <a:lnTo>
                    <a:pt x="45004" y="31773"/>
                  </a:lnTo>
                  <a:lnTo>
                    <a:pt x="44945" y="31404"/>
                  </a:lnTo>
                  <a:lnTo>
                    <a:pt x="44906" y="31034"/>
                  </a:lnTo>
                  <a:lnTo>
                    <a:pt x="44867" y="30314"/>
                  </a:lnTo>
                  <a:lnTo>
                    <a:pt x="44848" y="29672"/>
                  </a:lnTo>
                  <a:lnTo>
                    <a:pt x="44829" y="29127"/>
                  </a:lnTo>
                  <a:lnTo>
                    <a:pt x="44848" y="28660"/>
                  </a:lnTo>
                  <a:lnTo>
                    <a:pt x="44867" y="28193"/>
                  </a:lnTo>
                  <a:lnTo>
                    <a:pt x="44926" y="27765"/>
                  </a:lnTo>
                  <a:lnTo>
                    <a:pt x="45004" y="27357"/>
                  </a:lnTo>
                  <a:lnTo>
                    <a:pt x="45081" y="26967"/>
                  </a:lnTo>
                  <a:lnTo>
                    <a:pt x="45198" y="26578"/>
                  </a:lnTo>
                  <a:lnTo>
                    <a:pt x="45315" y="26209"/>
                  </a:lnTo>
                  <a:lnTo>
                    <a:pt x="45471" y="25858"/>
                  </a:lnTo>
                  <a:lnTo>
                    <a:pt x="45782" y="25139"/>
                  </a:lnTo>
                  <a:lnTo>
                    <a:pt x="46132" y="24419"/>
                  </a:lnTo>
                  <a:lnTo>
                    <a:pt x="46502" y="23660"/>
                  </a:lnTo>
                  <a:lnTo>
                    <a:pt x="46891" y="22862"/>
                  </a:lnTo>
                  <a:lnTo>
                    <a:pt x="47066" y="22434"/>
                  </a:lnTo>
                  <a:lnTo>
                    <a:pt x="47241" y="21986"/>
                  </a:lnTo>
                  <a:lnTo>
                    <a:pt x="47397" y="21520"/>
                  </a:lnTo>
                  <a:lnTo>
                    <a:pt x="47533" y="21072"/>
                  </a:lnTo>
                  <a:lnTo>
                    <a:pt x="47650" y="20605"/>
                  </a:lnTo>
                  <a:lnTo>
                    <a:pt x="47747" y="20119"/>
                  </a:lnTo>
                  <a:lnTo>
                    <a:pt x="47844" y="19652"/>
                  </a:lnTo>
                  <a:lnTo>
                    <a:pt x="47903" y="19165"/>
                  </a:lnTo>
                  <a:lnTo>
                    <a:pt x="47961" y="18679"/>
                  </a:lnTo>
                  <a:lnTo>
                    <a:pt x="48019" y="18192"/>
                  </a:lnTo>
                  <a:lnTo>
                    <a:pt x="48039" y="17706"/>
                  </a:lnTo>
                  <a:lnTo>
                    <a:pt x="48058" y="17220"/>
                  </a:lnTo>
                  <a:lnTo>
                    <a:pt x="48058" y="16733"/>
                  </a:lnTo>
                  <a:lnTo>
                    <a:pt x="48058" y="16247"/>
                  </a:lnTo>
                  <a:lnTo>
                    <a:pt x="48000" y="15293"/>
                  </a:lnTo>
                  <a:lnTo>
                    <a:pt x="47961" y="14826"/>
                  </a:lnTo>
                  <a:lnTo>
                    <a:pt x="47883" y="14398"/>
                  </a:lnTo>
                  <a:lnTo>
                    <a:pt x="47786" y="13990"/>
                  </a:lnTo>
                  <a:lnTo>
                    <a:pt x="47689" y="13620"/>
                  </a:lnTo>
                  <a:lnTo>
                    <a:pt x="47552" y="13270"/>
                  </a:lnTo>
                  <a:lnTo>
                    <a:pt x="47416" y="12959"/>
                  </a:lnTo>
                  <a:lnTo>
                    <a:pt x="47241" y="12647"/>
                  </a:lnTo>
                  <a:lnTo>
                    <a:pt x="47066" y="12355"/>
                  </a:lnTo>
                  <a:lnTo>
                    <a:pt x="46852" y="12083"/>
                  </a:lnTo>
                  <a:lnTo>
                    <a:pt x="46638" y="11811"/>
                  </a:lnTo>
                  <a:lnTo>
                    <a:pt x="46405" y="11558"/>
                  </a:lnTo>
                  <a:lnTo>
                    <a:pt x="46152" y="11305"/>
                  </a:lnTo>
                  <a:lnTo>
                    <a:pt x="45607" y="10799"/>
                  </a:lnTo>
                  <a:lnTo>
                    <a:pt x="44984" y="10254"/>
                  </a:lnTo>
                  <a:lnTo>
                    <a:pt x="44478" y="9787"/>
                  </a:lnTo>
                  <a:lnTo>
                    <a:pt x="43992" y="9281"/>
                  </a:lnTo>
                  <a:lnTo>
                    <a:pt x="43525" y="8756"/>
                  </a:lnTo>
                  <a:lnTo>
                    <a:pt x="43097" y="8192"/>
                  </a:lnTo>
                  <a:lnTo>
                    <a:pt x="42688" y="7588"/>
                  </a:lnTo>
                  <a:lnTo>
                    <a:pt x="42299" y="6966"/>
                  </a:lnTo>
                  <a:lnTo>
                    <a:pt x="41968" y="6324"/>
                  </a:lnTo>
                  <a:lnTo>
                    <a:pt x="41813" y="5993"/>
                  </a:lnTo>
                  <a:lnTo>
                    <a:pt x="41677" y="5662"/>
                  </a:lnTo>
                  <a:lnTo>
                    <a:pt x="41540" y="5312"/>
                  </a:lnTo>
                  <a:lnTo>
                    <a:pt x="41424" y="4981"/>
                  </a:lnTo>
                  <a:lnTo>
                    <a:pt x="41307" y="4631"/>
                  </a:lnTo>
                  <a:lnTo>
                    <a:pt x="41229" y="4281"/>
                  </a:lnTo>
                  <a:lnTo>
                    <a:pt x="41151" y="3931"/>
                  </a:lnTo>
                  <a:lnTo>
                    <a:pt x="41073" y="3580"/>
                  </a:lnTo>
                  <a:lnTo>
                    <a:pt x="41034" y="3211"/>
                  </a:lnTo>
                  <a:lnTo>
                    <a:pt x="40996" y="2860"/>
                  </a:lnTo>
                  <a:lnTo>
                    <a:pt x="40976" y="2510"/>
                  </a:lnTo>
                  <a:lnTo>
                    <a:pt x="40976" y="2141"/>
                  </a:lnTo>
                  <a:lnTo>
                    <a:pt x="40976" y="1790"/>
                  </a:lnTo>
                  <a:lnTo>
                    <a:pt x="41015" y="1421"/>
                  </a:lnTo>
                  <a:lnTo>
                    <a:pt x="41054" y="1070"/>
                  </a:lnTo>
                  <a:lnTo>
                    <a:pt x="41132" y="720"/>
                  </a:lnTo>
                  <a:lnTo>
                    <a:pt x="41210" y="351"/>
                  </a:lnTo>
                  <a:lnTo>
                    <a:pt x="41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1"/>
            <p:cNvSpPr/>
            <p:nvPr/>
          </p:nvSpPr>
          <p:spPr>
            <a:xfrm>
              <a:off x="4228875" y="-2932575"/>
              <a:ext cx="1813400" cy="1513750"/>
            </a:xfrm>
            <a:custGeom>
              <a:avLst/>
              <a:gdLst/>
              <a:ahLst/>
              <a:cxnLst/>
              <a:rect l="l" t="t" r="r" b="b"/>
              <a:pathLst>
                <a:path w="72536" h="60550" fill="none" extrusionOk="0">
                  <a:moveTo>
                    <a:pt x="0" y="60550"/>
                  </a:moveTo>
                  <a:lnTo>
                    <a:pt x="0" y="60550"/>
                  </a:lnTo>
                  <a:lnTo>
                    <a:pt x="195" y="60453"/>
                  </a:lnTo>
                  <a:lnTo>
                    <a:pt x="370" y="60336"/>
                  </a:lnTo>
                  <a:lnTo>
                    <a:pt x="545" y="60200"/>
                  </a:lnTo>
                  <a:lnTo>
                    <a:pt x="700" y="60064"/>
                  </a:lnTo>
                  <a:lnTo>
                    <a:pt x="837" y="59908"/>
                  </a:lnTo>
                  <a:lnTo>
                    <a:pt x="973" y="59752"/>
                  </a:lnTo>
                  <a:lnTo>
                    <a:pt x="1070" y="59577"/>
                  </a:lnTo>
                  <a:lnTo>
                    <a:pt x="1187" y="59402"/>
                  </a:lnTo>
                  <a:lnTo>
                    <a:pt x="1265" y="59207"/>
                  </a:lnTo>
                  <a:lnTo>
                    <a:pt x="1343" y="59013"/>
                  </a:lnTo>
                  <a:lnTo>
                    <a:pt x="1401" y="58818"/>
                  </a:lnTo>
                  <a:lnTo>
                    <a:pt x="1459" y="58624"/>
                  </a:lnTo>
                  <a:lnTo>
                    <a:pt x="1537" y="58196"/>
                  </a:lnTo>
                  <a:lnTo>
                    <a:pt x="1557" y="57748"/>
                  </a:lnTo>
                  <a:lnTo>
                    <a:pt x="1576" y="57281"/>
                  </a:lnTo>
                  <a:lnTo>
                    <a:pt x="1537" y="56814"/>
                  </a:lnTo>
                  <a:lnTo>
                    <a:pt x="1479" y="56347"/>
                  </a:lnTo>
                  <a:lnTo>
                    <a:pt x="1401" y="55880"/>
                  </a:lnTo>
                  <a:lnTo>
                    <a:pt x="1323" y="55433"/>
                  </a:lnTo>
                  <a:lnTo>
                    <a:pt x="1206" y="54985"/>
                  </a:lnTo>
                  <a:lnTo>
                    <a:pt x="1090" y="54538"/>
                  </a:lnTo>
                  <a:lnTo>
                    <a:pt x="973" y="54129"/>
                  </a:lnTo>
                  <a:lnTo>
                    <a:pt x="973" y="54129"/>
                  </a:lnTo>
                  <a:lnTo>
                    <a:pt x="837" y="53682"/>
                  </a:lnTo>
                  <a:lnTo>
                    <a:pt x="720" y="53195"/>
                  </a:lnTo>
                  <a:lnTo>
                    <a:pt x="603" y="52709"/>
                  </a:lnTo>
                  <a:lnTo>
                    <a:pt x="525" y="52203"/>
                  </a:lnTo>
                  <a:lnTo>
                    <a:pt x="467" y="51697"/>
                  </a:lnTo>
                  <a:lnTo>
                    <a:pt x="448" y="51191"/>
                  </a:lnTo>
                  <a:lnTo>
                    <a:pt x="428" y="50685"/>
                  </a:lnTo>
                  <a:lnTo>
                    <a:pt x="467" y="50199"/>
                  </a:lnTo>
                  <a:lnTo>
                    <a:pt x="525" y="49693"/>
                  </a:lnTo>
                  <a:lnTo>
                    <a:pt x="623" y="49226"/>
                  </a:lnTo>
                  <a:lnTo>
                    <a:pt x="759" y="48759"/>
                  </a:lnTo>
                  <a:lnTo>
                    <a:pt x="837" y="48526"/>
                  </a:lnTo>
                  <a:lnTo>
                    <a:pt x="934" y="48312"/>
                  </a:lnTo>
                  <a:lnTo>
                    <a:pt x="1031" y="48098"/>
                  </a:lnTo>
                  <a:lnTo>
                    <a:pt x="1148" y="47884"/>
                  </a:lnTo>
                  <a:lnTo>
                    <a:pt x="1265" y="47670"/>
                  </a:lnTo>
                  <a:lnTo>
                    <a:pt x="1420" y="47475"/>
                  </a:lnTo>
                  <a:lnTo>
                    <a:pt x="1557" y="47300"/>
                  </a:lnTo>
                  <a:lnTo>
                    <a:pt x="1732" y="47105"/>
                  </a:lnTo>
                  <a:lnTo>
                    <a:pt x="1907" y="46930"/>
                  </a:lnTo>
                  <a:lnTo>
                    <a:pt x="2101" y="46774"/>
                  </a:lnTo>
                  <a:lnTo>
                    <a:pt x="2101" y="46774"/>
                  </a:lnTo>
                  <a:lnTo>
                    <a:pt x="2043" y="47203"/>
                  </a:lnTo>
                  <a:lnTo>
                    <a:pt x="2004" y="47611"/>
                  </a:lnTo>
                  <a:lnTo>
                    <a:pt x="2004" y="47981"/>
                  </a:lnTo>
                  <a:lnTo>
                    <a:pt x="2043" y="48350"/>
                  </a:lnTo>
                  <a:lnTo>
                    <a:pt x="2082" y="48681"/>
                  </a:lnTo>
                  <a:lnTo>
                    <a:pt x="2160" y="48993"/>
                  </a:lnTo>
                  <a:lnTo>
                    <a:pt x="2257" y="49304"/>
                  </a:lnTo>
                  <a:lnTo>
                    <a:pt x="2393" y="49596"/>
                  </a:lnTo>
                  <a:lnTo>
                    <a:pt x="2529" y="49868"/>
                  </a:lnTo>
                  <a:lnTo>
                    <a:pt x="2704" y="50141"/>
                  </a:lnTo>
                  <a:lnTo>
                    <a:pt x="2899" y="50413"/>
                  </a:lnTo>
                  <a:lnTo>
                    <a:pt x="3094" y="50666"/>
                  </a:lnTo>
                  <a:lnTo>
                    <a:pt x="3327" y="50919"/>
                  </a:lnTo>
                  <a:lnTo>
                    <a:pt x="3580" y="51191"/>
                  </a:lnTo>
                  <a:lnTo>
                    <a:pt x="4125" y="51736"/>
                  </a:lnTo>
                  <a:lnTo>
                    <a:pt x="4125" y="51736"/>
                  </a:lnTo>
                  <a:lnTo>
                    <a:pt x="4417" y="52047"/>
                  </a:lnTo>
                  <a:lnTo>
                    <a:pt x="4689" y="52378"/>
                  </a:lnTo>
                  <a:lnTo>
                    <a:pt x="4942" y="52709"/>
                  </a:lnTo>
                  <a:lnTo>
                    <a:pt x="5156" y="53059"/>
                  </a:lnTo>
                  <a:lnTo>
                    <a:pt x="5351" y="53409"/>
                  </a:lnTo>
                  <a:lnTo>
                    <a:pt x="5506" y="53759"/>
                  </a:lnTo>
                  <a:lnTo>
                    <a:pt x="5662" y="54110"/>
                  </a:lnTo>
                  <a:lnTo>
                    <a:pt x="5818" y="54479"/>
                  </a:lnTo>
                  <a:lnTo>
                    <a:pt x="6071" y="55219"/>
                  </a:lnTo>
                  <a:lnTo>
                    <a:pt x="6323" y="55958"/>
                  </a:lnTo>
                  <a:lnTo>
                    <a:pt x="6576" y="56697"/>
                  </a:lnTo>
                  <a:lnTo>
                    <a:pt x="6713" y="57067"/>
                  </a:lnTo>
                  <a:lnTo>
                    <a:pt x="6868" y="57437"/>
                  </a:lnTo>
                  <a:lnTo>
                    <a:pt x="6868" y="57437"/>
                  </a:lnTo>
                  <a:lnTo>
                    <a:pt x="6927" y="56269"/>
                  </a:lnTo>
                  <a:lnTo>
                    <a:pt x="6985" y="55141"/>
                  </a:lnTo>
                  <a:lnTo>
                    <a:pt x="7024" y="54577"/>
                  </a:lnTo>
                  <a:lnTo>
                    <a:pt x="7082" y="54012"/>
                  </a:lnTo>
                  <a:lnTo>
                    <a:pt x="7180" y="53448"/>
                  </a:lnTo>
                  <a:lnTo>
                    <a:pt x="7316" y="52884"/>
                  </a:lnTo>
                  <a:lnTo>
                    <a:pt x="7316" y="52884"/>
                  </a:lnTo>
                  <a:lnTo>
                    <a:pt x="7433" y="52475"/>
                  </a:lnTo>
                  <a:lnTo>
                    <a:pt x="7569" y="52106"/>
                  </a:lnTo>
                  <a:lnTo>
                    <a:pt x="7705" y="51755"/>
                  </a:lnTo>
                  <a:lnTo>
                    <a:pt x="7880" y="51425"/>
                  </a:lnTo>
                  <a:lnTo>
                    <a:pt x="8036" y="51113"/>
                  </a:lnTo>
                  <a:lnTo>
                    <a:pt x="8230" y="50802"/>
                  </a:lnTo>
                  <a:lnTo>
                    <a:pt x="8425" y="50510"/>
                  </a:lnTo>
                  <a:lnTo>
                    <a:pt x="8619" y="50218"/>
                  </a:lnTo>
                  <a:lnTo>
                    <a:pt x="9047" y="49674"/>
                  </a:lnTo>
                  <a:lnTo>
                    <a:pt x="9495" y="49129"/>
                  </a:lnTo>
                  <a:lnTo>
                    <a:pt x="9962" y="48565"/>
                  </a:lnTo>
                  <a:lnTo>
                    <a:pt x="10429" y="47961"/>
                  </a:lnTo>
                  <a:lnTo>
                    <a:pt x="10429" y="47961"/>
                  </a:lnTo>
                  <a:lnTo>
                    <a:pt x="11285" y="46833"/>
                  </a:lnTo>
                  <a:lnTo>
                    <a:pt x="11732" y="46230"/>
                  </a:lnTo>
                  <a:lnTo>
                    <a:pt x="12161" y="45607"/>
                  </a:lnTo>
                  <a:lnTo>
                    <a:pt x="12569" y="44965"/>
                  </a:lnTo>
                  <a:lnTo>
                    <a:pt x="12764" y="44654"/>
                  </a:lnTo>
                  <a:lnTo>
                    <a:pt x="12939" y="44323"/>
                  </a:lnTo>
                  <a:lnTo>
                    <a:pt x="13094" y="43992"/>
                  </a:lnTo>
                  <a:lnTo>
                    <a:pt x="13250" y="43661"/>
                  </a:lnTo>
                  <a:lnTo>
                    <a:pt x="13386" y="43331"/>
                  </a:lnTo>
                  <a:lnTo>
                    <a:pt x="13484" y="43000"/>
                  </a:lnTo>
                  <a:lnTo>
                    <a:pt x="13484" y="43000"/>
                  </a:lnTo>
                  <a:lnTo>
                    <a:pt x="13561" y="42747"/>
                  </a:lnTo>
                  <a:lnTo>
                    <a:pt x="13620" y="42494"/>
                  </a:lnTo>
                  <a:lnTo>
                    <a:pt x="13698" y="42027"/>
                  </a:lnTo>
                  <a:lnTo>
                    <a:pt x="13737" y="41560"/>
                  </a:lnTo>
                  <a:lnTo>
                    <a:pt x="13756" y="41093"/>
                  </a:lnTo>
                  <a:lnTo>
                    <a:pt x="13737" y="40140"/>
                  </a:lnTo>
                  <a:lnTo>
                    <a:pt x="13737" y="39673"/>
                  </a:lnTo>
                  <a:lnTo>
                    <a:pt x="13756" y="39167"/>
                  </a:lnTo>
                  <a:lnTo>
                    <a:pt x="13756" y="39167"/>
                  </a:lnTo>
                  <a:lnTo>
                    <a:pt x="14165" y="39575"/>
                  </a:lnTo>
                  <a:lnTo>
                    <a:pt x="14515" y="39984"/>
                  </a:lnTo>
                  <a:lnTo>
                    <a:pt x="14826" y="40432"/>
                  </a:lnTo>
                  <a:lnTo>
                    <a:pt x="15098" y="40879"/>
                  </a:lnTo>
                  <a:lnTo>
                    <a:pt x="15332" y="41346"/>
                  </a:lnTo>
                  <a:lnTo>
                    <a:pt x="15527" y="41813"/>
                  </a:lnTo>
                  <a:lnTo>
                    <a:pt x="15682" y="42299"/>
                  </a:lnTo>
                  <a:lnTo>
                    <a:pt x="15818" y="42805"/>
                  </a:lnTo>
                  <a:lnTo>
                    <a:pt x="15935" y="43331"/>
                  </a:lnTo>
                  <a:lnTo>
                    <a:pt x="16013" y="43856"/>
                  </a:lnTo>
                  <a:lnTo>
                    <a:pt x="16091" y="44401"/>
                  </a:lnTo>
                  <a:lnTo>
                    <a:pt x="16130" y="44946"/>
                  </a:lnTo>
                  <a:lnTo>
                    <a:pt x="16169" y="45510"/>
                  </a:lnTo>
                  <a:lnTo>
                    <a:pt x="16188" y="46074"/>
                  </a:lnTo>
                  <a:lnTo>
                    <a:pt x="16188" y="47241"/>
                  </a:lnTo>
                  <a:lnTo>
                    <a:pt x="16188" y="47241"/>
                  </a:lnTo>
                  <a:lnTo>
                    <a:pt x="16188" y="47708"/>
                  </a:lnTo>
                  <a:lnTo>
                    <a:pt x="16149" y="48253"/>
                  </a:lnTo>
                  <a:lnTo>
                    <a:pt x="16052" y="49537"/>
                  </a:lnTo>
                  <a:lnTo>
                    <a:pt x="16013" y="50238"/>
                  </a:lnTo>
                  <a:lnTo>
                    <a:pt x="15974" y="50977"/>
                  </a:lnTo>
                  <a:lnTo>
                    <a:pt x="15974" y="51717"/>
                  </a:lnTo>
                  <a:lnTo>
                    <a:pt x="15994" y="52436"/>
                  </a:lnTo>
                  <a:lnTo>
                    <a:pt x="16013" y="52787"/>
                  </a:lnTo>
                  <a:lnTo>
                    <a:pt x="16052" y="53117"/>
                  </a:lnTo>
                  <a:lnTo>
                    <a:pt x="16110" y="53448"/>
                  </a:lnTo>
                  <a:lnTo>
                    <a:pt x="16169" y="53759"/>
                  </a:lnTo>
                  <a:lnTo>
                    <a:pt x="16246" y="54071"/>
                  </a:lnTo>
                  <a:lnTo>
                    <a:pt x="16324" y="54343"/>
                  </a:lnTo>
                  <a:lnTo>
                    <a:pt x="16441" y="54616"/>
                  </a:lnTo>
                  <a:lnTo>
                    <a:pt x="16558" y="54849"/>
                  </a:lnTo>
                  <a:lnTo>
                    <a:pt x="16713" y="55063"/>
                  </a:lnTo>
                  <a:lnTo>
                    <a:pt x="16869" y="55258"/>
                  </a:lnTo>
                  <a:lnTo>
                    <a:pt x="17044" y="55413"/>
                  </a:lnTo>
                  <a:lnTo>
                    <a:pt x="17258" y="55550"/>
                  </a:lnTo>
                  <a:lnTo>
                    <a:pt x="17492" y="55647"/>
                  </a:lnTo>
                  <a:lnTo>
                    <a:pt x="17745" y="55705"/>
                  </a:lnTo>
                  <a:lnTo>
                    <a:pt x="18017" y="55725"/>
                  </a:lnTo>
                  <a:lnTo>
                    <a:pt x="18309" y="55705"/>
                  </a:lnTo>
                  <a:lnTo>
                    <a:pt x="18309" y="55705"/>
                  </a:lnTo>
                  <a:lnTo>
                    <a:pt x="18562" y="55686"/>
                  </a:lnTo>
                  <a:lnTo>
                    <a:pt x="18776" y="55627"/>
                  </a:lnTo>
                  <a:lnTo>
                    <a:pt x="19009" y="55550"/>
                  </a:lnTo>
                  <a:lnTo>
                    <a:pt x="19204" y="55452"/>
                  </a:lnTo>
                  <a:lnTo>
                    <a:pt x="19418" y="55355"/>
                  </a:lnTo>
                  <a:lnTo>
                    <a:pt x="19612" y="55238"/>
                  </a:lnTo>
                  <a:lnTo>
                    <a:pt x="19788" y="55102"/>
                  </a:lnTo>
                  <a:lnTo>
                    <a:pt x="19963" y="54946"/>
                  </a:lnTo>
                  <a:lnTo>
                    <a:pt x="20118" y="54791"/>
                  </a:lnTo>
                  <a:lnTo>
                    <a:pt x="20293" y="54616"/>
                  </a:lnTo>
                  <a:lnTo>
                    <a:pt x="20430" y="54421"/>
                  </a:lnTo>
                  <a:lnTo>
                    <a:pt x="20585" y="54226"/>
                  </a:lnTo>
                  <a:lnTo>
                    <a:pt x="20838" y="53818"/>
                  </a:lnTo>
                  <a:lnTo>
                    <a:pt x="21072" y="53351"/>
                  </a:lnTo>
                  <a:lnTo>
                    <a:pt x="21286" y="52884"/>
                  </a:lnTo>
                  <a:lnTo>
                    <a:pt x="21461" y="52398"/>
                  </a:lnTo>
                  <a:lnTo>
                    <a:pt x="21617" y="51892"/>
                  </a:lnTo>
                  <a:lnTo>
                    <a:pt x="21753" y="51366"/>
                  </a:lnTo>
                  <a:lnTo>
                    <a:pt x="21869" y="50880"/>
                  </a:lnTo>
                  <a:lnTo>
                    <a:pt x="21967" y="50374"/>
                  </a:lnTo>
                  <a:lnTo>
                    <a:pt x="22045" y="49888"/>
                  </a:lnTo>
                  <a:lnTo>
                    <a:pt x="22122" y="49440"/>
                  </a:lnTo>
                  <a:lnTo>
                    <a:pt x="22122" y="49440"/>
                  </a:lnTo>
                  <a:lnTo>
                    <a:pt x="22200" y="48837"/>
                  </a:lnTo>
                  <a:lnTo>
                    <a:pt x="22259" y="48234"/>
                  </a:lnTo>
                  <a:lnTo>
                    <a:pt x="22317" y="47611"/>
                  </a:lnTo>
                  <a:lnTo>
                    <a:pt x="22336" y="47008"/>
                  </a:lnTo>
                  <a:lnTo>
                    <a:pt x="22317" y="46385"/>
                  </a:lnTo>
                  <a:lnTo>
                    <a:pt x="22298" y="46094"/>
                  </a:lnTo>
                  <a:lnTo>
                    <a:pt x="22259" y="45782"/>
                  </a:lnTo>
                  <a:lnTo>
                    <a:pt x="22220" y="45490"/>
                  </a:lnTo>
                  <a:lnTo>
                    <a:pt x="22142" y="45179"/>
                  </a:lnTo>
                  <a:lnTo>
                    <a:pt x="22064" y="44887"/>
                  </a:lnTo>
                  <a:lnTo>
                    <a:pt x="21986" y="44595"/>
                  </a:lnTo>
                  <a:lnTo>
                    <a:pt x="21986" y="44595"/>
                  </a:lnTo>
                  <a:lnTo>
                    <a:pt x="21500" y="43175"/>
                  </a:lnTo>
                  <a:lnTo>
                    <a:pt x="21266" y="42475"/>
                  </a:lnTo>
                  <a:lnTo>
                    <a:pt x="21052" y="41794"/>
                  </a:lnTo>
                  <a:lnTo>
                    <a:pt x="20858" y="41074"/>
                  </a:lnTo>
                  <a:lnTo>
                    <a:pt x="20683" y="40373"/>
                  </a:lnTo>
                  <a:lnTo>
                    <a:pt x="20546" y="39634"/>
                  </a:lnTo>
                  <a:lnTo>
                    <a:pt x="20410" y="38856"/>
                  </a:lnTo>
                  <a:lnTo>
                    <a:pt x="20410" y="38856"/>
                  </a:lnTo>
                  <a:lnTo>
                    <a:pt x="20371" y="38389"/>
                  </a:lnTo>
                  <a:lnTo>
                    <a:pt x="20313" y="37922"/>
                  </a:lnTo>
                  <a:lnTo>
                    <a:pt x="20293" y="37455"/>
                  </a:lnTo>
                  <a:lnTo>
                    <a:pt x="20293" y="37007"/>
                  </a:lnTo>
                  <a:lnTo>
                    <a:pt x="20293" y="36540"/>
                  </a:lnTo>
                  <a:lnTo>
                    <a:pt x="20313" y="36073"/>
                  </a:lnTo>
                  <a:lnTo>
                    <a:pt x="20332" y="35626"/>
                  </a:lnTo>
                  <a:lnTo>
                    <a:pt x="20391" y="35178"/>
                  </a:lnTo>
                  <a:lnTo>
                    <a:pt x="20449" y="34711"/>
                  </a:lnTo>
                  <a:lnTo>
                    <a:pt x="20527" y="34264"/>
                  </a:lnTo>
                  <a:lnTo>
                    <a:pt x="20605" y="33816"/>
                  </a:lnTo>
                  <a:lnTo>
                    <a:pt x="20722" y="33369"/>
                  </a:lnTo>
                  <a:lnTo>
                    <a:pt x="20838" y="32941"/>
                  </a:lnTo>
                  <a:lnTo>
                    <a:pt x="20974" y="32493"/>
                  </a:lnTo>
                  <a:lnTo>
                    <a:pt x="21111" y="32065"/>
                  </a:lnTo>
                  <a:lnTo>
                    <a:pt x="21286" y="31618"/>
                  </a:lnTo>
                  <a:lnTo>
                    <a:pt x="21286" y="31618"/>
                  </a:lnTo>
                  <a:lnTo>
                    <a:pt x="21441" y="31228"/>
                  </a:lnTo>
                  <a:lnTo>
                    <a:pt x="21617" y="30859"/>
                  </a:lnTo>
                  <a:lnTo>
                    <a:pt x="21811" y="30489"/>
                  </a:lnTo>
                  <a:lnTo>
                    <a:pt x="22025" y="30119"/>
                  </a:lnTo>
                  <a:lnTo>
                    <a:pt x="22881" y="28621"/>
                  </a:lnTo>
                  <a:lnTo>
                    <a:pt x="23095" y="28252"/>
                  </a:lnTo>
                  <a:lnTo>
                    <a:pt x="23290" y="27862"/>
                  </a:lnTo>
                  <a:lnTo>
                    <a:pt x="23484" y="27493"/>
                  </a:lnTo>
                  <a:lnTo>
                    <a:pt x="23640" y="27104"/>
                  </a:lnTo>
                  <a:lnTo>
                    <a:pt x="23796" y="26715"/>
                  </a:lnTo>
                  <a:lnTo>
                    <a:pt x="23912" y="26306"/>
                  </a:lnTo>
                  <a:lnTo>
                    <a:pt x="23990" y="25917"/>
                  </a:lnTo>
                  <a:lnTo>
                    <a:pt x="24049" y="25508"/>
                  </a:lnTo>
                  <a:lnTo>
                    <a:pt x="24049" y="25508"/>
                  </a:lnTo>
                  <a:lnTo>
                    <a:pt x="24107" y="24594"/>
                  </a:lnTo>
                  <a:lnTo>
                    <a:pt x="24146" y="23679"/>
                  </a:lnTo>
                  <a:lnTo>
                    <a:pt x="24165" y="22784"/>
                  </a:lnTo>
                  <a:lnTo>
                    <a:pt x="24165" y="21870"/>
                  </a:lnTo>
                  <a:lnTo>
                    <a:pt x="24126" y="20994"/>
                  </a:lnTo>
                  <a:lnTo>
                    <a:pt x="24049" y="20119"/>
                  </a:lnTo>
                  <a:lnTo>
                    <a:pt x="23932" y="19243"/>
                  </a:lnTo>
                  <a:lnTo>
                    <a:pt x="23796" y="18387"/>
                  </a:lnTo>
                  <a:lnTo>
                    <a:pt x="23601" y="17550"/>
                  </a:lnTo>
                  <a:lnTo>
                    <a:pt x="23484" y="17142"/>
                  </a:lnTo>
                  <a:lnTo>
                    <a:pt x="23368" y="16733"/>
                  </a:lnTo>
                  <a:lnTo>
                    <a:pt x="23231" y="16325"/>
                  </a:lnTo>
                  <a:lnTo>
                    <a:pt x="23095" y="15916"/>
                  </a:lnTo>
                  <a:lnTo>
                    <a:pt x="22920" y="15527"/>
                  </a:lnTo>
                  <a:lnTo>
                    <a:pt x="22764" y="15138"/>
                  </a:lnTo>
                  <a:lnTo>
                    <a:pt x="22570" y="14749"/>
                  </a:lnTo>
                  <a:lnTo>
                    <a:pt x="22375" y="14359"/>
                  </a:lnTo>
                  <a:lnTo>
                    <a:pt x="22161" y="13990"/>
                  </a:lnTo>
                  <a:lnTo>
                    <a:pt x="21947" y="13620"/>
                  </a:lnTo>
                  <a:lnTo>
                    <a:pt x="21694" y="13270"/>
                  </a:lnTo>
                  <a:lnTo>
                    <a:pt x="21441" y="12900"/>
                  </a:lnTo>
                  <a:lnTo>
                    <a:pt x="21169" y="12550"/>
                  </a:lnTo>
                  <a:lnTo>
                    <a:pt x="20897" y="12219"/>
                  </a:lnTo>
                  <a:lnTo>
                    <a:pt x="20897" y="12219"/>
                  </a:lnTo>
                  <a:lnTo>
                    <a:pt x="21208" y="12258"/>
                  </a:lnTo>
                  <a:lnTo>
                    <a:pt x="21519" y="12316"/>
                  </a:lnTo>
                  <a:lnTo>
                    <a:pt x="21831" y="12394"/>
                  </a:lnTo>
                  <a:lnTo>
                    <a:pt x="22122" y="12472"/>
                  </a:lnTo>
                  <a:lnTo>
                    <a:pt x="22414" y="12569"/>
                  </a:lnTo>
                  <a:lnTo>
                    <a:pt x="22687" y="12667"/>
                  </a:lnTo>
                  <a:lnTo>
                    <a:pt x="22979" y="12783"/>
                  </a:lnTo>
                  <a:lnTo>
                    <a:pt x="23231" y="12900"/>
                  </a:lnTo>
                  <a:lnTo>
                    <a:pt x="23757" y="13192"/>
                  </a:lnTo>
                  <a:lnTo>
                    <a:pt x="24263" y="13503"/>
                  </a:lnTo>
                  <a:lnTo>
                    <a:pt x="24730" y="13834"/>
                  </a:lnTo>
                  <a:lnTo>
                    <a:pt x="25158" y="14223"/>
                  </a:lnTo>
                  <a:lnTo>
                    <a:pt x="25586" y="14632"/>
                  </a:lnTo>
                  <a:lnTo>
                    <a:pt x="25975" y="15079"/>
                  </a:lnTo>
                  <a:lnTo>
                    <a:pt x="26345" y="15546"/>
                  </a:lnTo>
                  <a:lnTo>
                    <a:pt x="26675" y="16033"/>
                  </a:lnTo>
                  <a:lnTo>
                    <a:pt x="26987" y="16558"/>
                  </a:lnTo>
                  <a:lnTo>
                    <a:pt x="27259" y="17103"/>
                  </a:lnTo>
                  <a:lnTo>
                    <a:pt x="27531" y="17648"/>
                  </a:lnTo>
                  <a:lnTo>
                    <a:pt x="27765" y="18231"/>
                  </a:lnTo>
                  <a:lnTo>
                    <a:pt x="27959" y="18815"/>
                  </a:lnTo>
                  <a:lnTo>
                    <a:pt x="28154" y="19418"/>
                  </a:lnTo>
                  <a:lnTo>
                    <a:pt x="28290" y="20041"/>
                  </a:lnTo>
                  <a:lnTo>
                    <a:pt x="28426" y="20663"/>
                  </a:lnTo>
                  <a:lnTo>
                    <a:pt x="28524" y="21286"/>
                  </a:lnTo>
                  <a:lnTo>
                    <a:pt x="28602" y="21928"/>
                  </a:lnTo>
                  <a:lnTo>
                    <a:pt x="28640" y="22570"/>
                  </a:lnTo>
                  <a:lnTo>
                    <a:pt x="28660" y="23212"/>
                  </a:lnTo>
                  <a:lnTo>
                    <a:pt x="28660" y="23854"/>
                  </a:lnTo>
                  <a:lnTo>
                    <a:pt x="28640" y="24496"/>
                  </a:lnTo>
                  <a:lnTo>
                    <a:pt x="28582" y="25119"/>
                  </a:lnTo>
                  <a:lnTo>
                    <a:pt x="28485" y="25761"/>
                  </a:lnTo>
                  <a:lnTo>
                    <a:pt x="28388" y="26364"/>
                  </a:lnTo>
                  <a:lnTo>
                    <a:pt x="28251" y="26987"/>
                  </a:lnTo>
                  <a:lnTo>
                    <a:pt x="28076" y="27571"/>
                  </a:lnTo>
                  <a:lnTo>
                    <a:pt x="27901" y="28154"/>
                  </a:lnTo>
                  <a:lnTo>
                    <a:pt x="27901" y="28154"/>
                  </a:lnTo>
                  <a:lnTo>
                    <a:pt x="27765" y="28524"/>
                  </a:lnTo>
                  <a:lnTo>
                    <a:pt x="27629" y="28933"/>
                  </a:lnTo>
                  <a:lnTo>
                    <a:pt x="27512" y="29361"/>
                  </a:lnTo>
                  <a:lnTo>
                    <a:pt x="27473" y="29575"/>
                  </a:lnTo>
                  <a:lnTo>
                    <a:pt x="27434" y="29789"/>
                  </a:lnTo>
                  <a:lnTo>
                    <a:pt x="27434" y="30003"/>
                  </a:lnTo>
                  <a:lnTo>
                    <a:pt x="27434" y="30197"/>
                  </a:lnTo>
                  <a:lnTo>
                    <a:pt x="27473" y="30392"/>
                  </a:lnTo>
                  <a:lnTo>
                    <a:pt x="27531" y="30586"/>
                  </a:lnTo>
                  <a:lnTo>
                    <a:pt x="27609" y="30762"/>
                  </a:lnTo>
                  <a:lnTo>
                    <a:pt x="27745" y="30917"/>
                  </a:lnTo>
                  <a:lnTo>
                    <a:pt x="27901" y="31073"/>
                  </a:lnTo>
                  <a:lnTo>
                    <a:pt x="28096" y="31190"/>
                  </a:lnTo>
                  <a:lnTo>
                    <a:pt x="28096" y="31190"/>
                  </a:lnTo>
                  <a:lnTo>
                    <a:pt x="28193" y="31248"/>
                  </a:lnTo>
                  <a:lnTo>
                    <a:pt x="28310" y="31287"/>
                  </a:lnTo>
                  <a:lnTo>
                    <a:pt x="28407" y="31306"/>
                  </a:lnTo>
                  <a:lnTo>
                    <a:pt x="28504" y="31306"/>
                  </a:lnTo>
                  <a:lnTo>
                    <a:pt x="28602" y="31306"/>
                  </a:lnTo>
                  <a:lnTo>
                    <a:pt x="28679" y="31287"/>
                  </a:lnTo>
                  <a:lnTo>
                    <a:pt x="28777" y="31267"/>
                  </a:lnTo>
                  <a:lnTo>
                    <a:pt x="28854" y="31228"/>
                  </a:lnTo>
                  <a:lnTo>
                    <a:pt x="29010" y="31112"/>
                  </a:lnTo>
                  <a:lnTo>
                    <a:pt x="29146" y="30976"/>
                  </a:lnTo>
                  <a:lnTo>
                    <a:pt x="29283" y="30800"/>
                  </a:lnTo>
                  <a:lnTo>
                    <a:pt x="29399" y="30586"/>
                  </a:lnTo>
                  <a:lnTo>
                    <a:pt x="29497" y="30372"/>
                  </a:lnTo>
                  <a:lnTo>
                    <a:pt x="29594" y="30139"/>
                  </a:lnTo>
                  <a:lnTo>
                    <a:pt x="29749" y="29652"/>
                  </a:lnTo>
                  <a:lnTo>
                    <a:pt x="29866" y="29166"/>
                  </a:lnTo>
                  <a:lnTo>
                    <a:pt x="29944" y="28738"/>
                  </a:lnTo>
                  <a:lnTo>
                    <a:pt x="29944" y="28738"/>
                  </a:lnTo>
                  <a:lnTo>
                    <a:pt x="30041" y="28135"/>
                  </a:lnTo>
                  <a:lnTo>
                    <a:pt x="30100" y="27512"/>
                  </a:lnTo>
                  <a:lnTo>
                    <a:pt x="30197" y="26228"/>
                  </a:lnTo>
                  <a:lnTo>
                    <a:pt x="30294" y="24924"/>
                  </a:lnTo>
                  <a:lnTo>
                    <a:pt x="30353" y="24263"/>
                  </a:lnTo>
                  <a:lnTo>
                    <a:pt x="30430" y="23621"/>
                  </a:lnTo>
                  <a:lnTo>
                    <a:pt x="30547" y="22979"/>
                  </a:lnTo>
                  <a:lnTo>
                    <a:pt x="30683" y="22376"/>
                  </a:lnTo>
                  <a:lnTo>
                    <a:pt x="30761" y="22064"/>
                  </a:lnTo>
                  <a:lnTo>
                    <a:pt x="30859" y="21772"/>
                  </a:lnTo>
                  <a:lnTo>
                    <a:pt x="30956" y="21481"/>
                  </a:lnTo>
                  <a:lnTo>
                    <a:pt x="31073" y="21208"/>
                  </a:lnTo>
                  <a:lnTo>
                    <a:pt x="31209" y="20936"/>
                  </a:lnTo>
                  <a:lnTo>
                    <a:pt x="31345" y="20663"/>
                  </a:lnTo>
                  <a:lnTo>
                    <a:pt x="31501" y="20410"/>
                  </a:lnTo>
                  <a:lnTo>
                    <a:pt x="31676" y="20158"/>
                  </a:lnTo>
                  <a:lnTo>
                    <a:pt x="31870" y="19924"/>
                  </a:lnTo>
                  <a:lnTo>
                    <a:pt x="32065" y="19691"/>
                  </a:lnTo>
                  <a:lnTo>
                    <a:pt x="32279" y="19477"/>
                  </a:lnTo>
                  <a:lnTo>
                    <a:pt x="32532" y="19282"/>
                  </a:lnTo>
                  <a:lnTo>
                    <a:pt x="32532" y="19282"/>
                  </a:lnTo>
                  <a:lnTo>
                    <a:pt x="32571" y="19963"/>
                  </a:lnTo>
                  <a:lnTo>
                    <a:pt x="32610" y="20722"/>
                  </a:lnTo>
                  <a:lnTo>
                    <a:pt x="32668" y="21520"/>
                  </a:lnTo>
                  <a:lnTo>
                    <a:pt x="32726" y="21909"/>
                  </a:lnTo>
                  <a:lnTo>
                    <a:pt x="32804" y="22278"/>
                  </a:lnTo>
                  <a:lnTo>
                    <a:pt x="32882" y="22648"/>
                  </a:lnTo>
                  <a:lnTo>
                    <a:pt x="32999" y="22998"/>
                  </a:lnTo>
                  <a:lnTo>
                    <a:pt x="33154" y="23329"/>
                  </a:lnTo>
                  <a:lnTo>
                    <a:pt x="33330" y="23621"/>
                  </a:lnTo>
                  <a:lnTo>
                    <a:pt x="33427" y="23757"/>
                  </a:lnTo>
                  <a:lnTo>
                    <a:pt x="33524" y="23893"/>
                  </a:lnTo>
                  <a:lnTo>
                    <a:pt x="33641" y="23991"/>
                  </a:lnTo>
                  <a:lnTo>
                    <a:pt x="33777" y="24107"/>
                  </a:lnTo>
                  <a:lnTo>
                    <a:pt x="33913" y="24205"/>
                  </a:lnTo>
                  <a:lnTo>
                    <a:pt x="34069" y="24282"/>
                  </a:lnTo>
                  <a:lnTo>
                    <a:pt x="34225" y="24341"/>
                  </a:lnTo>
                  <a:lnTo>
                    <a:pt x="34400" y="24399"/>
                  </a:lnTo>
                  <a:lnTo>
                    <a:pt x="34400" y="24399"/>
                  </a:lnTo>
                  <a:lnTo>
                    <a:pt x="34653" y="24438"/>
                  </a:lnTo>
                  <a:lnTo>
                    <a:pt x="34886" y="24458"/>
                  </a:lnTo>
                  <a:lnTo>
                    <a:pt x="35120" y="24438"/>
                  </a:lnTo>
                  <a:lnTo>
                    <a:pt x="35334" y="24399"/>
                  </a:lnTo>
                  <a:lnTo>
                    <a:pt x="35528" y="24321"/>
                  </a:lnTo>
                  <a:lnTo>
                    <a:pt x="35723" y="24224"/>
                  </a:lnTo>
                  <a:lnTo>
                    <a:pt x="35917" y="24107"/>
                  </a:lnTo>
                  <a:lnTo>
                    <a:pt x="36073" y="23952"/>
                  </a:lnTo>
                  <a:lnTo>
                    <a:pt x="36248" y="23796"/>
                  </a:lnTo>
                  <a:lnTo>
                    <a:pt x="36384" y="23601"/>
                  </a:lnTo>
                  <a:lnTo>
                    <a:pt x="36540" y="23387"/>
                  </a:lnTo>
                  <a:lnTo>
                    <a:pt x="36657" y="23173"/>
                  </a:lnTo>
                  <a:lnTo>
                    <a:pt x="36793" y="22940"/>
                  </a:lnTo>
                  <a:lnTo>
                    <a:pt x="36910" y="22687"/>
                  </a:lnTo>
                  <a:lnTo>
                    <a:pt x="37104" y="22162"/>
                  </a:lnTo>
                  <a:lnTo>
                    <a:pt x="37279" y="21617"/>
                  </a:lnTo>
                  <a:lnTo>
                    <a:pt x="37415" y="21033"/>
                  </a:lnTo>
                  <a:lnTo>
                    <a:pt x="37532" y="20449"/>
                  </a:lnTo>
                  <a:lnTo>
                    <a:pt x="37610" y="19866"/>
                  </a:lnTo>
                  <a:lnTo>
                    <a:pt x="37668" y="19321"/>
                  </a:lnTo>
                  <a:lnTo>
                    <a:pt x="37707" y="18796"/>
                  </a:lnTo>
                  <a:lnTo>
                    <a:pt x="37727" y="18329"/>
                  </a:lnTo>
                  <a:lnTo>
                    <a:pt x="37746" y="17920"/>
                  </a:lnTo>
                  <a:lnTo>
                    <a:pt x="37746" y="17920"/>
                  </a:lnTo>
                  <a:lnTo>
                    <a:pt x="37727" y="17589"/>
                  </a:lnTo>
                  <a:lnTo>
                    <a:pt x="37707" y="17278"/>
                  </a:lnTo>
                  <a:lnTo>
                    <a:pt x="37629" y="16655"/>
                  </a:lnTo>
                  <a:lnTo>
                    <a:pt x="37513" y="16052"/>
                  </a:lnTo>
                  <a:lnTo>
                    <a:pt x="37377" y="15449"/>
                  </a:lnTo>
                  <a:lnTo>
                    <a:pt x="37221" y="14865"/>
                  </a:lnTo>
                  <a:lnTo>
                    <a:pt x="37046" y="14282"/>
                  </a:lnTo>
                  <a:lnTo>
                    <a:pt x="36715" y="13114"/>
                  </a:lnTo>
                  <a:lnTo>
                    <a:pt x="36540" y="12530"/>
                  </a:lnTo>
                  <a:lnTo>
                    <a:pt x="36404" y="11947"/>
                  </a:lnTo>
                  <a:lnTo>
                    <a:pt x="36287" y="11363"/>
                  </a:lnTo>
                  <a:lnTo>
                    <a:pt x="36209" y="10760"/>
                  </a:lnTo>
                  <a:lnTo>
                    <a:pt x="36190" y="10468"/>
                  </a:lnTo>
                  <a:lnTo>
                    <a:pt x="36190" y="10157"/>
                  </a:lnTo>
                  <a:lnTo>
                    <a:pt x="36190" y="9845"/>
                  </a:lnTo>
                  <a:lnTo>
                    <a:pt x="36190" y="9534"/>
                  </a:lnTo>
                  <a:lnTo>
                    <a:pt x="36229" y="9223"/>
                  </a:lnTo>
                  <a:lnTo>
                    <a:pt x="36268" y="8892"/>
                  </a:lnTo>
                  <a:lnTo>
                    <a:pt x="36326" y="8561"/>
                  </a:lnTo>
                  <a:lnTo>
                    <a:pt x="36404" y="8250"/>
                  </a:lnTo>
                  <a:lnTo>
                    <a:pt x="36404" y="8250"/>
                  </a:lnTo>
                  <a:lnTo>
                    <a:pt x="36559" y="7744"/>
                  </a:lnTo>
                  <a:lnTo>
                    <a:pt x="36715" y="7219"/>
                  </a:lnTo>
                  <a:lnTo>
                    <a:pt x="36910" y="6655"/>
                  </a:lnTo>
                  <a:lnTo>
                    <a:pt x="37143" y="6051"/>
                  </a:lnTo>
                  <a:lnTo>
                    <a:pt x="37377" y="5448"/>
                  </a:lnTo>
                  <a:lnTo>
                    <a:pt x="37649" y="4826"/>
                  </a:lnTo>
                  <a:lnTo>
                    <a:pt x="37941" y="4203"/>
                  </a:lnTo>
                  <a:lnTo>
                    <a:pt x="38252" y="3600"/>
                  </a:lnTo>
                  <a:lnTo>
                    <a:pt x="38583" y="2997"/>
                  </a:lnTo>
                  <a:lnTo>
                    <a:pt x="38933" y="2432"/>
                  </a:lnTo>
                  <a:lnTo>
                    <a:pt x="39303" y="1888"/>
                  </a:lnTo>
                  <a:lnTo>
                    <a:pt x="39672" y="1401"/>
                  </a:lnTo>
                  <a:lnTo>
                    <a:pt x="40081" y="954"/>
                  </a:lnTo>
                  <a:lnTo>
                    <a:pt x="40276" y="759"/>
                  </a:lnTo>
                  <a:lnTo>
                    <a:pt x="40490" y="565"/>
                  </a:lnTo>
                  <a:lnTo>
                    <a:pt x="40684" y="389"/>
                  </a:lnTo>
                  <a:lnTo>
                    <a:pt x="40898" y="253"/>
                  </a:lnTo>
                  <a:lnTo>
                    <a:pt x="41112" y="117"/>
                  </a:lnTo>
                  <a:lnTo>
                    <a:pt x="41326" y="0"/>
                  </a:lnTo>
                  <a:lnTo>
                    <a:pt x="41326" y="0"/>
                  </a:lnTo>
                  <a:lnTo>
                    <a:pt x="41210" y="351"/>
                  </a:lnTo>
                  <a:lnTo>
                    <a:pt x="41132" y="720"/>
                  </a:lnTo>
                  <a:lnTo>
                    <a:pt x="41054" y="1070"/>
                  </a:lnTo>
                  <a:lnTo>
                    <a:pt x="41015" y="1421"/>
                  </a:lnTo>
                  <a:lnTo>
                    <a:pt x="40976" y="1790"/>
                  </a:lnTo>
                  <a:lnTo>
                    <a:pt x="40976" y="2141"/>
                  </a:lnTo>
                  <a:lnTo>
                    <a:pt x="40976" y="2510"/>
                  </a:lnTo>
                  <a:lnTo>
                    <a:pt x="40996" y="2860"/>
                  </a:lnTo>
                  <a:lnTo>
                    <a:pt x="41034" y="3211"/>
                  </a:lnTo>
                  <a:lnTo>
                    <a:pt x="41073" y="3580"/>
                  </a:lnTo>
                  <a:lnTo>
                    <a:pt x="41151" y="3931"/>
                  </a:lnTo>
                  <a:lnTo>
                    <a:pt x="41229" y="4281"/>
                  </a:lnTo>
                  <a:lnTo>
                    <a:pt x="41307" y="4631"/>
                  </a:lnTo>
                  <a:lnTo>
                    <a:pt x="41424" y="4981"/>
                  </a:lnTo>
                  <a:lnTo>
                    <a:pt x="41540" y="5312"/>
                  </a:lnTo>
                  <a:lnTo>
                    <a:pt x="41677" y="5662"/>
                  </a:lnTo>
                  <a:lnTo>
                    <a:pt x="41813" y="5993"/>
                  </a:lnTo>
                  <a:lnTo>
                    <a:pt x="41968" y="6324"/>
                  </a:lnTo>
                  <a:lnTo>
                    <a:pt x="42299" y="6966"/>
                  </a:lnTo>
                  <a:lnTo>
                    <a:pt x="42688" y="7588"/>
                  </a:lnTo>
                  <a:lnTo>
                    <a:pt x="43097" y="8192"/>
                  </a:lnTo>
                  <a:lnTo>
                    <a:pt x="43525" y="8756"/>
                  </a:lnTo>
                  <a:lnTo>
                    <a:pt x="43992" y="9281"/>
                  </a:lnTo>
                  <a:lnTo>
                    <a:pt x="44478" y="9787"/>
                  </a:lnTo>
                  <a:lnTo>
                    <a:pt x="44984" y="10254"/>
                  </a:lnTo>
                  <a:lnTo>
                    <a:pt x="44984" y="10254"/>
                  </a:lnTo>
                  <a:lnTo>
                    <a:pt x="45607" y="10799"/>
                  </a:lnTo>
                  <a:lnTo>
                    <a:pt x="46152" y="11305"/>
                  </a:lnTo>
                  <a:lnTo>
                    <a:pt x="46405" y="11558"/>
                  </a:lnTo>
                  <a:lnTo>
                    <a:pt x="46638" y="11811"/>
                  </a:lnTo>
                  <a:lnTo>
                    <a:pt x="46852" y="12083"/>
                  </a:lnTo>
                  <a:lnTo>
                    <a:pt x="47066" y="12355"/>
                  </a:lnTo>
                  <a:lnTo>
                    <a:pt x="47241" y="12647"/>
                  </a:lnTo>
                  <a:lnTo>
                    <a:pt x="47416" y="12959"/>
                  </a:lnTo>
                  <a:lnTo>
                    <a:pt x="47552" y="13270"/>
                  </a:lnTo>
                  <a:lnTo>
                    <a:pt x="47689" y="13620"/>
                  </a:lnTo>
                  <a:lnTo>
                    <a:pt x="47786" y="13990"/>
                  </a:lnTo>
                  <a:lnTo>
                    <a:pt x="47883" y="14398"/>
                  </a:lnTo>
                  <a:lnTo>
                    <a:pt x="47961" y="14826"/>
                  </a:lnTo>
                  <a:lnTo>
                    <a:pt x="48000" y="15293"/>
                  </a:lnTo>
                  <a:lnTo>
                    <a:pt x="48000" y="15293"/>
                  </a:lnTo>
                  <a:lnTo>
                    <a:pt x="48058" y="16247"/>
                  </a:lnTo>
                  <a:lnTo>
                    <a:pt x="48058" y="16733"/>
                  </a:lnTo>
                  <a:lnTo>
                    <a:pt x="48058" y="17220"/>
                  </a:lnTo>
                  <a:lnTo>
                    <a:pt x="48039" y="17706"/>
                  </a:lnTo>
                  <a:lnTo>
                    <a:pt x="48019" y="18192"/>
                  </a:lnTo>
                  <a:lnTo>
                    <a:pt x="47961" y="18679"/>
                  </a:lnTo>
                  <a:lnTo>
                    <a:pt x="47903" y="19165"/>
                  </a:lnTo>
                  <a:lnTo>
                    <a:pt x="47844" y="19652"/>
                  </a:lnTo>
                  <a:lnTo>
                    <a:pt x="47747" y="20119"/>
                  </a:lnTo>
                  <a:lnTo>
                    <a:pt x="47650" y="20605"/>
                  </a:lnTo>
                  <a:lnTo>
                    <a:pt x="47533" y="21072"/>
                  </a:lnTo>
                  <a:lnTo>
                    <a:pt x="47397" y="21520"/>
                  </a:lnTo>
                  <a:lnTo>
                    <a:pt x="47241" y="21986"/>
                  </a:lnTo>
                  <a:lnTo>
                    <a:pt x="47066" y="22434"/>
                  </a:lnTo>
                  <a:lnTo>
                    <a:pt x="46891" y="22862"/>
                  </a:lnTo>
                  <a:lnTo>
                    <a:pt x="46891" y="22862"/>
                  </a:lnTo>
                  <a:lnTo>
                    <a:pt x="46502" y="23660"/>
                  </a:lnTo>
                  <a:lnTo>
                    <a:pt x="46132" y="24419"/>
                  </a:lnTo>
                  <a:lnTo>
                    <a:pt x="45782" y="25139"/>
                  </a:lnTo>
                  <a:lnTo>
                    <a:pt x="45471" y="25858"/>
                  </a:lnTo>
                  <a:lnTo>
                    <a:pt x="45315" y="26209"/>
                  </a:lnTo>
                  <a:lnTo>
                    <a:pt x="45198" y="26578"/>
                  </a:lnTo>
                  <a:lnTo>
                    <a:pt x="45081" y="26967"/>
                  </a:lnTo>
                  <a:lnTo>
                    <a:pt x="45004" y="27357"/>
                  </a:lnTo>
                  <a:lnTo>
                    <a:pt x="44926" y="27765"/>
                  </a:lnTo>
                  <a:lnTo>
                    <a:pt x="44867" y="28193"/>
                  </a:lnTo>
                  <a:lnTo>
                    <a:pt x="44848" y="28660"/>
                  </a:lnTo>
                  <a:lnTo>
                    <a:pt x="44829" y="29127"/>
                  </a:lnTo>
                  <a:lnTo>
                    <a:pt x="44829" y="29127"/>
                  </a:lnTo>
                  <a:lnTo>
                    <a:pt x="44848" y="29672"/>
                  </a:lnTo>
                  <a:lnTo>
                    <a:pt x="44867" y="30314"/>
                  </a:lnTo>
                  <a:lnTo>
                    <a:pt x="44906" y="31034"/>
                  </a:lnTo>
                  <a:lnTo>
                    <a:pt x="44945" y="31404"/>
                  </a:lnTo>
                  <a:lnTo>
                    <a:pt x="45004" y="31773"/>
                  </a:lnTo>
                  <a:lnTo>
                    <a:pt x="45081" y="32124"/>
                  </a:lnTo>
                  <a:lnTo>
                    <a:pt x="45179" y="32474"/>
                  </a:lnTo>
                  <a:lnTo>
                    <a:pt x="45295" y="32785"/>
                  </a:lnTo>
                  <a:lnTo>
                    <a:pt x="45432" y="33077"/>
                  </a:lnTo>
                  <a:lnTo>
                    <a:pt x="45587" y="33330"/>
                  </a:lnTo>
                  <a:lnTo>
                    <a:pt x="45685" y="33447"/>
                  </a:lnTo>
                  <a:lnTo>
                    <a:pt x="45782" y="33544"/>
                  </a:lnTo>
                  <a:lnTo>
                    <a:pt x="45899" y="33641"/>
                  </a:lnTo>
                  <a:lnTo>
                    <a:pt x="46015" y="33719"/>
                  </a:lnTo>
                  <a:lnTo>
                    <a:pt x="46132" y="33777"/>
                  </a:lnTo>
                  <a:lnTo>
                    <a:pt x="46268" y="33816"/>
                  </a:lnTo>
                  <a:lnTo>
                    <a:pt x="46268" y="33816"/>
                  </a:lnTo>
                  <a:lnTo>
                    <a:pt x="46541" y="33875"/>
                  </a:lnTo>
                  <a:lnTo>
                    <a:pt x="46794" y="33875"/>
                  </a:lnTo>
                  <a:lnTo>
                    <a:pt x="47008" y="33855"/>
                  </a:lnTo>
                  <a:lnTo>
                    <a:pt x="47222" y="33777"/>
                  </a:lnTo>
                  <a:lnTo>
                    <a:pt x="47436" y="33680"/>
                  </a:lnTo>
                  <a:lnTo>
                    <a:pt x="47611" y="33544"/>
                  </a:lnTo>
                  <a:lnTo>
                    <a:pt x="47786" y="33369"/>
                  </a:lnTo>
                  <a:lnTo>
                    <a:pt x="47942" y="33174"/>
                  </a:lnTo>
                  <a:lnTo>
                    <a:pt x="48097" y="32960"/>
                  </a:lnTo>
                  <a:lnTo>
                    <a:pt x="48233" y="32707"/>
                  </a:lnTo>
                  <a:lnTo>
                    <a:pt x="48350" y="32435"/>
                  </a:lnTo>
                  <a:lnTo>
                    <a:pt x="48447" y="32143"/>
                  </a:lnTo>
                  <a:lnTo>
                    <a:pt x="48564" y="31851"/>
                  </a:lnTo>
                  <a:lnTo>
                    <a:pt x="48642" y="31520"/>
                  </a:lnTo>
                  <a:lnTo>
                    <a:pt x="48798" y="30859"/>
                  </a:lnTo>
                  <a:lnTo>
                    <a:pt x="48914" y="30139"/>
                  </a:lnTo>
                  <a:lnTo>
                    <a:pt x="49012" y="29419"/>
                  </a:lnTo>
                  <a:lnTo>
                    <a:pt x="49090" y="28719"/>
                  </a:lnTo>
                  <a:lnTo>
                    <a:pt x="49128" y="28038"/>
                  </a:lnTo>
                  <a:lnTo>
                    <a:pt x="49187" y="26831"/>
                  </a:lnTo>
                  <a:lnTo>
                    <a:pt x="49226" y="25956"/>
                  </a:lnTo>
                  <a:lnTo>
                    <a:pt x="49226" y="25956"/>
                  </a:lnTo>
                  <a:lnTo>
                    <a:pt x="49245" y="26150"/>
                  </a:lnTo>
                  <a:lnTo>
                    <a:pt x="49284" y="26364"/>
                  </a:lnTo>
                  <a:lnTo>
                    <a:pt x="49343" y="26578"/>
                  </a:lnTo>
                  <a:lnTo>
                    <a:pt x="49459" y="26812"/>
                  </a:lnTo>
                  <a:lnTo>
                    <a:pt x="49595" y="27045"/>
                  </a:lnTo>
                  <a:lnTo>
                    <a:pt x="49751" y="27279"/>
                  </a:lnTo>
                  <a:lnTo>
                    <a:pt x="49926" y="27532"/>
                  </a:lnTo>
                  <a:lnTo>
                    <a:pt x="50140" y="27765"/>
                  </a:lnTo>
                  <a:lnTo>
                    <a:pt x="50607" y="28291"/>
                  </a:lnTo>
                  <a:lnTo>
                    <a:pt x="51133" y="28816"/>
                  </a:lnTo>
                  <a:lnTo>
                    <a:pt x="51716" y="29341"/>
                  </a:lnTo>
                  <a:lnTo>
                    <a:pt x="52339" y="29867"/>
                  </a:lnTo>
                  <a:lnTo>
                    <a:pt x="52981" y="30372"/>
                  </a:lnTo>
                  <a:lnTo>
                    <a:pt x="53604" y="30878"/>
                  </a:lnTo>
                  <a:lnTo>
                    <a:pt x="54810" y="31812"/>
                  </a:lnTo>
                  <a:lnTo>
                    <a:pt x="55335" y="32240"/>
                  </a:lnTo>
                  <a:lnTo>
                    <a:pt x="55802" y="32629"/>
                  </a:lnTo>
                  <a:lnTo>
                    <a:pt x="56172" y="32960"/>
                  </a:lnTo>
                  <a:lnTo>
                    <a:pt x="56464" y="33252"/>
                  </a:lnTo>
                  <a:lnTo>
                    <a:pt x="56464" y="33252"/>
                  </a:lnTo>
                  <a:lnTo>
                    <a:pt x="56639" y="33485"/>
                  </a:lnTo>
                  <a:lnTo>
                    <a:pt x="56814" y="33719"/>
                  </a:lnTo>
                  <a:lnTo>
                    <a:pt x="57145" y="34205"/>
                  </a:lnTo>
                  <a:lnTo>
                    <a:pt x="57456" y="34731"/>
                  </a:lnTo>
                  <a:lnTo>
                    <a:pt x="57728" y="35276"/>
                  </a:lnTo>
                  <a:lnTo>
                    <a:pt x="58001" y="35820"/>
                  </a:lnTo>
                  <a:lnTo>
                    <a:pt x="58254" y="36404"/>
                  </a:lnTo>
                  <a:lnTo>
                    <a:pt x="58740" y="37571"/>
                  </a:lnTo>
                  <a:lnTo>
                    <a:pt x="58993" y="38136"/>
                  </a:lnTo>
                  <a:lnTo>
                    <a:pt x="59246" y="38719"/>
                  </a:lnTo>
                  <a:lnTo>
                    <a:pt x="59499" y="39264"/>
                  </a:lnTo>
                  <a:lnTo>
                    <a:pt x="59791" y="39809"/>
                  </a:lnTo>
                  <a:lnTo>
                    <a:pt x="60102" y="40315"/>
                  </a:lnTo>
                  <a:lnTo>
                    <a:pt x="60433" y="40782"/>
                  </a:lnTo>
                  <a:lnTo>
                    <a:pt x="60608" y="41015"/>
                  </a:lnTo>
                  <a:lnTo>
                    <a:pt x="60803" y="41229"/>
                  </a:lnTo>
                  <a:lnTo>
                    <a:pt x="60997" y="41443"/>
                  </a:lnTo>
                  <a:lnTo>
                    <a:pt x="61211" y="41638"/>
                  </a:lnTo>
                  <a:lnTo>
                    <a:pt x="61211" y="41638"/>
                  </a:lnTo>
                  <a:lnTo>
                    <a:pt x="61347" y="41755"/>
                  </a:lnTo>
                  <a:lnTo>
                    <a:pt x="61503" y="41852"/>
                  </a:lnTo>
                  <a:lnTo>
                    <a:pt x="61659" y="41930"/>
                  </a:lnTo>
                  <a:lnTo>
                    <a:pt x="61814" y="41988"/>
                  </a:lnTo>
                  <a:lnTo>
                    <a:pt x="61970" y="42027"/>
                  </a:lnTo>
                  <a:lnTo>
                    <a:pt x="62145" y="42066"/>
                  </a:lnTo>
                  <a:lnTo>
                    <a:pt x="62320" y="42085"/>
                  </a:lnTo>
                  <a:lnTo>
                    <a:pt x="62476" y="42085"/>
                  </a:lnTo>
                  <a:lnTo>
                    <a:pt x="62846" y="42066"/>
                  </a:lnTo>
                  <a:lnTo>
                    <a:pt x="63196" y="42008"/>
                  </a:lnTo>
                  <a:lnTo>
                    <a:pt x="63565" y="41910"/>
                  </a:lnTo>
                  <a:lnTo>
                    <a:pt x="63935" y="41774"/>
                  </a:lnTo>
                  <a:lnTo>
                    <a:pt x="64305" y="41638"/>
                  </a:lnTo>
                  <a:lnTo>
                    <a:pt x="64674" y="41482"/>
                  </a:lnTo>
                  <a:lnTo>
                    <a:pt x="65414" y="41171"/>
                  </a:lnTo>
                  <a:lnTo>
                    <a:pt x="65764" y="41015"/>
                  </a:lnTo>
                  <a:lnTo>
                    <a:pt x="66114" y="40879"/>
                  </a:lnTo>
                  <a:lnTo>
                    <a:pt x="66445" y="40782"/>
                  </a:lnTo>
                  <a:lnTo>
                    <a:pt x="66756" y="40704"/>
                  </a:lnTo>
                  <a:lnTo>
                    <a:pt x="66756" y="40704"/>
                  </a:lnTo>
                  <a:lnTo>
                    <a:pt x="66698" y="41015"/>
                  </a:lnTo>
                  <a:lnTo>
                    <a:pt x="66640" y="41327"/>
                  </a:lnTo>
                  <a:lnTo>
                    <a:pt x="66620" y="41618"/>
                  </a:lnTo>
                  <a:lnTo>
                    <a:pt x="66601" y="41910"/>
                  </a:lnTo>
                  <a:lnTo>
                    <a:pt x="66601" y="42183"/>
                  </a:lnTo>
                  <a:lnTo>
                    <a:pt x="66601" y="42455"/>
                  </a:lnTo>
                  <a:lnTo>
                    <a:pt x="66640" y="42727"/>
                  </a:lnTo>
                  <a:lnTo>
                    <a:pt x="66679" y="42980"/>
                  </a:lnTo>
                  <a:lnTo>
                    <a:pt x="66737" y="43253"/>
                  </a:lnTo>
                  <a:lnTo>
                    <a:pt x="66795" y="43506"/>
                  </a:lnTo>
                  <a:lnTo>
                    <a:pt x="66951" y="43992"/>
                  </a:lnTo>
                  <a:lnTo>
                    <a:pt x="67165" y="44459"/>
                  </a:lnTo>
                  <a:lnTo>
                    <a:pt x="67398" y="44926"/>
                  </a:lnTo>
                  <a:lnTo>
                    <a:pt x="67651" y="45374"/>
                  </a:lnTo>
                  <a:lnTo>
                    <a:pt x="67943" y="45841"/>
                  </a:lnTo>
                  <a:lnTo>
                    <a:pt x="68566" y="46736"/>
                  </a:lnTo>
                  <a:lnTo>
                    <a:pt x="69208" y="47650"/>
                  </a:lnTo>
                  <a:lnTo>
                    <a:pt x="69519" y="48117"/>
                  </a:lnTo>
                  <a:lnTo>
                    <a:pt x="69831" y="48603"/>
                  </a:lnTo>
                  <a:lnTo>
                    <a:pt x="69831" y="48603"/>
                  </a:lnTo>
                  <a:lnTo>
                    <a:pt x="70103" y="49109"/>
                  </a:lnTo>
                  <a:lnTo>
                    <a:pt x="70395" y="49693"/>
                  </a:lnTo>
                  <a:lnTo>
                    <a:pt x="70667" y="50355"/>
                  </a:lnTo>
                  <a:lnTo>
                    <a:pt x="70940" y="51074"/>
                  </a:lnTo>
                  <a:lnTo>
                    <a:pt x="71212" y="51853"/>
                  </a:lnTo>
                  <a:lnTo>
                    <a:pt x="71484" y="52650"/>
                  </a:lnTo>
                  <a:lnTo>
                    <a:pt x="71718" y="53507"/>
                  </a:lnTo>
                  <a:lnTo>
                    <a:pt x="71932" y="54363"/>
                  </a:lnTo>
                  <a:lnTo>
                    <a:pt x="72126" y="55219"/>
                  </a:lnTo>
                  <a:lnTo>
                    <a:pt x="72282" y="56094"/>
                  </a:lnTo>
                  <a:lnTo>
                    <a:pt x="72399" y="56931"/>
                  </a:lnTo>
                  <a:lnTo>
                    <a:pt x="72496" y="57748"/>
                  </a:lnTo>
                  <a:lnTo>
                    <a:pt x="72535" y="58546"/>
                  </a:lnTo>
                  <a:lnTo>
                    <a:pt x="72535" y="58916"/>
                  </a:lnTo>
                  <a:lnTo>
                    <a:pt x="72535" y="59266"/>
                  </a:lnTo>
                  <a:lnTo>
                    <a:pt x="72516" y="59616"/>
                  </a:lnTo>
                  <a:lnTo>
                    <a:pt x="72477" y="59947"/>
                  </a:lnTo>
                  <a:lnTo>
                    <a:pt x="72418" y="60258"/>
                  </a:lnTo>
                  <a:lnTo>
                    <a:pt x="72360" y="60550"/>
                  </a:lnTo>
                  <a:lnTo>
                    <a:pt x="0" y="6055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1"/>
            <p:cNvSpPr/>
            <p:nvPr/>
          </p:nvSpPr>
          <p:spPr>
            <a:xfrm>
              <a:off x="4284325" y="-2587700"/>
              <a:ext cx="1678175" cy="1168875"/>
            </a:xfrm>
            <a:custGeom>
              <a:avLst/>
              <a:gdLst/>
              <a:ahLst/>
              <a:cxnLst/>
              <a:rect l="l" t="t" r="r" b="b"/>
              <a:pathLst>
                <a:path w="67127" h="46755" extrusionOk="0">
                  <a:moveTo>
                    <a:pt x="38563" y="0"/>
                  </a:move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618" y="30995"/>
                  </a:lnTo>
                  <a:lnTo>
                    <a:pt x="36462" y="31345"/>
                  </a:lnTo>
                  <a:lnTo>
                    <a:pt x="36287" y="31715"/>
                  </a:lnTo>
                  <a:lnTo>
                    <a:pt x="36092" y="32065"/>
                  </a:lnTo>
                  <a:lnTo>
                    <a:pt x="35898" y="32396"/>
                  </a:lnTo>
                  <a:lnTo>
                    <a:pt x="35684" y="32688"/>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771" y="38058"/>
                  </a:lnTo>
                  <a:lnTo>
                    <a:pt x="11694" y="37669"/>
                  </a:lnTo>
                  <a:lnTo>
                    <a:pt x="11596" y="37299"/>
                  </a:lnTo>
                  <a:lnTo>
                    <a:pt x="11460" y="36929"/>
                  </a:lnTo>
                  <a:lnTo>
                    <a:pt x="11188" y="36209"/>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561"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355" y="30022"/>
                  </a:lnTo>
                  <a:lnTo>
                    <a:pt x="54810" y="29244"/>
                  </a:lnTo>
                  <a:lnTo>
                    <a:pt x="53740" y="27648"/>
                  </a:lnTo>
                  <a:lnTo>
                    <a:pt x="53195" y="26851"/>
                  </a:lnTo>
                  <a:lnTo>
                    <a:pt x="52650" y="26072"/>
                  </a:lnTo>
                  <a:lnTo>
                    <a:pt x="52067" y="25294"/>
                  </a:lnTo>
                  <a:lnTo>
                    <a:pt x="51483" y="24535"/>
                  </a:lnTo>
                  <a:lnTo>
                    <a:pt x="50705" y="23621"/>
                  </a:lnTo>
                  <a:lnTo>
                    <a:pt x="49946" y="22706"/>
                  </a:lnTo>
                  <a:lnTo>
                    <a:pt x="49576" y="22239"/>
                  </a:lnTo>
                  <a:lnTo>
                    <a:pt x="49206" y="21772"/>
                  </a:lnTo>
                  <a:lnTo>
                    <a:pt x="48856" y="21286"/>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599" y="26247"/>
                  </a:lnTo>
                  <a:lnTo>
                    <a:pt x="46346" y="26753"/>
                  </a:lnTo>
                  <a:lnTo>
                    <a:pt x="45782" y="27707"/>
                  </a:lnTo>
                  <a:lnTo>
                    <a:pt x="45237" y="28680"/>
                  </a:lnTo>
                  <a:lnTo>
                    <a:pt x="44965" y="29166"/>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1"/>
            <p:cNvSpPr/>
            <p:nvPr/>
          </p:nvSpPr>
          <p:spPr>
            <a:xfrm>
              <a:off x="4994975" y="-2013725"/>
              <a:ext cx="1475" cy="4875"/>
            </a:xfrm>
            <a:custGeom>
              <a:avLst/>
              <a:gdLst/>
              <a:ahLst/>
              <a:cxnLst/>
              <a:rect l="l" t="t" r="r" b="b"/>
              <a:pathLst>
                <a:path w="59" h="195" fill="none" extrusionOk="0">
                  <a:moveTo>
                    <a:pt x="0" y="0"/>
                  </a:moveTo>
                  <a:lnTo>
                    <a:pt x="0" y="0"/>
                  </a:lnTo>
                  <a:lnTo>
                    <a:pt x="59" y="195"/>
                  </a:lnTo>
                  <a:lnTo>
                    <a:pt x="59" y="19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1"/>
            <p:cNvSpPr/>
            <p:nvPr/>
          </p:nvSpPr>
          <p:spPr>
            <a:xfrm>
              <a:off x="4284325" y="-2587700"/>
              <a:ext cx="1678175" cy="1168875"/>
            </a:xfrm>
            <a:custGeom>
              <a:avLst/>
              <a:gdLst/>
              <a:ahLst/>
              <a:cxnLst/>
              <a:rect l="l" t="t" r="r" b="b"/>
              <a:pathLst>
                <a:path w="67127" h="46755" fill="none" extrusionOk="0">
                  <a:moveTo>
                    <a:pt x="38563" y="0"/>
                  </a:moveTo>
                  <a:lnTo>
                    <a:pt x="38563" y="0"/>
                  </a:ln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890" y="30314"/>
                  </a:lnTo>
                  <a:lnTo>
                    <a:pt x="36618" y="30995"/>
                  </a:lnTo>
                  <a:lnTo>
                    <a:pt x="36462" y="31345"/>
                  </a:lnTo>
                  <a:lnTo>
                    <a:pt x="36287" y="31715"/>
                  </a:lnTo>
                  <a:lnTo>
                    <a:pt x="36092" y="32065"/>
                  </a:lnTo>
                  <a:lnTo>
                    <a:pt x="35898" y="32396"/>
                  </a:lnTo>
                  <a:lnTo>
                    <a:pt x="35684" y="32688"/>
                  </a:lnTo>
                  <a:lnTo>
                    <a:pt x="35470" y="32960"/>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830" y="38486"/>
                  </a:lnTo>
                  <a:lnTo>
                    <a:pt x="11771" y="38058"/>
                  </a:lnTo>
                  <a:lnTo>
                    <a:pt x="11694" y="37669"/>
                  </a:lnTo>
                  <a:lnTo>
                    <a:pt x="11596" y="37299"/>
                  </a:lnTo>
                  <a:lnTo>
                    <a:pt x="11460" y="36929"/>
                  </a:lnTo>
                  <a:lnTo>
                    <a:pt x="11188" y="36209"/>
                  </a:lnTo>
                  <a:lnTo>
                    <a:pt x="10896" y="35470"/>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775" y="35840"/>
                  </a:lnTo>
                  <a:lnTo>
                    <a:pt x="61561" y="35801"/>
                  </a:lnTo>
                  <a:lnTo>
                    <a:pt x="61367" y="35801"/>
                  </a:lnTo>
                  <a:lnTo>
                    <a:pt x="61367"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938" y="30800"/>
                  </a:lnTo>
                  <a:lnTo>
                    <a:pt x="55355" y="30022"/>
                  </a:lnTo>
                  <a:lnTo>
                    <a:pt x="54810" y="29244"/>
                  </a:lnTo>
                  <a:lnTo>
                    <a:pt x="53740" y="27648"/>
                  </a:lnTo>
                  <a:lnTo>
                    <a:pt x="53195" y="26851"/>
                  </a:lnTo>
                  <a:lnTo>
                    <a:pt x="52650" y="26072"/>
                  </a:lnTo>
                  <a:lnTo>
                    <a:pt x="52067" y="25294"/>
                  </a:lnTo>
                  <a:lnTo>
                    <a:pt x="51483" y="24535"/>
                  </a:lnTo>
                  <a:lnTo>
                    <a:pt x="51483" y="24535"/>
                  </a:lnTo>
                  <a:lnTo>
                    <a:pt x="50705" y="23621"/>
                  </a:lnTo>
                  <a:lnTo>
                    <a:pt x="49946" y="22706"/>
                  </a:lnTo>
                  <a:lnTo>
                    <a:pt x="49576" y="22239"/>
                  </a:lnTo>
                  <a:lnTo>
                    <a:pt x="49206" y="21772"/>
                  </a:lnTo>
                  <a:lnTo>
                    <a:pt x="48856" y="21286"/>
                  </a:lnTo>
                  <a:lnTo>
                    <a:pt x="48525" y="20780"/>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852" y="25742"/>
                  </a:lnTo>
                  <a:lnTo>
                    <a:pt x="46599" y="26247"/>
                  </a:lnTo>
                  <a:lnTo>
                    <a:pt x="46346" y="26753"/>
                  </a:lnTo>
                  <a:lnTo>
                    <a:pt x="45782" y="27707"/>
                  </a:lnTo>
                  <a:lnTo>
                    <a:pt x="45237" y="28680"/>
                  </a:lnTo>
                  <a:lnTo>
                    <a:pt x="44965" y="29166"/>
                  </a:lnTo>
                  <a:lnTo>
                    <a:pt x="44731" y="29672"/>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1"/>
            <p:cNvSpPr/>
            <p:nvPr/>
          </p:nvSpPr>
          <p:spPr>
            <a:xfrm>
              <a:off x="4444350" y="-2437900"/>
              <a:ext cx="209675" cy="396475"/>
            </a:xfrm>
            <a:custGeom>
              <a:avLst/>
              <a:gdLst/>
              <a:ahLst/>
              <a:cxnLst/>
              <a:rect l="l" t="t" r="r" b="b"/>
              <a:pathLst>
                <a:path w="8387" h="15859" extrusionOk="0">
                  <a:moveTo>
                    <a:pt x="1654" y="1"/>
                  </a:moveTo>
                  <a:lnTo>
                    <a:pt x="1654" y="176"/>
                  </a:lnTo>
                  <a:lnTo>
                    <a:pt x="1596" y="371"/>
                  </a:lnTo>
                  <a:lnTo>
                    <a:pt x="1537" y="585"/>
                  </a:lnTo>
                  <a:lnTo>
                    <a:pt x="1440" y="838"/>
                  </a:lnTo>
                  <a:lnTo>
                    <a:pt x="1168" y="1363"/>
                  </a:lnTo>
                  <a:lnTo>
                    <a:pt x="856" y="1927"/>
                  </a:lnTo>
                  <a:lnTo>
                    <a:pt x="545" y="2530"/>
                  </a:lnTo>
                  <a:lnTo>
                    <a:pt x="390" y="2842"/>
                  </a:lnTo>
                  <a:lnTo>
                    <a:pt x="273" y="3133"/>
                  </a:lnTo>
                  <a:lnTo>
                    <a:pt x="156" y="3425"/>
                  </a:lnTo>
                  <a:lnTo>
                    <a:pt x="78" y="3717"/>
                  </a:lnTo>
                  <a:lnTo>
                    <a:pt x="20" y="3990"/>
                  </a:lnTo>
                  <a:lnTo>
                    <a:pt x="0" y="4262"/>
                  </a:lnTo>
                  <a:lnTo>
                    <a:pt x="20" y="4593"/>
                  </a:lnTo>
                  <a:lnTo>
                    <a:pt x="59" y="4904"/>
                  </a:lnTo>
                  <a:lnTo>
                    <a:pt x="117" y="5235"/>
                  </a:lnTo>
                  <a:lnTo>
                    <a:pt x="175" y="5546"/>
                  </a:lnTo>
                  <a:lnTo>
                    <a:pt x="253" y="5857"/>
                  </a:lnTo>
                  <a:lnTo>
                    <a:pt x="351" y="6169"/>
                  </a:lnTo>
                  <a:lnTo>
                    <a:pt x="565" y="6772"/>
                  </a:lnTo>
                  <a:lnTo>
                    <a:pt x="818" y="7375"/>
                  </a:lnTo>
                  <a:lnTo>
                    <a:pt x="1090" y="7978"/>
                  </a:lnTo>
                  <a:lnTo>
                    <a:pt x="1654" y="9146"/>
                  </a:lnTo>
                  <a:lnTo>
                    <a:pt x="1810" y="9496"/>
                  </a:lnTo>
                  <a:lnTo>
                    <a:pt x="1946" y="9865"/>
                  </a:lnTo>
                  <a:lnTo>
                    <a:pt x="2199" y="10683"/>
                  </a:lnTo>
                  <a:lnTo>
                    <a:pt x="2452" y="11539"/>
                  </a:lnTo>
                  <a:lnTo>
                    <a:pt x="2724" y="12434"/>
                  </a:lnTo>
                  <a:lnTo>
                    <a:pt x="2880" y="12862"/>
                  </a:lnTo>
                  <a:lnTo>
                    <a:pt x="3036" y="13290"/>
                  </a:lnTo>
                  <a:lnTo>
                    <a:pt x="3211" y="13698"/>
                  </a:lnTo>
                  <a:lnTo>
                    <a:pt x="3405" y="14088"/>
                  </a:lnTo>
                  <a:lnTo>
                    <a:pt x="3619" y="14457"/>
                  </a:lnTo>
                  <a:lnTo>
                    <a:pt x="3853" y="14769"/>
                  </a:lnTo>
                  <a:lnTo>
                    <a:pt x="3989" y="14924"/>
                  </a:lnTo>
                  <a:lnTo>
                    <a:pt x="4125" y="15080"/>
                  </a:lnTo>
                  <a:lnTo>
                    <a:pt x="4261" y="15197"/>
                  </a:lnTo>
                  <a:lnTo>
                    <a:pt x="4417" y="15313"/>
                  </a:lnTo>
                  <a:lnTo>
                    <a:pt x="4670" y="15508"/>
                  </a:lnTo>
                  <a:lnTo>
                    <a:pt x="4942" y="15644"/>
                  </a:lnTo>
                  <a:lnTo>
                    <a:pt x="5195" y="15761"/>
                  </a:lnTo>
                  <a:lnTo>
                    <a:pt x="5429" y="15819"/>
                  </a:lnTo>
                  <a:lnTo>
                    <a:pt x="5662" y="15858"/>
                  </a:lnTo>
                  <a:lnTo>
                    <a:pt x="5876" y="15858"/>
                  </a:lnTo>
                  <a:lnTo>
                    <a:pt x="6090" y="15819"/>
                  </a:lnTo>
                  <a:lnTo>
                    <a:pt x="6304" y="15761"/>
                  </a:lnTo>
                  <a:lnTo>
                    <a:pt x="6499" y="15664"/>
                  </a:lnTo>
                  <a:lnTo>
                    <a:pt x="6674" y="15547"/>
                  </a:lnTo>
                  <a:lnTo>
                    <a:pt x="6869" y="15411"/>
                  </a:lnTo>
                  <a:lnTo>
                    <a:pt x="7024" y="15236"/>
                  </a:lnTo>
                  <a:lnTo>
                    <a:pt x="7180" y="15060"/>
                  </a:lnTo>
                  <a:lnTo>
                    <a:pt x="7336" y="14866"/>
                  </a:lnTo>
                  <a:lnTo>
                    <a:pt x="7472" y="14632"/>
                  </a:lnTo>
                  <a:lnTo>
                    <a:pt x="7608" y="14418"/>
                  </a:lnTo>
                  <a:lnTo>
                    <a:pt x="7725" y="14165"/>
                  </a:lnTo>
                  <a:lnTo>
                    <a:pt x="7841" y="13913"/>
                  </a:lnTo>
                  <a:lnTo>
                    <a:pt x="7939" y="13640"/>
                  </a:lnTo>
                  <a:lnTo>
                    <a:pt x="8017" y="13368"/>
                  </a:lnTo>
                  <a:lnTo>
                    <a:pt x="8172" y="12803"/>
                  </a:lnTo>
                  <a:lnTo>
                    <a:pt x="8289" y="12239"/>
                  </a:lnTo>
                  <a:lnTo>
                    <a:pt x="8367" y="11675"/>
                  </a:lnTo>
                  <a:lnTo>
                    <a:pt x="8386" y="11150"/>
                  </a:lnTo>
                  <a:lnTo>
                    <a:pt x="8386" y="10644"/>
                  </a:lnTo>
                  <a:lnTo>
                    <a:pt x="8367" y="10410"/>
                  </a:lnTo>
                  <a:lnTo>
                    <a:pt x="8328" y="10196"/>
                  </a:lnTo>
                  <a:lnTo>
                    <a:pt x="8250" y="9788"/>
                  </a:lnTo>
                  <a:lnTo>
                    <a:pt x="8153" y="9418"/>
                  </a:lnTo>
                  <a:lnTo>
                    <a:pt x="8017" y="9048"/>
                  </a:lnTo>
                  <a:lnTo>
                    <a:pt x="7861" y="8698"/>
                  </a:lnTo>
                  <a:lnTo>
                    <a:pt x="7686" y="8367"/>
                  </a:lnTo>
                  <a:lnTo>
                    <a:pt x="7491" y="8037"/>
                  </a:lnTo>
                  <a:lnTo>
                    <a:pt x="7297" y="7725"/>
                  </a:lnTo>
                  <a:lnTo>
                    <a:pt x="7063" y="7433"/>
                  </a:lnTo>
                  <a:lnTo>
                    <a:pt x="6830" y="7142"/>
                  </a:lnTo>
                  <a:lnTo>
                    <a:pt x="6577" y="6850"/>
                  </a:lnTo>
                  <a:lnTo>
                    <a:pt x="6051" y="6285"/>
                  </a:lnTo>
                  <a:lnTo>
                    <a:pt x="5507" y="5741"/>
                  </a:lnTo>
                  <a:lnTo>
                    <a:pt x="4942" y="5215"/>
                  </a:lnTo>
                  <a:lnTo>
                    <a:pt x="4378" y="4671"/>
                  </a:lnTo>
                  <a:lnTo>
                    <a:pt x="3833" y="4106"/>
                  </a:lnTo>
                  <a:lnTo>
                    <a:pt x="3561" y="3834"/>
                  </a:lnTo>
                  <a:lnTo>
                    <a:pt x="3308" y="3542"/>
                  </a:lnTo>
                  <a:lnTo>
                    <a:pt x="3075" y="3250"/>
                  </a:lnTo>
                  <a:lnTo>
                    <a:pt x="2841" y="2939"/>
                  </a:lnTo>
                  <a:lnTo>
                    <a:pt x="2627" y="2608"/>
                  </a:lnTo>
                  <a:lnTo>
                    <a:pt x="2413" y="2277"/>
                  </a:lnTo>
                  <a:lnTo>
                    <a:pt x="2238" y="1947"/>
                  </a:lnTo>
                  <a:lnTo>
                    <a:pt x="2063" y="1596"/>
                  </a:lnTo>
                  <a:lnTo>
                    <a:pt x="1927" y="1227"/>
                  </a:lnTo>
                  <a:lnTo>
                    <a:pt x="1810" y="838"/>
                  </a:lnTo>
                  <a:lnTo>
                    <a:pt x="1713" y="429"/>
                  </a:lnTo>
                  <a:lnTo>
                    <a:pt x="16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1"/>
            <p:cNvSpPr/>
            <p:nvPr/>
          </p:nvSpPr>
          <p:spPr>
            <a:xfrm>
              <a:off x="4444350" y="-2437900"/>
              <a:ext cx="209675" cy="396475"/>
            </a:xfrm>
            <a:custGeom>
              <a:avLst/>
              <a:gdLst/>
              <a:ahLst/>
              <a:cxnLst/>
              <a:rect l="l" t="t" r="r" b="b"/>
              <a:pathLst>
                <a:path w="8387" h="15859" fill="none" extrusionOk="0">
                  <a:moveTo>
                    <a:pt x="8328" y="10196"/>
                  </a:moveTo>
                  <a:lnTo>
                    <a:pt x="8328" y="10196"/>
                  </a:lnTo>
                  <a:lnTo>
                    <a:pt x="8367" y="10410"/>
                  </a:lnTo>
                  <a:lnTo>
                    <a:pt x="8386" y="10644"/>
                  </a:lnTo>
                  <a:lnTo>
                    <a:pt x="8386" y="11150"/>
                  </a:lnTo>
                  <a:lnTo>
                    <a:pt x="8367" y="11675"/>
                  </a:lnTo>
                  <a:lnTo>
                    <a:pt x="8289" y="12239"/>
                  </a:lnTo>
                  <a:lnTo>
                    <a:pt x="8172" y="12803"/>
                  </a:lnTo>
                  <a:lnTo>
                    <a:pt x="8017" y="13368"/>
                  </a:lnTo>
                  <a:lnTo>
                    <a:pt x="7939" y="13640"/>
                  </a:lnTo>
                  <a:lnTo>
                    <a:pt x="7841" y="13913"/>
                  </a:lnTo>
                  <a:lnTo>
                    <a:pt x="7725" y="14165"/>
                  </a:lnTo>
                  <a:lnTo>
                    <a:pt x="7608" y="14418"/>
                  </a:lnTo>
                  <a:lnTo>
                    <a:pt x="7472" y="14632"/>
                  </a:lnTo>
                  <a:lnTo>
                    <a:pt x="7336" y="14866"/>
                  </a:lnTo>
                  <a:lnTo>
                    <a:pt x="7180" y="15060"/>
                  </a:lnTo>
                  <a:lnTo>
                    <a:pt x="7024" y="15236"/>
                  </a:lnTo>
                  <a:lnTo>
                    <a:pt x="6869" y="15411"/>
                  </a:lnTo>
                  <a:lnTo>
                    <a:pt x="6674" y="15547"/>
                  </a:lnTo>
                  <a:lnTo>
                    <a:pt x="6499" y="15664"/>
                  </a:lnTo>
                  <a:lnTo>
                    <a:pt x="6304" y="15761"/>
                  </a:lnTo>
                  <a:lnTo>
                    <a:pt x="6090" y="15819"/>
                  </a:lnTo>
                  <a:lnTo>
                    <a:pt x="5876" y="15858"/>
                  </a:lnTo>
                  <a:lnTo>
                    <a:pt x="5662" y="15858"/>
                  </a:lnTo>
                  <a:lnTo>
                    <a:pt x="5429" y="15819"/>
                  </a:lnTo>
                  <a:lnTo>
                    <a:pt x="5195" y="15761"/>
                  </a:lnTo>
                  <a:lnTo>
                    <a:pt x="4942" y="15644"/>
                  </a:lnTo>
                  <a:lnTo>
                    <a:pt x="4670" y="15508"/>
                  </a:lnTo>
                  <a:lnTo>
                    <a:pt x="4417" y="15313"/>
                  </a:lnTo>
                  <a:lnTo>
                    <a:pt x="4417" y="15313"/>
                  </a:lnTo>
                  <a:lnTo>
                    <a:pt x="4261" y="15197"/>
                  </a:lnTo>
                  <a:lnTo>
                    <a:pt x="4125" y="15080"/>
                  </a:lnTo>
                  <a:lnTo>
                    <a:pt x="3989" y="14924"/>
                  </a:lnTo>
                  <a:lnTo>
                    <a:pt x="3853" y="14769"/>
                  </a:lnTo>
                  <a:lnTo>
                    <a:pt x="3619" y="14457"/>
                  </a:lnTo>
                  <a:lnTo>
                    <a:pt x="3405" y="14088"/>
                  </a:lnTo>
                  <a:lnTo>
                    <a:pt x="3211" y="13698"/>
                  </a:lnTo>
                  <a:lnTo>
                    <a:pt x="3036" y="13290"/>
                  </a:lnTo>
                  <a:lnTo>
                    <a:pt x="2880" y="12862"/>
                  </a:lnTo>
                  <a:lnTo>
                    <a:pt x="2724" y="12434"/>
                  </a:lnTo>
                  <a:lnTo>
                    <a:pt x="2452" y="11539"/>
                  </a:lnTo>
                  <a:lnTo>
                    <a:pt x="2199" y="10683"/>
                  </a:lnTo>
                  <a:lnTo>
                    <a:pt x="1946" y="9865"/>
                  </a:lnTo>
                  <a:lnTo>
                    <a:pt x="1810" y="9496"/>
                  </a:lnTo>
                  <a:lnTo>
                    <a:pt x="1654" y="9146"/>
                  </a:lnTo>
                  <a:lnTo>
                    <a:pt x="1654" y="9146"/>
                  </a:lnTo>
                  <a:lnTo>
                    <a:pt x="1090" y="7978"/>
                  </a:lnTo>
                  <a:lnTo>
                    <a:pt x="818" y="7375"/>
                  </a:lnTo>
                  <a:lnTo>
                    <a:pt x="565" y="6772"/>
                  </a:lnTo>
                  <a:lnTo>
                    <a:pt x="351" y="6169"/>
                  </a:lnTo>
                  <a:lnTo>
                    <a:pt x="253" y="5857"/>
                  </a:lnTo>
                  <a:lnTo>
                    <a:pt x="175" y="5546"/>
                  </a:lnTo>
                  <a:lnTo>
                    <a:pt x="117" y="5235"/>
                  </a:lnTo>
                  <a:lnTo>
                    <a:pt x="59" y="4904"/>
                  </a:lnTo>
                  <a:lnTo>
                    <a:pt x="20" y="4593"/>
                  </a:lnTo>
                  <a:lnTo>
                    <a:pt x="0" y="4262"/>
                  </a:lnTo>
                  <a:lnTo>
                    <a:pt x="0" y="4262"/>
                  </a:lnTo>
                  <a:lnTo>
                    <a:pt x="20" y="3990"/>
                  </a:lnTo>
                  <a:lnTo>
                    <a:pt x="78" y="3717"/>
                  </a:lnTo>
                  <a:lnTo>
                    <a:pt x="156" y="3425"/>
                  </a:lnTo>
                  <a:lnTo>
                    <a:pt x="273" y="3133"/>
                  </a:lnTo>
                  <a:lnTo>
                    <a:pt x="390" y="2842"/>
                  </a:lnTo>
                  <a:lnTo>
                    <a:pt x="545" y="2530"/>
                  </a:lnTo>
                  <a:lnTo>
                    <a:pt x="856" y="1927"/>
                  </a:lnTo>
                  <a:lnTo>
                    <a:pt x="1168" y="1363"/>
                  </a:lnTo>
                  <a:lnTo>
                    <a:pt x="1440" y="838"/>
                  </a:lnTo>
                  <a:lnTo>
                    <a:pt x="1537" y="585"/>
                  </a:lnTo>
                  <a:lnTo>
                    <a:pt x="1596" y="371"/>
                  </a:lnTo>
                  <a:lnTo>
                    <a:pt x="1654" y="176"/>
                  </a:lnTo>
                  <a:lnTo>
                    <a:pt x="1654" y="1"/>
                  </a:lnTo>
                  <a:lnTo>
                    <a:pt x="1654" y="1"/>
                  </a:lnTo>
                  <a:lnTo>
                    <a:pt x="1713" y="429"/>
                  </a:lnTo>
                  <a:lnTo>
                    <a:pt x="1810" y="838"/>
                  </a:lnTo>
                  <a:lnTo>
                    <a:pt x="1927" y="1227"/>
                  </a:lnTo>
                  <a:lnTo>
                    <a:pt x="2063" y="1596"/>
                  </a:lnTo>
                  <a:lnTo>
                    <a:pt x="2238" y="1947"/>
                  </a:lnTo>
                  <a:lnTo>
                    <a:pt x="2413" y="2277"/>
                  </a:lnTo>
                  <a:lnTo>
                    <a:pt x="2627" y="2608"/>
                  </a:lnTo>
                  <a:lnTo>
                    <a:pt x="2841" y="2939"/>
                  </a:lnTo>
                  <a:lnTo>
                    <a:pt x="3075" y="3250"/>
                  </a:lnTo>
                  <a:lnTo>
                    <a:pt x="3308" y="3542"/>
                  </a:lnTo>
                  <a:lnTo>
                    <a:pt x="3561" y="3834"/>
                  </a:lnTo>
                  <a:lnTo>
                    <a:pt x="3833" y="4106"/>
                  </a:lnTo>
                  <a:lnTo>
                    <a:pt x="4378" y="4671"/>
                  </a:lnTo>
                  <a:lnTo>
                    <a:pt x="4942" y="5215"/>
                  </a:lnTo>
                  <a:lnTo>
                    <a:pt x="5507" y="5741"/>
                  </a:lnTo>
                  <a:lnTo>
                    <a:pt x="6051" y="6285"/>
                  </a:lnTo>
                  <a:lnTo>
                    <a:pt x="6577" y="6850"/>
                  </a:lnTo>
                  <a:lnTo>
                    <a:pt x="6830" y="7142"/>
                  </a:lnTo>
                  <a:lnTo>
                    <a:pt x="7063" y="7433"/>
                  </a:lnTo>
                  <a:lnTo>
                    <a:pt x="7297" y="7725"/>
                  </a:lnTo>
                  <a:lnTo>
                    <a:pt x="7491" y="8037"/>
                  </a:lnTo>
                  <a:lnTo>
                    <a:pt x="7686" y="8367"/>
                  </a:lnTo>
                  <a:lnTo>
                    <a:pt x="7861" y="8698"/>
                  </a:lnTo>
                  <a:lnTo>
                    <a:pt x="8017" y="9048"/>
                  </a:lnTo>
                  <a:lnTo>
                    <a:pt x="8153" y="9418"/>
                  </a:lnTo>
                  <a:lnTo>
                    <a:pt x="8250" y="9788"/>
                  </a:lnTo>
                  <a:lnTo>
                    <a:pt x="8328" y="10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1"/>
            <p:cNvSpPr/>
            <p:nvPr/>
          </p:nvSpPr>
          <p:spPr>
            <a:xfrm>
              <a:off x="4509050" y="-2272500"/>
              <a:ext cx="103125" cy="189725"/>
            </a:xfrm>
            <a:custGeom>
              <a:avLst/>
              <a:gdLst/>
              <a:ahLst/>
              <a:cxnLst/>
              <a:rect l="l" t="t" r="r" b="b"/>
              <a:pathLst>
                <a:path w="4125" h="7589" extrusionOk="0">
                  <a:moveTo>
                    <a:pt x="253" y="0"/>
                  </a:move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479" y="4611"/>
                  </a:lnTo>
                  <a:lnTo>
                    <a:pt x="1596" y="4845"/>
                  </a:lnTo>
                  <a:lnTo>
                    <a:pt x="1693" y="5078"/>
                  </a:lnTo>
                  <a:lnTo>
                    <a:pt x="1790" y="5312"/>
                  </a:lnTo>
                  <a:lnTo>
                    <a:pt x="1946" y="5779"/>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977" y="7549"/>
                  </a:lnTo>
                  <a:lnTo>
                    <a:pt x="3113" y="7491"/>
                  </a:lnTo>
                  <a:lnTo>
                    <a:pt x="3269" y="7374"/>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1"/>
            <p:cNvSpPr/>
            <p:nvPr/>
          </p:nvSpPr>
          <p:spPr>
            <a:xfrm>
              <a:off x="4509050" y="-2272500"/>
              <a:ext cx="103125" cy="189725"/>
            </a:xfrm>
            <a:custGeom>
              <a:avLst/>
              <a:gdLst/>
              <a:ahLst/>
              <a:cxnLst/>
              <a:rect l="l" t="t" r="r" b="b"/>
              <a:pathLst>
                <a:path w="4125" h="7589" fill="none" extrusionOk="0">
                  <a:moveTo>
                    <a:pt x="253" y="0"/>
                  </a:moveTo>
                  <a:lnTo>
                    <a:pt x="253" y="0"/>
                  </a:ln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343" y="4378"/>
                  </a:lnTo>
                  <a:lnTo>
                    <a:pt x="1479" y="4611"/>
                  </a:lnTo>
                  <a:lnTo>
                    <a:pt x="1596" y="4845"/>
                  </a:lnTo>
                  <a:lnTo>
                    <a:pt x="1693" y="5078"/>
                  </a:lnTo>
                  <a:lnTo>
                    <a:pt x="1790" y="5312"/>
                  </a:lnTo>
                  <a:lnTo>
                    <a:pt x="1946" y="5779"/>
                  </a:lnTo>
                  <a:lnTo>
                    <a:pt x="2082" y="6304"/>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841" y="7588"/>
                  </a:lnTo>
                  <a:lnTo>
                    <a:pt x="2977" y="7549"/>
                  </a:lnTo>
                  <a:lnTo>
                    <a:pt x="3113" y="7491"/>
                  </a:lnTo>
                  <a:lnTo>
                    <a:pt x="3269" y="7374"/>
                  </a:lnTo>
                  <a:lnTo>
                    <a:pt x="3444" y="7199"/>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46000">
              <a:schemeClr val="dk2"/>
            </a:gs>
            <a:gs pos="69000">
              <a:schemeClr val="accent5"/>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Kreon"/>
              <a:buNone/>
              <a:defRPr sz="3000" b="1">
                <a:solidFill>
                  <a:schemeClr val="dk1"/>
                </a:solidFill>
                <a:latin typeface="Kreon"/>
                <a:ea typeface="Kreon"/>
                <a:cs typeface="Kreon"/>
                <a:sym typeface="Kreon"/>
              </a:defRPr>
            </a:lvl1pPr>
            <a:lvl2pPr lvl="1" rtl="0">
              <a:spcBef>
                <a:spcPts val="0"/>
              </a:spcBef>
              <a:spcAft>
                <a:spcPts val="0"/>
              </a:spcAft>
              <a:buClr>
                <a:schemeClr val="dk1"/>
              </a:buClr>
              <a:buSzPts val="3500"/>
              <a:buFont typeface="Creepster"/>
              <a:buNone/>
              <a:defRPr sz="3500">
                <a:solidFill>
                  <a:schemeClr val="dk1"/>
                </a:solidFill>
                <a:latin typeface="Creepster"/>
                <a:ea typeface="Creepster"/>
                <a:cs typeface="Creepster"/>
                <a:sym typeface="Creepster"/>
              </a:defRPr>
            </a:lvl2pPr>
            <a:lvl3pPr lvl="2" rtl="0">
              <a:spcBef>
                <a:spcPts val="0"/>
              </a:spcBef>
              <a:spcAft>
                <a:spcPts val="0"/>
              </a:spcAft>
              <a:buClr>
                <a:schemeClr val="dk1"/>
              </a:buClr>
              <a:buSzPts val="3500"/>
              <a:buFont typeface="Creepster"/>
              <a:buNone/>
              <a:defRPr sz="3500">
                <a:solidFill>
                  <a:schemeClr val="dk1"/>
                </a:solidFill>
                <a:latin typeface="Creepster"/>
                <a:ea typeface="Creepster"/>
                <a:cs typeface="Creepster"/>
                <a:sym typeface="Creepster"/>
              </a:defRPr>
            </a:lvl3pPr>
            <a:lvl4pPr lvl="3" rtl="0">
              <a:spcBef>
                <a:spcPts val="0"/>
              </a:spcBef>
              <a:spcAft>
                <a:spcPts val="0"/>
              </a:spcAft>
              <a:buClr>
                <a:schemeClr val="dk1"/>
              </a:buClr>
              <a:buSzPts val="3500"/>
              <a:buFont typeface="Creepster"/>
              <a:buNone/>
              <a:defRPr sz="3500">
                <a:solidFill>
                  <a:schemeClr val="dk1"/>
                </a:solidFill>
                <a:latin typeface="Creepster"/>
                <a:ea typeface="Creepster"/>
                <a:cs typeface="Creepster"/>
                <a:sym typeface="Creepster"/>
              </a:defRPr>
            </a:lvl4pPr>
            <a:lvl5pPr lvl="4" rtl="0">
              <a:spcBef>
                <a:spcPts val="0"/>
              </a:spcBef>
              <a:spcAft>
                <a:spcPts val="0"/>
              </a:spcAft>
              <a:buClr>
                <a:schemeClr val="dk1"/>
              </a:buClr>
              <a:buSzPts val="3500"/>
              <a:buFont typeface="Creepster"/>
              <a:buNone/>
              <a:defRPr sz="3500">
                <a:solidFill>
                  <a:schemeClr val="dk1"/>
                </a:solidFill>
                <a:latin typeface="Creepster"/>
                <a:ea typeface="Creepster"/>
                <a:cs typeface="Creepster"/>
                <a:sym typeface="Creepster"/>
              </a:defRPr>
            </a:lvl5pPr>
            <a:lvl6pPr lvl="5" rtl="0">
              <a:spcBef>
                <a:spcPts val="0"/>
              </a:spcBef>
              <a:spcAft>
                <a:spcPts val="0"/>
              </a:spcAft>
              <a:buClr>
                <a:schemeClr val="dk1"/>
              </a:buClr>
              <a:buSzPts val="3500"/>
              <a:buFont typeface="Creepster"/>
              <a:buNone/>
              <a:defRPr sz="3500">
                <a:solidFill>
                  <a:schemeClr val="dk1"/>
                </a:solidFill>
                <a:latin typeface="Creepster"/>
                <a:ea typeface="Creepster"/>
                <a:cs typeface="Creepster"/>
                <a:sym typeface="Creepster"/>
              </a:defRPr>
            </a:lvl6pPr>
            <a:lvl7pPr lvl="6" rtl="0">
              <a:spcBef>
                <a:spcPts val="0"/>
              </a:spcBef>
              <a:spcAft>
                <a:spcPts val="0"/>
              </a:spcAft>
              <a:buClr>
                <a:schemeClr val="dk1"/>
              </a:buClr>
              <a:buSzPts val="3500"/>
              <a:buFont typeface="Creepster"/>
              <a:buNone/>
              <a:defRPr sz="3500">
                <a:solidFill>
                  <a:schemeClr val="dk1"/>
                </a:solidFill>
                <a:latin typeface="Creepster"/>
                <a:ea typeface="Creepster"/>
                <a:cs typeface="Creepster"/>
                <a:sym typeface="Creepster"/>
              </a:defRPr>
            </a:lvl7pPr>
            <a:lvl8pPr lvl="7" rtl="0">
              <a:spcBef>
                <a:spcPts val="0"/>
              </a:spcBef>
              <a:spcAft>
                <a:spcPts val="0"/>
              </a:spcAft>
              <a:buClr>
                <a:schemeClr val="dk1"/>
              </a:buClr>
              <a:buSzPts val="3500"/>
              <a:buFont typeface="Creepster"/>
              <a:buNone/>
              <a:defRPr sz="3500">
                <a:solidFill>
                  <a:schemeClr val="dk1"/>
                </a:solidFill>
                <a:latin typeface="Creepster"/>
                <a:ea typeface="Creepster"/>
                <a:cs typeface="Creepster"/>
                <a:sym typeface="Creepster"/>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1pPr>
            <a:lvl2pPr marL="914400" lvl="1"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2pPr>
            <a:lvl3pPr marL="1371600" lvl="2"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3pPr>
            <a:lvl4pPr marL="1828800" lvl="3"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4pPr>
            <a:lvl5pPr marL="2286000" lvl="4"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5pPr>
            <a:lvl6pPr marL="2743200" lvl="5"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6pPr>
            <a:lvl7pPr marL="3200400" lvl="6"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7pPr>
            <a:lvl8pPr marL="3657600" lvl="7"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8pPr>
            <a:lvl9pPr marL="4114800" lvl="8"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59" r:id="rId6"/>
    <p:sldLayoutId id="2147483660" r:id="rId7"/>
    <p:sldLayoutId id="2147483662" r:id="rId8"/>
    <p:sldLayoutId id="2147483677" r:id="rId9"/>
    <p:sldLayoutId id="214748367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5"/>
        <p:cNvGrpSpPr/>
        <p:nvPr/>
      </p:nvGrpSpPr>
      <p:grpSpPr>
        <a:xfrm>
          <a:off x="0" y="0"/>
          <a:ext cx="0" cy="0"/>
          <a:chOff x="0" y="0"/>
          <a:chExt cx="0" cy="0"/>
        </a:xfrm>
      </p:grpSpPr>
      <p:sp>
        <p:nvSpPr>
          <p:cNvPr id="2506" name="Google Shape;2506;p36"/>
          <p:cNvSpPr txBox="1">
            <a:spLocks noGrp="1"/>
          </p:cNvSpPr>
          <p:nvPr>
            <p:ph type="ctrTitle"/>
          </p:nvPr>
        </p:nvSpPr>
        <p:spPr>
          <a:xfrm>
            <a:off x="3463233" y="665793"/>
            <a:ext cx="5161978" cy="27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a:buNone/>
            </a:pPr>
            <a:r>
              <a:rPr lang="en-US" dirty="0"/>
              <a:t>Horror</a:t>
            </a:r>
            <a:br>
              <a:rPr lang="en-US" dirty="0"/>
            </a:br>
            <a:r>
              <a:rPr lang="en-US" dirty="0"/>
              <a:t>Movies</a:t>
            </a:r>
            <a:br>
              <a:rPr lang="en-US" dirty="0"/>
            </a:br>
            <a:r>
              <a:rPr lang="en-US" dirty="0"/>
              <a:t>Search Engines</a:t>
            </a:r>
            <a:endParaRPr dirty="0"/>
          </a:p>
        </p:txBody>
      </p:sp>
      <p:sp>
        <p:nvSpPr>
          <p:cNvPr id="2507" name="Google Shape;2507;p36"/>
          <p:cNvSpPr txBox="1">
            <a:spLocks noGrp="1"/>
          </p:cNvSpPr>
          <p:nvPr>
            <p:ph type="subTitle" idx="1"/>
          </p:nvPr>
        </p:nvSpPr>
        <p:spPr>
          <a:xfrm>
            <a:off x="3835375" y="3415188"/>
            <a:ext cx="45993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Here is where your presentation begins</a:t>
            </a:r>
            <a:endParaRPr dirty="0"/>
          </a:p>
        </p:txBody>
      </p:sp>
      <p:grpSp>
        <p:nvGrpSpPr>
          <p:cNvPr id="2508" name="Google Shape;2508;p36"/>
          <p:cNvGrpSpPr/>
          <p:nvPr/>
        </p:nvGrpSpPr>
        <p:grpSpPr>
          <a:xfrm>
            <a:off x="789416" y="745304"/>
            <a:ext cx="2880265" cy="3652893"/>
            <a:chOff x="789416" y="745304"/>
            <a:chExt cx="2880265" cy="3652893"/>
          </a:xfrm>
        </p:grpSpPr>
        <p:sp>
          <p:nvSpPr>
            <p:cNvPr id="2509" name="Google Shape;2509;p36"/>
            <p:cNvSpPr/>
            <p:nvPr/>
          </p:nvSpPr>
          <p:spPr>
            <a:xfrm>
              <a:off x="981901" y="4197664"/>
              <a:ext cx="2687780" cy="200532"/>
            </a:xfrm>
            <a:custGeom>
              <a:avLst/>
              <a:gdLst/>
              <a:ahLst/>
              <a:cxnLst/>
              <a:rect l="l" t="t" r="r" b="b"/>
              <a:pathLst>
                <a:path w="75420" h="5627" extrusionOk="0">
                  <a:moveTo>
                    <a:pt x="37710" y="1"/>
                  </a:moveTo>
                  <a:lnTo>
                    <a:pt x="33866" y="20"/>
                  </a:lnTo>
                  <a:lnTo>
                    <a:pt x="30115" y="57"/>
                  </a:lnTo>
                  <a:lnTo>
                    <a:pt x="26496" y="132"/>
                  </a:lnTo>
                  <a:lnTo>
                    <a:pt x="23027" y="226"/>
                  </a:lnTo>
                  <a:lnTo>
                    <a:pt x="19746" y="338"/>
                  </a:lnTo>
                  <a:lnTo>
                    <a:pt x="16633" y="470"/>
                  </a:lnTo>
                  <a:lnTo>
                    <a:pt x="13726" y="638"/>
                  </a:lnTo>
                  <a:lnTo>
                    <a:pt x="11045" y="826"/>
                  </a:lnTo>
                  <a:lnTo>
                    <a:pt x="8607" y="1013"/>
                  </a:lnTo>
                  <a:lnTo>
                    <a:pt x="6451" y="1239"/>
                  </a:lnTo>
                  <a:lnTo>
                    <a:pt x="5457" y="1351"/>
                  </a:lnTo>
                  <a:lnTo>
                    <a:pt x="4557" y="1464"/>
                  </a:lnTo>
                  <a:lnTo>
                    <a:pt x="3732" y="1595"/>
                  </a:lnTo>
                  <a:lnTo>
                    <a:pt x="2963" y="1726"/>
                  </a:lnTo>
                  <a:lnTo>
                    <a:pt x="2288" y="1839"/>
                  </a:lnTo>
                  <a:lnTo>
                    <a:pt x="1707" y="1970"/>
                  </a:lnTo>
                  <a:lnTo>
                    <a:pt x="1200" y="2101"/>
                  </a:lnTo>
                  <a:lnTo>
                    <a:pt x="769" y="2251"/>
                  </a:lnTo>
                  <a:lnTo>
                    <a:pt x="431" y="2382"/>
                  </a:lnTo>
                  <a:lnTo>
                    <a:pt x="300" y="2457"/>
                  </a:lnTo>
                  <a:lnTo>
                    <a:pt x="206" y="2532"/>
                  </a:lnTo>
                  <a:lnTo>
                    <a:pt x="113" y="2589"/>
                  </a:lnTo>
                  <a:lnTo>
                    <a:pt x="56" y="2664"/>
                  </a:lnTo>
                  <a:lnTo>
                    <a:pt x="19" y="2739"/>
                  </a:lnTo>
                  <a:lnTo>
                    <a:pt x="0" y="2814"/>
                  </a:lnTo>
                  <a:lnTo>
                    <a:pt x="19" y="2889"/>
                  </a:lnTo>
                  <a:lnTo>
                    <a:pt x="56" y="2964"/>
                  </a:lnTo>
                  <a:lnTo>
                    <a:pt x="113" y="3020"/>
                  </a:lnTo>
                  <a:lnTo>
                    <a:pt x="206" y="3095"/>
                  </a:lnTo>
                  <a:lnTo>
                    <a:pt x="300" y="3170"/>
                  </a:lnTo>
                  <a:lnTo>
                    <a:pt x="431" y="3245"/>
                  </a:lnTo>
                  <a:lnTo>
                    <a:pt x="769" y="3376"/>
                  </a:lnTo>
                  <a:lnTo>
                    <a:pt x="1200" y="3507"/>
                  </a:lnTo>
                  <a:lnTo>
                    <a:pt x="1707" y="3657"/>
                  </a:lnTo>
                  <a:lnTo>
                    <a:pt x="2288" y="3789"/>
                  </a:lnTo>
                  <a:lnTo>
                    <a:pt x="2963" y="3901"/>
                  </a:lnTo>
                  <a:lnTo>
                    <a:pt x="3732" y="4033"/>
                  </a:lnTo>
                  <a:lnTo>
                    <a:pt x="4557" y="4145"/>
                  </a:lnTo>
                  <a:lnTo>
                    <a:pt x="5457" y="4276"/>
                  </a:lnTo>
                  <a:lnTo>
                    <a:pt x="6451" y="4389"/>
                  </a:lnTo>
                  <a:lnTo>
                    <a:pt x="8607" y="4595"/>
                  </a:lnTo>
                  <a:lnTo>
                    <a:pt x="11045" y="4801"/>
                  </a:lnTo>
                  <a:lnTo>
                    <a:pt x="13726" y="4989"/>
                  </a:lnTo>
                  <a:lnTo>
                    <a:pt x="16633" y="5139"/>
                  </a:lnTo>
                  <a:lnTo>
                    <a:pt x="19746" y="5289"/>
                  </a:lnTo>
                  <a:lnTo>
                    <a:pt x="23027" y="5401"/>
                  </a:lnTo>
                  <a:lnTo>
                    <a:pt x="26496" y="5495"/>
                  </a:lnTo>
                  <a:lnTo>
                    <a:pt x="30115" y="5570"/>
                  </a:lnTo>
                  <a:lnTo>
                    <a:pt x="33866" y="5608"/>
                  </a:lnTo>
                  <a:lnTo>
                    <a:pt x="37710" y="5626"/>
                  </a:lnTo>
                  <a:lnTo>
                    <a:pt x="41573" y="5608"/>
                  </a:lnTo>
                  <a:lnTo>
                    <a:pt x="45323" y="5570"/>
                  </a:lnTo>
                  <a:lnTo>
                    <a:pt x="48923" y="5495"/>
                  </a:lnTo>
                  <a:lnTo>
                    <a:pt x="52392" y="5401"/>
                  </a:lnTo>
                  <a:lnTo>
                    <a:pt x="55693" y="5289"/>
                  </a:lnTo>
                  <a:lnTo>
                    <a:pt x="58805" y="5139"/>
                  </a:lnTo>
                  <a:lnTo>
                    <a:pt x="61693" y="4989"/>
                  </a:lnTo>
                  <a:lnTo>
                    <a:pt x="64375" y="4801"/>
                  </a:lnTo>
                  <a:lnTo>
                    <a:pt x="66812" y="4595"/>
                  </a:lnTo>
                  <a:lnTo>
                    <a:pt x="68987" y="4389"/>
                  </a:lnTo>
                  <a:lnTo>
                    <a:pt x="69963" y="4276"/>
                  </a:lnTo>
                  <a:lnTo>
                    <a:pt x="70881" y="4145"/>
                  </a:lnTo>
                  <a:lnTo>
                    <a:pt x="71706" y="4033"/>
                  </a:lnTo>
                  <a:lnTo>
                    <a:pt x="72457" y="3901"/>
                  </a:lnTo>
                  <a:lnTo>
                    <a:pt x="73132" y="3789"/>
                  </a:lnTo>
                  <a:lnTo>
                    <a:pt x="73732" y="3657"/>
                  </a:lnTo>
                  <a:lnTo>
                    <a:pt x="74238" y="3507"/>
                  </a:lnTo>
                  <a:lnTo>
                    <a:pt x="74650" y="3376"/>
                  </a:lnTo>
                  <a:lnTo>
                    <a:pt x="74988" y="3245"/>
                  </a:lnTo>
                  <a:lnTo>
                    <a:pt x="75119" y="3170"/>
                  </a:lnTo>
                  <a:lnTo>
                    <a:pt x="75232" y="3095"/>
                  </a:lnTo>
                  <a:lnTo>
                    <a:pt x="75307" y="3020"/>
                  </a:lnTo>
                  <a:lnTo>
                    <a:pt x="75382" y="2964"/>
                  </a:lnTo>
                  <a:lnTo>
                    <a:pt x="75419" y="2889"/>
                  </a:lnTo>
                  <a:lnTo>
                    <a:pt x="75419" y="2814"/>
                  </a:lnTo>
                  <a:lnTo>
                    <a:pt x="75419" y="2739"/>
                  </a:lnTo>
                  <a:lnTo>
                    <a:pt x="75382" y="2664"/>
                  </a:lnTo>
                  <a:lnTo>
                    <a:pt x="75307" y="2589"/>
                  </a:lnTo>
                  <a:lnTo>
                    <a:pt x="75232" y="2532"/>
                  </a:lnTo>
                  <a:lnTo>
                    <a:pt x="75119" y="2457"/>
                  </a:lnTo>
                  <a:lnTo>
                    <a:pt x="74988" y="2382"/>
                  </a:lnTo>
                  <a:lnTo>
                    <a:pt x="74650" y="2251"/>
                  </a:lnTo>
                  <a:lnTo>
                    <a:pt x="74238" y="2101"/>
                  </a:lnTo>
                  <a:lnTo>
                    <a:pt x="73732" y="1970"/>
                  </a:lnTo>
                  <a:lnTo>
                    <a:pt x="73132" y="1839"/>
                  </a:lnTo>
                  <a:lnTo>
                    <a:pt x="72457" y="1726"/>
                  </a:lnTo>
                  <a:lnTo>
                    <a:pt x="71706" y="1595"/>
                  </a:lnTo>
                  <a:lnTo>
                    <a:pt x="70881" y="1464"/>
                  </a:lnTo>
                  <a:lnTo>
                    <a:pt x="69963" y="1351"/>
                  </a:lnTo>
                  <a:lnTo>
                    <a:pt x="68987" y="1239"/>
                  </a:lnTo>
                  <a:lnTo>
                    <a:pt x="66812" y="1013"/>
                  </a:lnTo>
                  <a:lnTo>
                    <a:pt x="64375" y="826"/>
                  </a:lnTo>
                  <a:lnTo>
                    <a:pt x="61693" y="638"/>
                  </a:lnTo>
                  <a:lnTo>
                    <a:pt x="58805" y="470"/>
                  </a:lnTo>
                  <a:lnTo>
                    <a:pt x="55693" y="338"/>
                  </a:lnTo>
                  <a:lnTo>
                    <a:pt x="52392" y="226"/>
                  </a:lnTo>
                  <a:lnTo>
                    <a:pt x="48923" y="132"/>
                  </a:lnTo>
                  <a:lnTo>
                    <a:pt x="45323" y="57"/>
                  </a:lnTo>
                  <a:lnTo>
                    <a:pt x="41573" y="20"/>
                  </a:lnTo>
                  <a:lnTo>
                    <a:pt x="3771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6"/>
            <p:cNvSpPr/>
            <p:nvPr/>
          </p:nvSpPr>
          <p:spPr>
            <a:xfrm>
              <a:off x="789416" y="2040451"/>
              <a:ext cx="1285124" cy="1647308"/>
            </a:xfrm>
            <a:custGeom>
              <a:avLst/>
              <a:gdLst/>
              <a:ahLst/>
              <a:cxnLst/>
              <a:rect l="l" t="t" r="r" b="b"/>
              <a:pathLst>
                <a:path w="36061" h="46224" extrusionOk="0">
                  <a:moveTo>
                    <a:pt x="1707" y="0"/>
                  </a:moveTo>
                  <a:lnTo>
                    <a:pt x="1632" y="75"/>
                  </a:lnTo>
                  <a:lnTo>
                    <a:pt x="1557" y="151"/>
                  </a:lnTo>
                  <a:lnTo>
                    <a:pt x="1501" y="244"/>
                  </a:lnTo>
                  <a:lnTo>
                    <a:pt x="1445" y="338"/>
                  </a:lnTo>
                  <a:lnTo>
                    <a:pt x="1370" y="563"/>
                  </a:lnTo>
                  <a:lnTo>
                    <a:pt x="1332" y="788"/>
                  </a:lnTo>
                  <a:lnTo>
                    <a:pt x="1313" y="1013"/>
                  </a:lnTo>
                  <a:lnTo>
                    <a:pt x="1313" y="1257"/>
                  </a:lnTo>
                  <a:lnTo>
                    <a:pt x="1332" y="1707"/>
                  </a:lnTo>
                  <a:lnTo>
                    <a:pt x="1313" y="2082"/>
                  </a:lnTo>
                  <a:lnTo>
                    <a:pt x="1238" y="2438"/>
                  </a:lnTo>
                  <a:lnTo>
                    <a:pt x="1145" y="2776"/>
                  </a:lnTo>
                  <a:lnTo>
                    <a:pt x="1032" y="3132"/>
                  </a:lnTo>
                  <a:lnTo>
                    <a:pt x="901" y="3470"/>
                  </a:lnTo>
                  <a:lnTo>
                    <a:pt x="751" y="3807"/>
                  </a:lnTo>
                  <a:lnTo>
                    <a:pt x="469" y="4482"/>
                  </a:lnTo>
                  <a:lnTo>
                    <a:pt x="338" y="4820"/>
                  </a:lnTo>
                  <a:lnTo>
                    <a:pt x="207" y="5176"/>
                  </a:lnTo>
                  <a:lnTo>
                    <a:pt x="113" y="5532"/>
                  </a:lnTo>
                  <a:lnTo>
                    <a:pt x="38" y="5907"/>
                  </a:lnTo>
                  <a:lnTo>
                    <a:pt x="1" y="6264"/>
                  </a:lnTo>
                  <a:lnTo>
                    <a:pt x="1" y="6451"/>
                  </a:lnTo>
                  <a:lnTo>
                    <a:pt x="1" y="6620"/>
                  </a:lnTo>
                  <a:lnTo>
                    <a:pt x="19" y="6807"/>
                  </a:lnTo>
                  <a:lnTo>
                    <a:pt x="57" y="6976"/>
                  </a:lnTo>
                  <a:lnTo>
                    <a:pt x="94" y="7145"/>
                  </a:lnTo>
                  <a:lnTo>
                    <a:pt x="151" y="7332"/>
                  </a:lnTo>
                  <a:lnTo>
                    <a:pt x="207" y="7182"/>
                  </a:lnTo>
                  <a:lnTo>
                    <a:pt x="263" y="7051"/>
                  </a:lnTo>
                  <a:lnTo>
                    <a:pt x="394" y="6789"/>
                  </a:lnTo>
                  <a:lnTo>
                    <a:pt x="582" y="6564"/>
                  </a:lnTo>
                  <a:lnTo>
                    <a:pt x="769" y="6357"/>
                  </a:lnTo>
                  <a:lnTo>
                    <a:pt x="994" y="6189"/>
                  </a:lnTo>
                  <a:lnTo>
                    <a:pt x="1257" y="6039"/>
                  </a:lnTo>
                  <a:lnTo>
                    <a:pt x="1520" y="5945"/>
                  </a:lnTo>
                  <a:lnTo>
                    <a:pt x="1651" y="5926"/>
                  </a:lnTo>
                  <a:lnTo>
                    <a:pt x="1782" y="5907"/>
                  </a:lnTo>
                  <a:lnTo>
                    <a:pt x="1895" y="6245"/>
                  </a:lnTo>
                  <a:lnTo>
                    <a:pt x="1970" y="6582"/>
                  </a:lnTo>
                  <a:lnTo>
                    <a:pt x="2007" y="6939"/>
                  </a:lnTo>
                  <a:lnTo>
                    <a:pt x="2045" y="7295"/>
                  </a:lnTo>
                  <a:lnTo>
                    <a:pt x="2045" y="7651"/>
                  </a:lnTo>
                  <a:lnTo>
                    <a:pt x="2026" y="8026"/>
                  </a:lnTo>
                  <a:lnTo>
                    <a:pt x="1988" y="8401"/>
                  </a:lnTo>
                  <a:lnTo>
                    <a:pt x="1932" y="8776"/>
                  </a:lnTo>
                  <a:lnTo>
                    <a:pt x="1876" y="9133"/>
                  </a:lnTo>
                  <a:lnTo>
                    <a:pt x="1782" y="9526"/>
                  </a:lnTo>
                  <a:lnTo>
                    <a:pt x="1613" y="10258"/>
                  </a:lnTo>
                  <a:lnTo>
                    <a:pt x="1407" y="11008"/>
                  </a:lnTo>
                  <a:lnTo>
                    <a:pt x="1201" y="11739"/>
                  </a:lnTo>
                  <a:lnTo>
                    <a:pt x="1088" y="12133"/>
                  </a:lnTo>
                  <a:lnTo>
                    <a:pt x="1013" y="12564"/>
                  </a:lnTo>
                  <a:lnTo>
                    <a:pt x="919" y="12995"/>
                  </a:lnTo>
                  <a:lnTo>
                    <a:pt x="863" y="13427"/>
                  </a:lnTo>
                  <a:lnTo>
                    <a:pt x="826" y="13858"/>
                  </a:lnTo>
                  <a:lnTo>
                    <a:pt x="807" y="14289"/>
                  </a:lnTo>
                  <a:lnTo>
                    <a:pt x="826" y="14721"/>
                  </a:lnTo>
                  <a:lnTo>
                    <a:pt x="844" y="15152"/>
                  </a:lnTo>
                  <a:lnTo>
                    <a:pt x="919" y="15564"/>
                  </a:lnTo>
                  <a:lnTo>
                    <a:pt x="1013" y="15958"/>
                  </a:lnTo>
                  <a:lnTo>
                    <a:pt x="1126" y="16333"/>
                  </a:lnTo>
                  <a:lnTo>
                    <a:pt x="1276" y="16671"/>
                  </a:lnTo>
                  <a:lnTo>
                    <a:pt x="1370" y="16839"/>
                  </a:lnTo>
                  <a:lnTo>
                    <a:pt x="1482" y="17008"/>
                  </a:lnTo>
                  <a:lnTo>
                    <a:pt x="1595" y="17158"/>
                  </a:lnTo>
                  <a:lnTo>
                    <a:pt x="1707" y="17290"/>
                  </a:lnTo>
                  <a:lnTo>
                    <a:pt x="1838" y="17440"/>
                  </a:lnTo>
                  <a:lnTo>
                    <a:pt x="1988" y="17552"/>
                  </a:lnTo>
                  <a:lnTo>
                    <a:pt x="2138" y="17665"/>
                  </a:lnTo>
                  <a:lnTo>
                    <a:pt x="2288" y="17777"/>
                  </a:lnTo>
                  <a:lnTo>
                    <a:pt x="2476" y="17871"/>
                  </a:lnTo>
                  <a:lnTo>
                    <a:pt x="2663" y="17965"/>
                  </a:lnTo>
                  <a:lnTo>
                    <a:pt x="2870" y="18040"/>
                  </a:lnTo>
                  <a:lnTo>
                    <a:pt x="3057" y="18077"/>
                  </a:lnTo>
                  <a:lnTo>
                    <a:pt x="3263" y="18133"/>
                  </a:lnTo>
                  <a:lnTo>
                    <a:pt x="3470" y="18152"/>
                  </a:lnTo>
                  <a:lnTo>
                    <a:pt x="3882" y="18190"/>
                  </a:lnTo>
                  <a:lnTo>
                    <a:pt x="4314" y="18190"/>
                  </a:lnTo>
                  <a:lnTo>
                    <a:pt x="4726" y="18152"/>
                  </a:lnTo>
                  <a:lnTo>
                    <a:pt x="5607" y="18077"/>
                  </a:lnTo>
                  <a:lnTo>
                    <a:pt x="6039" y="18040"/>
                  </a:lnTo>
                  <a:lnTo>
                    <a:pt x="6451" y="18002"/>
                  </a:lnTo>
                  <a:lnTo>
                    <a:pt x="6864" y="18002"/>
                  </a:lnTo>
                  <a:lnTo>
                    <a:pt x="7276" y="18040"/>
                  </a:lnTo>
                  <a:lnTo>
                    <a:pt x="7464" y="18058"/>
                  </a:lnTo>
                  <a:lnTo>
                    <a:pt x="7670" y="18115"/>
                  </a:lnTo>
                  <a:lnTo>
                    <a:pt x="7858" y="18171"/>
                  </a:lnTo>
                  <a:lnTo>
                    <a:pt x="8026" y="18227"/>
                  </a:lnTo>
                  <a:lnTo>
                    <a:pt x="8214" y="18321"/>
                  </a:lnTo>
                  <a:lnTo>
                    <a:pt x="8383" y="18415"/>
                  </a:lnTo>
                  <a:lnTo>
                    <a:pt x="8551" y="18546"/>
                  </a:lnTo>
                  <a:lnTo>
                    <a:pt x="8701" y="18677"/>
                  </a:lnTo>
                  <a:lnTo>
                    <a:pt x="8908" y="18902"/>
                  </a:lnTo>
                  <a:lnTo>
                    <a:pt x="9076" y="19146"/>
                  </a:lnTo>
                  <a:lnTo>
                    <a:pt x="9226" y="19408"/>
                  </a:lnTo>
                  <a:lnTo>
                    <a:pt x="9320" y="19690"/>
                  </a:lnTo>
                  <a:lnTo>
                    <a:pt x="9395" y="19971"/>
                  </a:lnTo>
                  <a:lnTo>
                    <a:pt x="9451" y="20271"/>
                  </a:lnTo>
                  <a:lnTo>
                    <a:pt x="9470" y="20590"/>
                  </a:lnTo>
                  <a:lnTo>
                    <a:pt x="9470" y="20909"/>
                  </a:lnTo>
                  <a:lnTo>
                    <a:pt x="9433" y="21227"/>
                  </a:lnTo>
                  <a:lnTo>
                    <a:pt x="9395" y="21546"/>
                  </a:lnTo>
                  <a:lnTo>
                    <a:pt x="9301" y="21865"/>
                  </a:lnTo>
                  <a:lnTo>
                    <a:pt x="9208" y="22165"/>
                  </a:lnTo>
                  <a:lnTo>
                    <a:pt x="9095" y="22465"/>
                  </a:lnTo>
                  <a:lnTo>
                    <a:pt x="8964" y="22765"/>
                  </a:lnTo>
                  <a:lnTo>
                    <a:pt x="8814" y="23046"/>
                  </a:lnTo>
                  <a:lnTo>
                    <a:pt x="8645" y="23309"/>
                  </a:lnTo>
                  <a:lnTo>
                    <a:pt x="8458" y="23553"/>
                  </a:lnTo>
                  <a:lnTo>
                    <a:pt x="8270" y="23796"/>
                  </a:lnTo>
                  <a:lnTo>
                    <a:pt x="7858" y="24246"/>
                  </a:lnTo>
                  <a:lnTo>
                    <a:pt x="7426" y="24678"/>
                  </a:lnTo>
                  <a:lnTo>
                    <a:pt x="6995" y="25090"/>
                  </a:lnTo>
                  <a:lnTo>
                    <a:pt x="6076" y="25915"/>
                  </a:lnTo>
                  <a:lnTo>
                    <a:pt x="5645" y="26347"/>
                  </a:lnTo>
                  <a:lnTo>
                    <a:pt x="5232" y="26797"/>
                  </a:lnTo>
                  <a:lnTo>
                    <a:pt x="4932" y="27134"/>
                  </a:lnTo>
                  <a:lnTo>
                    <a:pt x="4670" y="27509"/>
                  </a:lnTo>
                  <a:lnTo>
                    <a:pt x="4426" y="27884"/>
                  </a:lnTo>
                  <a:lnTo>
                    <a:pt x="4182" y="28278"/>
                  </a:lnTo>
                  <a:lnTo>
                    <a:pt x="3976" y="28672"/>
                  </a:lnTo>
                  <a:lnTo>
                    <a:pt x="3788" y="29084"/>
                  </a:lnTo>
                  <a:lnTo>
                    <a:pt x="3620" y="29516"/>
                  </a:lnTo>
                  <a:lnTo>
                    <a:pt x="3470" y="29947"/>
                  </a:lnTo>
                  <a:lnTo>
                    <a:pt x="3338" y="30378"/>
                  </a:lnTo>
                  <a:lnTo>
                    <a:pt x="3245" y="30828"/>
                  </a:lnTo>
                  <a:lnTo>
                    <a:pt x="3151" y="31297"/>
                  </a:lnTo>
                  <a:lnTo>
                    <a:pt x="3076" y="31747"/>
                  </a:lnTo>
                  <a:lnTo>
                    <a:pt x="3020" y="32216"/>
                  </a:lnTo>
                  <a:lnTo>
                    <a:pt x="2982" y="32685"/>
                  </a:lnTo>
                  <a:lnTo>
                    <a:pt x="2963" y="33153"/>
                  </a:lnTo>
                  <a:lnTo>
                    <a:pt x="2963" y="33622"/>
                  </a:lnTo>
                  <a:lnTo>
                    <a:pt x="2982" y="34091"/>
                  </a:lnTo>
                  <a:lnTo>
                    <a:pt x="3020" y="34560"/>
                  </a:lnTo>
                  <a:lnTo>
                    <a:pt x="3076" y="35029"/>
                  </a:lnTo>
                  <a:lnTo>
                    <a:pt x="3151" y="35497"/>
                  </a:lnTo>
                  <a:lnTo>
                    <a:pt x="3226" y="35966"/>
                  </a:lnTo>
                  <a:lnTo>
                    <a:pt x="3338" y="36435"/>
                  </a:lnTo>
                  <a:lnTo>
                    <a:pt x="3451" y="36885"/>
                  </a:lnTo>
                  <a:lnTo>
                    <a:pt x="3601" y="37335"/>
                  </a:lnTo>
                  <a:lnTo>
                    <a:pt x="3751" y="37785"/>
                  </a:lnTo>
                  <a:lnTo>
                    <a:pt x="3920" y="38235"/>
                  </a:lnTo>
                  <a:lnTo>
                    <a:pt x="4107" y="38648"/>
                  </a:lnTo>
                  <a:lnTo>
                    <a:pt x="4314" y="39079"/>
                  </a:lnTo>
                  <a:lnTo>
                    <a:pt x="4539" y="39492"/>
                  </a:lnTo>
                  <a:lnTo>
                    <a:pt x="4764" y="39885"/>
                  </a:lnTo>
                  <a:lnTo>
                    <a:pt x="5026" y="40279"/>
                  </a:lnTo>
                  <a:lnTo>
                    <a:pt x="5289" y="40654"/>
                  </a:lnTo>
                  <a:lnTo>
                    <a:pt x="5570" y="41010"/>
                  </a:lnTo>
                  <a:lnTo>
                    <a:pt x="5851" y="41367"/>
                  </a:lnTo>
                  <a:lnTo>
                    <a:pt x="6151" y="41704"/>
                  </a:lnTo>
                  <a:lnTo>
                    <a:pt x="6470" y="42023"/>
                  </a:lnTo>
                  <a:lnTo>
                    <a:pt x="6789" y="42323"/>
                  </a:lnTo>
                  <a:lnTo>
                    <a:pt x="7126" y="42623"/>
                  </a:lnTo>
                  <a:lnTo>
                    <a:pt x="7464" y="42923"/>
                  </a:lnTo>
                  <a:lnTo>
                    <a:pt x="7801" y="43186"/>
                  </a:lnTo>
                  <a:lnTo>
                    <a:pt x="8158" y="43448"/>
                  </a:lnTo>
                  <a:lnTo>
                    <a:pt x="8533" y="43692"/>
                  </a:lnTo>
                  <a:lnTo>
                    <a:pt x="8889" y="43936"/>
                  </a:lnTo>
                  <a:lnTo>
                    <a:pt x="9283" y="44161"/>
                  </a:lnTo>
                  <a:lnTo>
                    <a:pt x="9658" y="44386"/>
                  </a:lnTo>
                  <a:lnTo>
                    <a:pt x="10052" y="44573"/>
                  </a:lnTo>
                  <a:lnTo>
                    <a:pt x="10445" y="44761"/>
                  </a:lnTo>
                  <a:lnTo>
                    <a:pt x="10858" y="44948"/>
                  </a:lnTo>
                  <a:lnTo>
                    <a:pt x="11252" y="45117"/>
                  </a:lnTo>
                  <a:lnTo>
                    <a:pt x="11664" y="45267"/>
                  </a:lnTo>
                  <a:lnTo>
                    <a:pt x="12077" y="45398"/>
                  </a:lnTo>
                  <a:lnTo>
                    <a:pt x="12508" y="45530"/>
                  </a:lnTo>
                  <a:lnTo>
                    <a:pt x="12939" y="45661"/>
                  </a:lnTo>
                  <a:lnTo>
                    <a:pt x="13352" y="45773"/>
                  </a:lnTo>
                  <a:lnTo>
                    <a:pt x="13783" y="45867"/>
                  </a:lnTo>
                  <a:lnTo>
                    <a:pt x="14214" y="45942"/>
                  </a:lnTo>
                  <a:lnTo>
                    <a:pt x="14646" y="46017"/>
                  </a:lnTo>
                  <a:lnTo>
                    <a:pt x="15096" y="46073"/>
                  </a:lnTo>
                  <a:lnTo>
                    <a:pt x="15958" y="46167"/>
                  </a:lnTo>
                  <a:lnTo>
                    <a:pt x="16840" y="46223"/>
                  </a:lnTo>
                  <a:lnTo>
                    <a:pt x="17702" y="46223"/>
                  </a:lnTo>
                  <a:lnTo>
                    <a:pt x="18434" y="46186"/>
                  </a:lnTo>
                  <a:lnTo>
                    <a:pt x="19146" y="46130"/>
                  </a:lnTo>
                  <a:lnTo>
                    <a:pt x="19877" y="46055"/>
                  </a:lnTo>
                  <a:lnTo>
                    <a:pt x="20590" y="45942"/>
                  </a:lnTo>
                  <a:lnTo>
                    <a:pt x="21303" y="45792"/>
                  </a:lnTo>
                  <a:lnTo>
                    <a:pt x="22015" y="45623"/>
                  </a:lnTo>
                  <a:lnTo>
                    <a:pt x="22709" y="45436"/>
                  </a:lnTo>
                  <a:lnTo>
                    <a:pt x="23403" y="45211"/>
                  </a:lnTo>
                  <a:lnTo>
                    <a:pt x="24097" y="44948"/>
                  </a:lnTo>
                  <a:lnTo>
                    <a:pt x="24772" y="44667"/>
                  </a:lnTo>
                  <a:lnTo>
                    <a:pt x="25428" y="44348"/>
                  </a:lnTo>
                  <a:lnTo>
                    <a:pt x="26084" y="44011"/>
                  </a:lnTo>
                  <a:lnTo>
                    <a:pt x="26703" y="43636"/>
                  </a:lnTo>
                  <a:lnTo>
                    <a:pt x="27341" y="43223"/>
                  </a:lnTo>
                  <a:lnTo>
                    <a:pt x="27941" y="42792"/>
                  </a:lnTo>
                  <a:lnTo>
                    <a:pt x="28522" y="42342"/>
                  </a:lnTo>
                  <a:lnTo>
                    <a:pt x="29084" y="41854"/>
                  </a:lnTo>
                  <a:lnTo>
                    <a:pt x="29628" y="41329"/>
                  </a:lnTo>
                  <a:lnTo>
                    <a:pt x="30153" y="40785"/>
                  </a:lnTo>
                  <a:lnTo>
                    <a:pt x="30641" y="40204"/>
                  </a:lnTo>
                  <a:lnTo>
                    <a:pt x="31128" y="39604"/>
                  </a:lnTo>
                  <a:lnTo>
                    <a:pt x="31560" y="38985"/>
                  </a:lnTo>
                  <a:lnTo>
                    <a:pt x="31972" y="38329"/>
                  </a:lnTo>
                  <a:lnTo>
                    <a:pt x="32366" y="37673"/>
                  </a:lnTo>
                  <a:lnTo>
                    <a:pt x="32722" y="36979"/>
                  </a:lnTo>
                  <a:lnTo>
                    <a:pt x="33041" y="36285"/>
                  </a:lnTo>
                  <a:lnTo>
                    <a:pt x="33322" y="35554"/>
                  </a:lnTo>
                  <a:lnTo>
                    <a:pt x="33585" y="34822"/>
                  </a:lnTo>
                  <a:lnTo>
                    <a:pt x="33791" y="34072"/>
                  </a:lnTo>
                  <a:lnTo>
                    <a:pt x="33979" y="33322"/>
                  </a:lnTo>
                  <a:lnTo>
                    <a:pt x="34110" y="32535"/>
                  </a:lnTo>
                  <a:lnTo>
                    <a:pt x="34204" y="31766"/>
                  </a:lnTo>
                  <a:lnTo>
                    <a:pt x="34260" y="31185"/>
                  </a:lnTo>
                  <a:lnTo>
                    <a:pt x="34279" y="30584"/>
                  </a:lnTo>
                  <a:lnTo>
                    <a:pt x="34297" y="29984"/>
                  </a:lnTo>
                  <a:lnTo>
                    <a:pt x="34279" y="29403"/>
                  </a:lnTo>
                  <a:lnTo>
                    <a:pt x="34260" y="28803"/>
                  </a:lnTo>
                  <a:lnTo>
                    <a:pt x="34222" y="28203"/>
                  </a:lnTo>
                  <a:lnTo>
                    <a:pt x="34110" y="27003"/>
                  </a:lnTo>
                  <a:lnTo>
                    <a:pt x="33960" y="25803"/>
                  </a:lnTo>
                  <a:lnTo>
                    <a:pt x="33791" y="24603"/>
                  </a:lnTo>
                  <a:lnTo>
                    <a:pt x="33622" y="23403"/>
                  </a:lnTo>
                  <a:lnTo>
                    <a:pt x="33472" y="22202"/>
                  </a:lnTo>
                  <a:lnTo>
                    <a:pt x="33341" y="21021"/>
                  </a:lnTo>
                  <a:lnTo>
                    <a:pt x="33285" y="20440"/>
                  </a:lnTo>
                  <a:lnTo>
                    <a:pt x="33229" y="19840"/>
                  </a:lnTo>
                  <a:lnTo>
                    <a:pt x="33210" y="19258"/>
                  </a:lnTo>
                  <a:lnTo>
                    <a:pt x="33191" y="18677"/>
                  </a:lnTo>
                  <a:lnTo>
                    <a:pt x="33191" y="18115"/>
                  </a:lnTo>
                  <a:lnTo>
                    <a:pt x="33210" y="17533"/>
                  </a:lnTo>
                  <a:lnTo>
                    <a:pt x="33247" y="16971"/>
                  </a:lnTo>
                  <a:lnTo>
                    <a:pt x="33304" y="16408"/>
                  </a:lnTo>
                  <a:lnTo>
                    <a:pt x="33397" y="15846"/>
                  </a:lnTo>
                  <a:lnTo>
                    <a:pt x="33510" y="15302"/>
                  </a:lnTo>
                  <a:lnTo>
                    <a:pt x="33641" y="14758"/>
                  </a:lnTo>
                  <a:lnTo>
                    <a:pt x="33810" y="14214"/>
                  </a:lnTo>
                  <a:lnTo>
                    <a:pt x="34016" y="13670"/>
                  </a:lnTo>
                  <a:lnTo>
                    <a:pt x="34241" y="13145"/>
                  </a:lnTo>
                  <a:lnTo>
                    <a:pt x="34447" y="12714"/>
                  </a:lnTo>
                  <a:lnTo>
                    <a:pt x="34672" y="12302"/>
                  </a:lnTo>
                  <a:lnTo>
                    <a:pt x="35141" y="11458"/>
                  </a:lnTo>
                  <a:lnTo>
                    <a:pt x="35366" y="11026"/>
                  </a:lnTo>
                  <a:lnTo>
                    <a:pt x="35573" y="10614"/>
                  </a:lnTo>
                  <a:lnTo>
                    <a:pt x="35760" y="10164"/>
                  </a:lnTo>
                  <a:lnTo>
                    <a:pt x="35910" y="9714"/>
                  </a:lnTo>
                  <a:lnTo>
                    <a:pt x="35966" y="9470"/>
                  </a:lnTo>
                  <a:lnTo>
                    <a:pt x="36023" y="9226"/>
                  </a:lnTo>
                  <a:lnTo>
                    <a:pt x="36041" y="8983"/>
                  </a:lnTo>
                  <a:lnTo>
                    <a:pt x="36060" y="8720"/>
                  </a:lnTo>
                  <a:lnTo>
                    <a:pt x="36060" y="8476"/>
                  </a:lnTo>
                  <a:lnTo>
                    <a:pt x="36041" y="8232"/>
                  </a:lnTo>
                  <a:lnTo>
                    <a:pt x="36023" y="7989"/>
                  </a:lnTo>
                  <a:lnTo>
                    <a:pt x="35966" y="7745"/>
                  </a:lnTo>
                  <a:lnTo>
                    <a:pt x="35910" y="7520"/>
                  </a:lnTo>
                  <a:lnTo>
                    <a:pt x="35816" y="7295"/>
                  </a:lnTo>
                  <a:lnTo>
                    <a:pt x="35723" y="7070"/>
                  </a:lnTo>
                  <a:lnTo>
                    <a:pt x="35610" y="6882"/>
                  </a:lnTo>
                  <a:lnTo>
                    <a:pt x="35479" y="6695"/>
                  </a:lnTo>
                  <a:lnTo>
                    <a:pt x="35329" y="6526"/>
                  </a:lnTo>
                  <a:lnTo>
                    <a:pt x="35160" y="6395"/>
                  </a:lnTo>
                  <a:lnTo>
                    <a:pt x="34972" y="6264"/>
                  </a:lnTo>
                  <a:lnTo>
                    <a:pt x="34804" y="6189"/>
                  </a:lnTo>
                  <a:lnTo>
                    <a:pt x="34616" y="6114"/>
                  </a:lnTo>
                  <a:lnTo>
                    <a:pt x="34447" y="6076"/>
                  </a:lnTo>
                  <a:lnTo>
                    <a:pt x="34260" y="6057"/>
                  </a:lnTo>
                  <a:lnTo>
                    <a:pt x="34072" y="6039"/>
                  </a:lnTo>
                  <a:lnTo>
                    <a:pt x="33885" y="6057"/>
                  </a:lnTo>
                  <a:lnTo>
                    <a:pt x="33697" y="6076"/>
                  </a:lnTo>
                  <a:lnTo>
                    <a:pt x="33529" y="6132"/>
                  </a:lnTo>
                  <a:lnTo>
                    <a:pt x="33341" y="6189"/>
                  </a:lnTo>
                  <a:lnTo>
                    <a:pt x="33172" y="6264"/>
                  </a:lnTo>
                  <a:lnTo>
                    <a:pt x="32985" y="6357"/>
                  </a:lnTo>
                  <a:lnTo>
                    <a:pt x="32816" y="6451"/>
                  </a:lnTo>
                  <a:lnTo>
                    <a:pt x="32666" y="6564"/>
                  </a:lnTo>
                  <a:lnTo>
                    <a:pt x="32516" y="6695"/>
                  </a:lnTo>
                  <a:lnTo>
                    <a:pt x="32366" y="6826"/>
                  </a:lnTo>
                  <a:lnTo>
                    <a:pt x="32235" y="6957"/>
                  </a:lnTo>
                  <a:lnTo>
                    <a:pt x="31991" y="7276"/>
                  </a:lnTo>
                  <a:lnTo>
                    <a:pt x="31766" y="7614"/>
                  </a:lnTo>
                  <a:lnTo>
                    <a:pt x="31597" y="7970"/>
                  </a:lnTo>
                  <a:lnTo>
                    <a:pt x="31428" y="8326"/>
                  </a:lnTo>
                  <a:lnTo>
                    <a:pt x="31297" y="8720"/>
                  </a:lnTo>
                  <a:lnTo>
                    <a:pt x="31166" y="9114"/>
                  </a:lnTo>
                  <a:lnTo>
                    <a:pt x="31072" y="9508"/>
                  </a:lnTo>
                  <a:lnTo>
                    <a:pt x="30978" y="9901"/>
                  </a:lnTo>
                  <a:lnTo>
                    <a:pt x="30791" y="10764"/>
                  </a:lnTo>
                  <a:lnTo>
                    <a:pt x="30660" y="11627"/>
                  </a:lnTo>
                  <a:lnTo>
                    <a:pt x="30528" y="12489"/>
                  </a:lnTo>
                  <a:lnTo>
                    <a:pt x="30416" y="13352"/>
                  </a:lnTo>
                  <a:lnTo>
                    <a:pt x="30341" y="14214"/>
                  </a:lnTo>
                  <a:lnTo>
                    <a:pt x="30266" y="15096"/>
                  </a:lnTo>
                  <a:lnTo>
                    <a:pt x="30228" y="15958"/>
                  </a:lnTo>
                  <a:lnTo>
                    <a:pt x="30172" y="16839"/>
                  </a:lnTo>
                  <a:lnTo>
                    <a:pt x="30116" y="18583"/>
                  </a:lnTo>
                  <a:lnTo>
                    <a:pt x="30078" y="20346"/>
                  </a:lnTo>
                  <a:lnTo>
                    <a:pt x="30041" y="22109"/>
                  </a:lnTo>
                  <a:lnTo>
                    <a:pt x="29966" y="23853"/>
                  </a:lnTo>
                  <a:lnTo>
                    <a:pt x="29910" y="24734"/>
                  </a:lnTo>
                  <a:lnTo>
                    <a:pt x="29853" y="25615"/>
                  </a:lnTo>
                  <a:lnTo>
                    <a:pt x="29778" y="26497"/>
                  </a:lnTo>
                  <a:lnTo>
                    <a:pt x="29666" y="27378"/>
                  </a:lnTo>
                  <a:lnTo>
                    <a:pt x="29553" y="28241"/>
                  </a:lnTo>
                  <a:lnTo>
                    <a:pt x="29403" y="29122"/>
                  </a:lnTo>
                  <a:lnTo>
                    <a:pt x="29234" y="29984"/>
                  </a:lnTo>
                  <a:lnTo>
                    <a:pt x="29047" y="30828"/>
                  </a:lnTo>
                  <a:lnTo>
                    <a:pt x="28822" y="31672"/>
                  </a:lnTo>
                  <a:lnTo>
                    <a:pt x="28559" y="32497"/>
                  </a:lnTo>
                  <a:lnTo>
                    <a:pt x="28278" y="33303"/>
                  </a:lnTo>
                  <a:lnTo>
                    <a:pt x="27941" y="34110"/>
                  </a:lnTo>
                  <a:lnTo>
                    <a:pt x="27584" y="34879"/>
                  </a:lnTo>
                  <a:lnTo>
                    <a:pt x="27397" y="35254"/>
                  </a:lnTo>
                  <a:lnTo>
                    <a:pt x="27191" y="35629"/>
                  </a:lnTo>
                  <a:lnTo>
                    <a:pt x="26984" y="35985"/>
                  </a:lnTo>
                  <a:lnTo>
                    <a:pt x="26759" y="36341"/>
                  </a:lnTo>
                  <a:lnTo>
                    <a:pt x="26515" y="36698"/>
                  </a:lnTo>
                  <a:lnTo>
                    <a:pt x="26272" y="37054"/>
                  </a:lnTo>
                  <a:lnTo>
                    <a:pt x="25878" y="37560"/>
                  </a:lnTo>
                  <a:lnTo>
                    <a:pt x="25465" y="38048"/>
                  </a:lnTo>
                  <a:lnTo>
                    <a:pt x="25015" y="38516"/>
                  </a:lnTo>
                  <a:lnTo>
                    <a:pt x="24565" y="38966"/>
                  </a:lnTo>
                  <a:lnTo>
                    <a:pt x="24078" y="39379"/>
                  </a:lnTo>
                  <a:lnTo>
                    <a:pt x="23590" y="39773"/>
                  </a:lnTo>
                  <a:lnTo>
                    <a:pt x="23065" y="40129"/>
                  </a:lnTo>
                  <a:lnTo>
                    <a:pt x="22540" y="40467"/>
                  </a:lnTo>
                  <a:lnTo>
                    <a:pt x="21996" y="40785"/>
                  </a:lnTo>
                  <a:lnTo>
                    <a:pt x="21453" y="41067"/>
                  </a:lnTo>
                  <a:lnTo>
                    <a:pt x="20871" y="41329"/>
                  </a:lnTo>
                  <a:lnTo>
                    <a:pt x="20290" y="41554"/>
                  </a:lnTo>
                  <a:lnTo>
                    <a:pt x="19709" y="41742"/>
                  </a:lnTo>
                  <a:lnTo>
                    <a:pt x="19109" y="41910"/>
                  </a:lnTo>
                  <a:lnTo>
                    <a:pt x="18509" y="42023"/>
                  </a:lnTo>
                  <a:lnTo>
                    <a:pt x="17908" y="42136"/>
                  </a:lnTo>
                  <a:lnTo>
                    <a:pt x="17290" y="42192"/>
                  </a:lnTo>
                  <a:lnTo>
                    <a:pt x="16690" y="42211"/>
                  </a:lnTo>
                  <a:lnTo>
                    <a:pt x="16071" y="42211"/>
                  </a:lnTo>
                  <a:lnTo>
                    <a:pt x="15452" y="42173"/>
                  </a:lnTo>
                  <a:lnTo>
                    <a:pt x="14852" y="42117"/>
                  </a:lnTo>
                  <a:lnTo>
                    <a:pt x="14233" y="42004"/>
                  </a:lnTo>
                  <a:lnTo>
                    <a:pt x="13633" y="41873"/>
                  </a:lnTo>
                  <a:lnTo>
                    <a:pt x="13033" y="41723"/>
                  </a:lnTo>
                  <a:lnTo>
                    <a:pt x="12452" y="41517"/>
                  </a:lnTo>
                  <a:lnTo>
                    <a:pt x="11870" y="41292"/>
                  </a:lnTo>
                  <a:lnTo>
                    <a:pt x="11308" y="41048"/>
                  </a:lnTo>
                  <a:lnTo>
                    <a:pt x="10745" y="40767"/>
                  </a:lnTo>
                  <a:lnTo>
                    <a:pt x="10202" y="40448"/>
                  </a:lnTo>
                  <a:lnTo>
                    <a:pt x="9677" y="40110"/>
                  </a:lnTo>
                  <a:lnTo>
                    <a:pt x="9170" y="39735"/>
                  </a:lnTo>
                  <a:lnTo>
                    <a:pt x="8664" y="39342"/>
                  </a:lnTo>
                  <a:lnTo>
                    <a:pt x="8233" y="38948"/>
                  </a:lnTo>
                  <a:lnTo>
                    <a:pt x="7801" y="38535"/>
                  </a:lnTo>
                  <a:lnTo>
                    <a:pt x="7408" y="38085"/>
                  </a:lnTo>
                  <a:lnTo>
                    <a:pt x="7033" y="37616"/>
                  </a:lnTo>
                  <a:lnTo>
                    <a:pt x="6676" y="37129"/>
                  </a:lnTo>
                  <a:lnTo>
                    <a:pt x="6357" y="36604"/>
                  </a:lnTo>
                  <a:lnTo>
                    <a:pt x="6057" y="36079"/>
                  </a:lnTo>
                  <a:lnTo>
                    <a:pt x="5814" y="35516"/>
                  </a:lnTo>
                  <a:lnTo>
                    <a:pt x="5589" y="34954"/>
                  </a:lnTo>
                  <a:lnTo>
                    <a:pt x="5401" y="34391"/>
                  </a:lnTo>
                  <a:lnTo>
                    <a:pt x="5270" y="33810"/>
                  </a:lnTo>
                  <a:lnTo>
                    <a:pt x="5214" y="33510"/>
                  </a:lnTo>
                  <a:lnTo>
                    <a:pt x="5176" y="33210"/>
                  </a:lnTo>
                  <a:lnTo>
                    <a:pt x="5139" y="32910"/>
                  </a:lnTo>
                  <a:lnTo>
                    <a:pt x="5120" y="32610"/>
                  </a:lnTo>
                  <a:lnTo>
                    <a:pt x="5120" y="32310"/>
                  </a:lnTo>
                  <a:lnTo>
                    <a:pt x="5120" y="32010"/>
                  </a:lnTo>
                  <a:lnTo>
                    <a:pt x="5157" y="31710"/>
                  </a:lnTo>
                  <a:lnTo>
                    <a:pt x="5176" y="31410"/>
                  </a:lnTo>
                  <a:lnTo>
                    <a:pt x="5232" y="31110"/>
                  </a:lnTo>
                  <a:lnTo>
                    <a:pt x="5289" y="30828"/>
                  </a:lnTo>
                  <a:lnTo>
                    <a:pt x="5420" y="30378"/>
                  </a:lnTo>
                  <a:lnTo>
                    <a:pt x="5570" y="29928"/>
                  </a:lnTo>
                  <a:lnTo>
                    <a:pt x="5739" y="29516"/>
                  </a:lnTo>
                  <a:lnTo>
                    <a:pt x="5945" y="29103"/>
                  </a:lnTo>
                  <a:lnTo>
                    <a:pt x="6151" y="28691"/>
                  </a:lnTo>
                  <a:lnTo>
                    <a:pt x="6395" y="28297"/>
                  </a:lnTo>
                  <a:lnTo>
                    <a:pt x="6639" y="27922"/>
                  </a:lnTo>
                  <a:lnTo>
                    <a:pt x="6901" y="27547"/>
                  </a:lnTo>
                  <a:lnTo>
                    <a:pt x="7426" y="26797"/>
                  </a:lnTo>
                  <a:lnTo>
                    <a:pt x="7989" y="26047"/>
                  </a:lnTo>
                  <a:lnTo>
                    <a:pt x="8533" y="25297"/>
                  </a:lnTo>
                  <a:lnTo>
                    <a:pt x="8795" y="24921"/>
                  </a:lnTo>
                  <a:lnTo>
                    <a:pt x="9039" y="24528"/>
                  </a:lnTo>
                  <a:lnTo>
                    <a:pt x="9283" y="24134"/>
                  </a:lnTo>
                  <a:lnTo>
                    <a:pt x="9508" y="23703"/>
                  </a:lnTo>
                  <a:lnTo>
                    <a:pt x="9714" y="23271"/>
                  </a:lnTo>
                  <a:lnTo>
                    <a:pt x="9883" y="22821"/>
                  </a:lnTo>
                  <a:lnTo>
                    <a:pt x="10033" y="22352"/>
                  </a:lnTo>
                  <a:lnTo>
                    <a:pt x="10164" y="21884"/>
                  </a:lnTo>
                  <a:lnTo>
                    <a:pt x="10258" y="21415"/>
                  </a:lnTo>
                  <a:lnTo>
                    <a:pt x="10314" y="20946"/>
                  </a:lnTo>
                  <a:lnTo>
                    <a:pt x="10352" y="20477"/>
                  </a:lnTo>
                  <a:lnTo>
                    <a:pt x="10333" y="20009"/>
                  </a:lnTo>
                  <a:lnTo>
                    <a:pt x="10277" y="19577"/>
                  </a:lnTo>
                  <a:lnTo>
                    <a:pt x="10239" y="19352"/>
                  </a:lnTo>
                  <a:lnTo>
                    <a:pt x="10202" y="19127"/>
                  </a:lnTo>
                  <a:lnTo>
                    <a:pt x="10127" y="18921"/>
                  </a:lnTo>
                  <a:lnTo>
                    <a:pt x="10052" y="18715"/>
                  </a:lnTo>
                  <a:lnTo>
                    <a:pt x="9977" y="18527"/>
                  </a:lnTo>
                  <a:lnTo>
                    <a:pt x="9864" y="18321"/>
                  </a:lnTo>
                  <a:lnTo>
                    <a:pt x="9752" y="18133"/>
                  </a:lnTo>
                  <a:lnTo>
                    <a:pt x="9639" y="17965"/>
                  </a:lnTo>
                  <a:lnTo>
                    <a:pt x="9489" y="17777"/>
                  </a:lnTo>
                  <a:lnTo>
                    <a:pt x="9339" y="17627"/>
                  </a:lnTo>
                  <a:lnTo>
                    <a:pt x="9170" y="17458"/>
                  </a:lnTo>
                  <a:lnTo>
                    <a:pt x="9001" y="17308"/>
                  </a:lnTo>
                  <a:lnTo>
                    <a:pt x="8814" y="17177"/>
                  </a:lnTo>
                  <a:lnTo>
                    <a:pt x="8608" y="17046"/>
                  </a:lnTo>
                  <a:lnTo>
                    <a:pt x="8401" y="16952"/>
                  </a:lnTo>
                  <a:lnTo>
                    <a:pt x="8195" y="16839"/>
                  </a:lnTo>
                  <a:lnTo>
                    <a:pt x="7783" y="16671"/>
                  </a:lnTo>
                  <a:lnTo>
                    <a:pt x="7333" y="16539"/>
                  </a:lnTo>
                  <a:lnTo>
                    <a:pt x="6864" y="16427"/>
                  </a:lnTo>
                  <a:lnTo>
                    <a:pt x="5945" y="16239"/>
                  </a:lnTo>
                  <a:lnTo>
                    <a:pt x="5476" y="16146"/>
                  </a:lnTo>
                  <a:lnTo>
                    <a:pt x="5007" y="16052"/>
                  </a:lnTo>
                  <a:lnTo>
                    <a:pt x="4557" y="15939"/>
                  </a:lnTo>
                  <a:lnTo>
                    <a:pt x="4126" y="15789"/>
                  </a:lnTo>
                  <a:lnTo>
                    <a:pt x="3920" y="15696"/>
                  </a:lnTo>
                  <a:lnTo>
                    <a:pt x="3713" y="15602"/>
                  </a:lnTo>
                  <a:lnTo>
                    <a:pt x="3507" y="15508"/>
                  </a:lnTo>
                  <a:lnTo>
                    <a:pt x="3320" y="15377"/>
                  </a:lnTo>
                  <a:lnTo>
                    <a:pt x="3132" y="15246"/>
                  </a:lnTo>
                  <a:lnTo>
                    <a:pt x="2963" y="15114"/>
                  </a:lnTo>
                  <a:lnTo>
                    <a:pt x="2776" y="14946"/>
                  </a:lnTo>
                  <a:lnTo>
                    <a:pt x="2626" y="14777"/>
                  </a:lnTo>
                  <a:lnTo>
                    <a:pt x="2438" y="14533"/>
                  </a:lnTo>
                  <a:lnTo>
                    <a:pt x="2307" y="14289"/>
                  </a:lnTo>
                  <a:lnTo>
                    <a:pt x="2176" y="14045"/>
                  </a:lnTo>
                  <a:lnTo>
                    <a:pt x="2101" y="13764"/>
                  </a:lnTo>
                  <a:lnTo>
                    <a:pt x="2026" y="13483"/>
                  </a:lnTo>
                  <a:lnTo>
                    <a:pt x="1988" y="13202"/>
                  </a:lnTo>
                  <a:lnTo>
                    <a:pt x="1970" y="12902"/>
                  </a:lnTo>
                  <a:lnTo>
                    <a:pt x="1951" y="12602"/>
                  </a:lnTo>
                  <a:lnTo>
                    <a:pt x="1970" y="12302"/>
                  </a:lnTo>
                  <a:lnTo>
                    <a:pt x="1988" y="12002"/>
                  </a:lnTo>
                  <a:lnTo>
                    <a:pt x="2063" y="11383"/>
                  </a:lnTo>
                  <a:lnTo>
                    <a:pt x="2176" y="10764"/>
                  </a:lnTo>
                  <a:lnTo>
                    <a:pt x="2288" y="10145"/>
                  </a:lnTo>
                  <a:lnTo>
                    <a:pt x="2363" y="9620"/>
                  </a:lnTo>
                  <a:lnTo>
                    <a:pt x="2420" y="9095"/>
                  </a:lnTo>
                  <a:lnTo>
                    <a:pt x="2438" y="8570"/>
                  </a:lnTo>
                  <a:lnTo>
                    <a:pt x="2438" y="8045"/>
                  </a:lnTo>
                  <a:lnTo>
                    <a:pt x="2401" y="7520"/>
                  </a:lnTo>
                  <a:lnTo>
                    <a:pt x="2363" y="6976"/>
                  </a:lnTo>
                  <a:lnTo>
                    <a:pt x="2251" y="5926"/>
                  </a:lnTo>
                  <a:lnTo>
                    <a:pt x="2476" y="5982"/>
                  </a:lnTo>
                  <a:lnTo>
                    <a:pt x="2682" y="6076"/>
                  </a:lnTo>
                  <a:lnTo>
                    <a:pt x="2888" y="6189"/>
                  </a:lnTo>
                  <a:lnTo>
                    <a:pt x="3076" y="6339"/>
                  </a:lnTo>
                  <a:lnTo>
                    <a:pt x="3245" y="6507"/>
                  </a:lnTo>
                  <a:lnTo>
                    <a:pt x="3413" y="6695"/>
                  </a:lnTo>
                  <a:lnTo>
                    <a:pt x="3545" y="6882"/>
                  </a:lnTo>
                  <a:lnTo>
                    <a:pt x="3638" y="7107"/>
                  </a:lnTo>
                  <a:lnTo>
                    <a:pt x="3695" y="6882"/>
                  </a:lnTo>
                  <a:lnTo>
                    <a:pt x="3713" y="6657"/>
                  </a:lnTo>
                  <a:lnTo>
                    <a:pt x="3713" y="6432"/>
                  </a:lnTo>
                  <a:lnTo>
                    <a:pt x="3713" y="6189"/>
                  </a:lnTo>
                  <a:lnTo>
                    <a:pt x="3676" y="5964"/>
                  </a:lnTo>
                  <a:lnTo>
                    <a:pt x="3638" y="5739"/>
                  </a:lnTo>
                  <a:lnTo>
                    <a:pt x="3601" y="5513"/>
                  </a:lnTo>
                  <a:lnTo>
                    <a:pt x="3526" y="5288"/>
                  </a:lnTo>
                  <a:lnTo>
                    <a:pt x="3376" y="4838"/>
                  </a:lnTo>
                  <a:lnTo>
                    <a:pt x="3188" y="4388"/>
                  </a:lnTo>
                  <a:lnTo>
                    <a:pt x="2982" y="3957"/>
                  </a:lnTo>
                  <a:lnTo>
                    <a:pt x="2776" y="3545"/>
                  </a:lnTo>
                  <a:lnTo>
                    <a:pt x="2551" y="3132"/>
                  </a:lnTo>
                  <a:lnTo>
                    <a:pt x="2345" y="2701"/>
                  </a:lnTo>
                  <a:lnTo>
                    <a:pt x="2138" y="2269"/>
                  </a:lnTo>
                  <a:lnTo>
                    <a:pt x="1970" y="1838"/>
                  </a:lnTo>
                  <a:lnTo>
                    <a:pt x="1820" y="1388"/>
                  </a:lnTo>
                  <a:lnTo>
                    <a:pt x="1763" y="1163"/>
                  </a:lnTo>
                  <a:lnTo>
                    <a:pt x="1726" y="938"/>
                  </a:lnTo>
                  <a:lnTo>
                    <a:pt x="1707" y="713"/>
                  </a:lnTo>
                  <a:lnTo>
                    <a:pt x="1688" y="469"/>
                  </a:lnTo>
                  <a:lnTo>
                    <a:pt x="1688" y="244"/>
                  </a:lnTo>
                  <a:lnTo>
                    <a:pt x="1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6"/>
            <p:cNvSpPr/>
            <p:nvPr/>
          </p:nvSpPr>
          <p:spPr>
            <a:xfrm>
              <a:off x="2872465" y="2204175"/>
              <a:ext cx="339518" cy="227902"/>
            </a:xfrm>
            <a:custGeom>
              <a:avLst/>
              <a:gdLst/>
              <a:ahLst/>
              <a:cxnLst/>
              <a:rect l="l" t="t" r="r" b="b"/>
              <a:pathLst>
                <a:path w="9527" h="6395" extrusionOk="0">
                  <a:moveTo>
                    <a:pt x="8326" y="1"/>
                  </a:moveTo>
                  <a:lnTo>
                    <a:pt x="7989" y="19"/>
                  </a:lnTo>
                  <a:lnTo>
                    <a:pt x="7632" y="38"/>
                  </a:lnTo>
                  <a:lnTo>
                    <a:pt x="7295" y="94"/>
                  </a:lnTo>
                  <a:lnTo>
                    <a:pt x="6957" y="151"/>
                  </a:lnTo>
                  <a:lnTo>
                    <a:pt x="6620" y="226"/>
                  </a:lnTo>
                  <a:lnTo>
                    <a:pt x="6282" y="319"/>
                  </a:lnTo>
                  <a:lnTo>
                    <a:pt x="5964" y="413"/>
                  </a:lnTo>
                  <a:lnTo>
                    <a:pt x="5626" y="544"/>
                  </a:lnTo>
                  <a:lnTo>
                    <a:pt x="5307" y="676"/>
                  </a:lnTo>
                  <a:lnTo>
                    <a:pt x="5007" y="826"/>
                  </a:lnTo>
                  <a:lnTo>
                    <a:pt x="4688" y="976"/>
                  </a:lnTo>
                  <a:lnTo>
                    <a:pt x="4388" y="1163"/>
                  </a:lnTo>
                  <a:lnTo>
                    <a:pt x="4088" y="1351"/>
                  </a:lnTo>
                  <a:lnTo>
                    <a:pt x="2326" y="844"/>
                  </a:lnTo>
                  <a:lnTo>
                    <a:pt x="301" y="919"/>
                  </a:lnTo>
                  <a:lnTo>
                    <a:pt x="1" y="3920"/>
                  </a:lnTo>
                  <a:lnTo>
                    <a:pt x="844" y="4126"/>
                  </a:lnTo>
                  <a:lnTo>
                    <a:pt x="1669" y="4370"/>
                  </a:lnTo>
                  <a:lnTo>
                    <a:pt x="2513" y="4614"/>
                  </a:lnTo>
                  <a:lnTo>
                    <a:pt x="3320" y="4895"/>
                  </a:lnTo>
                  <a:lnTo>
                    <a:pt x="4145" y="5195"/>
                  </a:lnTo>
                  <a:lnTo>
                    <a:pt x="4538" y="5364"/>
                  </a:lnTo>
                  <a:lnTo>
                    <a:pt x="4932" y="5551"/>
                  </a:lnTo>
                  <a:lnTo>
                    <a:pt x="5326" y="5739"/>
                  </a:lnTo>
                  <a:lnTo>
                    <a:pt x="5701" y="5945"/>
                  </a:lnTo>
                  <a:lnTo>
                    <a:pt x="6076" y="6151"/>
                  </a:lnTo>
                  <a:lnTo>
                    <a:pt x="6451" y="6395"/>
                  </a:lnTo>
                  <a:lnTo>
                    <a:pt x="6807" y="6226"/>
                  </a:lnTo>
                  <a:lnTo>
                    <a:pt x="7182" y="6095"/>
                  </a:lnTo>
                  <a:lnTo>
                    <a:pt x="7576" y="5982"/>
                  </a:lnTo>
                  <a:lnTo>
                    <a:pt x="7951" y="5889"/>
                  </a:lnTo>
                  <a:lnTo>
                    <a:pt x="8345" y="5832"/>
                  </a:lnTo>
                  <a:lnTo>
                    <a:pt x="8739" y="5776"/>
                  </a:lnTo>
                  <a:lnTo>
                    <a:pt x="9133" y="5757"/>
                  </a:lnTo>
                  <a:lnTo>
                    <a:pt x="9526" y="5776"/>
                  </a:lnTo>
                  <a:lnTo>
                    <a:pt x="9358" y="76"/>
                  </a:lnTo>
                  <a:lnTo>
                    <a:pt x="9001" y="38"/>
                  </a:lnTo>
                  <a:lnTo>
                    <a:pt x="8664" y="19"/>
                  </a:lnTo>
                  <a:lnTo>
                    <a:pt x="83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6"/>
            <p:cNvSpPr/>
            <p:nvPr/>
          </p:nvSpPr>
          <p:spPr>
            <a:xfrm>
              <a:off x="2939288" y="878307"/>
              <a:ext cx="478505" cy="3447607"/>
            </a:xfrm>
            <a:custGeom>
              <a:avLst/>
              <a:gdLst/>
              <a:ahLst/>
              <a:cxnLst/>
              <a:rect l="l" t="t" r="r" b="b"/>
              <a:pathLst>
                <a:path w="13427" h="96741" extrusionOk="0">
                  <a:moveTo>
                    <a:pt x="6714" y="0"/>
                  </a:moveTo>
                  <a:lnTo>
                    <a:pt x="4707" y="4557"/>
                  </a:lnTo>
                  <a:lnTo>
                    <a:pt x="6301" y="3882"/>
                  </a:lnTo>
                  <a:lnTo>
                    <a:pt x="6020" y="13764"/>
                  </a:lnTo>
                  <a:lnTo>
                    <a:pt x="5382" y="13764"/>
                  </a:lnTo>
                  <a:lnTo>
                    <a:pt x="5382" y="15545"/>
                  </a:lnTo>
                  <a:lnTo>
                    <a:pt x="5064" y="15639"/>
                  </a:lnTo>
                  <a:lnTo>
                    <a:pt x="4745" y="15714"/>
                  </a:lnTo>
                  <a:lnTo>
                    <a:pt x="4426" y="15770"/>
                  </a:lnTo>
                  <a:lnTo>
                    <a:pt x="4107" y="15808"/>
                  </a:lnTo>
                  <a:lnTo>
                    <a:pt x="3789" y="15789"/>
                  </a:lnTo>
                  <a:lnTo>
                    <a:pt x="3470" y="15733"/>
                  </a:lnTo>
                  <a:lnTo>
                    <a:pt x="3320" y="15695"/>
                  </a:lnTo>
                  <a:lnTo>
                    <a:pt x="3189" y="15639"/>
                  </a:lnTo>
                  <a:lnTo>
                    <a:pt x="3039" y="15564"/>
                  </a:lnTo>
                  <a:lnTo>
                    <a:pt x="2907" y="15489"/>
                  </a:lnTo>
                  <a:lnTo>
                    <a:pt x="2701" y="15339"/>
                  </a:lnTo>
                  <a:lnTo>
                    <a:pt x="2513" y="15170"/>
                  </a:lnTo>
                  <a:lnTo>
                    <a:pt x="2363" y="14964"/>
                  </a:lnTo>
                  <a:lnTo>
                    <a:pt x="2213" y="14739"/>
                  </a:lnTo>
                  <a:lnTo>
                    <a:pt x="2101" y="14514"/>
                  </a:lnTo>
                  <a:lnTo>
                    <a:pt x="2026" y="14270"/>
                  </a:lnTo>
                  <a:lnTo>
                    <a:pt x="1951" y="14027"/>
                  </a:lnTo>
                  <a:lnTo>
                    <a:pt x="1895" y="13764"/>
                  </a:lnTo>
                  <a:lnTo>
                    <a:pt x="1876" y="13520"/>
                  </a:lnTo>
                  <a:lnTo>
                    <a:pt x="1857" y="13258"/>
                  </a:lnTo>
                  <a:lnTo>
                    <a:pt x="1857" y="12995"/>
                  </a:lnTo>
                  <a:lnTo>
                    <a:pt x="1857" y="12733"/>
                  </a:lnTo>
                  <a:lnTo>
                    <a:pt x="1876" y="12489"/>
                  </a:lnTo>
                  <a:lnTo>
                    <a:pt x="1913" y="12226"/>
                  </a:lnTo>
                  <a:lnTo>
                    <a:pt x="2007" y="11720"/>
                  </a:lnTo>
                  <a:lnTo>
                    <a:pt x="2232" y="10745"/>
                  </a:lnTo>
                  <a:lnTo>
                    <a:pt x="2420" y="9789"/>
                  </a:lnTo>
                  <a:lnTo>
                    <a:pt x="2607" y="8851"/>
                  </a:lnTo>
                  <a:lnTo>
                    <a:pt x="2776" y="7932"/>
                  </a:lnTo>
                  <a:lnTo>
                    <a:pt x="2907" y="6995"/>
                  </a:lnTo>
                  <a:lnTo>
                    <a:pt x="3020" y="6057"/>
                  </a:lnTo>
                  <a:lnTo>
                    <a:pt x="3132" y="5082"/>
                  </a:lnTo>
                  <a:lnTo>
                    <a:pt x="3189" y="4088"/>
                  </a:lnTo>
                  <a:lnTo>
                    <a:pt x="3245" y="3469"/>
                  </a:lnTo>
                  <a:lnTo>
                    <a:pt x="3282" y="2851"/>
                  </a:lnTo>
                  <a:lnTo>
                    <a:pt x="3301" y="2232"/>
                  </a:lnTo>
                  <a:lnTo>
                    <a:pt x="3301" y="1613"/>
                  </a:lnTo>
                  <a:lnTo>
                    <a:pt x="3170" y="1744"/>
                  </a:lnTo>
                  <a:lnTo>
                    <a:pt x="3039" y="1875"/>
                  </a:lnTo>
                  <a:lnTo>
                    <a:pt x="2832" y="2176"/>
                  </a:lnTo>
                  <a:lnTo>
                    <a:pt x="2645" y="2476"/>
                  </a:lnTo>
                  <a:lnTo>
                    <a:pt x="2476" y="2813"/>
                  </a:lnTo>
                  <a:lnTo>
                    <a:pt x="2345" y="3169"/>
                  </a:lnTo>
                  <a:lnTo>
                    <a:pt x="2213" y="3526"/>
                  </a:lnTo>
                  <a:lnTo>
                    <a:pt x="1970" y="4238"/>
                  </a:lnTo>
                  <a:lnTo>
                    <a:pt x="1838" y="4594"/>
                  </a:lnTo>
                  <a:lnTo>
                    <a:pt x="1688" y="4932"/>
                  </a:lnTo>
                  <a:lnTo>
                    <a:pt x="1520" y="5288"/>
                  </a:lnTo>
                  <a:lnTo>
                    <a:pt x="1332" y="5607"/>
                  </a:lnTo>
                  <a:lnTo>
                    <a:pt x="1107" y="5907"/>
                  </a:lnTo>
                  <a:lnTo>
                    <a:pt x="995" y="6038"/>
                  </a:lnTo>
                  <a:lnTo>
                    <a:pt x="863" y="6170"/>
                  </a:lnTo>
                  <a:lnTo>
                    <a:pt x="732" y="6282"/>
                  </a:lnTo>
                  <a:lnTo>
                    <a:pt x="582" y="6376"/>
                  </a:lnTo>
                  <a:lnTo>
                    <a:pt x="413" y="6470"/>
                  </a:lnTo>
                  <a:lnTo>
                    <a:pt x="245" y="6563"/>
                  </a:lnTo>
                  <a:lnTo>
                    <a:pt x="2457" y="6282"/>
                  </a:lnTo>
                  <a:lnTo>
                    <a:pt x="2457" y="6282"/>
                  </a:lnTo>
                  <a:lnTo>
                    <a:pt x="2307" y="7201"/>
                  </a:lnTo>
                  <a:lnTo>
                    <a:pt x="2120" y="8101"/>
                  </a:lnTo>
                  <a:lnTo>
                    <a:pt x="1895" y="9020"/>
                  </a:lnTo>
                  <a:lnTo>
                    <a:pt x="1670" y="9920"/>
                  </a:lnTo>
                  <a:lnTo>
                    <a:pt x="1407" y="10820"/>
                  </a:lnTo>
                  <a:lnTo>
                    <a:pt x="1126" y="11720"/>
                  </a:lnTo>
                  <a:lnTo>
                    <a:pt x="563" y="13502"/>
                  </a:lnTo>
                  <a:lnTo>
                    <a:pt x="357" y="14158"/>
                  </a:lnTo>
                  <a:lnTo>
                    <a:pt x="169" y="14814"/>
                  </a:lnTo>
                  <a:lnTo>
                    <a:pt x="94" y="15133"/>
                  </a:lnTo>
                  <a:lnTo>
                    <a:pt x="38" y="15470"/>
                  </a:lnTo>
                  <a:lnTo>
                    <a:pt x="1" y="15808"/>
                  </a:lnTo>
                  <a:lnTo>
                    <a:pt x="1" y="16146"/>
                  </a:lnTo>
                  <a:lnTo>
                    <a:pt x="1" y="16483"/>
                  </a:lnTo>
                  <a:lnTo>
                    <a:pt x="57" y="16821"/>
                  </a:lnTo>
                  <a:lnTo>
                    <a:pt x="132" y="17158"/>
                  </a:lnTo>
                  <a:lnTo>
                    <a:pt x="245" y="17477"/>
                  </a:lnTo>
                  <a:lnTo>
                    <a:pt x="395" y="17777"/>
                  </a:lnTo>
                  <a:lnTo>
                    <a:pt x="582" y="18058"/>
                  </a:lnTo>
                  <a:lnTo>
                    <a:pt x="695" y="18189"/>
                  </a:lnTo>
                  <a:lnTo>
                    <a:pt x="807" y="18302"/>
                  </a:lnTo>
                  <a:lnTo>
                    <a:pt x="920" y="18414"/>
                  </a:lnTo>
                  <a:lnTo>
                    <a:pt x="1051" y="18527"/>
                  </a:lnTo>
                  <a:lnTo>
                    <a:pt x="1220" y="18639"/>
                  </a:lnTo>
                  <a:lnTo>
                    <a:pt x="1407" y="18733"/>
                  </a:lnTo>
                  <a:lnTo>
                    <a:pt x="1595" y="18808"/>
                  </a:lnTo>
                  <a:lnTo>
                    <a:pt x="1782" y="18865"/>
                  </a:lnTo>
                  <a:lnTo>
                    <a:pt x="1970" y="18902"/>
                  </a:lnTo>
                  <a:lnTo>
                    <a:pt x="2176" y="18940"/>
                  </a:lnTo>
                  <a:lnTo>
                    <a:pt x="2382" y="18958"/>
                  </a:lnTo>
                  <a:lnTo>
                    <a:pt x="2795" y="18958"/>
                  </a:lnTo>
                  <a:lnTo>
                    <a:pt x="3001" y="18921"/>
                  </a:lnTo>
                  <a:lnTo>
                    <a:pt x="3414" y="18846"/>
                  </a:lnTo>
                  <a:lnTo>
                    <a:pt x="3807" y="18733"/>
                  </a:lnTo>
                  <a:lnTo>
                    <a:pt x="4201" y="18602"/>
                  </a:lnTo>
                  <a:lnTo>
                    <a:pt x="4520" y="18452"/>
                  </a:lnTo>
                  <a:lnTo>
                    <a:pt x="4820" y="18264"/>
                  </a:lnTo>
                  <a:lnTo>
                    <a:pt x="5120" y="18077"/>
                  </a:lnTo>
                  <a:lnTo>
                    <a:pt x="5382" y="17852"/>
                  </a:lnTo>
                  <a:lnTo>
                    <a:pt x="5382" y="17889"/>
                  </a:lnTo>
                  <a:lnTo>
                    <a:pt x="5851" y="17889"/>
                  </a:lnTo>
                  <a:lnTo>
                    <a:pt x="5851" y="96740"/>
                  </a:lnTo>
                  <a:lnTo>
                    <a:pt x="7576" y="96740"/>
                  </a:lnTo>
                  <a:lnTo>
                    <a:pt x="7576" y="17889"/>
                  </a:lnTo>
                  <a:lnTo>
                    <a:pt x="8026" y="17889"/>
                  </a:lnTo>
                  <a:lnTo>
                    <a:pt x="8026" y="17852"/>
                  </a:lnTo>
                  <a:lnTo>
                    <a:pt x="8308" y="18077"/>
                  </a:lnTo>
                  <a:lnTo>
                    <a:pt x="8589" y="18264"/>
                  </a:lnTo>
                  <a:lnTo>
                    <a:pt x="8908" y="18452"/>
                  </a:lnTo>
                  <a:lnTo>
                    <a:pt x="9227" y="18602"/>
                  </a:lnTo>
                  <a:lnTo>
                    <a:pt x="9620" y="18733"/>
                  </a:lnTo>
                  <a:lnTo>
                    <a:pt x="10014" y="18846"/>
                  </a:lnTo>
                  <a:lnTo>
                    <a:pt x="10427" y="18921"/>
                  </a:lnTo>
                  <a:lnTo>
                    <a:pt x="10633" y="18958"/>
                  </a:lnTo>
                  <a:lnTo>
                    <a:pt x="11045" y="18958"/>
                  </a:lnTo>
                  <a:lnTo>
                    <a:pt x="11252" y="18940"/>
                  </a:lnTo>
                  <a:lnTo>
                    <a:pt x="11439" y="18902"/>
                  </a:lnTo>
                  <a:lnTo>
                    <a:pt x="11646" y="18865"/>
                  </a:lnTo>
                  <a:lnTo>
                    <a:pt x="11833" y="18808"/>
                  </a:lnTo>
                  <a:lnTo>
                    <a:pt x="12021" y="18733"/>
                  </a:lnTo>
                  <a:lnTo>
                    <a:pt x="12189" y="18639"/>
                  </a:lnTo>
                  <a:lnTo>
                    <a:pt x="12358" y="18527"/>
                  </a:lnTo>
                  <a:lnTo>
                    <a:pt x="12489" y="18414"/>
                  </a:lnTo>
                  <a:lnTo>
                    <a:pt x="12621" y="18302"/>
                  </a:lnTo>
                  <a:lnTo>
                    <a:pt x="12733" y="18189"/>
                  </a:lnTo>
                  <a:lnTo>
                    <a:pt x="12846" y="18058"/>
                  </a:lnTo>
                  <a:lnTo>
                    <a:pt x="13033" y="17777"/>
                  </a:lnTo>
                  <a:lnTo>
                    <a:pt x="13164" y="17477"/>
                  </a:lnTo>
                  <a:lnTo>
                    <a:pt x="13277" y="17158"/>
                  </a:lnTo>
                  <a:lnTo>
                    <a:pt x="13371" y="16821"/>
                  </a:lnTo>
                  <a:lnTo>
                    <a:pt x="13408" y="16483"/>
                  </a:lnTo>
                  <a:lnTo>
                    <a:pt x="13427" y="16146"/>
                  </a:lnTo>
                  <a:lnTo>
                    <a:pt x="13408" y="15808"/>
                  </a:lnTo>
                  <a:lnTo>
                    <a:pt x="13371" y="15470"/>
                  </a:lnTo>
                  <a:lnTo>
                    <a:pt x="13314" y="15133"/>
                  </a:lnTo>
                  <a:lnTo>
                    <a:pt x="13258" y="14814"/>
                  </a:lnTo>
                  <a:lnTo>
                    <a:pt x="13071" y="14158"/>
                  </a:lnTo>
                  <a:lnTo>
                    <a:pt x="12864" y="13502"/>
                  </a:lnTo>
                  <a:lnTo>
                    <a:pt x="12283" y="11720"/>
                  </a:lnTo>
                  <a:lnTo>
                    <a:pt x="12021" y="10820"/>
                  </a:lnTo>
                  <a:lnTo>
                    <a:pt x="11758" y="9920"/>
                  </a:lnTo>
                  <a:lnTo>
                    <a:pt x="11514" y="9020"/>
                  </a:lnTo>
                  <a:lnTo>
                    <a:pt x="11308" y="8101"/>
                  </a:lnTo>
                  <a:lnTo>
                    <a:pt x="11120" y="7201"/>
                  </a:lnTo>
                  <a:lnTo>
                    <a:pt x="10970" y="6282"/>
                  </a:lnTo>
                  <a:lnTo>
                    <a:pt x="13164" y="6563"/>
                  </a:lnTo>
                  <a:lnTo>
                    <a:pt x="12996" y="6470"/>
                  </a:lnTo>
                  <a:lnTo>
                    <a:pt x="12846" y="6376"/>
                  </a:lnTo>
                  <a:lnTo>
                    <a:pt x="12696" y="6282"/>
                  </a:lnTo>
                  <a:lnTo>
                    <a:pt x="12564" y="6170"/>
                  </a:lnTo>
                  <a:lnTo>
                    <a:pt x="12433" y="6038"/>
                  </a:lnTo>
                  <a:lnTo>
                    <a:pt x="12302" y="5907"/>
                  </a:lnTo>
                  <a:lnTo>
                    <a:pt x="12077" y="5607"/>
                  </a:lnTo>
                  <a:lnTo>
                    <a:pt x="11889" y="5288"/>
                  </a:lnTo>
                  <a:lnTo>
                    <a:pt x="11721" y="4932"/>
                  </a:lnTo>
                  <a:lnTo>
                    <a:pt x="11571" y="4594"/>
                  </a:lnTo>
                  <a:lnTo>
                    <a:pt x="11458" y="4238"/>
                  </a:lnTo>
                  <a:lnTo>
                    <a:pt x="11214" y="3526"/>
                  </a:lnTo>
                  <a:lnTo>
                    <a:pt x="11083" y="3169"/>
                  </a:lnTo>
                  <a:lnTo>
                    <a:pt x="10952" y="2813"/>
                  </a:lnTo>
                  <a:lnTo>
                    <a:pt x="10783" y="2476"/>
                  </a:lnTo>
                  <a:lnTo>
                    <a:pt x="10595" y="2176"/>
                  </a:lnTo>
                  <a:lnTo>
                    <a:pt x="10370" y="1875"/>
                  </a:lnTo>
                  <a:lnTo>
                    <a:pt x="10258" y="1744"/>
                  </a:lnTo>
                  <a:lnTo>
                    <a:pt x="10127" y="1613"/>
                  </a:lnTo>
                  <a:lnTo>
                    <a:pt x="10127" y="2232"/>
                  </a:lnTo>
                  <a:lnTo>
                    <a:pt x="10145" y="2851"/>
                  </a:lnTo>
                  <a:lnTo>
                    <a:pt x="10183" y="3469"/>
                  </a:lnTo>
                  <a:lnTo>
                    <a:pt x="10220" y="4088"/>
                  </a:lnTo>
                  <a:lnTo>
                    <a:pt x="10295" y="5082"/>
                  </a:lnTo>
                  <a:lnTo>
                    <a:pt x="10389" y="6057"/>
                  </a:lnTo>
                  <a:lnTo>
                    <a:pt x="10502" y="6995"/>
                  </a:lnTo>
                  <a:lnTo>
                    <a:pt x="10652" y="7932"/>
                  </a:lnTo>
                  <a:lnTo>
                    <a:pt x="10820" y="8851"/>
                  </a:lnTo>
                  <a:lnTo>
                    <a:pt x="10989" y="9789"/>
                  </a:lnTo>
                  <a:lnTo>
                    <a:pt x="11195" y="10745"/>
                  </a:lnTo>
                  <a:lnTo>
                    <a:pt x="11420" y="11720"/>
                  </a:lnTo>
                  <a:lnTo>
                    <a:pt x="11514" y="12226"/>
                  </a:lnTo>
                  <a:lnTo>
                    <a:pt x="11533" y="12489"/>
                  </a:lnTo>
                  <a:lnTo>
                    <a:pt x="11552" y="12733"/>
                  </a:lnTo>
                  <a:lnTo>
                    <a:pt x="11571" y="12995"/>
                  </a:lnTo>
                  <a:lnTo>
                    <a:pt x="11571" y="13258"/>
                  </a:lnTo>
                  <a:lnTo>
                    <a:pt x="11552" y="13520"/>
                  </a:lnTo>
                  <a:lnTo>
                    <a:pt x="11514" y="13764"/>
                  </a:lnTo>
                  <a:lnTo>
                    <a:pt x="11477" y="14027"/>
                  </a:lnTo>
                  <a:lnTo>
                    <a:pt x="11402" y="14270"/>
                  </a:lnTo>
                  <a:lnTo>
                    <a:pt x="11308" y="14514"/>
                  </a:lnTo>
                  <a:lnTo>
                    <a:pt x="11195" y="14739"/>
                  </a:lnTo>
                  <a:lnTo>
                    <a:pt x="11064" y="14964"/>
                  </a:lnTo>
                  <a:lnTo>
                    <a:pt x="10914" y="15170"/>
                  </a:lnTo>
                  <a:lnTo>
                    <a:pt x="10727" y="15339"/>
                  </a:lnTo>
                  <a:lnTo>
                    <a:pt x="10520" y="15489"/>
                  </a:lnTo>
                  <a:lnTo>
                    <a:pt x="10389" y="15564"/>
                  </a:lnTo>
                  <a:lnTo>
                    <a:pt x="10239" y="15639"/>
                  </a:lnTo>
                  <a:lnTo>
                    <a:pt x="10089" y="15695"/>
                  </a:lnTo>
                  <a:lnTo>
                    <a:pt x="9939" y="15733"/>
                  </a:lnTo>
                  <a:lnTo>
                    <a:pt x="9639" y="15789"/>
                  </a:lnTo>
                  <a:lnTo>
                    <a:pt x="9320" y="15808"/>
                  </a:lnTo>
                  <a:lnTo>
                    <a:pt x="9002" y="15770"/>
                  </a:lnTo>
                  <a:lnTo>
                    <a:pt x="8683" y="15714"/>
                  </a:lnTo>
                  <a:lnTo>
                    <a:pt x="8345" y="15639"/>
                  </a:lnTo>
                  <a:lnTo>
                    <a:pt x="8026" y="15545"/>
                  </a:lnTo>
                  <a:lnTo>
                    <a:pt x="8026" y="13764"/>
                  </a:lnTo>
                  <a:lnTo>
                    <a:pt x="7389" y="13764"/>
                  </a:lnTo>
                  <a:lnTo>
                    <a:pt x="7126" y="3901"/>
                  </a:lnTo>
                  <a:lnTo>
                    <a:pt x="8702" y="4557"/>
                  </a:lnTo>
                  <a:lnTo>
                    <a:pt x="6714" y="0"/>
                  </a:lnTo>
                  <a:close/>
                </a:path>
              </a:pathLst>
            </a:custGeom>
            <a:solidFill>
              <a:srgbClr val="C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6"/>
            <p:cNvSpPr/>
            <p:nvPr/>
          </p:nvSpPr>
          <p:spPr>
            <a:xfrm>
              <a:off x="3119727" y="2192165"/>
              <a:ext cx="149072" cy="236597"/>
            </a:xfrm>
            <a:custGeom>
              <a:avLst/>
              <a:gdLst/>
              <a:ahLst/>
              <a:cxnLst/>
              <a:rect l="l" t="t" r="r" b="b"/>
              <a:pathLst>
                <a:path w="4183" h="6639" extrusionOk="0">
                  <a:moveTo>
                    <a:pt x="2495" y="0"/>
                  </a:moveTo>
                  <a:lnTo>
                    <a:pt x="2495" y="113"/>
                  </a:lnTo>
                  <a:lnTo>
                    <a:pt x="2457" y="225"/>
                  </a:lnTo>
                  <a:lnTo>
                    <a:pt x="2420" y="338"/>
                  </a:lnTo>
                  <a:lnTo>
                    <a:pt x="2345" y="450"/>
                  </a:lnTo>
                  <a:lnTo>
                    <a:pt x="2251" y="544"/>
                  </a:lnTo>
                  <a:lnTo>
                    <a:pt x="2157" y="619"/>
                  </a:lnTo>
                  <a:lnTo>
                    <a:pt x="1951" y="788"/>
                  </a:lnTo>
                  <a:lnTo>
                    <a:pt x="1745" y="938"/>
                  </a:lnTo>
                  <a:lnTo>
                    <a:pt x="1651" y="1031"/>
                  </a:lnTo>
                  <a:lnTo>
                    <a:pt x="1557" y="1125"/>
                  </a:lnTo>
                  <a:lnTo>
                    <a:pt x="1501" y="1219"/>
                  </a:lnTo>
                  <a:lnTo>
                    <a:pt x="1445" y="1331"/>
                  </a:lnTo>
                  <a:lnTo>
                    <a:pt x="1407" y="1444"/>
                  </a:lnTo>
                  <a:lnTo>
                    <a:pt x="1407" y="1575"/>
                  </a:lnTo>
                  <a:lnTo>
                    <a:pt x="1426" y="1688"/>
                  </a:lnTo>
                  <a:lnTo>
                    <a:pt x="1463" y="1800"/>
                  </a:lnTo>
                  <a:lnTo>
                    <a:pt x="1595" y="2025"/>
                  </a:lnTo>
                  <a:lnTo>
                    <a:pt x="1651" y="2138"/>
                  </a:lnTo>
                  <a:lnTo>
                    <a:pt x="1688" y="2250"/>
                  </a:lnTo>
                  <a:lnTo>
                    <a:pt x="1726" y="2363"/>
                  </a:lnTo>
                  <a:lnTo>
                    <a:pt x="1726" y="2475"/>
                  </a:lnTo>
                  <a:lnTo>
                    <a:pt x="1688" y="2569"/>
                  </a:lnTo>
                  <a:lnTo>
                    <a:pt x="1651" y="2682"/>
                  </a:lnTo>
                  <a:lnTo>
                    <a:pt x="1520" y="2850"/>
                  </a:lnTo>
                  <a:lnTo>
                    <a:pt x="1407" y="2869"/>
                  </a:lnTo>
                  <a:lnTo>
                    <a:pt x="1257" y="2907"/>
                  </a:lnTo>
                  <a:lnTo>
                    <a:pt x="1107" y="2963"/>
                  </a:lnTo>
                  <a:lnTo>
                    <a:pt x="957" y="3038"/>
                  </a:lnTo>
                  <a:lnTo>
                    <a:pt x="807" y="3113"/>
                  </a:lnTo>
                  <a:lnTo>
                    <a:pt x="676" y="3207"/>
                  </a:lnTo>
                  <a:lnTo>
                    <a:pt x="563" y="3300"/>
                  </a:lnTo>
                  <a:lnTo>
                    <a:pt x="432" y="3413"/>
                  </a:lnTo>
                  <a:lnTo>
                    <a:pt x="338" y="3525"/>
                  </a:lnTo>
                  <a:lnTo>
                    <a:pt x="282" y="3582"/>
                  </a:lnTo>
                  <a:lnTo>
                    <a:pt x="282" y="3619"/>
                  </a:lnTo>
                  <a:lnTo>
                    <a:pt x="282" y="3657"/>
                  </a:lnTo>
                  <a:lnTo>
                    <a:pt x="301" y="3694"/>
                  </a:lnTo>
                  <a:lnTo>
                    <a:pt x="338" y="3713"/>
                  </a:lnTo>
                  <a:lnTo>
                    <a:pt x="432" y="3732"/>
                  </a:lnTo>
                  <a:lnTo>
                    <a:pt x="845" y="3750"/>
                  </a:lnTo>
                  <a:lnTo>
                    <a:pt x="1051" y="3732"/>
                  </a:lnTo>
                  <a:lnTo>
                    <a:pt x="1257" y="3713"/>
                  </a:lnTo>
                  <a:lnTo>
                    <a:pt x="1463" y="3657"/>
                  </a:lnTo>
                  <a:lnTo>
                    <a:pt x="1688" y="3769"/>
                  </a:lnTo>
                  <a:lnTo>
                    <a:pt x="1763" y="3825"/>
                  </a:lnTo>
                  <a:lnTo>
                    <a:pt x="1801" y="3882"/>
                  </a:lnTo>
                  <a:lnTo>
                    <a:pt x="1820" y="3938"/>
                  </a:lnTo>
                  <a:lnTo>
                    <a:pt x="1820" y="4013"/>
                  </a:lnTo>
                  <a:lnTo>
                    <a:pt x="1782" y="4069"/>
                  </a:lnTo>
                  <a:lnTo>
                    <a:pt x="1745" y="4125"/>
                  </a:lnTo>
                  <a:lnTo>
                    <a:pt x="1670" y="4182"/>
                  </a:lnTo>
                  <a:lnTo>
                    <a:pt x="1538" y="4294"/>
                  </a:lnTo>
                  <a:lnTo>
                    <a:pt x="1463" y="4351"/>
                  </a:lnTo>
                  <a:lnTo>
                    <a:pt x="1407" y="4407"/>
                  </a:lnTo>
                  <a:lnTo>
                    <a:pt x="1351" y="4501"/>
                  </a:lnTo>
                  <a:lnTo>
                    <a:pt x="1332" y="4576"/>
                  </a:lnTo>
                  <a:lnTo>
                    <a:pt x="676" y="4801"/>
                  </a:lnTo>
                  <a:lnTo>
                    <a:pt x="1" y="4988"/>
                  </a:lnTo>
                  <a:lnTo>
                    <a:pt x="413" y="5082"/>
                  </a:lnTo>
                  <a:lnTo>
                    <a:pt x="845" y="5138"/>
                  </a:lnTo>
                  <a:lnTo>
                    <a:pt x="1276" y="5176"/>
                  </a:lnTo>
                  <a:lnTo>
                    <a:pt x="1707" y="5194"/>
                  </a:lnTo>
                  <a:lnTo>
                    <a:pt x="1820" y="5232"/>
                  </a:lnTo>
                  <a:lnTo>
                    <a:pt x="1951" y="5269"/>
                  </a:lnTo>
                  <a:lnTo>
                    <a:pt x="2213" y="5344"/>
                  </a:lnTo>
                  <a:lnTo>
                    <a:pt x="2120" y="5476"/>
                  </a:lnTo>
                  <a:lnTo>
                    <a:pt x="2045" y="5607"/>
                  </a:lnTo>
                  <a:lnTo>
                    <a:pt x="1988" y="5757"/>
                  </a:lnTo>
                  <a:lnTo>
                    <a:pt x="1970" y="5907"/>
                  </a:lnTo>
                  <a:lnTo>
                    <a:pt x="1970" y="5944"/>
                  </a:lnTo>
                  <a:lnTo>
                    <a:pt x="1726" y="6132"/>
                  </a:lnTo>
                  <a:lnTo>
                    <a:pt x="1482" y="6282"/>
                  </a:lnTo>
                  <a:lnTo>
                    <a:pt x="1220" y="6432"/>
                  </a:lnTo>
                  <a:lnTo>
                    <a:pt x="938" y="6563"/>
                  </a:lnTo>
                  <a:lnTo>
                    <a:pt x="1145" y="6601"/>
                  </a:lnTo>
                  <a:lnTo>
                    <a:pt x="1351" y="6638"/>
                  </a:lnTo>
                  <a:lnTo>
                    <a:pt x="1557" y="6638"/>
                  </a:lnTo>
                  <a:lnTo>
                    <a:pt x="1763" y="6619"/>
                  </a:lnTo>
                  <a:lnTo>
                    <a:pt x="1970" y="6582"/>
                  </a:lnTo>
                  <a:lnTo>
                    <a:pt x="2157" y="6526"/>
                  </a:lnTo>
                  <a:lnTo>
                    <a:pt x="2363" y="6451"/>
                  </a:lnTo>
                  <a:lnTo>
                    <a:pt x="2532" y="6357"/>
                  </a:lnTo>
                  <a:lnTo>
                    <a:pt x="2645" y="6282"/>
                  </a:lnTo>
                  <a:lnTo>
                    <a:pt x="2795" y="6188"/>
                  </a:lnTo>
                  <a:lnTo>
                    <a:pt x="2926" y="6076"/>
                  </a:lnTo>
                  <a:lnTo>
                    <a:pt x="3038" y="5944"/>
                  </a:lnTo>
                  <a:lnTo>
                    <a:pt x="3151" y="5813"/>
                  </a:lnTo>
                  <a:lnTo>
                    <a:pt x="3132" y="5794"/>
                  </a:lnTo>
                  <a:lnTo>
                    <a:pt x="4014" y="4876"/>
                  </a:lnTo>
                  <a:lnTo>
                    <a:pt x="4107" y="4744"/>
                  </a:lnTo>
                  <a:lnTo>
                    <a:pt x="4145" y="4688"/>
                  </a:lnTo>
                  <a:lnTo>
                    <a:pt x="4164" y="4594"/>
                  </a:lnTo>
                  <a:lnTo>
                    <a:pt x="4145" y="4557"/>
                  </a:lnTo>
                  <a:lnTo>
                    <a:pt x="4126" y="4501"/>
                  </a:lnTo>
                  <a:lnTo>
                    <a:pt x="4089" y="4407"/>
                  </a:lnTo>
                  <a:lnTo>
                    <a:pt x="4014" y="4313"/>
                  </a:lnTo>
                  <a:lnTo>
                    <a:pt x="3976" y="4200"/>
                  </a:lnTo>
                  <a:lnTo>
                    <a:pt x="3957" y="4107"/>
                  </a:lnTo>
                  <a:lnTo>
                    <a:pt x="3976" y="3994"/>
                  </a:lnTo>
                  <a:lnTo>
                    <a:pt x="4032" y="3900"/>
                  </a:lnTo>
                  <a:lnTo>
                    <a:pt x="4070" y="3807"/>
                  </a:lnTo>
                  <a:lnTo>
                    <a:pt x="4126" y="3694"/>
                  </a:lnTo>
                  <a:lnTo>
                    <a:pt x="4164" y="3600"/>
                  </a:lnTo>
                  <a:lnTo>
                    <a:pt x="4182" y="3488"/>
                  </a:lnTo>
                  <a:lnTo>
                    <a:pt x="4164" y="3394"/>
                  </a:lnTo>
                  <a:lnTo>
                    <a:pt x="4145" y="3338"/>
                  </a:lnTo>
                  <a:lnTo>
                    <a:pt x="4107" y="3282"/>
                  </a:lnTo>
                  <a:lnTo>
                    <a:pt x="4032" y="3169"/>
                  </a:lnTo>
                  <a:lnTo>
                    <a:pt x="3939" y="3075"/>
                  </a:lnTo>
                  <a:lnTo>
                    <a:pt x="3920" y="3019"/>
                  </a:lnTo>
                  <a:lnTo>
                    <a:pt x="3882" y="2963"/>
                  </a:lnTo>
                  <a:lnTo>
                    <a:pt x="3882" y="2888"/>
                  </a:lnTo>
                  <a:lnTo>
                    <a:pt x="3882" y="2813"/>
                  </a:lnTo>
                  <a:lnTo>
                    <a:pt x="3920" y="2682"/>
                  </a:lnTo>
                  <a:lnTo>
                    <a:pt x="3995" y="2532"/>
                  </a:lnTo>
                  <a:lnTo>
                    <a:pt x="4051" y="2400"/>
                  </a:lnTo>
                  <a:lnTo>
                    <a:pt x="4089" y="2325"/>
                  </a:lnTo>
                  <a:lnTo>
                    <a:pt x="4107" y="2232"/>
                  </a:lnTo>
                  <a:lnTo>
                    <a:pt x="4107" y="2063"/>
                  </a:lnTo>
                  <a:lnTo>
                    <a:pt x="4051" y="1894"/>
                  </a:lnTo>
                  <a:lnTo>
                    <a:pt x="4014" y="1800"/>
                  </a:lnTo>
                  <a:lnTo>
                    <a:pt x="3976" y="1725"/>
                  </a:lnTo>
                  <a:lnTo>
                    <a:pt x="3920" y="1669"/>
                  </a:lnTo>
                  <a:lnTo>
                    <a:pt x="3864" y="1613"/>
                  </a:lnTo>
                  <a:lnTo>
                    <a:pt x="3714" y="1519"/>
                  </a:lnTo>
                  <a:lnTo>
                    <a:pt x="3545" y="1463"/>
                  </a:lnTo>
                  <a:lnTo>
                    <a:pt x="3451" y="1444"/>
                  </a:lnTo>
                  <a:lnTo>
                    <a:pt x="3376" y="1444"/>
                  </a:lnTo>
                  <a:lnTo>
                    <a:pt x="3413" y="1331"/>
                  </a:lnTo>
                  <a:lnTo>
                    <a:pt x="3432" y="1200"/>
                  </a:lnTo>
                  <a:lnTo>
                    <a:pt x="3451" y="1088"/>
                  </a:lnTo>
                  <a:lnTo>
                    <a:pt x="3451" y="956"/>
                  </a:lnTo>
                  <a:lnTo>
                    <a:pt x="3432" y="844"/>
                  </a:lnTo>
                  <a:lnTo>
                    <a:pt x="3413" y="713"/>
                  </a:lnTo>
                  <a:lnTo>
                    <a:pt x="3357" y="600"/>
                  </a:lnTo>
                  <a:lnTo>
                    <a:pt x="3301" y="488"/>
                  </a:lnTo>
                  <a:lnTo>
                    <a:pt x="3245" y="394"/>
                  </a:lnTo>
                  <a:lnTo>
                    <a:pt x="3151" y="300"/>
                  </a:lnTo>
                  <a:lnTo>
                    <a:pt x="3057" y="225"/>
                  </a:lnTo>
                  <a:lnTo>
                    <a:pt x="2963" y="150"/>
                  </a:lnTo>
                  <a:lnTo>
                    <a:pt x="2851" y="94"/>
                  </a:lnTo>
                  <a:lnTo>
                    <a:pt x="2738" y="38"/>
                  </a:lnTo>
                  <a:lnTo>
                    <a:pt x="2626" y="19"/>
                  </a:lnTo>
                  <a:lnTo>
                    <a:pt x="24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6"/>
            <p:cNvSpPr/>
            <p:nvPr/>
          </p:nvSpPr>
          <p:spPr>
            <a:xfrm>
              <a:off x="3139114" y="2225559"/>
              <a:ext cx="61510" cy="43478"/>
            </a:xfrm>
            <a:custGeom>
              <a:avLst/>
              <a:gdLst/>
              <a:ahLst/>
              <a:cxnLst/>
              <a:rect l="l" t="t" r="r" b="b"/>
              <a:pathLst>
                <a:path w="1726" h="1220" extrusionOk="0">
                  <a:moveTo>
                    <a:pt x="1726" y="1"/>
                  </a:moveTo>
                  <a:lnTo>
                    <a:pt x="1463" y="76"/>
                  </a:lnTo>
                  <a:lnTo>
                    <a:pt x="1219" y="169"/>
                  </a:lnTo>
                  <a:lnTo>
                    <a:pt x="976" y="282"/>
                  </a:lnTo>
                  <a:lnTo>
                    <a:pt x="751" y="432"/>
                  </a:lnTo>
                  <a:lnTo>
                    <a:pt x="526" y="601"/>
                  </a:lnTo>
                  <a:lnTo>
                    <a:pt x="338" y="788"/>
                  </a:lnTo>
                  <a:lnTo>
                    <a:pt x="169" y="995"/>
                  </a:lnTo>
                  <a:lnTo>
                    <a:pt x="0" y="1220"/>
                  </a:lnTo>
                  <a:lnTo>
                    <a:pt x="357" y="1051"/>
                  </a:lnTo>
                  <a:lnTo>
                    <a:pt x="713" y="938"/>
                  </a:lnTo>
                  <a:lnTo>
                    <a:pt x="1069" y="826"/>
                  </a:lnTo>
                  <a:lnTo>
                    <a:pt x="1444" y="751"/>
                  </a:lnTo>
                  <a:lnTo>
                    <a:pt x="17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6"/>
            <p:cNvSpPr/>
            <p:nvPr/>
          </p:nvSpPr>
          <p:spPr>
            <a:xfrm>
              <a:off x="3054900" y="2186142"/>
              <a:ext cx="171131" cy="98253"/>
            </a:xfrm>
            <a:custGeom>
              <a:avLst/>
              <a:gdLst/>
              <a:ahLst/>
              <a:cxnLst/>
              <a:rect l="l" t="t" r="r" b="b"/>
              <a:pathLst>
                <a:path w="4802" h="2757" extrusionOk="0">
                  <a:moveTo>
                    <a:pt x="2382" y="0"/>
                  </a:moveTo>
                  <a:lnTo>
                    <a:pt x="2195" y="19"/>
                  </a:lnTo>
                  <a:lnTo>
                    <a:pt x="2026" y="57"/>
                  </a:lnTo>
                  <a:lnTo>
                    <a:pt x="1857" y="132"/>
                  </a:lnTo>
                  <a:lnTo>
                    <a:pt x="1688" y="225"/>
                  </a:lnTo>
                  <a:lnTo>
                    <a:pt x="1538" y="338"/>
                  </a:lnTo>
                  <a:lnTo>
                    <a:pt x="1238" y="563"/>
                  </a:lnTo>
                  <a:lnTo>
                    <a:pt x="957" y="825"/>
                  </a:lnTo>
                  <a:lnTo>
                    <a:pt x="676" y="1069"/>
                  </a:lnTo>
                  <a:lnTo>
                    <a:pt x="507" y="1163"/>
                  </a:lnTo>
                  <a:lnTo>
                    <a:pt x="357" y="1238"/>
                  </a:lnTo>
                  <a:lnTo>
                    <a:pt x="188" y="1313"/>
                  </a:lnTo>
                  <a:lnTo>
                    <a:pt x="1" y="1350"/>
                  </a:lnTo>
                  <a:lnTo>
                    <a:pt x="38" y="1613"/>
                  </a:lnTo>
                  <a:lnTo>
                    <a:pt x="95" y="1894"/>
                  </a:lnTo>
                  <a:lnTo>
                    <a:pt x="132" y="2007"/>
                  </a:lnTo>
                  <a:lnTo>
                    <a:pt x="188" y="2138"/>
                  </a:lnTo>
                  <a:lnTo>
                    <a:pt x="245" y="2251"/>
                  </a:lnTo>
                  <a:lnTo>
                    <a:pt x="320" y="2363"/>
                  </a:lnTo>
                  <a:lnTo>
                    <a:pt x="413" y="2476"/>
                  </a:lnTo>
                  <a:lnTo>
                    <a:pt x="526" y="2569"/>
                  </a:lnTo>
                  <a:lnTo>
                    <a:pt x="638" y="2644"/>
                  </a:lnTo>
                  <a:lnTo>
                    <a:pt x="751" y="2701"/>
                  </a:lnTo>
                  <a:lnTo>
                    <a:pt x="882" y="2738"/>
                  </a:lnTo>
                  <a:lnTo>
                    <a:pt x="1013" y="2757"/>
                  </a:lnTo>
                  <a:lnTo>
                    <a:pt x="1145" y="2738"/>
                  </a:lnTo>
                  <a:lnTo>
                    <a:pt x="1276" y="2719"/>
                  </a:lnTo>
                  <a:lnTo>
                    <a:pt x="1388" y="2663"/>
                  </a:lnTo>
                  <a:lnTo>
                    <a:pt x="1482" y="2607"/>
                  </a:lnTo>
                  <a:lnTo>
                    <a:pt x="1651" y="2438"/>
                  </a:lnTo>
                  <a:lnTo>
                    <a:pt x="1820" y="2288"/>
                  </a:lnTo>
                  <a:lnTo>
                    <a:pt x="1913" y="2213"/>
                  </a:lnTo>
                  <a:lnTo>
                    <a:pt x="2007" y="2138"/>
                  </a:lnTo>
                  <a:lnTo>
                    <a:pt x="2120" y="2082"/>
                  </a:lnTo>
                  <a:lnTo>
                    <a:pt x="2232" y="2026"/>
                  </a:lnTo>
                  <a:lnTo>
                    <a:pt x="2363" y="2007"/>
                  </a:lnTo>
                  <a:lnTo>
                    <a:pt x="2476" y="1988"/>
                  </a:lnTo>
                  <a:lnTo>
                    <a:pt x="2739" y="1988"/>
                  </a:lnTo>
                  <a:lnTo>
                    <a:pt x="2982" y="2044"/>
                  </a:lnTo>
                  <a:lnTo>
                    <a:pt x="3226" y="2119"/>
                  </a:lnTo>
                  <a:lnTo>
                    <a:pt x="3451" y="2213"/>
                  </a:lnTo>
                  <a:lnTo>
                    <a:pt x="3676" y="2344"/>
                  </a:lnTo>
                  <a:lnTo>
                    <a:pt x="3901" y="2476"/>
                  </a:lnTo>
                  <a:lnTo>
                    <a:pt x="4051" y="2532"/>
                  </a:lnTo>
                  <a:lnTo>
                    <a:pt x="4220" y="2569"/>
                  </a:lnTo>
                  <a:lnTo>
                    <a:pt x="4351" y="2588"/>
                  </a:lnTo>
                  <a:lnTo>
                    <a:pt x="4464" y="2588"/>
                  </a:lnTo>
                  <a:lnTo>
                    <a:pt x="4576" y="2569"/>
                  </a:lnTo>
                  <a:lnTo>
                    <a:pt x="4670" y="2551"/>
                  </a:lnTo>
                  <a:lnTo>
                    <a:pt x="4726" y="2494"/>
                  </a:lnTo>
                  <a:lnTo>
                    <a:pt x="4782" y="2438"/>
                  </a:lnTo>
                  <a:lnTo>
                    <a:pt x="4801" y="2363"/>
                  </a:lnTo>
                  <a:lnTo>
                    <a:pt x="4801" y="2269"/>
                  </a:lnTo>
                  <a:lnTo>
                    <a:pt x="4782" y="2157"/>
                  </a:lnTo>
                  <a:lnTo>
                    <a:pt x="4745" y="2044"/>
                  </a:lnTo>
                  <a:lnTo>
                    <a:pt x="4670" y="1913"/>
                  </a:lnTo>
                  <a:lnTo>
                    <a:pt x="4576" y="1763"/>
                  </a:lnTo>
                  <a:lnTo>
                    <a:pt x="4464" y="1613"/>
                  </a:lnTo>
                  <a:lnTo>
                    <a:pt x="4314" y="1463"/>
                  </a:lnTo>
                  <a:lnTo>
                    <a:pt x="4182" y="1407"/>
                  </a:lnTo>
                  <a:lnTo>
                    <a:pt x="4051" y="1332"/>
                  </a:lnTo>
                  <a:lnTo>
                    <a:pt x="3939" y="1238"/>
                  </a:lnTo>
                  <a:lnTo>
                    <a:pt x="3845" y="1144"/>
                  </a:lnTo>
                  <a:lnTo>
                    <a:pt x="3639" y="938"/>
                  </a:lnTo>
                  <a:lnTo>
                    <a:pt x="3451" y="694"/>
                  </a:lnTo>
                  <a:lnTo>
                    <a:pt x="3245" y="469"/>
                  </a:lnTo>
                  <a:lnTo>
                    <a:pt x="3039" y="282"/>
                  </a:lnTo>
                  <a:lnTo>
                    <a:pt x="2945" y="188"/>
                  </a:lnTo>
                  <a:lnTo>
                    <a:pt x="2814" y="113"/>
                  </a:lnTo>
                  <a:lnTo>
                    <a:pt x="2701" y="57"/>
                  </a:lnTo>
                  <a:lnTo>
                    <a:pt x="2551" y="19"/>
                  </a:lnTo>
                  <a:lnTo>
                    <a:pt x="2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6"/>
            <p:cNvSpPr/>
            <p:nvPr/>
          </p:nvSpPr>
          <p:spPr>
            <a:xfrm>
              <a:off x="3203941" y="2238923"/>
              <a:ext cx="44796" cy="31468"/>
            </a:xfrm>
            <a:custGeom>
              <a:avLst/>
              <a:gdLst/>
              <a:ahLst/>
              <a:cxnLst/>
              <a:rect l="l" t="t" r="r" b="b"/>
              <a:pathLst>
                <a:path w="1257" h="883" extrusionOk="0">
                  <a:moveTo>
                    <a:pt x="19" y="1"/>
                  </a:moveTo>
                  <a:lnTo>
                    <a:pt x="0" y="113"/>
                  </a:lnTo>
                  <a:lnTo>
                    <a:pt x="0" y="207"/>
                  </a:lnTo>
                  <a:lnTo>
                    <a:pt x="19" y="320"/>
                  </a:lnTo>
                  <a:lnTo>
                    <a:pt x="57" y="413"/>
                  </a:lnTo>
                  <a:lnTo>
                    <a:pt x="113" y="526"/>
                  </a:lnTo>
                  <a:lnTo>
                    <a:pt x="188" y="601"/>
                  </a:lnTo>
                  <a:lnTo>
                    <a:pt x="282" y="676"/>
                  </a:lnTo>
                  <a:lnTo>
                    <a:pt x="375" y="732"/>
                  </a:lnTo>
                  <a:lnTo>
                    <a:pt x="469" y="788"/>
                  </a:lnTo>
                  <a:lnTo>
                    <a:pt x="582" y="826"/>
                  </a:lnTo>
                  <a:lnTo>
                    <a:pt x="807" y="863"/>
                  </a:lnTo>
                  <a:lnTo>
                    <a:pt x="1032" y="882"/>
                  </a:lnTo>
                  <a:lnTo>
                    <a:pt x="1257" y="882"/>
                  </a:lnTo>
                  <a:lnTo>
                    <a:pt x="919" y="695"/>
                  </a:lnTo>
                  <a:lnTo>
                    <a:pt x="600" y="470"/>
                  </a:lnTo>
                  <a:lnTo>
                    <a:pt x="300" y="245"/>
                  </a:lnTo>
                  <a:lnTo>
                    <a:pt x="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6"/>
            <p:cNvSpPr/>
            <p:nvPr/>
          </p:nvSpPr>
          <p:spPr>
            <a:xfrm>
              <a:off x="2376588" y="1285943"/>
              <a:ext cx="652273" cy="1734192"/>
            </a:xfrm>
            <a:custGeom>
              <a:avLst/>
              <a:gdLst/>
              <a:ahLst/>
              <a:cxnLst/>
              <a:rect l="l" t="t" r="r" b="b"/>
              <a:pathLst>
                <a:path w="18303" h="48662" extrusionOk="0">
                  <a:moveTo>
                    <a:pt x="2551" y="1"/>
                  </a:moveTo>
                  <a:lnTo>
                    <a:pt x="1" y="320"/>
                  </a:lnTo>
                  <a:lnTo>
                    <a:pt x="245" y="1032"/>
                  </a:lnTo>
                  <a:lnTo>
                    <a:pt x="451" y="1726"/>
                  </a:lnTo>
                  <a:lnTo>
                    <a:pt x="638" y="2439"/>
                  </a:lnTo>
                  <a:lnTo>
                    <a:pt x="770" y="3170"/>
                  </a:lnTo>
                  <a:lnTo>
                    <a:pt x="901" y="3901"/>
                  </a:lnTo>
                  <a:lnTo>
                    <a:pt x="995" y="4633"/>
                  </a:lnTo>
                  <a:lnTo>
                    <a:pt x="1070" y="5383"/>
                  </a:lnTo>
                  <a:lnTo>
                    <a:pt x="1126" y="6114"/>
                  </a:lnTo>
                  <a:lnTo>
                    <a:pt x="1163" y="6864"/>
                  </a:lnTo>
                  <a:lnTo>
                    <a:pt x="1182" y="7633"/>
                  </a:lnTo>
                  <a:lnTo>
                    <a:pt x="1201" y="9133"/>
                  </a:lnTo>
                  <a:lnTo>
                    <a:pt x="1182" y="10652"/>
                  </a:lnTo>
                  <a:lnTo>
                    <a:pt x="1163" y="12152"/>
                  </a:lnTo>
                  <a:lnTo>
                    <a:pt x="1163" y="13652"/>
                  </a:lnTo>
                  <a:lnTo>
                    <a:pt x="1182" y="14402"/>
                  </a:lnTo>
                  <a:lnTo>
                    <a:pt x="1201" y="15171"/>
                  </a:lnTo>
                  <a:lnTo>
                    <a:pt x="1238" y="15921"/>
                  </a:lnTo>
                  <a:lnTo>
                    <a:pt x="1295" y="16671"/>
                  </a:lnTo>
                  <a:lnTo>
                    <a:pt x="1370" y="17421"/>
                  </a:lnTo>
                  <a:lnTo>
                    <a:pt x="1463" y="18171"/>
                  </a:lnTo>
                  <a:lnTo>
                    <a:pt x="1595" y="18903"/>
                  </a:lnTo>
                  <a:lnTo>
                    <a:pt x="1745" y="19634"/>
                  </a:lnTo>
                  <a:lnTo>
                    <a:pt x="1914" y="20346"/>
                  </a:lnTo>
                  <a:lnTo>
                    <a:pt x="2120" y="21059"/>
                  </a:lnTo>
                  <a:lnTo>
                    <a:pt x="2364" y="21734"/>
                  </a:lnTo>
                  <a:lnTo>
                    <a:pt x="2626" y="22409"/>
                  </a:lnTo>
                  <a:lnTo>
                    <a:pt x="2945" y="23065"/>
                  </a:lnTo>
                  <a:lnTo>
                    <a:pt x="3114" y="23384"/>
                  </a:lnTo>
                  <a:lnTo>
                    <a:pt x="3301" y="23703"/>
                  </a:lnTo>
                  <a:lnTo>
                    <a:pt x="3601" y="24172"/>
                  </a:lnTo>
                  <a:lnTo>
                    <a:pt x="3901" y="24641"/>
                  </a:lnTo>
                  <a:lnTo>
                    <a:pt x="4239" y="25091"/>
                  </a:lnTo>
                  <a:lnTo>
                    <a:pt x="4576" y="25541"/>
                  </a:lnTo>
                  <a:lnTo>
                    <a:pt x="5251" y="26441"/>
                  </a:lnTo>
                  <a:lnTo>
                    <a:pt x="5589" y="26891"/>
                  </a:lnTo>
                  <a:lnTo>
                    <a:pt x="5926" y="27341"/>
                  </a:lnTo>
                  <a:lnTo>
                    <a:pt x="6245" y="27791"/>
                  </a:lnTo>
                  <a:lnTo>
                    <a:pt x="6526" y="28260"/>
                  </a:lnTo>
                  <a:lnTo>
                    <a:pt x="6808" y="28728"/>
                  </a:lnTo>
                  <a:lnTo>
                    <a:pt x="7033" y="29216"/>
                  </a:lnTo>
                  <a:lnTo>
                    <a:pt x="7239" y="29722"/>
                  </a:lnTo>
                  <a:lnTo>
                    <a:pt x="7333" y="29985"/>
                  </a:lnTo>
                  <a:lnTo>
                    <a:pt x="7408" y="30229"/>
                  </a:lnTo>
                  <a:lnTo>
                    <a:pt x="7483" y="30510"/>
                  </a:lnTo>
                  <a:lnTo>
                    <a:pt x="7539" y="30772"/>
                  </a:lnTo>
                  <a:lnTo>
                    <a:pt x="7577" y="31054"/>
                  </a:lnTo>
                  <a:lnTo>
                    <a:pt x="7614" y="31335"/>
                  </a:lnTo>
                  <a:lnTo>
                    <a:pt x="7633" y="31635"/>
                  </a:lnTo>
                  <a:lnTo>
                    <a:pt x="7633" y="31935"/>
                  </a:lnTo>
                  <a:lnTo>
                    <a:pt x="7633" y="32554"/>
                  </a:lnTo>
                  <a:lnTo>
                    <a:pt x="7633" y="33191"/>
                  </a:lnTo>
                  <a:lnTo>
                    <a:pt x="7652" y="33810"/>
                  </a:lnTo>
                  <a:lnTo>
                    <a:pt x="7670" y="34110"/>
                  </a:lnTo>
                  <a:lnTo>
                    <a:pt x="7708" y="34391"/>
                  </a:lnTo>
                  <a:lnTo>
                    <a:pt x="7783" y="34673"/>
                  </a:lnTo>
                  <a:lnTo>
                    <a:pt x="7858" y="34954"/>
                  </a:lnTo>
                  <a:lnTo>
                    <a:pt x="7952" y="35198"/>
                  </a:lnTo>
                  <a:lnTo>
                    <a:pt x="8102" y="35442"/>
                  </a:lnTo>
                  <a:lnTo>
                    <a:pt x="8252" y="35648"/>
                  </a:lnTo>
                  <a:lnTo>
                    <a:pt x="8458" y="35854"/>
                  </a:lnTo>
                  <a:lnTo>
                    <a:pt x="8627" y="35985"/>
                  </a:lnTo>
                  <a:lnTo>
                    <a:pt x="8814" y="36098"/>
                  </a:lnTo>
                  <a:lnTo>
                    <a:pt x="9189" y="36323"/>
                  </a:lnTo>
                  <a:lnTo>
                    <a:pt x="9377" y="36435"/>
                  </a:lnTo>
                  <a:lnTo>
                    <a:pt x="9564" y="36567"/>
                  </a:lnTo>
                  <a:lnTo>
                    <a:pt x="9714" y="36717"/>
                  </a:lnTo>
                  <a:lnTo>
                    <a:pt x="9845" y="36885"/>
                  </a:lnTo>
                  <a:lnTo>
                    <a:pt x="9939" y="37092"/>
                  </a:lnTo>
                  <a:lnTo>
                    <a:pt x="10014" y="37298"/>
                  </a:lnTo>
                  <a:lnTo>
                    <a:pt x="10052" y="37504"/>
                  </a:lnTo>
                  <a:lnTo>
                    <a:pt x="10052" y="37729"/>
                  </a:lnTo>
                  <a:lnTo>
                    <a:pt x="10033" y="37954"/>
                  </a:lnTo>
                  <a:lnTo>
                    <a:pt x="10014" y="38179"/>
                  </a:lnTo>
                  <a:lnTo>
                    <a:pt x="9920" y="38648"/>
                  </a:lnTo>
                  <a:lnTo>
                    <a:pt x="9808" y="39117"/>
                  </a:lnTo>
                  <a:lnTo>
                    <a:pt x="9752" y="39361"/>
                  </a:lnTo>
                  <a:lnTo>
                    <a:pt x="9714" y="39586"/>
                  </a:lnTo>
                  <a:lnTo>
                    <a:pt x="9695" y="39829"/>
                  </a:lnTo>
                  <a:lnTo>
                    <a:pt x="9695" y="40054"/>
                  </a:lnTo>
                  <a:lnTo>
                    <a:pt x="9714" y="40279"/>
                  </a:lnTo>
                  <a:lnTo>
                    <a:pt x="9770" y="40504"/>
                  </a:lnTo>
                  <a:lnTo>
                    <a:pt x="9845" y="40711"/>
                  </a:lnTo>
                  <a:lnTo>
                    <a:pt x="9939" y="40898"/>
                  </a:lnTo>
                  <a:lnTo>
                    <a:pt x="10070" y="41067"/>
                  </a:lnTo>
                  <a:lnTo>
                    <a:pt x="10202" y="41217"/>
                  </a:lnTo>
                  <a:lnTo>
                    <a:pt x="10352" y="41367"/>
                  </a:lnTo>
                  <a:lnTo>
                    <a:pt x="10521" y="41480"/>
                  </a:lnTo>
                  <a:lnTo>
                    <a:pt x="10896" y="41705"/>
                  </a:lnTo>
                  <a:lnTo>
                    <a:pt x="11683" y="42136"/>
                  </a:lnTo>
                  <a:lnTo>
                    <a:pt x="12058" y="42361"/>
                  </a:lnTo>
                  <a:lnTo>
                    <a:pt x="12227" y="42492"/>
                  </a:lnTo>
                  <a:lnTo>
                    <a:pt x="12396" y="42642"/>
                  </a:lnTo>
                  <a:lnTo>
                    <a:pt x="12621" y="42867"/>
                  </a:lnTo>
                  <a:lnTo>
                    <a:pt x="12808" y="43130"/>
                  </a:lnTo>
                  <a:lnTo>
                    <a:pt x="12977" y="43430"/>
                  </a:lnTo>
                  <a:lnTo>
                    <a:pt x="13127" y="43730"/>
                  </a:lnTo>
                  <a:lnTo>
                    <a:pt x="13240" y="44030"/>
                  </a:lnTo>
                  <a:lnTo>
                    <a:pt x="13352" y="44367"/>
                  </a:lnTo>
                  <a:lnTo>
                    <a:pt x="13446" y="44686"/>
                  </a:lnTo>
                  <a:lnTo>
                    <a:pt x="13521" y="45024"/>
                  </a:lnTo>
                  <a:lnTo>
                    <a:pt x="13671" y="45699"/>
                  </a:lnTo>
                  <a:lnTo>
                    <a:pt x="13840" y="46355"/>
                  </a:lnTo>
                  <a:lnTo>
                    <a:pt x="13933" y="46674"/>
                  </a:lnTo>
                  <a:lnTo>
                    <a:pt x="14046" y="46993"/>
                  </a:lnTo>
                  <a:lnTo>
                    <a:pt x="14196" y="47293"/>
                  </a:lnTo>
                  <a:lnTo>
                    <a:pt x="14346" y="47574"/>
                  </a:lnTo>
                  <a:lnTo>
                    <a:pt x="14533" y="47855"/>
                  </a:lnTo>
                  <a:lnTo>
                    <a:pt x="14777" y="48099"/>
                  </a:lnTo>
                  <a:lnTo>
                    <a:pt x="14890" y="48211"/>
                  </a:lnTo>
                  <a:lnTo>
                    <a:pt x="15021" y="48305"/>
                  </a:lnTo>
                  <a:lnTo>
                    <a:pt x="15152" y="48399"/>
                  </a:lnTo>
                  <a:lnTo>
                    <a:pt x="15302" y="48474"/>
                  </a:lnTo>
                  <a:lnTo>
                    <a:pt x="15433" y="48549"/>
                  </a:lnTo>
                  <a:lnTo>
                    <a:pt x="15583" y="48586"/>
                  </a:lnTo>
                  <a:lnTo>
                    <a:pt x="15733" y="48624"/>
                  </a:lnTo>
                  <a:lnTo>
                    <a:pt x="15883" y="48661"/>
                  </a:lnTo>
                  <a:lnTo>
                    <a:pt x="16184" y="48661"/>
                  </a:lnTo>
                  <a:lnTo>
                    <a:pt x="16334" y="48624"/>
                  </a:lnTo>
                  <a:lnTo>
                    <a:pt x="16484" y="48586"/>
                  </a:lnTo>
                  <a:lnTo>
                    <a:pt x="16915" y="30679"/>
                  </a:lnTo>
                  <a:lnTo>
                    <a:pt x="16934" y="30116"/>
                  </a:lnTo>
                  <a:lnTo>
                    <a:pt x="16971" y="29553"/>
                  </a:lnTo>
                  <a:lnTo>
                    <a:pt x="17065" y="29010"/>
                  </a:lnTo>
                  <a:lnTo>
                    <a:pt x="17121" y="28728"/>
                  </a:lnTo>
                  <a:lnTo>
                    <a:pt x="17177" y="28466"/>
                  </a:lnTo>
                  <a:lnTo>
                    <a:pt x="17271" y="28203"/>
                  </a:lnTo>
                  <a:lnTo>
                    <a:pt x="17365" y="27960"/>
                  </a:lnTo>
                  <a:lnTo>
                    <a:pt x="17477" y="27735"/>
                  </a:lnTo>
                  <a:lnTo>
                    <a:pt x="17609" y="27510"/>
                  </a:lnTo>
                  <a:lnTo>
                    <a:pt x="17740" y="27322"/>
                  </a:lnTo>
                  <a:lnTo>
                    <a:pt x="17909" y="27135"/>
                  </a:lnTo>
                  <a:lnTo>
                    <a:pt x="18096" y="26985"/>
                  </a:lnTo>
                  <a:lnTo>
                    <a:pt x="18302" y="26834"/>
                  </a:lnTo>
                  <a:lnTo>
                    <a:pt x="17740" y="26534"/>
                  </a:lnTo>
                  <a:lnTo>
                    <a:pt x="17177" y="26216"/>
                  </a:lnTo>
                  <a:lnTo>
                    <a:pt x="16634" y="25859"/>
                  </a:lnTo>
                  <a:lnTo>
                    <a:pt x="16109" y="25466"/>
                  </a:lnTo>
                  <a:lnTo>
                    <a:pt x="15583" y="25053"/>
                  </a:lnTo>
                  <a:lnTo>
                    <a:pt x="15096" y="24622"/>
                  </a:lnTo>
                  <a:lnTo>
                    <a:pt x="14608" y="24172"/>
                  </a:lnTo>
                  <a:lnTo>
                    <a:pt x="14140" y="23684"/>
                  </a:lnTo>
                  <a:lnTo>
                    <a:pt x="13690" y="23197"/>
                  </a:lnTo>
                  <a:lnTo>
                    <a:pt x="13258" y="22672"/>
                  </a:lnTo>
                  <a:lnTo>
                    <a:pt x="12846" y="22147"/>
                  </a:lnTo>
                  <a:lnTo>
                    <a:pt x="12452" y="21603"/>
                  </a:lnTo>
                  <a:lnTo>
                    <a:pt x="12077" y="21040"/>
                  </a:lnTo>
                  <a:lnTo>
                    <a:pt x="11702" y="20459"/>
                  </a:lnTo>
                  <a:lnTo>
                    <a:pt x="11364" y="19859"/>
                  </a:lnTo>
                  <a:lnTo>
                    <a:pt x="11027" y="19278"/>
                  </a:lnTo>
                  <a:lnTo>
                    <a:pt x="10727" y="18659"/>
                  </a:lnTo>
                  <a:lnTo>
                    <a:pt x="10427" y="18040"/>
                  </a:lnTo>
                  <a:lnTo>
                    <a:pt x="10145" y="17421"/>
                  </a:lnTo>
                  <a:lnTo>
                    <a:pt x="9883" y="16784"/>
                  </a:lnTo>
                  <a:lnTo>
                    <a:pt x="9620" y="16146"/>
                  </a:lnTo>
                  <a:lnTo>
                    <a:pt x="9395" y="15508"/>
                  </a:lnTo>
                  <a:lnTo>
                    <a:pt x="9152" y="14852"/>
                  </a:lnTo>
                  <a:lnTo>
                    <a:pt x="8945" y="14215"/>
                  </a:lnTo>
                  <a:lnTo>
                    <a:pt x="8533" y="12883"/>
                  </a:lnTo>
                  <a:lnTo>
                    <a:pt x="8158" y="11552"/>
                  </a:lnTo>
                  <a:lnTo>
                    <a:pt x="7820" y="10202"/>
                  </a:lnTo>
                  <a:lnTo>
                    <a:pt x="7502" y="8852"/>
                  </a:lnTo>
                  <a:lnTo>
                    <a:pt x="7220" y="7539"/>
                  </a:lnTo>
                  <a:lnTo>
                    <a:pt x="7051" y="6883"/>
                  </a:lnTo>
                  <a:lnTo>
                    <a:pt x="6901" y="6226"/>
                  </a:lnTo>
                  <a:lnTo>
                    <a:pt x="6714" y="5589"/>
                  </a:lnTo>
                  <a:lnTo>
                    <a:pt x="6508" y="4951"/>
                  </a:lnTo>
                  <a:lnTo>
                    <a:pt x="6283" y="4314"/>
                  </a:lnTo>
                  <a:lnTo>
                    <a:pt x="6020" y="3695"/>
                  </a:lnTo>
                  <a:lnTo>
                    <a:pt x="5720" y="3114"/>
                  </a:lnTo>
                  <a:lnTo>
                    <a:pt x="5570" y="2814"/>
                  </a:lnTo>
                  <a:lnTo>
                    <a:pt x="5383" y="2532"/>
                  </a:lnTo>
                  <a:lnTo>
                    <a:pt x="5214" y="2251"/>
                  </a:lnTo>
                  <a:lnTo>
                    <a:pt x="5008" y="1989"/>
                  </a:lnTo>
                  <a:lnTo>
                    <a:pt x="4801" y="1726"/>
                  </a:lnTo>
                  <a:lnTo>
                    <a:pt x="4595" y="1482"/>
                  </a:lnTo>
                  <a:lnTo>
                    <a:pt x="4370" y="1238"/>
                  </a:lnTo>
                  <a:lnTo>
                    <a:pt x="4145" y="1013"/>
                  </a:lnTo>
                  <a:lnTo>
                    <a:pt x="3901" y="807"/>
                  </a:lnTo>
                  <a:lnTo>
                    <a:pt x="3657" y="620"/>
                  </a:lnTo>
                  <a:lnTo>
                    <a:pt x="3395" y="432"/>
                  </a:lnTo>
                  <a:lnTo>
                    <a:pt x="3132" y="263"/>
                  </a:lnTo>
                  <a:lnTo>
                    <a:pt x="2851" y="132"/>
                  </a:lnTo>
                  <a:lnTo>
                    <a:pt x="2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6"/>
            <p:cNvSpPr/>
            <p:nvPr/>
          </p:nvSpPr>
          <p:spPr>
            <a:xfrm>
              <a:off x="2550362" y="1586021"/>
              <a:ext cx="150390" cy="930246"/>
            </a:xfrm>
            <a:custGeom>
              <a:avLst/>
              <a:gdLst/>
              <a:ahLst/>
              <a:cxnLst/>
              <a:rect l="l" t="t" r="r" b="b"/>
              <a:pathLst>
                <a:path w="4220" h="26103" extrusionOk="0">
                  <a:moveTo>
                    <a:pt x="300" y="0"/>
                  </a:moveTo>
                  <a:lnTo>
                    <a:pt x="207" y="1876"/>
                  </a:lnTo>
                  <a:lnTo>
                    <a:pt x="132" y="3751"/>
                  </a:lnTo>
                  <a:lnTo>
                    <a:pt x="75" y="5626"/>
                  </a:lnTo>
                  <a:lnTo>
                    <a:pt x="38" y="7501"/>
                  </a:lnTo>
                  <a:lnTo>
                    <a:pt x="19" y="9395"/>
                  </a:lnTo>
                  <a:lnTo>
                    <a:pt x="0" y="11270"/>
                  </a:lnTo>
                  <a:lnTo>
                    <a:pt x="19" y="13145"/>
                  </a:lnTo>
                  <a:lnTo>
                    <a:pt x="57" y="15020"/>
                  </a:lnTo>
                  <a:lnTo>
                    <a:pt x="75" y="15677"/>
                  </a:lnTo>
                  <a:lnTo>
                    <a:pt x="94" y="16014"/>
                  </a:lnTo>
                  <a:lnTo>
                    <a:pt x="132" y="16352"/>
                  </a:lnTo>
                  <a:lnTo>
                    <a:pt x="188" y="16671"/>
                  </a:lnTo>
                  <a:lnTo>
                    <a:pt x="282" y="16989"/>
                  </a:lnTo>
                  <a:lnTo>
                    <a:pt x="375" y="17289"/>
                  </a:lnTo>
                  <a:lnTo>
                    <a:pt x="525" y="17571"/>
                  </a:lnTo>
                  <a:lnTo>
                    <a:pt x="619" y="17739"/>
                  </a:lnTo>
                  <a:lnTo>
                    <a:pt x="713" y="17889"/>
                  </a:lnTo>
                  <a:lnTo>
                    <a:pt x="957" y="18171"/>
                  </a:lnTo>
                  <a:lnTo>
                    <a:pt x="1200" y="18433"/>
                  </a:lnTo>
                  <a:lnTo>
                    <a:pt x="1463" y="18696"/>
                  </a:lnTo>
                  <a:lnTo>
                    <a:pt x="1725" y="18940"/>
                  </a:lnTo>
                  <a:lnTo>
                    <a:pt x="1988" y="19202"/>
                  </a:lnTo>
                  <a:lnTo>
                    <a:pt x="2250" y="19465"/>
                  </a:lnTo>
                  <a:lnTo>
                    <a:pt x="2475" y="19765"/>
                  </a:lnTo>
                  <a:lnTo>
                    <a:pt x="2569" y="19915"/>
                  </a:lnTo>
                  <a:lnTo>
                    <a:pt x="2663" y="20102"/>
                  </a:lnTo>
                  <a:lnTo>
                    <a:pt x="2832" y="20458"/>
                  </a:lnTo>
                  <a:lnTo>
                    <a:pt x="2963" y="20815"/>
                  </a:lnTo>
                  <a:lnTo>
                    <a:pt x="3057" y="21208"/>
                  </a:lnTo>
                  <a:lnTo>
                    <a:pt x="3113" y="21602"/>
                  </a:lnTo>
                  <a:lnTo>
                    <a:pt x="3169" y="21996"/>
                  </a:lnTo>
                  <a:lnTo>
                    <a:pt x="3207" y="22409"/>
                  </a:lnTo>
                  <a:lnTo>
                    <a:pt x="3226" y="22821"/>
                  </a:lnTo>
                  <a:lnTo>
                    <a:pt x="3263" y="23665"/>
                  </a:lnTo>
                  <a:lnTo>
                    <a:pt x="3282" y="24096"/>
                  </a:lnTo>
                  <a:lnTo>
                    <a:pt x="3319" y="24509"/>
                  </a:lnTo>
                  <a:lnTo>
                    <a:pt x="3376" y="24921"/>
                  </a:lnTo>
                  <a:lnTo>
                    <a:pt x="3432" y="25315"/>
                  </a:lnTo>
                  <a:lnTo>
                    <a:pt x="3544" y="25709"/>
                  </a:lnTo>
                  <a:lnTo>
                    <a:pt x="3676" y="26103"/>
                  </a:lnTo>
                  <a:lnTo>
                    <a:pt x="3657" y="24884"/>
                  </a:lnTo>
                  <a:lnTo>
                    <a:pt x="3657" y="23684"/>
                  </a:lnTo>
                  <a:lnTo>
                    <a:pt x="3676" y="22484"/>
                  </a:lnTo>
                  <a:lnTo>
                    <a:pt x="3732" y="21265"/>
                  </a:lnTo>
                  <a:lnTo>
                    <a:pt x="3788" y="20065"/>
                  </a:lnTo>
                  <a:lnTo>
                    <a:pt x="3882" y="18865"/>
                  </a:lnTo>
                  <a:lnTo>
                    <a:pt x="3994" y="17664"/>
                  </a:lnTo>
                  <a:lnTo>
                    <a:pt x="4144" y="16464"/>
                  </a:lnTo>
                  <a:lnTo>
                    <a:pt x="4201" y="15977"/>
                  </a:lnTo>
                  <a:lnTo>
                    <a:pt x="4219" y="15714"/>
                  </a:lnTo>
                  <a:lnTo>
                    <a:pt x="4219" y="15470"/>
                  </a:lnTo>
                  <a:lnTo>
                    <a:pt x="4201" y="15227"/>
                  </a:lnTo>
                  <a:lnTo>
                    <a:pt x="4182" y="14983"/>
                  </a:lnTo>
                  <a:lnTo>
                    <a:pt x="4126" y="14739"/>
                  </a:lnTo>
                  <a:lnTo>
                    <a:pt x="4051" y="14514"/>
                  </a:lnTo>
                  <a:lnTo>
                    <a:pt x="3994" y="14364"/>
                  </a:lnTo>
                  <a:lnTo>
                    <a:pt x="3919" y="14233"/>
                  </a:lnTo>
                  <a:lnTo>
                    <a:pt x="3751" y="13970"/>
                  </a:lnTo>
                  <a:lnTo>
                    <a:pt x="3394" y="13483"/>
                  </a:lnTo>
                  <a:lnTo>
                    <a:pt x="3226" y="13239"/>
                  </a:lnTo>
                  <a:lnTo>
                    <a:pt x="3076" y="12995"/>
                  </a:lnTo>
                  <a:lnTo>
                    <a:pt x="2944" y="12751"/>
                  </a:lnTo>
                  <a:lnTo>
                    <a:pt x="2832" y="12470"/>
                  </a:lnTo>
                  <a:lnTo>
                    <a:pt x="2719" y="12208"/>
                  </a:lnTo>
                  <a:lnTo>
                    <a:pt x="2626" y="11926"/>
                  </a:lnTo>
                  <a:lnTo>
                    <a:pt x="2457" y="11364"/>
                  </a:lnTo>
                  <a:lnTo>
                    <a:pt x="2325" y="10783"/>
                  </a:lnTo>
                  <a:lnTo>
                    <a:pt x="2232" y="10201"/>
                  </a:lnTo>
                  <a:lnTo>
                    <a:pt x="2175" y="9601"/>
                  </a:lnTo>
                  <a:lnTo>
                    <a:pt x="2138" y="9001"/>
                  </a:lnTo>
                  <a:lnTo>
                    <a:pt x="2119" y="8420"/>
                  </a:lnTo>
                  <a:lnTo>
                    <a:pt x="2119" y="7820"/>
                  </a:lnTo>
                  <a:lnTo>
                    <a:pt x="2119" y="6620"/>
                  </a:lnTo>
                  <a:lnTo>
                    <a:pt x="2119" y="6038"/>
                  </a:lnTo>
                  <a:lnTo>
                    <a:pt x="2100" y="5438"/>
                  </a:lnTo>
                  <a:lnTo>
                    <a:pt x="2082" y="4838"/>
                  </a:lnTo>
                  <a:lnTo>
                    <a:pt x="2044" y="4257"/>
                  </a:lnTo>
                  <a:lnTo>
                    <a:pt x="1969" y="3657"/>
                  </a:lnTo>
                  <a:lnTo>
                    <a:pt x="1857" y="3076"/>
                  </a:lnTo>
                  <a:lnTo>
                    <a:pt x="1707" y="2494"/>
                  </a:lnTo>
                  <a:lnTo>
                    <a:pt x="1613" y="2213"/>
                  </a:lnTo>
                  <a:lnTo>
                    <a:pt x="1519" y="1932"/>
                  </a:lnTo>
                  <a:lnTo>
                    <a:pt x="1407" y="1669"/>
                  </a:lnTo>
                  <a:lnTo>
                    <a:pt x="1275" y="1407"/>
                  </a:lnTo>
                  <a:lnTo>
                    <a:pt x="1144" y="1144"/>
                  </a:lnTo>
                  <a:lnTo>
                    <a:pt x="1013" y="900"/>
                  </a:lnTo>
                  <a:lnTo>
                    <a:pt x="844" y="657"/>
                  </a:lnTo>
                  <a:lnTo>
                    <a:pt x="675" y="432"/>
                  </a:lnTo>
                  <a:lnTo>
                    <a:pt x="488" y="207"/>
                  </a:lnTo>
                  <a:lnTo>
                    <a:pt x="30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6"/>
            <p:cNvSpPr/>
            <p:nvPr/>
          </p:nvSpPr>
          <p:spPr>
            <a:xfrm>
              <a:off x="2727451" y="2281690"/>
              <a:ext cx="86920" cy="446431"/>
            </a:xfrm>
            <a:custGeom>
              <a:avLst/>
              <a:gdLst/>
              <a:ahLst/>
              <a:cxnLst/>
              <a:rect l="l" t="t" r="r" b="b"/>
              <a:pathLst>
                <a:path w="2439" h="12527" extrusionOk="0">
                  <a:moveTo>
                    <a:pt x="1857" y="1"/>
                  </a:moveTo>
                  <a:lnTo>
                    <a:pt x="1876" y="432"/>
                  </a:lnTo>
                  <a:lnTo>
                    <a:pt x="1894" y="863"/>
                  </a:lnTo>
                  <a:lnTo>
                    <a:pt x="1894" y="1313"/>
                  </a:lnTo>
                  <a:lnTo>
                    <a:pt x="1894" y="1745"/>
                  </a:lnTo>
                  <a:lnTo>
                    <a:pt x="1857" y="2176"/>
                  </a:lnTo>
                  <a:lnTo>
                    <a:pt x="1819" y="2607"/>
                  </a:lnTo>
                  <a:lnTo>
                    <a:pt x="1744" y="3039"/>
                  </a:lnTo>
                  <a:lnTo>
                    <a:pt x="1669" y="3470"/>
                  </a:lnTo>
                  <a:lnTo>
                    <a:pt x="1576" y="3901"/>
                  </a:lnTo>
                  <a:lnTo>
                    <a:pt x="1463" y="4314"/>
                  </a:lnTo>
                  <a:lnTo>
                    <a:pt x="1332" y="4745"/>
                  </a:lnTo>
                  <a:lnTo>
                    <a:pt x="1201" y="5139"/>
                  </a:lnTo>
                  <a:lnTo>
                    <a:pt x="1032" y="5551"/>
                  </a:lnTo>
                  <a:lnTo>
                    <a:pt x="863" y="5945"/>
                  </a:lnTo>
                  <a:lnTo>
                    <a:pt x="676" y="6339"/>
                  </a:lnTo>
                  <a:lnTo>
                    <a:pt x="488" y="6714"/>
                  </a:lnTo>
                  <a:lnTo>
                    <a:pt x="300" y="7051"/>
                  </a:lnTo>
                  <a:lnTo>
                    <a:pt x="132" y="7389"/>
                  </a:lnTo>
                  <a:lnTo>
                    <a:pt x="75" y="7558"/>
                  </a:lnTo>
                  <a:lnTo>
                    <a:pt x="19" y="7745"/>
                  </a:lnTo>
                  <a:lnTo>
                    <a:pt x="0" y="7933"/>
                  </a:lnTo>
                  <a:lnTo>
                    <a:pt x="0" y="8120"/>
                  </a:lnTo>
                  <a:lnTo>
                    <a:pt x="19" y="8252"/>
                  </a:lnTo>
                  <a:lnTo>
                    <a:pt x="57" y="8383"/>
                  </a:lnTo>
                  <a:lnTo>
                    <a:pt x="150" y="8645"/>
                  </a:lnTo>
                  <a:lnTo>
                    <a:pt x="282" y="8908"/>
                  </a:lnTo>
                  <a:lnTo>
                    <a:pt x="394" y="9152"/>
                  </a:lnTo>
                  <a:lnTo>
                    <a:pt x="469" y="9358"/>
                  </a:lnTo>
                  <a:lnTo>
                    <a:pt x="526" y="9545"/>
                  </a:lnTo>
                  <a:lnTo>
                    <a:pt x="563" y="9752"/>
                  </a:lnTo>
                  <a:lnTo>
                    <a:pt x="582" y="9958"/>
                  </a:lnTo>
                  <a:lnTo>
                    <a:pt x="601" y="10183"/>
                  </a:lnTo>
                  <a:lnTo>
                    <a:pt x="619" y="10389"/>
                  </a:lnTo>
                  <a:lnTo>
                    <a:pt x="582" y="10821"/>
                  </a:lnTo>
                  <a:lnTo>
                    <a:pt x="544" y="11252"/>
                  </a:lnTo>
                  <a:lnTo>
                    <a:pt x="450" y="11683"/>
                  </a:lnTo>
                  <a:lnTo>
                    <a:pt x="357" y="12096"/>
                  </a:lnTo>
                  <a:lnTo>
                    <a:pt x="263" y="12527"/>
                  </a:lnTo>
                  <a:lnTo>
                    <a:pt x="826" y="11027"/>
                  </a:lnTo>
                  <a:lnTo>
                    <a:pt x="1107" y="10258"/>
                  </a:lnTo>
                  <a:lnTo>
                    <a:pt x="1369" y="9508"/>
                  </a:lnTo>
                  <a:lnTo>
                    <a:pt x="1613" y="8739"/>
                  </a:lnTo>
                  <a:lnTo>
                    <a:pt x="1838" y="7970"/>
                  </a:lnTo>
                  <a:lnTo>
                    <a:pt x="2026" y="7183"/>
                  </a:lnTo>
                  <a:lnTo>
                    <a:pt x="2194" y="6395"/>
                  </a:lnTo>
                  <a:lnTo>
                    <a:pt x="2307" y="5589"/>
                  </a:lnTo>
                  <a:lnTo>
                    <a:pt x="2401" y="4783"/>
                  </a:lnTo>
                  <a:lnTo>
                    <a:pt x="2419" y="4370"/>
                  </a:lnTo>
                  <a:lnTo>
                    <a:pt x="2438" y="3957"/>
                  </a:lnTo>
                  <a:lnTo>
                    <a:pt x="2438" y="3564"/>
                  </a:lnTo>
                  <a:lnTo>
                    <a:pt x="2438" y="3151"/>
                  </a:lnTo>
                  <a:lnTo>
                    <a:pt x="2401" y="2757"/>
                  </a:lnTo>
                  <a:lnTo>
                    <a:pt x="2382" y="2345"/>
                  </a:lnTo>
                  <a:lnTo>
                    <a:pt x="2326" y="1951"/>
                  </a:lnTo>
                  <a:lnTo>
                    <a:pt x="2251" y="1557"/>
                  </a:lnTo>
                  <a:lnTo>
                    <a:pt x="2176" y="1145"/>
                  </a:lnTo>
                  <a:lnTo>
                    <a:pt x="2082" y="770"/>
                  </a:lnTo>
                  <a:lnTo>
                    <a:pt x="1969" y="376"/>
                  </a:lnTo>
                  <a:lnTo>
                    <a:pt x="1857"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6"/>
            <p:cNvSpPr/>
            <p:nvPr/>
          </p:nvSpPr>
          <p:spPr>
            <a:xfrm>
              <a:off x="2867119" y="2363231"/>
              <a:ext cx="47469" cy="624868"/>
            </a:xfrm>
            <a:custGeom>
              <a:avLst/>
              <a:gdLst/>
              <a:ahLst/>
              <a:cxnLst/>
              <a:rect l="l" t="t" r="r" b="b"/>
              <a:pathLst>
                <a:path w="1332" h="17534" extrusionOk="0">
                  <a:moveTo>
                    <a:pt x="1257" y="1"/>
                  </a:moveTo>
                  <a:lnTo>
                    <a:pt x="1182" y="19"/>
                  </a:lnTo>
                  <a:lnTo>
                    <a:pt x="1107" y="57"/>
                  </a:lnTo>
                  <a:lnTo>
                    <a:pt x="1051" y="132"/>
                  </a:lnTo>
                  <a:lnTo>
                    <a:pt x="1013" y="226"/>
                  </a:lnTo>
                  <a:lnTo>
                    <a:pt x="976" y="338"/>
                  </a:lnTo>
                  <a:lnTo>
                    <a:pt x="938" y="451"/>
                  </a:lnTo>
                  <a:lnTo>
                    <a:pt x="919" y="694"/>
                  </a:lnTo>
                  <a:lnTo>
                    <a:pt x="882" y="1257"/>
                  </a:lnTo>
                  <a:lnTo>
                    <a:pt x="844" y="1838"/>
                  </a:lnTo>
                  <a:lnTo>
                    <a:pt x="826" y="2982"/>
                  </a:lnTo>
                  <a:lnTo>
                    <a:pt x="826" y="5270"/>
                  </a:lnTo>
                  <a:lnTo>
                    <a:pt x="788" y="6395"/>
                  </a:lnTo>
                  <a:lnTo>
                    <a:pt x="769" y="6957"/>
                  </a:lnTo>
                  <a:lnTo>
                    <a:pt x="732" y="7520"/>
                  </a:lnTo>
                  <a:lnTo>
                    <a:pt x="676" y="8083"/>
                  </a:lnTo>
                  <a:lnTo>
                    <a:pt x="619" y="8626"/>
                  </a:lnTo>
                  <a:lnTo>
                    <a:pt x="526" y="9189"/>
                  </a:lnTo>
                  <a:lnTo>
                    <a:pt x="413" y="9733"/>
                  </a:lnTo>
                  <a:lnTo>
                    <a:pt x="169" y="10820"/>
                  </a:lnTo>
                  <a:lnTo>
                    <a:pt x="57" y="11364"/>
                  </a:lnTo>
                  <a:lnTo>
                    <a:pt x="19" y="11645"/>
                  </a:lnTo>
                  <a:lnTo>
                    <a:pt x="1" y="11945"/>
                  </a:lnTo>
                  <a:lnTo>
                    <a:pt x="19" y="12302"/>
                  </a:lnTo>
                  <a:lnTo>
                    <a:pt x="38" y="12658"/>
                  </a:lnTo>
                  <a:lnTo>
                    <a:pt x="94" y="13014"/>
                  </a:lnTo>
                  <a:lnTo>
                    <a:pt x="151" y="13370"/>
                  </a:lnTo>
                  <a:lnTo>
                    <a:pt x="319" y="14064"/>
                  </a:lnTo>
                  <a:lnTo>
                    <a:pt x="526" y="14758"/>
                  </a:lnTo>
                  <a:lnTo>
                    <a:pt x="694" y="15452"/>
                  </a:lnTo>
                  <a:lnTo>
                    <a:pt x="769" y="15789"/>
                  </a:lnTo>
                  <a:lnTo>
                    <a:pt x="826" y="16146"/>
                  </a:lnTo>
                  <a:lnTo>
                    <a:pt x="862" y="16471"/>
                  </a:lnTo>
                  <a:lnTo>
                    <a:pt x="1294" y="3751"/>
                  </a:lnTo>
                  <a:lnTo>
                    <a:pt x="1313" y="2813"/>
                  </a:lnTo>
                  <a:lnTo>
                    <a:pt x="1332" y="1876"/>
                  </a:lnTo>
                  <a:lnTo>
                    <a:pt x="1313" y="938"/>
                  </a:lnTo>
                  <a:lnTo>
                    <a:pt x="1294" y="469"/>
                  </a:lnTo>
                  <a:lnTo>
                    <a:pt x="1257" y="1"/>
                  </a:lnTo>
                  <a:close/>
                  <a:moveTo>
                    <a:pt x="862" y="16471"/>
                  </a:moveTo>
                  <a:lnTo>
                    <a:pt x="826" y="17533"/>
                  </a:lnTo>
                  <a:lnTo>
                    <a:pt x="882" y="17177"/>
                  </a:lnTo>
                  <a:lnTo>
                    <a:pt x="882" y="16840"/>
                  </a:lnTo>
                  <a:lnTo>
                    <a:pt x="863" y="16483"/>
                  </a:lnTo>
                  <a:lnTo>
                    <a:pt x="862" y="1647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6"/>
            <p:cNvSpPr/>
            <p:nvPr/>
          </p:nvSpPr>
          <p:spPr>
            <a:xfrm>
              <a:off x="2752184" y="2165436"/>
              <a:ext cx="96257" cy="602808"/>
            </a:xfrm>
            <a:custGeom>
              <a:avLst/>
              <a:gdLst/>
              <a:ahLst/>
              <a:cxnLst/>
              <a:rect l="l" t="t" r="r" b="b"/>
              <a:pathLst>
                <a:path w="2701" h="16915" extrusionOk="0">
                  <a:moveTo>
                    <a:pt x="2701" y="0"/>
                  </a:moveTo>
                  <a:lnTo>
                    <a:pt x="2588" y="300"/>
                  </a:lnTo>
                  <a:lnTo>
                    <a:pt x="2475" y="619"/>
                  </a:lnTo>
                  <a:lnTo>
                    <a:pt x="2400" y="938"/>
                  </a:lnTo>
                  <a:lnTo>
                    <a:pt x="2344" y="1256"/>
                  </a:lnTo>
                  <a:lnTo>
                    <a:pt x="2288" y="1575"/>
                  </a:lnTo>
                  <a:lnTo>
                    <a:pt x="2250" y="1913"/>
                  </a:lnTo>
                  <a:lnTo>
                    <a:pt x="2213" y="2569"/>
                  </a:lnTo>
                  <a:lnTo>
                    <a:pt x="2194" y="3225"/>
                  </a:lnTo>
                  <a:lnTo>
                    <a:pt x="2213" y="3900"/>
                  </a:lnTo>
                  <a:lnTo>
                    <a:pt x="2250" y="5232"/>
                  </a:lnTo>
                  <a:lnTo>
                    <a:pt x="2250" y="5926"/>
                  </a:lnTo>
                  <a:lnTo>
                    <a:pt x="2232" y="6619"/>
                  </a:lnTo>
                  <a:lnTo>
                    <a:pt x="2194" y="7294"/>
                  </a:lnTo>
                  <a:lnTo>
                    <a:pt x="2138" y="7988"/>
                  </a:lnTo>
                  <a:lnTo>
                    <a:pt x="2063" y="8682"/>
                  </a:lnTo>
                  <a:lnTo>
                    <a:pt x="1969" y="9357"/>
                  </a:lnTo>
                  <a:lnTo>
                    <a:pt x="1857" y="10051"/>
                  </a:lnTo>
                  <a:lnTo>
                    <a:pt x="1725" y="10726"/>
                  </a:lnTo>
                  <a:lnTo>
                    <a:pt x="1575" y="11401"/>
                  </a:lnTo>
                  <a:lnTo>
                    <a:pt x="1407" y="12057"/>
                  </a:lnTo>
                  <a:lnTo>
                    <a:pt x="1219" y="12732"/>
                  </a:lnTo>
                  <a:lnTo>
                    <a:pt x="1013" y="13389"/>
                  </a:lnTo>
                  <a:lnTo>
                    <a:pt x="788" y="14045"/>
                  </a:lnTo>
                  <a:lnTo>
                    <a:pt x="544" y="14683"/>
                  </a:lnTo>
                  <a:lnTo>
                    <a:pt x="282" y="15339"/>
                  </a:lnTo>
                  <a:lnTo>
                    <a:pt x="0" y="15958"/>
                  </a:lnTo>
                  <a:lnTo>
                    <a:pt x="1144" y="16914"/>
                  </a:lnTo>
                  <a:lnTo>
                    <a:pt x="1482" y="15864"/>
                  </a:lnTo>
                  <a:lnTo>
                    <a:pt x="1782" y="14814"/>
                  </a:lnTo>
                  <a:lnTo>
                    <a:pt x="2025" y="13764"/>
                  </a:lnTo>
                  <a:lnTo>
                    <a:pt x="2232" y="12695"/>
                  </a:lnTo>
                  <a:lnTo>
                    <a:pt x="2400" y="11607"/>
                  </a:lnTo>
                  <a:lnTo>
                    <a:pt x="2532" y="10520"/>
                  </a:lnTo>
                  <a:lnTo>
                    <a:pt x="2626" y="9432"/>
                  </a:lnTo>
                  <a:lnTo>
                    <a:pt x="2663" y="8345"/>
                  </a:lnTo>
                  <a:lnTo>
                    <a:pt x="2663" y="7294"/>
                  </a:lnTo>
                  <a:lnTo>
                    <a:pt x="2644" y="6244"/>
                  </a:lnTo>
                  <a:lnTo>
                    <a:pt x="2569" y="4163"/>
                  </a:lnTo>
                  <a:lnTo>
                    <a:pt x="2550" y="3113"/>
                  </a:lnTo>
                  <a:lnTo>
                    <a:pt x="2550" y="2081"/>
                  </a:lnTo>
                  <a:lnTo>
                    <a:pt x="2569" y="1556"/>
                  </a:lnTo>
                  <a:lnTo>
                    <a:pt x="2607" y="1031"/>
                  </a:lnTo>
                  <a:lnTo>
                    <a:pt x="2644" y="506"/>
                  </a:lnTo>
                  <a:lnTo>
                    <a:pt x="2701"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6"/>
            <p:cNvSpPr/>
            <p:nvPr/>
          </p:nvSpPr>
          <p:spPr>
            <a:xfrm>
              <a:off x="2700722" y="2044443"/>
              <a:ext cx="99607" cy="418384"/>
            </a:xfrm>
            <a:custGeom>
              <a:avLst/>
              <a:gdLst/>
              <a:ahLst/>
              <a:cxnLst/>
              <a:rect l="l" t="t" r="r" b="b"/>
              <a:pathLst>
                <a:path w="2795" h="11740" extrusionOk="0">
                  <a:moveTo>
                    <a:pt x="2101" y="1"/>
                  </a:moveTo>
                  <a:lnTo>
                    <a:pt x="1988" y="20"/>
                  </a:lnTo>
                  <a:lnTo>
                    <a:pt x="1876" y="39"/>
                  </a:lnTo>
                  <a:lnTo>
                    <a:pt x="1782" y="76"/>
                  </a:lnTo>
                  <a:lnTo>
                    <a:pt x="1669" y="132"/>
                  </a:lnTo>
                  <a:lnTo>
                    <a:pt x="1576" y="189"/>
                  </a:lnTo>
                  <a:lnTo>
                    <a:pt x="1501" y="282"/>
                  </a:lnTo>
                  <a:lnTo>
                    <a:pt x="1426" y="357"/>
                  </a:lnTo>
                  <a:lnTo>
                    <a:pt x="1313" y="545"/>
                  </a:lnTo>
                  <a:lnTo>
                    <a:pt x="1219" y="751"/>
                  </a:lnTo>
                  <a:lnTo>
                    <a:pt x="1144" y="957"/>
                  </a:lnTo>
                  <a:lnTo>
                    <a:pt x="1088" y="1182"/>
                  </a:lnTo>
                  <a:lnTo>
                    <a:pt x="938" y="1820"/>
                  </a:lnTo>
                  <a:lnTo>
                    <a:pt x="788" y="2476"/>
                  </a:lnTo>
                  <a:lnTo>
                    <a:pt x="657" y="3133"/>
                  </a:lnTo>
                  <a:lnTo>
                    <a:pt x="525" y="3789"/>
                  </a:lnTo>
                  <a:lnTo>
                    <a:pt x="413" y="4445"/>
                  </a:lnTo>
                  <a:lnTo>
                    <a:pt x="319" y="5101"/>
                  </a:lnTo>
                  <a:lnTo>
                    <a:pt x="225" y="5758"/>
                  </a:lnTo>
                  <a:lnTo>
                    <a:pt x="150" y="6433"/>
                  </a:lnTo>
                  <a:lnTo>
                    <a:pt x="94" y="7089"/>
                  </a:lnTo>
                  <a:lnTo>
                    <a:pt x="57" y="7764"/>
                  </a:lnTo>
                  <a:lnTo>
                    <a:pt x="19" y="8421"/>
                  </a:lnTo>
                  <a:lnTo>
                    <a:pt x="0" y="9096"/>
                  </a:lnTo>
                  <a:lnTo>
                    <a:pt x="0" y="9752"/>
                  </a:lnTo>
                  <a:lnTo>
                    <a:pt x="0" y="10427"/>
                  </a:lnTo>
                  <a:lnTo>
                    <a:pt x="38" y="11083"/>
                  </a:lnTo>
                  <a:lnTo>
                    <a:pt x="75" y="11740"/>
                  </a:lnTo>
                  <a:lnTo>
                    <a:pt x="413" y="9752"/>
                  </a:lnTo>
                  <a:lnTo>
                    <a:pt x="600" y="8739"/>
                  </a:lnTo>
                  <a:lnTo>
                    <a:pt x="807" y="7745"/>
                  </a:lnTo>
                  <a:lnTo>
                    <a:pt x="1032" y="6752"/>
                  </a:lnTo>
                  <a:lnTo>
                    <a:pt x="1313" y="5777"/>
                  </a:lnTo>
                  <a:lnTo>
                    <a:pt x="1463" y="5308"/>
                  </a:lnTo>
                  <a:lnTo>
                    <a:pt x="1613" y="4820"/>
                  </a:lnTo>
                  <a:lnTo>
                    <a:pt x="1782" y="4351"/>
                  </a:lnTo>
                  <a:lnTo>
                    <a:pt x="1969" y="3864"/>
                  </a:lnTo>
                  <a:lnTo>
                    <a:pt x="2251" y="3208"/>
                  </a:lnTo>
                  <a:lnTo>
                    <a:pt x="2382" y="2870"/>
                  </a:lnTo>
                  <a:lnTo>
                    <a:pt x="2513" y="2514"/>
                  </a:lnTo>
                  <a:lnTo>
                    <a:pt x="2626" y="2176"/>
                  </a:lnTo>
                  <a:lnTo>
                    <a:pt x="2719" y="1839"/>
                  </a:lnTo>
                  <a:lnTo>
                    <a:pt x="2776" y="1482"/>
                  </a:lnTo>
                  <a:lnTo>
                    <a:pt x="2794" y="1126"/>
                  </a:lnTo>
                  <a:lnTo>
                    <a:pt x="2794" y="939"/>
                  </a:lnTo>
                  <a:lnTo>
                    <a:pt x="2776" y="770"/>
                  </a:lnTo>
                  <a:lnTo>
                    <a:pt x="2738" y="601"/>
                  </a:lnTo>
                  <a:lnTo>
                    <a:pt x="2663" y="432"/>
                  </a:lnTo>
                  <a:lnTo>
                    <a:pt x="2588" y="301"/>
                  </a:lnTo>
                  <a:lnTo>
                    <a:pt x="2476" y="170"/>
                  </a:lnTo>
                  <a:lnTo>
                    <a:pt x="2363" y="76"/>
                  </a:lnTo>
                  <a:lnTo>
                    <a:pt x="2288" y="39"/>
                  </a:lnTo>
                  <a:lnTo>
                    <a:pt x="2194" y="20"/>
                  </a:lnTo>
                  <a:lnTo>
                    <a:pt x="210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6"/>
            <p:cNvSpPr/>
            <p:nvPr/>
          </p:nvSpPr>
          <p:spPr>
            <a:xfrm>
              <a:off x="1419616" y="2127338"/>
              <a:ext cx="1113351" cy="2198620"/>
            </a:xfrm>
            <a:custGeom>
              <a:avLst/>
              <a:gdLst/>
              <a:ahLst/>
              <a:cxnLst/>
              <a:rect l="l" t="t" r="r" b="b"/>
              <a:pathLst>
                <a:path w="31241" h="61694" extrusionOk="0">
                  <a:moveTo>
                    <a:pt x="0" y="0"/>
                  </a:moveTo>
                  <a:lnTo>
                    <a:pt x="0" y="61693"/>
                  </a:lnTo>
                  <a:lnTo>
                    <a:pt x="31241" y="61693"/>
                  </a:lnTo>
                  <a:lnTo>
                    <a:pt x="3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6"/>
            <p:cNvSpPr/>
            <p:nvPr/>
          </p:nvSpPr>
          <p:spPr>
            <a:xfrm>
              <a:off x="1010626" y="1147629"/>
              <a:ext cx="1035162" cy="3178295"/>
            </a:xfrm>
            <a:custGeom>
              <a:avLst/>
              <a:gdLst/>
              <a:ahLst/>
              <a:cxnLst/>
              <a:rect l="l" t="t" r="r" b="b"/>
              <a:pathLst>
                <a:path w="29047" h="89184" extrusionOk="0">
                  <a:moveTo>
                    <a:pt x="15733" y="0"/>
                  </a:moveTo>
                  <a:lnTo>
                    <a:pt x="15452" y="19"/>
                  </a:lnTo>
                  <a:lnTo>
                    <a:pt x="15152" y="38"/>
                  </a:lnTo>
                  <a:lnTo>
                    <a:pt x="14871" y="94"/>
                  </a:lnTo>
                  <a:lnTo>
                    <a:pt x="14589" y="150"/>
                  </a:lnTo>
                  <a:lnTo>
                    <a:pt x="14289" y="207"/>
                  </a:lnTo>
                  <a:lnTo>
                    <a:pt x="14008" y="300"/>
                  </a:lnTo>
                  <a:lnTo>
                    <a:pt x="13727" y="394"/>
                  </a:lnTo>
                  <a:lnTo>
                    <a:pt x="13445" y="507"/>
                  </a:lnTo>
                  <a:lnTo>
                    <a:pt x="13164" y="657"/>
                  </a:lnTo>
                  <a:lnTo>
                    <a:pt x="12902" y="807"/>
                  </a:lnTo>
                  <a:lnTo>
                    <a:pt x="12620" y="957"/>
                  </a:lnTo>
                  <a:lnTo>
                    <a:pt x="12245" y="1238"/>
                  </a:lnTo>
                  <a:lnTo>
                    <a:pt x="11889" y="1538"/>
                  </a:lnTo>
                  <a:lnTo>
                    <a:pt x="11551" y="1857"/>
                  </a:lnTo>
                  <a:lnTo>
                    <a:pt x="11233" y="2194"/>
                  </a:lnTo>
                  <a:lnTo>
                    <a:pt x="10933" y="2569"/>
                  </a:lnTo>
                  <a:lnTo>
                    <a:pt x="10651" y="2963"/>
                  </a:lnTo>
                  <a:lnTo>
                    <a:pt x="10389" y="3357"/>
                  </a:lnTo>
                  <a:lnTo>
                    <a:pt x="10145" y="3788"/>
                  </a:lnTo>
                  <a:lnTo>
                    <a:pt x="9920" y="4219"/>
                  </a:lnTo>
                  <a:lnTo>
                    <a:pt x="9733" y="4669"/>
                  </a:lnTo>
                  <a:lnTo>
                    <a:pt x="9545" y="5138"/>
                  </a:lnTo>
                  <a:lnTo>
                    <a:pt x="9395" y="5607"/>
                  </a:lnTo>
                  <a:lnTo>
                    <a:pt x="9245" y="6076"/>
                  </a:lnTo>
                  <a:lnTo>
                    <a:pt x="9133" y="6545"/>
                  </a:lnTo>
                  <a:lnTo>
                    <a:pt x="9039" y="7032"/>
                  </a:lnTo>
                  <a:lnTo>
                    <a:pt x="8945" y="7501"/>
                  </a:lnTo>
                  <a:lnTo>
                    <a:pt x="8889" y="7988"/>
                  </a:lnTo>
                  <a:lnTo>
                    <a:pt x="8851" y="8457"/>
                  </a:lnTo>
                  <a:lnTo>
                    <a:pt x="8814" y="8926"/>
                  </a:lnTo>
                  <a:lnTo>
                    <a:pt x="8795" y="9395"/>
                  </a:lnTo>
                  <a:lnTo>
                    <a:pt x="8795" y="9882"/>
                  </a:lnTo>
                  <a:lnTo>
                    <a:pt x="8795" y="10351"/>
                  </a:lnTo>
                  <a:lnTo>
                    <a:pt x="8832" y="11289"/>
                  </a:lnTo>
                  <a:lnTo>
                    <a:pt x="8907" y="12226"/>
                  </a:lnTo>
                  <a:lnTo>
                    <a:pt x="9001" y="13164"/>
                  </a:lnTo>
                  <a:lnTo>
                    <a:pt x="9208" y="15020"/>
                  </a:lnTo>
                  <a:lnTo>
                    <a:pt x="9414" y="17083"/>
                  </a:lnTo>
                  <a:lnTo>
                    <a:pt x="9601" y="19202"/>
                  </a:lnTo>
                  <a:lnTo>
                    <a:pt x="9733" y="21377"/>
                  </a:lnTo>
                  <a:lnTo>
                    <a:pt x="9845" y="23571"/>
                  </a:lnTo>
                  <a:lnTo>
                    <a:pt x="9920" y="25821"/>
                  </a:lnTo>
                  <a:lnTo>
                    <a:pt x="9976" y="28109"/>
                  </a:lnTo>
                  <a:lnTo>
                    <a:pt x="9976" y="30434"/>
                  </a:lnTo>
                  <a:lnTo>
                    <a:pt x="9958" y="32797"/>
                  </a:lnTo>
                  <a:lnTo>
                    <a:pt x="9920" y="35178"/>
                  </a:lnTo>
                  <a:lnTo>
                    <a:pt x="9826" y="37579"/>
                  </a:lnTo>
                  <a:lnTo>
                    <a:pt x="9714" y="39998"/>
                  </a:lnTo>
                  <a:lnTo>
                    <a:pt x="9564" y="42435"/>
                  </a:lnTo>
                  <a:lnTo>
                    <a:pt x="9376" y="44892"/>
                  </a:lnTo>
                  <a:lnTo>
                    <a:pt x="9170" y="47348"/>
                  </a:lnTo>
                  <a:lnTo>
                    <a:pt x="8926" y="49805"/>
                  </a:lnTo>
                  <a:lnTo>
                    <a:pt x="8645" y="52280"/>
                  </a:lnTo>
                  <a:lnTo>
                    <a:pt x="8345" y="54755"/>
                  </a:lnTo>
                  <a:lnTo>
                    <a:pt x="8007" y="57212"/>
                  </a:lnTo>
                  <a:lnTo>
                    <a:pt x="7632" y="59668"/>
                  </a:lnTo>
                  <a:lnTo>
                    <a:pt x="7239" y="62106"/>
                  </a:lnTo>
                  <a:lnTo>
                    <a:pt x="6789" y="64525"/>
                  </a:lnTo>
                  <a:lnTo>
                    <a:pt x="6339" y="66944"/>
                  </a:lnTo>
                  <a:lnTo>
                    <a:pt x="5832" y="69325"/>
                  </a:lnTo>
                  <a:lnTo>
                    <a:pt x="5307" y="71688"/>
                  </a:lnTo>
                  <a:lnTo>
                    <a:pt x="4763" y="74013"/>
                  </a:lnTo>
                  <a:lnTo>
                    <a:pt x="4163" y="76301"/>
                  </a:lnTo>
                  <a:lnTo>
                    <a:pt x="3545" y="78570"/>
                  </a:lnTo>
                  <a:lnTo>
                    <a:pt x="2907" y="80782"/>
                  </a:lnTo>
                  <a:lnTo>
                    <a:pt x="2213" y="82958"/>
                  </a:lnTo>
                  <a:lnTo>
                    <a:pt x="1501" y="85095"/>
                  </a:lnTo>
                  <a:lnTo>
                    <a:pt x="1144" y="86127"/>
                  </a:lnTo>
                  <a:lnTo>
                    <a:pt x="769" y="87158"/>
                  </a:lnTo>
                  <a:lnTo>
                    <a:pt x="394" y="88189"/>
                  </a:lnTo>
                  <a:lnTo>
                    <a:pt x="0" y="89183"/>
                  </a:lnTo>
                  <a:lnTo>
                    <a:pt x="21921" y="89183"/>
                  </a:lnTo>
                  <a:lnTo>
                    <a:pt x="22315" y="88058"/>
                  </a:lnTo>
                  <a:lnTo>
                    <a:pt x="22690" y="86896"/>
                  </a:lnTo>
                  <a:lnTo>
                    <a:pt x="23046" y="85733"/>
                  </a:lnTo>
                  <a:lnTo>
                    <a:pt x="23403" y="84552"/>
                  </a:lnTo>
                  <a:lnTo>
                    <a:pt x="23740" y="83370"/>
                  </a:lnTo>
                  <a:lnTo>
                    <a:pt x="24059" y="82151"/>
                  </a:lnTo>
                  <a:lnTo>
                    <a:pt x="24359" y="80932"/>
                  </a:lnTo>
                  <a:lnTo>
                    <a:pt x="24659" y="79714"/>
                  </a:lnTo>
                  <a:lnTo>
                    <a:pt x="24940" y="78476"/>
                  </a:lnTo>
                  <a:lnTo>
                    <a:pt x="25221" y="77220"/>
                  </a:lnTo>
                  <a:lnTo>
                    <a:pt x="25484" y="75945"/>
                  </a:lnTo>
                  <a:lnTo>
                    <a:pt x="25728" y="74669"/>
                  </a:lnTo>
                  <a:lnTo>
                    <a:pt x="25971" y="73394"/>
                  </a:lnTo>
                  <a:lnTo>
                    <a:pt x="26197" y="72082"/>
                  </a:lnTo>
                  <a:lnTo>
                    <a:pt x="26422" y="70788"/>
                  </a:lnTo>
                  <a:lnTo>
                    <a:pt x="26628" y="69475"/>
                  </a:lnTo>
                  <a:lnTo>
                    <a:pt x="27003" y="66812"/>
                  </a:lnTo>
                  <a:lnTo>
                    <a:pt x="27340" y="64131"/>
                  </a:lnTo>
                  <a:lnTo>
                    <a:pt x="27659" y="61431"/>
                  </a:lnTo>
                  <a:lnTo>
                    <a:pt x="27922" y="58693"/>
                  </a:lnTo>
                  <a:lnTo>
                    <a:pt x="28147" y="55937"/>
                  </a:lnTo>
                  <a:lnTo>
                    <a:pt x="28353" y="53180"/>
                  </a:lnTo>
                  <a:lnTo>
                    <a:pt x="28540" y="50405"/>
                  </a:lnTo>
                  <a:lnTo>
                    <a:pt x="28672" y="47611"/>
                  </a:lnTo>
                  <a:lnTo>
                    <a:pt x="28803" y="44817"/>
                  </a:lnTo>
                  <a:lnTo>
                    <a:pt x="28878" y="42023"/>
                  </a:lnTo>
                  <a:lnTo>
                    <a:pt x="28953" y="39229"/>
                  </a:lnTo>
                  <a:lnTo>
                    <a:pt x="29009" y="36435"/>
                  </a:lnTo>
                  <a:lnTo>
                    <a:pt x="29028" y="33660"/>
                  </a:lnTo>
                  <a:lnTo>
                    <a:pt x="29047" y="30884"/>
                  </a:lnTo>
                  <a:lnTo>
                    <a:pt x="29028" y="28128"/>
                  </a:lnTo>
                  <a:lnTo>
                    <a:pt x="29009" y="25390"/>
                  </a:lnTo>
                  <a:lnTo>
                    <a:pt x="28991" y="22690"/>
                  </a:lnTo>
                  <a:lnTo>
                    <a:pt x="28934" y="19990"/>
                  </a:lnTo>
                  <a:lnTo>
                    <a:pt x="28822" y="14720"/>
                  </a:lnTo>
                  <a:lnTo>
                    <a:pt x="28690" y="9582"/>
                  </a:lnTo>
                  <a:lnTo>
                    <a:pt x="28559" y="4632"/>
                  </a:lnTo>
                  <a:lnTo>
                    <a:pt x="28090" y="4594"/>
                  </a:lnTo>
                  <a:lnTo>
                    <a:pt x="27640" y="4501"/>
                  </a:lnTo>
                  <a:lnTo>
                    <a:pt x="27190" y="4407"/>
                  </a:lnTo>
                  <a:lnTo>
                    <a:pt x="26740" y="4276"/>
                  </a:lnTo>
                  <a:lnTo>
                    <a:pt x="26290" y="4144"/>
                  </a:lnTo>
                  <a:lnTo>
                    <a:pt x="25859" y="3976"/>
                  </a:lnTo>
                  <a:lnTo>
                    <a:pt x="25428" y="3788"/>
                  </a:lnTo>
                  <a:lnTo>
                    <a:pt x="24996" y="3601"/>
                  </a:lnTo>
                  <a:lnTo>
                    <a:pt x="24134" y="3169"/>
                  </a:lnTo>
                  <a:lnTo>
                    <a:pt x="23290" y="2719"/>
                  </a:lnTo>
                  <a:lnTo>
                    <a:pt x="21640" y="1782"/>
                  </a:lnTo>
                  <a:lnTo>
                    <a:pt x="21134" y="1500"/>
                  </a:lnTo>
                  <a:lnTo>
                    <a:pt x="20590" y="1238"/>
                  </a:lnTo>
                  <a:lnTo>
                    <a:pt x="20046" y="975"/>
                  </a:lnTo>
                  <a:lnTo>
                    <a:pt x="19483" y="750"/>
                  </a:lnTo>
                  <a:lnTo>
                    <a:pt x="18921" y="544"/>
                  </a:lnTo>
                  <a:lnTo>
                    <a:pt x="18358" y="357"/>
                  </a:lnTo>
                  <a:lnTo>
                    <a:pt x="17777" y="207"/>
                  </a:lnTo>
                  <a:lnTo>
                    <a:pt x="17196" y="94"/>
                  </a:lnTo>
                  <a:lnTo>
                    <a:pt x="16614" y="19"/>
                  </a:lnTo>
                  <a:lnTo>
                    <a:pt x="16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6"/>
            <p:cNvSpPr/>
            <p:nvPr/>
          </p:nvSpPr>
          <p:spPr>
            <a:xfrm>
              <a:off x="1365481" y="2425385"/>
              <a:ext cx="604163" cy="1005762"/>
            </a:xfrm>
            <a:custGeom>
              <a:avLst/>
              <a:gdLst/>
              <a:ahLst/>
              <a:cxnLst/>
              <a:rect l="l" t="t" r="r" b="b"/>
              <a:pathLst>
                <a:path w="16953" h="28222" extrusionOk="0">
                  <a:moveTo>
                    <a:pt x="901" y="0"/>
                  </a:moveTo>
                  <a:lnTo>
                    <a:pt x="751" y="19"/>
                  </a:lnTo>
                  <a:lnTo>
                    <a:pt x="619" y="57"/>
                  </a:lnTo>
                  <a:lnTo>
                    <a:pt x="544" y="113"/>
                  </a:lnTo>
                  <a:lnTo>
                    <a:pt x="451" y="169"/>
                  </a:lnTo>
                  <a:lnTo>
                    <a:pt x="319" y="300"/>
                  </a:lnTo>
                  <a:lnTo>
                    <a:pt x="207" y="469"/>
                  </a:lnTo>
                  <a:lnTo>
                    <a:pt x="113" y="657"/>
                  </a:lnTo>
                  <a:lnTo>
                    <a:pt x="57" y="863"/>
                  </a:lnTo>
                  <a:lnTo>
                    <a:pt x="19" y="1069"/>
                  </a:lnTo>
                  <a:lnTo>
                    <a:pt x="1" y="1294"/>
                  </a:lnTo>
                  <a:lnTo>
                    <a:pt x="1" y="1519"/>
                  </a:lnTo>
                  <a:lnTo>
                    <a:pt x="19" y="1838"/>
                  </a:lnTo>
                  <a:lnTo>
                    <a:pt x="76" y="2176"/>
                  </a:lnTo>
                  <a:lnTo>
                    <a:pt x="169" y="2494"/>
                  </a:lnTo>
                  <a:lnTo>
                    <a:pt x="282" y="2813"/>
                  </a:lnTo>
                  <a:lnTo>
                    <a:pt x="413" y="3113"/>
                  </a:lnTo>
                  <a:lnTo>
                    <a:pt x="563" y="3413"/>
                  </a:lnTo>
                  <a:lnTo>
                    <a:pt x="751" y="3676"/>
                  </a:lnTo>
                  <a:lnTo>
                    <a:pt x="957" y="3938"/>
                  </a:lnTo>
                  <a:lnTo>
                    <a:pt x="1107" y="4088"/>
                  </a:lnTo>
                  <a:lnTo>
                    <a:pt x="1276" y="4257"/>
                  </a:lnTo>
                  <a:lnTo>
                    <a:pt x="1613" y="4520"/>
                  </a:lnTo>
                  <a:lnTo>
                    <a:pt x="1951" y="4782"/>
                  </a:lnTo>
                  <a:lnTo>
                    <a:pt x="2326" y="5026"/>
                  </a:lnTo>
                  <a:lnTo>
                    <a:pt x="2682" y="5270"/>
                  </a:lnTo>
                  <a:lnTo>
                    <a:pt x="3038" y="5532"/>
                  </a:lnTo>
                  <a:lnTo>
                    <a:pt x="3395" y="5813"/>
                  </a:lnTo>
                  <a:lnTo>
                    <a:pt x="3545" y="5963"/>
                  </a:lnTo>
                  <a:lnTo>
                    <a:pt x="3695" y="6114"/>
                  </a:lnTo>
                  <a:lnTo>
                    <a:pt x="3901" y="6339"/>
                  </a:lnTo>
                  <a:lnTo>
                    <a:pt x="4070" y="6582"/>
                  </a:lnTo>
                  <a:lnTo>
                    <a:pt x="4220" y="6826"/>
                  </a:lnTo>
                  <a:lnTo>
                    <a:pt x="4370" y="7089"/>
                  </a:lnTo>
                  <a:lnTo>
                    <a:pt x="4501" y="7351"/>
                  </a:lnTo>
                  <a:lnTo>
                    <a:pt x="4613" y="7614"/>
                  </a:lnTo>
                  <a:lnTo>
                    <a:pt x="4707" y="7914"/>
                  </a:lnTo>
                  <a:lnTo>
                    <a:pt x="4801" y="8195"/>
                  </a:lnTo>
                  <a:lnTo>
                    <a:pt x="4970" y="8795"/>
                  </a:lnTo>
                  <a:lnTo>
                    <a:pt x="5082" y="9414"/>
                  </a:lnTo>
                  <a:lnTo>
                    <a:pt x="5195" y="10033"/>
                  </a:lnTo>
                  <a:lnTo>
                    <a:pt x="5289" y="10670"/>
                  </a:lnTo>
                  <a:lnTo>
                    <a:pt x="5401" y="11308"/>
                  </a:lnTo>
                  <a:lnTo>
                    <a:pt x="5514" y="11945"/>
                  </a:lnTo>
                  <a:lnTo>
                    <a:pt x="5626" y="12545"/>
                  </a:lnTo>
                  <a:lnTo>
                    <a:pt x="5795" y="13145"/>
                  </a:lnTo>
                  <a:lnTo>
                    <a:pt x="5889" y="13427"/>
                  </a:lnTo>
                  <a:lnTo>
                    <a:pt x="5982" y="13708"/>
                  </a:lnTo>
                  <a:lnTo>
                    <a:pt x="6114" y="13989"/>
                  </a:lnTo>
                  <a:lnTo>
                    <a:pt x="6245" y="14252"/>
                  </a:lnTo>
                  <a:lnTo>
                    <a:pt x="6376" y="14514"/>
                  </a:lnTo>
                  <a:lnTo>
                    <a:pt x="6545" y="14758"/>
                  </a:lnTo>
                  <a:lnTo>
                    <a:pt x="6714" y="14983"/>
                  </a:lnTo>
                  <a:lnTo>
                    <a:pt x="6920" y="15208"/>
                  </a:lnTo>
                  <a:lnTo>
                    <a:pt x="7164" y="15452"/>
                  </a:lnTo>
                  <a:lnTo>
                    <a:pt x="7426" y="15658"/>
                  </a:lnTo>
                  <a:lnTo>
                    <a:pt x="7708" y="15846"/>
                  </a:lnTo>
                  <a:lnTo>
                    <a:pt x="7989" y="16014"/>
                  </a:lnTo>
                  <a:lnTo>
                    <a:pt x="8289" y="16183"/>
                  </a:lnTo>
                  <a:lnTo>
                    <a:pt x="8589" y="16333"/>
                  </a:lnTo>
                  <a:lnTo>
                    <a:pt x="9208" y="16596"/>
                  </a:lnTo>
                  <a:lnTo>
                    <a:pt x="9826" y="16877"/>
                  </a:lnTo>
                  <a:lnTo>
                    <a:pt x="10145" y="17008"/>
                  </a:lnTo>
                  <a:lnTo>
                    <a:pt x="10445" y="17177"/>
                  </a:lnTo>
                  <a:lnTo>
                    <a:pt x="10727" y="17327"/>
                  </a:lnTo>
                  <a:lnTo>
                    <a:pt x="11027" y="17515"/>
                  </a:lnTo>
                  <a:lnTo>
                    <a:pt x="11289" y="17702"/>
                  </a:lnTo>
                  <a:lnTo>
                    <a:pt x="11552" y="17927"/>
                  </a:lnTo>
                  <a:lnTo>
                    <a:pt x="11777" y="18171"/>
                  </a:lnTo>
                  <a:lnTo>
                    <a:pt x="12002" y="18415"/>
                  </a:lnTo>
                  <a:lnTo>
                    <a:pt x="12189" y="18677"/>
                  </a:lnTo>
                  <a:lnTo>
                    <a:pt x="12377" y="18958"/>
                  </a:lnTo>
                  <a:lnTo>
                    <a:pt x="12527" y="19258"/>
                  </a:lnTo>
                  <a:lnTo>
                    <a:pt x="12677" y="19558"/>
                  </a:lnTo>
                  <a:lnTo>
                    <a:pt x="12808" y="19877"/>
                  </a:lnTo>
                  <a:lnTo>
                    <a:pt x="12920" y="20196"/>
                  </a:lnTo>
                  <a:lnTo>
                    <a:pt x="13033" y="20534"/>
                  </a:lnTo>
                  <a:lnTo>
                    <a:pt x="13127" y="20871"/>
                  </a:lnTo>
                  <a:lnTo>
                    <a:pt x="13277" y="21546"/>
                  </a:lnTo>
                  <a:lnTo>
                    <a:pt x="13408" y="22240"/>
                  </a:lnTo>
                  <a:lnTo>
                    <a:pt x="13502" y="22934"/>
                  </a:lnTo>
                  <a:lnTo>
                    <a:pt x="13671" y="24321"/>
                  </a:lnTo>
                  <a:lnTo>
                    <a:pt x="13783" y="25015"/>
                  </a:lnTo>
                  <a:lnTo>
                    <a:pt x="13914" y="25709"/>
                  </a:lnTo>
                  <a:lnTo>
                    <a:pt x="13989" y="26047"/>
                  </a:lnTo>
                  <a:lnTo>
                    <a:pt x="14083" y="26384"/>
                  </a:lnTo>
                  <a:lnTo>
                    <a:pt x="14177" y="26703"/>
                  </a:lnTo>
                  <a:lnTo>
                    <a:pt x="14289" y="27022"/>
                  </a:lnTo>
                  <a:lnTo>
                    <a:pt x="14421" y="27340"/>
                  </a:lnTo>
                  <a:lnTo>
                    <a:pt x="14552" y="27640"/>
                  </a:lnTo>
                  <a:lnTo>
                    <a:pt x="14721" y="27940"/>
                  </a:lnTo>
                  <a:lnTo>
                    <a:pt x="14889" y="28222"/>
                  </a:lnTo>
                  <a:lnTo>
                    <a:pt x="15283" y="26740"/>
                  </a:lnTo>
                  <a:lnTo>
                    <a:pt x="15621" y="25221"/>
                  </a:lnTo>
                  <a:lnTo>
                    <a:pt x="15921" y="23703"/>
                  </a:lnTo>
                  <a:lnTo>
                    <a:pt x="16202" y="22184"/>
                  </a:lnTo>
                  <a:lnTo>
                    <a:pt x="16427" y="20646"/>
                  </a:lnTo>
                  <a:lnTo>
                    <a:pt x="16615" y="19108"/>
                  </a:lnTo>
                  <a:lnTo>
                    <a:pt x="16746" y="17552"/>
                  </a:lnTo>
                  <a:lnTo>
                    <a:pt x="16858" y="15996"/>
                  </a:lnTo>
                  <a:lnTo>
                    <a:pt x="16933" y="14458"/>
                  </a:lnTo>
                  <a:lnTo>
                    <a:pt x="16952" y="12902"/>
                  </a:lnTo>
                  <a:lnTo>
                    <a:pt x="16933" y="11345"/>
                  </a:lnTo>
                  <a:lnTo>
                    <a:pt x="16896" y="9789"/>
                  </a:lnTo>
                  <a:lnTo>
                    <a:pt x="16802" y="8232"/>
                  </a:lnTo>
                  <a:lnTo>
                    <a:pt x="16671" y="6695"/>
                  </a:lnTo>
                  <a:lnTo>
                    <a:pt x="16483" y="5138"/>
                  </a:lnTo>
                  <a:lnTo>
                    <a:pt x="16277" y="3601"/>
                  </a:lnTo>
                  <a:lnTo>
                    <a:pt x="15358" y="3507"/>
                  </a:lnTo>
                  <a:lnTo>
                    <a:pt x="14421" y="3413"/>
                  </a:lnTo>
                  <a:lnTo>
                    <a:pt x="13502" y="3282"/>
                  </a:lnTo>
                  <a:lnTo>
                    <a:pt x="12564" y="3151"/>
                  </a:lnTo>
                  <a:lnTo>
                    <a:pt x="11645" y="2982"/>
                  </a:lnTo>
                  <a:lnTo>
                    <a:pt x="10727" y="2813"/>
                  </a:lnTo>
                  <a:lnTo>
                    <a:pt x="9808" y="2626"/>
                  </a:lnTo>
                  <a:lnTo>
                    <a:pt x="8908" y="2419"/>
                  </a:lnTo>
                  <a:lnTo>
                    <a:pt x="7989" y="2194"/>
                  </a:lnTo>
                  <a:lnTo>
                    <a:pt x="7089" y="1969"/>
                  </a:lnTo>
                  <a:lnTo>
                    <a:pt x="6189" y="1707"/>
                  </a:lnTo>
                  <a:lnTo>
                    <a:pt x="5289" y="1444"/>
                  </a:lnTo>
                  <a:lnTo>
                    <a:pt x="4388" y="1144"/>
                  </a:lnTo>
                  <a:lnTo>
                    <a:pt x="3507" y="844"/>
                  </a:lnTo>
                  <a:lnTo>
                    <a:pt x="2607" y="526"/>
                  </a:lnTo>
                  <a:lnTo>
                    <a:pt x="1726" y="188"/>
                  </a:lnTo>
                  <a:lnTo>
                    <a:pt x="1463" y="94"/>
                  </a:lnTo>
                  <a:lnTo>
                    <a:pt x="1182" y="19"/>
                  </a:lnTo>
                  <a:lnTo>
                    <a:pt x="1032"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a:off x="1489789" y="1397564"/>
              <a:ext cx="766527" cy="1613880"/>
            </a:xfrm>
            <a:custGeom>
              <a:avLst/>
              <a:gdLst/>
              <a:ahLst/>
              <a:cxnLst/>
              <a:rect l="l" t="t" r="r" b="b"/>
              <a:pathLst>
                <a:path w="21509" h="45286" extrusionOk="0">
                  <a:moveTo>
                    <a:pt x="1969" y="0"/>
                  </a:moveTo>
                  <a:lnTo>
                    <a:pt x="113" y="16371"/>
                  </a:lnTo>
                  <a:lnTo>
                    <a:pt x="57" y="16858"/>
                  </a:lnTo>
                  <a:lnTo>
                    <a:pt x="19" y="17346"/>
                  </a:lnTo>
                  <a:lnTo>
                    <a:pt x="0" y="17833"/>
                  </a:lnTo>
                  <a:lnTo>
                    <a:pt x="38" y="18321"/>
                  </a:lnTo>
                  <a:lnTo>
                    <a:pt x="57" y="18565"/>
                  </a:lnTo>
                  <a:lnTo>
                    <a:pt x="94" y="18790"/>
                  </a:lnTo>
                  <a:lnTo>
                    <a:pt x="150" y="19015"/>
                  </a:lnTo>
                  <a:lnTo>
                    <a:pt x="225" y="19240"/>
                  </a:lnTo>
                  <a:lnTo>
                    <a:pt x="300" y="19465"/>
                  </a:lnTo>
                  <a:lnTo>
                    <a:pt x="413" y="19671"/>
                  </a:lnTo>
                  <a:lnTo>
                    <a:pt x="525" y="19877"/>
                  </a:lnTo>
                  <a:lnTo>
                    <a:pt x="675" y="20065"/>
                  </a:lnTo>
                  <a:lnTo>
                    <a:pt x="900" y="20290"/>
                  </a:lnTo>
                  <a:lnTo>
                    <a:pt x="1144" y="20496"/>
                  </a:lnTo>
                  <a:lnTo>
                    <a:pt x="1407" y="20683"/>
                  </a:lnTo>
                  <a:lnTo>
                    <a:pt x="1707" y="20833"/>
                  </a:lnTo>
                  <a:lnTo>
                    <a:pt x="2007" y="20965"/>
                  </a:lnTo>
                  <a:lnTo>
                    <a:pt x="2307" y="21077"/>
                  </a:lnTo>
                  <a:lnTo>
                    <a:pt x="2626" y="21171"/>
                  </a:lnTo>
                  <a:lnTo>
                    <a:pt x="2944" y="21265"/>
                  </a:lnTo>
                  <a:lnTo>
                    <a:pt x="3432" y="21377"/>
                  </a:lnTo>
                  <a:lnTo>
                    <a:pt x="3919" y="21490"/>
                  </a:lnTo>
                  <a:lnTo>
                    <a:pt x="4932" y="21677"/>
                  </a:lnTo>
                  <a:lnTo>
                    <a:pt x="5926" y="21884"/>
                  </a:lnTo>
                  <a:lnTo>
                    <a:pt x="6432" y="21996"/>
                  </a:lnTo>
                  <a:lnTo>
                    <a:pt x="6920" y="22127"/>
                  </a:lnTo>
                  <a:lnTo>
                    <a:pt x="7389" y="22277"/>
                  </a:lnTo>
                  <a:lnTo>
                    <a:pt x="7857" y="22427"/>
                  </a:lnTo>
                  <a:lnTo>
                    <a:pt x="8307" y="22615"/>
                  </a:lnTo>
                  <a:lnTo>
                    <a:pt x="8739" y="22840"/>
                  </a:lnTo>
                  <a:lnTo>
                    <a:pt x="9132" y="23084"/>
                  </a:lnTo>
                  <a:lnTo>
                    <a:pt x="9526" y="23365"/>
                  </a:lnTo>
                  <a:lnTo>
                    <a:pt x="9714" y="23515"/>
                  </a:lnTo>
                  <a:lnTo>
                    <a:pt x="9883" y="23684"/>
                  </a:lnTo>
                  <a:lnTo>
                    <a:pt x="10051" y="23853"/>
                  </a:lnTo>
                  <a:lnTo>
                    <a:pt x="10220" y="24040"/>
                  </a:lnTo>
                  <a:lnTo>
                    <a:pt x="10408" y="24284"/>
                  </a:lnTo>
                  <a:lnTo>
                    <a:pt x="10576" y="24528"/>
                  </a:lnTo>
                  <a:lnTo>
                    <a:pt x="10726" y="24790"/>
                  </a:lnTo>
                  <a:lnTo>
                    <a:pt x="10876" y="25071"/>
                  </a:lnTo>
                  <a:lnTo>
                    <a:pt x="10989" y="25353"/>
                  </a:lnTo>
                  <a:lnTo>
                    <a:pt x="11101" y="25634"/>
                  </a:lnTo>
                  <a:lnTo>
                    <a:pt x="11195" y="25915"/>
                  </a:lnTo>
                  <a:lnTo>
                    <a:pt x="11289" y="26215"/>
                  </a:lnTo>
                  <a:lnTo>
                    <a:pt x="11439" y="26815"/>
                  </a:lnTo>
                  <a:lnTo>
                    <a:pt x="11551" y="27434"/>
                  </a:lnTo>
                  <a:lnTo>
                    <a:pt x="11645" y="28053"/>
                  </a:lnTo>
                  <a:lnTo>
                    <a:pt x="11739" y="28672"/>
                  </a:lnTo>
                  <a:lnTo>
                    <a:pt x="13877" y="45286"/>
                  </a:lnTo>
                  <a:lnTo>
                    <a:pt x="14139" y="43729"/>
                  </a:lnTo>
                  <a:lnTo>
                    <a:pt x="14383" y="42154"/>
                  </a:lnTo>
                  <a:lnTo>
                    <a:pt x="14589" y="40598"/>
                  </a:lnTo>
                  <a:lnTo>
                    <a:pt x="14758" y="39023"/>
                  </a:lnTo>
                  <a:lnTo>
                    <a:pt x="14889" y="37447"/>
                  </a:lnTo>
                  <a:lnTo>
                    <a:pt x="15002" y="35872"/>
                  </a:lnTo>
                  <a:lnTo>
                    <a:pt x="15077" y="34297"/>
                  </a:lnTo>
                  <a:lnTo>
                    <a:pt x="15114" y="32722"/>
                  </a:lnTo>
                  <a:lnTo>
                    <a:pt x="15133" y="31897"/>
                  </a:lnTo>
                  <a:lnTo>
                    <a:pt x="15152" y="31503"/>
                  </a:lnTo>
                  <a:lnTo>
                    <a:pt x="15189" y="31091"/>
                  </a:lnTo>
                  <a:lnTo>
                    <a:pt x="15245" y="30697"/>
                  </a:lnTo>
                  <a:lnTo>
                    <a:pt x="15339" y="30303"/>
                  </a:lnTo>
                  <a:lnTo>
                    <a:pt x="15471" y="29928"/>
                  </a:lnTo>
                  <a:lnTo>
                    <a:pt x="15546" y="29741"/>
                  </a:lnTo>
                  <a:lnTo>
                    <a:pt x="15621" y="29572"/>
                  </a:lnTo>
                  <a:lnTo>
                    <a:pt x="15733" y="29384"/>
                  </a:lnTo>
                  <a:lnTo>
                    <a:pt x="15827" y="29215"/>
                  </a:lnTo>
                  <a:lnTo>
                    <a:pt x="16071" y="28897"/>
                  </a:lnTo>
                  <a:lnTo>
                    <a:pt x="16352" y="28597"/>
                  </a:lnTo>
                  <a:lnTo>
                    <a:pt x="16633" y="28334"/>
                  </a:lnTo>
                  <a:lnTo>
                    <a:pt x="16952" y="28072"/>
                  </a:lnTo>
                  <a:lnTo>
                    <a:pt x="17289" y="27828"/>
                  </a:lnTo>
                  <a:lnTo>
                    <a:pt x="17646" y="27603"/>
                  </a:lnTo>
                  <a:lnTo>
                    <a:pt x="18002" y="27378"/>
                  </a:lnTo>
                  <a:lnTo>
                    <a:pt x="18715" y="26947"/>
                  </a:lnTo>
                  <a:lnTo>
                    <a:pt x="19071" y="26722"/>
                  </a:lnTo>
                  <a:lnTo>
                    <a:pt x="19408" y="26478"/>
                  </a:lnTo>
                  <a:lnTo>
                    <a:pt x="19746" y="26234"/>
                  </a:lnTo>
                  <a:lnTo>
                    <a:pt x="20065" y="25971"/>
                  </a:lnTo>
                  <a:lnTo>
                    <a:pt x="20365" y="25690"/>
                  </a:lnTo>
                  <a:lnTo>
                    <a:pt x="20646" y="25390"/>
                  </a:lnTo>
                  <a:lnTo>
                    <a:pt x="20833" y="25109"/>
                  </a:lnTo>
                  <a:lnTo>
                    <a:pt x="21002" y="24828"/>
                  </a:lnTo>
                  <a:lnTo>
                    <a:pt x="21152" y="24528"/>
                  </a:lnTo>
                  <a:lnTo>
                    <a:pt x="21284" y="24209"/>
                  </a:lnTo>
                  <a:lnTo>
                    <a:pt x="21377" y="23890"/>
                  </a:lnTo>
                  <a:lnTo>
                    <a:pt x="21452" y="23571"/>
                  </a:lnTo>
                  <a:lnTo>
                    <a:pt x="21490" y="23234"/>
                  </a:lnTo>
                  <a:lnTo>
                    <a:pt x="21509" y="22896"/>
                  </a:lnTo>
                  <a:lnTo>
                    <a:pt x="21509" y="22559"/>
                  </a:lnTo>
                  <a:lnTo>
                    <a:pt x="21490" y="22240"/>
                  </a:lnTo>
                  <a:lnTo>
                    <a:pt x="21434" y="21902"/>
                  </a:lnTo>
                  <a:lnTo>
                    <a:pt x="21340" y="21584"/>
                  </a:lnTo>
                  <a:lnTo>
                    <a:pt x="21227" y="21265"/>
                  </a:lnTo>
                  <a:lnTo>
                    <a:pt x="21096" y="20965"/>
                  </a:lnTo>
                  <a:lnTo>
                    <a:pt x="20946" y="20665"/>
                  </a:lnTo>
                  <a:lnTo>
                    <a:pt x="20758" y="20383"/>
                  </a:lnTo>
                  <a:lnTo>
                    <a:pt x="20608" y="20215"/>
                  </a:lnTo>
                  <a:lnTo>
                    <a:pt x="20477" y="20046"/>
                  </a:lnTo>
                  <a:lnTo>
                    <a:pt x="20158" y="19746"/>
                  </a:lnTo>
                  <a:lnTo>
                    <a:pt x="19821" y="19483"/>
                  </a:lnTo>
                  <a:lnTo>
                    <a:pt x="19465" y="19258"/>
                  </a:lnTo>
                  <a:lnTo>
                    <a:pt x="19090" y="19052"/>
                  </a:lnTo>
                  <a:lnTo>
                    <a:pt x="18696" y="18865"/>
                  </a:lnTo>
                  <a:lnTo>
                    <a:pt x="18283" y="18715"/>
                  </a:lnTo>
                  <a:lnTo>
                    <a:pt x="17852" y="18583"/>
                  </a:lnTo>
                  <a:lnTo>
                    <a:pt x="17421" y="18490"/>
                  </a:lnTo>
                  <a:lnTo>
                    <a:pt x="16971" y="18396"/>
                  </a:lnTo>
                  <a:lnTo>
                    <a:pt x="16521" y="18321"/>
                  </a:lnTo>
                  <a:lnTo>
                    <a:pt x="16052" y="18283"/>
                  </a:lnTo>
                  <a:lnTo>
                    <a:pt x="15133" y="18208"/>
                  </a:lnTo>
                  <a:lnTo>
                    <a:pt x="14233" y="18152"/>
                  </a:lnTo>
                  <a:lnTo>
                    <a:pt x="8345" y="17964"/>
                  </a:lnTo>
                  <a:lnTo>
                    <a:pt x="7895" y="17946"/>
                  </a:lnTo>
                  <a:lnTo>
                    <a:pt x="7426" y="17908"/>
                  </a:lnTo>
                  <a:lnTo>
                    <a:pt x="6976" y="17852"/>
                  </a:lnTo>
                  <a:lnTo>
                    <a:pt x="6526" y="17777"/>
                  </a:lnTo>
                  <a:lnTo>
                    <a:pt x="6301" y="17721"/>
                  </a:lnTo>
                  <a:lnTo>
                    <a:pt x="6095" y="17664"/>
                  </a:lnTo>
                  <a:lnTo>
                    <a:pt x="5888" y="17589"/>
                  </a:lnTo>
                  <a:lnTo>
                    <a:pt x="5682" y="17496"/>
                  </a:lnTo>
                  <a:lnTo>
                    <a:pt x="5495" y="17383"/>
                  </a:lnTo>
                  <a:lnTo>
                    <a:pt x="5307" y="17271"/>
                  </a:lnTo>
                  <a:lnTo>
                    <a:pt x="5120" y="17139"/>
                  </a:lnTo>
                  <a:lnTo>
                    <a:pt x="4951" y="16989"/>
                  </a:lnTo>
                  <a:lnTo>
                    <a:pt x="4820" y="16839"/>
                  </a:lnTo>
                  <a:lnTo>
                    <a:pt x="4688" y="16689"/>
                  </a:lnTo>
                  <a:lnTo>
                    <a:pt x="4576" y="16539"/>
                  </a:lnTo>
                  <a:lnTo>
                    <a:pt x="4482" y="16352"/>
                  </a:lnTo>
                  <a:lnTo>
                    <a:pt x="4388" y="16183"/>
                  </a:lnTo>
                  <a:lnTo>
                    <a:pt x="4313" y="15996"/>
                  </a:lnTo>
                  <a:lnTo>
                    <a:pt x="4163" y="15621"/>
                  </a:lnTo>
                  <a:lnTo>
                    <a:pt x="4069" y="15227"/>
                  </a:lnTo>
                  <a:lnTo>
                    <a:pt x="3976" y="14833"/>
                  </a:lnTo>
                  <a:lnTo>
                    <a:pt x="3919" y="14420"/>
                  </a:lnTo>
                  <a:lnTo>
                    <a:pt x="3863" y="14008"/>
                  </a:lnTo>
                  <a:lnTo>
                    <a:pt x="1969"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a:off x="1709644" y="1444999"/>
              <a:ext cx="265357" cy="2863544"/>
            </a:xfrm>
            <a:custGeom>
              <a:avLst/>
              <a:gdLst/>
              <a:ahLst/>
              <a:cxnLst/>
              <a:rect l="l" t="t" r="r" b="b"/>
              <a:pathLst>
                <a:path w="7446" h="80352" extrusionOk="0">
                  <a:moveTo>
                    <a:pt x="4389" y="1"/>
                  </a:moveTo>
                  <a:lnTo>
                    <a:pt x="3939" y="95"/>
                  </a:lnTo>
                  <a:lnTo>
                    <a:pt x="4276" y="1632"/>
                  </a:lnTo>
                  <a:lnTo>
                    <a:pt x="4576" y="3170"/>
                  </a:lnTo>
                  <a:lnTo>
                    <a:pt x="4857" y="4707"/>
                  </a:lnTo>
                  <a:lnTo>
                    <a:pt x="5139" y="6264"/>
                  </a:lnTo>
                  <a:lnTo>
                    <a:pt x="5382" y="7820"/>
                  </a:lnTo>
                  <a:lnTo>
                    <a:pt x="5607" y="9377"/>
                  </a:lnTo>
                  <a:lnTo>
                    <a:pt x="5832" y="10952"/>
                  </a:lnTo>
                  <a:lnTo>
                    <a:pt x="6020" y="12527"/>
                  </a:lnTo>
                  <a:lnTo>
                    <a:pt x="6207" y="14102"/>
                  </a:lnTo>
                  <a:lnTo>
                    <a:pt x="6357" y="15677"/>
                  </a:lnTo>
                  <a:lnTo>
                    <a:pt x="6508" y="17252"/>
                  </a:lnTo>
                  <a:lnTo>
                    <a:pt x="6639" y="18846"/>
                  </a:lnTo>
                  <a:lnTo>
                    <a:pt x="6733" y="20421"/>
                  </a:lnTo>
                  <a:lnTo>
                    <a:pt x="6826" y="22015"/>
                  </a:lnTo>
                  <a:lnTo>
                    <a:pt x="6901" y="23609"/>
                  </a:lnTo>
                  <a:lnTo>
                    <a:pt x="6939" y="25203"/>
                  </a:lnTo>
                  <a:lnTo>
                    <a:pt x="6976" y="26797"/>
                  </a:lnTo>
                  <a:lnTo>
                    <a:pt x="6995" y="28391"/>
                  </a:lnTo>
                  <a:lnTo>
                    <a:pt x="6995" y="29985"/>
                  </a:lnTo>
                  <a:lnTo>
                    <a:pt x="6976" y="31579"/>
                  </a:lnTo>
                  <a:lnTo>
                    <a:pt x="6939" y="33172"/>
                  </a:lnTo>
                  <a:lnTo>
                    <a:pt x="6864" y="34766"/>
                  </a:lnTo>
                  <a:lnTo>
                    <a:pt x="6789" y="36360"/>
                  </a:lnTo>
                  <a:lnTo>
                    <a:pt x="6695" y="37954"/>
                  </a:lnTo>
                  <a:lnTo>
                    <a:pt x="6583" y="39548"/>
                  </a:lnTo>
                  <a:lnTo>
                    <a:pt x="6451" y="41142"/>
                  </a:lnTo>
                  <a:lnTo>
                    <a:pt x="6301" y="42736"/>
                  </a:lnTo>
                  <a:lnTo>
                    <a:pt x="6151" y="44311"/>
                  </a:lnTo>
                  <a:lnTo>
                    <a:pt x="5964" y="45886"/>
                  </a:lnTo>
                  <a:lnTo>
                    <a:pt x="5757" y="47480"/>
                  </a:lnTo>
                  <a:lnTo>
                    <a:pt x="5532" y="49055"/>
                  </a:lnTo>
                  <a:lnTo>
                    <a:pt x="5289" y="50612"/>
                  </a:lnTo>
                  <a:lnTo>
                    <a:pt x="4857" y="53462"/>
                  </a:lnTo>
                  <a:lnTo>
                    <a:pt x="4389" y="56743"/>
                  </a:lnTo>
                  <a:lnTo>
                    <a:pt x="3957" y="59706"/>
                  </a:lnTo>
                  <a:lnTo>
                    <a:pt x="3507" y="62856"/>
                  </a:lnTo>
                  <a:lnTo>
                    <a:pt x="3001" y="66082"/>
                  </a:lnTo>
                  <a:lnTo>
                    <a:pt x="2738" y="67694"/>
                  </a:lnTo>
                  <a:lnTo>
                    <a:pt x="2457" y="69307"/>
                  </a:lnTo>
                  <a:lnTo>
                    <a:pt x="2195" y="70863"/>
                  </a:lnTo>
                  <a:lnTo>
                    <a:pt x="1895" y="72401"/>
                  </a:lnTo>
                  <a:lnTo>
                    <a:pt x="1595" y="73901"/>
                  </a:lnTo>
                  <a:lnTo>
                    <a:pt x="1295" y="75326"/>
                  </a:lnTo>
                  <a:lnTo>
                    <a:pt x="976" y="76676"/>
                  </a:lnTo>
                  <a:lnTo>
                    <a:pt x="657" y="77951"/>
                  </a:lnTo>
                  <a:lnTo>
                    <a:pt x="338" y="79133"/>
                  </a:lnTo>
                  <a:lnTo>
                    <a:pt x="1" y="80202"/>
                  </a:lnTo>
                  <a:lnTo>
                    <a:pt x="432" y="80352"/>
                  </a:lnTo>
                  <a:lnTo>
                    <a:pt x="770" y="79264"/>
                  </a:lnTo>
                  <a:lnTo>
                    <a:pt x="1088" y="78083"/>
                  </a:lnTo>
                  <a:lnTo>
                    <a:pt x="1426" y="76808"/>
                  </a:lnTo>
                  <a:lnTo>
                    <a:pt x="1726" y="75439"/>
                  </a:lnTo>
                  <a:lnTo>
                    <a:pt x="2045" y="74014"/>
                  </a:lnTo>
                  <a:lnTo>
                    <a:pt x="2345" y="72513"/>
                  </a:lnTo>
                  <a:lnTo>
                    <a:pt x="2626" y="70976"/>
                  </a:lnTo>
                  <a:lnTo>
                    <a:pt x="2907" y="69401"/>
                  </a:lnTo>
                  <a:lnTo>
                    <a:pt x="3188" y="67788"/>
                  </a:lnTo>
                  <a:lnTo>
                    <a:pt x="3451" y="66175"/>
                  </a:lnTo>
                  <a:lnTo>
                    <a:pt x="3939" y="62931"/>
                  </a:lnTo>
                  <a:lnTo>
                    <a:pt x="4407" y="59781"/>
                  </a:lnTo>
                  <a:lnTo>
                    <a:pt x="4839" y="56800"/>
                  </a:lnTo>
                  <a:lnTo>
                    <a:pt x="5307" y="53518"/>
                  </a:lnTo>
                  <a:lnTo>
                    <a:pt x="5739" y="50687"/>
                  </a:lnTo>
                  <a:lnTo>
                    <a:pt x="5982" y="49111"/>
                  </a:lnTo>
                  <a:lnTo>
                    <a:pt x="6207" y="47536"/>
                  </a:lnTo>
                  <a:lnTo>
                    <a:pt x="6414" y="45942"/>
                  </a:lnTo>
                  <a:lnTo>
                    <a:pt x="6601" y="44367"/>
                  </a:lnTo>
                  <a:lnTo>
                    <a:pt x="6770" y="42773"/>
                  </a:lnTo>
                  <a:lnTo>
                    <a:pt x="6920" y="41179"/>
                  </a:lnTo>
                  <a:lnTo>
                    <a:pt x="7051" y="39586"/>
                  </a:lnTo>
                  <a:lnTo>
                    <a:pt x="7164" y="37992"/>
                  </a:lnTo>
                  <a:lnTo>
                    <a:pt x="7258" y="36398"/>
                  </a:lnTo>
                  <a:lnTo>
                    <a:pt x="7333" y="34785"/>
                  </a:lnTo>
                  <a:lnTo>
                    <a:pt x="7389" y="33191"/>
                  </a:lnTo>
                  <a:lnTo>
                    <a:pt x="7426" y="31597"/>
                  </a:lnTo>
                  <a:lnTo>
                    <a:pt x="7445" y="29985"/>
                  </a:lnTo>
                  <a:lnTo>
                    <a:pt x="7445" y="28391"/>
                  </a:lnTo>
                  <a:lnTo>
                    <a:pt x="7426" y="26797"/>
                  </a:lnTo>
                  <a:lnTo>
                    <a:pt x="7408" y="25184"/>
                  </a:lnTo>
                  <a:lnTo>
                    <a:pt x="7351" y="23590"/>
                  </a:lnTo>
                  <a:lnTo>
                    <a:pt x="7276" y="21996"/>
                  </a:lnTo>
                  <a:lnTo>
                    <a:pt x="7183" y="20403"/>
                  </a:lnTo>
                  <a:lnTo>
                    <a:pt x="7089" y="18809"/>
                  </a:lnTo>
                  <a:lnTo>
                    <a:pt x="6958" y="17215"/>
                  </a:lnTo>
                  <a:lnTo>
                    <a:pt x="6808" y="15640"/>
                  </a:lnTo>
                  <a:lnTo>
                    <a:pt x="6658" y="14046"/>
                  </a:lnTo>
                  <a:lnTo>
                    <a:pt x="6470" y="12471"/>
                  </a:lnTo>
                  <a:lnTo>
                    <a:pt x="6282" y="10895"/>
                  </a:lnTo>
                  <a:lnTo>
                    <a:pt x="6057" y="9320"/>
                  </a:lnTo>
                  <a:lnTo>
                    <a:pt x="5832" y="7745"/>
                  </a:lnTo>
                  <a:lnTo>
                    <a:pt x="5570" y="6189"/>
                  </a:lnTo>
                  <a:lnTo>
                    <a:pt x="5307" y="4632"/>
                  </a:lnTo>
                  <a:lnTo>
                    <a:pt x="5026" y="3076"/>
                  </a:lnTo>
                  <a:lnTo>
                    <a:pt x="4707" y="1538"/>
                  </a:lnTo>
                  <a:lnTo>
                    <a:pt x="4389"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a:off x="1980962" y="1222471"/>
              <a:ext cx="1007116" cy="3103456"/>
            </a:xfrm>
            <a:custGeom>
              <a:avLst/>
              <a:gdLst/>
              <a:ahLst/>
              <a:cxnLst/>
              <a:rect l="l" t="t" r="r" b="b"/>
              <a:pathLst>
                <a:path w="28260" h="87084" extrusionOk="0">
                  <a:moveTo>
                    <a:pt x="10052" y="0"/>
                  </a:moveTo>
                  <a:lnTo>
                    <a:pt x="9770" y="19"/>
                  </a:lnTo>
                  <a:lnTo>
                    <a:pt x="9339" y="94"/>
                  </a:lnTo>
                  <a:lnTo>
                    <a:pt x="8927" y="169"/>
                  </a:lnTo>
                  <a:lnTo>
                    <a:pt x="8514" y="300"/>
                  </a:lnTo>
                  <a:lnTo>
                    <a:pt x="8102" y="432"/>
                  </a:lnTo>
                  <a:lnTo>
                    <a:pt x="7689" y="582"/>
                  </a:lnTo>
                  <a:lnTo>
                    <a:pt x="7277" y="769"/>
                  </a:lnTo>
                  <a:lnTo>
                    <a:pt x="6470" y="1144"/>
                  </a:lnTo>
                  <a:lnTo>
                    <a:pt x="5664" y="1519"/>
                  </a:lnTo>
                  <a:lnTo>
                    <a:pt x="4839" y="1876"/>
                  </a:lnTo>
                  <a:lnTo>
                    <a:pt x="4426" y="2044"/>
                  </a:lnTo>
                  <a:lnTo>
                    <a:pt x="4014" y="2194"/>
                  </a:lnTo>
                  <a:lnTo>
                    <a:pt x="3601" y="2326"/>
                  </a:lnTo>
                  <a:lnTo>
                    <a:pt x="3170" y="2419"/>
                  </a:lnTo>
                  <a:lnTo>
                    <a:pt x="2701" y="2494"/>
                  </a:lnTo>
                  <a:lnTo>
                    <a:pt x="2251" y="2551"/>
                  </a:lnTo>
                  <a:lnTo>
                    <a:pt x="1782" y="2551"/>
                  </a:lnTo>
                  <a:lnTo>
                    <a:pt x="1332" y="2532"/>
                  </a:lnTo>
                  <a:lnTo>
                    <a:pt x="1370" y="4726"/>
                  </a:lnTo>
                  <a:lnTo>
                    <a:pt x="1388" y="6920"/>
                  </a:lnTo>
                  <a:lnTo>
                    <a:pt x="1388" y="9133"/>
                  </a:lnTo>
                  <a:lnTo>
                    <a:pt x="1370" y="11326"/>
                  </a:lnTo>
                  <a:lnTo>
                    <a:pt x="1351" y="13539"/>
                  </a:lnTo>
                  <a:lnTo>
                    <a:pt x="1313" y="15733"/>
                  </a:lnTo>
                  <a:lnTo>
                    <a:pt x="1257" y="17946"/>
                  </a:lnTo>
                  <a:lnTo>
                    <a:pt x="1182" y="20140"/>
                  </a:lnTo>
                  <a:lnTo>
                    <a:pt x="1088" y="22352"/>
                  </a:lnTo>
                  <a:lnTo>
                    <a:pt x="995" y="24565"/>
                  </a:lnTo>
                  <a:lnTo>
                    <a:pt x="863" y="26759"/>
                  </a:lnTo>
                  <a:lnTo>
                    <a:pt x="732" y="28972"/>
                  </a:lnTo>
                  <a:lnTo>
                    <a:pt x="563" y="31166"/>
                  </a:lnTo>
                  <a:lnTo>
                    <a:pt x="395" y="33360"/>
                  </a:lnTo>
                  <a:lnTo>
                    <a:pt x="207" y="35572"/>
                  </a:lnTo>
                  <a:lnTo>
                    <a:pt x="1" y="37766"/>
                  </a:lnTo>
                  <a:lnTo>
                    <a:pt x="301" y="40560"/>
                  </a:lnTo>
                  <a:lnTo>
                    <a:pt x="620" y="43523"/>
                  </a:lnTo>
                  <a:lnTo>
                    <a:pt x="1295" y="49805"/>
                  </a:lnTo>
                  <a:lnTo>
                    <a:pt x="1651" y="53086"/>
                  </a:lnTo>
                  <a:lnTo>
                    <a:pt x="2045" y="56443"/>
                  </a:lnTo>
                  <a:lnTo>
                    <a:pt x="2495" y="59800"/>
                  </a:lnTo>
                  <a:lnTo>
                    <a:pt x="2739" y="61487"/>
                  </a:lnTo>
                  <a:lnTo>
                    <a:pt x="2982" y="63175"/>
                  </a:lnTo>
                  <a:lnTo>
                    <a:pt x="3245" y="64844"/>
                  </a:lnTo>
                  <a:lnTo>
                    <a:pt x="3526" y="66513"/>
                  </a:lnTo>
                  <a:lnTo>
                    <a:pt x="3826" y="68182"/>
                  </a:lnTo>
                  <a:lnTo>
                    <a:pt x="4145" y="69813"/>
                  </a:lnTo>
                  <a:lnTo>
                    <a:pt x="4464" y="71444"/>
                  </a:lnTo>
                  <a:lnTo>
                    <a:pt x="4820" y="73038"/>
                  </a:lnTo>
                  <a:lnTo>
                    <a:pt x="5195" y="74613"/>
                  </a:lnTo>
                  <a:lnTo>
                    <a:pt x="5589" y="76170"/>
                  </a:lnTo>
                  <a:lnTo>
                    <a:pt x="6001" y="77670"/>
                  </a:lnTo>
                  <a:lnTo>
                    <a:pt x="6451" y="79151"/>
                  </a:lnTo>
                  <a:lnTo>
                    <a:pt x="6901" y="80595"/>
                  </a:lnTo>
                  <a:lnTo>
                    <a:pt x="7408" y="81983"/>
                  </a:lnTo>
                  <a:lnTo>
                    <a:pt x="7914" y="83333"/>
                  </a:lnTo>
                  <a:lnTo>
                    <a:pt x="8177" y="83989"/>
                  </a:lnTo>
                  <a:lnTo>
                    <a:pt x="8458" y="84646"/>
                  </a:lnTo>
                  <a:lnTo>
                    <a:pt x="8739" y="85264"/>
                  </a:lnTo>
                  <a:lnTo>
                    <a:pt x="9020" y="85883"/>
                  </a:lnTo>
                  <a:lnTo>
                    <a:pt x="9320" y="86502"/>
                  </a:lnTo>
                  <a:lnTo>
                    <a:pt x="9620" y="87083"/>
                  </a:lnTo>
                  <a:lnTo>
                    <a:pt x="28260" y="87083"/>
                  </a:lnTo>
                  <a:lnTo>
                    <a:pt x="27510" y="85227"/>
                  </a:lnTo>
                  <a:lnTo>
                    <a:pt x="26816" y="83314"/>
                  </a:lnTo>
                  <a:lnTo>
                    <a:pt x="26122" y="81345"/>
                  </a:lnTo>
                  <a:lnTo>
                    <a:pt x="25466" y="79339"/>
                  </a:lnTo>
                  <a:lnTo>
                    <a:pt x="24828" y="77257"/>
                  </a:lnTo>
                  <a:lnTo>
                    <a:pt x="24209" y="75157"/>
                  </a:lnTo>
                  <a:lnTo>
                    <a:pt x="23609" y="73001"/>
                  </a:lnTo>
                  <a:lnTo>
                    <a:pt x="23047" y="70807"/>
                  </a:lnTo>
                  <a:lnTo>
                    <a:pt x="22522" y="68575"/>
                  </a:lnTo>
                  <a:lnTo>
                    <a:pt x="21997" y="66325"/>
                  </a:lnTo>
                  <a:lnTo>
                    <a:pt x="21509" y="64037"/>
                  </a:lnTo>
                  <a:lnTo>
                    <a:pt x="21040" y="61731"/>
                  </a:lnTo>
                  <a:lnTo>
                    <a:pt x="20609" y="59387"/>
                  </a:lnTo>
                  <a:lnTo>
                    <a:pt x="20196" y="57043"/>
                  </a:lnTo>
                  <a:lnTo>
                    <a:pt x="19803" y="54680"/>
                  </a:lnTo>
                  <a:lnTo>
                    <a:pt x="19446" y="52299"/>
                  </a:lnTo>
                  <a:lnTo>
                    <a:pt x="19090" y="49917"/>
                  </a:lnTo>
                  <a:lnTo>
                    <a:pt x="18790" y="47517"/>
                  </a:lnTo>
                  <a:lnTo>
                    <a:pt x="18490" y="45136"/>
                  </a:lnTo>
                  <a:lnTo>
                    <a:pt x="18227" y="42736"/>
                  </a:lnTo>
                  <a:lnTo>
                    <a:pt x="18002" y="40354"/>
                  </a:lnTo>
                  <a:lnTo>
                    <a:pt x="17796" y="37973"/>
                  </a:lnTo>
                  <a:lnTo>
                    <a:pt x="17609" y="35610"/>
                  </a:lnTo>
                  <a:lnTo>
                    <a:pt x="17440" y="33247"/>
                  </a:lnTo>
                  <a:lnTo>
                    <a:pt x="17309" y="30922"/>
                  </a:lnTo>
                  <a:lnTo>
                    <a:pt x="17196" y="28597"/>
                  </a:lnTo>
                  <a:lnTo>
                    <a:pt x="17121" y="26309"/>
                  </a:lnTo>
                  <a:lnTo>
                    <a:pt x="17065" y="24059"/>
                  </a:lnTo>
                  <a:lnTo>
                    <a:pt x="17027" y="21827"/>
                  </a:lnTo>
                  <a:lnTo>
                    <a:pt x="17027" y="19633"/>
                  </a:lnTo>
                  <a:lnTo>
                    <a:pt x="17046" y="17477"/>
                  </a:lnTo>
                  <a:lnTo>
                    <a:pt x="17102" y="15358"/>
                  </a:lnTo>
                  <a:lnTo>
                    <a:pt x="17140" y="14064"/>
                  </a:lnTo>
                  <a:lnTo>
                    <a:pt x="17177" y="12789"/>
                  </a:lnTo>
                  <a:lnTo>
                    <a:pt x="17196" y="11514"/>
                  </a:lnTo>
                  <a:lnTo>
                    <a:pt x="17177" y="10876"/>
                  </a:lnTo>
                  <a:lnTo>
                    <a:pt x="17159" y="10239"/>
                  </a:lnTo>
                  <a:lnTo>
                    <a:pt x="17140" y="9601"/>
                  </a:lnTo>
                  <a:lnTo>
                    <a:pt x="17084" y="8982"/>
                  </a:lnTo>
                  <a:lnTo>
                    <a:pt x="17027" y="8364"/>
                  </a:lnTo>
                  <a:lnTo>
                    <a:pt x="16934" y="7745"/>
                  </a:lnTo>
                  <a:lnTo>
                    <a:pt x="16840" y="7145"/>
                  </a:lnTo>
                  <a:lnTo>
                    <a:pt x="16709" y="6545"/>
                  </a:lnTo>
                  <a:lnTo>
                    <a:pt x="16577" y="5945"/>
                  </a:lnTo>
                  <a:lnTo>
                    <a:pt x="16390" y="5363"/>
                  </a:lnTo>
                  <a:lnTo>
                    <a:pt x="16184" y="4782"/>
                  </a:lnTo>
                  <a:lnTo>
                    <a:pt x="15959" y="4238"/>
                  </a:lnTo>
                  <a:lnTo>
                    <a:pt x="15677" y="3695"/>
                  </a:lnTo>
                  <a:lnTo>
                    <a:pt x="15377" y="3188"/>
                  </a:lnTo>
                  <a:lnTo>
                    <a:pt x="15040" y="2701"/>
                  </a:lnTo>
                  <a:lnTo>
                    <a:pt x="14665" y="2232"/>
                  </a:lnTo>
                  <a:lnTo>
                    <a:pt x="14290" y="1801"/>
                  </a:lnTo>
                  <a:lnTo>
                    <a:pt x="14083" y="1613"/>
                  </a:lnTo>
                  <a:lnTo>
                    <a:pt x="13858" y="1426"/>
                  </a:lnTo>
                  <a:lnTo>
                    <a:pt x="13652" y="1238"/>
                  </a:lnTo>
                  <a:lnTo>
                    <a:pt x="13427" y="1069"/>
                  </a:lnTo>
                  <a:lnTo>
                    <a:pt x="13183" y="901"/>
                  </a:lnTo>
                  <a:lnTo>
                    <a:pt x="12958" y="751"/>
                  </a:lnTo>
                  <a:lnTo>
                    <a:pt x="12714" y="619"/>
                  </a:lnTo>
                  <a:lnTo>
                    <a:pt x="12471" y="507"/>
                  </a:lnTo>
                  <a:lnTo>
                    <a:pt x="12227" y="394"/>
                  </a:lnTo>
                  <a:lnTo>
                    <a:pt x="11964" y="282"/>
                  </a:lnTo>
                  <a:lnTo>
                    <a:pt x="11702" y="207"/>
                  </a:lnTo>
                  <a:lnTo>
                    <a:pt x="11439" y="132"/>
                  </a:lnTo>
                  <a:lnTo>
                    <a:pt x="11177" y="75"/>
                  </a:lnTo>
                  <a:lnTo>
                    <a:pt x="10896" y="38"/>
                  </a:lnTo>
                  <a:lnTo>
                    <a:pt x="10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a:off x="1914816" y="1263241"/>
              <a:ext cx="139699" cy="1269728"/>
            </a:xfrm>
            <a:custGeom>
              <a:avLst/>
              <a:gdLst/>
              <a:ahLst/>
              <a:cxnLst/>
              <a:rect l="l" t="t" r="r" b="b"/>
              <a:pathLst>
                <a:path w="3920" h="35629" extrusionOk="0">
                  <a:moveTo>
                    <a:pt x="0" y="0"/>
                  </a:moveTo>
                  <a:lnTo>
                    <a:pt x="75" y="357"/>
                  </a:lnTo>
                  <a:lnTo>
                    <a:pt x="113" y="694"/>
                  </a:lnTo>
                  <a:lnTo>
                    <a:pt x="150" y="1069"/>
                  </a:lnTo>
                  <a:lnTo>
                    <a:pt x="169" y="1425"/>
                  </a:lnTo>
                  <a:lnTo>
                    <a:pt x="169" y="2175"/>
                  </a:lnTo>
                  <a:lnTo>
                    <a:pt x="132" y="2944"/>
                  </a:lnTo>
                  <a:lnTo>
                    <a:pt x="94" y="3713"/>
                  </a:lnTo>
                  <a:lnTo>
                    <a:pt x="75" y="4482"/>
                  </a:lnTo>
                  <a:lnTo>
                    <a:pt x="75" y="4857"/>
                  </a:lnTo>
                  <a:lnTo>
                    <a:pt x="94" y="5232"/>
                  </a:lnTo>
                  <a:lnTo>
                    <a:pt x="113" y="5607"/>
                  </a:lnTo>
                  <a:lnTo>
                    <a:pt x="150" y="5963"/>
                  </a:lnTo>
                  <a:lnTo>
                    <a:pt x="207" y="6282"/>
                  </a:lnTo>
                  <a:lnTo>
                    <a:pt x="263" y="6582"/>
                  </a:lnTo>
                  <a:lnTo>
                    <a:pt x="413" y="7163"/>
                  </a:lnTo>
                  <a:lnTo>
                    <a:pt x="582" y="7726"/>
                  </a:lnTo>
                  <a:lnTo>
                    <a:pt x="751" y="8289"/>
                  </a:lnTo>
                  <a:lnTo>
                    <a:pt x="976" y="9039"/>
                  </a:lnTo>
                  <a:lnTo>
                    <a:pt x="1201" y="9826"/>
                  </a:lnTo>
                  <a:lnTo>
                    <a:pt x="1407" y="10595"/>
                  </a:lnTo>
                  <a:lnTo>
                    <a:pt x="1594" y="11401"/>
                  </a:lnTo>
                  <a:lnTo>
                    <a:pt x="1782" y="12208"/>
                  </a:lnTo>
                  <a:lnTo>
                    <a:pt x="1951" y="13014"/>
                  </a:lnTo>
                  <a:lnTo>
                    <a:pt x="2101" y="13839"/>
                  </a:lnTo>
                  <a:lnTo>
                    <a:pt x="2251" y="14683"/>
                  </a:lnTo>
                  <a:lnTo>
                    <a:pt x="2513" y="16371"/>
                  </a:lnTo>
                  <a:lnTo>
                    <a:pt x="2738" y="18077"/>
                  </a:lnTo>
                  <a:lnTo>
                    <a:pt x="2926" y="19802"/>
                  </a:lnTo>
                  <a:lnTo>
                    <a:pt x="3094" y="21546"/>
                  </a:lnTo>
                  <a:lnTo>
                    <a:pt x="3226" y="23290"/>
                  </a:lnTo>
                  <a:lnTo>
                    <a:pt x="3319" y="25053"/>
                  </a:lnTo>
                  <a:lnTo>
                    <a:pt x="3413" y="26815"/>
                  </a:lnTo>
                  <a:lnTo>
                    <a:pt x="3469" y="28578"/>
                  </a:lnTo>
                  <a:lnTo>
                    <a:pt x="3526" y="30341"/>
                  </a:lnTo>
                  <a:lnTo>
                    <a:pt x="3563" y="32103"/>
                  </a:lnTo>
                  <a:lnTo>
                    <a:pt x="3620" y="35628"/>
                  </a:lnTo>
                  <a:lnTo>
                    <a:pt x="3770" y="32778"/>
                  </a:lnTo>
                  <a:lnTo>
                    <a:pt x="3863" y="29890"/>
                  </a:lnTo>
                  <a:lnTo>
                    <a:pt x="3901" y="28465"/>
                  </a:lnTo>
                  <a:lnTo>
                    <a:pt x="3920" y="27021"/>
                  </a:lnTo>
                  <a:lnTo>
                    <a:pt x="3920" y="25578"/>
                  </a:lnTo>
                  <a:lnTo>
                    <a:pt x="3901" y="24152"/>
                  </a:lnTo>
                  <a:lnTo>
                    <a:pt x="3863" y="22709"/>
                  </a:lnTo>
                  <a:lnTo>
                    <a:pt x="3826" y="21283"/>
                  </a:lnTo>
                  <a:lnTo>
                    <a:pt x="3751" y="19877"/>
                  </a:lnTo>
                  <a:lnTo>
                    <a:pt x="3638" y="18452"/>
                  </a:lnTo>
                  <a:lnTo>
                    <a:pt x="3526" y="17064"/>
                  </a:lnTo>
                  <a:lnTo>
                    <a:pt x="3376" y="15658"/>
                  </a:lnTo>
                  <a:lnTo>
                    <a:pt x="3188" y="14289"/>
                  </a:lnTo>
                  <a:lnTo>
                    <a:pt x="2963" y="12920"/>
                  </a:lnTo>
                  <a:lnTo>
                    <a:pt x="2794" y="11908"/>
                  </a:lnTo>
                  <a:lnTo>
                    <a:pt x="2607" y="10895"/>
                  </a:lnTo>
                  <a:lnTo>
                    <a:pt x="2194" y="8907"/>
                  </a:lnTo>
                  <a:lnTo>
                    <a:pt x="1801" y="6901"/>
                  </a:lnTo>
                  <a:lnTo>
                    <a:pt x="1613" y="5888"/>
                  </a:lnTo>
                  <a:lnTo>
                    <a:pt x="1444" y="4876"/>
                  </a:lnTo>
                  <a:lnTo>
                    <a:pt x="1219" y="3451"/>
                  </a:lnTo>
                  <a:lnTo>
                    <a:pt x="1088" y="2757"/>
                  </a:lnTo>
                  <a:lnTo>
                    <a:pt x="938" y="2082"/>
                  </a:lnTo>
                  <a:lnTo>
                    <a:pt x="863" y="1744"/>
                  </a:lnTo>
                  <a:lnTo>
                    <a:pt x="769" y="1444"/>
                  </a:lnTo>
                  <a:lnTo>
                    <a:pt x="676" y="1144"/>
                  </a:lnTo>
                  <a:lnTo>
                    <a:pt x="563" y="863"/>
                  </a:lnTo>
                  <a:lnTo>
                    <a:pt x="432" y="619"/>
                  </a:lnTo>
                  <a:lnTo>
                    <a:pt x="300" y="394"/>
                  </a:lnTo>
                  <a:lnTo>
                    <a:pt x="169" y="169"/>
                  </a:lnTo>
                  <a:lnTo>
                    <a:pt x="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a:off x="2353209" y="1243177"/>
              <a:ext cx="130362" cy="65537"/>
            </a:xfrm>
            <a:custGeom>
              <a:avLst/>
              <a:gdLst/>
              <a:ahLst/>
              <a:cxnLst/>
              <a:rect l="l" t="t" r="r" b="b"/>
              <a:pathLst>
                <a:path w="3658" h="1839" extrusionOk="0">
                  <a:moveTo>
                    <a:pt x="544" y="1"/>
                  </a:moveTo>
                  <a:lnTo>
                    <a:pt x="263" y="19"/>
                  </a:lnTo>
                  <a:lnTo>
                    <a:pt x="1" y="57"/>
                  </a:lnTo>
                  <a:lnTo>
                    <a:pt x="226" y="151"/>
                  </a:lnTo>
                  <a:lnTo>
                    <a:pt x="469" y="245"/>
                  </a:lnTo>
                  <a:lnTo>
                    <a:pt x="957" y="413"/>
                  </a:lnTo>
                  <a:lnTo>
                    <a:pt x="1463" y="563"/>
                  </a:lnTo>
                  <a:lnTo>
                    <a:pt x="1951" y="732"/>
                  </a:lnTo>
                  <a:lnTo>
                    <a:pt x="2194" y="807"/>
                  </a:lnTo>
                  <a:lnTo>
                    <a:pt x="2438" y="920"/>
                  </a:lnTo>
                  <a:lnTo>
                    <a:pt x="2682" y="1032"/>
                  </a:lnTo>
                  <a:lnTo>
                    <a:pt x="2907" y="1163"/>
                  </a:lnTo>
                  <a:lnTo>
                    <a:pt x="3113" y="1295"/>
                  </a:lnTo>
                  <a:lnTo>
                    <a:pt x="3320" y="1463"/>
                  </a:lnTo>
                  <a:lnTo>
                    <a:pt x="3507" y="1632"/>
                  </a:lnTo>
                  <a:lnTo>
                    <a:pt x="3657" y="1838"/>
                  </a:lnTo>
                  <a:lnTo>
                    <a:pt x="3526" y="1595"/>
                  </a:lnTo>
                  <a:lnTo>
                    <a:pt x="3376" y="1370"/>
                  </a:lnTo>
                  <a:lnTo>
                    <a:pt x="3207" y="1163"/>
                  </a:lnTo>
                  <a:lnTo>
                    <a:pt x="3001" y="976"/>
                  </a:lnTo>
                  <a:lnTo>
                    <a:pt x="2813" y="788"/>
                  </a:lnTo>
                  <a:lnTo>
                    <a:pt x="2588" y="638"/>
                  </a:lnTo>
                  <a:lnTo>
                    <a:pt x="2363" y="488"/>
                  </a:lnTo>
                  <a:lnTo>
                    <a:pt x="2119" y="357"/>
                  </a:lnTo>
                  <a:lnTo>
                    <a:pt x="1876" y="245"/>
                  </a:lnTo>
                  <a:lnTo>
                    <a:pt x="1613" y="151"/>
                  </a:lnTo>
                  <a:lnTo>
                    <a:pt x="1351" y="76"/>
                  </a:lnTo>
                  <a:lnTo>
                    <a:pt x="1069" y="38"/>
                  </a:lnTo>
                  <a:lnTo>
                    <a:pt x="807"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a:off x="2078541" y="1336728"/>
              <a:ext cx="365569" cy="2973807"/>
            </a:xfrm>
            <a:custGeom>
              <a:avLst/>
              <a:gdLst/>
              <a:ahLst/>
              <a:cxnLst/>
              <a:rect l="l" t="t" r="r" b="b"/>
              <a:pathLst>
                <a:path w="10258" h="83446" extrusionOk="0">
                  <a:moveTo>
                    <a:pt x="3020" y="1"/>
                  </a:moveTo>
                  <a:lnTo>
                    <a:pt x="2588" y="76"/>
                  </a:lnTo>
                  <a:lnTo>
                    <a:pt x="2701" y="882"/>
                  </a:lnTo>
                  <a:lnTo>
                    <a:pt x="2795" y="1707"/>
                  </a:lnTo>
                  <a:lnTo>
                    <a:pt x="2851" y="2514"/>
                  </a:lnTo>
                  <a:lnTo>
                    <a:pt x="2888" y="3320"/>
                  </a:lnTo>
                  <a:lnTo>
                    <a:pt x="2888" y="4145"/>
                  </a:lnTo>
                  <a:lnTo>
                    <a:pt x="2870" y="4970"/>
                  </a:lnTo>
                  <a:lnTo>
                    <a:pt x="2832" y="5776"/>
                  </a:lnTo>
                  <a:lnTo>
                    <a:pt x="2757" y="6602"/>
                  </a:lnTo>
                  <a:lnTo>
                    <a:pt x="2682" y="7408"/>
                  </a:lnTo>
                  <a:lnTo>
                    <a:pt x="2588" y="8233"/>
                  </a:lnTo>
                  <a:lnTo>
                    <a:pt x="2476" y="9039"/>
                  </a:lnTo>
                  <a:lnTo>
                    <a:pt x="2345" y="9846"/>
                  </a:lnTo>
                  <a:lnTo>
                    <a:pt x="2082" y="11477"/>
                  </a:lnTo>
                  <a:lnTo>
                    <a:pt x="1801" y="13090"/>
                  </a:lnTo>
                  <a:lnTo>
                    <a:pt x="1782" y="13202"/>
                  </a:lnTo>
                  <a:lnTo>
                    <a:pt x="1482" y="14890"/>
                  </a:lnTo>
                  <a:lnTo>
                    <a:pt x="1219" y="16540"/>
                  </a:lnTo>
                  <a:lnTo>
                    <a:pt x="976" y="18134"/>
                  </a:lnTo>
                  <a:lnTo>
                    <a:pt x="769" y="19690"/>
                  </a:lnTo>
                  <a:lnTo>
                    <a:pt x="601" y="21228"/>
                  </a:lnTo>
                  <a:lnTo>
                    <a:pt x="432" y="22709"/>
                  </a:lnTo>
                  <a:lnTo>
                    <a:pt x="319" y="24172"/>
                  </a:lnTo>
                  <a:lnTo>
                    <a:pt x="207" y="25616"/>
                  </a:lnTo>
                  <a:lnTo>
                    <a:pt x="132" y="27153"/>
                  </a:lnTo>
                  <a:lnTo>
                    <a:pt x="57" y="28691"/>
                  </a:lnTo>
                  <a:lnTo>
                    <a:pt x="19" y="30229"/>
                  </a:lnTo>
                  <a:lnTo>
                    <a:pt x="1" y="31766"/>
                  </a:lnTo>
                  <a:lnTo>
                    <a:pt x="19" y="33304"/>
                  </a:lnTo>
                  <a:lnTo>
                    <a:pt x="57" y="34842"/>
                  </a:lnTo>
                  <a:lnTo>
                    <a:pt x="113" y="36379"/>
                  </a:lnTo>
                  <a:lnTo>
                    <a:pt x="188" y="37917"/>
                  </a:lnTo>
                  <a:lnTo>
                    <a:pt x="282" y="39455"/>
                  </a:lnTo>
                  <a:lnTo>
                    <a:pt x="413" y="40992"/>
                  </a:lnTo>
                  <a:lnTo>
                    <a:pt x="563" y="42530"/>
                  </a:lnTo>
                  <a:lnTo>
                    <a:pt x="732" y="44067"/>
                  </a:lnTo>
                  <a:lnTo>
                    <a:pt x="919" y="45605"/>
                  </a:lnTo>
                  <a:lnTo>
                    <a:pt x="1144" y="47124"/>
                  </a:lnTo>
                  <a:lnTo>
                    <a:pt x="1388" y="48662"/>
                  </a:lnTo>
                  <a:lnTo>
                    <a:pt x="1651" y="50180"/>
                  </a:lnTo>
                  <a:lnTo>
                    <a:pt x="2082" y="52599"/>
                  </a:lnTo>
                  <a:lnTo>
                    <a:pt x="2757" y="56312"/>
                  </a:lnTo>
                  <a:lnTo>
                    <a:pt x="3507" y="60344"/>
                  </a:lnTo>
                  <a:lnTo>
                    <a:pt x="3920" y="62425"/>
                  </a:lnTo>
                  <a:lnTo>
                    <a:pt x="4332" y="64544"/>
                  </a:lnTo>
                  <a:lnTo>
                    <a:pt x="4782" y="66663"/>
                  </a:lnTo>
                  <a:lnTo>
                    <a:pt x="5270" y="68782"/>
                  </a:lnTo>
                  <a:lnTo>
                    <a:pt x="5757" y="70882"/>
                  </a:lnTo>
                  <a:lnTo>
                    <a:pt x="6264" y="72945"/>
                  </a:lnTo>
                  <a:lnTo>
                    <a:pt x="6807" y="74933"/>
                  </a:lnTo>
                  <a:lnTo>
                    <a:pt x="7089" y="75908"/>
                  </a:lnTo>
                  <a:lnTo>
                    <a:pt x="7370" y="76864"/>
                  </a:lnTo>
                  <a:lnTo>
                    <a:pt x="7651" y="77783"/>
                  </a:lnTo>
                  <a:lnTo>
                    <a:pt x="7951" y="78683"/>
                  </a:lnTo>
                  <a:lnTo>
                    <a:pt x="8251" y="79564"/>
                  </a:lnTo>
                  <a:lnTo>
                    <a:pt x="8551" y="80408"/>
                  </a:lnTo>
                  <a:lnTo>
                    <a:pt x="8870" y="81214"/>
                  </a:lnTo>
                  <a:lnTo>
                    <a:pt x="9189" y="82002"/>
                  </a:lnTo>
                  <a:lnTo>
                    <a:pt x="9508" y="82752"/>
                  </a:lnTo>
                  <a:lnTo>
                    <a:pt x="9845" y="83446"/>
                  </a:lnTo>
                  <a:lnTo>
                    <a:pt x="10258" y="83258"/>
                  </a:lnTo>
                  <a:lnTo>
                    <a:pt x="9920" y="82546"/>
                  </a:lnTo>
                  <a:lnTo>
                    <a:pt x="9601" y="81815"/>
                  </a:lnTo>
                  <a:lnTo>
                    <a:pt x="9283" y="81027"/>
                  </a:lnTo>
                  <a:lnTo>
                    <a:pt x="8983" y="80202"/>
                  </a:lnTo>
                  <a:lnTo>
                    <a:pt x="8664" y="79358"/>
                  </a:lnTo>
                  <a:lnTo>
                    <a:pt x="8364" y="78477"/>
                  </a:lnTo>
                  <a:lnTo>
                    <a:pt x="8064" y="77558"/>
                  </a:lnTo>
                  <a:lnTo>
                    <a:pt x="7783" y="76620"/>
                  </a:lnTo>
                  <a:lnTo>
                    <a:pt x="7501" y="75664"/>
                  </a:lnTo>
                  <a:lnTo>
                    <a:pt x="7220" y="74670"/>
                  </a:lnTo>
                  <a:lnTo>
                    <a:pt x="6676" y="72645"/>
                  </a:lnTo>
                  <a:lnTo>
                    <a:pt x="6151" y="70564"/>
                  </a:lnTo>
                  <a:lnTo>
                    <a:pt x="5664" y="68445"/>
                  </a:lnTo>
                  <a:lnTo>
                    <a:pt x="5176" y="66307"/>
                  </a:lnTo>
                  <a:lnTo>
                    <a:pt x="4726" y="64188"/>
                  </a:lnTo>
                  <a:lnTo>
                    <a:pt x="4313" y="62069"/>
                  </a:lnTo>
                  <a:lnTo>
                    <a:pt x="3901" y="60006"/>
                  </a:lnTo>
                  <a:lnTo>
                    <a:pt x="3170" y="56050"/>
                  </a:lnTo>
                  <a:lnTo>
                    <a:pt x="2532" y="52524"/>
                  </a:lnTo>
                  <a:lnTo>
                    <a:pt x="2101" y="50105"/>
                  </a:lnTo>
                  <a:lnTo>
                    <a:pt x="1838" y="48587"/>
                  </a:lnTo>
                  <a:lnTo>
                    <a:pt x="1594" y="47068"/>
                  </a:lnTo>
                  <a:lnTo>
                    <a:pt x="1369" y="45530"/>
                  </a:lnTo>
                  <a:lnTo>
                    <a:pt x="1182" y="44011"/>
                  </a:lnTo>
                  <a:lnTo>
                    <a:pt x="1013" y="42492"/>
                  </a:lnTo>
                  <a:lnTo>
                    <a:pt x="863" y="40955"/>
                  </a:lnTo>
                  <a:lnTo>
                    <a:pt x="732" y="39417"/>
                  </a:lnTo>
                  <a:lnTo>
                    <a:pt x="638" y="37898"/>
                  </a:lnTo>
                  <a:lnTo>
                    <a:pt x="563" y="36360"/>
                  </a:lnTo>
                  <a:lnTo>
                    <a:pt x="507" y="34823"/>
                  </a:lnTo>
                  <a:lnTo>
                    <a:pt x="469" y="33285"/>
                  </a:lnTo>
                  <a:lnTo>
                    <a:pt x="469" y="31766"/>
                  </a:lnTo>
                  <a:lnTo>
                    <a:pt x="469" y="30229"/>
                  </a:lnTo>
                  <a:lnTo>
                    <a:pt x="507" y="28691"/>
                  </a:lnTo>
                  <a:lnTo>
                    <a:pt x="582" y="27172"/>
                  </a:lnTo>
                  <a:lnTo>
                    <a:pt x="657" y="25635"/>
                  </a:lnTo>
                  <a:lnTo>
                    <a:pt x="769" y="24209"/>
                  </a:lnTo>
                  <a:lnTo>
                    <a:pt x="901" y="22766"/>
                  </a:lnTo>
                  <a:lnTo>
                    <a:pt x="1051" y="21265"/>
                  </a:lnTo>
                  <a:lnTo>
                    <a:pt x="1219" y="19746"/>
                  </a:lnTo>
                  <a:lnTo>
                    <a:pt x="1426" y="18190"/>
                  </a:lnTo>
                  <a:lnTo>
                    <a:pt x="1669" y="16596"/>
                  </a:lnTo>
                  <a:lnTo>
                    <a:pt x="1932" y="14965"/>
                  </a:lnTo>
                  <a:lnTo>
                    <a:pt x="2213" y="13277"/>
                  </a:lnTo>
                  <a:lnTo>
                    <a:pt x="2251" y="13165"/>
                  </a:lnTo>
                  <a:lnTo>
                    <a:pt x="2532" y="11533"/>
                  </a:lnTo>
                  <a:lnTo>
                    <a:pt x="2795" y="9902"/>
                  </a:lnTo>
                  <a:lnTo>
                    <a:pt x="2926" y="9077"/>
                  </a:lnTo>
                  <a:lnTo>
                    <a:pt x="3038" y="8252"/>
                  </a:lnTo>
                  <a:lnTo>
                    <a:pt x="3132" y="7445"/>
                  </a:lnTo>
                  <a:lnTo>
                    <a:pt x="3226" y="6602"/>
                  </a:lnTo>
                  <a:lnTo>
                    <a:pt x="3282" y="5776"/>
                  </a:lnTo>
                  <a:lnTo>
                    <a:pt x="3320" y="4951"/>
                  </a:lnTo>
                  <a:lnTo>
                    <a:pt x="3338" y="4126"/>
                  </a:lnTo>
                  <a:lnTo>
                    <a:pt x="3338" y="3301"/>
                  </a:lnTo>
                  <a:lnTo>
                    <a:pt x="3320" y="2476"/>
                  </a:lnTo>
                  <a:lnTo>
                    <a:pt x="3245" y="1651"/>
                  </a:lnTo>
                  <a:lnTo>
                    <a:pt x="3151" y="826"/>
                  </a:lnTo>
                  <a:lnTo>
                    <a:pt x="302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a:off x="2477516" y="2414694"/>
              <a:ext cx="414357" cy="1911275"/>
            </a:xfrm>
            <a:custGeom>
              <a:avLst/>
              <a:gdLst/>
              <a:ahLst/>
              <a:cxnLst/>
              <a:rect l="l" t="t" r="r" b="b"/>
              <a:pathLst>
                <a:path w="11627" h="53631" extrusionOk="0">
                  <a:moveTo>
                    <a:pt x="0" y="0"/>
                  </a:moveTo>
                  <a:lnTo>
                    <a:pt x="38" y="1501"/>
                  </a:lnTo>
                  <a:lnTo>
                    <a:pt x="94" y="3038"/>
                  </a:lnTo>
                  <a:lnTo>
                    <a:pt x="169" y="4632"/>
                  </a:lnTo>
                  <a:lnTo>
                    <a:pt x="263" y="6263"/>
                  </a:lnTo>
                  <a:lnTo>
                    <a:pt x="394" y="7914"/>
                  </a:lnTo>
                  <a:lnTo>
                    <a:pt x="525" y="9601"/>
                  </a:lnTo>
                  <a:lnTo>
                    <a:pt x="675" y="11326"/>
                  </a:lnTo>
                  <a:lnTo>
                    <a:pt x="844" y="13052"/>
                  </a:lnTo>
                  <a:lnTo>
                    <a:pt x="1050" y="14814"/>
                  </a:lnTo>
                  <a:lnTo>
                    <a:pt x="1257" y="16596"/>
                  </a:lnTo>
                  <a:lnTo>
                    <a:pt x="1482" y="18377"/>
                  </a:lnTo>
                  <a:lnTo>
                    <a:pt x="1725" y="20196"/>
                  </a:lnTo>
                  <a:lnTo>
                    <a:pt x="1988" y="21996"/>
                  </a:lnTo>
                  <a:lnTo>
                    <a:pt x="2269" y="23815"/>
                  </a:lnTo>
                  <a:lnTo>
                    <a:pt x="2569" y="25634"/>
                  </a:lnTo>
                  <a:lnTo>
                    <a:pt x="2907" y="27434"/>
                  </a:lnTo>
                  <a:lnTo>
                    <a:pt x="3244" y="29253"/>
                  </a:lnTo>
                  <a:lnTo>
                    <a:pt x="3601" y="31053"/>
                  </a:lnTo>
                  <a:lnTo>
                    <a:pt x="3976" y="32835"/>
                  </a:lnTo>
                  <a:lnTo>
                    <a:pt x="4351" y="34616"/>
                  </a:lnTo>
                  <a:lnTo>
                    <a:pt x="4763" y="36379"/>
                  </a:lnTo>
                  <a:lnTo>
                    <a:pt x="5195" y="38123"/>
                  </a:lnTo>
                  <a:lnTo>
                    <a:pt x="5645" y="39829"/>
                  </a:lnTo>
                  <a:lnTo>
                    <a:pt x="6113" y="41517"/>
                  </a:lnTo>
                  <a:lnTo>
                    <a:pt x="6582" y="43167"/>
                  </a:lnTo>
                  <a:lnTo>
                    <a:pt x="7088" y="44798"/>
                  </a:lnTo>
                  <a:lnTo>
                    <a:pt x="7595" y="46373"/>
                  </a:lnTo>
                  <a:lnTo>
                    <a:pt x="8139" y="47911"/>
                  </a:lnTo>
                  <a:lnTo>
                    <a:pt x="8682" y="49430"/>
                  </a:lnTo>
                  <a:lnTo>
                    <a:pt x="9264" y="50874"/>
                  </a:lnTo>
                  <a:lnTo>
                    <a:pt x="9845" y="52280"/>
                  </a:lnTo>
                  <a:lnTo>
                    <a:pt x="10445" y="53630"/>
                  </a:lnTo>
                  <a:lnTo>
                    <a:pt x="11626" y="53630"/>
                  </a:lnTo>
                  <a:lnTo>
                    <a:pt x="11270" y="52993"/>
                  </a:lnTo>
                  <a:lnTo>
                    <a:pt x="10933" y="52318"/>
                  </a:lnTo>
                  <a:lnTo>
                    <a:pt x="10614" y="51643"/>
                  </a:lnTo>
                  <a:lnTo>
                    <a:pt x="10276" y="50949"/>
                  </a:lnTo>
                  <a:lnTo>
                    <a:pt x="9639" y="49524"/>
                  </a:lnTo>
                  <a:lnTo>
                    <a:pt x="9039" y="48042"/>
                  </a:lnTo>
                  <a:lnTo>
                    <a:pt x="8439" y="46523"/>
                  </a:lnTo>
                  <a:lnTo>
                    <a:pt x="7876" y="44967"/>
                  </a:lnTo>
                  <a:lnTo>
                    <a:pt x="7332" y="43354"/>
                  </a:lnTo>
                  <a:lnTo>
                    <a:pt x="6807" y="41704"/>
                  </a:lnTo>
                  <a:lnTo>
                    <a:pt x="6301" y="40035"/>
                  </a:lnTo>
                  <a:lnTo>
                    <a:pt x="5832" y="38329"/>
                  </a:lnTo>
                  <a:lnTo>
                    <a:pt x="5363" y="36604"/>
                  </a:lnTo>
                  <a:lnTo>
                    <a:pt x="4932" y="34841"/>
                  </a:lnTo>
                  <a:lnTo>
                    <a:pt x="4519" y="33060"/>
                  </a:lnTo>
                  <a:lnTo>
                    <a:pt x="4126" y="31259"/>
                  </a:lnTo>
                  <a:lnTo>
                    <a:pt x="3732" y="29459"/>
                  </a:lnTo>
                  <a:lnTo>
                    <a:pt x="3376" y="27640"/>
                  </a:lnTo>
                  <a:lnTo>
                    <a:pt x="3038" y="25821"/>
                  </a:lnTo>
                  <a:lnTo>
                    <a:pt x="2719" y="24003"/>
                  </a:lnTo>
                  <a:lnTo>
                    <a:pt x="2419" y="22165"/>
                  </a:lnTo>
                  <a:lnTo>
                    <a:pt x="2138" y="20346"/>
                  </a:lnTo>
                  <a:lnTo>
                    <a:pt x="1876" y="18527"/>
                  </a:lnTo>
                  <a:lnTo>
                    <a:pt x="1613" y="16727"/>
                  </a:lnTo>
                  <a:lnTo>
                    <a:pt x="1388" y="14927"/>
                  </a:lnTo>
                  <a:lnTo>
                    <a:pt x="1163" y="13164"/>
                  </a:lnTo>
                  <a:lnTo>
                    <a:pt x="975" y="11401"/>
                  </a:lnTo>
                  <a:lnTo>
                    <a:pt x="788" y="9676"/>
                  </a:lnTo>
                  <a:lnTo>
                    <a:pt x="619" y="7970"/>
                  </a:lnTo>
                  <a:lnTo>
                    <a:pt x="469" y="6301"/>
                  </a:lnTo>
                  <a:lnTo>
                    <a:pt x="319" y="4670"/>
                  </a:lnTo>
                  <a:lnTo>
                    <a:pt x="207" y="3076"/>
                  </a:lnTo>
                  <a:lnTo>
                    <a:pt x="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a:off x="1140279" y="2627885"/>
              <a:ext cx="390943" cy="1698091"/>
            </a:xfrm>
            <a:custGeom>
              <a:avLst/>
              <a:gdLst/>
              <a:ahLst/>
              <a:cxnLst/>
              <a:rect l="l" t="t" r="r" b="b"/>
              <a:pathLst>
                <a:path w="10970" h="47649" extrusionOk="0">
                  <a:moveTo>
                    <a:pt x="9770" y="0"/>
                  </a:moveTo>
                  <a:lnTo>
                    <a:pt x="9695" y="1313"/>
                  </a:lnTo>
                  <a:lnTo>
                    <a:pt x="9620" y="2663"/>
                  </a:lnTo>
                  <a:lnTo>
                    <a:pt x="9526" y="4069"/>
                  </a:lnTo>
                  <a:lnTo>
                    <a:pt x="9414" y="5494"/>
                  </a:lnTo>
                  <a:lnTo>
                    <a:pt x="9282" y="6957"/>
                  </a:lnTo>
                  <a:lnTo>
                    <a:pt x="9132" y="8457"/>
                  </a:lnTo>
                  <a:lnTo>
                    <a:pt x="8982" y="9976"/>
                  </a:lnTo>
                  <a:lnTo>
                    <a:pt x="8795" y="11532"/>
                  </a:lnTo>
                  <a:lnTo>
                    <a:pt x="8607" y="13089"/>
                  </a:lnTo>
                  <a:lnTo>
                    <a:pt x="8401" y="14683"/>
                  </a:lnTo>
                  <a:lnTo>
                    <a:pt x="8176" y="16277"/>
                  </a:lnTo>
                  <a:lnTo>
                    <a:pt x="7932" y="17889"/>
                  </a:lnTo>
                  <a:lnTo>
                    <a:pt x="7688" y="19521"/>
                  </a:lnTo>
                  <a:lnTo>
                    <a:pt x="7407" y="21133"/>
                  </a:lnTo>
                  <a:lnTo>
                    <a:pt x="7126" y="22765"/>
                  </a:lnTo>
                  <a:lnTo>
                    <a:pt x="6826" y="24396"/>
                  </a:lnTo>
                  <a:lnTo>
                    <a:pt x="6526" y="26009"/>
                  </a:lnTo>
                  <a:lnTo>
                    <a:pt x="6188" y="27621"/>
                  </a:lnTo>
                  <a:lnTo>
                    <a:pt x="5832" y="29215"/>
                  </a:lnTo>
                  <a:lnTo>
                    <a:pt x="5476" y="30809"/>
                  </a:lnTo>
                  <a:lnTo>
                    <a:pt x="5101" y="32384"/>
                  </a:lnTo>
                  <a:lnTo>
                    <a:pt x="4707" y="33941"/>
                  </a:lnTo>
                  <a:lnTo>
                    <a:pt x="4313" y="35460"/>
                  </a:lnTo>
                  <a:lnTo>
                    <a:pt x="3882" y="36960"/>
                  </a:lnTo>
                  <a:lnTo>
                    <a:pt x="3451" y="38441"/>
                  </a:lnTo>
                  <a:lnTo>
                    <a:pt x="3001" y="39885"/>
                  </a:lnTo>
                  <a:lnTo>
                    <a:pt x="2550" y="41273"/>
                  </a:lnTo>
                  <a:lnTo>
                    <a:pt x="2063" y="42642"/>
                  </a:lnTo>
                  <a:lnTo>
                    <a:pt x="1575" y="43973"/>
                  </a:lnTo>
                  <a:lnTo>
                    <a:pt x="1069" y="45248"/>
                  </a:lnTo>
                  <a:lnTo>
                    <a:pt x="544" y="46467"/>
                  </a:lnTo>
                  <a:lnTo>
                    <a:pt x="0" y="47648"/>
                  </a:lnTo>
                  <a:lnTo>
                    <a:pt x="3207" y="47648"/>
                  </a:lnTo>
                  <a:lnTo>
                    <a:pt x="3544" y="46411"/>
                  </a:lnTo>
                  <a:lnTo>
                    <a:pt x="3901" y="45136"/>
                  </a:lnTo>
                  <a:lnTo>
                    <a:pt x="4257" y="43804"/>
                  </a:lnTo>
                  <a:lnTo>
                    <a:pt x="4594" y="42435"/>
                  </a:lnTo>
                  <a:lnTo>
                    <a:pt x="4932" y="41048"/>
                  </a:lnTo>
                  <a:lnTo>
                    <a:pt x="5269" y="39604"/>
                  </a:lnTo>
                  <a:lnTo>
                    <a:pt x="5945" y="36641"/>
                  </a:lnTo>
                  <a:lnTo>
                    <a:pt x="6582" y="33584"/>
                  </a:lnTo>
                  <a:lnTo>
                    <a:pt x="7201" y="30453"/>
                  </a:lnTo>
                  <a:lnTo>
                    <a:pt x="7782" y="27265"/>
                  </a:lnTo>
                  <a:lnTo>
                    <a:pt x="8326" y="24059"/>
                  </a:lnTo>
                  <a:lnTo>
                    <a:pt x="8832" y="20833"/>
                  </a:lnTo>
                  <a:lnTo>
                    <a:pt x="9301" y="17627"/>
                  </a:lnTo>
                  <a:lnTo>
                    <a:pt x="9732" y="14458"/>
                  </a:lnTo>
                  <a:lnTo>
                    <a:pt x="9920" y="12901"/>
                  </a:lnTo>
                  <a:lnTo>
                    <a:pt x="10089" y="11345"/>
                  </a:lnTo>
                  <a:lnTo>
                    <a:pt x="10257" y="9826"/>
                  </a:lnTo>
                  <a:lnTo>
                    <a:pt x="10407" y="8326"/>
                  </a:lnTo>
                  <a:lnTo>
                    <a:pt x="10539" y="6863"/>
                  </a:lnTo>
                  <a:lnTo>
                    <a:pt x="10651" y="5419"/>
                  </a:lnTo>
                  <a:lnTo>
                    <a:pt x="10764" y="4013"/>
                  </a:lnTo>
                  <a:lnTo>
                    <a:pt x="10839" y="2644"/>
                  </a:lnTo>
                  <a:lnTo>
                    <a:pt x="10914" y="1313"/>
                  </a:lnTo>
                  <a:lnTo>
                    <a:pt x="10970" y="19"/>
                  </a:lnTo>
                  <a:lnTo>
                    <a:pt x="977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a:off x="1396878" y="3008114"/>
              <a:ext cx="253311" cy="1317875"/>
            </a:xfrm>
            <a:custGeom>
              <a:avLst/>
              <a:gdLst/>
              <a:ahLst/>
              <a:cxnLst/>
              <a:rect l="l" t="t" r="r" b="b"/>
              <a:pathLst>
                <a:path w="7108" h="36980" extrusionOk="0">
                  <a:moveTo>
                    <a:pt x="7108" y="1"/>
                  </a:moveTo>
                  <a:lnTo>
                    <a:pt x="6752" y="1932"/>
                  </a:lnTo>
                  <a:lnTo>
                    <a:pt x="6376" y="4014"/>
                  </a:lnTo>
                  <a:lnTo>
                    <a:pt x="6001" y="6226"/>
                  </a:lnTo>
                  <a:lnTo>
                    <a:pt x="5608" y="8570"/>
                  </a:lnTo>
                  <a:lnTo>
                    <a:pt x="4820" y="13502"/>
                  </a:lnTo>
                  <a:lnTo>
                    <a:pt x="3995" y="18603"/>
                  </a:lnTo>
                  <a:lnTo>
                    <a:pt x="3564" y="21172"/>
                  </a:lnTo>
                  <a:lnTo>
                    <a:pt x="3114" y="23703"/>
                  </a:lnTo>
                  <a:lnTo>
                    <a:pt x="2645" y="26178"/>
                  </a:lnTo>
                  <a:lnTo>
                    <a:pt x="2157" y="28597"/>
                  </a:lnTo>
                  <a:lnTo>
                    <a:pt x="1914" y="29760"/>
                  </a:lnTo>
                  <a:lnTo>
                    <a:pt x="1651" y="30904"/>
                  </a:lnTo>
                  <a:lnTo>
                    <a:pt x="1389" y="32010"/>
                  </a:lnTo>
                  <a:lnTo>
                    <a:pt x="1126" y="33079"/>
                  </a:lnTo>
                  <a:lnTo>
                    <a:pt x="863" y="34129"/>
                  </a:lnTo>
                  <a:lnTo>
                    <a:pt x="582" y="35123"/>
                  </a:lnTo>
                  <a:lnTo>
                    <a:pt x="301" y="36079"/>
                  </a:lnTo>
                  <a:lnTo>
                    <a:pt x="1" y="36979"/>
                  </a:lnTo>
                  <a:lnTo>
                    <a:pt x="1520" y="36979"/>
                  </a:lnTo>
                  <a:lnTo>
                    <a:pt x="1764" y="36060"/>
                  </a:lnTo>
                  <a:lnTo>
                    <a:pt x="2026" y="35104"/>
                  </a:lnTo>
                  <a:lnTo>
                    <a:pt x="2514" y="33060"/>
                  </a:lnTo>
                  <a:lnTo>
                    <a:pt x="2982" y="30866"/>
                  </a:lnTo>
                  <a:lnTo>
                    <a:pt x="3451" y="28560"/>
                  </a:lnTo>
                  <a:lnTo>
                    <a:pt x="3920" y="26160"/>
                  </a:lnTo>
                  <a:lnTo>
                    <a:pt x="4351" y="23684"/>
                  </a:lnTo>
                  <a:lnTo>
                    <a:pt x="4764" y="21153"/>
                  </a:lnTo>
                  <a:lnTo>
                    <a:pt x="5158" y="18603"/>
                  </a:lnTo>
                  <a:lnTo>
                    <a:pt x="5514" y="16034"/>
                  </a:lnTo>
                  <a:lnTo>
                    <a:pt x="5851" y="13502"/>
                  </a:lnTo>
                  <a:lnTo>
                    <a:pt x="6151" y="11008"/>
                  </a:lnTo>
                  <a:lnTo>
                    <a:pt x="6433" y="8589"/>
                  </a:lnTo>
                  <a:lnTo>
                    <a:pt x="6658" y="6245"/>
                  </a:lnTo>
                  <a:lnTo>
                    <a:pt x="6864" y="4014"/>
                  </a:lnTo>
                  <a:lnTo>
                    <a:pt x="7014" y="1932"/>
                  </a:lnTo>
                  <a:lnTo>
                    <a:pt x="7108"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a:off x="1831956" y="2012368"/>
              <a:ext cx="484527" cy="270702"/>
            </a:xfrm>
            <a:custGeom>
              <a:avLst/>
              <a:gdLst/>
              <a:ahLst/>
              <a:cxnLst/>
              <a:rect l="l" t="t" r="r" b="b"/>
              <a:pathLst>
                <a:path w="13596" h="7596" extrusionOk="0">
                  <a:moveTo>
                    <a:pt x="7201" y="1"/>
                  </a:moveTo>
                  <a:lnTo>
                    <a:pt x="6976" y="20"/>
                  </a:lnTo>
                  <a:lnTo>
                    <a:pt x="6713" y="76"/>
                  </a:lnTo>
                  <a:lnTo>
                    <a:pt x="6451" y="132"/>
                  </a:lnTo>
                  <a:lnTo>
                    <a:pt x="6226" y="207"/>
                  </a:lnTo>
                  <a:lnTo>
                    <a:pt x="5982" y="301"/>
                  </a:lnTo>
                  <a:lnTo>
                    <a:pt x="5776" y="413"/>
                  </a:lnTo>
                  <a:lnTo>
                    <a:pt x="5551" y="526"/>
                  </a:lnTo>
                  <a:lnTo>
                    <a:pt x="5363" y="676"/>
                  </a:lnTo>
                  <a:lnTo>
                    <a:pt x="5157" y="826"/>
                  </a:lnTo>
                  <a:lnTo>
                    <a:pt x="5101" y="863"/>
                  </a:lnTo>
                  <a:lnTo>
                    <a:pt x="5026" y="901"/>
                  </a:lnTo>
                  <a:lnTo>
                    <a:pt x="4819" y="976"/>
                  </a:lnTo>
                  <a:lnTo>
                    <a:pt x="4557" y="1032"/>
                  </a:lnTo>
                  <a:lnTo>
                    <a:pt x="4238" y="1089"/>
                  </a:lnTo>
                  <a:lnTo>
                    <a:pt x="3882" y="1126"/>
                  </a:lnTo>
                  <a:lnTo>
                    <a:pt x="3488" y="1182"/>
                  </a:lnTo>
                  <a:lnTo>
                    <a:pt x="2663" y="1220"/>
                  </a:lnTo>
                  <a:lnTo>
                    <a:pt x="1819" y="1257"/>
                  </a:lnTo>
                  <a:lnTo>
                    <a:pt x="1050" y="1257"/>
                  </a:lnTo>
                  <a:lnTo>
                    <a:pt x="413" y="1220"/>
                  </a:lnTo>
                  <a:lnTo>
                    <a:pt x="169" y="1201"/>
                  </a:lnTo>
                  <a:lnTo>
                    <a:pt x="0" y="1164"/>
                  </a:lnTo>
                  <a:lnTo>
                    <a:pt x="0" y="1164"/>
                  </a:lnTo>
                  <a:lnTo>
                    <a:pt x="113" y="3151"/>
                  </a:lnTo>
                  <a:lnTo>
                    <a:pt x="282" y="5083"/>
                  </a:lnTo>
                  <a:lnTo>
                    <a:pt x="1369" y="4876"/>
                  </a:lnTo>
                  <a:lnTo>
                    <a:pt x="2475" y="4689"/>
                  </a:lnTo>
                  <a:lnTo>
                    <a:pt x="3582" y="4539"/>
                  </a:lnTo>
                  <a:lnTo>
                    <a:pt x="4688" y="4426"/>
                  </a:lnTo>
                  <a:lnTo>
                    <a:pt x="5044" y="4389"/>
                  </a:lnTo>
                  <a:lnTo>
                    <a:pt x="5401" y="4408"/>
                  </a:lnTo>
                  <a:lnTo>
                    <a:pt x="5569" y="4426"/>
                  </a:lnTo>
                  <a:lnTo>
                    <a:pt x="5738" y="4464"/>
                  </a:lnTo>
                  <a:lnTo>
                    <a:pt x="5907" y="4520"/>
                  </a:lnTo>
                  <a:lnTo>
                    <a:pt x="6057" y="4576"/>
                  </a:lnTo>
                  <a:lnTo>
                    <a:pt x="6282" y="4726"/>
                  </a:lnTo>
                  <a:lnTo>
                    <a:pt x="6413" y="4839"/>
                  </a:lnTo>
                  <a:lnTo>
                    <a:pt x="6526" y="4970"/>
                  </a:lnTo>
                  <a:lnTo>
                    <a:pt x="6695" y="5120"/>
                  </a:lnTo>
                  <a:lnTo>
                    <a:pt x="6863" y="5233"/>
                  </a:lnTo>
                  <a:lnTo>
                    <a:pt x="7070" y="5326"/>
                  </a:lnTo>
                  <a:lnTo>
                    <a:pt x="7332" y="5420"/>
                  </a:lnTo>
                  <a:lnTo>
                    <a:pt x="7613" y="5495"/>
                  </a:lnTo>
                  <a:lnTo>
                    <a:pt x="7895" y="5570"/>
                  </a:lnTo>
                  <a:lnTo>
                    <a:pt x="8176" y="5608"/>
                  </a:lnTo>
                  <a:lnTo>
                    <a:pt x="8645" y="5683"/>
                  </a:lnTo>
                  <a:lnTo>
                    <a:pt x="8851" y="5701"/>
                  </a:lnTo>
                  <a:lnTo>
                    <a:pt x="8945" y="5720"/>
                  </a:lnTo>
                  <a:lnTo>
                    <a:pt x="9020" y="5739"/>
                  </a:lnTo>
                  <a:lnTo>
                    <a:pt x="9076" y="5795"/>
                  </a:lnTo>
                  <a:lnTo>
                    <a:pt x="9114" y="5851"/>
                  </a:lnTo>
                  <a:lnTo>
                    <a:pt x="9132" y="5926"/>
                  </a:lnTo>
                  <a:lnTo>
                    <a:pt x="9114" y="6039"/>
                  </a:lnTo>
                  <a:lnTo>
                    <a:pt x="9057" y="6283"/>
                  </a:lnTo>
                  <a:lnTo>
                    <a:pt x="9039" y="6489"/>
                  </a:lnTo>
                  <a:lnTo>
                    <a:pt x="9020" y="6658"/>
                  </a:lnTo>
                  <a:lnTo>
                    <a:pt x="9039" y="6770"/>
                  </a:lnTo>
                  <a:lnTo>
                    <a:pt x="9057" y="6845"/>
                  </a:lnTo>
                  <a:lnTo>
                    <a:pt x="9095" y="6902"/>
                  </a:lnTo>
                  <a:lnTo>
                    <a:pt x="9132" y="6958"/>
                  </a:lnTo>
                  <a:lnTo>
                    <a:pt x="9189" y="6977"/>
                  </a:lnTo>
                  <a:lnTo>
                    <a:pt x="9132" y="7089"/>
                  </a:lnTo>
                  <a:lnTo>
                    <a:pt x="9076" y="7239"/>
                  </a:lnTo>
                  <a:lnTo>
                    <a:pt x="9001" y="7370"/>
                  </a:lnTo>
                  <a:lnTo>
                    <a:pt x="8907" y="7483"/>
                  </a:lnTo>
                  <a:lnTo>
                    <a:pt x="8795" y="7595"/>
                  </a:lnTo>
                  <a:lnTo>
                    <a:pt x="8795" y="7595"/>
                  </a:lnTo>
                  <a:lnTo>
                    <a:pt x="9001" y="7502"/>
                  </a:lnTo>
                  <a:lnTo>
                    <a:pt x="9170" y="7408"/>
                  </a:lnTo>
                  <a:lnTo>
                    <a:pt x="9339" y="7258"/>
                  </a:lnTo>
                  <a:lnTo>
                    <a:pt x="9489" y="7108"/>
                  </a:lnTo>
                  <a:lnTo>
                    <a:pt x="9620" y="6939"/>
                  </a:lnTo>
                  <a:lnTo>
                    <a:pt x="9714" y="6752"/>
                  </a:lnTo>
                  <a:lnTo>
                    <a:pt x="9789" y="6545"/>
                  </a:lnTo>
                  <a:lnTo>
                    <a:pt x="9845" y="6339"/>
                  </a:lnTo>
                  <a:lnTo>
                    <a:pt x="10051" y="6058"/>
                  </a:lnTo>
                  <a:lnTo>
                    <a:pt x="10145" y="5945"/>
                  </a:lnTo>
                  <a:lnTo>
                    <a:pt x="10239" y="5870"/>
                  </a:lnTo>
                  <a:lnTo>
                    <a:pt x="10257" y="5964"/>
                  </a:lnTo>
                  <a:lnTo>
                    <a:pt x="10276" y="6058"/>
                  </a:lnTo>
                  <a:lnTo>
                    <a:pt x="10314" y="6170"/>
                  </a:lnTo>
                  <a:lnTo>
                    <a:pt x="10351" y="6283"/>
                  </a:lnTo>
                  <a:lnTo>
                    <a:pt x="10407" y="6376"/>
                  </a:lnTo>
                  <a:lnTo>
                    <a:pt x="10482" y="6470"/>
                  </a:lnTo>
                  <a:lnTo>
                    <a:pt x="10576" y="6545"/>
                  </a:lnTo>
                  <a:lnTo>
                    <a:pt x="10651" y="6583"/>
                  </a:lnTo>
                  <a:lnTo>
                    <a:pt x="10726" y="7389"/>
                  </a:lnTo>
                  <a:lnTo>
                    <a:pt x="10820" y="7089"/>
                  </a:lnTo>
                  <a:lnTo>
                    <a:pt x="10857" y="6789"/>
                  </a:lnTo>
                  <a:lnTo>
                    <a:pt x="10876" y="6470"/>
                  </a:lnTo>
                  <a:lnTo>
                    <a:pt x="10857" y="6170"/>
                  </a:lnTo>
                  <a:lnTo>
                    <a:pt x="10876" y="5814"/>
                  </a:lnTo>
                  <a:lnTo>
                    <a:pt x="10932" y="5458"/>
                  </a:lnTo>
                  <a:lnTo>
                    <a:pt x="10970" y="5289"/>
                  </a:lnTo>
                  <a:lnTo>
                    <a:pt x="11007" y="5120"/>
                  </a:lnTo>
                  <a:lnTo>
                    <a:pt x="11064" y="4970"/>
                  </a:lnTo>
                  <a:lnTo>
                    <a:pt x="11139" y="4839"/>
                  </a:lnTo>
                  <a:lnTo>
                    <a:pt x="11326" y="5064"/>
                  </a:lnTo>
                  <a:lnTo>
                    <a:pt x="11514" y="5345"/>
                  </a:lnTo>
                  <a:lnTo>
                    <a:pt x="11626" y="5476"/>
                  </a:lnTo>
                  <a:lnTo>
                    <a:pt x="11758" y="5608"/>
                  </a:lnTo>
                  <a:lnTo>
                    <a:pt x="11889" y="5701"/>
                  </a:lnTo>
                  <a:lnTo>
                    <a:pt x="12020" y="5758"/>
                  </a:lnTo>
                  <a:lnTo>
                    <a:pt x="12114" y="5983"/>
                  </a:lnTo>
                  <a:lnTo>
                    <a:pt x="12208" y="6208"/>
                  </a:lnTo>
                  <a:lnTo>
                    <a:pt x="12301" y="6433"/>
                  </a:lnTo>
                  <a:lnTo>
                    <a:pt x="12358" y="6658"/>
                  </a:lnTo>
                  <a:lnTo>
                    <a:pt x="12395" y="6414"/>
                  </a:lnTo>
                  <a:lnTo>
                    <a:pt x="12395" y="6170"/>
                  </a:lnTo>
                  <a:lnTo>
                    <a:pt x="12358" y="5908"/>
                  </a:lnTo>
                  <a:lnTo>
                    <a:pt x="12301" y="5664"/>
                  </a:lnTo>
                  <a:lnTo>
                    <a:pt x="12226" y="5439"/>
                  </a:lnTo>
                  <a:lnTo>
                    <a:pt x="12076" y="4951"/>
                  </a:lnTo>
                  <a:lnTo>
                    <a:pt x="12001" y="4689"/>
                  </a:lnTo>
                  <a:lnTo>
                    <a:pt x="11964" y="4426"/>
                  </a:lnTo>
                  <a:lnTo>
                    <a:pt x="12151" y="4614"/>
                  </a:lnTo>
                  <a:lnTo>
                    <a:pt x="12358" y="4801"/>
                  </a:lnTo>
                  <a:lnTo>
                    <a:pt x="12489" y="4895"/>
                  </a:lnTo>
                  <a:lnTo>
                    <a:pt x="12601" y="4951"/>
                  </a:lnTo>
                  <a:lnTo>
                    <a:pt x="12751" y="5008"/>
                  </a:lnTo>
                  <a:lnTo>
                    <a:pt x="12883" y="5026"/>
                  </a:lnTo>
                  <a:lnTo>
                    <a:pt x="12901" y="5026"/>
                  </a:lnTo>
                  <a:lnTo>
                    <a:pt x="13258" y="5439"/>
                  </a:lnTo>
                  <a:lnTo>
                    <a:pt x="13445" y="5645"/>
                  </a:lnTo>
                  <a:lnTo>
                    <a:pt x="13595" y="5870"/>
                  </a:lnTo>
                  <a:lnTo>
                    <a:pt x="13464" y="5495"/>
                  </a:lnTo>
                  <a:lnTo>
                    <a:pt x="13314" y="5158"/>
                  </a:lnTo>
                  <a:lnTo>
                    <a:pt x="13108" y="4820"/>
                  </a:lnTo>
                  <a:lnTo>
                    <a:pt x="12883" y="4501"/>
                  </a:lnTo>
                  <a:lnTo>
                    <a:pt x="12508" y="3826"/>
                  </a:lnTo>
                  <a:lnTo>
                    <a:pt x="12095" y="3151"/>
                  </a:lnTo>
                  <a:lnTo>
                    <a:pt x="11664" y="2420"/>
                  </a:lnTo>
                  <a:lnTo>
                    <a:pt x="11439" y="2251"/>
                  </a:lnTo>
                  <a:lnTo>
                    <a:pt x="11214" y="2101"/>
                  </a:lnTo>
                  <a:lnTo>
                    <a:pt x="10989" y="1970"/>
                  </a:lnTo>
                  <a:lnTo>
                    <a:pt x="10726" y="1857"/>
                  </a:lnTo>
                  <a:lnTo>
                    <a:pt x="10464" y="1745"/>
                  </a:lnTo>
                  <a:lnTo>
                    <a:pt x="10145" y="1651"/>
                  </a:lnTo>
                  <a:lnTo>
                    <a:pt x="9789" y="1557"/>
                  </a:lnTo>
                  <a:lnTo>
                    <a:pt x="9376" y="1464"/>
                  </a:lnTo>
                  <a:lnTo>
                    <a:pt x="9339" y="1407"/>
                  </a:lnTo>
                  <a:lnTo>
                    <a:pt x="9301" y="1370"/>
                  </a:lnTo>
                  <a:lnTo>
                    <a:pt x="9207" y="1276"/>
                  </a:lnTo>
                  <a:lnTo>
                    <a:pt x="9095" y="1201"/>
                  </a:lnTo>
                  <a:lnTo>
                    <a:pt x="9057" y="1145"/>
                  </a:lnTo>
                  <a:lnTo>
                    <a:pt x="9020" y="1107"/>
                  </a:lnTo>
                  <a:lnTo>
                    <a:pt x="9020" y="1107"/>
                  </a:lnTo>
                  <a:lnTo>
                    <a:pt x="9264" y="1126"/>
                  </a:lnTo>
                  <a:lnTo>
                    <a:pt x="9639" y="1126"/>
                  </a:lnTo>
                  <a:lnTo>
                    <a:pt x="9807" y="1107"/>
                  </a:lnTo>
                  <a:lnTo>
                    <a:pt x="10070" y="1032"/>
                  </a:lnTo>
                  <a:lnTo>
                    <a:pt x="10295" y="976"/>
                  </a:lnTo>
                  <a:lnTo>
                    <a:pt x="10426" y="939"/>
                  </a:lnTo>
                  <a:lnTo>
                    <a:pt x="10689" y="939"/>
                  </a:lnTo>
                  <a:lnTo>
                    <a:pt x="10839" y="957"/>
                  </a:lnTo>
                  <a:lnTo>
                    <a:pt x="11007" y="995"/>
                  </a:lnTo>
                  <a:lnTo>
                    <a:pt x="11214" y="1070"/>
                  </a:lnTo>
                  <a:lnTo>
                    <a:pt x="11439" y="1164"/>
                  </a:lnTo>
                  <a:lnTo>
                    <a:pt x="11701" y="1295"/>
                  </a:lnTo>
                  <a:lnTo>
                    <a:pt x="11720" y="1220"/>
                  </a:lnTo>
                  <a:lnTo>
                    <a:pt x="11720" y="1126"/>
                  </a:lnTo>
                  <a:lnTo>
                    <a:pt x="11720" y="1051"/>
                  </a:lnTo>
                  <a:lnTo>
                    <a:pt x="11683" y="957"/>
                  </a:lnTo>
                  <a:lnTo>
                    <a:pt x="11645" y="863"/>
                  </a:lnTo>
                  <a:lnTo>
                    <a:pt x="11589" y="751"/>
                  </a:lnTo>
                  <a:lnTo>
                    <a:pt x="11533" y="657"/>
                  </a:lnTo>
                  <a:lnTo>
                    <a:pt x="11458" y="582"/>
                  </a:lnTo>
                  <a:lnTo>
                    <a:pt x="11364" y="488"/>
                  </a:lnTo>
                  <a:lnTo>
                    <a:pt x="11270" y="413"/>
                  </a:lnTo>
                  <a:lnTo>
                    <a:pt x="11157" y="338"/>
                  </a:lnTo>
                  <a:lnTo>
                    <a:pt x="11045" y="282"/>
                  </a:lnTo>
                  <a:lnTo>
                    <a:pt x="10914" y="245"/>
                  </a:lnTo>
                  <a:lnTo>
                    <a:pt x="10782" y="207"/>
                  </a:lnTo>
                  <a:lnTo>
                    <a:pt x="10482" y="207"/>
                  </a:lnTo>
                  <a:lnTo>
                    <a:pt x="10295" y="301"/>
                  </a:lnTo>
                  <a:lnTo>
                    <a:pt x="10089" y="357"/>
                  </a:lnTo>
                  <a:lnTo>
                    <a:pt x="9864" y="395"/>
                  </a:lnTo>
                  <a:lnTo>
                    <a:pt x="9639" y="395"/>
                  </a:lnTo>
                  <a:lnTo>
                    <a:pt x="9414" y="376"/>
                  </a:lnTo>
                  <a:lnTo>
                    <a:pt x="9189" y="357"/>
                  </a:lnTo>
                  <a:lnTo>
                    <a:pt x="8964" y="320"/>
                  </a:lnTo>
                  <a:lnTo>
                    <a:pt x="8739" y="263"/>
                  </a:lnTo>
                  <a:lnTo>
                    <a:pt x="8307" y="151"/>
                  </a:lnTo>
                  <a:lnTo>
                    <a:pt x="7857" y="57"/>
                  </a:lnTo>
                  <a:lnTo>
                    <a:pt x="7651" y="20"/>
                  </a:lnTo>
                  <a:lnTo>
                    <a:pt x="7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a:off x="2061826" y="2019068"/>
              <a:ext cx="63542" cy="23414"/>
            </a:xfrm>
            <a:custGeom>
              <a:avLst/>
              <a:gdLst/>
              <a:ahLst/>
              <a:cxnLst/>
              <a:rect l="l" t="t" r="r" b="b"/>
              <a:pathLst>
                <a:path w="1783" h="657" extrusionOk="0">
                  <a:moveTo>
                    <a:pt x="901" y="0"/>
                  </a:moveTo>
                  <a:lnTo>
                    <a:pt x="751" y="19"/>
                  </a:lnTo>
                  <a:lnTo>
                    <a:pt x="620" y="38"/>
                  </a:lnTo>
                  <a:lnTo>
                    <a:pt x="488" y="94"/>
                  </a:lnTo>
                  <a:lnTo>
                    <a:pt x="357" y="150"/>
                  </a:lnTo>
                  <a:lnTo>
                    <a:pt x="226" y="207"/>
                  </a:lnTo>
                  <a:lnTo>
                    <a:pt x="113" y="300"/>
                  </a:lnTo>
                  <a:lnTo>
                    <a:pt x="57" y="338"/>
                  </a:lnTo>
                  <a:lnTo>
                    <a:pt x="20" y="394"/>
                  </a:lnTo>
                  <a:lnTo>
                    <a:pt x="1" y="450"/>
                  </a:lnTo>
                  <a:lnTo>
                    <a:pt x="1" y="507"/>
                  </a:lnTo>
                  <a:lnTo>
                    <a:pt x="1" y="544"/>
                  </a:lnTo>
                  <a:lnTo>
                    <a:pt x="38" y="600"/>
                  </a:lnTo>
                  <a:lnTo>
                    <a:pt x="76" y="619"/>
                  </a:lnTo>
                  <a:lnTo>
                    <a:pt x="132" y="638"/>
                  </a:lnTo>
                  <a:lnTo>
                    <a:pt x="226" y="657"/>
                  </a:lnTo>
                  <a:lnTo>
                    <a:pt x="320" y="657"/>
                  </a:lnTo>
                  <a:lnTo>
                    <a:pt x="1782" y="544"/>
                  </a:lnTo>
                  <a:lnTo>
                    <a:pt x="1763" y="450"/>
                  </a:lnTo>
                  <a:lnTo>
                    <a:pt x="1726" y="338"/>
                  </a:lnTo>
                  <a:lnTo>
                    <a:pt x="1670" y="244"/>
                  </a:lnTo>
                  <a:lnTo>
                    <a:pt x="1595" y="169"/>
                  </a:lnTo>
                  <a:lnTo>
                    <a:pt x="1501" y="113"/>
                  </a:lnTo>
                  <a:lnTo>
                    <a:pt x="1407" y="75"/>
                  </a:lnTo>
                  <a:lnTo>
                    <a:pt x="1295" y="38"/>
                  </a:lnTo>
                  <a:lnTo>
                    <a:pt x="1182" y="19"/>
                  </a:lnTo>
                  <a:lnTo>
                    <a:pt x="1051"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a:off x="2134672" y="2029082"/>
              <a:ext cx="20777" cy="6058"/>
            </a:xfrm>
            <a:custGeom>
              <a:avLst/>
              <a:gdLst/>
              <a:ahLst/>
              <a:cxnLst/>
              <a:rect l="l" t="t" r="r" b="b"/>
              <a:pathLst>
                <a:path w="583" h="170" extrusionOk="0">
                  <a:moveTo>
                    <a:pt x="19" y="1"/>
                  </a:moveTo>
                  <a:lnTo>
                    <a:pt x="1" y="38"/>
                  </a:lnTo>
                  <a:lnTo>
                    <a:pt x="1" y="57"/>
                  </a:lnTo>
                  <a:lnTo>
                    <a:pt x="132" y="132"/>
                  </a:lnTo>
                  <a:lnTo>
                    <a:pt x="282" y="151"/>
                  </a:lnTo>
                  <a:lnTo>
                    <a:pt x="432" y="169"/>
                  </a:lnTo>
                  <a:lnTo>
                    <a:pt x="582" y="151"/>
                  </a:lnTo>
                  <a:lnTo>
                    <a:pt x="545" y="132"/>
                  </a:lnTo>
                  <a:lnTo>
                    <a:pt x="470" y="94"/>
                  </a:lnTo>
                  <a:lnTo>
                    <a:pt x="320" y="57"/>
                  </a:lnTo>
                  <a:lnTo>
                    <a:pt x="19"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a:off x="1991012" y="2129334"/>
              <a:ext cx="153063" cy="70883"/>
            </a:xfrm>
            <a:custGeom>
              <a:avLst/>
              <a:gdLst/>
              <a:ahLst/>
              <a:cxnLst/>
              <a:rect l="l" t="t" r="r" b="b"/>
              <a:pathLst>
                <a:path w="4295" h="1989" extrusionOk="0">
                  <a:moveTo>
                    <a:pt x="1669" y="0"/>
                  </a:moveTo>
                  <a:lnTo>
                    <a:pt x="1500" y="19"/>
                  </a:lnTo>
                  <a:lnTo>
                    <a:pt x="1331" y="57"/>
                  </a:lnTo>
                  <a:lnTo>
                    <a:pt x="1144" y="113"/>
                  </a:lnTo>
                  <a:lnTo>
                    <a:pt x="806" y="244"/>
                  </a:lnTo>
                  <a:lnTo>
                    <a:pt x="638" y="282"/>
                  </a:lnTo>
                  <a:lnTo>
                    <a:pt x="469" y="319"/>
                  </a:lnTo>
                  <a:lnTo>
                    <a:pt x="300" y="319"/>
                  </a:lnTo>
                  <a:lnTo>
                    <a:pt x="225" y="338"/>
                  </a:lnTo>
                  <a:lnTo>
                    <a:pt x="150" y="357"/>
                  </a:lnTo>
                  <a:lnTo>
                    <a:pt x="75" y="413"/>
                  </a:lnTo>
                  <a:lnTo>
                    <a:pt x="38" y="469"/>
                  </a:lnTo>
                  <a:lnTo>
                    <a:pt x="0" y="544"/>
                  </a:lnTo>
                  <a:lnTo>
                    <a:pt x="19" y="619"/>
                  </a:lnTo>
                  <a:lnTo>
                    <a:pt x="56" y="657"/>
                  </a:lnTo>
                  <a:lnTo>
                    <a:pt x="94" y="694"/>
                  </a:lnTo>
                  <a:lnTo>
                    <a:pt x="131" y="713"/>
                  </a:lnTo>
                  <a:lnTo>
                    <a:pt x="300" y="713"/>
                  </a:lnTo>
                  <a:lnTo>
                    <a:pt x="413" y="694"/>
                  </a:lnTo>
                  <a:lnTo>
                    <a:pt x="581" y="676"/>
                  </a:lnTo>
                  <a:lnTo>
                    <a:pt x="769" y="676"/>
                  </a:lnTo>
                  <a:lnTo>
                    <a:pt x="938" y="694"/>
                  </a:lnTo>
                  <a:lnTo>
                    <a:pt x="1106" y="732"/>
                  </a:lnTo>
                  <a:lnTo>
                    <a:pt x="1275" y="788"/>
                  </a:lnTo>
                  <a:lnTo>
                    <a:pt x="1444" y="863"/>
                  </a:lnTo>
                  <a:lnTo>
                    <a:pt x="1744" y="1032"/>
                  </a:lnTo>
                  <a:lnTo>
                    <a:pt x="2044" y="1238"/>
                  </a:lnTo>
                  <a:lnTo>
                    <a:pt x="2344" y="1426"/>
                  </a:lnTo>
                  <a:lnTo>
                    <a:pt x="2625" y="1632"/>
                  </a:lnTo>
                  <a:lnTo>
                    <a:pt x="2944" y="1801"/>
                  </a:lnTo>
                  <a:lnTo>
                    <a:pt x="3113" y="1857"/>
                  </a:lnTo>
                  <a:lnTo>
                    <a:pt x="3282" y="1932"/>
                  </a:lnTo>
                  <a:lnTo>
                    <a:pt x="3450" y="1969"/>
                  </a:lnTo>
                  <a:lnTo>
                    <a:pt x="3619" y="1988"/>
                  </a:lnTo>
                  <a:lnTo>
                    <a:pt x="3807" y="1988"/>
                  </a:lnTo>
                  <a:lnTo>
                    <a:pt x="3975" y="1969"/>
                  </a:lnTo>
                  <a:lnTo>
                    <a:pt x="4144" y="1932"/>
                  </a:lnTo>
                  <a:lnTo>
                    <a:pt x="4294" y="1857"/>
                  </a:lnTo>
                  <a:lnTo>
                    <a:pt x="4276" y="1782"/>
                  </a:lnTo>
                  <a:lnTo>
                    <a:pt x="4238" y="1707"/>
                  </a:lnTo>
                  <a:lnTo>
                    <a:pt x="4182" y="1651"/>
                  </a:lnTo>
                  <a:lnTo>
                    <a:pt x="4125" y="1594"/>
                  </a:lnTo>
                  <a:lnTo>
                    <a:pt x="3994" y="1501"/>
                  </a:lnTo>
                  <a:lnTo>
                    <a:pt x="3844" y="1444"/>
                  </a:lnTo>
                  <a:lnTo>
                    <a:pt x="3525" y="1351"/>
                  </a:lnTo>
                  <a:lnTo>
                    <a:pt x="3357" y="1294"/>
                  </a:lnTo>
                  <a:lnTo>
                    <a:pt x="3207" y="1238"/>
                  </a:lnTo>
                  <a:lnTo>
                    <a:pt x="3113" y="1182"/>
                  </a:lnTo>
                  <a:lnTo>
                    <a:pt x="3019" y="1107"/>
                  </a:lnTo>
                  <a:lnTo>
                    <a:pt x="2850" y="938"/>
                  </a:lnTo>
                  <a:lnTo>
                    <a:pt x="2700" y="769"/>
                  </a:lnTo>
                  <a:lnTo>
                    <a:pt x="2550" y="582"/>
                  </a:lnTo>
                  <a:lnTo>
                    <a:pt x="2400" y="394"/>
                  </a:lnTo>
                  <a:lnTo>
                    <a:pt x="2232" y="225"/>
                  </a:lnTo>
                  <a:lnTo>
                    <a:pt x="2138" y="169"/>
                  </a:lnTo>
                  <a:lnTo>
                    <a:pt x="2044" y="94"/>
                  </a:lnTo>
                  <a:lnTo>
                    <a:pt x="1950" y="57"/>
                  </a:lnTo>
                  <a:lnTo>
                    <a:pt x="1838" y="19"/>
                  </a:lnTo>
                  <a:lnTo>
                    <a:pt x="1669"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6"/>
            <p:cNvSpPr/>
            <p:nvPr/>
          </p:nvSpPr>
          <p:spPr>
            <a:xfrm>
              <a:off x="1612065" y="1003934"/>
              <a:ext cx="664319" cy="574762"/>
            </a:xfrm>
            <a:custGeom>
              <a:avLst/>
              <a:gdLst/>
              <a:ahLst/>
              <a:cxnLst/>
              <a:rect l="l" t="t" r="r" b="b"/>
              <a:pathLst>
                <a:path w="18641" h="16128" extrusionOk="0">
                  <a:moveTo>
                    <a:pt x="1" y="1"/>
                  </a:moveTo>
                  <a:lnTo>
                    <a:pt x="1595" y="1501"/>
                  </a:lnTo>
                  <a:lnTo>
                    <a:pt x="2382" y="2270"/>
                  </a:lnTo>
                  <a:lnTo>
                    <a:pt x="3170" y="3057"/>
                  </a:lnTo>
                  <a:lnTo>
                    <a:pt x="3901" y="3863"/>
                  </a:lnTo>
                  <a:lnTo>
                    <a:pt x="4276" y="4276"/>
                  </a:lnTo>
                  <a:lnTo>
                    <a:pt x="4633" y="4707"/>
                  </a:lnTo>
                  <a:lnTo>
                    <a:pt x="4970" y="5139"/>
                  </a:lnTo>
                  <a:lnTo>
                    <a:pt x="5308" y="5570"/>
                  </a:lnTo>
                  <a:lnTo>
                    <a:pt x="5645" y="6020"/>
                  </a:lnTo>
                  <a:lnTo>
                    <a:pt x="5964" y="6489"/>
                  </a:lnTo>
                  <a:lnTo>
                    <a:pt x="6264" y="6958"/>
                  </a:lnTo>
                  <a:lnTo>
                    <a:pt x="6564" y="7445"/>
                  </a:lnTo>
                  <a:lnTo>
                    <a:pt x="6864" y="7951"/>
                  </a:lnTo>
                  <a:lnTo>
                    <a:pt x="7164" y="8476"/>
                  </a:lnTo>
                  <a:lnTo>
                    <a:pt x="7445" y="9020"/>
                  </a:lnTo>
                  <a:lnTo>
                    <a:pt x="7708" y="9583"/>
                  </a:lnTo>
                  <a:lnTo>
                    <a:pt x="7952" y="10145"/>
                  </a:lnTo>
                  <a:lnTo>
                    <a:pt x="8195" y="10727"/>
                  </a:lnTo>
                  <a:lnTo>
                    <a:pt x="8402" y="11308"/>
                  </a:lnTo>
                  <a:lnTo>
                    <a:pt x="8589" y="11889"/>
                  </a:lnTo>
                  <a:lnTo>
                    <a:pt x="8739" y="12489"/>
                  </a:lnTo>
                  <a:lnTo>
                    <a:pt x="8870" y="13089"/>
                  </a:lnTo>
                  <a:lnTo>
                    <a:pt x="8983" y="13689"/>
                  </a:lnTo>
                  <a:lnTo>
                    <a:pt x="9039" y="14308"/>
                  </a:lnTo>
                  <a:lnTo>
                    <a:pt x="9077" y="14908"/>
                  </a:lnTo>
                  <a:lnTo>
                    <a:pt x="9077" y="15527"/>
                  </a:lnTo>
                  <a:lnTo>
                    <a:pt x="10352" y="15565"/>
                  </a:lnTo>
                  <a:lnTo>
                    <a:pt x="10971" y="15602"/>
                  </a:lnTo>
                  <a:lnTo>
                    <a:pt x="11552" y="15658"/>
                  </a:lnTo>
                  <a:lnTo>
                    <a:pt x="12133" y="15715"/>
                  </a:lnTo>
                  <a:lnTo>
                    <a:pt x="12715" y="15808"/>
                  </a:lnTo>
                  <a:lnTo>
                    <a:pt x="13315" y="15940"/>
                  </a:lnTo>
                  <a:lnTo>
                    <a:pt x="13933" y="16127"/>
                  </a:lnTo>
                  <a:lnTo>
                    <a:pt x="13952" y="15077"/>
                  </a:lnTo>
                  <a:lnTo>
                    <a:pt x="14008" y="14046"/>
                  </a:lnTo>
                  <a:lnTo>
                    <a:pt x="14102" y="13014"/>
                  </a:lnTo>
                  <a:lnTo>
                    <a:pt x="14233" y="11964"/>
                  </a:lnTo>
                  <a:lnTo>
                    <a:pt x="14402" y="10933"/>
                  </a:lnTo>
                  <a:lnTo>
                    <a:pt x="14608" y="9902"/>
                  </a:lnTo>
                  <a:lnTo>
                    <a:pt x="14852" y="8870"/>
                  </a:lnTo>
                  <a:lnTo>
                    <a:pt x="15134" y="7858"/>
                  </a:lnTo>
                  <a:lnTo>
                    <a:pt x="15452" y="6845"/>
                  </a:lnTo>
                  <a:lnTo>
                    <a:pt x="15790" y="5832"/>
                  </a:lnTo>
                  <a:lnTo>
                    <a:pt x="16184" y="4839"/>
                  </a:lnTo>
                  <a:lnTo>
                    <a:pt x="16596" y="3863"/>
                  </a:lnTo>
                  <a:lnTo>
                    <a:pt x="17065" y="2907"/>
                  </a:lnTo>
                  <a:lnTo>
                    <a:pt x="17552" y="1951"/>
                  </a:lnTo>
                  <a:lnTo>
                    <a:pt x="18078" y="1032"/>
                  </a:lnTo>
                  <a:lnTo>
                    <a:pt x="18640" y="1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6"/>
            <p:cNvSpPr/>
            <p:nvPr/>
          </p:nvSpPr>
          <p:spPr>
            <a:xfrm>
              <a:off x="1683592" y="1003257"/>
              <a:ext cx="520593" cy="860788"/>
            </a:xfrm>
            <a:custGeom>
              <a:avLst/>
              <a:gdLst/>
              <a:ahLst/>
              <a:cxnLst/>
              <a:rect l="l" t="t" r="r" b="b"/>
              <a:pathLst>
                <a:path w="14608" h="24154" extrusionOk="0">
                  <a:moveTo>
                    <a:pt x="0" y="1"/>
                  </a:moveTo>
                  <a:lnTo>
                    <a:pt x="1200" y="1445"/>
                  </a:lnTo>
                  <a:lnTo>
                    <a:pt x="1763" y="2139"/>
                  </a:lnTo>
                  <a:lnTo>
                    <a:pt x="2307" y="2832"/>
                  </a:lnTo>
                  <a:lnTo>
                    <a:pt x="2832" y="3545"/>
                  </a:lnTo>
                  <a:lnTo>
                    <a:pt x="3338" y="4314"/>
                  </a:lnTo>
                  <a:lnTo>
                    <a:pt x="3826" y="5120"/>
                  </a:lnTo>
                  <a:lnTo>
                    <a:pt x="4313" y="6020"/>
                  </a:lnTo>
                  <a:lnTo>
                    <a:pt x="4520" y="6414"/>
                  </a:lnTo>
                  <a:lnTo>
                    <a:pt x="4688" y="6808"/>
                  </a:lnTo>
                  <a:lnTo>
                    <a:pt x="4857" y="7220"/>
                  </a:lnTo>
                  <a:lnTo>
                    <a:pt x="4988" y="7614"/>
                  </a:lnTo>
                  <a:lnTo>
                    <a:pt x="5120" y="8027"/>
                  </a:lnTo>
                  <a:lnTo>
                    <a:pt x="5251" y="8439"/>
                  </a:lnTo>
                  <a:lnTo>
                    <a:pt x="5476" y="9320"/>
                  </a:lnTo>
                  <a:lnTo>
                    <a:pt x="5720" y="10296"/>
                  </a:lnTo>
                  <a:lnTo>
                    <a:pt x="5982" y="11364"/>
                  </a:lnTo>
                  <a:lnTo>
                    <a:pt x="6338" y="12565"/>
                  </a:lnTo>
                  <a:lnTo>
                    <a:pt x="6545" y="13240"/>
                  </a:lnTo>
                  <a:lnTo>
                    <a:pt x="6770" y="13952"/>
                  </a:lnTo>
                  <a:lnTo>
                    <a:pt x="9639" y="24153"/>
                  </a:lnTo>
                  <a:lnTo>
                    <a:pt x="11008" y="13952"/>
                  </a:lnTo>
                  <a:lnTo>
                    <a:pt x="11083" y="13052"/>
                  </a:lnTo>
                  <a:lnTo>
                    <a:pt x="11158" y="12152"/>
                  </a:lnTo>
                  <a:lnTo>
                    <a:pt x="11270" y="11252"/>
                  </a:lnTo>
                  <a:lnTo>
                    <a:pt x="11401" y="10352"/>
                  </a:lnTo>
                  <a:lnTo>
                    <a:pt x="11551" y="9452"/>
                  </a:lnTo>
                  <a:lnTo>
                    <a:pt x="11720" y="8570"/>
                  </a:lnTo>
                  <a:lnTo>
                    <a:pt x="11926" y="7689"/>
                  </a:lnTo>
                  <a:lnTo>
                    <a:pt x="12133" y="6808"/>
                  </a:lnTo>
                  <a:lnTo>
                    <a:pt x="12376" y="5945"/>
                  </a:lnTo>
                  <a:lnTo>
                    <a:pt x="12639" y="5083"/>
                  </a:lnTo>
                  <a:lnTo>
                    <a:pt x="12920" y="4220"/>
                  </a:lnTo>
                  <a:lnTo>
                    <a:pt x="13220" y="3376"/>
                  </a:lnTo>
                  <a:lnTo>
                    <a:pt x="13539" y="2551"/>
                  </a:lnTo>
                  <a:lnTo>
                    <a:pt x="13877" y="1745"/>
                  </a:lnTo>
                  <a:lnTo>
                    <a:pt x="14233" y="938"/>
                  </a:lnTo>
                  <a:lnTo>
                    <a:pt x="14608" y="15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6"/>
            <p:cNvSpPr/>
            <p:nvPr/>
          </p:nvSpPr>
          <p:spPr>
            <a:xfrm>
              <a:off x="1868023" y="1143602"/>
              <a:ext cx="194509" cy="442440"/>
            </a:xfrm>
            <a:custGeom>
              <a:avLst/>
              <a:gdLst/>
              <a:ahLst/>
              <a:cxnLst/>
              <a:rect l="l" t="t" r="r" b="b"/>
              <a:pathLst>
                <a:path w="5458" h="12415" extrusionOk="0">
                  <a:moveTo>
                    <a:pt x="1876" y="1"/>
                  </a:moveTo>
                  <a:lnTo>
                    <a:pt x="1407" y="57"/>
                  </a:lnTo>
                  <a:lnTo>
                    <a:pt x="938" y="113"/>
                  </a:lnTo>
                  <a:lnTo>
                    <a:pt x="713" y="151"/>
                  </a:lnTo>
                  <a:lnTo>
                    <a:pt x="507" y="207"/>
                  </a:lnTo>
                  <a:lnTo>
                    <a:pt x="413" y="263"/>
                  </a:lnTo>
                  <a:lnTo>
                    <a:pt x="320" y="301"/>
                  </a:lnTo>
                  <a:lnTo>
                    <a:pt x="226" y="376"/>
                  </a:lnTo>
                  <a:lnTo>
                    <a:pt x="170" y="451"/>
                  </a:lnTo>
                  <a:lnTo>
                    <a:pt x="95" y="582"/>
                  </a:lnTo>
                  <a:lnTo>
                    <a:pt x="38" y="732"/>
                  </a:lnTo>
                  <a:lnTo>
                    <a:pt x="20" y="882"/>
                  </a:lnTo>
                  <a:lnTo>
                    <a:pt x="1" y="1032"/>
                  </a:lnTo>
                  <a:lnTo>
                    <a:pt x="1" y="1351"/>
                  </a:lnTo>
                  <a:lnTo>
                    <a:pt x="20" y="1688"/>
                  </a:lnTo>
                  <a:lnTo>
                    <a:pt x="57" y="1988"/>
                  </a:lnTo>
                  <a:lnTo>
                    <a:pt x="95" y="2307"/>
                  </a:lnTo>
                  <a:lnTo>
                    <a:pt x="151" y="2626"/>
                  </a:lnTo>
                  <a:lnTo>
                    <a:pt x="226" y="2945"/>
                  </a:lnTo>
                  <a:lnTo>
                    <a:pt x="413" y="3564"/>
                  </a:lnTo>
                  <a:lnTo>
                    <a:pt x="620" y="4164"/>
                  </a:lnTo>
                  <a:lnTo>
                    <a:pt x="863" y="4782"/>
                  </a:lnTo>
                  <a:lnTo>
                    <a:pt x="1351" y="5983"/>
                  </a:lnTo>
                  <a:lnTo>
                    <a:pt x="1670" y="6770"/>
                  </a:lnTo>
                  <a:lnTo>
                    <a:pt x="1970" y="7576"/>
                  </a:lnTo>
                  <a:lnTo>
                    <a:pt x="2251" y="8364"/>
                  </a:lnTo>
                  <a:lnTo>
                    <a:pt x="2532" y="9170"/>
                  </a:lnTo>
                  <a:lnTo>
                    <a:pt x="3057" y="10802"/>
                  </a:lnTo>
                  <a:lnTo>
                    <a:pt x="3564" y="12414"/>
                  </a:lnTo>
                  <a:lnTo>
                    <a:pt x="4032" y="10558"/>
                  </a:lnTo>
                  <a:lnTo>
                    <a:pt x="4501" y="8702"/>
                  </a:lnTo>
                  <a:lnTo>
                    <a:pt x="4726" y="7764"/>
                  </a:lnTo>
                  <a:lnTo>
                    <a:pt x="4914" y="6826"/>
                  </a:lnTo>
                  <a:lnTo>
                    <a:pt x="5101" y="5889"/>
                  </a:lnTo>
                  <a:lnTo>
                    <a:pt x="5270" y="4932"/>
                  </a:lnTo>
                  <a:lnTo>
                    <a:pt x="5364" y="4389"/>
                  </a:lnTo>
                  <a:lnTo>
                    <a:pt x="5439" y="3826"/>
                  </a:lnTo>
                  <a:lnTo>
                    <a:pt x="5458" y="3545"/>
                  </a:lnTo>
                  <a:lnTo>
                    <a:pt x="5458" y="3264"/>
                  </a:lnTo>
                  <a:lnTo>
                    <a:pt x="5458" y="2982"/>
                  </a:lnTo>
                  <a:lnTo>
                    <a:pt x="5420" y="2701"/>
                  </a:lnTo>
                  <a:lnTo>
                    <a:pt x="5383" y="2420"/>
                  </a:lnTo>
                  <a:lnTo>
                    <a:pt x="5326" y="2157"/>
                  </a:lnTo>
                  <a:lnTo>
                    <a:pt x="5251" y="1876"/>
                  </a:lnTo>
                  <a:lnTo>
                    <a:pt x="5139" y="1613"/>
                  </a:lnTo>
                  <a:lnTo>
                    <a:pt x="5008" y="1370"/>
                  </a:lnTo>
                  <a:lnTo>
                    <a:pt x="4876" y="1126"/>
                  </a:lnTo>
                  <a:lnTo>
                    <a:pt x="4689" y="920"/>
                  </a:lnTo>
                  <a:lnTo>
                    <a:pt x="4501" y="713"/>
                  </a:lnTo>
                  <a:lnTo>
                    <a:pt x="4314" y="563"/>
                  </a:lnTo>
                  <a:lnTo>
                    <a:pt x="4126" y="451"/>
                  </a:lnTo>
                  <a:lnTo>
                    <a:pt x="3920" y="338"/>
                  </a:lnTo>
                  <a:lnTo>
                    <a:pt x="3714" y="245"/>
                  </a:lnTo>
                  <a:lnTo>
                    <a:pt x="3489" y="170"/>
                  </a:lnTo>
                  <a:lnTo>
                    <a:pt x="3264" y="94"/>
                  </a:lnTo>
                  <a:lnTo>
                    <a:pt x="3039" y="57"/>
                  </a:lnTo>
                  <a:lnTo>
                    <a:pt x="2795" y="19"/>
                  </a:lnTo>
                  <a:lnTo>
                    <a:pt x="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055839" y="760699"/>
              <a:ext cx="102280" cy="124981"/>
            </a:xfrm>
            <a:custGeom>
              <a:avLst/>
              <a:gdLst/>
              <a:ahLst/>
              <a:cxnLst/>
              <a:rect l="l" t="t" r="r" b="b"/>
              <a:pathLst>
                <a:path w="2870" h="3507" extrusionOk="0">
                  <a:moveTo>
                    <a:pt x="2607" y="0"/>
                  </a:moveTo>
                  <a:lnTo>
                    <a:pt x="2306" y="506"/>
                  </a:lnTo>
                  <a:lnTo>
                    <a:pt x="2138" y="750"/>
                  </a:lnTo>
                  <a:lnTo>
                    <a:pt x="1969" y="994"/>
                  </a:lnTo>
                  <a:lnTo>
                    <a:pt x="1781" y="1200"/>
                  </a:lnTo>
                  <a:lnTo>
                    <a:pt x="1575" y="1388"/>
                  </a:lnTo>
                  <a:lnTo>
                    <a:pt x="1350" y="1556"/>
                  </a:lnTo>
                  <a:lnTo>
                    <a:pt x="1219" y="1613"/>
                  </a:lnTo>
                  <a:lnTo>
                    <a:pt x="1106" y="1669"/>
                  </a:lnTo>
                  <a:lnTo>
                    <a:pt x="825" y="1763"/>
                  </a:lnTo>
                  <a:lnTo>
                    <a:pt x="544" y="1856"/>
                  </a:lnTo>
                  <a:lnTo>
                    <a:pt x="413" y="1913"/>
                  </a:lnTo>
                  <a:lnTo>
                    <a:pt x="281" y="1988"/>
                  </a:lnTo>
                  <a:lnTo>
                    <a:pt x="188" y="2100"/>
                  </a:lnTo>
                  <a:lnTo>
                    <a:pt x="94" y="2213"/>
                  </a:lnTo>
                  <a:lnTo>
                    <a:pt x="56" y="2288"/>
                  </a:lnTo>
                  <a:lnTo>
                    <a:pt x="19" y="2381"/>
                  </a:lnTo>
                  <a:lnTo>
                    <a:pt x="0" y="2569"/>
                  </a:lnTo>
                  <a:lnTo>
                    <a:pt x="19" y="2757"/>
                  </a:lnTo>
                  <a:lnTo>
                    <a:pt x="75" y="2944"/>
                  </a:lnTo>
                  <a:lnTo>
                    <a:pt x="150" y="3075"/>
                  </a:lnTo>
                  <a:lnTo>
                    <a:pt x="244" y="3188"/>
                  </a:lnTo>
                  <a:lnTo>
                    <a:pt x="338" y="3300"/>
                  </a:lnTo>
                  <a:lnTo>
                    <a:pt x="469" y="3375"/>
                  </a:lnTo>
                  <a:lnTo>
                    <a:pt x="581" y="3450"/>
                  </a:lnTo>
                  <a:lnTo>
                    <a:pt x="713" y="3488"/>
                  </a:lnTo>
                  <a:lnTo>
                    <a:pt x="863" y="3507"/>
                  </a:lnTo>
                  <a:lnTo>
                    <a:pt x="994" y="3507"/>
                  </a:lnTo>
                  <a:lnTo>
                    <a:pt x="1238" y="3488"/>
                  </a:lnTo>
                  <a:lnTo>
                    <a:pt x="1313" y="3469"/>
                  </a:lnTo>
                  <a:lnTo>
                    <a:pt x="1369" y="3450"/>
                  </a:lnTo>
                  <a:lnTo>
                    <a:pt x="1425" y="3394"/>
                  </a:lnTo>
                  <a:lnTo>
                    <a:pt x="1463" y="3338"/>
                  </a:lnTo>
                  <a:lnTo>
                    <a:pt x="1500" y="3244"/>
                  </a:lnTo>
                  <a:lnTo>
                    <a:pt x="1519" y="3113"/>
                  </a:lnTo>
                  <a:lnTo>
                    <a:pt x="1725" y="3038"/>
                  </a:lnTo>
                  <a:lnTo>
                    <a:pt x="1913" y="2925"/>
                  </a:lnTo>
                  <a:lnTo>
                    <a:pt x="2100" y="2794"/>
                  </a:lnTo>
                  <a:lnTo>
                    <a:pt x="2269" y="2625"/>
                  </a:lnTo>
                  <a:lnTo>
                    <a:pt x="2419" y="2456"/>
                  </a:lnTo>
                  <a:lnTo>
                    <a:pt x="2550" y="2269"/>
                  </a:lnTo>
                  <a:lnTo>
                    <a:pt x="2663" y="2063"/>
                  </a:lnTo>
                  <a:lnTo>
                    <a:pt x="2757" y="1856"/>
                  </a:lnTo>
                  <a:lnTo>
                    <a:pt x="2813" y="1613"/>
                  </a:lnTo>
                  <a:lnTo>
                    <a:pt x="2850" y="1388"/>
                  </a:lnTo>
                  <a:lnTo>
                    <a:pt x="2869" y="1144"/>
                  </a:lnTo>
                  <a:lnTo>
                    <a:pt x="2869" y="919"/>
                  </a:lnTo>
                  <a:lnTo>
                    <a:pt x="2832" y="675"/>
                  </a:lnTo>
                  <a:lnTo>
                    <a:pt x="2775" y="450"/>
                  </a:lnTo>
                  <a:lnTo>
                    <a:pt x="2700" y="225"/>
                  </a:lnTo>
                  <a:lnTo>
                    <a:pt x="2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1827252" y="810130"/>
              <a:ext cx="401670" cy="680320"/>
            </a:xfrm>
            <a:custGeom>
              <a:avLst/>
              <a:gdLst/>
              <a:ahLst/>
              <a:cxnLst/>
              <a:rect l="l" t="t" r="r" b="b"/>
              <a:pathLst>
                <a:path w="11271" h="19090" extrusionOk="0">
                  <a:moveTo>
                    <a:pt x="4614" y="1"/>
                  </a:moveTo>
                  <a:lnTo>
                    <a:pt x="4164" y="19"/>
                  </a:lnTo>
                  <a:lnTo>
                    <a:pt x="3695" y="38"/>
                  </a:lnTo>
                  <a:lnTo>
                    <a:pt x="3245" y="94"/>
                  </a:lnTo>
                  <a:lnTo>
                    <a:pt x="2795" y="151"/>
                  </a:lnTo>
                  <a:lnTo>
                    <a:pt x="2364" y="244"/>
                  </a:lnTo>
                  <a:lnTo>
                    <a:pt x="2082" y="319"/>
                  </a:lnTo>
                  <a:lnTo>
                    <a:pt x="1820" y="394"/>
                  </a:lnTo>
                  <a:lnTo>
                    <a:pt x="1539" y="488"/>
                  </a:lnTo>
                  <a:lnTo>
                    <a:pt x="1295" y="619"/>
                  </a:lnTo>
                  <a:lnTo>
                    <a:pt x="1051" y="751"/>
                  </a:lnTo>
                  <a:lnTo>
                    <a:pt x="845" y="919"/>
                  </a:lnTo>
                  <a:lnTo>
                    <a:pt x="639" y="1088"/>
                  </a:lnTo>
                  <a:lnTo>
                    <a:pt x="489" y="1313"/>
                  </a:lnTo>
                  <a:lnTo>
                    <a:pt x="395" y="1482"/>
                  </a:lnTo>
                  <a:lnTo>
                    <a:pt x="301" y="1651"/>
                  </a:lnTo>
                  <a:lnTo>
                    <a:pt x="245" y="1838"/>
                  </a:lnTo>
                  <a:lnTo>
                    <a:pt x="207" y="2045"/>
                  </a:lnTo>
                  <a:lnTo>
                    <a:pt x="151" y="2438"/>
                  </a:lnTo>
                  <a:lnTo>
                    <a:pt x="132" y="2832"/>
                  </a:lnTo>
                  <a:lnTo>
                    <a:pt x="38" y="4332"/>
                  </a:lnTo>
                  <a:lnTo>
                    <a:pt x="20" y="5082"/>
                  </a:lnTo>
                  <a:lnTo>
                    <a:pt x="1" y="5832"/>
                  </a:lnTo>
                  <a:lnTo>
                    <a:pt x="1" y="6564"/>
                  </a:lnTo>
                  <a:lnTo>
                    <a:pt x="20" y="7314"/>
                  </a:lnTo>
                  <a:lnTo>
                    <a:pt x="76" y="8064"/>
                  </a:lnTo>
                  <a:lnTo>
                    <a:pt x="151" y="8814"/>
                  </a:lnTo>
                  <a:lnTo>
                    <a:pt x="245" y="9564"/>
                  </a:lnTo>
                  <a:lnTo>
                    <a:pt x="395" y="10295"/>
                  </a:lnTo>
                  <a:lnTo>
                    <a:pt x="582" y="11027"/>
                  </a:lnTo>
                  <a:lnTo>
                    <a:pt x="695" y="11383"/>
                  </a:lnTo>
                  <a:lnTo>
                    <a:pt x="826" y="11739"/>
                  </a:lnTo>
                  <a:lnTo>
                    <a:pt x="957" y="12095"/>
                  </a:lnTo>
                  <a:lnTo>
                    <a:pt x="1089" y="12452"/>
                  </a:lnTo>
                  <a:lnTo>
                    <a:pt x="1257" y="12789"/>
                  </a:lnTo>
                  <a:lnTo>
                    <a:pt x="1426" y="13127"/>
                  </a:lnTo>
                  <a:lnTo>
                    <a:pt x="1595" y="13464"/>
                  </a:lnTo>
                  <a:lnTo>
                    <a:pt x="1801" y="13783"/>
                  </a:lnTo>
                  <a:lnTo>
                    <a:pt x="2007" y="14102"/>
                  </a:lnTo>
                  <a:lnTo>
                    <a:pt x="2232" y="14402"/>
                  </a:lnTo>
                  <a:lnTo>
                    <a:pt x="2626" y="14908"/>
                  </a:lnTo>
                  <a:lnTo>
                    <a:pt x="3057" y="15358"/>
                  </a:lnTo>
                  <a:lnTo>
                    <a:pt x="3526" y="15808"/>
                  </a:lnTo>
                  <a:lnTo>
                    <a:pt x="4014" y="16202"/>
                  </a:lnTo>
                  <a:lnTo>
                    <a:pt x="4520" y="16596"/>
                  </a:lnTo>
                  <a:lnTo>
                    <a:pt x="5064" y="16933"/>
                  </a:lnTo>
                  <a:lnTo>
                    <a:pt x="5626" y="17271"/>
                  </a:lnTo>
                  <a:lnTo>
                    <a:pt x="6208" y="17571"/>
                  </a:lnTo>
                  <a:lnTo>
                    <a:pt x="6789" y="17852"/>
                  </a:lnTo>
                  <a:lnTo>
                    <a:pt x="7408" y="18096"/>
                  </a:lnTo>
                  <a:lnTo>
                    <a:pt x="8027" y="18321"/>
                  </a:lnTo>
                  <a:lnTo>
                    <a:pt x="8664" y="18509"/>
                  </a:lnTo>
                  <a:lnTo>
                    <a:pt x="9302" y="18696"/>
                  </a:lnTo>
                  <a:lnTo>
                    <a:pt x="9958" y="18846"/>
                  </a:lnTo>
                  <a:lnTo>
                    <a:pt x="10614" y="18977"/>
                  </a:lnTo>
                  <a:lnTo>
                    <a:pt x="11271" y="19090"/>
                  </a:lnTo>
                  <a:lnTo>
                    <a:pt x="10989" y="18865"/>
                  </a:lnTo>
                  <a:lnTo>
                    <a:pt x="10727" y="18640"/>
                  </a:lnTo>
                  <a:lnTo>
                    <a:pt x="10464" y="18415"/>
                  </a:lnTo>
                  <a:lnTo>
                    <a:pt x="10239" y="18152"/>
                  </a:lnTo>
                  <a:lnTo>
                    <a:pt x="10014" y="17890"/>
                  </a:lnTo>
                  <a:lnTo>
                    <a:pt x="9808" y="17627"/>
                  </a:lnTo>
                  <a:lnTo>
                    <a:pt x="9602" y="17346"/>
                  </a:lnTo>
                  <a:lnTo>
                    <a:pt x="9414" y="17046"/>
                  </a:lnTo>
                  <a:lnTo>
                    <a:pt x="9246" y="16746"/>
                  </a:lnTo>
                  <a:lnTo>
                    <a:pt x="9096" y="16446"/>
                  </a:lnTo>
                  <a:lnTo>
                    <a:pt x="8946" y="16146"/>
                  </a:lnTo>
                  <a:lnTo>
                    <a:pt x="8833" y="15827"/>
                  </a:lnTo>
                  <a:lnTo>
                    <a:pt x="8702" y="15508"/>
                  </a:lnTo>
                  <a:lnTo>
                    <a:pt x="8608" y="15171"/>
                  </a:lnTo>
                  <a:lnTo>
                    <a:pt x="8514" y="14852"/>
                  </a:lnTo>
                  <a:lnTo>
                    <a:pt x="8420" y="14514"/>
                  </a:lnTo>
                  <a:lnTo>
                    <a:pt x="8289" y="13858"/>
                  </a:lnTo>
                  <a:lnTo>
                    <a:pt x="8195" y="13202"/>
                  </a:lnTo>
                  <a:lnTo>
                    <a:pt x="8139" y="12527"/>
                  </a:lnTo>
                  <a:lnTo>
                    <a:pt x="8102" y="11852"/>
                  </a:lnTo>
                  <a:lnTo>
                    <a:pt x="8083" y="11177"/>
                  </a:lnTo>
                  <a:lnTo>
                    <a:pt x="8083" y="10502"/>
                  </a:lnTo>
                  <a:lnTo>
                    <a:pt x="8120" y="9151"/>
                  </a:lnTo>
                  <a:lnTo>
                    <a:pt x="8139" y="8626"/>
                  </a:lnTo>
                  <a:lnTo>
                    <a:pt x="8158" y="8139"/>
                  </a:lnTo>
                  <a:lnTo>
                    <a:pt x="8252" y="7220"/>
                  </a:lnTo>
                  <a:lnTo>
                    <a:pt x="8327" y="6320"/>
                  </a:lnTo>
                  <a:lnTo>
                    <a:pt x="8364" y="5814"/>
                  </a:lnTo>
                  <a:lnTo>
                    <a:pt x="8383" y="5289"/>
                  </a:lnTo>
                  <a:lnTo>
                    <a:pt x="8289" y="5232"/>
                  </a:lnTo>
                  <a:lnTo>
                    <a:pt x="8214" y="5139"/>
                  </a:lnTo>
                  <a:lnTo>
                    <a:pt x="8008" y="4857"/>
                  </a:lnTo>
                  <a:lnTo>
                    <a:pt x="7802" y="4576"/>
                  </a:lnTo>
                  <a:lnTo>
                    <a:pt x="7727" y="4464"/>
                  </a:lnTo>
                  <a:lnTo>
                    <a:pt x="7633" y="4407"/>
                  </a:lnTo>
                  <a:lnTo>
                    <a:pt x="7952" y="4220"/>
                  </a:lnTo>
                  <a:lnTo>
                    <a:pt x="8252" y="4014"/>
                  </a:lnTo>
                  <a:lnTo>
                    <a:pt x="8270" y="2888"/>
                  </a:lnTo>
                  <a:lnTo>
                    <a:pt x="8270" y="2420"/>
                  </a:lnTo>
                  <a:lnTo>
                    <a:pt x="8270" y="2195"/>
                  </a:lnTo>
                  <a:lnTo>
                    <a:pt x="8252" y="1970"/>
                  </a:lnTo>
                  <a:lnTo>
                    <a:pt x="8195" y="1745"/>
                  </a:lnTo>
                  <a:lnTo>
                    <a:pt x="8139" y="1520"/>
                  </a:lnTo>
                  <a:lnTo>
                    <a:pt x="8045" y="1313"/>
                  </a:lnTo>
                  <a:lnTo>
                    <a:pt x="7933" y="1107"/>
                  </a:lnTo>
                  <a:lnTo>
                    <a:pt x="7858" y="994"/>
                  </a:lnTo>
                  <a:lnTo>
                    <a:pt x="7764" y="901"/>
                  </a:lnTo>
                  <a:lnTo>
                    <a:pt x="7558" y="713"/>
                  </a:lnTo>
                  <a:lnTo>
                    <a:pt x="7333" y="563"/>
                  </a:lnTo>
                  <a:lnTo>
                    <a:pt x="7070" y="432"/>
                  </a:lnTo>
                  <a:lnTo>
                    <a:pt x="6808" y="338"/>
                  </a:lnTo>
                  <a:lnTo>
                    <a:pt x="6527" y="244"/>
                  </a:lnTo>
                  <a:lnTo>
                    <a:pt x="6245" y="188"/>
                  </a:lnTo>
                  <a:lnTo>
                    <a:pt x="5964" y="132"/>
                  </a:lnTo>
                  <a:lnTo>
                    <a:pt x="5514" y="76"/>
                  </a:lnTo>
                  <a:lnTo>
                    <a:pt x="5064" y="19"/>
                  </a:lnTo>
                  <a:lnTo>
                    <a:pt x="4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6"/>
            <p:cNvSpPr/>
            <p:nvPr/>
          </p:nvSpPr>
          <p:spPr>
            <a:xfrm>
              <a:off x="2058512" y="1167017"/>
              <a:ext cx="49465" cy="28082"/>
            </a:xfrm>
            <a:custGeom>
              <a:avLst/>
              <a:gdLst/>
              <a:ahLst/>
              <a:cxnLst/>
              <a:rect l="l" t="t" r="r" b="b"/>
              <a:pathLst>
                <a:path w="1388" h="788" extrusionOk="0">
                  <a:moveTo>
                    <a:pt x="1313" y="0"/>
                  </a:moveTo>
                  <a:lnTo>
                    <a:pt x="956" y="19"/>
                  </a:lnTo>
                  <a:lnTo>
                    <a:pt x="788" y="38"/>
                  </a:lnTo>
                  <a:lnTo>
                    <a:pt x="600" y="75"/>
                  </a:lnTo>
                  <a:lnTo>
                    <a:pt x="431" y="131"/>
                  </a:lnTo>
                  <a:lnTo>
                    <a:pt x="263" y="225"/>
                  </a:lnTo>
                  <a:lnTo>
                    <a:pt x="131" y="319"/>
                  </a:lnTo>
                  <a:lnTo>
                    <a:pt x="0" y="450"/>
                  </a:lnTo>
                  <a:lnTo>
                    <a:pt x="131" y="563"/>
                  </a:lnTo>
                  <a:lnTo>
                    <a:pt x="281" y="656"/>
                  </a:lnTo>
                  <a:lnTo>
                    <a:pt x="431" y="731"/>
                  </a:lnTo>
                  <a:lnTo>
                    <a:pt x="600" y="769"/>
                  </a:lnTo>
                  <a:lnTo>
                    <a:pt x="769" y="788"/>
                  </a:lnTo>
                  <a:lnTo>
                    <a:pt x="938" y="769"/>
                  </a:lnTo>
                  <a:lnTo>
                    <a:pt x="1088" y="713"/>
                  </a:lnTo>
                  <a:lnTo>
                    <a:pt x="1163" y="675"/>
                  </a:lnTo>
                  <a:lnTo>
                    <a:pt x="1219" y="619"/>
                  </a:lnTo>
                  <a:lnTo>
                    <a:pt x="1275" y="544"/>
                  </a:lnTo>
                  <a:lnTo>
                    <a:pt x="1331" y="488"/>
                  </a:lnTo>
                  <a:lnTo>
                    <a:pt x="1369" y="394"/>
                  </a:lnTo>
                  <a:lnTo>
                    <a:pt x="1388" y="319"/>
                  </a:lnTo>
                  <a:lnTo>
                    <a:pt x="1388" y="225"/>
                  </a:lnTo>
                  <a:lnTo>
                    <a:pt x="1388" y="150"/>
                  </a:lnTo>
                  <a:lnTo>
                    <a:pt x="1369" y="75"/>
                  </a:lnTo>
                  <a:lnTo>
                    <a:pt x="1313"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1827252" y="826845"/>
              <a:ext cx="210546" cy="604127"/>
            </a:xfrm>
            <a:custGeom>
              <a:avLst/>
              <a:gdLst/>
              <a:ahLst/>
              <a:cxnLst/>
              <a:rect l="l" t="t" r="r" b="b"/>
              <a:pathLst>
                <a:path w="5908" h="16952" extrusionOk="0">
                  <a:moveTo>
                    <a:pt x="1595" y="0"/>
                  </a:moveTo>
                  <a:lnTo>
                    <a:pt x="1276" y="150"/>
                  </a:lnTo>
                  <a:lnTo>
                    <a:pt x="1107" y="244"/>
                  </a:lnTo>
                  <a:lnTo>
                    <a:pt x="976" y="338"/>
                  </a:lnTo>
                  <a:lnTo>
                    <a:pt x="826" y="450"/>
                  </a:lnTo>
                  <a:lnTo>
                    <a:pt x="695" y="563"/>
                  </a:lnTo>
                  <a:lnTo>
                    <a:pt x="582" y="694"/>
                  </a:lnTo>
                  <a:lnTo>
                    <a:pt x="489" y="844"/>
                  </a:lnTo>
                  <a:lnTo>
                    <a:pt x="395" y="1013"/>
                  </a:lnTo>
                  <a:lnTo>
                    <a:pt x="301" y="1182"/>
                  </a:lnTo>
                  <a:lnTo>
                    <a:pt x="245" y="1369"/>
                  </a:lnTo>
                  <a:lnTo>
                    <a:pt x="207" y="1576"/>
                  </a:lnTo>
                  <a:lnTo>
                    <a:pt x="151" y="1969"/>
                  </a:lnTo>
                  <a:lnTo>
                    <a:pt x="132" y="2363"/>
                  </a:lnTo>
                  <a:lnTo>
                    <a:pt x="38" y="3863"/>
                  </a:lnTo>
                  <a:lnTo>
                    <a:pt x="20" y="4613"/>
                  </a:lnTo>
                  <a:lnTo>
                    <a:pt x="1" y="5363"/>
                  </a:lnTo>
                  <a:lnTo>
                    <a:pt x="1" y="6095"/>
                  </a:lnTo>
                  <a:lnTo>
                    <a:pt x="20" y="6845"/>
                  </a:lnTo>
                  <a:lnTo>
                    <a:pt x="76" y="7595"/>
                  </a:lnTo>
                  <a:lnTo>
                    <a:pt x="151" y="8345"/>
                  </a:lnTo>
                  <a:lnTo>
                    <a:pt x="245" y="9095"/>
                  </a:lnTo>
                  <a:lnTo>
                    <a:pt x="395" y="9826"/>
                  </a:lnTo>
                  <a:lnTo>
                    <a:pt x="582" y="10558"/>
                  </a:lnTo>
                  <a:lnTo>
                    <a:pt x="695" y="10914"/>
                  </a:lnTo>
                  <a:lnTo>
                    <a:pt x="826" y="11270"/>
                  </a:lnTo>
                  <a:lnTo>
                    <a:pt x="957" y="11626"/>
                  </a:lnTo>
                  <a:lnTo>
                    <a:pt x="1089" y="11983"/>
                  </a:lnTo>
                  <a:lnTo>
                    <a:pt x="1257" y="12320"/>
                  </a:lnTo>
                  <a:lnTo>
                    <a:pt x="1426" y="12658"/>
                  </a:lnTo>
                  <a:lnTo>
                    <a:pt x="1595" y="12995"/>
                  </a:lnTo>
                  <a:lnTo>
                    <a:pt x="1801" y="13314"/>
                  </a:lnTo>
                  <a:lnTo>
                    <a:pt x="2007" y="13633"/>
                  </a:lnTo>
                  <a:lnTo>
                    <a:pt x="2232" y="13933"/>
                  </a:lnTo>
                  <a:lnTo>
                    <a:pt x="2607" y="14402"/>
                  </a:lnTo>
                  <a:lnTo>
                    <a:pt x="3001" y="14833"/>
                  </a:lnTo>
                  <a:lnTo>
                    <a:pt x="3433" y="15246"/>
                  </a:lnTo>
                  <a:lnTo>
                    <a:pt x="3883" y="15639"/>
                  </a:lnTo>
                  <a:lnTo>
                    <a:pt x="4370" y="15996"/>
                  </a:lnTo>
                  <a:lnTo>
                    <a:pt x="4858" y="16333"/>
                  </a:lnTo>
                  <a:lnTo>
                    <a:pt x="5383" y="16652"/>
                  </a:lnTo>
                  <a:lnTo>
                    <a:pt x="5908" y="16952"/>
                  </a:lnTo>
                  <a:lnTo>
                    <a:pt x="5908" y="16952"/>
                  </a:lnTo>
                  <a:lnTo>
                    <a:pt x="5626" y="16689"/>
                  </a:lnTo>
                  <a:lnTo>
                    <a:pt x="5345" y="16446"/>
                  </a:lnTo>
                  <a:lnTo>
                    <a:pt x="5083" y="16183"/>
                  </a:lnTo>
                  <a:lnTo>
                    <a:pt x="4820" y="15902"/>
                  </a:lnTo>
                  <a:lnTo>
                    <a:pt x="4351" y="15339"/>
                  </a:lnTo>
                  <a:lnTo>
                    <a:pt x="3901" y="14758"/>
                  </a:lnTo>
                  <a:lnTo>
                    <a:pt x="3489" y="14139"/>
                  </a:lnTo>
                  <a:lnTo>
                    <a:pt x="3114" y="13520"/>
                  </a:lnTo>
                  <a:lnTo>
                    <a:pt x="2757" y="12864"/>
                  </a:lnTo>
                  <a:lnTo>
                    <a:pt x="2457" y="12189"/>
                  </a:lnTo>
                  <a:lnTo>
                    <a:pt x="2176" y="11514"/>
                  </a:lnTo>
                  <a:lnTo>
                    <a:pt x="1932" y="10801"/>
                  </a:lnTo>
                  <a:lnTo>
                    <a:pt x="1726" y="10089"/>
                  </a:lnTo>
                  <a:lnTo>
                    <a:pt x="1539" y="9358"/>
                  </a:lnTo>
                  <a:lnTo>
                    <a:pt x="1407" y="8607"/>
                  </a:lnTo>
                  <a:lnTo>
                    <a:pt x="1276" y="7857"/>
                  </a:lnTo>
                  <a:lnTo>
                    <a:pt x="1182" y="7089"/>
                  </a:lnTo>
                  <a:lnTo>
                    <a:pt x="1126" y="6320"/>
                  </a:lnTo>
                  <a:lnTo>
                    <a:pt x="1014" y="6207"/>
                  </a:lnTo>
                  <a:lnTo>
                    <a:pt x="920" y="6076"/>
                  </a:lnTo>
                  <a:lnTo>
                    <a:pt x="845" y="5963"/>
                  </a:lnTo>
                  <a:lnTo>
                    <a:pt x="770" y="5813"/>
                  </a:lnTo>
                  <a:lnTo>
                    <a:pt x="657" y="5532"/>
                  </a:lnTo>
                  <a:lnTo>
                    <a:pt x="582" y="5232"/>
                  </a:lnTo>
                  <a:lnTo>
                    <a:pt x="526" y="4913"/>
                  </a:lnTo>
                  <a:lnTo>
                    <a:pt x="489" y="4613"/>
                  </a:lnTo>
                  <a:lnTo>
                    <a:pt x="414" y="3957"/>
                  </a:lnTo>
                  <a:lnTo>
                    <a:pt x="320" y="3394"/>
                  </a:lnTo>
                  <a:lnTo>
                    <a:pt x="282" y="3076"/>
                  </a:lnTo>
                  <a:lnTo>
                    <a:pt x="263" y="2757"/>
                  </a:lnTo>
                  <a:lnTo>
                    <a:pt x="282" y="2438"/>
                  </a:lnTo>
                  <a:lnTo>
                    <a:pt x="301" y="2288"/>
                  </a:lnTo>
                  <a:lnTo>
                    <a:pt x="339" y="2138"/>
                  </a:lnTo>
                  <a:lnTo>
                    <a:pt x="395" y="2007"/>
                  </a:lnTo>
                  <a:lnTo>
                    <a:pt x="451" y="1876"/>
                  </a:lnTo>
                  <a:lnTo>
                    <a:pt x="526" y="1744"/>
                  </a:lnTo>
                  <a:lnTo>
                    <a:pt x="620" y="1632"/>
                  </a:lnTo>
                  <a:lnTo>
                    <a:pt x="657" y="1594"/>
                  </a:lnTo>
                  <a:lnTo>
                    <a:pt x="695" y="1576"/>
                  </a:lnTo>
                  <a:lnTo>
                    <a:pt x="770" y="1576"/>
                  </a:lnTo>
                  <a:lnTo>
                    <a:pt x="864" y="1613"/>
                  </a:lnTo>
                  <a:lnTo>
                    <a:pt x="920" y="1669"/>
                  </a:lnTo>
                  <a:lnTo>
                    <a:pt x="1014" y="1819"/>
                  </a:lnTo>
                  <a:lnTo>
                    <a:pt x="1032" y="1782"/>
                  </a:lnTo>
                  <a:lnTo>
                    <a:pt x="1070" y="1744"/>
                  </a:lnTo>
                  <a:lnTo>
                    <a:pt x="1164" y="1707"/>
                  </a:lnTo>
                  <a:lnTo>
                    <a:pt x="1239" y="1688"/>
                  </a:lnTo>
                  <a:lnTo>
                    <a:pt x="1314" y="1688"/>
                  </a:lnTo>
                  <a:lnTo>
                    <a:pt x="1445" y="844"/>
                  </a:lnTo>
                  <a:lnTo>
                    <a:pt x="1595"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23938" y="807457"/>
              <a:ext cx="308763" cy="312790"/>
            </a:xfrm>
            <a:custGeom>
              <a:avLst/>
              <a:gdLst/>
              <a:ahLst/>
              <a:cxnLst/>
              <a:rect l="l" t="t" r="r" b="b"/>
              <a:pathLst>
                <a:path w="8664" h="8777" extrusionOk="0">
                  <a:moveTo>
                    <a:pt x="4538" y="1"/>
                  </a:moveTo>
                  <a:lnTo>
                    <a:pt x="4163" y="19"/>
                  </a:lnTo>
                  <a:lnTo>
                    <a:pt x="3769" y="38"/>
                  </a:lnTo>
                  <a:lnTo>
                    <a:pt x="3394" y="94"/>
                  </a:lnTo>
                  <a:lnTo>
                    <a:pt x="3019" y="151"/>
                  </a:lnTo>
                  <a:lnTo>
                    <a:pt x="2625" y="207"/>
                  </a:lnTo>
                  <a:lnTo>
                    <a:pt x="2250" y="301"/>
                  </a:lnTo>
                  <a:lnTo>
                    <a:pt x="1894" y="394"/>
                  </a:lnTo>
                  <a:lnTo>
                    <a:pt x="1519" y="507"/>
                  </a:lnTo>
                  <a:lnTo>
                    <a:pt x="1182" y="638"/>
                  </a:lnTo>
                  <a:lnTo>
                    <a:pt x="1013" y="713"/>
                  </a:lnTo>
                  <a:lnTo>
                    <a:pt x="844" y="807"/>
                  </a:lnTo>
                  <a:lnTo>
                    <a:pt x="694" y="901"/>
                  </a:lnTo>
                  <a:lnTo>
                    <a:pt x="563" y="1013"/>
                  </a:lnTo>
                  <a:lnTo>
                    <a:pt x="432" y="1144"/>
                  </a:lnTo>
                  <a:lnTo>
                    <a:pt x="338" y="1295"/>
                  </a:lnTo>
                  <a:lnTo>
                    <a:pt x="263" y="1426"/>
                  </a:lnTo>
                  <a:lnTo>
                    <a:pt x="206" y="1557"/>
                  </a:lnTo>
                  <a:lnTo>
                    <a:pt x="150" y="1820"/>
                  </a:lnTo>
                  <a:lnTo>
                    <a:pt x="113" y="2101"/>
                  </a:lnTo>
                  <a:lnTo>
                    <a:pt x="75" y="2382"/>
                  </a:lnTo>
                  <a:lnTo>
                    <a:pt x="38" y="3170"/>
                  </a:lnTo>
                  <a:lnTo>
                    <a:pt x="19" y="3976"/>
                  </a:lnTo>
                  <a:lnTo>
                    <a:pt x="0" y="4782"/>
                  </a:lnTo>
                  <a:lnTo>
                    <a:pt x="0" y="5589"/>
                  </a:lnTo>
                  <a:lnTo>
                    <a:pt x="0" y="6376"/>
                  </a:lnTo>
                  <a:lnTo>
                    <a:pt x="38" y="7183"/>
                  </a:lnTo>
                  <a:lnTo>
                    <a:pt x="94" y="7989"/>
                  </a:lnTo>
                  <a:lnTo>
                    <a:pt x="150" y="8776"/>
                  </a:lnTo>
                  <a:lnTo>
                    <a:pt x="225" y="8570"/>
                  </a:lnTo>
                  <a:lnTo>
                    <a:pt x="338" y="8383"/>
                  </a:lnTo>
                  <a:lnTo>
                    <a:pt x="450" y="8214"/>
                  </a:lnTo>
                  <a:lnTo>
                    <a:pt x="582" y="8045"/>
                  </a:lnTo>
                  <a:lnTo>
                    <a:pt x="732" y="7876"/>
                  </a:lnTo>
                  <a:lnTo>
                    <a:pt x="900" y="7745"/>
                  </a:lnTo>
                  <a:lnTo>
                    <a:pt x="1069" y="7614"/>
                  </a:lnTo>
                  <a:lnTo>
                    <a:pt x="1257" y="7501"/>
                  </a:lnTo>
                  <a:lnTo>
                    <a:pt x="1369" y="7445"/>
                  </a:lnTo>
                  <a:lnTo>
                    <a:pt x="1482" y="7370"/>
                  </a:lnTo>
                  <a:lnTo>
                    <a:pt x="1557" y="7276"/>
                  </a:lnTo>
                  <a:lnTo>
                    <a:pt x="1575" y="7239"/>
                  </a:lnTo>
                  <a:lnTo>
                    <a:pt x="1594" y="7164"/>
                  </a:lnTo>
                  <a:lnTo>
                    <a:pt x="1575" y="7108"/>
                  </a:lnTo>
                  <a:lnTo>
                    <a:pt x="1557" y="7070"/>
                  </a:lnTo>
                  <a:lnTo>
                    <a:pt x="1500" y="6976"/>
                  </a:lnTo>
                  <a:lnTo>
                    <a:pt x="1407" y="6901"/>
                  </a:lnTo>
                  <a:lnTo>
                    <a:pt x="1313" y="6826"/>
                  </a:lnTo>
                  <a:lnTo>
                    <a:pt x="1219" y="6732"/>
                  </a:lnTo>
                  <a:lnTo>
                    <a:pt x="1125" y="6639"/>
                  </a:lnTo>
                  <a:lnTo>
                    <a:pt x="1050" y="6545"/>
                  </a:lnTo>
                  <a:lnTo>
                    <a:pt x="975" y="6432"/>
                  </a:lnTo>
                  <a:lnTo>
                    <a:pt x="882" y="6207"/>
                  </a:lnTo>
                  <a:lnTo>
                    <a:pt x="807" y="5964"/>
                  </a:lnTo>
                  <a:lnTo>
                    <a:pt x="750" y="5720"/>
                  </a:lnTo>
                  <a:lnTo>
                    <a:pt x="732" y="5476"/>
                  </a:lnTo>
                  <a:lnTo>
                    <a:pt x="713" y="4970"/>
                  </a:lnTo>
                  <a:lnTo>
                    <a:pt x="675" y="2420"/>
                  </a:lnTo>
                  <a:lnTo>
                    <a:pt x="694" y="2326"/>
                  </a:lnTo>
                  <a:lnTo>
                    <a:pt x="732" y="2232"/>
                  </a:lnTo>
                  <a:lnTo>
                    <a:pt x="750" y="2213"/>
                  </a:lnTo>
                  <a:lnTo>
                    <a:pt x="788" y="2195"/>
                  </a:lnTo>
                  <a:lnTo>
                    <a:pt x="825" y="2176"/>
                  </a:lnTo>
                  <a:lnTo>
                    <a:pt x="863" y="2195"/>
                  </a:lnTo>
                  <a:lnTo>
                    <a:pt x="900" y="2513"/>
                  </a:lnTo>
                  <a:lnTo>
                    <a:pt x="975" y="2832"/>
                  </a:lnTo>
                  <a:lnTo>
                    <a:pt x="1088" y="3151"/>
                  </a:lnTo>
                  <a:lnTo>
                    <a:pt x="1238" y="3432"/>
                  </a:lnTo>
                  <a:lnTo>
                    <a:pt x="1407" y="3713"/>
                  </a:lnTo>
                  <a:lnTo>
                    <a:pt x="1613" y="3957"/>
                  </a:lnTo>
                  <a:lnTo>
                    <a:pt x="1857" y="4201"/>
                  </a:lnTo>
                  <a:lnTo>
                    <a:pt x="2100" y="4389"/>
                  </a:lnTo>
                  <a:lnTo>
                    <a:pt x="2157" y="4295"/>
                  </a:lnTo>
                  <a:lnTo>
                    <a:pt x="2175" y="4201"/>
                  </a:lnTo>
                  <a:lnTo>
                    <a:pt x="2157" y="4089"/>
                  </a:lnTo>
                  <a:lnTo>
                    <a:pt x="2138" y="3995"/>
                  </a:lnTo>
                  <a:lnTo>
                    <a:pt x="2082" y="3882"/>
                  </a:lnTo>
                  <a:lnTo>
                    <a:pt x="2025" y="3788"/>
                  </a:lnTo>
                  <a:lnTo>
                    <a:pt x="1950" y="3713"/>
                  </a:lnTo>
                  <a:lnTo>
                    <a:pt x="1875" y="3638"/>
                  </a:lnTo>
                  <a:lnTo>
                    <a:pt x="1538" y="3357"/>
                  </a:lnTo>
                  <a:lnTo>
                    <a:pt x="1388" y="3188"/>
                  </a:lnTo>
                  <a:lnTo>
                    <a:pt x="1313" y="3113"/>
                  </a:lnTo>
                  <a:lnTo>
                    <a:pt x="1275" y="3020"/>
                  </a:lnTo>
                  <a:lnTo>
                    <a:pt x="1219" y="2851"/>
                  </a:lnTo>
                  <a:lnTo>
                    <a:pt x="1219" y="2701"/>
                  </a:lnTo>
                  <a:lnTo>
                    <a:pt x="1238" y="2532"/>
                  </a:lnTo>
                  <a:lnTo>
                    <a:pt x="1294" y="2382"/>
                  </a:lnTo>
                  <a:lnTo>
                    <a:pt x="1369" y="2213"/>
                  </a:lnTo>
                  <a:lnTo>
                    <a:pt x="1463" y="2063"/>
                  </a:lnTo>
                  <a:lnTo>
                    <a:pt x="1688" y="1782"/>
                  </a:lnTo>
                  <a:lnTo>
                    <a:pt x="1913" y="1501"/>
                  </a:lnTo>
                  <a:lnTo>
                    <a:pt x="2175" y="1238"/>
                  </a:lnTo>
                  <a:lnTo>
                    <a:pt x="2307" y="1126"/>
                  </a:lnTo>
                  <a:lnTo>
                    <a:pt x="2438" y="1013"/>
                  </a:lnTo>
                  <a:lnTo>
                    <a:pt x="2588" y="901"/>
                  </a:lnTo>
                  <a:lnTo>
                    <a:pt x="2738" y="807"/>
                  </a:lnTo>
                  <a:lnTo>
                    <a:pt x="2888" y="732"/>
                  </a:lnTo>
                  <a:lnTo>
                    <a:pt x="3038" y="676"/>
                  </a:lnTo>
                  <a:lnTo>
                    <a:pt x="3188" y="638"/>
                  </a:lnTo>
                  <a:lnTo>
                    <a:pt x="3338" y="601"/>
                  </a:lnTo>
                  <a:lnTo>
                    <a:pt x="3638" y="582"/>
                  </a:lnTo>
                  <a:lnTo>
                    <a:pt x="3957" y="601"/>
                  </a:lnTo>
                  <a:lnTo>
                    <a:pt x="4257" y="638"/>
                  </a:lnTo>
                  <a:lnTo>
                    <a:pt x="4557" y="713"/>
                  </a:lnTo>
                  <a:lnTo>
                    <a:pt x="4857" y="788"/>
                  </a:lnTo>
                  <a:lnTo>
                    <a:pt x="5157" y="901"/>
                  </a:lnTo>
                  <a:lnTo>
                    <a:pt x="5382" y="994"/>
                  </a:lnTo>
                  <a:lnTo>
                    <a:pt x="5588" y="1107"/>
                  </a:lnTo>
                  <a:lnTo>
                    <a:pt x="5982" y="1388"/>
                  </a:lnTo>
                  <a:lnTo>
                    <a:pt x="6376" y="1651"/>
                  </a:lnTo>
                  <a:lnTo>
                    <a:pt x="6582" y="1782"/>
                  </a:lnTo>
                  <a:lnTo>
                    <a:pt x="6807" y="1876"/>
                  </a:lnTo>
                  <a:lnTo>
                    <a:pt x="6976" y="1913"/>
                  </a:lnTo>
                  <a:lnTo>
                    <a:pt x="7126" y="1932"/>
                  </a:lnTo>
                  <a:lnTo>
                    <a:pt x="7276" y="1913"/>
                  </a:lnTo>
                  <a:lnTo>
                    <a:pt x="7407" y="1857"/>
                  </a:lnTo>
                  <a:lnTo>
                    <a:pt x="7538" y="1782"/>
                  </a:lnTo>
                  <a:lnTo>
                    <a:pt x="7670" y="1707"/>
                  </a:lnTo>
                  <a:lnTo>
                    <a:pt x="7782" y="1595"/>
                  </a:lnTo>
                  <a:lnTo>
                    <a:pt x="7895" y="1463"/>
                  </a:lnTo>
                  <a:lnTo>
                    <a:pt x="8045" y="1295"/>
                  </a:lnTo>
                  <a:lnTo>
                    <a:pt x="8138" y="1220"/>
                  </a:lnTo>
                  <a:lnTo>
                    <a:pt x="8232" y="1163"/>
                  </a:lnTo>
                  <a:lnTo>
                    <a:pt x="8345" y="1107"/>
                  </a:lnTo>
                  <a:lnTo>
                    <a:pt x="8438" y="1088"/>
                  </a:lnTo>
                  <a:lnTo>
                    <a:pt x="8551" y="1088"/>
                  </a:lnTo>
                  <a:lnTo>
                    <a:pt x="8663" y="1107"/>
                  </a:lnTo>
                  <a:lnTo>
                    <a:pt x="8645" y="1013"/>
                  </a:lnTo>
                  <a:lnTo>
                    <a:pt x="8626" y="938"/>
                  </a:lnTo>
                  <a:lnTo>
                    <a:pt x="8588" y="844"/>
                  </a:lnTo>
                  <a:lnTo>
                    <a:pt x="8551" y="769"/>
                  </a:lnTo>
                  <a:lnTo>
                    <a:pt x="8438" y="638"/>
                  </a:lnTo>
                  <a:lnTo>
                    <a:pt x="8288" y="526"/>
                  </a:lnTo>
                  <a:lnTo>
                    <a:pt x="8138" y="451"/>
                  </a:lnTo>
                  <a:lnTo>
                    <a:pt x="7970" y="376"/>
                  </a:lnTo>
                  <a:lnTo>
                    <a:pt x="7782" y="338"/>
                  </a:lnTo>
                  <a:lnTo>
                    <a:pt x="7613" y="301"/>
                  </a:lnTo>
                  <a:lnTo>
                    <a:pt x="6845" y="151"/>
                  </a:lnTo>
                  <a:lnTo>
                    <a:pt x="6095" y="57"/>
                  </a:lnTo>
                  <a:lnTo>
                    <a:pt x="5701" y="38"/>
                  </a:lnTo>
                  <a:lnTo>
                    <a:pt x="5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2024405" y="1299308"/>
              <a:ext cx="204524" cy="191160"/>
            </a:xfrm>
            <a:custGeom>
              <a:avLst/>
              <a:gdLst/>
              <a:ahLst/>
              <a:cxnLst/>
              <a:rect l="l" t="t" r="r" b="b"/>
              <a:pathLst>
                <a:path w="5739" h="5364" extrusionOk="0">
                  <a:moveTo>
                    <a:pt x="1895" y="1"/>
                  </a:moveTo>
                  <a:lnTo>
                    <a:pt x="1838" y="282"/>
                  </a:lnTo>
                  <a:lnTo>
                    <a:pt x="1763" y="545"/>
                  </a:lnTo>
                  <a:lnTo>
                    <a:pt x="1688" y="807"/>
                  </a:lnTo>
                  <a:lnTo>
                    <a:pt x="1595" y="1051"/>
                  </a:lnTo>
                  <a:lnTo>
                    <a:pt x="1388" y="1520"/>
                  </a:lnTo>
                  <a:lnTo>
                    <a:pt x="1163" y="1951"/>
                  </a:lnTo>
                  <a:lnTo>
                    <a:pt x="901" y="2364"/>
                  </a:lnTo>
                  <a:lnTo>
                    <a:pt x="620" y="2757"/>
                  </a:lnTo>
                  <a:lnTo>
                    <a:pt x="301" y="3132"/>
                  </a:lnTo>
                  <a:lnTo>
                    <a:pt x="1" y="3489"/>
                  </a:lnTo>
                  <a:lnTo>
                    <a:pt x="657" y="3826"/>
                  </a:lnTo>
                  <a:lnTo>
                    <a:pt x="1332" y="4145"/>
                  </a:lnTo>
                  <a:lnTo>
                    <a:pt x="2045" y="4426"/>
                  </a:lnTo>
                  <a:lnTo>
                    <a:pt x="2757" y="4670"/>
                  </a:lnTo>
                  <a:lnTo>
                    <a:pt x="3489" y="4895"/>
                  </a:lnTo>
                  <a:lnTo>
                    <a:pt x="4239" y="5083"/>
                  </a:lnTo>
                  <a:lnTo>
                    <a:pt x="4970" y="5233"/>
                  </a:lnTo>
                  <a:lnTo>
                    <a:pt x="5739" y="5364"/>
                  </a:lnTo>
                  <a:lnTo>
                    <a:pt x="5739" y="5364"/>
                  </a:lnTo>
                  <a:lnTo>
                    <a:pt x="5495" y="5176"/>
                  </a:lnTo>
                  <a:lnTo>
                    <a:pt x="5270" y="4989"/>
                  </a:lnTo>
                  <a:lnTo>
                    <a:pt x="5045" y="4801"/>
                  </a:lnTo>
                  <a:lnTo>
                    <a:pt x="4839" y="4576"/>
                  </a:lnTo>
                  <a:lnTo>
                    <a:pt x="4651" y="4370"/>
                  </a:lnTo>
                  <a:lnTo>
                    <a:pt x="4464" y="4145"/>
                  </a:lnTo>
                  <a:lnTo>
                    <a:pt x="4276" y="3920"/>
                  </a:lnTo>
                  <a:lnTo>
                    <a:pt x="4126" y="3676"/>
                  </a:lnTo>
                  <a:lnTo>
                    <a:pt x="3957" y="3432"/>
                  </a:lnTo>
                  <a:lnTo>
                    <a:pt x="3807" y="3189"/>
                  </a:lnTo>
                  <a:lnTo>
                    <a:pt x="3545" y="2664"/>
                  </a:lnTo>
                  <a:lnTo>
                    <a:pt x="3320" y="2139"/>
                  </a:lnTo>
                  <a:lnTo>
                    <a:pt x="3113" y="1595"/>
                  </a:lnTo>
                  <a:lnTo>
                    <a:pt x="2926" y="1426"/>
                  </a:lnTo>
                  <a:lnTo>
                    <a:pt x="2757" y="1238"/>
                  </a:lnTo>
                  <a:lnTo>
                    <a:pt x="2588" y="1051"/>
                  </a:lnTo>
                  <a:lnTo>
                    <a:pt x="2438" y="863"/>
                  </a:lnTo>
                  <a:lnTo>
                    <a:pt x="2288" y="657"/>
                  </a:lnTo>
                  <a:lnTo>
                    <a:pt x="2138" y="451"/>
                  </a:lnTo>
                  <a:lnTo>
                    <a:pt x="2026" y="226"/>
                  </a:lnTo>
                  <a:lnTo>
                    <a:pt x="1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6"/>
            <p:cNvSpPr/>
            <p:nvPr/>
          </p:nvSpPr>
          <p:spPr>
            <a:xfrm>
              <a:off x="1838621" y="745304"/>
              <a:ext cx="111652" cy="124339"/>
            </a:xfrm>
            <a:custGeom>
              <a:avLst/>
              <a:gdLst/>
              <a:ahLst/>
              <a:cxnLst/>
              <a:rect l="l" t="t" r="r" b="b"/>
              <a:pathLst>
                <a:path w="3133" h="3489" extrusionOk="0">
                  <a:moveTo>
                    <a:pt x="301" y="1"/>
                  </a:moveTo>
                  <a:lnTo>
                    <a:pt x="188" y="207"/>
                  </a:lnTo>
                  <a:lnTo>
                    <a:pt x="95" y="432"/>
                  </a:lnTo>
                  <a:lnTo>
                    <a:pt x="38" y="657"/>
                  </a:lnTo>
                  <a:lnTo>
                    <a:pt x="1" y="901"/>
                  </a:lnTo>
                  <a:lnTo>
                    <a:pt x="1" y="1126"/>
                  </a:lnTo>
                  <a:lnTo>
                    <a:pt x="20" y="1370"/>
                  </a:lnTo>
                  <a:lnTo>
                    <a:pt x="57" y="1595"/>
                  </a:lnTo>
                  <a:lnTo>
                    <a:pt x="132" y="1838"/>
                  </a:lnTo>
                  <a:lnTo>
                    <a:pt x="226" y="2045"/>
                  </a:lnTo>
                  <a:lnTo>
                    <a:pt x="357" y="2251"/>
                  </a:lnTo>
                  <a:lnTo>
                    <a:pt x="488" y="2438"/>
                  </a:lnTo>
                  <a:lnTo>
                    <a:pt x="657" y="2607"/>
                  </a:lnTo>
                  <a:lnTo>
                    <a:pt x="845" y="2776"/>
                  </a:lnTo>
                  <a:lnTo>
                    <a:pt x="1032" y="2907"/>
                  </a:lnTo>
                  <a:lnTo>
                    <a:pt x="1257" y="3020"/>
                  </a:lnTo>
                  <a:lnTo>
                    <a:pt x="1463" y="3095"/>
                  </a:lnTo>
                  <a:lnTo>
                    <a:pt x="1501" y="3226"/>
                  </a:lnTo>
                  <a:lnTo>
                    <a:pt x="1538" y="3320"/>
                  </a:lnTo>
                  <a:lnTo>
                    <a:pt x="1576" y="3395"/>
                  </a:lnTo>
                  <a:lnTo>
                    <a:pt x="1632" y="3432"/>
                  </a:lnTo>
                  <a:lnTo>
                    <a:pt x="1707" y="3451"/>
                  </a:lnTo>
                  <a:lnTo>
                    <a:pt x="1801" y="3470"/>
                  </a:lnTo>
                  <a:lnTo>
                    <a:pt x="2045" y="3489"/>
                  </a:lnTo>
                  <a:lnTo>
                    <a:pt x="2195" y="3489"/>
                  </a:lnTo>
                  <a:lnTo>
                    <a:pt x="2345" y="3470"/>
                  </a:lnTo>
                  <a:lnTo>
                    <a:pt x="2495" y="3432"/>
                  </a:lnTo>
                  <a:lnTo>
                    <a:pt x="2626" y="3357"/>
                  </a:lnTo>
                  <a:lnTo>
                    <a:pt x="2757" y="3282"/>
                  </a:lnTo>
                  <a:lnTo>
                    <a:pt x="2870" y="3170"/>
                  </a:lnTo>
                  <a:lnTo>
                    <a:pt x="2964" y="3057"/>
                  </a:lnTo>
                  <a:lnTo>
                    <a:pt x="3057" y="2926"/>
                  </a:lnTo>
                  <a:lnTo>
                    <a:pt x="3114" y="2738"/>
                  </a:lnTo>
                  <a:lnTo>
                    <a:pt x="3132" y="2551"/>
                  </a:lnTo>
                  <a:lnTo>
                    <a:pt x="3132" y="2457"/>
                  </a:lnTo>
                  <a:lnTo>
                    <a:pt x="3114" y="2363"/>
                  </a:lnTo>
                  <a:lnTo>
                    <a:pt x="3076" y="2270"/>
                  </a:lnTo>
                  <a:lnTo>
                    <a:pt x="3039" y="2195"/>
                  </a:lnTo>
                  <a:lnTo>
                    <a:pt x="2945" y="2082"/>
                  </a:lnTo>
                  <a:lnTo>
                    <a:pt x="2832" y="1988"/>
                  </a:lnTo>
                  <a:lnTo>
                    <a:pt x="2682" y="1913"/>
                  </a:lnTo>
                  <a:lnTo>
                    <a:pt x="2551" y="1838"/>
                  </a:lnTo>
                  <a:lnTo>
                    <a:pt x="2232" y="1745"/>
                  </a:lnTo>
                  <a:lnTo>
                    <a:pt x="1932" y="1651"/>
                  </a:lnTo>
                  <a:lnTo>
                    <a:pt x="1801" y="1595"/>
                  </a:lnTo>
                  <a:lnTo>
                    <a:pt x="1670" y="1538"/>
                  </a:lnTo>
                  <a:lnTo>
                    <a:pt x="1426" y="1370"/>
                  </a:lnTo>
                  <a:lnTo>
                    <a:pt x="1201" y="1182"/>
                  </a:lnTo>
                  <a:lnTo>
                    <a:pt x="995" y="976"/>
                  </a:lnTo>
                  <a:lnTo>
                    <a:pt x="807" y="732"/>
                  </a:lnTo>
                  <a:lnTo>
                    <a:pt x="620" y="488"/>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6"/>
            <p:cNvSpPr/>
            <p:nvPr/>
          </p:nvSpPr>
          <p:spPr>
            <a:xfrm>
              <a:off x="1916812" y="919720"/>
              <a:ext cx="114967" cy="90270"/>
            </a:xfrm>
            <a:custGeom>
              <a:avLst/>
              <a:gdLst/>
              <a:ahLst/>
              <a:cxnLst/>
              <a:rect l="l" t="t" r="r" b="b"/>
              <a:pathLst>
                <a:path w="3226" h="2533" extrusionOk="0">
                  <a:moveTo>
                    <a:pt x="1407" y="1"/>
                  </a:moveTo>
                  <a:lnTo>
                    <a:pt x="1295" y="20"/>
                  </a:lnTo>
                  <a:lnTo>
                    <a:pt x="1201" y="57"/>
                  </a:lnTo>
                  <a:lnTo>
                    <a:pt x="1088" y="113"/>
                  </a:lnTo>
                  <a:lnTo>
                    <a:pt x="995" y="170"/>
                  </a:lnTo>
                  <a:lnTo>
                    <a:pt x="807" y="338"/>
                  </a:lnTo>
                  <a:lnTo>
                    <a:pt x="620" y="563"/>
                  </a:lnTo>
                  <a:lnTo>
                    <a:pt x="451" y="826"/>
                  </a:lnTo>
                  <a:lnTo>
                    <a:pt x="301" y="1089"/>
                  </a:lnTo>
                  <a:lnTo>
                    <a:pt x="188" y="1351"/>
                  </a:lnTo>
                  <a:lnTo>
                    <a:pt x="94" y="1651"/>
                  </a:lnTo>
                  <a:lnTo>
                    <a:pt x="38" y="1932"/>
                  </a:lnTo>
                  <a:lnTo>
                    <a:pt x="1" y="2232"/>
                  </a:lnTo>
                  <a:lnTo>
                    <a:pt x="1" y="2532"/>
                  </a:lnTo>
                  <a:lnTo>
                    <a:pt x="38" y="2307"/>
                  </a:lnTo>
                  <a:lnTo>
                    <a:pt x="76" y="2082"/>
                  </a:lnTo>
                  <a:lnTo>
                    <a:pt x="151" y="1857"/>
                  </a:lnTo>
                  <a:lnTo>
                    <a:pt x="244" y="1632"/>
                  </a:lnTo>
                  <a:lnTo>
                    <a:pt x="338" y="1426"/>
                  </a:lnTo>
                  <a:lnTo>
                    <a:pt x="469" y="1220"/>
                  </a:lnTo>
                  <a:lnTo>
                    <a:pt x="601" y="1032"/>
                  </a:lnTo>
                  <a:lnTo>
                    <a:pt x="751" y="864"/>
                  </a:lnTo>
                  <a:lnTo>
                    <a:pt x="882" y="732"/>
                  </a:lnTo>
                  <a:lnTo>
                    <a:pt x="1013" y="638"/>
                  </a:lnTo>
                  <a:lnTo>
                    <a:pt x="1182" y="563"/>
                  </a:lnTo>
                  <a:lnTo>
                    <a:pt x="1257" y="545"/>
                  </a:lnTo>
                  <a:lnTo>
                    <a:pt x="1426" y="545"/>
                  </a:lnTo>
                  <a:lnTo>
                    <a:pt x="1520" y="582"/>
                  </a:lnTo>
                  <a:lnTo>
                    <a:pt x="1688" y="676"/>
                  </a:lnTo>
                  <a:lnTo>
                    <a:pt x="2007" y="901"/>
                  </a:lnTo>
                  <a:lnTo>
                    <a:pt x="2138" y="976"/>
                  </a:lnTo>
                  <a:lnTo>
                    <a:pt x="2288" y="1051"/>
                  </a:lnTo>
                  <a:lnTo>
                    <a:pt x="2438" y="1107"/>
                  </a:lnTo>
                  <a:lnTo>
                    <a:pt x="2588" y="1145"/>
                  </a:lnTo>
                  <a:lnTo>
                    <a:pt x="2757" y="1164"/>
                  </a:lnTo>
                  <a:lnTo>
                    <a:pt x="2907" y="1182"/>
                  </a:lnTo>
                  <a:lnTo>
                    <a:pt x="3076" y="1182"/>
                  </a:lnTo>
                  <a:lnTo>
                    <a:pt x="3226" y="1145"/>
                  </a:lnTo>
                  <a:lnTo>
                    <a:pt x="3038" y="1107"/>
                  </a:lnTo>
                  <a:lnTo>
                    <a:pt x="2870" y="1051"/>
                  </a:lnTo>
                  <a:lnTo>
                    <a:pt x="2701" y="995"/>
                  </a:lnTo>
                  <a:lnTo>
                    <a:pt x="2532" y="901"/>
                  </a:lnTo>
                  <a:lnTo>
                    <a:pt x="2382" y="788"/>
                  </a:lnTo>
                  <a:lnTo>
                    <a:pt x="2232" y="676"/>
                  </a:lnTo>
                  <a:lnTo>
                    <a:pt x="2101" y="545"/>
                  </a:lnTo>
                  <a:lnTo>
                    <a:pt x="1988" y="413"/>
                  </a:lnTo>
                  <a:lnTo>
                    <a:pt x="1838" y="188"/>
                  </a:lnTo>
                  <a:lnTo>
                    <a:pt x="1745" y="113"/>
                  </a:lnTo>
                  <a:lnTo>
                    <a:pt x="1632" y="38"/>
                  </a:lnTo>
                  <a:lnTo>
                    <a:pt x="15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a:off x="1928858" y="1128919"/>
              <a:ext cx="188487" cy="34782"/>
            </a:xfrm>
            <a:custGeom>
              <a:avLst/>
              <a:gdLst/>
              <a:ahLst/>
              <a:cxnLst/>
              <a:rect l="l" t="t" r="r" b="b"/>
              <a:pathLst>
                <a:path w="5289" h="976" extrusionOk="0">
                  <a:moveTo>
                    <a:pt x="5288" y="0"/>
                  </a:moveTo>
                  <a:lnTo>
                    <a:pt x="4407" y="94"/>
                  </a:lnTo>
                  <a:lnTo>
                    <a:pt x="3507" y="169"/>
                  </a:lnTo>
                  <a:lnTo>
                    <a:pt x="2607" y="225"/>
                  </a:lnTo>
                  <a:lnTo>
                    <a:pt x="1744" y="281"/>
                  </a:lnTo>
                  <a:lnTo>
                    <a:pt x="488" y="338"/>
                  </a:lnTo>
                  <a:lnTo>
                    <a:pt x="450" y="131"/>
                  </a:lnTo>
                  <a:lnTo>
                    <a:pt x="0" y="206"/>
                  </a:lnTo>
                  <a:lnTo>
                    <a:pt x="113" y="825"/>
                  </a:lnTo>
                  <a:lnTo>
                    <a:pt x="319" y="807"/>
                  </a:lnTo>
                  <a:lnTo>
                    <a:pt x="1444" y="750"/>
                  </a:lnTo>
                  <a:lnTo>
                    <a:pt x="1557" y="844"/>
                  </a:lnTo>
                  <a:lnTo>
                    <a:pt x="1669" y="938"/>
                  </a:lnTo>
                  <a:lnTo>
                    <a:pt x="1725" y="957"/>
                  </a:lnTo>
                  <a:lnTo>
                    <a:pt x="1782" y="975"/>
                  </a:lnTo>
                  <a:lnTo>
                    <a:pt x="1819" y="957"/>
                  </a:lnTo>
                  <a:lnTo>
                    <a:pt x="1857" y="919"/>
                  </a:lnTo>
                  <a:lnTo>
                    <a:pt x="1894" y="844"/>
                  </a:lnTo>
                  <a:lnTo>
                    <a:pt x="1932" y="713"/>
                  </a:lnTo>
                  <a:lnTo>
                    <a:pt x="3338" y="638"/>
                  </a:lnTo>
                  <a:lnTo>
                    <a:pt x="4051" y="582"/>
                  </a:lnTo>
                  <a:lnTo>
                    <a:pt x="4744" y="506"/>
                  </a:lnTo>
                  <a:lnTo>
                    <a:pt x="4819" y="619"/>
                  </a:lnTo>
                  <a:lnTo>
                    <a:pt x="4913" y="694"/>
                  </a:lnTo>
                  <a:lnTo>
                    <a:pt x="4969" y="619"/>
                  </a:lnTo>
                  <a:lnTo>
                    <a:pt x="5007" y="563"/>
                  </a:lnTo>
                  <a:lnTo>
                    <a:pt x="5007" y="488"/>
                  </a:lnTo>
                  <a:lnTo>
                    <a:pt x="5251" y="450"/>
                  </a:lnTo>
                  <a:lnTo>
                    <a:pt x="5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a:off x="1956906" y="1120223"/>
              <a:ext cx="22772" cy="24768"/>
            </a:xfrm>
            <a:custGeom>
              <a:avLst/>
              <a:gdLst/>
              <a:ahLst/>
              <a:cxnLst/>
              <a:rect l="l" t="t" r="r" b="b"/>
              <a:pathLst>
                <a:path w="639" h="695" extrusionOk="0">
                  <a:moveTo>
                    <a:pt x="320" y="0"/>
                  </a:moveTo>
                  <a:lnTo>
                    <a:pt x="263" y="19"/>
                  </a:lnTo>
                  <a:lnTo>
                    <a:pt x="245" y="38"/>
                  </a:lnTo>
                  <a:lnTo>
                    <a:pt x="188" y="132"/>
                  </a:lnTo>
                  <a:lnTo>
                    <a:pt x="76" y="394"/>
                  </a:lnTo>
                  <a:lnTo>
                    <a:pt x="20" y="544"/>
                  </a:lnTo>
                  <a:lnTo>
                    <a:pt x="1" y="694"/>
                  </a:lnTo>
                  <a:lnTo>
                    <a:pt x="320" y="675"/>
                  </a:lnTo>
                  <a:lnTo>
                    <a:pt x="638" y="657"/>
                  </a:lnTo>
                  <a:lnTo>
                    <a:pt x="526" y="394"/>
                  </a:lnTo>
                  <a:lnTo>
                    <a:pt x="432" y="150"/>
                  </a:lnTo>
                  <a:lnTo>
                    <a:pt x="395" y="57"/>
                  </a:lnTo>
                  <a:lnTo>
                    <a:pt x="357" y="19"/>
                  </a:lnTo>
                  <a:lnTo>
                    <a:pt x="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a:off x="1936200" y="882976"/>
              <a:ext cx="127689" cy="98930"/>
            </a:xfrm>
            <a:custGeom>
              <a:avLst/>
              <a:gdLst/>
              <a:ahLst/>
              <a:cxnLst/>
              <a:rect l="l" t="t" r="r" b="b"/>
              <a:pathLst>
                <a:path w="3583" h="2776" extrusionOk="0">
                  <a:moveTo>
                    <a:pt x="132" y="1"/>
                  </a:moveTo>
                  <a:lnTo>
                    <a:pt x="57" y="432"/>
                  </a:lnTo>
                  <a:lnTo>
                    <a:pt x="0" y="863"/>
                  </a:lnTo>
                  <a:lnTo>
                    <a:pt x="0" y="1313"/>
                  </a:lnTo>
                  <a:lnTo>
                    <a:pt x="38" y="1763"/>
                  </a:lnTo>
                  <a:lnTo>
                    <a:pt x="57" y="1857"/>
                  </a:lnTo>
                  <a:lnTo>
                    <a:pt x="76" y="1932"/>
                  </a:lnTo>
                  <a:lnTo>
                    <a:pt x="113" y="2007"/>
                  </a:lnTo>
                  <a:lnTo>
                    <a:pt x="169" y="2063"/>
                  </a:lnTo>
                  <a:lnTo>
                    <a:pt x="226" y="2082"/>
                  </a:lnTo>
                  <a:lnTo>
                    <a:pt x="263" y="2101"/>
                  </a:lnTo>
                  <a:lnTo>
                    <a:pt x="376" y="2082"/>
                  </a:lnTo>
                  <a:lnTo>
                    <a:pt x="469" y="2045"/>
                  </a:lnTo>
                  <a:lnTo>
                    <a:pt x="563" y="2007"/>
                  </a:lnTo>
                  <a:lnTo>
                    <a:pt x="863" y="1876"/>
                  </a:lnTo>
                  <a:lnTo>
                    <a:pt x="1163" y="1801"/>
                  </a:lnTo>
                  <a:lnTo>
                    <a:pt x="1238" y="1819"/>
                  </a:lnTo>
                  <a:lnTo>
                    <a:pt x="1276" y="1857"/>
                  </a:lnTo>
                  <a:lnTo>
                    <a:pt x="1313" y="1913"/>
                  </a:lnTo>
                  <a:lnTo>
                    <a:pt x="1351" y="1970"/>
                  </a:lnTo>
                  <a:lnTo>
                    <a:pt x="1351" y="2026"/>
                  </a:lnTo>
                  <a:lnTo>
                    <a:pt x="1351" y="2082"/>
                  </a:lnTo>
                  <a:lnTo>
                    <a:pt x="1294" y="2176"/>
                  </a:lnTo>
                  <a:lnTo>
                    <a:pt x="1219" y="2270"/>
                  </a:lnTo>
                  <a:lnTo>
                    <a:pt x="1126" y="2345"/>
                  </a:lnTo>
                  <a:lnTo>
                    <a:pt x="919" y="2476"/>
                  </a:lnTo>
                  <a:lnTo>
                    <a:pt x="826" y="2551"/>
                  </a:lnTo>
                  <a:lnTo>
                    <a:pt x="769" y="2645"/>
                  </a:lnTo>
                  <a:lnTo>
                    <a:pt x="1088" y="2588"/>
                  </a:lnTo>
                  <a:lnTo>
                    <a:pt x="1426" y="2588"/>
                  </a:lnTo>
                  <a:lnTo>
                    <a:pt x="1744" y="2607"/>
                  </a:lnTo>
                  <a:lnTo>
                    <a:pt x="2063" y="2682"/>
                  </a:lnTo>
                  <a:lnTo>
                    <a:pt x="2344" y="2757"/>
                  </a:lnTo>
                  <a:lnTo>
                    <a:pt x="2494" y="2776"/>
                  </a:lnTo>
                  <a:lnTo>
                    <a:pt x="2626" y="2757"/>
                  </a:lnTo>
                  <a:lnTo>
                    <a:pt x="2757" y="2720"/>
                  </a:lnTo>
                  <a:lnTo>
                    <a:pt x="2869" y="2626"/>
                  </a:lnTo>
                  <a:lnTo>
                    <a:pt x="3076" y="2438"/>
                  </a:lnTo>
                  <a:lnTo>
                    <a:pt x="3188" y="2345"/>
                  </a:lnTo>
                  <a:lnTo>
                    <a:pt x="3301" y="2270"/>
                  </a:lnTo>
                  <a:lnTo>
                    <a:pt x="3432" y="2213"/>
                  </a:lnTo>
                  <a:lnTo>
                    <a:pt x="3507" y="2195"/>
                  </a:lnTo>
                  <a:lnTo>
                    <a:pt x="3582" y="2213"/>
                  </a:lnTo>
                  <a:lnTo>
                    <a:pt x="3582" y="2213"/>
                  </a:lnTo>
                  <a:lnTo>
                    <a:pt x="3563" y="2157"/>
                  </a:lnTo>
                  <a:lnTo>
                    <a:pt x="3507" y="2101"/>
                  </a:lnTo>
                  <a:lnTo>
                    <a:pt x="3451" y="2082"/>
                  </a:lnTo>
                  <a:lnTo>
                    <a:pt x="3188" y="2082"/>
                  </a:lnTo>
                  <a:lnTo>
                    <a:pt x="3132" y="2063"/>
                  </a:lnTo>
                  <a:lnTo>
                    <a:pt x="3057" y="2007"/>
                  </a:lnTo>
                  <a:lnTo>
                    <a:pt x="3020" y="1932"/>
                  </a:lnTo>
                  <a:lnTo>
                    <a:pt x="2982" y="1857"/>
                  </a:lnTo>
                  <a:lnTo>
                    <a:pt x="2926" y="1763"/>
                  </a:lnTo>
                  <a:lnTo>
                    <a:pt x="3395" y="1819"/>
                  </a:lnTo>
                  <a:lnTo>
                    <a:pt x="3395" y="1819"/>
                  </a:lnTo>
                  <a:lnTo>
                    <a:pt x="3320" y="1726"/>
                  </a:lnTo>
                  <a:lnTo>
                    <a:pt x="3207" y="1651"/>
                  </a:lnTo>
                  <a:lnTo>
                    <a:pt x="3095" y="1576"/>
                  </a:lnTo>
                  <a:lnTo>
                    <a:pt x="2982" y="1538"/>
                  </a:lnTo>
                  <a:lnTo>
                    <a:pt x="2851" y="1501"/>
                  </a:lnTo>
                  <a:lnTo>
                    <a:pt x="2719" y="1482"/>
                  </a:lnTo>
                  <a:lnTo>
                    <a:pt x="2588" y="1463"/>
                  </a:lnTo>
                  <a:lnTo>
                    <a:pt x="2438" y="1463"/>
                  </a:lnTo>
                  <a:lnTo>
                    <a:pt x="2176" y="1501"/>
                  </a:lnTo>
                  <a:lnTo>
                    <a:pt x="1932" y="1557"/>
                  </a:lnTo>
                  <a:lnTo>
                    <a:pt x="1669" y="1594"/>
                  </a:lnTo>
                  <a:lnTo>
                    <a:pt x="1407" y="1632"/>
                  </a:lnTo>
                  <a:lnTo>
                    <a:pt x="1257" y="1632"/>
                  </a:lnTo>
                  <a:lnTo>
                    <a:pt x="1126" y="1613"/>
                  </a:lnTo>
                  <a:lnTo>
                    <a:pt x="994" y="1594"/>
                  </a:lnTo>
                  <a:lnTo>
                    <a:pt x="863" y="1557"/>
                  </a:lnTo>
                  <a:lnTo>
                    <a:pt x="751" y="1519"/>
                  </a:lnTo>
                  <a:lnTo>
                    <a:pt x="638" y="1444"/>
                  </a:lnTo>
                  <a:lnTo>
                    <a:pt x="544" y="1369"/>
                  </a:lnTo>
                  <a:lnTo>
                    <a:pt x="451" y="1257"/>
                  </a:lnTo>
                  <a:lnTo>
                    <a:pt x="376" y="1126"/>
                  </a:lnTo>
                  <a:lnTo>
                    <a:pt x="338" y="957"/>
                  </a:lnTo>
                  <a:lnTo>
                    <a:pt x="301" y="807"/>
                  </a:lnTo>
                  <a:lnTo>
                    <a:pt x="282" y="638"/>
                  </a:lnTo>
                  <a:lnTo>
                    <a:pt x="244" y="301"/>
                  </a:lnTo>
                  <a:lnTo>
                    <a:pt x="207" y="151"/>
                  </a:lnTo>
                  <a:lnTo>
                    <a:pt x="1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a:off x="1994326" y="953826"/>
              <a:ext cx="35459" cy="12723"/>
            </a:xfrm>
            <a:custGeom>
              <a:avLst/>
              <a:gdLst/>
              <a:ahLst/>
              <a:cxnLst/>
              <a:rect l="l" t="t" r="r" b="b"/>
              <a:pathLst>
                <a:path w="995" h="357" extrusionOk="0">
                  <a:moveTo>
                    <a:pt x="1" y="0"/>
                  </a:moveTo>
                  <a:lnTo>
                    <a:pt x="38" y="75"/>
                  </a:lnTo>
                  <a:lnTo>
                    <a:pt x="76" y="150"/>
                  </a:lnTo>
                  <a:lnTo>
                    <a:pt x="207" y="244"/>
                  </a:lnTo>
                  <a:lnTo>
                    <a:pt x="338" y="319"/>
                  </a:lnTo>
                  <a:lnTo>
                    <a:pt x="413" y="338"/>
                  </a:lnTo>
                  <a:lnTo>
                    <a:pt x="488" y="357"/>
                  </a:lnTo>
                  <a:lnTo>
                    <a:pt x="563" y="338"/>
                  </a:lnTo>
                  <a:lnTo>
                    <a:pt x="657" y="338"/>
                  </a:lnTo>
                  <a:lnTo>
                    <a:pt x="788" y="263"/>
                  </a:lnTo>
                  <a:lnTo>
                    <a:pt x="920" y="169"/>
                  </a:lnTo>
                  <a:lnTo>
                    <a:pt x="957" y="113"/>
                  </a:lnTo>
                  <a:lnTo>
                    <a:pt x="995" y="38"/>
                  </a:lnTo>
                  <a:lnTo>
                    <a:pt x="751" y="19"/>
                  </a:lnTo>
                  <a:lnTo>
                    <a:pt x="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a:off x="2085241" y="942457"/>
              <a:ext cx="42124" cy="26764"/>
            </a:xfrm>
            <a:custGeom>
              <a:avLst/>
              <a:gdLst/>
              <a:ahLst/>
              <a:cxnLst/>
              <a:rect l="l" t="t" r="r" b="b"/>
              <a:pathLst>
                <a:path w="1182" h="751" extrusionOk="0">
                  <a:moveTo>
                    <a:pt x="431" y="0"/>
                  </a:moveTo>
                  <a:lnTo>
                    <a:pt x="169" y="19"/>
                  </a:lnTo>
                  <a:lnTo>
                    <a:pt x="94" y="38"/>
                  </a:lnTo>
                  <a:lnTo>
                    <a:pt x="38" y="57"/>
                  </a:lnTo>
                  <a:lnTo>
                    <a:pt x="0" y="113"/>
                  </a:lnTo>
                  <a:lnTo>
                    <a:pt x="0" y="150"/>
                  </a:lnTo>
                  <a:lnTo>
                    <a:pt x="19" y="188"/>
                  </a:lnTo>
                  <a:lnTo>
                    <a:pt x="281" y="226"/>
                  </a:lnTo>
                  <a:lnTo>
                    <a:pt x="544" y="282"/>
                  </a:lnTo>
                  <a:lnTo>
                    <a:pt x="525" y="376"/>
                  </a:lnTo>
                  <a:lnTo>
                    <a:pt x="488" y="432"/>
                  </a:lnTo>
                  <a:lnTo>
                    <a:pt x="431" y="526"/>
                  </a:lnTo>
                  <a:lnTo>
                    <a:pt x="413" y="619"/>
                  </a:lnTo>
                  <a:lnTo>
                    <a:pt x="431" y="676"/>
                  </a:lnTo>
                  <a:lnTo>
                    <a:pt x="450" y="713"/>
                  </a:lnTo>
                  <a:lnTo>
                    <a:pt x="488" y="732"/>
                  </a:lnTo>
                  <a:lnTo>
                    <a:pt x="525" y="751"/>
                  </a:lnTo>
                  <a:lnTo>
                    <a:pt x="563" y="732"/>
                  </a:lnTo>
                  <a:lnTo>
                    <a:pt x="600" y="713"/>
                  </a:lnTo>
                  <a:lnTo>
                    <a:pt x="656" y="657"/>
                  </a:lnTo>
                  <a:lnTo>
                    <a:pt x="769" y="526"/>
                  </a:lnTo>
                  <a:lnTo>
                    <a:pt x="900" y="413"/>
                  </a:lnTo>
                  <a:lnTo>
                    <a:pt x="956" y="357"/>
                  </a:lnTo>
                  <a:lnTo>
                    <a:pt x="994" y="319"/>
                  </a:lnTo>
                  <a:lnTo>
                    <a:pt x="994" y="301"/>
                  </a:lnTo>
                  <a:lnTo>
                    <a:pt x="1106" y="226"/>
                  </a:lnTo>
                  <a:lnTo>
                    <a:pt x="1163" y="188"/>
                  </a:lnTo>
                  <a:lnTo>
                    <a:pt x="1181" y="132"/>
                  </a:lnTo>
                  <a:lnTo>
                    <a:pt x="938" y="57"/>
                  </a:lnTo>
                  <a:lnTo>
                    <a:pt x="675" y="19"/>
                  </a:lnTo>
                  <a:lnTo>
                    <a:pt x="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a:off x="2017064" y="1015303"/>
              <a:ext cx="100284" cy="82216"/>
            </a:xfrm>
            <a:custGeom>
              <a:avLst/>
              <a:gdLst/>
              <a:ahLst/>
              <a:cxnLst/>
              <a:rect l="l" t="t" r="r" b="b"/>
              <a:pathLst>
                <a:path w="2814" h="2307" extrusionOk="0">
                  <a:moveTo>
                    <a:pt x="919" y="0"/>
                  </a:moveTo>
                  <a:lnTo>
                    <a:pt x="788" y="57"/>
                  </a:lnTo>
                  <a:lnTo>
                    <a:pt x="676" y="113"/>
                  </a:lnTo>
                  <a:lnTo>
                    <a:pt x="600" y="188"/>
                  </a:lnTo>
                  <a:lnTo>
                    <a:pt x="544" y="244"/>
                  </a:lnTo>
                  <a:lnTo>
                    <a:pt x="432" y="394"/>
                  </a:lnTo>
                  <a:lnTo>
                    <a:pt x="319" y="544"/>
                  </a:lnTo>
                  <a:lnTo>
                    <a:pt x="263" y="638"/>
                  </a:lnTo>
                  <a:lnTo>
                    <a:pt x="207" y="732"/>
                  </a:lnTo>
                  <a:lnTo>
                    <a:pt x="113" y="957"/>
                  </a:lnTo>
                  <a:lnTo>
                    <a:pt x="57" y="1182"/>
                  </a:lnTo>
                  <a:lnTo>
                    <a:pt x="0" y="1407"/>
                  </a:lnTo>
                  <a:lnTo>
                    <a:pt x="0" y="1501"/>
                  </a:lnTo>
                  <a:lnTo>
                    <a:pt x="0" y="1613"/>
                  </a:lnTo>
                  <a:lnTo>
                    <a:pt x="19" y="1726"/>
                  </a:lnTo>
                  <a:lnTo>
                    <a:pt x="38" y="1819"/>
                  </a:lnTo>
                  <a:lnTo>
                    <a:pt x="75" y="1913"/>
                  </a:lnTo>
                  <a:lnTo>
                    <a:pt x="132" y="2007"/>
                  </a:lnTo>
                  <a:lnTo>
                    <a:pt x="207" y="2101"/>
                  </a:lnTo>
                  <a:lnTo>
                    <a:pt x="282" y="2157"/>
                  </a:lnTo>
                  <a:lnTo>
                    <a:pt x="375" y="2213"/>
                  </a:lnTo>
                  <a:lnTo>
                    <a:pt x="450" y="2251"/>
                  </a:lnTo>
                  <a:lnTo>
                    <a:pt x="657" y="2288"/>
                  </a:lnTo>
                  <a:lnTo>
                    <a:pt x="863" y="2307"/>
                  </a:lnTo>
                  <a:lnTo>
                    <a:pt x="1069" y="2307"/>
                  </a:lnTo>
                  <a:lnTo>
                    <a:pt x="2701" y="2232"/>
                  </a:lnTo>
                  <a:lnTo>
                    <a:pt x="2813" y="1201"/>
                  </a:lnTo>
                  <a:lnTo>
                    <a:pt x="2513" y="1201"/>
                  </a:lnTo>
                  <a:lnTo>
                    <a:pt x="2382" y="1163"/>
                  </a:lnTo>
                  <a:lnTo>
                    <a:pt x="2232" y="1144"/>
                  </a:lnTo>
                  <a:lnTo>
                    <a:pt x="2082" y="1088"/>
                  </a:lnTo>
                  <a:lnTo>
                    <a:pt x="1951" y="1032"/>
                  </a:lnTo>
                  <a:lnTo>
                    <a:pt x="1688" y="900"/>
                  </a:lnTo>
                  <a:lnTo>
                    <a:pt x="1444" y="713"/>
                  </a:lnTo>
                  <a:lnTo>
                    <a:pt x="1332" y="619"/>
                  </a:lnTo>
                  <a:lnTo>
                    <a:pt x="1219" y="507"/>
                  </a:lnTo>
                  <a:lnTo>
                    <a:pt x="1126" y="375"/>
                  </a:lnTo>
                  <a:lnTo>
                    <a:pt x="1051" y="263"/>
                  </a:lnTo>
                  <a:lnTo>
                    <a:pt x="976" y="132"/>
                  </a:lnTo>
                  <a:lnTo>
                    <a:pt x="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a:off x="2031106" y="961845"/>
              <a:ext cx="157732" cy="142372"/>
            </a:xfrm>
            <a:custGeom>
              <a:avLst/>
              <a:gdLst/>
              <a:ahLst/>
              <a:cxnLst/>
              <a:rect l="l" t="t" r="r" b="b"/>
              <a:pathLst>
                <a:path w="4426" h="3995" extrusionOk="0">
                  <a:moveTo>
                    <a:pt x="1538" y="0"/>
                  </a:moveTo>
                  <a:lnTo>
                    <a:pt x="1107" y="113"/>
                  </a:lnTo>
                  <a:lnTo>
                    <a:pt x="957" y="975"/>
                  </a:lnTo>
                  <a:lnTo>
                    <a:pt x="544" y="1482"/>
                  </a:lnTo>
                  <a:lnTo>
                    <a:pt x="357" y="1744"/>
                  </a:lnTo>
                  <a:lnTo>
                    <a:pt x="188" y="2025"/>
                  </a:lnTo>
                  <a:lnTo>
                    <a:pt x="131" y="2157"/>
                  </a:lnTo>
                  <a:lnTo>
                    <a:pt x="75" y="2288"/>
                  </a:lnTo>
                  <a:lnTo>
                    <a:pt x="38" y="2419"/>
                  </a:lnTo>
                  <a:lnTo>
                    <a:pt x="19" y="2569"/>
                  </a:lnTo>
                  <a:lnTo>
                    <a:pt x="0" y="2719"/>
                  </a:lnTo>
                  <a:lnTo>
                    <a:pt x="19" y="2851"/>
                  </a:lnTo>
                  <a:lnTo>
                    <a:pt x="56" y="3001"/>
                  </a:lnTo>
                  <a:lnTo>
                    <a:pt x="113" y="3169"/>
                  </a:lnTo>
                  <a:lnTo>
                    <a:pt x="150" y="3263"/>
                  </a:lnTo>
                  <a:lnTo>
                    <a:pt x="225" y="3357"/>
                  </a:lnTo>
                  <a:lnTo>
                    <a:pt x="282" y="3432"/>
                  </a:lnTo>
                  <a:lnTo>
                    <a:pt x="375" y="3507"/>
                  </a:lnTo>
                  <a:lnTo>
                    <a:pt x="450" y="3526"/>
                  </a:lnTo>
                  <a:lnTo>
                    <a:pt x="525" y="3544"/>
                  </a:lnTo>
                  <a:lnTo>
                    <a:pt x="619" y="3563"/>
                  </a:lnTo>
                  <a:lnTo>
                    <a:pt x="694" y="3544"/>
                  </a:lnTo>
                  <a:lnTo>
                    <a:pt x="863" y="3507"/>
                  </a:lnTo>
                  <a:lnTo>
                    <a:pt x="1013" y="3432"/>
                  </a:lnTo>
                  <a:lnTo>
                    <a:pt x="1107" y="3394"/>
                  </a:lnTo>
                  <a:lnTo>
                    <a:pt x="1238" y="3394"/>
                  </a:lnTo>
                  <a:lnTo>
                    <a:pt x="1557" y="3413"/>
                  </a:lnTo>
                  <a:lnTo>
                    <a:pt x="1875" y="3451"/>
                  </a:lnTo>
                  <a:lnTo>
                    <a:pt x="2007" y="3451"/>
                  </a:lnTo>
                  <a:lnTo>
                    <a:pt x="2119" y="3432"/>
                  </a:lnTo>
                  <a:lnTo>
                    <a:pt x="2250" y="3394"/>
                  </a:lnTo>
                  <a:lnTo>
                    <a:pt x="2382" y="3394"/>
                  </a:lnTo>
                  <a:lnTo>
                    <a:pt x="2494" y="3413"/>
                  </a:lnTo>
                  <a:lnTo>
                    <a:pt x="2625" y="3451"/>
                  </a:lnTo>
                  <a:lnTo>
                    <a:pt x="2869" y="3582"/>
                  </a:lnTo>
                  <a:lnTo>
                    <a:pt x="3132" y="3713"/>
                  </a:lnTo>
                  <a:lnTo>
                    <a:pt x="3394" y="3844"/>
                  </a:lnTo>
                  <a:lnTo>
                    <a:pt x="3544" y="3901"/>
                  </a:lnTo>
                  <a:lnTo>
                    <a:pt x="3694" y="3957"/>
                  </a:lnTo>
                  <a:lnTo>
                    <a:pt x="3844" y="3976"/>
                  </a:lnTo>
                  <a:lnTo>
                    <a:pt x="4013" y="3994"/>
                  </a:lnTo>
                  <a:lnTo>
                    <a:pt x="4219" y="3976"/>
                  </a:lnTo>
                  <a:lnTo>
                    <a:pt x="4426" y="3919"/>
                  </a:lnTo>
                  <a:lnTo>
                    <a:pt x="4126" y="3526"/>
                  </a:lnTo>
                  <a:lnTo>
                    <a:pt x="3844" y="3094"/>
                  </a:lnTo>
                  <a:lnTo>
                    <a:pt x="3601" y="2644"/>
                  </a:lnTo>
                  <a:lnTo>
                    <a:pt x="3394" y="2175"/>
                  </a:lnTo>
                  <a:lnTo>
                    <a:pt x="3151" y="1519"/>
                  </a:lnTo>
                  <a:lnTo>
                    <a:pt x="3000" y="1219"/>
                  </a:lnTo>
                  <a:lnTo>
                    <a:pt x="2925" y="1069"/>
                  </a:lnTo>
                  <a:lnTo>
                    <a:pt x="2832" y="919"/>
                  </a:lnTo>
                  <a:lnTo>
                    <a:pt x="2719" y="769"/>
                  </a:lnTo>
                  <a:lnTo>
                    <a:pt x="2588" y="600"/>
                  </a:lnTo>
                  <a:lnTo>
                    <a:pt x="2419" y="450"/>
                  </a:lnTo>
                  <a:lnTo>
                    <a:pt x="2250" y="300"/>
                  </a:lnTo>
                  <a:lnTo>
                    <a:pt x="2082" y="169"/>
                  </a:lnTo>
                  <a:lnTo>
                    <a:pt x="1894" y="57"/>
                  </a:lnTo>
                  <a:lnTo>
                    <a:pt x="1800" y="38"/>
                  </a:lnTo>
                  <a:lnTo>
                    <a:pt x="1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a:off x="2099924" y="976528"/>
              <a:ext cx="29437" cy="35459"/>
            </a:xfrm>
            <a:custGeom>
              <a:avLst/>
              <a:gdLst/>
              <a:ahLst/>
              <a:cxnLst/>
              <a:rect l="l" t="t" r="r" b="b"/>
              <a:pathLst>
                <a:path w="826" h="995" extrusionOk="0">
                  <a:moveTo>
                    <a:pt x="132" y="1"/>
                  </a:moveTo>
                  <a:lnTo>
                    <a:pt x="57" y="20"/>
                  </a:lnTo>
                  <a:lnTo>
                    <a:pt x="1" y="20"/>
                  </a:lnTo>
                  <a:lnTo>
                    <a:pt x="19" y="151"/>
                  </a:lnTo>
                  <a:lnTo>
                    <a:pt x="38" y="282"/>
                  </a:lnTo>
                  <a:lnTo>
                    <a:pt x="76" y="413"/>
                  </a:lnTo>
                  <a:lnTo>
                    <a:pt x="132" y="526"/>
                  </a:lnTo>
                  <a:lnTo>
                    <a:pt x="188" y="638"/>
                  </a:lnTo>
                  <a:lnTo>
                    <a:pt x="263" y="751"/>
                  </a:lnTo>
                  <a:lnTo>
                    <a:pt x="357" y="845"/>
                  </a:lnTo>
                  <a:lnTo>
                    <a:pt x="451" y="920"/>
                  </a:lnTo>
                  <a:lnTo>
                    <a:pt x="526" y="957"/>
                  </a:lnTo>
                  <a:lnTo>
                    <a:pt x="601" y="995"/>
                  </a:lnTo>
                  <a:lnTo>
                    <a:pt x="676" y="995"/>
                  </a:lnTo>
                  <a:lnTo>
                    <a:pt x="751" y="976"/>
                  </a:lnTo>
                  <a:lnTo>
                    <a:pt x="788" y="920"/>
                  </a:lnTo>
                  <a:lnTo>
                    <a:pt x="826" y="863"/>
                  </a:lnTo>
                  <a:lnTo>
                    <a:pt x="826" y="788"/>
                  </a:lnTo>
                  <a:lnTo>
                    <a:pt x="826" y="695"/>
                  </a:lnTo>
                  <a:lnTo>
                    <a:pt x="788" y="545"/>
                  </a:lnTo>
                  <a:lnTo>
                    <a:pt x="713" y="395"/>
                  </a:lnTo>
                  <a:lnTo>
                    <a:pt x="619" y="245"/>
                  </a:lnTo>
                  <a:lnTo>
                    <a:pt x="507" y="132"/>
                  </a:lnTo>
                  <a:lnTo>
                    <a:pt x="413" y="76"/>
                  </a:lnTo>
                  <a:lnTo>
                    <a:pt x="263" y="20"/>
                  </a:lnTo>
                  <a:lnTo>
                    <a:pt x="132"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a:off x="2134672" y="1033336"/>
              <a:ext cx="30114" cy="51496"/>
            </a:xfrm>
            <a:custGeom>
              <a:avLst/>
              <a:gdLst/>
              <a:ahLst/>
              <a:cxnLst/>
              <a:rect l="l" t="t" r="r" b="b"/>
              <a:pathLst>
                <a:path w="845" h="1445" extrusionOk="0">
                  <a:moveTo>
                    <a:pt x="76" y="1"/>
                  </a:moveTo>
                  <a:lnTo>
                    <a:pt x="38" y="19"/>
                  </a:lnTo>
                  <a:lnTo>
                    <a:pt x="1" y="57"/>
                  </a:lnTo>
                  <a:lnTo>
                    <a:pt x="1" y="113"/>
                  </a:lnTo>
                  <a:lnTo>
                    <a:pt x="19" y="169"/>
                  </a:lnTo>
                  <a:lnTo>
                    <a:pt x="113" y="488"/>
                  </a:lnTo>
                  <a:lnTo>
                    <a:pt x="226" y="788"/>
                  </a:lnTo>
                  <a:lnTo>
                    <a:pt x="282" y="938"/>
                  </a:lnTo>
                  <a:lnTo>
                    <a:pt x="357" y="1070"/>
                  </a:lnTo>
                  <a:lnTo>
                    <a:pt x="451" y="1220"/>
                  </a:lnTo>
                  <a:lnTo>
                    <a:pt x="545" y="1332"/>
                  </a:lnTo>
                  <a:lnTo>
                    <a:pt x="620" y="1407"/>
                  </a:lnTo>
                  <a:lnTo>
                    <a:pt x="657" y="1426"/>
                  </a:lnTo>
                  <a:lnTo>
                    <a:pt x="713" y="1445"/>
                  </a:lnTo>
                  <a:lnTo>
                    <a:pt x="751" y="1445"/>
                  </a:lnTo>
                  <a:lnTo>
                    <a:pt x="807" y="1426"/>
                  </a:lnTo>
                  <a:lnTo>
                    <a:pt x="845" y="1407"/>
                  </a:lnTo>
                  <a:lnTo>
                    <a:pt x="845" y="1351"/>
                  </a:lnTo>
                  <a:lnTo>
                    <a:pt x="845" y="1313"/>
                  </a:lnTo>
                  <a:lnTo>
                    <a:pt x="826" y="1276"/>
                  </a:lnTo>
                  <a:lnTo>
                    <a:pt x="170" y="76"/>
                  </a:lnTo>
                  <a:lnTo>
                    <a:pt x="132" y="19"/>
                  </a:lnTo>
                  <a:lnTo>
                    <a:pt x="11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a:off x="1278593" y="1219121"/>
              <a:ext cx="699707" cy="1833763"/>
            </a:xfrm>
            <a:custGeom>
              <a:avLst/>
              <a:gdLst/>
              <a:ahLst/>
              <a:cxnLst/>
              <a:rect l="l" t="t" r="r" b="b"/>
              <a:pathLst>
                <a:path w="19634" h="51456" extrusionOk="0">
                  <a:moveTo>
                    <a:pt x="6114" y="1"/>
                  </a:moveTo>
                  <a:lnTo>
                    <a:pt x="5814" y="19"/>
                  </a:lnTo>
                  <a:lnTo>
                    <a:pt x="5533" y="76"/>
                  </a:lnTo>
                  <a:lnTo>
                    <a:pt x="5233" y="169"/>
                  </a:lnTo>
                  <a:lnTo>
                    <a:pt x="4951" y="282"/>
                  </a:lnTo>
                  <a:lnTo>
                    <a:pt x="4689" y="432"/>
                  </a:lnTo>
                  <a:lnTo>
                    <a:pt x="4426" y="601"/>
                  </a:lnTo>
                  <a:lnTo>
                    <a:pt x="4164" y="788"/>
                  </a:lnTo>
                  <a:lnTo>
                    <a:pt x="3920" y="995"/>
                  </a:lnTo>
                  <a:lnTo>
                    <a:pt x="3695" y="1220"/>
                  </a:lnTo>
                  <a:lnTo>
                    <a:pt x="3489" y="1463"/>
                  </a:lnTo>
                  <a:lnTo>
                    <a:pt x="3282" y="1726"/>
                  </a:lnTo>
                  <a:lnTo>
                    <a:pt x="3114" y="2007"/>
                  </a:lnTo>
                  <a:lnTo>
                    <a:pt x="2964" y="2288"/>
                  </a:lnTo>
                  <a:lnTo>
                    <a:pt x="2832" y="2570"/>
                  </a:lnTo>
                  <a:lnTo>
                    <a:pt x="2701" y="2870"/>
                  </a:lnTo>
                  <a:lnTo>
                    <a:pt x="2589" y="3188"/>
                  </a:lnTo>
                  <a:lnTo>
                    <a:pt x="2495" y="3488"/>
                  </a:lnTo>
                  <a:lnTo>
                    <a:pt x="2420" y="3807"/>
                  </a:lnTo>
                  <a:lnTo>
                    <a:pt x="2270" y="4445"/>
                  </a:lnTo>
                  <a:lnTo>
                    <a:pt x="2176" y="5101"/>
                  </a:lnTo>
                  <a:lnTo>
                    <a:pt x="2101" y="5757"/>
                  </a:lnTo>
                  <a:lnTo>
                    <a:pt x="2045" y="6433"/>
                  </a:lnTo>
                  <a:lnTo>
                    <a:pt x="1989" y="7089"/>
                  </a:lnTo>
                  <a:lnTo>
                    <a:pt x="1" y="34766"/>
                  </a:lnTo>
                  <a:lnTo>
                    <a:pt x="282" y="35048"/>
                  </a:lnTo>
                  <a:lnTo>
                    <a:pt x="582" y="35291"/>
                  </a:lnTo>
                  <a:lnTo>
                    <a:pt x="901" y="35498"/>
                  </a:lnTo>
                  <a:lnTo>
                    <a:pt x="1238" y="35685"/>
                  </a:lnTo>
                  <a:lnTo>
                    <a:pt x="1576" y="35854"/>
                  </a:lnTo>
                  <a:lnTo>
                    <a:pt x="1932" y="36004"/>
                  </a:lnTo>
                  <a:lnTo>
                    <a:pt x="2289" y="36135"/>
                  </a:lnTo>
                  <a:lnTo>
                    <a:pt x="2645" y="36229"/>
                  </a:lnTo>
                  <a:lnTo>
                    <a:pt x="3020" y="36323"/>
                  </a:lnTo>
                  <a:lnTo>
                    <a:pt x="3414" y="36416"/>
                  </a:lnTo>
                  <a:lnTo>
                    <a:pt x="4182" y="36529"/>
                  </a:lnTo>
                  <a:lnTo>
                    <a:pt x="4951" y="36641"/>
                  </a:lnTo>
                  <a:lnTo>
                    <a:pt x="5720" y="36716"/>
                  </a:lnTo>
                  <a:lnTo>
                    <a:pt x="6489" y="36829"/>
                  </a:lnTo>
                  <a:lnTo>
                    <a:pt x="6864" y="36885"/>
                  </a:lnTo>
                  <a:lnTo>
                    <a:pt x="7258" y="36960"/>
                  </a:lnTo>
                  <a:lnTo>
                    <a:pt x="7633" y="37054"/>
                  </a:lnTo>
                  <a:lnTo>
                    <a:pt x="8027" y="37148"/>
                  </a:lnTo>
                  <a:lnTo>
                    <a:pt x="8383" y="37279"/>
                  </a:lnTo>
                  <a:lnTo>
                    <a:pt x="8758" y="37410"/>
                  </a:lnTo>
                  <a:lnTo>
                    <a:pt x="9114" y="37560"/>
                  </a:lnTo>
                  <a:lnTo>
                    <a:pt x="9452" y="37748"/>
                  </a:lnTo>
                  <a:lnTo>
                    <a:pt x="9770" y="37935"/>
                  </a:lnTo>
                  <a:lnTo>
                    <a:pt x="10089" y="38160"/>
                  </a:lnTo>
                  <a:lnTo>
                    <a:pt x="10371" y="38404"/>
                  </a:lnTo>
                  <a:lnTo>
                    <a:pt x="10633" y="38685"/>
                  </a:lnTo>
                  <a:lnTo>
                    <a:pt x="10896" y="38985"/>
                  </a:lnTo>
                  <a:lnTo>
                    <a:pt x="11102" y="39323"/>
                  </a:lnTo>
                  <a:lnTo>
                    <a:pt x="11271" y="39604"/>
                  </a:lnTo>
                  <a:lnTo>
                    <a:pt x="11402" y="39885"/>
                  </a:lnTo>
                  <a:lnTo>
                    <a:pt x="11514" y="40186"/>
                  </a:lnTo>
                  <a:lnTo>
                    <a:pt x="11627" y="40486"/>
                  </a:lnTo>
                  <a:lnTo>
                    <a:pt x="11814" y="41104"/>
                  </a:lnTo>
                  <a:lnTo>
                    <a:pt x="11983" y="41742"/>
                  </a:lnTo>
                  <a:lnTo>
                    <a:pt x="12171" y="42361"/>
                  </a:lnTo>
                  <a:lnTo>
                    <a:pt x="12264" y="42661"/>
                  </a:lnTo>
                  <a:lnTo>
                    <a:pt x="12396" y="42961"/>
                  </a:lnTo>
                  <a:lnTo>
                    <a:pt x="12508" y="43242"/>
                  </a:lnTo>
                  <a:lnTo>
                    <a:pt x="12658" y="43523"/>
                  </a:lnTo>
                  <a:lnTo>
                    <a:pt x="12827" y="43786"/>
                  </a:lnTo>
                  <a:lnTo>
                    <a:pt x="13015" y="44030"/>
                  </a:lnTo>
                  <a:lnTo>
                    <a:pt x="13240" y="44292"/>
                  </a:lnTo>
                  <a:lnTo>
                    <a:pt x="13502" y="44517"/>
                  </a:lnTo>
                  <a:lnTo>
                    <a:pt x="13783" y="44723"/>
                  </a:lnTo>
                  <a:lnTo>
                    <a:pt x="14065" y="44911"/>
                  </a:lnTo>
                  <a:lnTo>
                    <a:pt x="14365" y="45080"/>
                  </a:lnTo>
                  <a:lnTo>
                    <a:pt x="14665" y="45248"/>
                  </a:lnTo>
                  <a:lnTo>
                    <a:pt x="15283" y="45549"/>
                  </a:lnTo>
                  <a:lnTo>
                    <a:pt x="15884" y="45886"/>
                  </a:lnTo>
                  <a:lnTo>
                    <a:pt x="16184" y="46055"/>
                  </a:lnTo>
                  <a:lnTo>
                    <a:pt x="16446" y="46242"/>
                  </a:lnTo>
                  <a:lnTo>
                    <a:pt x="16709" y="46449"/>
                  </a:lnTo>
                  <a:lnTo>
                    <a:pt x="16952" y="46692"/>
                  </a:lnTo>
                  <a:lnTo>
                    <a:pt x="17159" y="46955"/>
                  </a:lnTo>
                  <a:lnTo>
                    <a:pt x="17346" y="47236"/>
                  </a:lnTo>
                  <a:lnTo>
                    <a:pt x="17477" y="47536"/>
                  </a:lnTo>
                  <a:lnTo>
                    <a:pt x="17590" y="47817"/>
                  </a:lnTo>
                  <a:lnTo>
                    <a:pt x="17665" y="48136"/>
                  </a:lnTo>
                  <a:lnTo>
                    <a:pt x="17740" y="48455"/>
                  </a:lnTo>
                  <a:lnTo>
                    <a:pt x="17871" y="49074"/>
                  </a:lnTo>
                  <a:lnTo>
                    <a:pt x="17927" y="49393"/>
                  </a:lnTo>
                  <a:lnTo>
                    <a:pt x="18002" y="49711"/>
                  </a:lnTo>
                  <a:lnTo>
                    <a:pt x="18096" y="50030"/>
                  </a:lnTo>
                  <a:lnTo>
                    <a:pt x="18227" y="50330"/>
                  </a:lnTo>
                  <a:lnTo>
                    <a:pt x="18377" y="50611"/>
                  </a:lnTo>
                  <a:lnTo>
                    <a:pt x="18565" y="50874"/>
                  </a:lnTo>
                  <a:lnTo>
                    <a:pt x="18659" y="50986"/>
                  </a:lnTo>
                  <a:lnTo>
                    <a:pt x="18771" y="51099"/>
                  </a:lnTo>
                  <a:lnTo>
                    <a:pt x="18884" y="51193"/>
                  </a:lnTo>
                  <a:lnTo>
                    <a:pt x="18996" y="51268"/>
                  </a:lnTo>
                  <a:lnTo>
                    <a:pt x="19128" y="51343"/>
                  </a:lnTo>
                  <a:lnTo>
                    <a:pt x="19259" y="51399"/>
                  </a:lnTo>
                  <a:lnTo>
                    <a:pt x="19409" y="51437"/>
                  </a:lnTo>
                  <a:lnTo>
                    <a:pt x="19540" y="51455"/>
                  </a:lnTo>
                  <a:lnTo>
                    <a:pt x="19578" y="44405"/>
                  </a:lnTo>
                  <a:lnTo>
                    <a:pt x="19596" y="37354"/>
                  </a:lnTo>
                  <a:lnTo>
                    <a:pt x="19596" y="30285"/>
                  </a:lnTo>
                  <a:lnTo>
                    <a:pt x="19634" y="23234"/>
                  </a:lnTo>
                  <a:lnTo>
                    <a:pt x="16802" y="23197"/>
                  </a:lnTo>
                  <a:lnTo>
                    <a:pt x="13990" y="23178"/>
                  </a:lnTo>
                  <a:lnTo>
                    <a:pt x="11196" y="23140"/>
                  </a:lnTo>
                  <a:lnTo>
                    <a:pt x="8345" y="23103"/>
                  </a:lnTo>
                  <a:lnTo>
                    <a:pt x="8270" y="21040"/>
                  </a:lnTo>
                  <a:lnTo>
                    <a:pt x="8233" y="18996"/>
                  </a:lnTo>
                  <a:lnTo>
                    <a:pt x="8233" y="16933"/>
                  </a:lnTo>
                  <a:lnTo>
                    <a:pt x="8289" y="14871"/>
                  </a:lnTo>
                  <a:lnTo>
                    <a:pt x="8383" y="12827"/>
                  </a:lnTo>
                  <a:lnTo>
                    <a:pt x="8514" y="10764"/>
                  </a:lnTo>
                  <a:lnTo>
                    <a:pt x="8702" y="8720"/>
                  </a:lnTo>
                  <a:lnTo>
                    <a:pt x="8927" y="6676"/>
                  </a:lnTo>
                  <a:lnTo>
                    <a:pt x="9020" y="5776"/>
                  </a:lnTo>
                  <a:lnTo>
                    <a:pt x="9077" y="5326"/>
                  </a:lnTo>
                  <a:lnTo>
                    <a:pt x="9095" y="4876"/>
                  </a:lnTo>
                  <a:lnTo>
                    <a:pt x="9114" y="4445"/>
                  </a:lnTo>
                  <a:lnTo>
                    <a:pt x="9114" y="3995"/>
                  </a:lnTo>
                  <a:lnTo>
                    <a:pt x="9095" y="3545"/>
                  </a:lnTo>
                  <a:lnTo>
                    <a:pt x="9039" y="3095"/>
                  </a:lnTo>
                  <a:lnTo>
                    <a:pt x="8945" y="2663"/>
                  </a:lnTo>
                  <a:lnTo>
                    <a:pt x="8833" y="2213"/>
                  </a:lnTo>
                  <a:lnTo>
                    <a:pt x="8664" y="1801"/>
                  </a:lnTo>
                  <a:lnTo>
                    <a:pt x="8570" y="1613"/>
                  </a:lnTo>
                  <a:lnTo>
                    <a:pt x="8458" y="1407"/>
                  </a:lnTo>
                  <a:lnTo>
                    <a:pt x="8345" y="1220"/>
                  </a:lnTo>
                  <a:lnTo>
                    <a:pt x="8214" y="1051"/>
                  </a:lnTo>
                  <a:lnTo>
                    <a:pt x="8083" y="882"/>
                  </a:lnTo>
                  <a:lnTo>
                    <a:pt x="7933" y="732"/>
                  </a:lnTo>
                  <a:lnTo>
                    <a:pt x="7783" y="582"/>
                  </a:lnTo>
                  <a:lnTo>
                    <a:pt x="7614" y="451"/>
                  </a:lnTo>
                  <a:lnTo>
                    <a:pt x="7445" y="338"/>
                  </a:lnTo>
                  <a:lnTo>
                    <a:pt x="7258" y="244"/>
                  </a:lnTo>
                  <a:lnTo>
                    <a:pt x="6976" y="113"/>
                  </a:lnTo>
                  <a:lnTo>
                    <a:pt x="6695" y="38"/>
                  </a:lnTo>
                  <a:lnTo>
                    <a:pt x="6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a:off x="1790508" y="2270998"/>
              <a:ext cx="84924" cy="585453"/>
            </a:xfrm>
            <a:custGeom>
              <a:avLst/>
              <a:gdLst/>
              <a:ahLst/>
              <a:cxnLst/>
              <a:rect l="l" t="t" r="r" b="b"/>
              <a:pathLst>
                <a:path w="2383" h="16428" extrusionOk="0">
                  <a:moveTo>
                    <a:pt x="1670" y="1"/>
                  </a:moveTo>
                  <a:lnTo>
                    <a:pt x="1632" y="1913"/>
                  </a:lnTo>
                  <a:lnTo>
                    <a:pt x="1576" y="3807"/>
                  </a:lnTo>
                  <a:lnTo>
                    <a:pt x="1482" y="5720"/>
                  </a:lnTo>
                  <a:lnTo>
                    <a:pt x="1426" y="6658"/>
                  </a:lnTo>
                  <a:lnTo>
                    <a:pt x="1351" y="7614"/>
                  </a:lnTo>
                  <a:lnTo>
                    <a:pt x="1257" y="8552"/>
                  </a:lnTo>
                  <a:lnTo>
                    <a:pt x="1144" y="9508"/>
                  </a:lnTo>
                  <a:lnTo>
                    <a:pt x="1013" y="10446"/>
                  </a:lnTo>
                  <a:lnTo>
                    <a:pt x="863" y="11383"/>
                  </a:lnTo>
                  <a:lnTo>
                    <a:pt x="676" y="12302"/>
                  </a:lnTo>
                  <a:lnTo>
                    <a:pt x="488" y="13240"/>
                  </a:lnTo>
                  <a:lnTo>
                    <a:pt x="263" y="14158"/>
                  </a:lnTo>
                  <a:lnTo>
                    <a:pt x="1" y="15077"/>
                  </a:lnTo>
                  <a:lnTo>
                    <a:pt x="338" y="15152"/>
                  </a:lnTo>
                  <a:lnTo>
                    <a:pt x="657" y="15265"/>
                  </a:lnTo>
                  <a:lnTo>
                    <a:pt x="976" y="15415"/>
                  </a:lnTo>
                  <a:lnTo>
                    <a:pt x="1294" y="15565"/>
                  </a:lnTo>
                  <a:lnTo>
                    <a:pt x="1595" y="15752"/>
                  </a:lnTo>
                  <a:lnTo>
                    <a:pt x="1876" y="15958"/>
                  </a:lnTo>
                  <a:lnTo>
                    <a:pt x="2138" y="16184"/>
                  </a:lnTo>
                  <a:lnTo>
                    <a:pt x="2382" y="16427"/>
                  </a:lnTo>
                  <a:lnTo>
                    <a:pt x="2157" y="12321"/>
                  </a:lnTo>
                  <a:lnTo>
                    <a:pt x="1970" y="8214"/>
                  </a:lnTo>
                  <a:lnTo>
                    <a:pt x="1801" y="4107"/>
                  </a:lnTo>
                  <a:lnTo>
                    <a:pt x="167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a:off x="1356785" y="1243177"/>
              <a:ext cx="108302" cy="253311"/>
            </a:xfrm>
            <a:custGeom>
              <a:avLst/>
              <a:gdLst/>
              <a:ahLst/>
              <a:cxnLst/>
              <a:rect l="l" t="t" r="r" b="b"/>
              <a:pathLst>
                <a:path w="3039" h="7108" extrusionOk="0">
                  <a:moveTo>
                    <a:pt x="3039" y="1"/>
                  </a:moveTo>
                  <a:lnTo>
                    <a:pt x="2832" y="113"/>
                  </a:lnTo>
                  <a:lnTo>
                    <a:pt x="2626" y="245"/>
                  </a:lnTo>
                  <a:lnTo>
                    <a:pt x="2420" y="395"/>
                  </a:lnTo>
                  <a:lnTo>
                    <a:pt x="2214" y="545"/>
                  </a:lnTo>
                  <a:lnTo>
                    <a:pt x="2026" y="695"/>
                  </a:lnTo>
                  <a:lnTo>
                    <a:pt x="1838" y="882"/>
                  </a:lnTo>
                  <a:lnTo>
                    <a:pt x="1482" y="1238"/>
                  </a:lnTo>
                  <a:lnTo>
                    <a:pt x="1163" y="1632"/>
                  </a:lnTo>
                  <a:lnTo>
                    <a:pt x="882" y="2063"/>
                  </a:lnTo>
                  <a:lnTo>
                    <a:pt x="638" y="2513"/>
                  </a:lnTo>
                  <a:lnTo>
                    <a:pt x="526" y="2738"/>
                  </a:lnTo>
                  <a:lnTo>
                    <a:pt x="432" y="2982"/>
                  </a:lnTo>
                  <a:lnTo>
                    <a:pt x="338" y="3226"/>
                  </a:lnTo>
                  <a:lnTo>
                    <a:pt x="263" y="3489"/>
                  </a:lnTo>
                  <a:lnTo>
                    <a:pt x="132" y="3995"/>
                  </a:lnTo>
                  <a:lnTo>
                    <a:pt x="38" y="4501"/>
                  </a:lnTo>
                  <a:lnTo>
                    <a:pt x="1" y="5026"/>
                  </a:lnTo>
                  <a:lnTo>
                    <a:pt x="1" y="5551"/>
                  </a:lnTo>
                  <a:lnTo>
                    <a:pt x="38" y="6076"/>
                  </a:lnTo>
                  <a:lnTo>
                    <a:pt x="132" y="6601"/>
                  </a:lnTo>
                  <a:lnTo>
                    <a:pt x="245" y="7108"/>
                  </a:lnTo>
                  <a:lnTo>
                    <a:pt x="301" y="6620"/>
                  </a:lnTo>
                  <a:lnTo>
                    <a:pt x="376" y="6133"/>
                  </a:lnTo>
                  <a:lnTo>
                    <a:pt x="451" y="5645"/>
                  </a:lnTo>
                  <a:lnTo>
                    <a:pt x="545" y="5157"/>
                  </a:lnTo>
                  <a:lnTo>
                    <a:pt x="657" y="4670"/>
                  </a:lnTo>
                  <a:lnTo>
                    <a:pt x="788" y="4182"/>
                  </a:lnTo>
                  <a:lnTo>
                    <a:pt x="938" y="3714"/>
                  </a:lnTo>
                  <a:lnTo>
                    <a:pt x="1088" y="3245"/>
                  </a:lnTo>
                  <a:lnTo>
                    <a:pt x="1257" y="2795"/>
                  </a:lnTo>
                  <a:lnTo>
                    <a:pt x="1463" y="2363"/>
                  </a:lnTo>
                  <a:lnTo>
                    <a:pt x="1670" y="1932"/>
                  </a:lnTo>
                  <a:lnTo>
                    <a:pt x="1913" y="1501"/>
                  </a:lnTo>
                  <a:lnTo>
                    <a:pt x="2157" y="1107"/>
                  </a:lnTo>
                  <a:lnTo>
                    <a:pt x="2439" y="713"/>
                  </a:lnTo>
                  <a:lnTo>
                    <a:pt x="2720" y="357"/>
                  </a:lnTo>
                  <a:lnTo>
                    <a:pt x="3039"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a:off x="1305323" y="2107274"/>
              <a:ext cx="34818" cy="344864"/>
            </a:xfrm>
            <a:custGeom>
              <a:avLst/>
              <a:gdLst/>
              <a:ahLst/>
              <a:cxnLst/>
              <a:rect l="l" t="t" r="r" b="b"/>
              <a:pathLst>
                <a:path w="977" h="9677" extrusionOk="0">
                  <a:moveTo>
                    <a:pt x="657" y="1"/>
                  </a:moveTo>
                  <a:lnTo>
                    <a:pt x="620" y="1163"/>
                  </a:lnTo>
                  <a:lnTo>
                    <a:pt x="582" y="2326"/>
                  </a:lnTo>
                  <a:lnTo>
                    <a:pt x="526" y="3488"/>
                  </a:lnTo>
                  <a:lnTo>
                    <a:pt x="451" y="4651"/>
                  </a:lnTo>
                  <a:lnTo>
                    <a:pt x="357" y="5814"/>
                  </a:lnTo>
                  <a:lnTo>
                    <a:pt x="263" y="6976"/>
                  </a:lnTo>
                  <a:lnTo>
                    <a:pt x="132" y="8120"/>
                  </a:lnTo>
                  <a:lnTo>
                    <a:pt x="1" y="9283"/>
                  </a:lnTo>
                  <a:lnTo>
                    <a:pt x="151" y="9264"/>
                  </a:lnTo>
                  <a:lnTo>
                    <a:pt x="282" y="9283"/>
                  </a:lnTo>
                  <a:lnTo>
                    <a:pt x="413" y="9301"/>
                  </a:lnTo>
                  <a:lnTo>
                    <a:pt x="545" y="9358"/>
                  </a:lnTo>
                  <a:lnTo>
                    <a:pt x="676" y="9414"/>
                  </a:lnTo>
                  <a:lnTo>
                    <a:pt x="789" y="9489"/>
                  </a:lnTo>
                  <a:lnTo>
                    <a:pt x="882" y="9583"/>
                  </a:lnTo>
                  <a:lnTo>
                    <a:pt x="976" y="9677"/>
                  </a:lnTo>
                  <a:lnTo>
                    <a:pt x="657"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6"/>
            <p:cNvSpPr/>
            <p:nvPr/>
          </p:nvSpPr>
          <p:spPr>
            <a:xfrm>
              <a:off x="1594032" y="2267684"/>
              <a:ext cx="46828" cy="283354"/>
            </a:xfrm>
            <a:custGeom>
              <a:avLst/>
              <a:gdLst/>
              <a:ahLst/>
              <a:cxnLst/>
              <a:rect l="l" t="t" r="r" b="b"/>
              <a:pathLst>
                <a:path w="1314" h="7951" extrusionOk="0">
                  <a:moveTo>
                    <a:pt x="1313" y="0"/>
                  </a:moveTo>
                  <a:lnTo>
                    <a:pt x="1" y="7313"/>
                  </a:lnTo>
                  <a:lnTo>
                    <a:pt x="301" y="7444"/>
                  </a:lnTo>
                  <a:lnTo>
                    <a:pt x="601" y="7594"/>
                  </a:lnTo>
                  <a:lnTo>
                    <a:pt x="882" y="7763"/>
                  </a:lnTo>
                  <a:lnTo>
                    <a:pt x="1144" y="7951"/>
                  </a:lnTo>
                  <a:lnTo>
                    <a:pt x="1220" y="5963"/>
                  </a:lnTo>
                  <a:lnTo>
                    <a:pt x="1257" y="3975"/>
                  </a:lnTo>
                  <a:lnTo>
                    <a:pt x="1295" y="1988"/>
                  </a:lnTo>
                  <a:lnTo>
                    <a:pt x="1313"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36"/>
          <p:cNvGrpSpPr/>
          <p:nvPr/>
        </p:nvGrpSpPr>
        <p:grpSpPr>
          <a:xfrm>
            <a:off x="1153052" y="4046073"/>
            <a:ext cx="1325777" cy="1106703"/>
            <a:chOff x="4228875" y="-2932575"/>
            <a:chExt cx="1813400" cy="1513750"/>
          </a:xfrm>
        </p:grpSpPr>
        <p:sp>
          <p:nvSpPr>
            <p:cNvPr id="2565" name="Google Shape;2565;p36"/>
            <p:cNvSpPr/>
            <p:nvPr/>
          </p:nvSpPr>
          <p:spPr>
            <a:xfrm>
              <a:off x="4228875" y="-2932575"/>
              <a:ext cx="1813400" cy="1513750"/>
            </a:xfrm>
            <a:custGeom>
              <a:avLst/>
              <a:gdLst/>
              <a:ahLst/>
              <a:cxnLst/>
              <a:rect l="l" t="t" r="r" b="b"/>
              <a:pathLst>
                <a:path w="72536" h="60550" extrusionOk="0">
                  <a:moveTo>
                    <a:pt x="41326" y="0"/>
                  </a:moveTo>
                  <a:lnTo>
                    <a:pt x="41112" y="117"/>
                  </a:lnTo>
                  <a:lnTo>
                    <a:pt x="40898" y="253"/>
                  </a:lnTo>
                  <a:lnTo>
                    <a:pt x="40684" y="389"/>
                  </a:lnTo>
                  <a:lnTo>
                    <a:pt x="40490" y="565"/>
                  </a:lnTo>
                  <a:lnTo>
                    <a:pt x="40276" y="759"/>
                  </a:lnTo>
                  <a:lnTo>
                    <a:pt x="40081" y="954"/>
                  </a:lnTo>
                  <a:lnTo>
                    <a:pt x="39672" y="1401"/>
                  </a:lnTo>
                  <a:lnTo>
                    <a:pt x="39303" y="1888"/>
                  </a:lnTo>
                  <a:lnTo>
                    <a:pt x="38933" y="2432"/>
                  </a:lnTo>
                  <a:lnTo>
                    <a:pt x="38583" y="2997"/>
                  </a:lnTo>
                  <a:lnTo>
                    <a:pt x="38252" y="3600"/>
                  </a:lnTo>
                  <a:lnTo>
                    <a:pt x="37941" y="4203"/>
                  </a:lnTo>
                  <a:lnTo>
                    <a:pt x="37649" y="4826"/>
                  </a:lnTo>
                  <a:lnTo>
                    <a:pt x="37377" y="5448"/>
                  </a:lnTo>
                  <a:lnTo>
                    <a:pt x="37143" y="6051"/>
                  </a:lnTo>
                  <a:lnTo>
                    <a:pt x="36910" y="6655"/>
                  </a:lnTo>
                  <a:lnTo>
                    <a:pt x="36715" y="7219"/>
                  </a:lnTo>
                  <a:lnTo>
                    <a:pt x="36559" y="7744"/>
                  </a:lnTo>
                  <a:lnTo>
                    <a:pt x="36404" y="8250"/>
                  </a:lnTo>
                  <a:lnTo>
                    <a:pt x="36326" y="8561"/>
                  </a:lnTo>
                  <a:lnTo>
                    <a:pt x="36268" y="8892"/>
                  </a:lnTo>
                  <a:lnTo>
                    <a:pt x="36229" y="9223"/>
                  </a:lnTo>
                  <a:lnTo>
                    <a:pt x="36190" y="9534"/>
                  </a:lnTo>
                  <a:lnTo>
                    <a:pt x="36190" y="9845"/>
                  </a:lnTo>
                  <a:lnTo>
                    <a:pt x="36190" y="10157"/>
                  </a:lnTo>
                  <a:lnTo>
                    <a:pt x="36190" y="10468"/>
                  </a:lnTo>
                  <a:lnTo>
                    <a:pt x="36209" y="10760"/>
                  </a:lnTo>
                  <a:lnTo>
                    <a:pt x="36287" y="11363"/>
                  </a:lnTo>
                  <a:lnTo>
                    <a:pt x="36404" y="11947"/>
                  </a:lnTo>
                  <a:lnTo>
                    <a:pt x="36540" y="12530"/>
                  </a:lnTo>
                  <a:lnTo>
                    <a:pt x="36715" y="13114"/>
                  </a:lnTo>
                  <a:lnTo>
                    <a:pt x="37046" y="14282"/>
                  </a:lnTo>
                  <a:lnTo>
                    <a:pt x="37221" y="14865"/>
                  </a:lnTo>
                  <a:lnTo>
                    <a:pt x="37377" y="15449"/>
                  </a:lnTo>
                  <a:lnTo>
                    <a:pt x="37513" y="16052"/>
                  </a:lnTo>
                  <a:lnTo>
                    <a:pt x="37629" y="16655"/>
                  </a:lnTo>
                  <a:lnTo>
                    <a:pt x="37707" y="17278"/>
                  </a:lnTo>
                  <a:lnTo>
                    <a:pt x="37727" y="17589"/>
                  </a:lnTo>
                  <a:lnTo>
                    <a:pt x="37746" y="17920"/>
                  </a:lnTo>
                  <a:lnTo>
                    <a:pt x="37727" y="18329"/>
                  </a:lnTo>
                  <a:lnTo>
                    <a:pt x="37707" y="18796"/>
                  </a:lnTo>
                  <a:lnTo>
                    <a:pt x="37668" y="19321"/>
                  </a:lnTo>
                  <a:lnTo>
                    <a:pt x="37610" y="19866"/>
                  </a:lnTo>
                  <a:lnTo>
                    <a:pt x="37532" y="20449"/>
                  </a:lnTo>
                  <a:lnTo>
                    <a:pt x="37415" y="21033"/>
                  </a:lnTo>
                  <a:lnTo>
                    <a:pt x="37279" y="21617"/>
                  </a:lnTo>
                  <a:lnTo>
                    <a:pt x="37104" y="22162"/>
                  </a:lnTo>
                  <a:lnTo>
                    <a:pt x="36910" y="22687"/>
                  </a:lnTo>
                  <a:lnTo>
                    <a:pt x="36793" y="22940"/>
                  </a:lnTo>
                  <a:lnTo>
                    <a:pt x="36657" y="23173"/>
                  </a:lnTo>
                  <a:lnTo>
                    <a:pt x="36540" y="23387"/>
                  </a:lnTo>
                  <a:lnTo>
                    <a:pt x="36384" y="23601"/>
                  </a:lnTo>
                  <a:lnTo>
                    <a:pt x="36248" y="23796"/>
                  </a:lnTo>
                  <a:lnTo>
                    <a:pt x="36073" y="23952"/>
                  </a:lnTo>
                  <a:lnTo>
                    <a:pt x="35917" y="24107"/>
                  </a:lnTo>
                  <a:lnTo>
                    <a:pt x="35723" y="24224"/>
                  </a:lnTo>
                  <a:lnTo>
                    <a:pt x="35528" y="24321"/>
                  </a:lnTo>
                  <a:lnTo>
                    <a:pt x="35334" y="24399"/>
                  </a:lnTo>
                  <a:lnTo>
                    <a:pt x="35120" y="24438"/>
                  </a:lnTo>
                  <a:lnTo>
                    <a:pt x="34886" y="24458"/>
                  </a:lnTo>
                  <a:lnTo>
                    <a:pt x="34653" y="24438"/>
                  </a:lnTo>
                  <a:lnTo>
                    <a:pt x="34400" y="24399"/>
                  </a:lnTo>
                  <a:lnTo>
                    <a:pt x="34225" y="24341"/>
                  </a:lnTo>
                  <a:lnTo>
                    <a:pt x="34069" y="24282"/>
                  </a:lnTo>
                  <a:lnTo>
                    <a:pt x="33913" y="24205"/>
                  </a:lnTo>
                  <a:lnTo>
                    <a:pt x="33777" y="24107"/>
                  </a:lnTo>
                  <a:lnTo>
                    <a:pt x="33641" y="23991"/>
                  </a:lnTo>
                  <a:lnTo>
                    <a:pt x="33524" y="23893"/>
                  </a:lnTo>
                  <a:lnTo>
                    <a:pt x="33427" y="23757"/>
                  </a:lnTo>
                  <a:lnTo>
                    <a:pt x="33330" y="23621"/>
                  </a:lnTo>
                  <a:lnTo>
                    <a:pt x="33154" y="23329"/>
                  </a:lnTo>
                  <a:lnTo>
                    <a:pt x="32999" y="22998"/>
                  </a:lnTo>
                  <a:lnTo>
                    <a:pt x="32882" y="22648"/>
                  </a:lnTo>
                  <a:lnTo>
                    <a:pt x="32804" y="22278"/>
                  </a:lnTo>
                  <a:lnTo>
                    <a:pt x="32726" y="21909"/>
                  </a:lnTo>
                  <a:lnTo>
                    <a:pt x="32668" y="21520"/>
                  </a:lnTo>
                  <a:lnTo>
                    <a:pt x="32610" y="20722"/>
                  </a:lnTo>
                  <a:lnTo>
                    <a:pt x="32571" y="19963"/>
                  </a:lnTo>
                  <a:lnTo>
                    <a:pt x="32532" y="19282"/>
                  </a:lnTo>
                  <a:lnTo>
                    <a:pt x="32279" y="19477"/>
                  </a:lnTo>
                  <a:lnTo>
                    <a:pt x="32065" y="19691"/>
                  </a:lnTo>
                  <a:lnTo>
                    <a:pt x="31870" y="19924"/>
                  </a:lnTo>
                  <a:lnTo>
                    <a:pt x="31676" y="20158"/>
                  </a:lnTo>
                  <a:lnTo>
                    <a:pt x="31501" y="20410"/>
                  </a:lnTo>
                  <a:lnTo>
                    <a:pt x="31345" y="20663"/>
                  </a:lnTo>
                  <a:lnTo>
                    <a:pt x="31209" y="20936"/>
                  </a:lnTo>
                  <a:lnTo>
                    <a:pt x="31073" y="21208"/>
                  </a:lnTo>
                  <a:lnTo>
                    <a:pt x="30956" y="21481"/>
                  </a:lnTo>
                  <a:lnTo>
                    <a:pt x="30859" y="21772"/>
                  </a:lnTo>
                  <a:lnTo>
                    <a:pt x="30761" y="22064"/>
                  </a:lnTo>
                  <a:lnTo>
                    <a:pt x="30683" y="22376"/>
                  </a:lnTo>
                  <a:lnTo>
                    <a:pt x="30547" y="22979"/>
                  </a:lnTo>
                  <a:lnTo>
                    <a:pt x="30430" y="23621"/>
                  </a:lnTo>
                  <a:lnTo>
                    <a:pt x="30353" y="24263"/>
                  </a:lnTo>
                  <a:lnTo>
                    <a:pt x="30294" y="24924"/>
                  </a:lnTo>
                  <a:lnTo>
                    <a:pt x="30197" y="26228"/>
                  </a:lnTo>
                  <a:lnTo>
                    <a:pt x="30100" y="27512"/>
                  </a:lnTo>
                  <a:lnTo>
                    <a:pt x="30041" y="28135"/>
                  </a:lnTo>
                  <a:lnTo>
                    <a:pt x="29944" y="28738"/>
                  </a:lnTo>
                  <a:lnTo>
                    <a:pt x="29866" y="29166"/>
                  </a:lnTo>
                  <a:lnTo>
                    <a:pt x="29749" y="29652"/>
                  </a:lnTo>
                  <a:lnTo>
                    <a:pt x="29594" y="30139"/>
                  </a:lnTo>
                  <a:lnTo>
                    <a:pt x="29497" y="30372"/>
                  </a:lnTo>
                  <a:lnTo>
                    <a:pt x="29399" y="30586"/>
                  </a:lnTo>
                  <a:lnTo>
                    <a:pt x="29283" y="30800"/>
                  </a:lnTo>
                  <a:lnTo>
                    <a:pt x="29146" y="30976"/>
                  </a:lnTo>
                  <a:lnTo>
                    <a:pt x="29010" y="31112"/>
                  </a:lnTo>
                  <a:lnTo>
                    <a:pt x="28854" y="31228"/>
                  </a:lnTo>
                  <a:lnTo>
                    <a:pt x="28777" y="31267"/>
                  </a:lnTo>
                  <a:lnTo>
                    <a:pt x="28679" y="31287"/>
                  </a:lnTo>
                  <a:lnTo>
                    <a:pt x="28602" y="31306"/>
                  </a:lnTo>
                  <a:lnTo>
                    <a:pt x="28407" y="31306"/>
                  </a:lnTo>
                  <a:lnTo>
                    <a:pt x="28310" y="31287"/>
                  </a:lnTo>
                  <a:lnTo>
                    <a:pt x="28193" y="31248"/>
                  </a:lnTo>
                  <a:lnTo>
                    <a:pt x="28096" y="31190"/>
                  </a:lnTo>
                  <a:lnTo>
                    <a:pt x="27901" y="31073"/>
                  </a:lnTo>
                  <a:lnTo>
                    <a:pt x="27745" y="30917"/>
                  </a:lnTo>
                  <a:lnTo>
                    <a:pt x="27609" y="30762"/>
                  </a:lnTo>
                  <a:lnTo>
                    <a:pt x="27531" y="30586"/>
                  </a:lnTo>
                  <a:lnTo>
                    <a:pt x="27473" y="30392"/>
                  </a:lnTo>
                  <a:lnTo>
                    <a:pt x="27434" y="30197"/>
                  </a:lnTo>
                  <a:lnTo>
                    <a:pt x="27434" y="30003"/>
                  </a:lnTo>
                  <a:lnTo>
                    <a:pt x="27434" y="29789"/>
                  </a:lnTo>
                  <a:lnTo>
                    <a:pt x="27473" y="29575"/>
                  </a:lnTo>
                  <a:lnTo>
                    <a:pt x="27512" y="29361"/>
                  </a:lnTo>
                  <a:lnTo>
                    <a:pt x="27629" y="28933"/>
                  </a:lnTo>
                  <a:lnTo>
                    <a:pt x="27765" y="28524"/>
                  </a:lnTo>
                  <a:lnTo>
                    <a:pt x="27901" y="28154"/>
                  </a:lnTo>
                  <a:lnTo>
                    <a:pt x="28076" y="27571"/>
                  </a:lnTo>
                  <a:lnTo>
                    <a:pt x="28251" y="26987"/>
                  </a:lnTo>
                  <a:lnTo>
                    <a:pt x="28388" y="26364"/>
                  </a:lnTo>
                  <a:lnTo>
                    <a:pt x="28485" y="25761"/>
                  </a:lnTo>
                  <a:lnTo>
                    <a:pt x="28582" y="25119"/>
                  </a:lnTo>
                  <a:lnTo>
                    <a:pt x="28640" y="24496"/>
                  </a:lnTo>
                  <a:lnTo>
                    <a:pt x="28660" y="23854"/>
                  </a:lnTo>
                  <a:lnTo>
                    <a:pt x="28660" y="23212"/>
                  </a:lnTo>
                  <a:lnTo>
                    <a:pt x="28640" y="22570"/>
                  </a:lnTo>
                  <a:lnTo>
                    <a:pt x="28602" y="21928"/>
                  </a:lnTo>
                  <a:lnTo>
                    <a:pt x="28524" y="21286"/>
                  </a:lnTo>
                  <a:lnTo>
                    <a:pt x="28426" y="20663"/>
                  </a:lnTo>
                  <a:lnTo>
                    <a:pt x="28290" y="20041"/>
                  </a:lnTo>
                  <a:lnTo>
                    <a:pt x="28154" y="19418"/>
                  </a:lnTo>
                  <a:lnTo>
                    <a:pt x="27959" y="18815"/>
                  </a:lnTo>
                  <a:lnTo>
                    <a:pt x="27765" y="18231"/>
                  </a:lnTo>
                  <a:lnTo>
                    <a:pt x="27531" y="17648"/>
                  </a:lnTo>
                  <a:lnTo>
                    <a:pt x="27259" y="17103"/>
                  </a:lnTo>
                  <a:lnTo>
                    <a:pt x="26987" y="16558"/>
                  </a:lnTo>
                  <a:lnTo>
                    <a:pt x="26675" y="16033"/>
                  </a:lnTo>
                  <a:lnTo>
                    <a:pt x="26345" y="15546"/>
                  </a:lnTo>
                  <a:lnTo>
                    <a:pt x="25975" y="15079"/>
                  </a:lnTo>
                  <a:lnTo>
                    <a:pt x="25586" y="14632"/>
                  </a:lnTo>
                  <a:lnTo>
                    <a:pt x="25158" y="14223"/>
                  </a:lnTo>
                  <a:lnTo>
                    <a:pt x="24730" y="13834"/>
                  </a:lnTo>
                  <a:lnTo>
                    <a:pt x="24263" y="13503"/>
                  </a:lnTo>
                  <a:lnTo>
                    <a:pt x="23757" y="13192"/>
                  </a:lnTo>
                  <a:lnTo>
                    <a:pt x="23231" y="12900"/>
                  </a:lnTo>
                  <a:lnTo>
                    <a:pt x="22979" y="12783"/>
                  </a:lnTo>
                  <a:lnTo>
                    <a:pt x="22687" y="12667"/>
                  </a:lnTo>
                  <a:lnTo>
                    <a:pt x="22414" y="12569"/>
                  </a:lnTo>
                  <a:lnTo>
                    <a:pt x="22122" y="12472"/>
                  </a:lnTo>
                  <a:lnTo>
                    <a:pt x="21831" y="12394"/>
                  </a:lnTo>
                  <a:lnTo>
                    <a:pt x="21519" y="12316"/>
                  </a:lnTo>
                  <a:lnTo>
                    <a:pt x="21208" y="12258"/>
                  </a:lnTo>
                  <a:lnTo>
                    <a:pt x="20897" y="12219"/>
                  </a:lnTo>
                  <a:lnTo>
                    <a:pt x="21169" y="12550"/>
                  </a:lnTo>
                  <a:lnTo>
                    <a:pt x="21441" y="12900"/>
                  </a:lnTo>
                  <a:lnTo>
                    <a:pt x="21694" y="13270"/>
                  </a:lnTo>
                  <a:lnTo>
                    <a:pt x="21947" y="13620"/>
                  </a:lnTo>
                  <a:lnTo>
                    <a:pt x="22161" y="13990"/>
                  </a:lnTo>
                  <a:lnTo>
                    <a:pt x="22375" y="14359"/>
                  </a:lnTo>
                  <a:lnTo>
                    <a:pt x="22570" y="14749"/>
                  </a:lnTo>
                  <a:lnTo>
                    <a:pt x="22764" y="15138"/>
                  </a:lnTo>
                  <a:lnTo>
                    <a:pt x="22920" y="15527"/>
                  </a:lnTo>
                  <a:lnTo>
                    <a:pt x="23095" y="15916"/>
                  </a:lnTo>
                  <a:lnTo>
                    <a:pt x="23231" y="16325"/>
                  </a:lnTo>
                  <a:lnTo>
                    <a:pt x="23368" y="16733"/>
                  </a:lnTo>
                  <a:lnTo>
                    <a:pt x="23484" y="17142"/>
                  </a:lnTo>
                  <a:lnTo>
                    <a:pt x="23601" y="17550"/>
                  </a:lnTo>
                  <a:lnTo>
                    <a:pt x="23796" y="18387"/>
                  </a:lnTo>
                  <a:lnTo>
                    <a:pt x="23932" y="19243"/>
                  </a:lnTo>
                  <a:lnTo>
                    <a:pt x="24049" y="20119"/>
                  </a:lnTo>
                  <a:lnTo>
                    <a:pt x="24126" y="20994"/>
                  </a:lnTo>
                  <a:lnTo>
                    <a:pt x="24165" y="21870"/>
                  </a:lnTo>
                  <a:lnTo>
                    <a:pt x="24165" y="22784"/>
                  </a:lnTo>
                  <a:lnTo>
                    <a:pt x="24146" y="23679"/>
                  </a:lnTo>
                  <a:lnTo>
                    <a:pt x="24107" y="24594"/>
                  </a:lnTo>
                  <a:lnTo>
                    <a:pt x="24049" y="25508"/>
                  </a:lnTo>
                  <a:lnTo>
                    <a:pt x="23990" y="25917"/>
                  </a:lnTo>
                  <a:lnTo>
                    <a:pt x="23912" y="26306"/>
                  </a:lnTo>
                  <a:lnTo>
                    <a:pt x="23796" y="26715"/>
                  </a:lnTo>
                  <a:lnTo>
                    <a:pt x="23640" y="27104"/>
                  </a:lnTo>
                  <a:lnTo>
                    <a:pt x="23484" y="27493"/>
                  </a:lnTo>
                  <a:lnTo>
                    <a:pt x="23290" y="27862"/>
                  </a:lnTo>
                  <a:lnTo>
                    <a:pt x="23095" y="28252"/>
                  </a:lnTo>
                  <a:lnTo>
                    <a:pt x="22881" y="28621"/>
                  </a:lnTo>
                  <a:lnTo>
                    <a:pt x="22025" y="30119"/>
                  </a:lnTo>
                  <a:lnTo>
                    <a:pt x="21811" y="30489"/>
                  </a:lnTo>
                  <a:lnTo>
                    <a:pt x="21617" y="30859"/>
                  </a:lnTo>
                  <a:lnTo>
                    <a:pt x="21441" y="31228"/>
                  </a:lnTo>
                  <a:lnTo>
                    <a:pt x="21286" y="31618"/>
                  </a:lnTo>
                  <a:lnTo>
                    <a:pt x="21111" y="32065"/>
                  </a:lnTo>
                  <a:lnTo>
                    <a:pt x="20974" y="32493"/>
                  </a:lnTo>
                  <a:lnTo>
                    <a:pt x="20838" y="32941"/>
                  </a:lnTo>
                  <a:lnTo>
                    <a:pt x="20722" y="33369"/>
                  </a:lnTo>
                  <a:lnTo>
                    <a:pt x="20605" y="33816"/>
                  </a:lnTo>
                  <a:lnTo>
                    <a:pt x="20527" y="34264"/>
                  </a:lnTo>
                  <a:lnTo>
                    <a:pt x="20449" y="34711"/>
                  </a:lnTo>
                  <a:lnTo>
                    <a:pt x="20391" y="35178"/>
                  </a:lnTo>
                  <a:lnTo>
                    <a:pt x="20332" y="35626"/>
                  </a:lnTo>
                  <a:lnTo>
                    <a:pt x="20313" y="36073"/>
                  </a:lnTo>
                  <a:lnTo>
                    <a:pt x="20293" y="36540"/>
                  </a:lnTo>
                  <a:lnTo>
                    <a:pt x="20293" y="37007"/>
                  </a:lnTo>
                  <a:lnTo>
                    <a:pt x="20293" y="37455"/>
                  </a:lnTo>
                  <a:lnTo>
                    <a:pt x="20313" y="37922"/>
                  </a:lnTo>
                  <a:lnTo>
                    <a:pt x="20371" y="38389"/>
                  </a:lnTo>
                  <a:lnTo>
                    <a:pt x="20410" y="38856"/>
                  </a:lnTo>
                  <a:lnTo>
                    <a:pt x="20546" y="39634"/>
                  </a:lnTo>
                  <a:lnTo>
                    <a:pt x="20683" y="40373"/>
                  </a:lnTo>
                  <a:lnTo>
                    <a:pt x="20858" y="41074"/>
                  </a:lnTo>
                  <a:lnTo>
                    <a:pt x="21052" y="41794"/>
                  </a:lnTo>
                  <a:lnTo>
                    <a:pt x="21266" y="42475"/>
                  </a:lnTo>
                  <a:lnTo>
                    <a:pt x="21500" y="43175"/>
                  </a:lnTo>
                  <a:lnTo>
                    <a:pt x="21986" y="44595"/>
                  </a:lnTo>
                  <a:lnTo>
                    <a:pt x="22064" y="44887"/>
                  </a:lnTo>
                  <a:lnTo>
                    <a:pt x="22142" y="45179"/>
                  </a:lnTo>
                  <a:lnTo>
                    <a:pt x="22220" y="45490"/>
                  </a:lnTo>
                  <a:lnTo>
                    <a:pt x="22259" y="45782"/>
                  </a:lnTo>
                  <a:lnTo>
                    <a:pt x="22298" y="46094"/>
                  </a:lnTo>
                  <a:lnTo>
                    <a:pt x="22317" y="46385"/>
                  </a:lnTo>
                  <a:lnTo>
                    <a:pt x="22336" y="47008"/>
                  </a:lnTo>
                  <a:lnTo>
                    <a:pt x="22317" y="47611"/>
                  </a:lnTo>
                  <a:lnTo>
                    <a:pt x="22259" y="48234"/>
                  </a:lnTo>
                  <a:lnTo>
                    <a:pt x="22200" y="48837"/>
                  </a:lnTo>
                  <a:lnTo>
                    <a:pt x="22122" y="49440"/>
                  </a:lnTo>
                  <a:lnTo>
                    <a:pt x="22045" y="49888"/>
                  </a:lnTo>
                  <a:lnTo>
                    <a:pt x="21967" y="50374"/>
                  </a:lnTo>
                  <a:lnTo>
                    <a:pt x="21869" y="50880"/>
                  </a:lnTo>
                  <a:lnTo>
                    <a:pt x="21753" y="51366"/>
                  </a:lnTo>
                  <a:lnTo>
                    <a:pt x="21617" y="51892"/>
                  </a:lnTo>
                  <a:lnTo>
                    <a:pt x="21461" y="52398"/>
                  </a:lnTo>
                  <a:lnTo>
                    <a:pt x="21286" y="52884"/>
                  </a:lnTo>
                  <a:lnTo>
                    <a:pt x="21072" y="53351"/>
                  </a:lnTo>
                  <a:lnTo>
                    <a:pt x="20838" y="53818"/>
                  </a:lnTo>
                  <a:lnTo>
                    <a:pt x="20585" y="54226"/>
                  </a:lnTo>
                  <a:lnTo>
                    <a:pt x="20430" y="54421"/>
                  </a:lnTo>
                  <a:lnTo>
                    <a:pt x="20293" y="54616"/>
                  </a:lnTo>
                  <a:lnTo>
                    <a:pt x="20118" y="54791"/>
                  </a:lnTo>
                  <a:lnTo>
                    <a:pt x="19963" y="54946"/>
                  </a:lnTo>
                  <a:lnTo>
                    <a:pt x="19788" y="55102"/>
                  </a:lnTo>
                  <a:lnTo>
                    <a:pt x="19612" y="55238"/>
                  </a:lnTo>
                  <a:lnTo>
                    <a:pt x="19418" y="55355"/>
                  </a:lnTo>
                  <a:lnTo>
                    <a:pt x="19204" y="55452"/>
                  </a:lnTo>
                  <a:lnTo>
                    <a:pt x="19009" y="55550"/>
                  </a:lnTo>
                  <a:lnTo>
                    <a:pt x="18776" y="55627"/>
                  </a:lnTo>
                  <a:lnTo>
                    <a:pt x="18562" y="55686"/>
                  </a:lnTo>
                  <a:lnTo>
                    <a:pt x="18309" y="55705"/>
                  </a:lnTo>
                  <a:lnTo>
                    <a:pt x="18017" y="55725"/>
                  </a:lnTo>
                  <a:lnTo>
                    <a:pt x="17745" y="55705"/>
                  </a:lnTo>
                  <a:lnTo>
                    <a:pt x="17492" y="55647"/>
                  </a:lnTo>
                  <a:lnTo>
                    <a:pt x="17258" y="55550"/>
                  </a:lnTo>
                  <a:lnTo>
                    <a:pt x="17044" y="55413"/>
                  </a:lnTo>
                  <a:lnTo>
                    <a:pt x="16869" y="55258"/>
                  </a:lnTo>
                  <a:lnTo>
                    <a:pt x="16713" y="55063"/>
                  </a:lnTo>
                  <a:lnTo>
                    <a:pt x="16558" y="54849"/>
                  </a:lnTo>
                  <a:lnTo>
                    <a:pt x="16441" y="54616"/>
                  </a:lnTo>
                  <a:lnTo>
                    <a:pt x="16324" y="54343"/>
                  </a:lnTo>
                  <a:lnTo>
                    <a:pt x="16246" y="54071"/>
                  </a:lnTo>
                  <a:lnTo>
                    <a:pt x="16169" y="53759"/>
                  </a:lnTo>
                  <a:lnTo>
                    <a:pt x="16110" y="53448"/>
                  </a:lnTo>
                  <a:lnTo>
                    <a:pt x="16052" y="53117"/>
                  </a:lnTo>
                  <a:lnTo>
                    <a:pt x="16013" y="52787"/>
                  </a:lnTo>
                  <a:lnTo>
                    <a:pt x="15994" y="52436"/>
                  </a:lnTo>
                  <a:lnTo>
                    <a:pt x="15974" y="51717"/>
                  </a:lnTo>
                  <a:lnTo>
                    <a:pt x="15974" y="50977"/>
                  </a:lnTo>
                  <a:lnTo>
                    <a:pt x="16013" y="50238"/>
                  </a:lnTo>
                  <a:lnTo>
                    <a:pt x="16052" y="49537"/>
                  </a:lnTo>
                  <a:lnTo>
                    <a:pt x="16149" y="48253"/>
                  </a:lnTo>
                  <a:lnTo>
                    <a:pt x="16188" y="47708"/>
                  </a:lnTo>
                  <a:lnTo>
                    <a:pt x="16188" y="47241"/>
                  </a:lnTo>
                  <a:lnTo>
                    <a:pt x="16188" y="46074"/>
                  </a:lnTo>
                  <a:lnTo>
                    <a:pt x="16169" y="45510"/>
                  </a:lnTo>
                  <a:lnTo>
                    <a:pt x="16130" y="44946"/>
                  </a:lnTo>
                  <a:lnTo>
                    <a:pt x="16091" y="44401"/>
                  </a:lnTo>
                  <a:lnTo>
                    <a:pt x="16013" y="43856"/>
                  </a:lnTo>
                  <a:lnTo>
                    <a:pt x="15935" y="43331"/>
                  </a:lnTo>
                  <a:lnTo>
                    <a:pt x="15818" y="42805"/>
                  </a:lnTo>
                  <a:lnTo>
                    <a:pt x="15682" y="42299"/>
                  </a:lnTo>
                  <a:lnTo>
                    <a:pt x="15527" y="41813"/>
                  </a:lnTo>
                  <a:lnTo>
                    <a:pt x="15332" y="41346"/>
                  </a:lnTo>
                  <a:lnTo>
                    <a:pt x="15098" y="40879"/>
                  </a:lnTo>
                  <a:lnTo>
                    <a:pt x="14826" y="40432"/>
                  </a:lnTo>
                  <a:lnTo>
                    <a:pt x="14515" y="39984"/>
                  </a:lnTo>
                  <a:lnTo>
                    <a:pt x="14165" y="39575"/>
                  </a:lnTo>
                  <a:lnTo>
                    <a:pt x="13756" y="39167"/>
                  </a:lnTo>
                  <a:lnTo>
                    <a:pt x="13737" y="39673"/>
                  </a:lnTo>
                  <a:lnTo>
                    <a:pt x="13737" y="40140"/>
                  </a:lnTo>
                  <a:lnTo>
                    <a:pt x="13756" y="41093"/>
                  </a:lnTo>
                  <a:lnTo>
                    <a:pt x="13737" y="41560"/>
                  </a:lnTo>
                  <a:lnTo>
                    <a:pt x="13698" y="42027"/>
                  </a:lnTo>
                  <a:lnTo>
                    <a:pt x="13620" y="42494"/>
                  </a:lnTo>
                  <a:lnTo>
                    <a:pt x="13561" y="42747"/>
                  </a:lnTo>
                  <a:lnTo>
                    <a:pt x="13484" y="43000"/>
                  </a:lnTo>
                  <a:lnTo>
                    <a:pt x="13386" y="43331"/>
                  </a:lnTo>
                  <a:lnTo>
                    <a:pt x="13250" y="43661"/>
                  </a:lnTo>
                  <a:lnTo>
                    <a:pt x="13094" y="43992"/>
                  </a:lnTo>
                  <a:lnTo>
                    <a:pt x="12939" y="44323"/>
                  </a:lnTo>
                  <a:lnTo>
                    <a:pt x="12764" y="44654"/>
                  </a:lnTo>
                  <a:lnTo>
                    <a:pt x="12569" y="44965"/>
                  </a:lnTo>
                  <a:lnTo>
                    <a:pt x="12161" y="45607"/>
                  </a:lnTo>
                  <a:lnTo>
                    <a:pt x="11732" y="46230"/>
                  </a:lnTo>
                  <a:lnTo>
                    <a:pt x="11285" y="46833"/>
                  </a:lnTo>
                  <a:lnTo>
                    <a:pt x="10429" y="47961"/>
                  </a:lnTo>
                  <a:lnTo>
                    <a:pt x="9962" y="48565"/>
                  </a:lnTo>
                  <a:lnTo>
                    <a:pt x="9495" y="49129"/>
                  </a:lnTo>
                  <a:lnTo>
                    <a:pt x="9047" y="49674"/>
                  </a:lnTo>
                  <a:lnTo>
                    <a:pt x="8619" y="50218"/>
                  </a:lnTo>
                  <a:lnTo>
                    <a:pt x="8425" y="50510"/>
                  </a:lnTo>
                  <a:lnTo>
                    <a:pt x="8230" y="50802"/>
                  </a:lnTo>
                  <a:lnTo>
                    <a:pt x="8036" y="51113"/>
                  </a:lnTo>
                  <a:lnTo>
                    <a:pt x="7880" y="51425"/>
                  </a:lnTo>
                  <a:lnTo>
                    <a:pt x="7705" y="51755"/>
                  </a:lnTo>
                  <a:lnTo>
                    <a:pt x="7569" y="52106"/>
                  </a:lnTo>
                  <a:lnTo>
                    <a:pt x="7433" y="52475"/>
                  </a:lnTo>
                  <a:lnTo>
                    <a:pt x="7316" y="52884"/>
                  </a:lnTo>
                  <a:lnTo>
                    <a:pt x="7180" y="53448"/>
                  </a:lnTo>
                  <a:lnTo>
                    <a:pt x="7082" y="54012"/>
                  </a:lnTo>
                  <a:lnTo>
                    <a:pt x="7024" y="54577"/>
                  </a:lnTo>
                  <a:lnTo>
                    <a:pt x="6985" y="55141"/>
                  </a:lnTo>
                  <a:lnTo>
                    <a:pt x="6927" y="56269"/>
                  </a:lnTo>
                  <a:lnTo>
                    <a:pt x="6868" y="57437"/>
                  </a:lnTo>
                  <a:lnTo>
                    <a:pt x="6713" y="57067"/>
                  </a:lnTo>
                  <a:lnTo>
                    <a:pt x="6576" y="56697"/>
                  </a:lnTo>
                  <a:lnTo>
                    <a:pt x="6323" y="55958"/>
                  </a:lnTo>
                  <a:lnTo>
                    <a:pt x="6071" y="55219"/>
                  </a:lnTo>
                  <a:lnTo>
                    <a:pt x="5818" y="54479"/>
                  </a:lnTo>
                  <a:lnTo>
                    <a:pt x="5662" y="54110"/>
                  </a:lnTo>
                  <a:lnTo>
                    <a:pt x="5506" y="53759"/>
                  </a:lnTo>
                  <a:lnTo>
                    <a:pt x="5351" y="53409"/>
                  </a:lnTo>
                  <a:lnTo>
                    <a:pt x="5156" y="53059"/>
                  </a:lnTo>
                  <a:lnTo>
                    <a:pt x="4942" y="52709"/>
                  </a:lnTo>
                  <a:lnTo>
                    <a:pt x="4689" y="52378"/>
                  </a:lnTo>
                  <a:lnTo>
                    <a:pt x="4417" y="52047"/>
                  </a:lnTo>
                  <a:lnTo>
                    <a:pt x="4125" y="51736"/>
                  </a:lnTo>
                  <a:lnTo>
                    <a:pt x="3580" y="51191"/>
                  </a:lnTo>
                  <a:lnTo>
                    <a:pt x="3327" y="50919"/>
                  </a:lnTo>
                  <a:lnTo>
                    <a:pt x="3094" y="50666"/>
                  </a:lnTo>
                  <a:lnTo>
                    <a:pt x="2899" y="50413"/>
                  </a:lnTo>
                  <a:lnTo>
                    <a:pt x="2704" y="50141"/>
                  </a:lnTo>
                  <a:lnTo>
                    <a:pt x="2529" y="49868"/>
                  </a:lnTo>
                  <a:lnTo>
                    <a:pt x="2393" y="49596"/>
                  </a:lnTo>
                  <a:lnTo>
                    <a:pt x="2257" y="49304"/>
                  </a:lnTo>
                  <a:lnTo>
                    <a:pt x="2160" y="48993"/>
                  </a:lnTo>
                  <a:lnTo>
                    <a:pt x="2082" y="48681"/>
                  </a:lnTo>
                  <a:lnTo>
                    <a:pt x="2043" y="48350"/>
                  </a:lnTo>
                  <a:lnTo>
                    <a:pt x="2004" y="47981"/>
                  </a:lnTo>
                  <a:lnTo>
                    <a:pt x="2004" y="47611"/>
                  </a:lnTo>
                  <a:lnTo>
                    <a:pt x="2043" y="47203"/>
                  </a:lnTo>
                  <a:lnTo>
                    <a:pt x="2101" y="46774"/>
                  </a:lnTo>
                  <a:lnTo>
                    <a:pt x="1907" y="46930"/>
                  </a:lnTo>
                  <a:lnTo>
                    <a:pt x="1732" y="47105"/>
                  </a:lnTo>
                  <a:lnTo>
                    <a:pt x="1557" y="47300"/>
                  </a:lnTo>
                  <a:lnTo>
                    <a:pt x="1420" y="47475"/>
                  </a:lnTo>
                  <a:lnTo>
                    <a:pt x="1265" y="47670"/>
                  </a:lnTo>
                  <a:lnTo>
                    <a:pt x="1148" y="47884"/>
                  </a:lnTo>
                  <a:lnTo>
                    <a:pt x="1031" y="48098"/>
                  </a:lnTo>
                  <a:lnTo>
                    <a:pt x="934" y="48312"/>
                  </a:lnTo>
                  <a:lnTo>
                    <a:pt x="837" y="48526"/>
                  </a:lnTo>
                  <a:lnTo>
                    <a:pt x="759" y="48759"/>
                  </a:lnTo>
                  <a:lnTo>
                    <a:pt x="623" y="49226"/>
                  </a:lnTo>
                  <a:lnTo>
                    <a:pt x="525" y="49693"/>
                  </a:lnTo>
                  <a:lnTo>
                    <a:pt x="467" y="50199"/>
                  </a:lnTo>
                  <a:lnTo>
                    <a:pt x="428" y="50685"/>
                  </a:lnTo>
                  <a:lnTo>
                    <a:pt x="448" y="51191"/>
                  </a:lnTo>
                  <a:lnTo>
                    <a:pt x="467" y="51697"/>
                  </a:lnTo>
                  <a:lnTo>
                    <a:pt x="525" y="52203"/>
                  </a:lnTo>
                  <a:lnTo>
                    <a:pt x="603" y="52709"/>
                  </a:lnTo>
                  <a:lnTo>
                    <a:pt x="720" y="53195"/>
                  </a:lnTo>
                  <a:lnTo>
                    <a:pt x="837" y="53682"/>
                  </a:lnTo>
                  <a:lnTo>
                    <a:pt x="973" y="54129"/>
                  </a:lnTo>
                  <a:lnTo>
                    <a:pt x="1090" y="54538"/>
                  </a:lnTo>
                  <a:lnTo>
                    <a:pt x="1206" y="54985"/>
                  </a:lnTo>
                  <a:lnTo>
                    <a:pt x="1323" y="55433"/>
                  </a:lnTo>
                  <a:lnTo>
                    <a:pt x="1401" y="55880"/>
                  </a:lnTo>
                  <a:lnTo>
                    <a:pt x="1479" y="56347"/>
                  </a:lnTo>
                  <a:lnTo>
                    <a:pt x="1537" y="56814"/>
                  </a:lnTo>
                  <a:lnTo>
                    <a:pt x="1576" y="57281"/>
                  </a:lnTo>
                  <a:lnTo>
                    <a:pt x="1557" y="57748"/>
                  </a:lnTo>
                  <a:lnTo>
                    <a:pt x="1537" y="58196"/>
                  </a:lnTo>
                  <a:lnTo>
                    <a:pt x="1459" y="58624"/>
                  </a:lnTo>
                  <a:lnTo>
                    <a:pt x="1401" y="58818"/>
                  </a:lnTo>
                  <a:lnTo>
                    <a:pt x="1343" y="59013"/>
                  </a:lnTo>
                  <a:lnTo>
                    <a:pt x="1265" y="59207"/>
                  </a:lnTo>
                  <a:lnTo>
                    <a:pt x="1187" y="59402"/>
                  </a:lnTo>
                  <a:lnTo>
                    <a:pt x="1070" y="59577"/>
                  </a:lnTo>
                  <a:lnTo>
                    <a:pt x="973" y="59752"/>
                  </a:lnTo>
                  <a:lnTo>
                    <a:pt x="837" y="59908"/>
                  </a:lnTo>
                  <a:lnTo>
                    <a:pt x="700" y="60064"/>
                  </a:lnTo>
                  <a:lnTo>
                    <a:pt x="545" y="60200"/>
                  </a:lnTo>
                  <a:lnTo>
                    <a:pt x="370" y="60336"/>
                  </a:lnTo>
                  <a:lnTo>
                    <a:pt x="195" y="60453"/>
                  </a:lnTo>
                  <a:lnTo>
                    <a:pt x="0" y="60550"/>
                  </a:lnTo>
                  <a:lnTo>
                    <a:pt x="72360" y="60550"/>
                  </a:lnTo>
                  <a:lnTo>
                    <a:pt x="72418" y="60258"/>
                  </a:lnTo>
                  <a:lnTo>
                    <a:pt x="72477" y="59947"/>
                  </a:lnTo>
                  <a:lnTo>
                    <a:pt x="72516" y="59616"/>
                  </a:lnTo>
                  <a:lnTo>
                    <a:pt x="72535" y="59266"/>
                  </a:lnTo>
                  <a:lnTo>
                    <a:pt x="72535" y="58916"/>
                  </a:lnTo>
                  <a:lnTo>
                    <a:pt x="72535" y="58546"/>
                  </a:lnTo>
                  <a:lnTo>
                    <a:pt x="72496" y="57748"/>
                  </a:lnTo>
                  <a:lnTo>
                    <a:pt x="72399" y="56931"/>
                  </a:lnTo>
                  <a:lnTo>
                    <a:pt x="72282" y="56094"/>
                  </a:lnTo>
                  <a:lnTo>
                    <a:pt x="72126" y="55219"/>
                  </a:lnTo>
                  <a:lnTo>
                    <a:pt x="71932" y="54363"/>
                  </a:lnTo>
                  <a:lnTo>
                    <a:pt x="71718" y="53507"/>
                  </a:lnTo>
                  <a:lnTo>
                    <a:pt x="71484" y="52650"/>
                  </a:lnTo>
                  <a:lnTo>
                    <a:pt x="71212" y="51853"/>
                  </a:lnTo>
                  <a:lnTo>
                    <a:pt x="70940" y="51074"/>
                  </a:lnTo>
                  <a:lnTo>
                    <a:pt x="70667" y="50355"/>
                  </a:lnTo>
                  <a:lnTo>
                    <a:pt x="70395" y="49693"/>
                  </a:lnTo>
                  <a:lnTo>
                    <a:pt x="70103" y="49109"/>
                  </a:lnTo>
                  <a:lnTo>
                    <a:pt x="69831" y="48603"/>
                  </a:lnTo>
                  <a:lnTo>
                    <a:pt x="69519" y="48117"/>
                  </a:lnTo>
                  <a:lnTo>
                    <a:pt x="69208" y="47650"/>
                  </a:lnTo>
                  <a:lnTo>
                    <a:pt x="68566" y="46736"/>
                  </a:lnTo>
                  <a:lnTo>
                    <a:pt x="67943" y="45841"/>
                  </a:lnTo>
                  <a:lnTo>
                    <a:pt x="67651" y="45374"/>
                  </a:lnTo>
                  <a:lnTo>
                    <a:pt x="67398" y="44926"/>
                  </a:lnTo>
                  <a:lnTo>
                    <a:pt x="67165" y="44459"/>
                  </a:lnTo>
                  <a:lnTo>
                    <a:pt x="66951" y="43992"/>
                  </a:lnTo>
                  <a:lnTo>
                    <a:pt x="66795" y="43506"/>
                  </a:lnTo>
                  <a:lnTo>
                    <a:pt x="66737" y="43253"/>
                  </a:lnTo>
                  <a:lnTo>
                    <a:pt x="66679" y="42980"/>
                  </a:lnTo>
                  <a:lnTo>
                    <a:pt x="66640" y="42727"/>
                  </a:lnTo>
                  <a:lnTo>
                    <a:pt x="66601" y="42455"/>
                  </a:lnTo>
                  <a:lnTo>
                    <a:pt x="66601" y="42183"/>
                  </a:lnTo>
                  <a:lnTo>
                    <a:pt x="66601" y="41910"/>
                  </a:lnTo>
                  <a:lnTo>
                    <a:pt x="66620" y="41618"/>
                  </a:lnTo>
                  <a:lnTo>
                    <a:pt x="66640" y="41327"/>
                  </a:lnTo>
                  <a:lnTo>
                    <a:pt x="66698" y="41015"/>
                  </a:lnTo>
                  <a:lnTo>
                    <a:pt x="66756" y="40704"/>
                  </a:lnTo>
                  <a:lnTo>
                    <a:pt x="66445" y="40782"/>
                  </a:lnTo>
                  <a:lnTo>
                    <a:pt x="66114" y="40879"/>
                  </a:lnTo>
                  <a:lnTo>
                    <a:pt x="65764" y="41015"/>
                  </a:lnTo>
                  <a:lnTo>
                    <a:pt x="65414" y="41171"/>
                  </a:lnTo>
                  <a:lnTo>
                    <a:pt x="64674" y="41482"/>
                  </a:lnTo>
                  <a:lnTo>
                    <a:pt x="64305" y="41638"/>
                  </a:lnTo>
                  <a:lnTo>
                    <a:pt x="63935" y="41774"/>
                  </a:lnTo>
                  <a:lnTo>
                    <a:pt x="63565" y="41910"/>
                  </a:lnTo>
                  <a:lnTo>
                    <a:pt x="63196" y="42008"/>
                  </a:lnTo>
                  <a:lnTo>
                    <a:pt x="62846" y="42066"/>
                  </a:lnTo>
                  <a:lnTo>
                    <a:pt x="62476" y="42085"/>
                  </a:lnTo>
                  <a:lnTo>
                    <a:pt x="62320" y="42085"/>
                  </a:lnTo>
                  <a:lnTo>
                    <a:pt x="62145" y="42066"/>
                  </a:lnTo>
                  <a:lnTo>
                    <a:pt x="61970" y="42027"/>
                  </a:lnTo>
                  <a:lnTo>
                    <a:pt x="61814" y="41988"/>
                  </a:lnTo>
                  <a:lnTo>
                    <a:pt x="61659" y="41930"/>
                  </a:lnTo>
                  <a:lnTo>
                    <a:pt x="61503" y="41852"/>
                  </a:lnTo>
                  <a:lnTo>
                    <a:pt x="61347" y="41755"/>
                  </a:lnTo>
                  <a:lnTo>
                    <a:pt x="61211" y="41638"/>
                  </a:lnTo>
                  <a:lnTo>
                    <a:pt x="60997" y="41443"/>
                  </a:lnTo>
                  <a:lnTo>
                    <a:pt x="60803" y="41229"/>
                  </a:lnTo>
                  <a:lnTo>
                    <a:pt x="60608" y="41015"/>
                  </a:lnTo>
                  <a:lnTo>
                    <a:pt x="60433" y="40782"/>
                  </a:lnTo>
                  <a:lnTo>
                    <a:pt x="60102" y="40315"/>
                  </a:lnTo>
                  <a:lnTo>
                    <a:pt x="59791" y="39809"/>
                  </a:lnTo>
                  <a:lnTo>
                    <a:pt x="59499" y="39264"/>
                  </a:lnTo>
                  <a:lnTo>
                    <a:pt x="59246" y="38719"/>
                  </a:lnTo>
                  <a:lnTo>
                    <a:pt x="58993" y="38136"/>
                  </a:lnTo>
                  <a:lnTo>
                    <a:pt x="58740" y="37571"/>
                  </a:lnTo>
                  <a:lnTo>
                    <a:pt x="58254" y="36404"/>
                  </a:lnTo>
                  <a:lnTo>
                    <a:pt x="58001" y="35820"/>
                  </a:lnTo>
                  <a:lnTo>
                    <a:pt x="57728" y="35276"/>
                  </a:lnTo>
                  <a:lnTo>
                    <a:pt x="57456" y="34731"/>
                  </a:lnTo>
                  <a:lnTo>
                    <a:pt x="57145" y="34205"/>
                  </a:lnTo>
                  <a:lnTo>
                    <a:pt x="56814" y="33719"/>
                  </a:lnTo>
                  <a:lnTo>
                    <a:pt x="56639" y="33485"/>
                  </a:lnTo>
                  <a:lnTo>
                    <a:pt x="56464" y="33252"/>
                  </a:lnTo>
                  <a:lnTo>
                    <a:pt x="56172" y="32960"/>
                  </a:lnTo>
                  <a:lnTo>
                    <a:pt x="55802" y="32629"/>
                  </a:lnTo>
                  <a:lnTo>
                    <a:pt x="55335" y="32240"/>
                  </a:lnTo>
                  <a:lnTo>
                    <a:pt x="54810" y="31812"/>
                  </a:lnTo>
                  <a:lnTo>
                    <a:pt x="53604" y="30878"/>
                  </a:lnTo>
                  <a:lnTo>
                    <a:pt x="52981" y="30372"/>
                  </a:lnTo>
                  <a:lnTo>
                    <a:pt x="52339" y="29867"/>
                  </a:lnTo>
                  <a:lnTo>
                    <a:pt x="51716" y="29341"/>
                  </a:lnTo>
                  <a:lnTo>
                    <a:pt x="51133" y="28816"/>
                  </a:lnTo>
                  <a:lnTo>
                    <a:pt x="50607" y="28291"/>
                  </a:lnTo>
                  <a:lnTo>
                    <a:pt x="50140" y="27765"/>
                  </a:lnTo>
                  <a:lnTo>
                    <a:pt x="49926" y="27532"/>
                  </a:lnTo>
                  <a:lnTo>
                    <a:pt x="49751" y="27279"/>
                  </a:lnTo>
                  <a:lnTo>
                    <a:pt x="49595" y="27045"/>
                  </a:lnTo>
                  <a:lnTo>
                    <a:pt x="49459" y="26812"/>
                  </a:lnTo>
                  <a:lnTo>
                    <a:pt x="49343" y="26578"/>
                  </a:lnTo>
                  <a:lnTo>
                    <a:pt x="49284" y="26364"/>
                  </a:lnTo>
                  <a:lnTo>
                    <a:pt x="49245" y="26150"/>
                  </a:lnTo>
                  <a:lnTo>
                    <a:pt x="49226" y="25956"/>
                  </a:lnTo>
                  <a:lnTo>
                    <a:pt x="49187" y="26831"/>
                  </a:lnTo>
                  <a:lnTo>
                    <a:pt x="49128" y="28038"/>
                  </a:lnTo>
                  <a:lnTo>
                    <a:pt x="49090" y="28719"/>
                  </a:lnTo>
                  <a:lnTo>
                    <a:pt x="49012" y="29419"/>
                  </a:lnTo>
                  <a:lnTo>
                    <a:pt x="48914" y="30139"/>
                  </a:lnTo>
                  <a:lnTo>
                    <a:pt x="48798" y="30859"/>
                  </a:lnTo>
                  <a:lnTo>
                    <a:pt x="48642" y="31520"/>
                  </a:lnTo>
                  <a:lnTo>
                    <a:pt x="48564" y="31851"/>
                  </a:lnTo>
                  <a:lnTo>
                    <a:pt x="48447" y="32143"/>
                  </a:lnTo>
                  <a:lnTo>
                    <a:pt x="48350" y="32435"/>
                  </a:lnTo>
                  <a:lnTo>
                    <a:pt x="48233" y="32707"/>
                  </a:lnTo>
                  <a:lnTo>
                    <a:pt x="48097" y="32960"/>
                  </a:lnTo>
                  <a:lnTo>
                    <a:pt x="47942" y="33174"/>
                  </a:lnTo>
                  <a:lnTo>
                    <a:pt x="47786" y="33369"/>
                  </a:lnTo>
                  <a:lnTo>
                    <a:pt x="47611" y="33544"/>
                  </a:lnTo>
                  <a:lnTo>
                    <a:pt x="47436" y="33680"/>
                  </a:lnTo>
                  <a:lnTo>
                    <a:pt x="47222" y="33777"/>
                  </a:lnTo>
                  <a:lnTo>
                    <a:pt x="47008" y="33855"/>
                  </a:lnTo>
                  <a:lnTo>
                    <a:pt x="46794" y="33875"/>
                  </a:lnTo>
                  <a:lnTo>
                    <a:pt x="46541" y="33875"/>
                  </a:lnTo>
                  <a:lnTo>
                    <a:pt x="46268" y="33816"/>
                  </a:lnTo>
                  <a:lnTo>
                    <a:pt x="46132" y="33777"/>
                  </a:lnTo>
                  <a:lnTo>
                    <a:pt x="46015" y="33719"/>
                  </a:lnTo>
                  <a:lnTo>
                    <a:pt x="45899" y="33641"/>
                  </a:lnTo>
                  <a:lnTo>
                    <a:pt x="45782" y="33544"/>
                  </a:lnTo>
                  <a:lnTo>
                    <a:pt x="45685" y="33447"/>
                  </a:lnTo>
                  <a:lnTo>
                    <a:pt x="45587" y="33330"/>
                  </a:lnTo>
                  <a:lnTo>
                    <a:pt x="45432" y="33077"/>
                  </a:lnTo>
                  <a:lnTo>
                    <a:pt x="45295" y="32785"/>
                  </a:lnTo>
                  <a:lnTo>
                    <a:pt x="45179" y="32474"/>
                  </a:lnTo>
                  <a:lnTo>
                    <a:pt x="45081" y="32124"/>
                  </a:lnTo>
                  <a:lnTo>
                    <a:pt x="45004" y="31773"/>
                  </a:lnTo>
                  <a:lnTo>
                    <a:pt x="44945" y="31404"/>
                  </a:lnTo>
                  <a:lnTo>
                    <a:pt x="44906" y="31034"/>
                  </a:lnTo>
                  <a:lnTo>
                    <a:pt x="44867" y="30314"/>
                  </a:lnTo>
                  <a:lnTo>
                    <a:pt x="44848" y="29672"/>
                  </a:lnTo>
                  <a:lnTo>
                    <a:pt x="44829" y="29127"/>
                  </a:lnTo>
                  <a:lnTo>
                    <a:pt x="44848" y="28660"/>
                  </a:lnTo>
                  <a:lnTo>
                    <a:pt x="44867" y="28193"/>
                  </a:lnTo>
                  <a:lnTo>
                    <a:pt x="44926" y="27765"/>
                  </a:lnTo>
                  <a:lnTo>
                    <a:pt x="45004" y="27357"/>
                  </a:lnTo>
                  <a:lnTo>
                    <a:pt x="45081" y="26967"/>
                  </a:lnTo>
                  <a:lnTo>
                    <a:pt x="45198" y="26578"/>
                  </a:lnTo>
                  <a:lnTo>
                    <a:pt x="45315" y="26209"/>
                  </a:lnTo>
                  <a:lnTo>
                    <a:pt x="45471" y="25858"/>
                  </a:lnTo>
                  <a:lnTo>
                    <a:pt x="45782" y="25139"/>
                  </a:lnTo>
                  <a:lnTo>
                    <a:pt x="46132" y="24419"/>
                  </a:lnTo>
                  <a:lnTo>
                    <a:pt x="46502" y="23660"/>
                  </a:lnTo>
                  <a:lnTo>
                    <a:pt x="46891" y="22862"/>
                  </a:lnTo>
                  <a:lnTo>
                    <a:pt x="47066" y="22434"/>
                  </a:lnTo>
                  <a:lnTo>
                    <a:pt x="47241" y="21986"/>
                  </a:lnTo>
                  <a:lnTo>
                    <a:pt x="47397" y="21520"/>
                  </a:lnTo>
                  <a:lnTo>
                    <a:pt x="47533" y="21072"/>
                  </a:lnTo>
                  <a:lnTo>
                    <a:pt x="47650" y="20605"/>
                  </a:lnTo>
                  <a:lnTo>
                    <a:pt x="47747" y="20119"/>
                  </a:lnTo>
                  <a:lnTo>
                    <a:pt x="47844" y="19652"/>
                  </a:lnTo>
                  <a:lnTo>
                    <a:pt x="47903" y="19165"/>
                  </a:lnTo>
                  <a:lnTo>
                    <a:pt x="47961" y="18679"/>
                  </a:lnTo>
                  <a:lnTo>
                    <a:pt x="48019" y="18192"/>
                  </a:lnTo>
                  <a:lnTo>
                    <a:pt x="48039" y="17706"/>
                  </a:lnTo>
                  <a:lnTo>
                    <a:pt x="48058" y="17220"/>
                  </a:lnTo>
                  <a:lnTo>
                    <a:pt x="48058" y="16733"/>
                  </a:lnTo>
                  <a:lnTo>
                    <a:pt x="48058" y="16247"/>
                  </a:lnTo>
                  <a:lnTo>
                    <a:pt x="48000" y="15293"/>
                  </a:lnTo>
                  <a:lnTo>
                    <a:pt x="47961" y="14826"/>
                  </a:lnTo>
                  <a:lnTo>
                    <a:pt x="47883" y="14398"/>
                  </a:lnTo>
                  <a:lnTo>
                    <a:pt x="47786" y="13990"/>
                  </a:lnTo>
                  <a:lnTo>
                    <a:pt x="47689" y="13620"/>
                  </a:lnTo>
                  <a:lnTo>
                    <a:pt x="47552" y="13270"/>
                  </a:lnTo>
                  <a:lnTo>
                    <a:pt x="47416" y="12959"/>
                  </a:lnTo>
                  <a:lnTo>
                    <a:pt x="47241" y="12647"/>
                  </a:lnTo>
                  <a:lnTo>
                    <a:pt x="47066" y="12355"/>
                  </a:lnTo>
                  <a:lnTo>
                    <a:pt x="46852" y="12083"/>
                  </a:lnTo>
                  <a:lnTo>
                    <a:pt x="46638" y="11811"/>
                  </a:lnTo>
                  <a:lnTo>
                    <a:pt x="46405" y="11558"/>
                  </a:lnTo>
                  <a:lnTo>
                    <a:pt x="46152" y="11305"/>
                  </a:lnTo>
                  <a:lnTo>
                    <a:pt x="45607" y="10799"/>
                  </a:lnTo>
                  <a:lnTo>
                    <a:pt x="44984" y="10254"/>
                  </a:lnTo>
                  <a:lnTo>
                    <a:pt x="44478" y="9787"/>
                  </a:lnTo>
                  <a:lnTo>
                    <a:pt x="43992" y="9281"/>
                  </a:lnTo>
                  <a:lnTo>
                    <a:pt x="43525" y="8756"/>
                  </a:lnTo>
                  <a:lnTo>
                    <a:pt x="43097" y="8192"/>
                  </a:lnTo>
                  <a:lnTo>
                    <a:pt x="42688" y="7588"/>
                  </a:lnTo>
                  <a:lnTo>
                    <a:pt x="42299" y="6966"/>
                  </a:lnTo>
                  <a:lnTo>
                    <a:pt x="41968" y="6324"/>
                  </a:lnTo>
                  <a:lnTo>
                    <a:pt x="41813" y="5993"/>
                  </a:lnTo>
                  <a:lnTo>
                    <a:pt x="41677" y="5662"/>
                  </a:lnTo>
                  <a:lnTo>
                    <a:pt x="41540" y="5312"/>
                  </a:lnTo>
                  <a:lnTo>
                    <a:pt x="41424" y="4981"/>
                  </a:lnTo>
                  <a:lnTo>
                    <a:pt x="41307" y="4631"/>
                  </a:lnTo>
                  <a:lnTo>
                    <a:pt x="41229" y="4281"/>
                  </a:lnTo>
                  <a:lnTo>
                    <a:pt x="41151" y="3931"/>
                  </a:lnTo>
                  <a:lnTo>
                    <a:pt x="41073" y="3580"/>
                  </a:lnTo>
                  <a:lnTo>
                    <a:pt x="41034" y="3211"/>
                  </a:lnTo>
                  <a:lnTo>
                    <a:pt x="40996" y="2860"/>
                  </a:lnTo>
                  <a:lnTo>
                    <a:pt x="40976" y="2510"/>
                  </a:lnTo>
                  <a:lnTo>
                    <a:pt x="40976" y="2141"/>
                  </a:lnTo>
                  <a:lnTo>
                    <a:pt x="40976" y="1790"/>
                  </a:lnTo>
                  <a:lnTo>
                    <a:pt x="41015" y="1421"/>
                  </a:lnTo>
                  <a:lnTo>
                    <a:pt x="41054" y="1070"/>
                  </a:lnTo>
                  <a:lnTo>
                    <a:pt x="41132" y="720"/>
                  </a:lnTo>
                  <a:lnTo>
                    <a:pt x="41210" y="351"/>
                  </a:lnTo>
                  <a:lnTo>
                    <a:pt x="41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a:off x="4228875" y="-2932575"/>
              <a:ext cx="1813400" cy="1513750"/>
            </a:xfrm>
            <a:custGeom>
              <a:avLst/>
              <a:gdLst/>
              <a:ahLst/>
              <a:cxnLst/>
              <a:rect l="l" t="t" r="r" b="b"/>
              <a:pathLst>
                <a:path w="72536" h="60550" fill="none" extrusionOk="0">
                  <a:moveTo>
                    <a:pt x="0" y="60550"/>
                  </a:moveTo>
                  <a:lnTo>
                    <a:pt x="0" y="60550"/>
                  </a:lnTo>
                  <a:lnTo>
                    <a:pt x="195" y="60453"/>
                  </a:lnTo>
                  <a:lnTo>
                    <a:pt x="370" y="60336"/>
                  </a:lnTo>
                  <a:lnTo>
                    <a:pt x="545" y="60200"/>
                  </a:lnTo>
                  <a:lnTo>
                    <a:pt x="700" y="60064"/>
                  </a:lnTo>
                  <a:lnTo>
                    <a:pt x="837" y="59908"/>
                  </a:lnTo>
                  <a:lnTo>
                    <a:pt x="973" y="59752"/>
                  </a:lnTo>
                  <a:lnTo>
                    <a:pt x="1070" y="59577"/>
                  </a:lnTo>
                  <a:lnTo>
                    <a:pt x="1187" y="59402"/>
                  </a:lnTo>
                  <a:lnTo>
                    <a:pt x="1265" y="59207"/>
                  </a:lnTo>
                  <a:lnTo>
                    <a:pt x="1343" y="59013"/>
                  </a:lnTo>
                  <a:lnTo>
                    <a:pt x="1401" y="58818"/>
                  </a:lnTo>
                  <a:lnTo>
                    <a:pt x="1459" y="58624"/>
                  </a:lnTo>
                  <a:lnTo>
                    <a:pt x="1537" y="58196"/>
                  </a:lnTo>
                  <a:lnTo>
                    <a:pt x="1557" y="57748"/>
                  </a:lnTo>
                  <a:lnTo>
                    <a:pt x="1576" y="57281"/>
                  </a:lnTo>
                  <a:lnTo>
                    <a:pt x="1537" y="56814"/>
                  </a:lnTo>
                  <a:lnTo>
                    <a:pt x="1479" y="56347"/>
                  </a:lnTo>
                  <a:lnTo>
                    <a:pt x="1401" y="55880"/>
                  </a:lnTo>
                  <a:lnTo>
                    <a:pt x="1323" y="55433"/>
                  </a:lnTo>
                  <a:lnTo>
                    <a:pt x="1206" y="54985"/>
                  </a:lnTo>
                  <a:lnTo>
                    <a:pt x="1090" y="54538"/>
                  </a:lnTo>
                  <a:lnTo>
                    <a:pt x="973" y="54129"/>
                  </a:lnTo>
                  <a:lnTo>
                    <a:pt x="973" y="54129"/>
                  </a:lnTo>
                  <a:lnTo>
                    <a:pt x="837" y="53682"/>
                  </a:lnTo>
                  <a:lnTo>
                    <a:pt x="720" y="53195"/>
                  </a:lnTo>
                  <a:lnTo>
                    <a:pt x="603" y="52709"/>
                  </a:lnTo>
                  <a:lnTo>
                    <a:pt x="525" y="52203"/>
                  </a:lnTo>
                  <a:lnTo>
                    <a:pt x="467" y="51697"/>
                  </a:lnTo>
                  <a:lnTo>
                    <a:pt x="448" y="51191"/>
                  </a:lnTo>
                  <a:lnTo>
                    <a:pt x="428" y="50685"/>
                  </a:lnTo>
                  <a:lnTo>
                    <a:pt x="467" y="50199"/>
                  </a:lnTo>
                  <a:lnTo>
                    <a:pt x="525" y="49693"/>
                  </a:lnTo>
                  <a:lnTo>
                    <a:pt x="623" y="49226"/>
                  </a:lnTo>
                  <a:lnTo>
                    <a:pt x="759" y="48759"/>
                  </a:lnTo>
                  <a:lnTo>
                    <a:pt x="837" y="48526"/>
                  </a:lnTo>
                  <a:lnTo>
                    <a:pt x="934" y="48312"/>
                  </a:lnTo>
                  <a:lnTo>
                    <a:pt x="1031" y="48098"/>
                  </a:lnTo>
                  <a:lnTo>
                    <a:pt x="1148" y="47884"/>
                  </a:lnTo>
                  <a:lnTo>
                    <a:pt x="1265" y="47670"/>
                  </a:lnTo>
                  <a:lnTo>
                    <a:pt x="1420" y="47475"/>
                  </a:lnTo>
                  <a:lnTo>
                    <a:pt x="1557" y="47300"/>
                  </a:lnTo>
                  <a:lnTo>
                    <a:pt x="1732" y="47105"/>
                  </a:lnTo>
                  <a:lnTo>
                    <a:pt x="1907" y="46930"/>
                  </a:lnTo>
                  <a:lnTo>
                    <a:pt x="2101" y="46774"/>
                  </a:lnTo>
                  <a:lnTo>
                    <a:pt x="2101" y="46774"/>
                  </a:lnTo>
                  <a:lnTo>
                    <a:pt x="2043" y="47203"/>
                  </a:lnTo>
                  <a:lnTo>
                    <a:pt x="2004" y="47611"/>
                  </a:lnTo>
                  <a:lnTo>
                    <a:pt x="2004" y="47981"/>
                  </a:lnTo>
                  <a:lnTo>
                    <a:pt x="2043" y="48350"/>
                  </a:lnTo>
                  <a:lnTo>
                    <a:pt x="2082" y="48681"/>
                  </a:lnTo>
                  <a:lnTo>
                    <a:pt x="2160" y="48993"/>
                  </a:lnTo>
                  <a:lnTo>
                    <a:pt x="2257" y="49304"/>
                  </a:lnTo>
                  <a:lnTo>
                    <a:pt x="2393" y="49596"/>
                  </a:lnTo>
                  <a:lnTo>
                    <a:pt x="2529" y="49868"/>
                  </a:lnTo>
                  <a:lnTo>
                    <a:pt x="2704" y="50141"/>
                  </a:lnTo>
                  <a:lnTo>
                    <a:pt x="2899" y="50413"/>
                  </a:lnTo>
                  <a:lnTo>
                    <a:pt x="3094" y="50666"/>
                  </a:lnTo>
                  <a:lnTo>
                    <a:pt x="3327" y="50919"/>
                  </a:lnTo>
                  <a:lnTo>
                    <a:pt x="3580" y="51191"/>
                  </a:lnTo>
                  <a:lnTo>
                    <a:pt x="4125" y="51736"/>
                  </a:lnTo>
                  <a:lnTo>
                    <a:pt x="4125" y="51736"/>
                  </a:lnTo>
                  <a:lnTo>
                    <a:pt x="4417" y="52047"/>
                  </a:lnTo>
                  <a:lnTo>
                    <a:pt x="4689" y="52378"/>
                  </a:lnTo>
                  <a:lnTo>
                    <a:pt x="4942" y="52709"/>
                  </a:lnTo>
                  <a:lnTo>
                    <a:pt x="5156" y="53059"/>
                  </a:lnTo>
                  <a:lnTo>
                    <a:pt x="5351" y="53409"/>
                  </a:lnTo>
                  <a:lnTo>
                    <a:pt x="5506" y="53759"/>
                  </a:lnTo>
                  <a:lnTo>
                    <a:pt x="5662" y="54110"/>
                  </a:lnTo>
                  <a:lnTo>
                    <a:pt x="5818" y="54479"/>
                  </a:lnTo>
                  <a:lnTo>
                    <a:pt x="6071" y="55219"/>
                  </a:lnTo>
                  <a:lnTo>
                    <a:pt x="6323" y="55958"/>
                  </a:lnTo>
                  <a:lnTo>
                    <a:pt x="6576" y="56697"/>
                  </a:lnTo>
                  <a:lnTo>
                    <a:pt x="6713" y="57067"/>
                  </a:lnTo>
                  <a:lnTo>
                    <a:pt x="6868" y="57437"/>
                  </a:lnTo>
                  <a:lnTo>
                    <a:pt x="6868" y="57437"/>
                  </a:lnTo>
                  <a:lnTo>
                    <a:pt x="6927" y="56269"/>
                  </a:lnTo>
                  <a:lnTo>
                    <a:pt x="6985" y="55141"/>
                  </a:lnTo>
                  <a:lnTo>
                    <a:pt x="7024" y="54577"/>
                  </a:lnTo>
                  <a:lnTo>
                    <a:pt x="7082" y="54012"/>
                  </a:lnTo>
                  <a:lnTo>
                    <a:pt x="7180" y="53448"/>
                  </a:lnTo>
                  <a:lnTo>
                    <a:pt x="7316" y="52884"/>
                  </a:lnTo>
                  <a:lnTo>
                    <a:pt x="7316" y="52884"/>
                  </a:lnTo>
                  <a:lnTo>
                    <a:pt x="7433" y="52475"/>
                  </a:lnTo>
                  <a:lnTo>
                    <a:pt x="7569" y="52106"/>
                  </a:lnTo>
                  <a:lnTo>
                    <a:pt x="7705" y="51755"/>
                  </a:lnTo>
                  <a:lnTo>
                    <a:pt x="7880" y="51425"/>
                  </a:lnTo>
                  <a:lnTo>
                    <a:pt x="8036" y="51113"/>
                  </a:lnTo>
                  <a:lnTo>
                    <a:pt x="8230" y="50802"/>
                  </a:lnTo>
                  <a:lnTo>
                    <a:pt x="8425" y="50510"/>
                  </a:lnTo>
                  <a:lnTo>
                    <a:pt x="8619" y="50218"/>
                  </a:lnTo>
                  <a:lnTo>
                    <a:pt x="9047" y="49674"/>
                  </a:lnTo>
                  <a:lnTo>
                    <a:pt x="9495" y="49129"/>
                  </a:lnTo>
                  <a:lnTo>
                    <a:pt x="9962" y="48565"/>
                  </a:lnTo>
                  <a:lnTo>
                    <a:pt x="10429" y="47961"/>
                  </a:lnTo>
                  <a:lnTo>
                    <a:pt x="10429" y="47961"/>
                  </a:lnTo>
                  <a:lnTo>
                    <a:pt x="11285" y="46833"/>
                  </a:lnTo>
                  <a:lnTo>
                    <a:pt x="11732" y="46230"/>
                  </a:lnTo>
                  <a:lnTo>
                    <a:pt x="12161" y="45607"/>
                  </a:lnTo>
                  <a:lnTo>
                    <a:pt x="12569" y="44965"/>
                  </a:lnTo>
                  <a:lnTo>
                    <a:pt x="12764" y="44654"/>
                  </a:lnTo>
                  <a:lnTo>
                    <a:pt x="12939" y="44323"/>
                  </a:lnTo>
                  <a:lnTo>
                    <a:pt x="13094" y="43992"/>
                  </a:lnTo>
                  <a:lnTo>
                    <a:pt x="13250" y="43661"/>
                  </a:lnTo>
                  <a:lnTo>
                    <a:pt x="13386" y="43331"/>
                  </a:lnTo>
                  <a:lnTo>
                    <a:pt x="13484" y="43000"/>
                  </a:lnTo>
                  <a:lnTo>
                    <a:pt x="13484" y="43000"/>
                  </a:lnTo>
                  <a:lnTo>
                    <a:pt x="13561" y="42747"/>
                  </a:lnTo>
                  <a:lnTo>
                    <a:pt x="13620" y="42494"/>
                  </a:lnTo>
                  <a:lnTo>
                    <a:pt x="13698" y="42027"/>
                  </a:lnTo>
                  <a:lnTo>
                    <a:pt x="13737" y="41560"/>
                  </a:lnTo>
                  <a:lnTo>
                    <a:pt x="13756" y="41093"/>
                  </a:lnTo>
                  <a:lnTo>
                    <a:pt x="13737" y="40140"/>
                  </a:lnTo>
                  <a:lnTo>
                    <a:pt x="13737" y="39673"/>
                  </a:lnTo>
                  <a:lnTo>
                    <a:pt x="13756" y="39167"/>
                  </a:lnTo>
                  <a:lnTo>
                    <a:pt x="13756" y="39167"/>
                  </a:lnTo>
                  <a:lnTo>
                    <a:pt x="14165" y="39575"/>
                  </a:lnTo>
                  <a:lnTo>
                    <a:pt x="14515" y="39984"/>
                  </a:lnTo>
                  <a:lnTo>
                    <a:pt x="14826" y="40432"/>
                  </a:lnTo>
                  <a:lnTo>
                    <a:pt x="15098" y="40879"/>
                  </a:lnTo>
                  <a:lnTo>
                    <a:pt x="15332" y="41346"/>
                  </a:lnTo>
                  <a:lnTo>
                    <a:pt x="15527" y="41813"/>
                  </a:lnTo>
                  <a:lnTo>
                    <a:pt x="15682" y="42299"/>
                  </a:lnTo>
                  <a:lnTo>
                    <a:pt x="15818" y="42805"/>
                  </a:lnTo>
                  <a:lnTo>
                    <a:pt x="15935" y="43331"/>
                  </a:lnTo>
                  <a:lnTo>
                    <a:pt x="16013" y="43856"/>
                  </a:lnTo>
                  <a:lnTo>
                    <a:pt x="16091" y="44401"/>
                  </a:lnTo>
                  <a:lnTo>
                    <a:pt x="16130" y="44946"/>
                  </a:lnTo>
                  <a:lnTo>
                    <a:pt x="16169" y="45510"/>
                  </a:lnTo>
                  <a:lnTo>
                    <a:pt x="16188" y="46074"/>
                  </a:lnTo>
                  <a:lnTo>
                    <a:pt x="16188" y="47241"/>
                  </a:lnTo>
                  <a:lnTo>
                    <a:pt x="16188" y="47241"/>
                  </a:lnTo>
                  <a:lnTo>
                    <a:pt x="16188" y="47708"/>
                  </a:lnTo>
                  <a:lnTo>
                    <a:pt x="16149" y="48253"/>
                  </a:lnTo>
                  <a:lnTo>
                    <a:pt x="16052" y="49537"/>
                  </a:lnTo>
                  <a:lnTo>
                    <a:pt x="16013" y="50238"/>
                  </a:lnTo>
                  <a:lnTo>
                    <a:pt x="15974" y="50977"/>
                  </a:lnTo>
                  <a:lnTo>
                    <a:pt x="15974" y="51717"/>
                  </a:lnTo>
                  <a:lnTo>
                    <a:pt x="15994" y="52436"/>
                  </a:lnTo>
                  <a:lnTo>
                    <a:pt x="16013" y="52787"/>
                  </a:lnTo>
                  <a:lnTo>
                    <a:pt x="16052" y="53117"/>
                  </a:lnTo>
                  <a:lnTo>
                    <a:pt x="16110" y="53448"/>
                  </a:lnTo>
                  <a:lnTo>
                    <a:pt x="16169" y="53759"/>
                  </a:lnTo>
                  <a:lnTo>
                    <a:pt x="16246" y="54071"/>
                  </a:lnTo>
                  <a:lnTo>
                    <a:pt x="16324" y="54343"/>
                  </a:lnTo>
                  <a:lnTo>
                    <a:pt x="16441" y="54616"/>
                  </a:lnTo>
                  <a:lnTo>
                    <a:pt x="16558" y="54849"/>
                  </a:lnTo>
                  <a:lnTo>
                    <a:pt x="16713" y="55063"/>
                  </a:lnTo>
                  <a:lnTo>
                    <a:pt x="16869" y="55258"/>
                  </a:lnTo>
                  <a:lnTo>
                    <a:pt x="17044" y="55413"/>
                  </a:lnTo>
                  <a:lnTo>
                    <a:pt x="17258" y="55550"/>
                  </a:lnTo>
                  <a:lnTo>
                    <a:pt x="17492" y="55647"/>
                  </a:lnTo>
                  <a:lnTo>
                    <a:pt x="17745" y="55705"/>
                  </a:lnTo>
                  <a:lnTo>
                    <a:pt x="18017" y="55725"/>
                  </a:lnTo>
                  <a:lnTo>
                    <a:pt x="18309" y="55705"/>
                  </a:lnTo>
                  <a:lnTo>
                    <a:pt x="18309" y="55705"/>
                  </a:lnTo>
                  <a:lnTo>
                    <a:pt x="18562" y="55686"/>
                  </a:lnTo>
                  <a:lnTo>
                    <a:pt x="18776" y="55627"/>
                  </a:lnTo>
                  <a:lnTo>
                    <a:pt x="19009" y="55550"/>
                  </a:lnTo>
                  <a:lnTo>
                    <a:pt x="19204" y="55452"/>
                  </a:lnTo>
                  <a:lnTo>
                    <a:pt x="19418" y="55355"/>
                  </a:lnTo>
                  <a:lnTo>
                    <a:pt x="19612" y="55238"/>
                  </a:lnTo>
                  <a:lnTo>
                    <a:pt x="19788" y="55102"/>
                  </a:lnTo>
                  <a:lnTo>
                    <a:pt x="19963" y="54946"/>
                  </a:lnTo>
                  <a:lnTo>
                    <a:pt x="20118" y="54791"/>
                  </a:lnTo>
                  <a:lnTo>
                    <a:pt x="20293" y="54616"/>
                  </a:lnTo>
                  <a:lnTo>
                    <a:pt x="20430" y="54421"/>
                  </a:lnTo>
                  <a:lnTo>
                    <a:pt x="20585" y="54226"/>
                  </a:lnTo>
                  <a:lnTo>
                    <a:pt x="20838" y="53818"/>
                  </a:lnTo>
                  <a:lnTo>
                    <a:pt x="21072" y="53351"/>
                  </a:lnTo>
                  <a:lnTo>
                    <a:pt x="21286" y="52884"/>
                  </a:lnTo>
                  <a:lnTo>
                    <a:pt x="21461" y="52398"/>
                  </a:lnTo>
                  <a:lnTo>
                    <a:pt x="21617" y="51892"/>
                  </a:lnTo>
                  <a:lnTo>
                    <a:pt x="21753" y="51366"/>
                  </a:lnTo>
                  <a:lnTo>
                    <a:pt x="21869" y="50880"/>
                  </a:lnTo>
                  <a:lnTo>
                    <a:pt x="21967" y="50374"/>
                  </a:lnTo>
                  <a:lnTo>
                    <a:pt x="22045" y="49888"/>
                  </a:lnTo>
                  <a:lnTo>
                    <a:pt x="22122" y="49440"/>
                  </a:lnTo>
                  <a:lnTo>
                    <a:pt x="22122" y="49440"/>
                  </a:lnTo>
                  <a:lnTo>
                    <a:pt x="22200" y="48837"/>
                  </a:lnTo>
                  <a:lnTo>
                    <a:pt x="22259" y="48234"/>
                  </a:lnTo>
                  <a:lnTo>
                    <a:pt x="22317" y="47611"/>
                  </a:lnTo>
                  <a:lnTo>
                    <a:pt x="22336" y="47008"/>
                  </a:lnTo>
                  <a:lnTo>
                    <a:pt x="22317" y="46385"/>
                  </a:lnTo>
                  <a:lnTo>
                    <a:pt x="22298" y="46094"/>
                  </a:lnTo>
                  <a:lnTo>
                    <a:pt x="22259" y="45782"/>
                  </a:lnTo>
                  <a:lnTo>
                    <a:pt x="22220" y="45490"/>
                  </a:lnTo>
                  <a:lnTo>
                    <a:pt x="22142" y="45179"/>
                  </a:lnTo>
                  <a:lnTo>
                    <a:pt x="22064" y="44887"/>
                  </a:lnTo>
                  <a:lnTo>
                    <a:pt x="21986" y="44595"/>
                  </a:lnTo>
                  <a:lnTo>
                    <a:pt x="21986" y="44595"/>
                  </a:lnTo>
                  <a:lnTo>
                    <a:pt x="21500" y="43175"/>
                  </a:lnTo>
                  <a:lnTo>
                    <a:pt x="21266" y="42475"/>
                  </a:lnTo>
                  <a:lnTo>
                    <a:pt x="21052" y="41794"/>
                  </a:lnTo>
                  <a:lnTo>
                    <a:pt x="20858" y="41074"/>
                  </a:lnTo>
                  <a:lnTo>
                    <a:pt x="20683" y="40373"/>
                  </a:lnTo>
                  <a:lnTo>
                    <a:pt x="20546" y="39634"/>
                  </a:lnTo>
                  <a:lnTo>
                    <a:pt x="20410" y="38856"/>
                  </a:lnTo>
                  <a:lnTo>
                    <a:pt x="20410" y="38856"/>
                  </a:lnTo>
                  <a:lnTo>
                    <a:pt x="20371" y="38389"/>
                  </a:lnTo>
                  <a:lnTo>
                    <a:pt x="20313" y="37922"/>
                  </a:lnTo>
                  <a:lnTo>
                    <a:pt x="20293" y="37455"/>
                  </a:lnTo>
                  <a:lnTo>
                    <a:pt x="20293" y="37007"/>
                  </a:lnTo>
                  <a:lnTo>
                    <a:pt x="20293" y="36540"/>
                  </a:lnTo>
                  <a:lnTo>
                    <a:pt x="20313" y="36073"/>
                  </a:lnTo>
                  <a:lnTo>
                    <a:pt x="20332" y="35626"/>
                  </a:lnTo>
                  <a:lnTo>
                    <a:pt x="20391" y="35178"/>
                  </a:lnTo>
                  <a:lnTo>
                    <a:pt x="20449" y="34711"/>
                  </a:lnTo>
                  <a:lnTo>
                    <a:pt x="20527" y="34264"/>
                  </a:lnTo>
                  <a:lnTo>
                    <a:pt x="20605" y="33816"/>
                  </a:lnTo>
                  <a:lnTo>
                    <a:pt x="20722" y="33369"/>
                  </a:lnTo>
                  <a:lnTo>
                    <a:pt x="20838" y="32941"/>
                  </a:lnTo>
                  <a:lnTo>
                    <a:pt x="20974" y="32493"/>
                  </a:lnTo>
                  <a:lnTo>
                    <a:pt x="21111" y="32065"/>
                  </a:lnTo>
                  <a:lnTo>
                    <a:pt x="21286" y="31618"/>
                  </a:lnTo>
                  <a:lnTo>
                    <a:pt x="21286" y="31618"/>
                  </a:lnTo>
                  <a:lnTo>
                    <a:pt x="21441" y="31228"/>
                  </a:lnTo>
                  <a:lnTo>
                    <a:pt x="21617" y="30859"/>
                  </a:lnTo>
                  <a:lnTo>
                    <a:pt x="21811" y="30489"/>
                  </a:lnTo>
                  <a:lnTo>
                    <a:pt x="22025" y="30119"/>
                  </a:lnTo>
                  <a:lnTo>
                    <a:pt x="22881" y="28621"/>
                  </a:lnTo>
                  <a:lnTo>
                    <a:pt x="23095" y="28252"/>
                  </a:lnTo>
                  <a:lnTo>
                    <a:pt x="23290" y="27862"/>
                  </a:lnTo>
                  <a:lnTo>
                    <a:pt x="23484" y="27493"/>
                  </a:lnTo>
                  <a:lnTo>
                    <a:pt x="23640" y="27104"/>
                  </a:lnTo>
                  <a:lnTo>
                    <a:pt x="23796" y="26715"/>
                  </a:lnTo>
                  <a:lnTo>
                    <a:pt x="23912" y="26306"/>
                  </a:lnTo>
                  <a:lnTo>
                    <a:pt x="23990" y="25917"/>
                  </a:lnTo>
                  <a:lnTo>
                    <a:pt x="24049" y="25508"/>
                  </a:lnTo>
                  <a:lnTo>
                    <a:pt x="24049" y="25508"/>
                  </a:lnTo>
                  <a:lnTo>
                    <a:pt x="24107" y="24594"/>
                  </a:lnTo>
                  <a:lnTo>
                    <a:pt x="24146" y="23679"/>
                  </a:lnTo>
                  <a:lnTo>
                    <a:pt x="24165" y="22784"/>
                  </a:lnTo>
                  <a:lnTo>
                    <a:pt x="24165" y="21870"/>
                  </a:lnTo>
                  <a:lnTo>
                    <a:pt x="24126" y="20994"/>
                  </a:lnTo>
                  <a:lnTo>
                    <a:pt x="24049" y="20119"/>
                  </a:lnTo>
                  <a:lnTo>
                    <a:pt x="23932" y="19243"/>
                  </a:lnTo>
                  <a:lnTo>
                    <a:pt x="23796" y="18387"/>
                  </a:lnTo>
                  <a:lnTo>
                    <a:pt x="23601" y="17550"/>
                  </a:lnTo>
                  <a:lnTo>
                    <a:pt x="23484" y="17142"/>
                  </a:lnTo>
                  <a:lnTo>
                    <a:pt x="23368" y="16733"/>
                  </a:lnTo>
                  <a:lnTo>
                    <a:pt x="23231" y="16325"/>
                  </a:lnTo>
                  <a:lnTo>
                    <a:pt x="23095" y="15916"/>
                  </a:lnTo>
                  <a:lnTo>
                    <a:pt x="22920" y="15527"/>
                  </a:lnTo>
                  <a:lnTo>
                    <a:pt x="22764" y="15138"/>
                  </a:lnTo>
                  <a:lnTo>
                    <a:pt x="22570" y="14749"/>
                  </a:lnTo>
                  <a:lnTo>
                    <a:pt x="22375" y="14359"/>
                  </a:lnTo>
                  <a:lnTo>
                    <a:pt x="22161" y="13990"/>
                  </a:lnTo>
                  <a:lnTo>
                    <a:pt x="21947" y="13620"/>
                  </a:lnTo>
                  <a:lnTo>
                    <a:pt x="21694" y="13270"/>
                  </a:lnTo>
                  <a:lnTo>
                    <a:pt x="21441" y="12900"/>
                  </a:lnTo>
                  <a:lnTo>
                    <a:pt x="21169" y="12550"/>
                  </a:lnTo>
                  <a:lnTo>
                    <a:pt x="20897" y="12219"/>
                  </a:lnTo>
                  <a:lnTo>
                    <a:pt x="20897" y="12219"/>
                  </a:lnTo>
                  <a:lnTo>
                    <a:pt x="21208" y="12258"/>
                  </a:lnTo>
                  <a:lnTo>
                    <a:pt x="21519" y="12316"/>
                  </a:lnTo>
                  <a:lnTo>
                    <a:pt x="21831" y="12394"/>
                  </a:lnTo>
                  <a:lnTo>
                    <a:pt x="22122" y="12472"/>
                  </a:lnTo>
                  <a:lnTo>
                    <a:pt x="22414" y="12569"/>
                  </a:lnTo>
                  <a:lnTo>
                    <a:pt x="22687" y="12667"/>
                  </a:lnTo>
                  <a:lnTo>
                    <a:pt x="22979" y="12783"/>
                  </a:lnTo>
                  <a:lnTo>
                    <a:pt x="23231" y="12900"/>
                  </a:lnTo>
                  <a:lnTo>
                    <a:pt x="23757" y="13192"/>
                  </a:lnTo>
                  <a:lnTo>
                    <a:pt x="24263" y="13503"/>
                  </a:lnTo>
                  <a:lnTo>
                    <a:pt x="24730" y="13834"/>
                  </a:lnTo>
                  <a:lnTo>
                    <a:pt x="25158" y="14223"/>
                  </a:lnTo>
                  <a:lnTo>
                    <a:pt x="25586" y="14632"/>
                  </a:lnTo>
                  <a:lnTo>
                    <a:pt x="25975" y="15079"/>
                  </a:lnTo>
                  <a:lnTo>
                    <a:pt x="26345" y="15546"/>
                  </a:lnTo>
                  <a:lnTo>
                    <a:pt x="26675" y="16033"/>
                  </a:lnTo>
                  <a:lnTo>
                    <a:pt x="26987" y="16558"/>
                  </a:lnTo>
                  <a:lnTo>
                    <a:pt x="27259" y="17103"/>
                  </a:lnTo>
                  <a:lnTo>
                    <a:pt x="27531" y="17648"/>
                  </a:lnTo>
                  <a:lnTo>
                    <a:pt x="27765" y="18231"/>
                  </a:lnTo>
                  <a:lnTo>
                    <a:pt x="27959" y="18815"/>
                  </a:lnTo>
                  <a:lnTo>
                    <a:pt x="28154" y="19418"/>
                  </a:lnTo>
                  <a:lnTo>
                    <a:pt x="28290" y="20041"/>
                  </a:lnTo>
                  <a:lnTo>
                    <a:pt x="28426" y="20663"/>
                  </a:lnTo>
                  <a:lnTo>
                    <a:pt x="28524" y="21286"/>
                  </a:lnTo>
                  <a:lnTo>
                    <a:pt x="28602" y="21928"/>
                  </a:lnTo>
                  <a:lnTo>
                    <a:pt x="28640" y="22570"/>
                  </a:lnTo>
                  <a:lnTo>
                    <a:pt x="28660" y="23212"/>
                  </a:lnTo>
                  <a:lnTo>
                    <a:pt x="28660" y="23854"/>
                  </a:lnTo>
                  <a:lnTo>
                    <a:pt x="28640" y="24496"/>
                  </a:lnTo>
                  <a:lnTo>
                    <a:pt x="28582" y="25119"/>
                  </a:lnTo>
                  <a:lnTo>
                    <a:pt x="28485" y="25761"/>
                  </a:lnTo>
                  <a:lnTo>
                    <a:pt x="28388" y="26364"/>
                  </a:lnTo>
                  <a:lnTo>
                    <a:pt x="28251" y="26987"/>
                  </a:lnTo>
                  <a:lnTo>
                    <a:pt x="28076" y="27571"/>
                  </a:lnTo>
                  <a:lnTo>
                    <a:pt x="27901" y="28154"/>
                  </a:lnTo>
                  <a:lnTo>
                    <a:pt x="27901" y="28154"/>
                  </a:lnTo>
                  <a:lnTo>
                    <a:pt x="27765" y="28524"/>
                  </a:lnTo>
                  <a:lnTo>
                    <a:pt x="27629" y="28933"/>
                  </a:lnTo>
                  <a:lnTo>
                    <a:pt x="27512" y="29361"/>
                  </a:lnTo>
                  <a:lnTo>
                    <a:pt x="27473" y="29575"/>
                  </a:lnTo>
                  <a:lnTo>
                    <a:pt x="27434" y="29789"/>
                  </a:lnTo>
                  <a:lnTo>
                    <a:pt x="27434" y="30003"/>
                  </a:lnTo>
                  <a:lnTo>
                    <a:pt x="27434" y="30197"/>
                  </a:lnTo>
                  <a:lnTo>
                    <a:pt x="27473" y="30392"/>
                  </a:lnTo>
                  <a:lnTo>
                    <a:pt x="27531" y="30586"/>
                  </a:lnTo>
                  <a:lnTo>
                    <a:pt x="27609" y="30762"/>
                  </a:lnTo>
                  <a:lnTo>
                    <a:pt x="27745" y="30917"/>
                  </a:lnTo>
                  <a:lnTo>
                    <a:pt x="27901" y="31073"/>
                  </a:lnTo>
                  <a:lnTo>
                    <a:pt x="28096" y="31190"/>
                  </a:lnTo>
                  <a:lnTo>
                    <a:pt x="28096" y="31190"/>
                  </a:lnTo>
                  <a:lnTo>
                    <a:pt x="28193" y="31248"/>
                  </a:lnTo>
                  <a:lnTo>
                    <a:pt x="28310" y="31287"/>
                  </a:lnTo>
                  <a:lnTo>
                    <a:pt x="28407" y="31306"/>
                  </a:lnTo>
                  <a:lnTo>
                    <a:pt x="28504" y="31306"/>
                  </a:lnTo>
                  <a:lnTo>
                    <a:pt x="28602" y="31306"/>
                  </a:lnTo>
                  <a:lnTo>
                    <a:pt x="28679" y="31287"/>
                  </a:lnTo>
                  <a:lnTo>
                    <a:pt x="28777" y="31267"/>
                  </a:lnTo>
                  <a:lnTo>
                    <a:pt x="28854" y="31228"/>
                  </a:lnTo>
                  <a:lnTo>
                    <a:pt x="29010" y="31112"/>
                  </a:lnTo>
                  <a:lnTo>
                    <a:pt x="29146" y="30976"/>
                  </a:lnTo>
                  <a:lnTo>
                    <a:pt x="29283" y="30800"/>
                  </a:lnTo>
                  <a:lnTo>
                    <a:pt x="29399" y="30586"/>
                  </a:lnTo>
                  <a:lnTo>
                    <a:pt x="29497" y="30372"/>
                  </a:lnTo>
                  <a:lnTo>
                    <a:pt x="29594" y="30139"/>
                  </a:lnTo>
                  <a:lnTo>
                    <a:pt x="29749" y="29652"/>
                  </a:lnTo>
                  <a:lnTo>
                    <a:pt x="29866" y="29166"/>
                  </a:lnTo>
                  <a:lnTo>
                    <a:pt x="29944" y="28738"/>
                  </a:lnTo>
                  <a:lnTo>
                    <a:pt x="29944" y="28738"/>
                  </a:lnTo>
                  <a:lnTo>
                    <a:pt x="30041" y="28135"/>
                  </a:lnTo>
                  <a:lnTo>
                    <a:pt x="30100" y="27512"/>
                  </a:lnTo>
                  <a:lnTo>
                    <a:pt x="30197" y="26228"/>
                  </a:lnTo>
                  <a:lnTo>
                    <a:pt x="30294" y="24924"/>
                  </a:lnTo>
                  <a:lnTo>
                    <a:pt x="30353" y="24263"/>
                  </a:lnTo>
                  <a:lnTo>
                    <a:pt x="30430" y="23621"/>
                  </a:lnTo>
                  <a:lnTo>
                    <a:pt x="30547" y="22979"/>
                  </a:lnTo>
                  <a:lnTo>
                    <a:pt x="30683" y="22376"/>
                  </a:lnTo>
                  <a:lnTo>
                    <a:pt x="30761" y="22064"/>
                  </a:lnTo>
                  <a:lnTo>
                    <a:pt x="30859" y="21772"/>
                  </a:lnTo>
                  <a:lnTo>
                    <a:pt x="30956" y="21481"/>
                  </a:lnTo>
                  <a:lnTo>
                    <a:pt x="31073" y="21208"/>
                  </a:lnTo>
                  <a:lnTo>
                    <a:pt x="31209" y="20936"/>
                  </a:lnTo>
                  <a:lnTo>
                    <a:pt x="31345" y="20663"/>
                  </a:lnTo>
                  <a:lnTo>
                    <a:pt x="31501" y="20410"/>
                  </a:lnTo>
                  <a:lnTo>
                    <a:pt x="31676" y="20158"/>
                  </a:lnTo>
                  <a:lnTo>
                    <a:pt x="31870" y="19924"/>
                  </a:lnTo>
                  <a:lnTo>
                    <a:pt x="32065" y="19691"/>
                  </a:lnTo>
                  <a:lnTo>
                    <a:pt x="32279" y="19477"/>
                  </a:lnTo>
                  <a:lnTo>
                    <a:pt x="32532" y="19282"/>
                  </a:lnTo>
                  <a:lnTo>
                    <a:pt x="32532" y="19282"/>
                  </a:lnTo>
                  <a:lnTo>
                    <a:pt x="32571" y="19963"/>
                  </a:lnTo>
                  <a:lnTo>
                    <a:pt x="32610" y="20722"/>
                  </a:lnTo>
                  <a:lnTo>
                    <a:pt x="32668" y="21520"/>
                  </a:lnTo>
                  <a:lnTo>
                    <a:pt x="32726" y="21909"/>
                  </a:lnTo>
                  <a:lnTo>
                    <a:pt x="32804" y="22278"/>
                  </a:lnTo>
                  <a:lnTo>
                    <a:pt x="32882" y="22648"/>
                  </a:lnTo>
                  <a:lnTo>
                    <a:pt x="32999" y="22998"/>
                  </a:lnTo>
                  <a:lnTo>
                    <a:pt x="33154" y="23329"/>
                  </a:lnTo>
                  <a:lnTo>
                    <a:pt x="33330" y="23621"/>
                  </a:lnTo>
                  <a:lnTo>
                    <a:pt x="33427" y="23757"/>
                  </a:lnTo>
                  <a:lnTo>
                    <a:pt x="33524" y="23893"/>
                  </a:lnTo>
                  <a:lnTo>
                    <a:pt x="33641" y="23991"/>
                  </a:lnTo>
                  <a:lnTo>
                    <a:pt x="33777" y="24107"/>
                  </a:lnTo>
                  <a:lnTo>
                    <a:pt x="33913" y="24205"/>
                  </a:lnTo>
                  <a:lnTo>
                    <a:pt x="34069" y="24282"/>
                  </a:lnTo>
                  <a:lnTo>
                    <a:pt x="34225" y="24341"/>
                  </a:lnTo>
                  <a:lnTo>
                    <a:pt x="34400" y="24399"/>
                  </a:lnTo>
                  <a:lnTo>
                    <a:pt x="34400" y="24399"/>
                  </a:lnTo>
                  <a:lnTo>
                    <a:pt x="34653" y="24438"/>
                  </a:lnTo>
                  <a:lnTo>
                    <a:pt x="34886" y="24458"/>
                  </a:lnTo>
                  <a:lnTo>
                    <a:pt x="35120" y="24438"/>
                  </a:lnTo>
                  <a:lnTo>
                    <a:pt x="35334" y="24399"/>
                  </a:lnTo>
                  <a:lnTo>
                    <a:pt x="35528" y="24321"/>
                  </a:lnTo>
                  <a:lnTo>
                    <a:pt x="35723" y="24224"/>
                  </a:lnTo>
                  <a:lnTo>
                    <a:pt x="35917" y="24107"/>
                  </a:lnTo>
                  <a:lnTo>
                    <a:pt x="36073" y="23952"/>
                  </a:lnTo>
                  <a:lnTo>
                    <a:pt x="36248" y="23796"/>
                  </a:lnTo>
                  <a:lnTo>
                    <a:pt x="36384" y="23601"/>
                  </a:lnTo>
                  <a:lnTo>
                    <a:pt x="36540" y="23387"/>
                  </a:lnTo>
                  <a:lnTo>
                    <a:pt x="36657" y="23173"/>
                  </a:lnTo>
                  <a:lnTo>
                    <a:pt x="36793" y="22940"/>
                  </a:lnTo>
                  <a:lnTo>
                    <a:pt x="36910" y="22687"/>
                  </a:lnTo>
                  <a:lnTo>
                    <a:pt x="37104" y="22162"/>
                  </a:lnTo>
                  <a:lnTo>
                    <a:pt x="37279" y="21617"/>
                  </a:lnTo>
                  <a:lnTo>
                    <a:pt x="37415" y="21033"/>
                  </a:lnTo>
                  <a:lnTo>
                    <a:pt x="37532" y="20449"/>
                  </a:lnTo>
                  <a:lnTo>
                    <a:pt x="37610" y="19866"/>
                  </a:lnTo>
                  <a:lnTo>
                    <a:pt x="37668" y="19321"/>
                  </a:lnTo>
                  <a:lnTo>
                    <a:pt x="37707" y="18796"/>
                  </a:lnTo>
                  <a:lnTo>
                    <a:pt x="37727" y="18329"/>
                  </a:lnTo>
                  <a:lnTo>
                    <a:pt x="37746" y="17920"/>
                  </a:lnTo>
                  <a:lnTo>
                    <a:pt x="37746" y="17920"/>
                  </a:lnTo>
                  <a:lnTo>
                    <a:pt x="37727" y="17589"/>
                  </a:lnTo>
                  <a:lnTo>
                    <a:pt x="37707" y="17278"/>
                  </a:lnTo>
                  <a:lnTo>
                    <a:pt x="37629" y="16655"/>
                  </a:lnTo>
                  <a:lnTo>
                    <a:pt x="37513" y="16052"/>
                  </a:lnTo>
                  <a:lnTo>
                    <a:pt x="37377" y="15449"/>
                  </a:lnTo>
                  <a:lnTo>
                    <a:pt x="37221" y="14865"/>
                  </a:lnTo>
                  <a:lnTo>
                    <a:pt x="37046" y="14282"/>
                  </a:lnTo>
                  <a:lnTo>
                    <a:pt x="36715" y="13114"/>
                  </a:lnTo>
                  <a:lnTo>
                    <a:pt x="36540" y="12530"/>
                  </a:lnTo>
                  <a:lnTo>
                    <a:pt x="36404" y="11947"/>
                  </a:lnTo>
                  <a:lnTo>
                    <a:pt x="36287" y="11363"/>
                  </a:lnTo>
                  <a:lnTo>
                    <a:pt x="36209" y="10760"/>
                  </a:lnTo>
                  <a:lnTo>
                    <a:pt x="36190" y="10468"/>
                  </a:lnTo>
                  <a:lnTo>
                    <a:pt x="36190" y="10157"/>
                  </a:lnTo>
                  <a:lnTo>
                    <a:pt x="36190" y="9845"/>
                  </a:lnTo>
                  <a:lnTo>
                    <a:pt x="36190" y="9534"/>
                  </a:lnTo>
                  <a:lnTo>
                    <a:pt x="36229" y="9223"/>
                  </a:lnTo>
                  <a:lnTo>
                    <a:pt x="36268" y="8892"/>
                  </a:lnTo>
                  <a:lnTo>
                    <a:pt x="36326" y="8561"/>
                  </a:lnTo>
                  <a:lnTo>
                    <a:pt x="36404" y="8250"/>
                  </a:lnTo>
                  <a:lnTo>
                    <a:pt x="36404" y="8250"/>
                  </a:lnTo>
                  <a:lnTo>
                    <a:pt x="36559" y="7744"/>
                  </a:lnTo>
                  <a:lnTo>
                    <a:pt x="36715" y="7219"/>
                  </a:lnTo>
                  <a:lnTo>
                    <a:pt x="36910" y="6655"/>
                  </a:lnTo>
                  <a:lnTo>
                    <a:pt x="37143" y="6051"/>
                  </a:lnTo>
                  <a:lnTo>
                    <a:pt x="37377" y="5448"/>
                  </a:lnTo>
                  <a:lnTo>
                    <a:pt x="37649" y="4826"/>
                  </a:lnTo>
                  <a:lnTo>
                    <a:pt x="37941" y="4203"/>
                  </a:lnTo>
                  <a:lnTo>
                    <a:pt x="38252" y="3600"/>
                  </a:lnTo>
                  <a:lnTo>
                    <a:pt x="38583" y="2997"/>
                  </a:lnTo>
                  <a:lnTo>
                    <a:pt x="38933" y="2432"/>
                  </a:lnTo>
                  <a:lnTo>
                    <a:pt x="39303" y="1888"/>
                  </a:lnTo>
                  <a:lnTo>
                    <a:pt x="39672" y="1401"/>
                  </a:lnTo>
                  <a:lnTo>
                    <a:pt x="40081" y="954"/>
                  </a:lnTo>
                  <a:lnTo>
                    <a:pt x="40276" y="759"/>
                  </a:lnTo>
                  <a:lnTo>
                    <a:pt x="40490" y="565"/>
                  </a:lnTo>
                  <a:lnTo>
                    <a:pt x="40684" y="389"/>
                  </a:lnTo>
                  <a:lnTo>
                    <a:pt x="40898" y="253"/>
                  </a:lnTo>
                  <a:lnTo>
                    <a:pt x="41112" y="117"/>
                  </a:lnTo>
                  <a:lnTo>
                    <a:pt x="41326" y="0"/>
                  </a:lnTo>
                  <a:lnTo>
                    <a:pt x="41326" y="0"/>
                  </a:lnTo>
                  <a:lnTo>
                    <a:pt x="41210" y="351"/>
                  </a:lnTo>
                  <a:lnTo>
                    <a:pt x="41132" y="720"/>
                  </a:lnTo>
                  <a:lnTo>
                    <a:pt x="41054" y="1070"/>
                  </a:lnTo>
                  <a:lnTo>
                    <a:pt x="41015" y="1421"/>
                  </a:lnTo>
                  <a:lnTo>
                    <a:pt x="40976" y="1790"/>
                  </a:lnTo>
                  <a:lnTo>
                    <a:pt x="40976" y="2141"/>
                  </a:lnTo>
                  <a:lnTo>
                    <a:pt x="40976" y="2510"/>
                  </a:lnTo>
                  <a:lnTo>
                    <a:pt x="40996" y="2860"/>
                  </a:lnTo>
                  <a:lnTo>
                    <a:pt x="41034" y="3211"/>
                  </a:lnTo>
                  <a:lnTo>
                    <a:pt x="41073" y="3580"/>
                  </a:lnTo>
                  <a:lnTo>
                    <a:pt x="41151" y="3931"/>
                  </a:lnTo>
                  <a:lnTo>
                    <a:pt x="41229" y="4281"/>
                  </a:lnTo>
                  <a:lnTo>
                    <a:pt x="41307" y="4631"/>
                  </a:lnTo>
                  <a:lnTo>
                    <a:pt x="41424" y="4981"/>
                  </a:lnTo>
                  <a:lnTo>
                    <a:pt x="41540" y="5312"/>
                  </a:lnTo>
                  <a:lnTo>
                    <a:pt x="41677" y="5662"/>
                  </a:lnTo>
                  <a:lnTo>
                    <a:pt x="41813" y="5993"/>
                  </a:lnTo>
                  <a:lnTo>
                    <a:pt x="41968" y="6324"/>
                  </a:lnTo>
                  <a:lnTo>
                    <a:pt x="42299" y="6966"/>
                  </a:lnTo>
                  <a:lnTo>
                    <a:pt x="42688" y="7588"/>
                  </a:lnTo>
                  <a:lnTo>
                    <a:pt x="43097" y="8192"/>
                  </a:lnTo>
                  <a:lnTo>
                    <a:pt x="43525" y="8756"/>
                  </a:lnTo>
                  <a:lnTo>
                    <a:pt x="43992" y="9281"/>
                  </a:lnTo>
                  <a:lnTo>
                    <a:pt x="44478" y="9787"/>
                  </a:lnTo>
                  <a:lnTo>
                    <a:pt x="44984" y="10254"/>
                  </a:lnTo>
                  <a:lnTo>
                    <a:pt x="44984" y="10254"/>
                  </a:lnTo>
                  <a:lnTo>
                    <a:pt x="45607" y="10799"/>
                  </a:lnTo>
                  <a:lnTo>
                    <a:pt x="46152" y="11305"/>
                  </a:lnTo>
                  <a:lnTo>
                    <a:pt x="46405" y="11558"/>
                  </a:lnTo>
                  <a:lnTo>
                    <a:pt x="46638" y="11811"/>
                  </a:lnTo>
                  <a:lnTo>
                    <a:pt x="46852" y="12083"/>
                  </a:lnTo>
                  <a:lnTo>
                    <a:pt x="47066" y="12355"/>
                  </a:lnTo>
                  <a:lnTo>
                    <a:pt x="47241" y="12647"/>
                  </a:lnTo>
                  <a:lnTo>
                    <a:pt x="47416" y="12959"/>
                  </a:lnTo>
                  <a:lnTo>
                    <a:pt x="47552" y="13270"/>
                  </a:lnTo>
                  <a:lnTo>
                    <a:pt x="47689" y="13620"/>
                  </a:lnTo>
                  <a:lnTo>
                    <a:pt x="47786" y="13990"/>
                  </a:lnTo>
                  <a:lnTo>
                    <a:pt x="47883" y="14398"/>
                  </a:lnTo>
                  <a:lnTo>
                    <a:pt x="47961" y="14826"/>
                  </a:lnTo>
                  <a:lnTo>
                    <a:pt x="48000" y="15293"/>
                  </a:lnTo>
                  <a:lnTo>
                    <a:pt x="48000" y="15293"/>
                  </a:lnTo>
                  <a:lnTo>
                    <a:pt x="48058" y="16247"/>
                  </a:lnTo>
                  <a:lnTo>
                    <a:pt x="48058" y="16733"/>
                  </a:lnTo>
                  <a:lnTo>
                    <a:pt x="48058" y="17220"/>
                  </a:lnTo>
                  <a:lnTo>
                    <a:pt x="48039" y="17706"/>
                  </a:lnTo>
                  <a:lnTo>
                    <a:pt x="48019" y="18192"/>
                  </a:lnTo>
                  <a:lnTo>
                    <a:pt x="47961" y="18679"/>
                  </a:lnTo>
                  <a:lnTo>
                    <a:pt x="47903" y="19165"/>
                  </a:lnTo>
                  <a:lnTo>
                    <a:pt x="47844" y="19652"/>
                  </a:lnTo>
                  <a:lnTo>
                    <a:pt x="47747" y="20119"/>
                  </a:lnTo>
                  <a:lnTo>
                    <a:pt x="47650" y="20605"/>
                  </a:lnTo>
                  <a:lnTo>
                    <a:pt x="47533" y="21072"/>
                  </a:lnTo>
                  <a:lnTo>
                    <a:pt x="47397" y="21520"/>
                  </a:lnTo>
                  <a:lnTo>
                    <a:pt x="47241" y="21986"/>
                  </a:lnTo>
                  <a:lnTo>
                    <a:pt x="47066" y="22434"/>
                  </a:lnTo>
                  <a:lnTo>
                    <a:pt x="46891" y="22862"/>
                  </a:lnTo>
                  <a:lnTo>
                    <a:pt x="46891" y="22862"/>
                  </a:lnTo>
                  <a:lnTo>
                    <a:pt x="46502" y="23660"/>
                  </a:lnTo>
                  <a:lnTo>
                    <a:pt x="46132" y="24419"/>
                  </a:lnTo>
                  <a:lnTo>
                    <a:pt x="45782" y="25139"/>
                  </a:lnTo>
                  <a:lnTo>
                    <a:pt x="45471" y="25858"/>
                  </a:lnTo>
                  <a:lnTo>
                    <a:pt x="45315" y="26209"/>
                  </a:lnTo>
                  <a:lnTo>
                    <a:pt x="45198" y="26578"/>
                  </a:lnTo>
                  <a:lnTo>
                    <a:pt x="45081" y="26967"/>
                  </a:lnTo>
                  <a:lnTo>
                    <a:pt x="45004" y="27357"/>
                  </a:lnTo>
                  <a:lnTo>
                    <a:pt x="44926" y="27765"/>
                  </a:lnTo>
                  <a:lnTo>
                    <a:pt x="44867" y="28193"/>
                  </a:lnTo>
                  <a:lnTo>
                    <a:pt x="44848" y="28660"/>
                  </a:lnTo>
                  <a:lnTo>
                    <a:pt x="44829" y="29127"/>
                  </a:lnTo>
                  <a:lnTo>
                    <a:pt x="44829" y="29127"/>
                  </a:lnTo>
                  <a:lnTo>
                    <a:pt x="44848" y="29672"/>
                  </a:lnTo>
                  <a:lnTo>
                    <a:pt x="44867" y="30314"/>
                  </a:lnTo>
                  <a:lnTo>
                    <a:pt x="44906" y="31034"/>
                  </a:lnTo>
                  <a:lnTo>
                    <a:pt x="44945" y="31404"/>
                  </a:lnTo>
                  <a:lnTo>
                    <a:pt x="45004" y="31773"/>
                  </a:lnTo>
                  <a:lnTo>
                    <a:pt x="45081" y="32124"/>
                  </a:lnTo>
                  <a:lnTo>
                    <a:pt x="45179" y="32474"/>
                  </a:lnTo>
                  <a:lnTo>
                    <a:pt x="45295" y="32785"/>
                  </a:lnTo>
                  <a:lnTo>
                    <a:pt x="45432" y="33077"/>
                  </a:lnTo>
                  <a:lnTo>
                    <a:pt x="45587" y="33330"/>
                  </a:lnTo>
                  <a:lnTo>
                    <a:pt x="45685" y="33447"/>
                  </a:lnTo>
                  <a:lnTo>
                    <a:pt x="45782" y="33544"/>
                  </a:lnTo>
                  <a:lnTo>
                    <a:pt x="45899" y="33641"/>
                  </a:lnTo>
                  <a:lnTo>
                    <a:pt x="46015" y="33719"/>
                  </a:lnTo>
                  <a:lnTo>
                    <a:pt x="46132" y="33777"/>
                  </a:lnTo>
                  <a:lnTo>
                    <a:pt x="46268" y="33816"/>
                  </a:lnTo>
                  <a:lnTo>
                    <a:pt x="46268" y="33816"/>
                  </a:lnTo>
                  <a:lnTo>
                    <a:pt x="46541" y="33875"/>
                  </a:lnTo>
                  <a:lnTo>
                    <a:pt x="46794" y="33875"/>
                  </a:lnTo>
                  <a:lnTo>
                    <a:pt x="47008" y="33855"/>
                  </a:lnTo>
                  <a:lnTo>
                    <a:pt x="47222" y="33777"/>
                  </a:lnTo>
                  <a:lnTo>
                    <a:pt x="47436" y="33680"/>
                  </a:lnTo>
                  <a:lnTo>
                    <a:pt x="47611" y="33544"/>
                  </a:lnTo>
                  <a:lnTo>
                    <a:pt x="47786" y="33369"/>
                  </a:lnTo>
                  <a:lnTo>
                    <a:pt x="47942" y="33174"/>
                  </a:lnTo>
                  <a:lnTo>
                    <a:pt x="48097" y="32960"/>
                  </a:lnTo>
                  <a:lnTo>
                    <a:pt x="48233" y="32707"/>
                  </a:lnTo>
                  <a:lnTo>
                    <a:pt x="48350" y="32435"/>
                  </a:lnTo>
                  <a:lnTo>
                    <a:pt x="48447" y="32143"/>
                  </a:lnTo>
                  <a:lnTo>
                    <a:pt x="48564" y="31851"/>
                  </a:lnTo>
                  <a:lnTo>
                    <a:pt x="48642" y="31520"/>
                  </a:lnTo>
                  <a:lnTo>
                    <a:pt x="48798" y="30859"/>
                  </a:lnTo>
                  <a:lnTo>
                    <a:pt x="48914" y="30139"/>
                  </a:lnTo>
                  <a:lnTo>
                    <a:pt x="49012" y="29419"/>
                  </a:lnTo>
                  <a:lnTo>
                    <a:pt x="49090" y="28719"/>
                  </a:lnTo>
                  <a:lnTo>
                    <a:pt x="49128" y="28038"/>
                  </a:lnTo>
                  <a:lnTo>
                    <a:pt x="49187" y="26831"/>
                  </a:lnTo>
                  <a:lnTo>
                    <a:pt x="49226" y="25956"/>
                  </a:lnTo>
                  <a:lnTo>
                    <a:pt x="49226" y="25956"/>
                  </a:lnTo>
                  <a:lnTo>
                    <a:pt x="49245" y="26150"/>
                  </a:lnTo>
                  <a:lnTo>
                    <a:pt x="49284" y="26364"/>
                  </a:lnTo>
                  <a:lnTo>
                    <a:pt x="49343" y="26578"/>
                  </a:lnTo>
                  <a:lnTo>
                    <a:pt x="49459" y="26812"/>
                  </a:lnTo>
                  <a:lnTo>
                    <a:pt x="49595" y="27045"/>
                  </a:lnTo>
                  <a:lnTo>
                    <a:pt x="49751" y="27279"/>
                  </a:lnTo>
                  <a:lnTo>
                    <a:pt x="49926" y="27532"/>
                  </a:lnTo>
                  <a:lnTo>
                    <a:pt x="50140" y="27765"/>
                  </a:lnTo>
                  <a:lnTo>
                    <a:pt x="50607" y="28291"/>
                  </a:lnTo>
                  <a:lnTo>
                    <a:pt x="51133" y="28816"/>
                  </a:lnTo>
                  <a:lnTo>
                    <a:pt x="51716" y="29341"/>
                  </a:lnTo>
                  <a:lnTo>
                    <a:pt x="52339" y="29867"/>
                  </a:lnTo>
                  <a:lnTo>
                    <a:pt x="52981" y="30372"/>
                  </a:lnTo>
                  <a:lnTo>
                    <a:pt x="53604" y="30878"/>
                  </a:lnTo>
                  <a:lnTo>
                    <a:pt x="54810" y="31812"/>
                  </a:lnTo>
                  <a:lnTo>
                    <a:pt x="55335" y="32240"/>
                  </a:lnTo>
                  <a:lnTo>
                    <a:pt x="55802" y="32629"/>
                  </a:lnTo>
                  <a:lnTo>
                    <a:pt x="56172" y="32960"/>
                  </a:lnTo>
                  <a:lnTo>
                    <a:pt x="56464" y="33252"/>
                  </a:lnTo>
                  <a:lnTo>
                    <a:pt x="56464" y="33252"/>
                  </a:lnTo>
                  <a:lnTo>
                    <a:pt x="56639" y="33485"/>
                  </a:lnTo>
                  <a:lnTo>
                    <a:pt x="56814" y="33719"/>
                  </a:lnTo>
                  <a:lnTo>
                    <a:pt x="57145" y="34205"/>
                  </a:lnTo>
                  <a:lnTo>
                    <a:pt x="57456" y="34731"/>
                  </a:lnTo>
                  <a:lnTo>
                    <a:pt x="57728" y="35276"/>
                  </a:lnTo>
                  <a:lnTo>
                    <a:pt x="58001" y="35820"/>
                  </a:lnTo>
                  <a:lnTo>
                    <a:pt x="58254" y="36404"/>
                  </a:lnTo>
                  <a:lnTo>
                    <a:pt x="58740" y="37571"/>
                  </a:lnTo>
                  <a:lnTo>
                    <a:pt x="58993" y="38136"/>
                  </a:lnTo>
                  <a:lnTo>
                    <a:pt x="59246" y="38719"/>
                  </a:lnTo>
                  <a:lnTo>
                    <a:pt x="59499" y="39264"/>
                  </a:lnTo>
                  <a:lnTo>
                    <a:pt x="59791" y="39809"/>
                  </a:lnTo>
                  <a:lnTo>
                    <a:pt x="60102" y="40315"/>
                  </a:lnTo>
                  <a:lnTo>
                    <a:pt x="60433" y="40782"/>
                  </a:lnTo>
                  <a:lnTo>
                    <a:pt x="60608" y="41015"/>
                  </a:lnTo>
                  <a:lnTo>
                    <a:pt x="60803" y="41229"/>
                  </a:lnTo>
                  <a:lnTo>
                    <a:pt x="60997" y="41443"/>
                  </a:lnTo>
                  <a:lnTo>
                    <a:pt x="61211" y="41638"/>
                  </a:lnTo>
                  <a:lnTo>
                    <a:pt x="61211" y="41638"/>
                  </a:lnTo>
                  <a:lnTo>
                    <a:pt x="61347" y="41755"/>
                  </a:lnTo>
                  <a:lnTo>
                    <a:pt x="61503" y="41852"/>
                  </a:lnTo>
                  <a:lnTo>
                    <a:pt x="61659" y="41930"/>
                  </a:lnTo>
                  <a:lnTo>
                    <a:pt x="61814" y="41988"/>
                  </a:lnTo>
                  <a:lnTo>
                    <a:pt x="61970" y="42027"/>
                  </a:lnTo>
                  <a:lnTo>
                    <a:pt x="62145" y="42066"/>
                  </a:lnTo>
                  <a:lnTo>
                    <a:pt x="62320" y="42085"/>
                  </a:lnTo>
                  <a:lnTo>
                    <a:pt x="62476" y="42085"/>
                  </a:lnTo>
                  <a:lnTo>
                    <a:pt x="62846" y="42066"/>
                  </a:lnTo>
                  <a:lnTo>
                    <a:pt x="63196" y="42008"/>
                  </a:lnTo>
                  <a:lnTo>
                    <a:pt x="63565" y="41910"/>
                  </a:lnTo>
                  <a:lnTo>
                    <a:pt x="63935" y="41774"/>
                  </a:lnTo>
                  <a:lnTo>
                    <a:pt x="64305" y="41638"/>
                  </a:lnTo>
                  <a:lnTo>
                    <a:pt x="64674" y="41482"/>
                  </a:lnTo>
                  <a:lnTo>
                    <a:pt x="65414" y="41171"/>
                  </a:lnTo>
                  <a:lnTo>
                    <a:pt x="65764" y="41015"/>
                  </a:lnTo>
                  <a:lnTo>
                    <a:pt x="66114" y="40879"/>
                  </a:lnTo>
                  <a:lnTo>
                    <a:pt x="66445" y="40782"/>
                  </a:lnTo>
                  <a:lnTo>
                    <a:pt x="66756" y="40704"/>
                  </a:lnTo>
                  <a:lnTo>
                    <a:pt x="66756" y="40704"/>
                  </a:lnTo>
                  <a:lnTo>
                    <a:pt x="66698" y="41015"/>
                  </a:lnTo>
                  <a:lnTo>
                    <a:pt x="66640" y="41327"/>
                  </a:lnTo>
                  <a:lnTo>
                    <a:pt x="66620" y="41618"/>
                  </a:lnTo>
                  <a:lnTo>
                    <a:pt x="66601" y="41910"/>
                  </a:lnTo>
                  <a:lnTo>
                    <a:pt x="66601" y="42183"/>
                  </a:lnTo>
                  <a:lnTo>
                    <a:pt x="66601" y="42455"/>
                  </a:lnTo>
                  <a:lnTo>
                    <a:pt x="66640" y="42727"/>
                  </a:lnTo>
                  <a:lnTo>
                    <a:pt x="66679" y="42980"/>
                  </a:lnTo>
                  <a:lnTo>
                    <a:pt x="66737" y="43253"/>
                  </a:lnTo>
                  <a:lnTo>
                    <a:pt x="66795" y="43506"/>
                  </a:lnTo>
                  <a:lnTo>
                    <a:pt x="66951" y="43992"/>
                  </a:lnTo>
                  <a:lnTo>
                    <a:pt x="67165" y="44459"/>
                  </a:lnTo>
                  <a:lnTo>
                    <a:pt x="67398" y="44926"/>
                  </a:lnTo>
                  <a:lnTo>
                    <a:pt x="67651" y="45374"/>
                  </a:lnTo>
                  <a:lnTo>
                    <a:pt x="67943" y="45841"/>
                  </a:lnTo>
                  <a:lnTo>
                    <a:pt x="68566" y="46736"/>
                  </a:lnTo>
                  <a:lnTo>
                    <a:pt x="69208" y="47650"/>
                  </a:lnTo>
                  <a:lnTo>
                    <a:pt x="69519" y="48117"/>
                  </a:lnTo>
                  <a:lnTo>
                    <a:pt x="69831" y="48603"/>
                  </a:lnTo>
                  <a:lnTo>
                    <a:pt x="69831" y="48603"/>
                  </a:lnTo>
                  <a:lnTo>
                    <a:pt x="70103" y="49109"/>
                  </a:lnTo>
                  <a:lnTo>
                    <a:pt x="70395" y="49693"/>
                  </a:lnTo>
                  <a:lnTo>
                    <a:pt x="70667" y="50355"/>
                  </a:lnTo>
                  <a:lnTo>
                    <a:pt x="70940" y="51074"/>
                  </a:lnTo>
                  <a:lnTo>
                    <a:pt x="71212" y="51853"/>
                  </a:lnTo>
                  <a:lnTo>
                    <a:pt x="71484" y="52650"/>
                  </a:lnTo>
                  <a:lnTo>
                    <a:pt x="71718" y="53507"/>
                  </a:lnTo>
                  <a:lnTo>
                    <a:pt x="71932" y="54363"/>
                  </a:lnTo>
                  <a:lnTo>
                    <a:pt x="72126" y="55219"/>
                  </a:lnTo>
                  <a:lnTo>
                    <a:pt x="72282" y="56094"/>
                  </a:lnTo>
                  <a:lnTo>
                    <a:pt x="72399" y="56931"/>
                  </a:lnTo>
                  <a:lnTo>
                    <a:pt x="72496" y="57748"/>
                  </a:lnTo>
                  <a:lnTo>
                    <a:pt x="72535" y="58546"/>
                  </a:lnTo>
                  <a:lnTo>
                    <a:pt x="72535" y="58916"/>
                  </a:lnTo>
                  <a:lnTo>
                    <a:pt x="72535" y="59266"/>
                  </a:lnTo>
                  <a:lnTo>
                    <a:pt x="72516" y="59616"/>
                  </a:lnTo>
                  <a:lnTo>
                    <a:pt x="72477" y="59947"/>
                  </a:lnTo>
                  <a:lnTo>
                    <a:pt x="72418" y="60258"/>
                  </a:lnTo>
                  <a:lnTo>
                    <a:pt x="72360" y="60550"/>
                  </a:lnTo>
                  <a:lnTo>
                    <a:pt x="0" y="60550"/>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a:off x="4284325" y="-2587700"/>
              <a:ext cx="1678175" cy="1168875"/>
            </a:xfrm>
            <a:custGeom>
              <a:avLst/>
              <a:gdLst/>
              <a:ahLst/>
              <a:cxnLst/>
              <a:rect l="l" t="t" r="r" b="b"/>
              <a:pathLst>
                <a:path w="67127" h="46755" extrusionOk="0">
                  <a:moveTo>
                    <a:pt x="38563" y="0"/>
                  </a:move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618" y="30995"/>
                  </a:lnTo>
                  <a:lnTo>
                    <a:pt x="36462" y="31345"/>
                  </a:lnTo>
                  <a:lnTo>
                    <a:pt x="36287" y="31715"/>
                  </a:lnTo>
                  <a:lnTo>
                    <a:pt x="36092" y="32065"/>
                  </a:lnTo>
                  <a:lnTo>
                    <a:pt x="35898" y="32396"/>
                  </a:lnTo>
                  <a:lnTo>
                    <a:pt x="35684" y="32688"/>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771" y="38058"/>
                  </a:lnTo>
                  <a:lnTo>
                    <a:pt x="11694" y="37669"/>
                  </a:lnTo>
                  <a:lnTo>
                    <a:pt x="11596" y="37299"/>
                  </a:lnTo>
                  <a:lnTo>
                    <a:pt x="11460" y="36929"/>
                  </a:lnTo>
                  <a:lnTo>
                    <a:pt x="11188" y="36209"/>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561"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355" y="30022"/>
                  </a:lnTo>
                  <a:lnTo>
                    <a:pt x="54810" y="29244"/>
                  </a:lnTo>
                  <a:lnTo>
                    <a:pt x="53740" y="27648"/>
                  </a:lnTo>
                  <a:lnTo>
                    <a:pt x="53195" y="26851"/>
                  </a:lnTo>
                  <a:lnTo>
                    <a:pt x="52650" y="26072"/>
                  </a:lnTo>
                  <a:lnTo>
                    <a:pt x="52067" y="25294"/>
                  </a:lnTo>
                  <a:lnTo>
                    <a:pt x="51483" y="24535"/>
                  </a:lnTo>
                  <a:lnTo>
                    <a:pt x="50705" y="23621"/>
                  </a:lnTo>
                  <a:lnTo>
                    <a:pt x="49946" y="22706"/>
                  </a:lnTo>
                  <a:lnTo>
                    <a:pt x="49576" y="22239"/>
                  </a:lnTo>
                  <a:lnTo>
                    <a:pt x="49206" y="21772"/>
                  </a:lnTo>
                  <a:lnTo>
                    <a:pt x="48856" y="21286"/>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599" y="26247"/>
                  </a:lnTo>
                  <a:lnTo>
                    <a:pt x="46346" y="26753"/>
                  </a:lnTo>
                  <a:lnTo>
                    <a:pt x="45782" y="27707"/>
                  </a:lnTo>
                  <a:lnTo>
                    <a:pt x="45237" y="28680"/>
                  </a:lnTo>
                  <a:lnTo>
                    <a:pt x="44965" y="29166"/>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a:off x="4994975" y="-2013725"/>
              <a:ext cx="1475" cy="4875"/>
            </a:xfrm>
            <a:custGeom>
              <a:avLst/>
              <a:gdLst/>
              <a:ahLst/>
              <a:cxnLst/>
              <a:rect l="l" t="t" r="r" b="b"/>
              <a:pathLst>
                <a:path w="59" h="195" fill="none" extrusionOk="0">
                  <a:moveTo>
                    <a:pt x="0" y="0"/>
                  </a:moveTo>
                  <a:lnTo>
                    <a:pt x="0" y="0"/>
                  </a:lnTo>
                  <a:lnTo>
                    <a:pt x="59" y="195"/>
                  </a:lnTo>
                  <a:lnTo>
                    <a:pt x="59" y="19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a:off x="4284325" y="-2587700"/>
              <a:ext cx="1678175" cy="1168875"/>
            </a:xfrm>
            <a:custGeom>
              <a:avLst/>
              <a:gdLst/>
              <a:ahLst/>
              <a:cxnLst/>
              <a:rect l="l" t="t" r="r" b="b"/>
              <a:pathLst>
                <a:path w="67127" h="46755" fill="none" extrusionOk="0">
                  <a:moveTo>
                    <a:pt x="38563" y="0"/>
                  </a:moveTo>
                  <a:lnTo>
                    <a:pt x="38563" y="0"/>
                  </a:lnTo>
                  <a:lnTo>
                    <a:pt x="38719" y="389"/>
                  </a:lnTo>
                  <a:lnTo>
                    <a:pt x="38855" y="798"/>
                  </a:lnTo>
                  <a:lnTo>
                    <a:pt x="38972" y="1187"/>
                  </a:lnTo>
                  <a:lnTo>
                    <a:pt x="39050" y="1596"/>
                  </a:lnTo>
                  <a:lnTo>
                    <a:pt x="39108" y="1985"/>
                  </a:lnTo>
                  <a:lnTo>
                    <a:pt x="39147" y="2374"/>
                  </a:lnTo>
                  <a:lnTo>
                    <a:pt x="39167" y="2763"/>
                  </a:lnTo>
                  <a:lnTo>
                    <a:pt x="39186" y="3152"/>
                  </a:lnTo>
                  <a:lnTo>
                    <a:pt x="39167" y="3541"/>
                  </a:lnTo>
                  <a:lnTo>
                    <a:pt x="39128" y="3930"/>
                  </a:lnTo>
                  <a:lnTo>
                    <a:pt x="39089" y="4320"/>
                  </a:lnTo>
                  <a:lnTo>
                    <a:pt x="39011" y="4709"/>
                  </a:lnTo>
                  <a:lnTo>
                    <a:pt x="38933" y="5098"/>
                  </a:lnTo>
                  <a:lnTo>
                    <a:pt x="38836" y="5468"/>
                  </a:lnTo>
                  <a:lnTo>
                    <a:pt x="38719" y="5857"/>
                  </a:lnTo>
                  <a:lnTo>
                    <a:pt x="38602" y="6226"/>
                  </a:lnTo>
                  <a:lnTo>
                    <a:pt x="38330" y="6966"/>
                  </a:lnTo>
                  <a:lnTo>
                    <a:pt x="37999" y="7705"/>
                  </a:lnTo>
                  <a:lnTo>
                    <a:pt x="37649" y="8425"/>
                  </a:lnTo>
                  <a:lnTo>
                    <a:pt x="37279" y="9125"/>
                  </a:lnTo>
                  <a:lnTo>
                    <a:pt x="36871" y="9806"/>
                  </a:lnTo>
                  <a:lnTo>
                    <a:pt x="36462" y="10487"/>
                  </a:lnTo>
                  <a:lnTo>
                    <a:pt x="35626" y="11791"/>
                  </a:lnTo>
                  <a:lnTo>
                    <a:pt x="35626" y="11791"/>
                  </a:lnTo>
                  <a:lnTo>
                    <a:pt x="35275" y="12355"/>
                  </a:lnTo>
                  <a:lnTo>
                    <a:pt x="34964" y="12900"/>
                  </a:lnTo>
                  <a:lnTo>
                    <a:pt x="34692" y="13445"/>
                  </a:lnTo>
                  <a:lnTo>
                    <a:pt x="34478" y="13990"/>
                  </a:lnTo>
                  <a:lnTo>
                    <a:pt x="34283" y="14534"/>
                  </a:lnTo>
                  <a:lnTo>
                    <a:pt x="34147" y="15079"/>
                  </a:lnTo>
                  <a:lnTo>
                    <a:pt x="34050" y="15624"/>
                  </a:lnTo>
                  <a:lnTo>
                    <a:pt x="33991" y="16188"/>
                  </a:lnTo>
                  <a:lnTo>
                    <a:pt x="33991" y="16733"/>
                  </a:lnTo>
                  <a:lnTo>
                    <a:pt x="34011" y="17278"/>
                  </a:lnTo>
                  <a:lnTo>
                    <a:pt x="34088" y="17842"/>
                  </a:lnTo>
                  <a:lnTo>
                    <a:pt x="34205" y="18406"/>
                  </a:lnTo>
                  <a:lnTo>
                    <a:pt x="34380" y="18990"/>
                  </a:lnTo>
                  <a:lnTo>
                    <a:pt x="34575" y="19554"/>
                  </a:lnTo>
                  <a:lnTo>
                    <a:pt x="34828" y="20157"/>
                  </a:lnTo>
                  <a:lnTo>
                    <a:pt x="35120" y="20761"/>
                  </a:lnTo>
                  <a:lnTo>
                    <a:pt x="35120" y="20761"/>
                  </a:lnTo>
                  <a:lnTo>
                    <a:pt x="35703" y="21889"/>
                  </a:lnTo>
                  <a:lnTo>
                    <a:pt x="35976" y="22453"/>
                  </a:lnTo>
                  <a:lnTo>
                    <a:pt x="36248" y="23037"/>
                  </a:lnTo>
                  <a:lnTo>
                    <a:pt x="36482" y="23621"/>
                  </a:lnTo>
                  <a:lnTo>
                    <a:pt x="36715" y="24185"/>
                  </a:lnTo>
                  <a:lnTo>
                    <a:pt x="36910" y="24769"/>
                  </a:lnTo>
                  <a:lnTo>
                    <a:pt x="37085" y="25372"/>
                  </a:lnTo>
                  <a:lnTo>
                    <a:pt x="37202" y="25956"/>
                  </a:lnTo>
                  <a:lnTo>
                    <a:pt x="37299" y="26559"/>
                  </a:lnTo>
                  <a:lnTo>
                    <a:pt x="37357" y="27162"/>
                  </a:lnTo>
                  <a:lnTo>
                    <a:pt x="37377" y="27473"/>
                  </a:lnTo>
                  <a:lnTo>
                    <a:pt x="37377" y="27785"/>
                  </a:lnTo>
                  <a:lnTo>
                    <a:pt x="37357" y="28096"/>
                  </a:lnTo>
                  <a:lnTo>
                    <a:pt x="37338" y="28407"/>
                  </a:lnTo>
                  <a:lnTo>
                    <a:pt x="37299" y="28718"/>
                  </a:lnTo>
                  <a:lnTo>
                    <a:pt x="37240" y="29030"/>
                  </a:lnTo>
                  <a:lnTo>
                    <a:pt x="37182" y="29361"/>
                  </a:lnTo>
                  <a:lnTo>
                    <a:pt x="37085" y="29672"/>
                  </a:lnTo>
                  <a:lnTo>
                    <a:pt x="36987" y="30003"/>
                  </a:lnTo>
                  <a:lnTo>
                    <a:pt x="36890" y="30314"/>
                  </a:lnTo>
                  <a:lnTo>
                    <a:pt x="36890" y="30314"/>
                  </a:lnTo>
                  <a:lnTo>
                    <a:pt x="36618" y="30995"/>
                  </a:lnTo>
                  <a:lnTo>
                    <a:pt x="36462" y="31345"/>
                  </a:lnTo>
                  <a:lnTo>
                    <a:pt x="36287" y="31715"/>
                  </a:lnTo>
                  <a:lnTo>
                    <a:pt x="36092" y="32065"/>
                  </a:lnTo>
                  <a:lnTo>
                    <a:pt x="35898" y="32396"/>
                  </a:lnTo>
                  <a:lnTo>
                    <a:pt x="35684" y="32688"/>
                  </a:lnTo>
                  <a:lnTo>
                    <a:pt x="35470" y="32960"/>
                  </a:lnTo>
                  <a:lnTo>
                    <a:pt x="35470" y="32960"/>
                  </a:lnTo>
                  <a:lnTo>
                    <a:pt x="35353" y="33057"/>
                  </a:lnTo>
                  <a:lnTo>
                    <a:pt x="35236" y="33155"/>
                  </a:lnTo>
                  <a:lnTo>
                    <a:pt x="35100" y="33232"/>
                  </a:lnTo>
                  <a:lnTo>
                    <a:pt x="34964" y="33291"/>
                  </a:lnTo>
                  <a:lnTo>
                    <a:pt x="34672" y="33408"/>
                  </a:lnTo>
                  <a:lnTo>
                    <a:pt x="34380" y="33485"/>
                  </a:lnTo>
                  <a:lnTo>
                    <a:pt x="34088" y="33544"/>
                  </a:lnTo>
                  <a:lnTo>
                    <a:pt x="33816" y="33622"/>
                  </a:lnTo>
                  <a:lnTo>
                    <a:pt x="33583" y="33738"/>
                  </a:lnTo>
                  <a:lnTo>
                    <a:pt x="33485" y="33797"/>
                  </a:lnTo>
                  <a:lnTo>
                    <a:pt x="33407" y="33875"/>
                  </a:lnTo>
                  <a:lnTo>
                    <a:pt x="33407" y="33875"/>
                  </a:lnTo>
                  <a:lnTo>
                    <a:pt x="33524" y="33719"/>
                  </a:lnTo>
                  <a:lnTo>
                    <a:pt x="33621" y="33583"/>
                  </a:lnTo>
                  <a:lnTo>
                    <a:pt x="33699" y="33427"/>
                  </a:lnTo>
                  <a:lnTo>
                    <a:pt x="33777" y="33252"/>
                  </a:lnTo>
                  <a:lnTo>
                    <a:pt x="33816" y="33077"/>
                  </a:lnTo>
                  <a:lnTo>
                    <a:pt x="33835" y="32902"/>
                  </a:lnTo>
                  <a:lnTo>
                    <a:pt x="33835" y="32727"/>
                  </a:lnTo>
                  <a:lnTo>
                    <a:pt x="33835" y="32532"/>
                  </a:lnTo>
                  <a:lnTo>
                    <a:pt x="33816" y="32337"/>
                  </a:lnTo>
                  <a:lnTo>
                    <a:pt x="33777" y="32143"/>
                  </a:lnTo>
                  <a:lnTo>
                    <a:pt x="33660" y="31754"/>
                  </a:lnTo>
                  <a:lnTo>
                    <a:pt x="33505" y="31345"/>
                  </a:lnTo>
                  <a:lnTo>
                    <a:pt x="33330" y="30937"/>
                  </a:lnTo>
                  <a:lnTo>
                    <a:pt x="33116" y="30547"/>
                  </a:lnTo>
                  <a:lnTo>
                    <a:pt x="32882" y="30158"/>
                  </a:lnTo>
                  <a:lnTo>
                    <a:pt x="32649" y="29789"/>
                  </a:lnTo>
                  <a:lnTo>
                    <a:pt x="32396" y="29419"/>
                  </a:lnTo>
                  <a:lnTo>
                    <a:pt x="31948" y="28816"/>
                  </a:lnTo>
                  <a:lnTo>
                    <a:pt x="31559" y="28329"/>
                  </a:lnTo>
                  <a:lnTo>
                    <a:pt x="31559" y="28329"/>
                  </a:lnTo>
                  <a:lnTo>
                    <a:pt x="31092" y="27726"/>
                  </a:lnTo>
                  <a:lnTo>
                    <a:pt x="30625" y="27123"/>
                  </a:lnTo>
                  <a:lnTo>
                    <a:pt x="30197" y="26520"/>
                  </a:lnTo>
                  <a:lnTo>
                    <a:pt x="29788" y="25897"/>
                  </a:lnTo>
                  <a:lnTo>
                    <a:pt x="29419" y="25255"/>
                  </a:lnTo>
                  <a:lnTo>
                    <a:pt x="29088" y="24594"/>
                  </a:lnTo>
                  <a:lnTo>
                    <a:pt x="28777" y="23893"/>
                  </a:lnTo>
                  <a:lnTo>
                    <a:pt x="28621" y="23543"/>
                  </a:lnTo>
                  <a:lnTo>
                    <a:pt x="28485" y="23154"/>
                  </a:lnTo>
                  <a:lnTo>
                    <a:pt x="28485" y="23154"/>
                  </a:lnTo>
                  <a:lnTo>
                    <a:pt x="28563" y="23446"/>
                  </a:lnTo>
                  <a:lnTo>
                    <a:pt x="28602" y="23718"/>
                  </a:lnTo>
                  <a:lnTo>
                    <a:pt x="28621" y="24010"/>
                  </a:lnTo>
                  <a:lnTo>
                    <a:pt x="28621" y="24302"/>
                  </a:lnTo>
                  <a:lnTo>
                    <a:pt x="28621" y="24594"/>
                  </a:lnTo>
                  <a:lnTo>
                    <a:pt x="28582" y="24866"/>
                  </a:lnTo>
                  <a:lnTo>
                    <a:pt x="28524" y="25138"/>
                  </a:lnTo>
                  <a:lnTo>
                    <a:pt x="28446" y="25391"/>
                  </a:lnTo>
                  <a:lnTo>
                    <a:pt x="28349" y="25644"/>
                  </a:lnTo>
                  <a:lnTo>
                    <a:pt x="28232" y="25858"/>
                  </a:lnTo>
                  <a:lnTo>
                    <a:pt x="28096" y="26053"/>
                  </a:lnTo>
                  <a:lnTo>
                    <a:pt x="27960" y="26228"/>
                  </a:lnTo>
                  <a:lnTo>
                    <a:pt x="27784" y="26364"/>
                  </a:lnTo>
                  <a:lnTo>
                    <a:pt x="27609" y="26481"/>
                  </a:lnTo>
                  <a:lnTo>
                    <a:pt x="27415" y="26539"/>
                  </a:lnTo>
                  <a:lnTo>
                    <a:pt x="27201" y="26559"/>
                  </a:lnTo>
                  <a:lnTo>
                    <a:pt x="27201" y="26559"/>
                  </a:lnTo>
                  <a:lnTo>
                    <a:pt x="27065" y="26559"/>
                  </a:lnTo>
                  <a:lnTo>
                    <a:pt x="26928" y="26520"/>
                  </a:lnTo>
                  <a:lnTo>
                    <a:pt x="26773" y="26481"/>
                  </a:lnTo>
                  <a:lnTo>
                    <a:pt x="26636" y="26403"/>
                  </a:lnTo>
                  <a:lnTo>
                    <a:pt x="26481" y="26325"/>
                  </a:lnTo>
                  <a:lnTo>
                    <a:pt x="26306" y="26209"/>
                  </a:lnTo>
                  <a:lnTo>
                    <a:pt x="26150" y="26092"/>
                  </a:lnTo>
                  <a:lnTo>
                    <a:pt x="25975" y="25936"/>
                  </a:lnTo>
                  <a:lnTo>
                    <a:pt x="25975" y="25936"/>
                  </a:lnTo>
                  <a:lnTo>
                    <a:pt x="25761" y="25722"/>
                  </a:lnTo>
                  <a:lnTo>
                    <a:pt x="25566" y="25489"/>
                  </a:lnTo>
                  <a:lnTo>
                    <a:pt x="25197" y="25022"/>
                  </a:lnTo>
                  <a:lnTo>
                    <a:pt x="24846" y="24535"/>
                  </a:lnTo>
                  <a:lnTo>
                    <a:pt x="24535" y="24010"/>
                  </a:lnTo>
                  <a:lnTo>
                    <a:pt x="24263" y="23485"/>
                  </a:lnTo>
                  <a:lnTo>
                    <a:pt x="24029" y="22920"/>
                  </a:lnTo>
                  <a:lnTo>
                    <a:pt x="23815" y="22356"/>
                  </a:lnTo>
                  <a:lnTo>
                    <a:pt x="23621" y="21753"/>
                  </a:lnTo>
                  <a:lnTo>
                    <a:pt x="23465" y="21169"/>
                  </a:lnTo>
                  <a:lnTo>
                    <a:pt x="23329" y="20566"/>
                  </a:lnTo>
                  <a:lnTo>
                    <a:pt x="23212" y="19943"/>
                  </a:lnTo>
                  <a:lnTo>
                    <a:pt x="23134" y="19340"/>
                  </a:lnTo>
                  <a:lnTo>
                    <a:pt x="23056" y="18737"/>
                  </a:lnTo>
                  <a:lnTo>
                    <a:pt x="23017" y="18134"/>
                  </a:lnTo>
                  <a:lnTo>
                    <a:pt x="22998" y="17531"/>
                  </a:lnTo>
                  <a:lnTo>
                    <a:pt x="22979" y="16928"/>
                  </a:lnTo>
                  <a:lnTo>
                    <a:pt x="22979" y="16928"/>
                  </a:lnTo>
                  <a:lnTo>
                    <a:pt x="22745" y="17278"/>
                  </a:lnTo>
                  <a:lnTo>
                    <a:pt x="22531" y="17648"/>
                  </a:lnTo>
                  <a:lnTo>
                    <a:pt x="22337" y="17998"/>
                  </a:lnTo>
                  <a:lnTo>
                    <a:pt x="22161" y="18348"/>
                  </a:lnTo>
                  <a:lnTo>
                    <a:pt x="22006" y="18718"/>
                  </a:lnTo>
                  <a:lnTo>
                    <a:pt x="21870" y="19068"/>
                  </a:lnTo>
                  <a:lnTo>
                    <a:pt x="21753" y="19438"/>
                  </a:lnTo>
                  <a:lnTo>
                    <a:pt x="21656" y="19807"/>
                  </a:lnTo>
                  <a:lnTo>
                    <a:pt x="21578" y="20177"/>
                  </a:lnTo>
                  <a:lnTo>
                    <a:pt x="21500" y="20547"/>
                  </a:lnTo>
                  <a:lnTo>
                    <a:pt x="21441" y="20916"/>
                  </a:lnTo>
                  <a:lnTo>
                    <a:pt x="21422" y="21286"/>
                  </a:lnTo>
                  <a:lnTo>
                    <a:pt x="21383" y="21656"/>
                  </a:lnTo>
                  <a:lnTo>
                    <a:pt x="21383" y="22025"/>
                  </a:lnTo>
                  <a:lnTo>
                    <a:pt x="21383" y="22784"/>
                  </a:lnTo>
                  <a:lnTo>
                    <a:pt x="21422" y="23562"/>
                  </a:lnTo>
                  <a:lnTo>
                    <a:pt x="21480" y="24321"/>
                  </a:lnTo>
                  <a:lnTo>
                    <a:pt x="21578" y="25099"/>
                  </a:lnTo>
                  <a:lnTo>
                    <a:pt x="21675" y="25878"/>
                  </a:lnTo>
                  <a:lnTo>
                    <a:pt x="21889" y="27454"/>
                  </a:lnTo>
                  <a:lnTo>
                    <a:pt x="21986" y="28232"/>
                  </a:lnTo>
                  <a:lnTo>
                    <a:pt x="22084" y="29030"/>
                  </a:lnTo>
                  <a:lnTo>
                    <a:pt x="22084" y="29030"/>
                  </a:lnTo>
                  <a:lnTo>
                    <a:pt x="22161" y="30080"/>
                  </a:lnTo>
                  <a:lnTo>
                    <a:pt x="22239" y="31073"/>
                  </a:lnTo>
                  <a:lnTo>
                    <a:pt x="22278" y="32065"/>
                  </a:lnTo>
                  <a:lnTo>
                    <a:pt x="22278" y="32532"/>
                  </a:lnTo>
                  <a:lnTo>
                    <a:pt x="22278" y="33018"/>
                  </a:lnTo>
                  <a:lnTo>
                    <a:pt x="22239" y="33505"/>
                  </a:lnTo>
                  <a:lnTo>
                    <a:pt x="22220" y="33972"/>
                  </a:lnTo>
                  <a:lnTo>
                    <a:pt x="22161" y="34458"/>
                  </a:lnTo>
                  <a:lnTo>
                    <a:pt x="22084" y="34945"/>
                  </a:lnTo>
                  <a:lnTo>
                    <a:pt x="21986" y="35431"/>
                  </a:lnTo>
                  <a:lnTo>
                    <a:pt x="21889" y="35937"/>
                  </a:lnTo>
                  <a:lnTo>
                    <a:pt x="21753" y="36443"/>
                  </a:lnTo>
                  <a:lnTo>
                    <a:pt x="21597" y="36968"/>
                  </a:lnTo>
                  <a:lnTo>
                    <a:pt x="21597" y="36968"/>
                  </a:lnTo>
                  <a:lnTo>
                    <a:pt x="21344" y="37688"/>
                  </a:lnTo>
                  <a:lnTo>
                    <a:pt x="21072" y="38466"/>
                  </a:lnTo>
                  <a:lnTo>
                    <a:pt x="20780" y="39225"/>
                  </a:lnTo>
                  <a:lnTo>
                    <a:pt x="20469" y="40003"/>
                  </a:lnTo>
                  <a:lnTo>
                    <a:pt x="20118" y="40743"/>
                  </a:lnTo>
                  <a:lnTo>
                    <a:pt x="19924" y="41112"/>
                  </a:lnTo>
                  <a:lnTo>
                    <a:pt x="19729" y="41463"/>
                  </a:lnTo>
                  <a:lnTo>
                    <a:pt x="19535" y="41793"/>
                  </a:lnTo>
                  <a:lnTo>
                    <a:pt x="19321" y="42124"/>
                  </a:lnTo>
                  <a:lnTo>
                    <a:pt x="19107" y="42416"/>
                  </a:lnTo>
                  <a:lnTo>
                    <a:pt x="18873" y="42708"/>
                  </a:lnTo>
                  <a:lnTo>
                    <a:pt x="18873" y="42708"/>
                  </a:lnTo>
                  <a:lnTo>
                    <a:pt x="18698" y="42902"/>
                  </a:lnTo>
                  <a:lnTo>
                    <a:pt x="18523" y="43078"/>
                  </a:lnTo>
                  <a:lnTo>
                    <a:pt x="18328" y="43253"/>
                  </a:lnTo>
                  <a:lnTo>
                    <a:pt x="18114" y="43428"/>
                  </a:lnTo>
                  <a:lnTo>
                    <a:pt x="17900" y="43583"/>
                  </a:lnTo>
                  <a:lnTo>
                    <a:pt x="17686" y="43720"/>
                  </a:lnTo>
                  <a:lnTo>
                    <a:pt x="17453" y="43856"/>
                  </a:lnTo>
                  <a:lnTo>
                    <a:pt x="17219" y="43992"/>
                  </a:lnTo>
                  <a:lnTo>
                    <a:pt x="16966" y="44109"/>
                  </a:lnTo>
                  <a:lnTo>
                    <a:pt x="16733" y="44206"/>
                  </a:lnTo>
                  <a:lnTo>
                    <a:pt x="16480" y="44284"/>
                  </a:lnTo>
                  <a:lnTo>
                    <a:pt x="16227" y="44362"/>
                  </a:lnTo>
                  <a:lnTo>
                    <a:pt x="15974" y="44420"/>
                  </a:lnTo>
                  <a:lnTo>
                    <a:pt x="15721" y="44459"/>
                  </a:lnTo>
                  <a:lnTo>
                    <a:pt x="15468" y="44478"/>
                  </a:lnTo>
                  <a:lnTo>
                    <a:pt x="15215" y="44498"/>
                  </a:lnTo>
                  <a:lnTo>
                    <a:pt x="15215" y="44498"/>
                  </a:lnTo>
                  <a:lnTo>
                    <a:pt x="15001" y="44478"/>
                  </a:lnTo>
                  <a:lnTo>
                    <a:pt x="14807" y="44459"/>
                  </a:lnTo>
                  <a:lnTo>
                    <a:pt x="14612" y="44440"/>
                  </a:lnTo>
                  <a:lnTo>
                    <a:pt x="14398" y="44401"/>
                  </a:lnTo>
                  <a:lnTo>
                    <a:pt x="14204" y="44342"/>
                  </a:lnTo>
                  <a:lnTo>
                    <a:pt x="14028" y="44264"/>
                  </a:lnTo>
                  <a:lnTo>
                    <a:pt x="13834" y="44187"/>
                  </a:lnTo>
                  <a:lnTo>
                    <a:pt x="13659" y="44070"/>
                  </a:lnTo>
                  <a:lnTo>
                    <a:pt x="13484" y="43953"/>
                  </a:lnTo>
                  <a:lnTo>
                    <a:pt x="13309" y="43836"/>
                  </a:lnTo>
                  <a:lnTo>
                    <a:pt x="13153" y="43681"/>
                  </a:lnTo>
                  <a:lnTo>
                    <a:pt x="12997" y="43525"/>
                  </a:lnTo>
                  <a:lnTo>
                    <a:pt x="12861" y="43350"/>
                  </a:lnTo>
                  <a:lnTo>
                    <a:pt x="12725" y="43136"/>
                  </a:lnTo>
                  <a:lnTo>
                    <a:pt x="12589" y="42922"/>
                  </a:lnTo>
                  <a:lnTo>
                    <a:pt x="12472" y="42708"/>
                  </a:lnTo>
                  <a:lnTo>
                    <a:pt x="12472" y="42708"/>
                  </a:lnTo>
                  <a:lnTo>
                    <a:pt x="12375" y="42455"/>
                  </a:lnTo>
                  <a:lnTo>
                    <a:pt x="12277" y="42202"/>
                  </a:lnTo>
                  <a:lnTo>
                    <a:pt x="12200" y="41949"/>
                  </a:lnTo>
                  <a:lnTo>
                    <a:pt x="12141" y="41696"/>
                  </a:lnTo>
                  <a:lnTo>
                    <a:pt x="12044" y="41151"/>
                  </a:lnTo>
                  <a:lnTo>
                    <a:pt x="11985" y="40626"/>
                  </a:lnTo>
                  <a:lnTo>
                    <a:pt x="11947" y="40081"/>
                  </a:lnTo>
                  <a:lnTo>
                    <a:pt x="11908" y="39536"/>
                  </a:lnTo>
                  <a:lnTo>
                    <a:pt x="11888" y="39011"/>
                  </a:lnTo>
                  <a:lnTo>
                    <a:pt x="11830" y="38486"/>
                  </a:lnTo>
                  <a:lnTo>
                    <a:pt x="11830" y="38486"/>
                  </a:lnTo>
                  <a:lnTo>
                    <a:pt x="11771" y="38058"/>
                  </a:lnTo>
                  <a:lnTo>
                    <a:pt x="11694" y="37669"/>
                  </a:lnTo>
                  <a:lnTo>
                    <a:pt x="11596" y="37299"/>
                  </a:lnTo>
                  <a:lnTo>
                    <a:pt x="11460" y="36929"/>
                  </a:lnTo>
                  <a:lnTo>
                    <a:pt x="11188" y="36209"/>
                  </a:lnTo>
                  <a:lnTo>
                    <a:pt x="10896" y="35470"/>
                  </a:lnTo>
                  <a:lnTo>
                    <a:pt x="10896" y="35470"/>
                  </a:lnTo>
                  <a:lnTo>
                    <a:pt x="10779" y="35820"/>
                  </a:lnTo>
                  <a:lnTo>
                    <a:pt x="10682" y="36151"/>
                  </a:lnTo>
                  <a:lnTo>
                    <a:pt x="10546" y="36423"/>
                  </a:lnTo>
                  <a:lnTo>
                    <a:pt x="10409" y="36696"/>
                  </a:lnTo>
                  <a:lnTo>
                    <a:pt x="10273" y="36949"/>
                  </a:lnTo>
                  <a:lnTo>
                    <a:pt x="10118" y="37182"/>
                  </a:lnTo>
                  <a:lnTo>
                    <a:pt x="9787" y="37591"/>
                  </a:lnTo>
                  <a:lnTo>
                    <a:pt x="9067" y="38447"/>
                  </a:lnTo>
                  <a:lnTo>
                    <a:pt x="8717" y="38914"/>
                  </a:lnTo>
                  <a:lnTo>
                    <a:pt x="8522" y="39186"/>
                  </a:lnTo>
                  <a:lnTo>
                    <a:pt x="8347" y="39478"/>
                  </a:lnTo>
                  <a:lnTo>
                    <a:pt x="8347" y="39478"/>
                  </a:lnTo>
                  <a:lnTo>
                    <a:pt x="8172" y="39789"/>
                  </a:lnTo>
                  <a:lnTo>
                    <a:pt x="7997" y="40140"/>
                  </a:lnTo>
                  <a:lnTo>
                    <a:pt x="7666" y="40879"/>
                  </a:lnTo>
                  <a:lnTo>
                    <a:pt x="7335" y="41716"/>
                  </a:lnTo>
                  <a:lnTo>
                    <a:pt x="7024" y="42572"/>
                  </a:lnTo>
                  <a:lnTo>
                    <a:pt x="6752" y="43447"/>
                  </a:lnTo>
                  <a:lnTo>
                    <a:pt x="6518" y="44303"/>
                  </a:lnTo>
                  <a:lnTo>
                    <a:pt x="6324" y="45121"/>
                  </a:lnTo>
                  <a:lnTo>
                    <a:pt x="6187" y="45840"/>
                  </a:lnTo>
                  <a:lnTo>
                    <a:pt x="6187" y="45840"/>
                  </a:lnTo>
                  <a:lnTo>
                    <a:pt x="6071" y="45665"/>
                  </a:lnTo>
                  <a:lnTo>
                    <a:pt x="5954" y="45490"/>
                  </a:lnTo>
                  <a:lnTo>
                    <a:pt x="5701" y="45159"/>
                  </a:lnTo>
                  <a:lnTo>
                    <a:pt x="5409" y="44868"/>
                  </a:lnTo>
                  <a:lnTo>
                    <a:pt x="5098" y="44595"/>
                  </a:lnTo>
                  <a:lnTo>
                    <a:pt x="4767" y="44362"/>
                  </a:lnTo>
                  <a:lnTo>
                    <a:pt x="4436" y="44128"/>
                  </a:lnTo>
                  <a:lnTo>
                    <a:pt x="4086" y="43914"/>
                  </a:lnTo>
                  <a:lnTo>
                    <a:pt x="3736" y="43720"/>
                  </a:lnTo>
                  <a:lnTo>
                    <a:pt x="3736" y="43720"/>
                  </a:lnTo>
                  <a:lnTo>
                    <a:pt x="3463" y="43564"/>
                  </a:lnTo>
                  <a:lnTo>
                    <a:pt x="3191" y="43389"/>
                  </a:lnTo>
                  <a:lnTo>
                    <a:pt x="2958" y="43233"/>
                  </a:lnTo>
                  <a:lnTo>
                    <a:pt x="2705" y="43039"/>
                  </a:lnTo>
                  <a:lnTo>
                    <a:pt x="2491" y="42844"/>
                  </a:lnTo>
                  <a:lnTo>
                    <a:pt x="2257" y="42650"/>
                  </a:lnTo>
                  <a:lnTo>
                    <a:pt x="2063" y="42436"/>
                  </a:lnTo>
                  <a:lnTo>
                    <a:pt x="1848" y="42221"/>
                  </a:lnTo>
                  <a:lnTo>
                    <a:pt x="1673" y="41988"/>
                  </a:lnTo>
                  <a:lnTo>
                    <a:pt x="1479" y="41755"/>
                  </a:lnTo>
                  <a:lnTo>
                    <a:pt x="1323" y="41502"/>
                  </a:lnTo>
                  <a:lnTo>
                    <a:pt x="1167" y="41229"/>
                  </a:lnTo>
                  <a:lnTo>
                    <a:pt x="1012" y="40957"/>
                  </a:lnTo>
                  <a:lnTo>
                    <a:pt x="876" y="40665"/>
                  </a:lnTo>
                  <a:lnTo>
                    <a:pt x="739" y="40373"/>
                  </a:lnTo>
                  <a:lnTo>
                    <a:pt x="623" y="40062"/>
                  </a:lnTo>
                  <a:lnTo>
                    <a:pt x="623" y="40062"/>
                  </a:lnTo>
                  <a:lnTo>
                    <a:pt x="701" y="40315"/>
                  </a:lnTo>
                  <a:lnTo>
                    <a:pt x="759" y="40568"/>
                  </a:lnTo>
                  <a:lnTo>
                    <a:pt x="817" y="40821"/>
                  </a:lnTo>
                  <a:lnTo>
                    <a:pt x="856" y="41054"/>
                  </a:lnTo>
                  <a:lnTo>
                    <a:pt x="876" y="41307"/>
                  </a:lnTo>
                  <a:lnTo>
                    <a:pt x="876" y="41560"/>
                  </a:lnTo>
                  <a:lnTo>
                    <a:pt x="856" y="42046"/>
                  </a:lnTo>
                  <a:lnTo>
                    <a:pt x="798" y="42513"/>
                  </a:lnTo>
                  <a:lnTo>
                    <a:pt x="701" y="42980"/>
                  </a:lnTo>
                  <a:lnTo>
                    <a:pt x="603" y="43428"/>
                  </a:lnTo>
                  <a:lnTo>
                    <a:pt x="486" y="43875"/>
                  </a:lnTo>
                  <a:lnTo>
                    <a:pt x="234" y="44712"/>
                  </a:lnTo>
                  <a:lnTo>
                    <a:pt x="136" y="45101"/>
                  </a:lnTo>
                  <a:lnTo>
                    <a:pt x="58" y="45471"/>
                  </a:lnTo>
                  <a:lnTo>
                    <a:pt x="0" y="45840"/>
                  </a:lnTo>
                  <a:lnTo>
                    <a:pt x="0" y="45996"/>
                  </a:lnTo>
                  <a:lnTo>
                    <a:pt x="0" y="46171"/>
                  </a:lnTo>
                  <a:lnTo>
                    <a:pt x="20" y="46327"/>
                  </a:lnTo>
                  <a:lnTo>
                    <a:pt x="39" y="46463"/>
                  </a:lnTo>
                  <a:lnTo>
                    <a:pt x="97" y="46619"/>
                  </a:lnTo>
                  <a:lnTo>
                    <a:pt x="156" y="46755"/>
                  </a:lnTo>
                  <a:lnTo>
                    <a:pt x="66854" y="46755"/>
                  </a:lnTo>
                  <a:lnTo>
                    <a:pt x="66854" y="46755"/>
                  </a:lnTo>
                  <a:lnTo>
                    <a:pt x="66932" y="46716"/>
                  </a:lnTo>
                  <a:lnTo>
                    <a:pt x="67009" y="46638"/>
                  </a:lnTo>
                  <a:lnTo>
                    <a:pt x="67048" y="46560"/>
                  </a:lnTo>
                  <a:lnTo>
                    <a:pt x="67087" y="46444"/>
                  </a:lnTo>
                  <a:lnTo>
                    <a:pt x="67126" y="46307"/>
                  </a:lnTo>
                  <a:lnTo>
                    <a:pt x="67126" y="46152"/>
                  </a:lnTo>
                  <a:lnTo>
                    <a:pt x="67126" y="45802"/>
                  </a:lnTo>
                  <a:lnTo>
                    <a:pt x="67068" y="45373"/>
                  </a:lnTo>
                  <a:lnTo>
                    <a:pt x="66970" y="44926"/>
                  </a:lnTo>
                  <a:lnTo>
                    <a:pt x="66854" y="44440"/>
                  </a:lnTo>
                  <a:lnTo>
                    <a:pt x="66698" y="43914"/>
                  </a:lnTo>
                  <a:lnTo>
                    <a:pt x="66523" y="43408"/>
                  </a:lnTo>
                  <a:lnTo>
                    <a:pt x="66348" y="42902"/>
                  </a:lnTo>
                  <a:lnTo>
                    <a:pt x="66134" y="42397"/>
                  </a:lnTo>
                  <a:lnTo>
                    <a:pt x="65900" y="41930"/>
                  </a:lnTo>
                  <a:lnTo>
                    <a:pt x="65686" y="41521"/>
                  </a:lnTo>
                  <a:lnTo>
                    <a:pt x="65453" y="41151"/>
                  </a:lnTo>
                  <a:lnTo>
                    <a:pt x="65239" y="40840"/>
                  </a:lnTo>
                  <a:lnTo>
                    <a:pt x="65122" y="40723"/>
                  </a:lnTo>
                  <a:lnTo>
                    <a:pt x="65025" y="40626"/>
                  </a:lnTo>
                  <a:lnTo>
                    <a:pt x="65025" y="40626"/>
                  </a:lnTo>
                  <a:lnTo>
                    <a:pt x="64733" y="40412"/>
                  </a:lnTo>
                  <a:lnTo>
                    <a:pt x="64422" y="40179"/>
                  </a:lnTo>
                  <a:lnTo>
                    <a:pt x="63721" y="39712"/>
                  </a:lnTo>
                  <a:lnTo>
                    <a:pt x="63371" y="39459"/>
                  </a:lnTo>
                  <a:lnTo>
                    <a:pt x="63021" y="39206"/>
                  </a:lnTo>
                  <a:lnTo>
                    <a:pt x="62690" y="38933"/>
                  </a:lnTo>
                  <a:lnTo>
                    <a:pt x="62379" y="38661"/>
                  </a:lnTo>
                  <a:lnTo>
                    <a:pt x="62087" y="38369"/>
                  </a:lnTo>
                  <a:lnTo>
                    <a:pt x="61970" y="38213"/>
                  </a:lnTo>
                  <a:lnTo>
                    <a:pt x="61853" y="38058"/>
                  </a:lnTo>
                  <a:lnTo>
                    <a:pt x="61737" y="37902"/>
                  </a:lnTo>
                  <a:lnTo>
                    <a:pt x="61659" y="37746"/>
                  </a:lnTo>
                  <a:lnTo>
                    <a:pt x="61581" y="37571"/>
                  </a:lnTo>
                  <a:lnTo>
                    <a:pt x="61523" y="37396"/>
                  </a:lnTo>
                  <a:lnTo>
                    <a:pt x="61484" y="37221"/>
                  </a:lnTo>
                  <a:lnTo>
                    <a:pt x="61464" y="37046"/>
                  </a:lnTo>
                  <a:lnTo>
                    <a:pt x="61464" y="36851"/>
                  </a:lnTo>
                  <a:lnTo>
                    <a:pt x="61484" y="36657"/>
                  </a:lnTo>
                  <a:lnTo>
                    <a:pt x="61523" y="36462"/>
                  </a:lnTo>
                  <a:lnTo>
                    <a:pt x="61581" y="36248"/>
                  </a:lnTo>
                  <a:lnTo>
                    <a:pt x="61659" y="36054"/>
                  </a:lnTo>
                  <a:lnTo>
                    <a:pt x="61775" y="35840"/>
                  </a:lnTo>
                  <a:lnTo>
                    <a:pt x="61775" y="35840"/>
                  </a:lnTo>
                  <a:lnTo>
                    <a:pt x="61561" y="35801"/>
                  </a:lnTo>
                  <a:lnTo>
                    <a:pt x="61367" y="35801"/>
                  </a:lnTo>
                  <a:lnTo>
                    <a:pt x="61367" y="35801"/>
                  </a:lnTo>
                  <a:lnTo>
                    <a:pt x="61211" y="35801"/>
                  </a:lnTo>
                  <a:lnTo>
                    <a:pt x="61036" y="35820"/>
                  </a:lnTo>
                  <a:lnTo>
                    <a:pt x="60705" y="35898"/>
                  </a:lnTo>
                  <a:lnTo>
                    <a:pt x="60394" y="35995"/>
                  </a:lnTo>
                  <a:lnTo>
                    <a:pt x="60102" y="36132"/>
                  </a:lnTo>
                  <a:lnTo>
                    <a:pt x="59810" y="36307"/>
                  </a:lnTo>
                  <a:lnTo>
                    <a:pt x="59538" y="36501"/>
                  </a:lnTo>
                  <a:lnTo>
                    <a:pt x="59266" y="36715"/>
                  </a:lnTo>
                  <a:lnTo>
                    <a:pt x="58993" y="36949"/>
                  </a:lnTo>
                  <a:lnTo>
                    <a:pt x="58468" y="37455"/>
                  </a:lnTo>
                  <a:lnTo>
                    <a:pt x="57942" y="37941"/>
                  </a:lnTo>
                  <a:lnTo>
                    <a:pt x="57690" y="38174"/>
                  </a:lnTo>
                  <a:lnTo>
                    <a:pt x="57417" y="38388"/>
                  </a:lnTo>
                  <a:lnTo>
                    <a:pt x="57145" y="38603"/>
                  </a:lnTo>
                  <a:lnTo>
                    <a:pt x="56872" y="38778"/>
                  </a:lnTo>
                  <a:lnTo>
                    <a:pt x="56872" y="38778"/>
                  </a:lnTo>
                  <a:lnTo>
                    <a:pt x="57047" y="38622"/>
                  </a:lnTo>
                  <a:lnTo>
                    <a:pt x="57223" y="38447"/>
                  </a:lnTo>
                  <a:lnTo>
                    <a:pt x="57359" y="38252"/>
                  </a:lnTo>
                  <a:lnTo>
                    <a:pt x="57476" y="38058"/>
                  </a:lnTo>
                  <a:lnTo>
                    <a:pt x="57573" y="37824"/>
                  </a:lnTo>
                  <a:lnTo>
                    <a:pt x="57670" y="37591"/>
                  </a:lnTo>
                  <a:lnTo>
                    <a:pt x="57728" y="37357"/>
                  </a:lnTo>
                  <a:lnTo>
                    <a:pt x="57787" y="37104"/>
                  </a:lnTo>
                  <a:lnTo>
                    <a:pt x="57806" y="36832"/>
                  </a:lnTo>
                  <a:lnTo>
                    <a:pt x="57826" y="36560"/>
                  </a:lnTo>
                  <a:lnTo>
                    <a:pt x="57826" y="36268"/>
                  </a:lnTo>
                  <a:lnTo>
                    <a:pt x="57806" y="35995"/>
                  </a:lnTo>
                  <a:lnTo>
                    <a:pt x="57787" y="35703"/>
                  </a:lnTo>
                  <a:lnTo>
                    <a:pt x="57748" y="35412"/>
                  </a:lnTo>
                  <a:lnTo>
                    <a:pt x="57651" y="34808"/>
                  </a:lnTo>
                  <a:lnTo>
                    <a:pt x="57495" y="34205"/>
                  </a:lnTo>
                  <a:lnTo>
                    <a:pt x="57320" y="33622"/>
                  </a:lnTo>
                  <a:lnTo>
                    <a:pt x="57106" y="33057"/>
                  </a:lnTo>
                  <a:lnTo>
                    <a:pt x="56892" y="32513"/>
                  </a:lnTo>
                  <a:lnTo>
                    <a:pt x="56639" y="32007"/>
                  </a:lnTo>
                  <a:lnTo>
                    <a:pt x="56405" y="31540"/>
                  </a:lnTo>
                  <a:lnTo>
                    <a:pt x="56172" y="31151"/>
                  </a:lnTo>
                  <a:lnTo>
                    <a:pt x="55938" y="30800"/>
                  </a:lnTo>
                  <a:lnTo>
                    <a:pt x="55938" y="30800"/>
                  </a:lnTo>
                  <a:lnTo>
                    <a:pt x="55355" y="30022"/>
                  </a:lnTo>
                  <a:lnTo>
                    <a:pt x="54810" y="29244"/>
                  </a:lnTo>
                  <a:lnTo>
                    <a:pt x="53740" y="27648"/>
                  </a:lnTo>
                  <a:lnTo>
                    <a:pt x="53195" y="26851"/>
                  </a:lnTo>
                  <a:lnTo>
                    <a:pt x="52650" y="26072"/>
                  </a:lnTo>
                  <a:lnTo>
                    <a:pt x="52067" y="25294"/>
                  </a:lnTo>
                  <a:lnTo>
                    <a:pt x="51483" y="24535"/>
                  </a:lnTo>
                  <a:lnTo>
                    <a:pt x="51483" y="24535"/>
                  </a:lnTo>
                  <a:lnTo>
                    <a:pt x="50705" y="23621"/>
                  </a:lnTo>
                  <a:lnTo>
                    <a:pt x="49946" y="22706"/>
                  </a:lnTo>
                  <a:lnTo>
                    <a:pt x="49576" y="22239"/>
                  </a:lnTo>
                  <a:lnTo>
                    <a:pt x="49206" y="21772"/>
                  </a:lnTo>
                  <a:lnTo>
                    <a:pt x="48856" y="21286"/>
                  </a:lnTo>
                  <a:lnTo>
                    <a:pt x="48525" y="20780"/>
                  </a:lnTo>
                  <a:lnTo>
                    <a:pt x="48525" y="20780"/>
                  </a:lnTo>
                  <a:lnTo>
                    <a:pt x="48525" y="21130"/>
                  </a:lnTo>
                  <a:lnTo>
                    <a:pt x="48506" y="21461"/>
                  </a:lnTo>
                  <a:lnTo>
                    <a:pt x="48448" y="21792"/>
                  </a:lnTo>
                  <a:lnTo>
                    <a:pt x="48389" y="22103"/>
                  </a:lnTo>
                  <a:lnTo>
                    <a:pt x="48311" y="22434"/>
                  </a:lnTo>
                  <a:lnTo>
                    <a:pt x="48214" y="22745"/>
                  </a:lnTo>
                  <a:lnTo>
                    <a:pt x="48117" y="23057"/>
                  </a:lnTo>
                  <a:lnTo>
                    <a:pt x="48000" y="23368"/>
                  </a:lnTo>
                  <a:lnTo>
                    <a:pt x="47728" y="23971"/>
                  </a:lnTo>
                  <a:lnTo>
                    <a:pt x="47436" y="24574"/>
                  </a:lnTo>
                  <a:lnTo>
                    <a:pt x="46852" y="25742"/>
                  </a:lnTo>
                  <a:lnTo>
                    <a:pt x="46852" y="25742"/>
                  </a:lnTo>
                  <a:lnTo>
                    <a:pt x="46599" y="26247"/>
                  </a:lnTo>
                  <a:lnTo>
                    <a:pt x="46346" y="26753"/>
                  </a:lnTo>
                  <a:lnTo>
                    <a:pt x="45782" y="27707"/>
                  </a:lnTo>
                  <a:lnTo>
                    <a:pt x="45237" y="28680"/>
                  </a:lnTo>
                  <a:lnTo>
                    <a:pt x="44965" y="29166"/>
                  </a:lnTo>
                  <a:lnTo>
                    <a:pt x="44731" y="29672"/>
                  </a:lnTo>
                  <a:lnTo>
                    <a:pt x="44731" y="29672"/>
                  </a:lnTo>
                  <a:lnTo>
                    <a:pt x="44712" y="29263"/>
                  </a:lnTo>
                  <a:lnTo>
                    <a:pt x="44692" y="28874"/>
                  </a:lnTo>
                  <a:lnTo>
                    <a:pt x="44634" y="28485"/>
                  </a:lnTo>
                  <a:lnTo>
                    <a:pt x="44556" y="28096"/>
                  </a:lnTo>
                  <a:lnTo>
                    <a:pt x="44459" y="27707"/>
                  </a:lnTo>
                  <a:lnTo>
                    <a:pt x="44342" y="27337"/>
                  </a:lnTo>
                  <a:lnTo>
                    <a:pt x="44206" y="26967"/>
                  </a:lnTo>
                  <a:lnTo>
                    <a:pt x="44050" y="26617"/>
                  </a:lnTo>
                  <a:lnTo>
                    <a:pt x="43895" y="26247"/>
                  </a:lnTo>
                  <a:lnTo>
                    <a:pt x="43720" y="25897"/>
                  </a:lnTo>
                  <a:lnTo>
                    <a:pt x="43330" y="25177"/>
                  </a:lnTo>
                  <a:lnTo>
                    <a:pt x="42941" y="24477"/>
                  </a:lnTo>
                  <a:lnTo>
                    <a:pt x="42513" y="23796"/>
                  </a:lnTo>
                  <a:lnTo>
                    <a:pt x="42085" y="23095"/>
                  </a:lnTo>
                  <a:lnTo>
                    <a:pt x="41677" y="22395"/>
                  </a:lnTo>
                  <a:lnTo>
                    <a:pt x="41268" y="21675"/>
                  </a:lnTo>
                  <a:lnTo>
                    <a:pt x="40918" y="20955"/>
                  </a:lnTo>
                  <a:lnTo>
                    <a:pt x="40743" y="20585"/>
                  </a:lnTo>
                  <a:lnTo>
                    <a:pt x="40606" y="20196"/>
                  </a:lnTo>
                  <a:lnTo>
                    <a:pt x="40470" y="19827"/>
                  </a:lnTo>
                  <a:lnTo>
                    <a:pt x="40354" y="19438"/>
                  </a:lnTo>
                  <a:lnTo>
                    <a:pt x="40256" y="19048"/>
                  </a:lnTo>
                  <a:lnTo>
                    <a:pt x="40178" y="18640"/>
                  </a:lnTo>
                  <a:lnTo>
                    <a:pt x="40120" y="18231"/>
                  </a:lnTo>
                  <a:lnTo>
                    <a:pt x="40081" y="17823"/>
                  </a:lnTo>
                  <a:lnTo>
                    <a:pt x="40081" y="17823"/>
                  </a:lnTo>
                  <a:lnTo>
                    <a:pt x="40062" y="17278"/>
                  </a:lnTo>
                  <a:lnTo>
                    <a:pt x="40081" y="16733"/>
                  </a:lnTo>
                  <a:lnTo>
                    <a:pt x="40101" y="16188"/>
                  </a:lnTo>
                  <a:lnTo>
                    <a:pt x="40140" y="15605"/>
                  </a:lnTo>
                  <a:lnTo>
                    <a:pt x="40198" y="15040"/>
                  </a:lnTo>
                  <a:lnTo>
                    <a:pt x="40276" y="14457"/>
                  </a:lnTo>
                  <a:lnTo>
                    <a:pt x="40451" y="13289"/>
                  </a:lnTo>
                  <a:lnTo>
                    <a:pt x="40840" y="10896"/>
                  </a:lnTo>
                  <a:lnTo>
                    <a:pt x="41035" y="9690"/>
                  </a:lnTo>
                  <a:lnTo>
                    <a:pt x="41112" y="9087"/>
                  </a:lnTo>
                  <a:lnTo>
                    <a:pt x="41171" y="8503"/>
                  </a:lnTo>
                  <a:lnTo>
                    <a:pt x="41210" y="7900"/>
                  </a:lnTo>
                  <a:lnTo>
                    <a:pt x="41249" y="7316"/>
                  </a:lnTo>
                  <a:lnTo>
                    <a:pt x="41268" y="6732"/>
                  </a:lnTo>
                  <a:lnTo>
                    <a:pt x="41249" y="6149"/>
                  </a:lnTo>
                  <a:lnTo>
                    <a:pt x="41229" y="5584"/>
                  </a:lnTo>
                  <a:lnTo>
                    <a:pt x="41171" y="5020"/>
                  </a:lnTo>
                  <a:lnTo>
                    <a:pt x="41073" y="4456"/>
                  </a:lnTo>
                  <a:lnTo>
                    <a:pt x="40957" y="3911"/>
                  </a:lnTo>
                  <a:lnTo>
                    <a:pt x="40801" y="3386"/>
                  </a:lnTo>
                  <a:lnTo>
                    <a:pt x="40626" y="2860"/>
                  </a:lnTo>
                  <a:lnTo>
                    <a:pt x="40392" y="2354"/>
                  </a:lnTo>
                  <a:lnTo>
                    <a:pt x="40120" y="1849"/>
                  </a:lnTo>
                  <a:lnTo>
                    <a:pt x="39809" y="1362"/>
                  </a:lnTo>
                  <a:lnTo>
                    <a:pt x="39634" y="1129"/>
                  </a:lnTo>
                  <a:lnTo>
                    <a:pt x="39439" y="895"/>
                  </a:lnTo>
                  <a:lnTo>
                    <a:pt x="39244" y="662"/>
                  </a:lnTo>
                  <a:lnTo>
                    <a:pt x="39030" y="448"/>
                  </a:lnTo>
                  <a:lnTo>
                    <a:pt x="38797" y="214"/>
                  </a:lnTo>
                  <a:lnTo>
                    <a:pt x="38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a:off x="4444350" y="-2437900"/>
              <a:ext cx="209675" cy="396475"/>
            </a:xfrm>
            <a:custGeom>
              <a:avLst/>
              <a:gdLst/>
              <a:ahLst/>
              <a:cxnLst/>
              <a:rect l="l" t="t" r="r" b="b"/>
              <a:pathLst>
                <a:path w="8387" h="15859" extrusionOk="0">
                  <a:moveTo>
                    <a:pt x="1654" y="1"/>
                  </a:moveTo>
                  <a:lnTo>
                    <a:pt x="1654" y="176"/>
                  </a:lnTo>
                  <a:lnTo>
                    <a:pt x="1596" y="371"/>
                  </a:lnTo>
                  <a:lnTo>
                    <a:pt x="1537" y="585"/>
                  </a:lnTo>
                  <a:lnTo>
                    <a:pt x="1440" y="838"/>
                  </a:lnTo>
                  <a:lnTo>
                    <a:pt x="1168" y="1363"/>
                  </a:lnTo>
                  <a:lnTo>
                    <a:pt x="856" y="1927"/>
                  </a:lnTo>
                  <a:lnTo>
                    <a:pt x="545" y="2530"/>
                  </a:lnTo>
                  <a:lnTo>
                    <a:pt x="390" y="2842"/>
                  </a:lnTo>
                  <a:lnTo>
                    <a:pt x="273" y="3133"/>
                  </a:lnTo>
                  <a:lnTo>
                    <a:pt x="156" y="3425"/>
                  </a:lnTo>
                  <a:lnTo>
                    <a:pt x="78" y="3717"/>
                  </a:lnTo>
                  <a:lnTo>
                    <a:pt x="20" y="3990"/>
                  </a:lnTo>
                  <a:lnTo>
                    <a:pt x="0" y="4262"/>
                  </a:lnTo>
                  <a:lnTo>
                    <a:pt x="20" y="4593"/>
                  </a:lnTo>
                  <a:lnTo>
                    <a:pt x="59" y="4904"/>
                  </a:lnTo>
                  <a:lnTo>
                    <a:pt x="117" y="5235"/>
                  </a:lnTo>
                  <a:lnTo>
                    <a:pt x="175" y="5546"/>
                  </a:lnTo>
                  <a:lnTo>
                    <a:pt x="253" y="5857"/>
                  </a:lnTo>
                  <a:lnTo>
                    <a:pt x="351" y="6169"/>
                  </a:lnTo>
                  <a:lnTo>
                    <a:pt x="565" y="6772"/>
                  </a:lnTo>
                  <a:lnTo>
                    <a:pt x="818" y="7375"/>
                  </a:lnTo>
                  <a:lnTo>
                    <a:pt x="1090" y="7978"/>
                  </a:lnTo>
                  <a:lnTo>
                    <a:pt x="1654" y="9146"/>
                  </a:lnTo>
                  <a:lnTo>
                    <a:pt x="1810" y="9496"/>
                  </a:lnTo>
                  <a:lnTo>
                    <a:pt x="1946" y="9865"/>
                  </a:lnTo>
                  <a:lnTo>
                    <a:pt x="2199" y="10683"/>
                  </a:lnTo>
                  <a:lnTo>
                    <a:pt x="2452" y="11539"/>
                  </a:lnTo>
                  <a:lnTo>
                    <a:pt x="2724" y="12434"/>
                  </a:lnTo>
                  <a:lnTo>
                    <a:pt x="2880" y="12862"/>
                  </a:lnTo>
                  <a:lnTo>
                    <a:pt x="3036" y="13290"/>
                  </a:lnTo>
                  <a:lnTo>
                    <a:pt x="3211" y="13698"/>
                  </a:lnTo>
                  <a:lnTo>
                    <a:pt x="3405" y="14088"/>
                  </a:lnTo>
                  <a:lnTo>
                    <a:pt x="3619" y="14457"/>
                  </a:lnTo>
                  <a:lnTo>
                    <a:pt x="3853" y="14769"/>
                  </a:lnTo>
                  <a:lnTo>
                    <a:pt x="3989" y="14924"/>
                  </a:lnTo>
                  <a:lnTo>
                    <a:pt x="4125" y="15080"/>
                  </a:lnTo>
                  <a:lnTo>
                    <a:pt x="4261" y="15197"/>
                  </a:lnTo>
                  <a:lnTo>
                    <a:pt x="4417" y="15313"/>
                  </a:lnTo>
                  <a:lnTo>
                    <a:pt x="4670" y="15508"/>
                  </a:lnTo>
                  <a:lnTo>
                    <a:pt x="4942" y="15644"/>
                  </a:lnTo>
                  <a:lnTo>
                    <a:pt x="5195" y="15761"/>
                  </a:lnTo>
                  <a:lnTo>
                    <a:pt x="5429" y="15819"/>
                  </a:lnTo>
                  <a:lnTo>
                    <a:pt x="5662" y="15858"/>
                  </a:lnTo>
                  <a:lnTo>
                    <a:pt x="5876" y="15858"/>
                  </a:lnTo>
                  <a:lnTo>
                    <a:pt x="6090" y="15819"/>
                  </a:lnTo>
                  <a:lnTo>
                    <a:pt x="6304" y="15761"/>
                  </a:lnTo>
                  <a:lnTo>
                    <a:pt x="6499" y="15664"/>
                  </a:lnTo>
                  <a:lnTo>
                    <a:pt x="6674" y="15547"/>
                  </a:lnTo>
                  <a:lnTo>
                    <a:pt x="6869" y="15411"/>
                  </a:lnTo>
                  <a:lnTo>
                    <a:pt x="7024" y="15236"/>
                  </a:lnTo>
                  <a:lnTo>
                    <a:pt x="7180" y="15060"/>
                  </a:lnTo>
                  <a:lnTo>
                    <a:pt x="7336" y="14866"/>
                  </a:lnTo>
                  <a:lnTo>
                    <a:pt x="7472" y="14632"/>
                  </a:lnTo>
                  <a:lnTo>
                    <a:pt x="7608" y="14418"/>
                  </a:lnTo>
                  <a:lnTo>
                    <a:pt x="7725" y="14165"/>
                  </a:lnTo>
                  <a:lnTo>
                    <a:pt x="7841" y="13913"/>
                  </a:lnTo>
                  <a:lnTo>
                    <a:pt x="7939" y="13640"/>
                  </a:lnTo>
                  <a:lnTo>
                    <a:pt x="8017" y="13368"/>
                  </a:lnTo>
                  <a:lnTo>
                    <a:pt x="8172" y="12803"/>
                  </a:lnTo>
                  <a:lnTo>
                    <a:pt x="8289" y="12239"/>
                  </a:lnTo>
                  <a:lnTo>
                    <a:pt x="8367" y="11675"/>
                  </a:lnTo>
                  <a:lnTo>
                    <a:pt x="8386" y="11150"/>
                  </a:lnTo>
                  <a:lnTo>
                    <a:pt x="8386" y="10644"/>
                  </a:lnTo>
                  <a:lnTo>
                    <a:pt x="8367" y="10410"/>
                  </a:lnTo>
                  <a:lnTo>
                    <a:pt x="8328" y="10196"/>
                  </a:lnTo>
                  <a:lnTo>
                    <a:pt x="8250" y="9788"/>
                  </a:lnTo>
                  <a:lnTo>
                    <a:pt x="8153" y="9418"/>
                  </a:lnTo>
                  <a:lnTo>
                    <a:pt x="8017" y="9048"/>
                  </a:lnTo>
                  <a:lnTo>
                    <a:pt x="7861" y="8698"/>
                  </a:lnTo>
                  <a:lnTo>
                    <a:pt x="7686" y="8367"/>
                  </a:lnTo>
                  <a:lnTo>
                    <a:pt x="7491" y="8037"/>
                  </a:lnTo>
                  <a:lnTo>
                    <a:pt x="7297" y="7725"/>
                  </a:lnTo>
                  <a:lnTo>
                    <a:pt x="7063" y="7433"/>
                  </a:lnTo>
                  <a:lnTo>
                    <a:pt x="6830" y="7142"/>
                  </a:lnTo>
                  <a:lnTo>
                    <a:pt x="6577" y="6850"/>
                  </a:lnTo>
                  <a:lnTo>
                    <a:pt x="6051" y="6285"/>
                  </a:lnTo>
                  <a:lnTo>
                    <a:pt x="5507" y="5741"/>
                  </a:lnTo>
                  <a:lnTo>
                    <a:pt x="4942" y="5215"/>
                  </a:lnTo>
                  <a:lnTo>
                    <a:pt x="4378" y="4671"/>
                  </a:lnTo>
                  <a:lnTo>
                    <a:pt x="3833" y="4106"/>
                  </a:lnTo>
                  <a:lnTo>
                    <a:pt x="3561" y="3834"/>
                  </a:lnTo>
                  <a:lnTo>
                    <a:pt x="3308" y="3542"/>
                  </a:lnTo>
                  <a:lnTo>
                    <a:pt x="3075" y="3250"/>
                  </a:lnTo>
                  <a:lnTo>
                    <a:pt x="2841" y="2939"/>
                  </a:lnTo>
                  <a:lnTo>
                    <a:pt x="2627" y="2608"/>
                  </a:lnTo>
                  <a:lnTo>
                    <a:pt x="2413" y="2277"/>
                  </a:lnTo>
                  <a:lnTo>
                    <a:pt x="2238" y="1947"/>
                  </a:lnTo>
                  <a:lnTo>
                    <a:pt x="2063" y="1596"/>
                  </a:lnTo>
                  <a:lnTo>
                    <a:pt x="1927" y="1227"/>
                  </a:lnTo>
                  <a:lnTo>
                    <a:pt x="1810" y="838"/>
                  </a:lnTo>
                  <a:lnTo>
                    <a:pt x="1713" y="429"/>
                  </a:lnTo>
                  <a:lnTo>
                    <a:pt x="16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a:off x="4444350" y="-2437900"/>
              <a:ext cx="209675" cy="396475"/>
            </a:xfrm>
            <a:custGeom>
              <a:avLst/>
              <a:gdLst/>
              <a:ahLst/>
              <a:cxnLst/>
              <a:rect l="l" t="t" r="r" b="b"/>
              <a:pathLst>
                <a:path w="8387" h="15859" fill="none" extrusionOk="0">
                  <a:moveTo>
                    <a:pt x="8328" y="10196"/>
                  </a:moveTo>
                  <a:lnTo>
                    <a:pt x="8328" y="10196"/>
                  </a:lnTo>
                  <a:lnTo>
                    <a:pt x="8367" y="10410"/>
                  </a:lnTo>
                  <a:lnTo>
                    <a:pt x="8386" y="10644"/>
                  </a:lnTo>
                  <a:lnTo>
                    <a:pt x="8386" y="11150"/>
                  </a:lnTo>
                  <a:lnTo>
                    <a:pt x="8367" y="11675"/>
                  </a:lnTo>
                  <a:lnTo>
                    <a:pt x="8289" y="12239"/>
                  </a:lnTo>
                  <a:lnTo>
                    <a:pt x="8172" y="12803"/>
                  </a:lnTo>
                  <a:lnTo>
                    <a:pt x="8017" y="13368"/>
                  </a:lnTo>
                  <a:lnTo>
                    <a:pt x="7939" y="13640"/>
                  </a:lnTo>
                  <a:lnTo>
                    <a:pt x="7841" y="13913"/>
                  </a:lnTo>
                  <a:lnTo>
                    <a:pt x="7725" y="14165"/>
                  </a:lnTo>
                  <a:lnTo>
                    <a:pt x="7608" y="14418"/>
                  </a:lnTo>
                  <a:lnTo>
                    <a:pt x="7472" y="14632"/>
                  </a:lnTo>
                  <a:lnTo>
                    <a:pt x="7336" y="14866"/>
                  </a:lnTo>
                  <a:lnTo>
                    <a:pt x="7180" y="15060"/>
                  </a:lnTo>
                  <a:lnTo>
                    <a:pt x="7024" y="15236"/>
                  </a:lnTo>
                  <a:lnTo>
                    <a:pt x="6869" y="15411"/>
                  </a:lnTo>
                  <a:lnTo>
                    <a:pt x="6674" y="15547"/>
                  </a:lnTo>
                  <a:lnTo>
                    <a:pt x="6499" y="15664"/>
                  </a:lnTo>
                  <a:lnTo>
                    <a:pt x="6304" y="15761"/>
                  </a:lnTo>
                  <a:lnTo>
                    <a:pt x="6090" y="15819"/>
                  </a:lnTo>
                  <a:lnTo>
                    <a:pt x="5876" y="15858"/>
                  </a:lnTo>
                  <a:lnTo>
                    <a:pt x="5662" y="15858"/>
                  </a:lnTo>
                  <a:lnTo>
                    <a:pt x="5429" y="15819"/>
                  </a:lnTo>
                  <a:lnTo>
                    <a:pt x="5195" y="15761"/>
                  </a:lnTo>
                  <a:lnTo>
                    <a:pt x="4942" y="15644"/>
                  </a:lnTo>
                  <a:lnTo>
                    <a:pt x="4670" y="15508"/>
                  </a:lnTo>
                  <a:lnTo>
                    <a:pt x="4417" y="15313"/>
                  </a:lnTo>
                  <a:lnTo>
                    <a:pt x="4417" y="15313"/>
                  </a:lnTo>
                  <a:lnTo>
                    <a:pt x="4261" y="15197"/>
                  </a:lnTo>
                  <a:lnTo>
                    <a:pt x="4125" y="15080"/>
                  </a:lnTo>
                  <a:lnTo>
                    <a:pt x="3989" y="14924"/>
                  </a:lnTo>
                  <a:lnTo>
                    <a:pt x="3853" y="14769"/>
                  </a:lnTo>
                  <a:lnTo>
                    <a:pt x="3619" y="14457"/>
                  </a:lnTo>
                  <a:lnTo>
                    <a:pt x="3405" y="14088"/>
                  </a:lnTo>
                  <a:lnTo>
                    <a:pt x="3211" y="13698"/>
                  </a:lnTo>
                  <a:lnTo>
                    <a:pt x="3036" y="13290"/>
                  </a:lnTo>
                  <a:lnTo>
                    <a:pt x="2880" y="12862"/>
                  </a:lnTo>
                  <a:lnTo>
                    <a:pt x="2724" y="12434"/>
                  </a:lnTo>
                  <a:lnTo>
                    <a:pt x="2452" y="11539"/>
                  </a:lnTo>
                  <a:lnTo>
                    <a:pt x="2199" y="10683"/>
                  </a:lnTo>
                  <a:lnTo>
                    <a:pt x="1946" y="9865"/>
                  </a:lnTo>
                  <a:lnTo>
                    <a:pt x="1810" y="9496"/>
                  </a:lnTo>
                  <a:lnTo>
                    <a:pt x="1654" y="9146"/>
                  </a:lnTo>
                  <a:lnTo>
                    <a:pt x="1654" y="9146"/>
                  </a:lnTo>
                  <a:lnTo>
                    <a:pt x="1090" y="7978"/>
                  </a:lnTo>
                  <a:lnTo>
                    <a:pt x="818" y="7375"/>
                  </a:lnTo>
                  <a:lnTo>
                    <a:pt x="565" y="6772"/>
                  </a:lnTo>
                  <a:lnTo>
                    <a:pt x="351" y="6169"/>
                  </a:lnTo>
                  <a:lnTo>
                    <a:pt x="253" y="5857"/>
                  </a:lnTo>
                  <a:lnTo>
                    <a:pt x="175" y="5546"/>
                  </a:lnTo>
                  <a:lnTo>
                    <a:pt x="117" y="5235"/>
                  </a:lnTo>
                  <a:lnTo>
                    <a:pt x="59" y="4904"/>
                  </a:lnTo>
                  <a:lnTo>
                    <a:pt x="20" y="4593"/>
                  </a:lnTo>
                  <a:lnTo>
                    <a:pt x="0" y="4262"/>
                  </a:lnTo>
                  <a:lnTo>
                    <a:pt x="0" y="4262"/>
                  </a:lnTo>
                  <a:lnTo>
                    <a:pt x="20" y="3990"/>
                  </a:lnTo>
                  <a:lnTo>
                    <a:pt x="78" y="3717"/>
                  </a:lnTo>
                  <a:lnTo>
                    <a:pt x="156" y="3425"/>
                  </a:lnTo>
                  <a:lnTo>
                    <a:pt x="273" y="3133"/>
                  </a:lnTo>
                  <a:lnTo>
                    <a:pt x="390" y="2842"/>
                  </a:lnTo>
                  <a:lnTo>
                    <a:pt x="545" y="2530"/>
                  </a:lnTo>
                  <a:lnTo>
                    <a:pt x="856" y="1927"/>
                  </a:lnTo>
                  <a:lnTo>
                    <a:pt x="1168" y="1363"/>
                  </a:lnTo>
                  <a:lnTo>
                    <a:pt x="1440" y="838"/>
                  </a:lnTo>
                  <a:lnTo>
                    <a:pt x="1537" y="585"/>
                  </a:lnTo>
                  <a:lnTo>
                    <a:pt x="1596" y="371"/>
                  </a:lnTo>
                  <a:lnTo>
                    <a:pt x="1654" y="176"/>
                  </a:lnTo>
                  <a:lnTo>
                    <a:pt x="1654" y="1"/>
                  </a:lnTo>
                  <a:lnTo>
                    <a:pt x="1654" y="1"/>
                  </a:lnTo>
                  <a:lnTo>
                    <a:pt x="1713" y="429"/>
                  </a:lnTo>
                  <a:lnTo>
                    <a:pt x="1810" y="838"/>
                  </a:lnTo>
                  <a:lnTo>
                    <a:pt x="1927" y="1227"/>
                  </a:lnTo>
                  <a:lnTo>
                    <a:pt x="2063" y="1596"/>
                  </a:lnTo>
                  <a:lnTo>
                    <a:pt x="2238" y="1947"/>
                  </a:lnTo>
                  <a:lnTo>
                    <a:pt x="2413" y="2277"/>
                  </a:lnTo>
                  <a:lnTo>
                    <a:pt x="2627" y="2608"/>
                  </a:lnTo>
                  <a:lnTo>
                    <a:pt x="2841" y="2939"/>
                  </a:lnTo>
                  <a:lnTo>
                    <a:pt x="3075" y="3250"/>
                  </a:lnTo>
                  <a:lnTo>
                    <a:pt x="3308" y="3542"/>
                  </a:lnTo>
                  <a:lnTo>
                    <a:pt x="3561" y="3834"/>
                  </a:lnTo>
                  <a:lnTo>
                    <a:pt x="3833" y="4106"/>
                  </a:lnTo>
                  <a:lnTo>
                    <a:pt x="4378" y="4671"/>
                  </a:lnTo>
                  <a:lnTo>
                    <a:pt x="4942" y="5215"/>
                  </a:lnTo>
                  <a:lnTo>
                    <a:pt x="5507" y="5741"/>
                  </a:lnTo>
                  <a:lnTo>
                    <a:pt x="6051" y="6285"/>
                  </a:lnTo>
                  <a:lnTo>
                    <a:pt x="6577" y="6850"/>
                  </a:lnTo>
                  <a:lnTo>
                    <a:pt x="6830" y="7142"/>
                  </a:lnTo>
                  <a:lnTo>
                    <a:pt x="7063" y="7433"/>
                  </a:lnTo>
                  <a:lnTo>
                    <a:pt x="7297" y="7725"/>
                  </a:lnTo>
                  <a:lnTo>
                    <a:pt x="7491" y="8037"/>
                  </a:lnTo>
                  <a:lnTo>
                    <a:pt x="7686" y="8367"/>
                  </a:lnTo>
                  <a:lnTo>
                    <a:pt x="7861" y="8698"/>
                  </a:lnTo>
                  <a:lnTo>
                    <a:pt x="8017" y="9048"/>
                  </a:lnTo>
                  <a:lnTo>
                    <a:pt x="8153" y="9418"/>
                  </a:lnTo>
                  <a:lnTo>
                    <a:pt x="8250" y="9788"/>
                  </a:lnTo>
                  <a:lnTo>
                    <a:pt x="8328" y="10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a:off x="4509050" y="-2272500"/>
              <a:ext cx="103125" cy="189725"/>
            </a:xfrm>
            <a:custGeom>
              <a:avLst/>
              <a:gdLst/>
              <a:ahLst/>
              <a:cxnLst/>
              <a:rect l="l" t="t" r="r" b="b"/>
              <a:pathLst>
                <a:path w="4125" h="7589" extrusionOk="0">
                  <a:moveTo>
                    <a:pt x="253" y="0"/>
                  </a:move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479" y="4611"/>
                  </a:lnTo>
                  <a:lnTo>
                    <a:pt x="1596" y="4845"/>
                  </a:lnTo>
                  <a:lnTo>
                    <a:pt x="1693" y="5078"/>
                  </a:lnTo>
                  <a:lnTo>
                    <a:pt x="1790" y="5312"/>
                  </a:lnTo>
                  <a:lnTo>
                    <a:pt x="1946" y="5779"/>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977" y="7549"/>
                  </a:lnTo>
                  <a:lnTo>
                    <a:pt x="3113" y="7491"/>
                  </a:lnTo>
                  <a:lnTo>
                    <a:pt x="3269" y="7374"/>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a:off x="4509050" y="-2272500"/>
              <a:ext cx="103125" cy="189725"/>
            </a:xfrm>
            <a:custGeom>
              <a:avLst/>
              <a:gdLst/>
              <a:ahLst/>
              <a:cxnLst/>
              <a:rect l="l" t="t" r="r" b="b"/>
              <a:pathLst>
                <a:path w="4125" h="7589" fill="none" extrusionOk="0">
                  <a:moveTo>
                    <a:pt x="253" y="0"/>
                  </a:moveTo>
                  <a:lnTo>
                    <a:pt x="253" y="0"/>
                  </a:lnTo>
                  <a:lnTo>
                    <a:pt x="136" y="292"/>
                  </a:lnTo>
                  <a:lnTo>
                    <a:pt x="59" y="584"/>
                  </a:lnTo>
                  <a:lnTo>
                    <a:pt x="0" y="876"/>
                  </a:lnTo>
                  <a:lnTo>
                    <a:pt x="0" y="1168"/>
                  </a:lnTo>
                  <a:lnTo>
                    <a:pt x="20" y="1440"/>
                  </a:lnTo>
                  <a:lnTo>
                    <a:pt x="59" y="1732"/>
                  </a:lnTo>
                  <a:lnTo>
                    <a:pt x="136" y="2004"/>
                  </a:lnTo>
                  <a:lnTo>
                    <a:pt x="214" y="2277"/>
                  </a:lnTo>
                  <a:lnTo>
                    <a:pt x="331" y="2549"/>
                  </a:lnTo>
                  <a:lnTo>
                    <a:pt x="448" y="2821"/>
                  </a:lnTo>
                  <a:lnTo>
                    <a:pt x="720" y="3347"/>
                  </a:lnTo>
                  <a:lnTo>
                    <a:pt x="1031" y="3872"/>
                  </a:lnTo>
                  <a:lnTo>
                    <a:pt x="1343" y="4378"/>
                  </a:lnTo>
                  <a:lnTo>
                    <a:pt x="1343" y="4378"/>
                  </a:lnTo>
                  <a:lnTo>
                    <a:pt x="1479" y="4611"/>
                  </a:lnTo>
                  <a:lnTo>
                    <a:pt x="1596" y="4845"/>
                  </a:lnTo>
                  <a:lnTo>
                    <a:pt x="1693" y="5078"/>
                  </a:lnTo>
                  <a:lnTo>
                    <a:pt x="1790" y="5312"/>
                  </a:lnTo>
                  <a:lnTo>
                    <a:pt x="1946" y="5779"/>
                  </a:lnTo>
                  <a:lnTo>
                    <a:pt x="2082" y="6304"/>
                  </a:lnTo>
                  <a:lnTo>
                    <a:pt x="2082" y="6304"/>
                  </a:lnTo>
                  <a:lnTo>
                    <a:pt x="2199" y="6752"/>
                  </a:lnTo>
                  <a:lnTo>
                    <a:pt x="2257" y="6966"/>
                  </a:lnTo>
                  <a:lnTo>
                    <a:pt x="2354" y="7160"/>
                  </a:lnTo>
                  <a:lnTo>
                    <a:pt x="2452" y="7335"/>
                  </a:lnTo>
                  <a:lnTo>
                    <a:pt x="2568" y="7452"/>
                  </a:lnTo>
                  <a:lnTo>
                    <a:pt x="2627" y="7511"/>
                  </a:lnTo>
                  <a:lnTo>
                    <a:pt x="2685" y="7549"/>
                  </a:lnTo>
                  <a:lnTo>
                    <a:pt x="2763" y="7569"/>
                  </a:lnTo>
                  <a:lnTo>
                    <a:pt x="2841" y="7588"/>
                  </a:lnTo>
                  <a:lnTo>
                    <a:pt x="2841" y="7588"/>
                  </a:lnTo>
                  <a:lnTo>
                    <a:pt x="2977" y="7549"/>
                  </a:lnTo>
                  <a:lnTo>
                    <a:pt x="3113" y="7491"/>
                  </a:lnTo>
                  <a:lnTo>
                    <a:pt x="3269" y="7374"/>
                  </a:lnTo>
                  <a:lnTo>
                    <a:pt x="3444" y="7199"/>
                  </a:lnTo>
                  <a:lnTo>
                    <a:pt x="3444" y="7199"/>
                  </a:lnTo>
                  <a:lnTo>
                    <a:pt x="3580" y="7044"/>
                  </a:lnTo>
                  <a:lnTo>
                    <a:pt x="3697" y="6868"/>
                  </a:lnTo>
                  <a:lnTo>
                    <a:pt x="3794" y="6693"/>
                  </a:lnTo>
                  <a:lnTo>
                    <a:pt x="3872" y="6499"/>
                  </a:lnTo>
                  <a:lnTo>
                    <a:pt x="3950" y="6304"/>
                  </a:lnTo>
                  <a:lnTo>
                    <a:pt x="4008" y="6090"/>
                  </a:lnTo>
                  <a:lnTo>
                    <a:pt x="4067" y="5876"/>
                  </a:lnTo>
                  <a:lnTo>
                    <a:pt x="4106" y="5662"/>
                  </a:lnTo>
                  <a:lnTo>
                    <a:pt x="4125" y="5448"/>
                  </a:lnTo>
                  <a:lnTo>
                    <a:pt x="4125" y="5215"/>
                  </a:lnTo>
                  <a:lnTo>
                    <a:pt x="4125" y="4787"/>
                  </a:lnTo>
                  <a:lnTo>
                    <a:pt x="4067" y="4378"/>
                  </a:lnTo>
                  <a:lnTo>
                    <a:pt x="3969" y="3969"/>
                  </a:lnTo>
                  <a:lnTo>
                    <a:pt x="3969" y="3969"/>
                  </a:lnTo>
                  <a:lnTo>
                    <a:pt x="3911" y="3814"/>
                  </a:lnTo>
                  <a:lnTo>
                    <a:pt x="3853" y="3639"/>
                  </a:lnTo>
                  <a:lnTo>
                    <a:pt x="3697" y="3327"/>
                  </a:lnTo>
                  <a:lnTo>
                    <a:pt x="3502" y="3055"/>
                  </a:lnTo>
                  <a:lnTo>
                    <a:pt x="3269" y="2802"/>
                  </a:lnTo>
                  <a:lnTo>
                    <a:pt x="3035" y="2549"/>
                  </a:lnTo>
                  <a:lnTo>
                    <a:pt x="2782" y="2316"/>
                  </a:lnTo>
                  <a:lnTo>
                    <a:pt x="2510" y="2102"/>
                  </a:lnTo>
                  <a:lnTo>
                    <a:pt x="2218" y="1888"/>
                  </a:lnTo>
                  <a:lnTo>
                    <a:pt x="1654" y="1479"/>
                  </a:lnTo>
                  <a:lnTo>
                    <a:pt x="1382" y="1265"/>
                  </a:lnTo>
                  <a:lnTo>
                    <a:pt x="1109" y="1031"/>
                  </a:lnTo>
                  <a:lnTo>
                    <a:pt x="856" y="817"/>
                  </a:lnTo>
                  <a:lnTo>
                    <a:pt x="642" y="564"/>
                  </a:lnTo>
                  <a:lnTo>
                    <a:pt x="428" y="292"/>
                  </a:lnTo>
                  <a:lnTo>
                    <a:pt x="25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3"/>
        <p:cNvGrpSpPr/>
        <p:nvPr/>
      </p:nvGrpSpPr>
      <p:grpSpPr>
        <a:xfrm>
          <a:off x="0" y="0"/>
          <a:ext cx="0" cy="0"/>
          <a:chOff x="0" y="0"/>
          <a:chExt cx="0" cy="0"/>
        </a:xfrm>
      </p:grpSpPr>
      <p:sp>
        <p:nvSpPr>
          <p:cNvPr id="2614" name="Google Shape;2614;p40"/>
          <p:cNvSpPr/>
          <p:nvPr/>
        </p:nvSpPr>
        <p:spPr>
          <a:xfrm>
            <a:off x="2943166" y="1325775"/>
            <a:ext cx="1161294" cy="1127143"/>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0"/>
          <p:cNvSpPr txBox="1">
            <a:spLocks noGrp="1"/>
          </p:cNvSpPr>
          <p:nvPr>
            <p:ph type="title"/>
          </p:nvPr>
        </p:nvSpPr>
        <p:spPr>
          <a:xfrm>
            <a:off x="185237" y="2627637"/>
            <a:ext cx="5997817"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Technical Difficulties</a:t>
            </a:r>
            <a:endParaRPr dirty="0"/>
          </a:p>
        </p:txBody>
      </p:sp>
      <p:sp>
        <p:nvSpPr>
          <p:cNvPr id="2616" name="Google Shape;2616;p40"/>
          <p:cNvSpPr txBox="1">
            <a:spLocks noGrp="1"/>
          </p:cNvSpPr>
          <p:nvPr>
            <p:ph type="title" idx="2"/>
          </p:nvPr>
        </p:nvSpPr>
        <p:spPr>
          <a:xfrm>
            <a:off x="3066616" y="1543892"/>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grpSp>
        <p:nvGrpSpPr>
          <p:cNvPr id="2618" name="Google Shape;2618;p40"/>
          <p:cNvGrpSpPr/>
          <p:nvPr/>
        </p:nvGrpSpPr>
        <p:grpSpPr>
          <a:xfrm flipH="1">
            <a:off x="5776357" y="1478178"/>
            <a:ext cx="2637458" cy="3648478"/>
            <a:chOff x="7306975" y="-108994"/>
            <a:chExt cx="3683600" cy="5087823"/>
          </a:xfrm>
        </p:grpSpPr>
        <p:sp>
          <p:nvSpPr>
            <p:cNvPr id="2619" name="Google Shape;2619;p40"/>
            <p:cNvSpPr/>
            <p:nvPr/>
          </p:nvSpPr>
          <p:spPr>
            <a:xfrm>
              <a:off x="8041335" y="4778296"/>
              <a:ext cx="2687780" cy="200532"/>
            </a:xfrm>
            <a:custGeom>
              <a:avLst/>
              <a:gdLst/>
              <a:ahLst/>
              <a:cxnLst/>
              <a:rect l="l" t="t" r="r" b="b"/>
              <a:pathLst>
                <a:path w="75420" h="5627" extrusionOk="0">
                  <a:moveTo>
                    <a:pt x="37710" y="1"/>
                  </a:moveTo>
                  <a:lnTo>
                    <a:pt x="33866" y="20"/>
                  </a:lnTo>
                  <a:lnTo>
                    <a:pt x="30115" y="57"/>
                  </a:lnTo>
                  <a:lnTo>
                    <a:pt x="26496" y="132"/>
                  </a:lnTo>
                  <a:lnTo>
                    <a:pt x="23027" y="226"/>
                  </a:lnTo>
                  <a:lnTo>
                    <a:pt x="19746" y="338"/>
                  </a:lnTo>
                  <a:lnTo>
                    <a:pt x="16633" y="470"/>
                  </a:lnTo>
                  <a:lnTo>
                    <a:pt x="13726" y="638"/>
                  </a:lnTo>
                  <a:lnTo>
                    <a:pt x="11045" y="826"/>
                  </a:lnTo>
                  <a:lnTo>
                    <a:pt x="8607" y="1013"/>
                  </a:lnTo>
                  <a:lnTo>
                    <a:pt x="6451" y="1239"/>
                  </a:lnTo>
                  <a:lnTo>
                    <a:pt x="5457" y="1351"/>
                  </a:lnTo>
                  <a:lnTo>
                    <a:pt x="4557" y="1464"/>
                  </a:lnTo>
                  <a:lnTo>
                    <a:pt x="3732" y="1595"/>
                  </a:lnTo>
                  <a:lnTo>
                    <a:pt x="2963" y="1726"/>
                  </a:lnTo>
                  <a:lnTo>
                    <a:pt x="2288" y="1839"/>
                  </a:lnTo>
                  <a:lnTo>
                    <a:pt x="1707" y="1970"/>
                  </a:lnTo>
                  <a:lnTo>
                    <a:pt x="1200" y="2101"/>
                  </a:lnTo>
                  <a:lnTo>
                    <a:pt x="769" y="2251"/>
                  </a:lnTo>
                  <a:lnTo>
                    <a:pt x="431" y="2382"/>
                  </a:lnTo>
                  <a:lnTo>
                    <a:pt x="300" y="2457"/>
                  </a:lnTo>
                  <a:lnTo>
                    <a:pt x="206" y="2532"/>
                  </a:lnTo>
                  <a:lnTo>
                    <a:pt x="113" y="2589"/>
                  </a:lnTo>
                  <a:lnTo>
                    <a:pt x="56" y="2664"/>
                  </a:lnTo>
                  <a:lnTo>
                    <a:pt x="19" y="2739"/>
                  </a:lnTo>
                  <a:lnTo>
                    <a:pt x="0" y="2814"/>
                  </a:lnTo>
                  <a:lnTo>
                    <a:pt x="19" y="2889"/>
                  </a:lnTo>
                  <a:lnTo>
                    <a:pt x="56" y="2964"/>
                  </a:lnTo>
                  <a:lnTo>
                    <a:pt x="113" y="3020"/>
                  </a:lnTo>
                  <a:lnTo>
                    <a:pt x="206" y="3095"/>
                  </a:lnTo>
                  <a:lnTo>
                    <a:pt x="300" y="3170"/>
                  </a:lnTo>
                  <a:lnTo>
                    <a:pt x="431" y="3245"/>
                  </a:lnTo>
                  <a:lnTo>
                    <a:pt x="769" y="3376"/>
                  </a:lnTo>
                  <a:lnTo>
                    <a:pt x="1200" y="3507"/>
                  </a:lnTo>
                  <a:lnTo>
                    <a:pt x="1707" y="3657"/>
                  </a:lnTo>
                  <a:lnTo>
                    <a:pt x="2288" y="3789"/>
                  </a:lnTo>
                  <a:lnTo>
                    <a:pt x="2963" y="3901"/>
                  </a:lnTo>
                  <a:lnTo>
                    <a:pt x="3732" y="4033"/>
                  </a:lnTo>
                  <a:lnTo>
                    <a:pt x="4557" y="4145"/>
                  </a:lnTo>
                  <a:lnTo>
                    <a:pt x="5457" y="4276"/>
                  </a:lnTo>
                  <a:lnTo>
                    <a:pt x="6451" y="4389"/>
                  </a:lnTo>
                  <a:lnTo>
                    <a:pt x="8607" y="4595"/>
                  </a:lnTo>
                  <a:lnTo>
                    <a:pt x="11045" y="4801"/>
                  </a:lnTo>
                  <a:lnTo>
                    <a:pt x="13726" y="4989"/>
                  </a:lnTo>
                  <a:lnTo>
                    <a:pt x="16633" y="5139"/>
                  </a:lnTo>
                  <a:lnTo>
                    <a:pt x="19746" y="5289"/>
                  </a:lnTo>
                  <a:lnTo>
                    <a:pt x="23027" y="5401"/>
                  </a:lnTo>
                  <a:lnTo>
                    <a:pt x="26496" y="5495"/>
                  </a:lnTo>
                  <a:lnTo>
                    <a:pt x="30115" y="5570"/>
                  </a:lnTo>
                  <a:lnTo>
                    <a:pt x="33866" y="5608"/>
                  </a:lnTo>
                  <a:lnTo>
                    <a:pt x="37710" y="5626"/>
                  </a:lnTo>
                  <a:lnTo>
                    <a:pt x="41573" y="5608"/>
                  </a:lnTo>
                  <a:lnTo>
                    <a:pt x="45323" y="5570"/>
                  </a:lnTo>
                  <a:lnTo>
                    <a:pt x="48923" y="5495"/>
                  </a:lnTo>
                  <a:lnTo>
                    <a:pt x="52392" y="5401"/>
                  </a:lnTo>
                  <a:lnTo>
                    <a:pt x="55693" y="5289"/>
                  </a:lnTo>
                  <a:lnTo>
                    <a:pt x="58805" y="5139"/>
                  </a:lnTo>
                  <a:lnTo>
                    <a:pt x="61693" y="4989"/>
                  </a:lnTo>
                  <a:lnTo>
                    <a:pt x="64375" y="4801"/>
                  </a:lnTo>
                  <a:lnTo>
                    <a:pt x="66812" y="4595"/>
                  </a:lnTo>
                  <a:lnTo>
                    <a:pt x="68987" y="4389"/>
                  </a:lnTo>
                  <a:lnTo>
                    <a:pt x="69963" y="4276"/>
                  </a:lnTo>
                  <a:lnTo>
                    <a:pt x="70881" y="4145"/>
                  </a:lnTo>
                  <a:lnTo>
                    <a:pt x="71706" y="4033"/>
                  </a:lnTo>
                  <a:lnTo>
                    <a:pt x="72457" y="3901"/>
                  </a:lnTo>
                  <a:lnTo>
                    <a:pt x="73132" y="3789"/>
                  </a:lnTo>
                  <a:lnTo>
                    <a:pt x="73732" y="3657"/>
                  </a:lnTo>
                  <a:lnTo>
                    <a:pt x="74238" y="3507"/>
                  </a:lnTo>
                  <a:lnTo>
                    <a:pt x="74650" y="3376"/>
                  </a:lnTo>
                  <a:lnTo>
                    <a:pt x="74988" y="3245"/>
                  </a:lnTo>
                  <a:lnTo>
                    <a:pt x="75119" y="3170"/>
                  </a:lnTo>
                  <a:lnTo>
                    <a:pt x="75232" y="3095"/>
                  </a:lnTo>
                  <a:lnTo>
                    <a:pt x="75307" y="3020"/>
                  </a:lnTo>
                  <a:lnTo>
                    <a:pt x="75382" y="2964"/>
                  </a:lnTo>
                  <a:lnTo>
                    <a:pt x="75419" y="2889"/>
                  </a:lnTo>
                  <a:lnTo>
                    <a:pt x="75419" y="2814"/>
                  </a:lnTo>
                  <a:lnTo>
                    <a:pt x="75419" y="2739"/>
                  </a:lnTo>
                  <a:lnTo>
                    <a:pt x="75382" y="2664"/>
                  </a:lnTo>
                  <a:lnTo>
                    <a:pt x="75307" y="2589"/>
                  </a:lnTo>
                  <a:lnTo>
                    <a:pt x="75232" y="2532"/>
                  </a:lnTo>
                  <a:lnTo>
                    <a:pt x="75119" y="2457"/>
                  </a:lnTo>
                  <a:lnTo>
                    <a:pt x="74988" y="2382"/>
                  </a:lnTo>
                  <a:lnTo>
                    <a:pt x="74650" y="2251"/>
                  </a:lnTo>
                  <a:lnTo>
                    <a:pt x="74238" y="2101"/>
                  </a:lnTo>
                  <a:lnTo>
                    <a:pt x="73732" y="1970"/>
                  </a:lnTo>
                  <a:lnTo>
                    <a:pt x="73132" y="1839"/>
                  </a:lnTo>
                  <a:lnTo>
                    <a:pt x="72457" y="1726"/>
                  </a:lnTo>
                  <a:lnTo>
                    <a:pt x="71706" y="1595"/>
                  </a:lnTo>
                  <a:lnTo>
                    <a:pt x="70881" y="1464"/>
                  </a:lnTo>
                  <a:lnTo>
                    <a:pt x="69963" y="1351"/>
                  </a:lnTo>
                  <a:lnTo>
                    <a:pt x="68987" y="1239"/>
                  </a:lnTo>
                  <a:lnTo>
                    <a:pt x="66812" y="1013"/>
                  </a:lnTo>
                  <a:lnTo>
                    <a:pt x="64375" y="826"/>
                  </a:lnTo>
                  <a:lnTo>
                    <a:pt x="61693" y="638"/>
                  </a:lnTo>
                  <a:lnTo>
                    <a:pt x="58805" y="470"/>
                  </a:lnTo>
                  <a:lnTo>
                    <a:pt x="55693" y="338"/>
                  </a:lnTo>
                  <a:lnTo>
                    <a:pt x="52392" y="226"/>
                  </a:lnTo>
                  <a:lnTo>
                    <a:pt x="48923" y="132"/>
                  </a:lnTo>
                  <a:lnTo>
                    <a:pt x="45323" y="57"/>
                  </a:lnTo>
                  <a:lnTo>
                    <a:pt x="41573" y="20"/>
                  </a:lnTo>
                  <a:lnTo>
                    <a:pt x="3771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0"/>
            <p:cNvSpPr/>
            <p:nvPr/>
          </p:nvSpPr>
          <p:spPr>
            <a:xfrm>
              <a:off x="8764075" y="799925"/>
              <a:ext cx="1141875" cy="1382425"/>
            </a:xfrm>
            <a:custGeom>
              <a:avLst/>
              <a:gdLst/>
              <a:ahLst/>
              <a:cxnLst/>
              <a:rect l="l" t="t" r="r" b="b"/>
              <a:pathLst>
                <a:path w="45675" h="55297" extrusionOk="0">
                  <a:moveTo>
                    <a:pt x="22827" y="0"/>
                  </a:moveTo>
                  <a:lnTo>
                    <a:pt x="13247" y="64"/>
                  </a:lnTo>
                  <a:lnTo>
                    <a:pt x="3328" y="1378"/>
                  </a:lnTo>
                  <a:lnTo>
                    <a:pt x="1" y="55297"/>
                  </a:lnTo>
                  <a:lnTo>
                    <a:pt x="45675" y="55297"/>
                  </a:lnTo>
                  <a:lnTo>
                    <a:pt x="39062" y="1081"/>
                  </a:lnTo>
                  <a:lnTo>
                    <a:pt x="27469" y="64"/>
                  </a:lnTo>
                  <a:lnTo>
                    <a:pt x="228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0"/>
            <p:cNvSpPr/>
            <p:nvPr/>
          </p:nvSpPr>
          <p:spPr>
            <a:xfrm>
              <a:off x="8915100" y="972650"/>
              <a:ext cx="338075" cy="79500"/>
            </a:xfrm>
            <a:custGeom>
              <a:avLst/>
              <a:gdLst/>
              <a:ahLst/>
              <a:cxnLst/>
              <a:rect l="l" t="t" r="r" b="b"/>
              <a:pathLst>
                <a:path w="13523" h="3180" extrusionOk="0">
                  <a:moveTo>
                    <a:pt x="85" y="1"/>
                  </a:moveTo>
                  <a:lnTo>
                    <a:pt x="21" y="22"/>
                  </a:lnTo>
                  <a:lnTo>
                    <a:pt x="0" y="64"/>
                  </a:lnTo>
                  <a:lnTo>
                    <a:pt x="21" y="128"/>
                  </a:lnTo>
                  <a:lnTo>
                    <a:pt x="64" y="149"/>
                  </a:lnTo>
                  <a:lnTo>
                    <a:pt x="9919" y="997"/>
                  </a:lnTo>
                  <a:lnTo>
                    <a:pt x="10343" y="1060"/>
                  </a:lnTo>
                  <a:lnTo>
                    <a:pt x="10746" y="1145"/>
                  </a:lnTo>
                  <a:lnTo>
                    <a:pt x="11127" y="1294"/>
                  </a:lnTo>
                  <a:lnTo>
                    <a:pt x="11509" y="1463"/>
                  </a:lnTo>
                  <a:lnTo>
                    <a:pt x="11869" y="1675"/>
                  </a:lnTo>
                  <a:lnTo>
                    <a:pt x="12208" y="1908"/>
                  </a:lnTo>
                  <a:lnTo>
                    <a:pt x="12526" y="2184"/>
                  </a:lnTo>
                  <a:lnTo>
                    <a:pt x="12823" y="2481"/>
                  </a:lnTo>
                  <a:lnTo>
                    <a:pt x="13395" y="3159"/>
                  </a:lnTo>
                  <a:lnTo>
                    <a:pt x="13416" y="3159"/>
                  </a:lnTo>
                  <a:lnTo>
                    <a:pt x="13438" y="3180"/>
                  </a:lnTo>
                  <a:lnTo>
                    <a:pt x="13501" y="3159"/>
                  </a:lnTo>
                  <a:lnTo>
                    <a:pt x="13522" y="3116"/>
                  </a:lnTo>
                  <a:lnTo>
                    <a:pt x="13501" y="3053"/>
                  </a:lnTo>
                  <a:lnTo>
                    <a:pt x="12929" y="2396"/>
                  </a:lnTo>
                  <a:lnTo>
                    <a:pt x="12632" y="2078"/>
                  </a:lnTo>
                  <a:lnTo>
                    <a:pt x="12293" y="1802"/>
                  </a:lnTo>
                  <a:lnTo>
                    <a:pt x="11954" y="1548"/>
                  </a:lnTo>
                  <a:lnTo>
                    <a:pt x="11572" y="1336"/>
                  </a:lnTo>
                  <a:lnTo>
                    <a:pt x="11191" y="1166"/>
                  </a:lnTo>
                  <a:lnTo>
                    <a:pt x="10788" y="1018"/>
                  </a:lnTo>
                  <a:lnTo>
                    <a:pt x="10364" y="933"/>
                  </a:lnTo>
                  <a:lnTo>
                    <a:pt x="9919" y="870"/>
                  </a:lnTo>
                  <a:lnTo>
                    <a:pt x="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0"/>
            <p:cNvSpPr/>
            <p:nvPr/>
          </p:nvSpPr>
          <p:spPr>
            <a:xfrm>
              <a:off x="9313550" y="972650"/>
              <a:ext cx="338075" cy="79500"/>
            </a:xfrm>
            <a:custGeom>
              <a:avLst/>
              <a:gdLst/>
              <a:ahLst/>
              <a:cxnLst/>
              <a:rect l="l" t="t" r="r" b="b"/>
              <a:pathLst>
                <a:path w="13523" h="3180" extrusionOk="0">
                  <a:moveTo>
                    <a:pt x="13438" y="1"/>
                  </a:moveTo>
                  <a:lnTo>
                    <a:pt x="3604" y="870"/>
                  </a:lnTo>
                  <a:lnTo>
                    <a:pt x="3158" y="933"/>
                  </a:lnTo>
                  <a:lnTo>
                    <a:pt x="2735" y="1018"/>
                  </a:lnTo>
                  <a:lnTo>
                    <a:pt x="2332" y="1166"/>
                  </a:lnTo>
                  <a:lnTo>
                    <a:pt x="1950" y="1336"/>
                  </a:lnTo>
                  <a:lnTo>
                    <a:pt x="1569" y="1548"/>
                  </a:lnTo>
                  <a:lnTo>
                    <a:pt x="1230" y="1802"/>
                  </a:lnTo>
                  <a:lnTo>
                    <a:pt x="891" y="2078"/>
                  </a:lnTo>
                  <a:lnTo>
                    <a:pt x="594" y="2396"/>
                  </a:lnTo>
                  <a:lnTo>
                    <a:pt x="22" y="3053"/>
                  </a:lnTo>
                  <a:lnTo>
                    <a:pt x="0" y="3116"/>
                  </a:lnTo>
                  <a:lnTo>
                    <a:pt x="22" y="3159"/>
                  </a:lnTo>
                  <a:lnTo>
                    <a:pt x="85" y="3180"/>
                  </a:lnTo>
                  <a:lnTo>
                    <a:pt x="106" y="3159"/>
                  </a:lnTo>
                  <a:lnTo>
                    <a:pt x="128" y="3159"/>
                  </a:lnTo>
                  <a:lnTo>
                    <a:pt x="700" y="2481"/>
                  </a:lnTo>
                  <a:lnTo>
                    <a:pt x="997" y="2184"/>
                  </a:lnTo>
                  <a:lnTo>
                    <a:pt x="1315" y="1908"/>
                  </a:lnTo>
                  <a:lnTo>
                    <a:pt x="1654" y="1675"/>
                  </a:lnTo>
                  <a:lnTo>
                    <a:pt x="2014" y="1463"/>
                  </a:lnTo>
                  <a:lnTo>
                    <a:pt x="2395" y="1294"/>
                  </a:lnTo>
                  <a:lnTo>
                    <a:pt x="2777" y="1145"/>
                  </a:lnTo>
                  <a:lnTo>
                    <a:pt x="3180" y="1060"/>
                  </a:lnTo>
                  <a:lnTo>
                    <a:pt x="3604" y="997"/>
                  </a:lnTo>
                  <a:lnTo>
                    <a:pt x="13459" y="149"/>
                  </a:lnTo>
                  <a:lnTo>
                    <a:pt x="13501" y="128"/>
                  </a:lnTo>
                  <a:lnTo>
                    <a:pt x="13523" y="64"/>
                  </a:lnTo>
                  <a:lnTo>
                    <a:pt x="13501" y="22"/>
                  </a:lnTo>
                  <a:lnTo>
                    <a:pt x="13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0"/>
            <p:cNvSpPr/>
            <p:nvPr/>
          </p:nvSpPr>
          <p:spPr>
            <a:xfrm>
              <a:off x="8873775" y="1103525"/>
              <a:ext cx="411175" cy="348150"/>
            </a:xfrm>
            <a:custGeom>
              <a:avLst/>
              <a:gdLst/>
              <a:ahLst/>
              <a:cxnLst/>
              <a:rect l="l" t="t" r="r" b="b"/>
              <a:pathLst>
                <a:path w="16447" h="13926" extrusionOk="0">
                  <a:moveTo>
                    <a:pt x="16383" y="1"/>
                  </a:moveTo>
                  <a:lnTo>
                    <a:pt x="16341" y="22"/>
                  </a:lnTo>
                  <a:lnTo>
                    <a:pt x="16320" y="64"/>
                  </a:lnTo>
                  <a:lnTo>
                    <a:pt x="16320" y="8521"/>
                  </a:lnTo>
                  <a:lnTo>
                    <a:pt x="16299" y="8987"/>
                  </a:lnTo>
                  <a:lnTo>
                    <a:pt x="16235" y="9454"/>
                  </a:lnTo>
                  <a:lnTo>
                    <a:pt x="16129" y="9877"/>
                  </a:lnTo>
                  <a:lnTo>
                    <a:pt x="16002" y="10323"/>
                  </a:lnTo>
                  <a:lnTo>
                    <a:pt x="15832" y="10725"/>
                  </a:lnTo>
                  <a:lnTo>
                    <a:pt x="15620" y="11128"/>
                  </a:lnTo>
                  <a:lnTo>
                    <a:pt x="15387" y="11488"/>
                  </a:lnTo>
                  <a:lnTo>
                    <a:pt x="15112" y="11849"/>
                  </a:lnTo>
                  <a:lnTo>
                    <a:pt x="14815" y="12166"/>
                  </a:lnTo>
                  <a:lnTo>
                    <a:pt x="14497" y="12484"/>
                  </a:lnTo>
                  <a:lnTo>
                    <a:pt x="14137" y="12739"/>
                  </a:lnTo>
                  <a:lnTo>
                    <a:pt x="13755" y="12993"/>
                  </a:lnTo>
                  <a:lnTo>
                    <a:pt x="13374" y="13184"/>
                  </a:lnTo>
                  <a:lnTo>
                    <a:pt x="12950" y="13375"/>
                  </a:lnTo>
                  <a:lnTo>
                    <a:pt x="12505" y="13502"/>
                  </a:lnTo>
                  <a:lnTo>
                    <a:pt x="12060" y="13608"/>
                  </a:lnTo>
                  <a:lnTo>
                    <a:pt x="11530" y="13671"/>
                  </a:lnTo>
                  <a:lnTo>
                    <a:pt x="11021" y="13735"/>
                  </a:lnTo>
                  <a:lnTo>
                    <a:pt x="10491" y="13777"/>
                  </a:lnTo>
                  <a:lnTo>
                    <a:pt x="9961" y="13798"/>
                  </a:lnTo>
                  <a:lnTo>
                    <a:pt x="9432" y="13798"/>
                  </a:lnTo>
                  <a:lnTo>
                    <a:pt x="8902" y="13777"/>
                  </a:lnTo>
                  <a:lnTo>
                    <a:pt x="8393" y="13756"/>
                  </a:lnTo>
                  <a:lnTo>
                    <a:pt x="7863" y="13714"/>
                  </a:lnTo>
                  <a:lnTo>
                    <a:pt x="6846" y="13608"/>
                  </a:lnTo>
                  <a:lnTo>
                    <a:pt x="5871" y="13459"/>
                  </a:lnTo>
                  <a:lnTo>
                    <a:pt x="4917" y="13269"/>
                  </a:lnTo>
                  <a:lnTo>
                    <a:pt x="4027" y="13078"/>
                  </a:lnTo>
                  <a:lnTo>
                    <a:pt x="3200" y="12866"/>
                  </a:lnTo>
                  <a:lnTo>
                    <a:pt x="2437" y="12654"/>
                  </a:lnTo>
                  <a:lnTo>
                    <a:pt x="1780" y="12442"/>
                  </a:lnTo>
                  <a:lnTo>
                    <a:pt x="1208" y="12251"/>
                  </a:lnTo>
                  <a:lnTo>
                    <a:pt x="403" y="11954"/>
                  </a:lnTo>
                  <a:lnTo>
                    <a:pt x="85" y="11849"/>
                  </a:lnTo>
                  <a:lnTo>
                    <a:pt x="42" y="11827"/>
                  </a:lnTo>
                  <a:lnTo>
                    <a:pt x="0" y="11870"/>
                  </a:lnTo>
                  <a:lnTo>
                    <a:pt x="0" y="11933"/>
                  </a:lnTo>
                  <a:lnTo>
                    <a:pt x="42" y="11954"/>
                  </a:lnTo>
                  <a:lnTo>
                    <a:pt x="254" y="12060"/>
                  </a:lnTo>
                  <a:lnTo>
                    <a:pt x="869" y="12272"/>
                  </a:lnTo>
                  <a:lnTo>
                    <a:pt x="1802" y="12590"/>
                  </a:lnTo>
                  <a:lnTo>
                    <a:pt x="2374" y="12781"/>
                  </a:lnTo>
                  <a:lnTo>
                    <a:pt x="3010" y="12951"/>
                  </a:lnTo>
                  <a:lnTo>
                    <a:pt x="3709" y="13141"/>
                  </a:lnTo>
                  <a:lnTo>
                    <a:pt x="4451" y="13311"/>
                  </a:lnTo>
                  <a:lnTo>
                    <a:pt x="5235" y="13480"/>
                  </a:lnTo>
                  <a:lnTo>
                    <a:pt x="6062" y="13629"/>
                  </a:lnTo>
                  <a:lnTo>
                    <a:pt x="6909" y="13756"/>
                  </a:lnTo>
                  <a:lnTo>
                    <a:pt x="7778" y="13841"/>
                  </a:lnTo>
                  <a:lnTo>
                    <a:pt x="8669" y="13904"/>
                  </a:lnTo>
                  <a:lnTo>
                    <a:pt x="9559" y="13926"/>
                  </a:lnTo>
                  <a:lnTo>
                    <a:pt x="10195" y="13926"/>
                  </a:lnTo>
                  <a:lnTo>
                    <a:pt x="10830" y="13883"/>
                  </a:lnTo>
                  <a:lnTo>
                    <a:pt x="11445" y="13820"/>
                  </a:lnTo>
                  <a:lnTo>
                    <a:pt x="12081" y="13735"/>
                  </a:lnTo>
                  <a:lnTo>
                    <a:pt x="12547" y="13629"/>
                  </a:lnTo>
                  <a:lnTo>
                    <a:pt x="12992" y="13502"/>
                  </a:lnTo>
                  <a:lnTo>
                    <a:pt x="13416" y="13311"/>
                  </a:lnTo>
                  <a:lnTo>
                    <a:pt x="13840" y="13099"/>
                  </a:lnTo>
                  <a:lnTo>
                    <a:pt x="14222" y="12866"/>
                  </a:lnTo>
                  <a:lnTo>
                    <a:pt x="14582" y="12569"/>
                  </a:lnTo>
                  <a:lnTo>
                    <a:pt x="14900" y="12272"/>
                  </a:lnTo>
                  <a:lnTo>
                    <a:pt x="15218" y="11933"/>
                  </a:lnTo>
                  <a:lnTo>
                    <a:pt x="15493" y="11573"/>
                  </a:lnTo>
                  <a:lnTo>
                    <a:pt x="15726" y="11191"/>
                  </a:lnTo>
                  <a:lnTo>
                    <a:pt x="15938" y="10789"/>
                  </a:lnTo>
                  <a:lnTo>
                    <a:pt x="16129" y="10365"/>
                  </a:lnTo>
                  <a:lnTo>
                    <a:pt x="16256" y="9920"/>
                  </a:lnTo>
                  <a:lnTo>
                    <a:pt x="16362" y="9475"/>
                  </a:lnTo>
                  <a:lnTo>
                    <a:pt x="16426" y="8987"/>
                  </a:lnTo>
                  <a:lnTo>
                    <a:pt x="16447" y="8521"/>
                  </a:lnTo>
                  <a:lnTo>
                    <a:pt x="16447" y="64"/>
                  </a:lnTo>
                  <a:lnTo>
                    <a:pt x="16426" y="22"/>
                  </a:lnTo>
                  <a:lnTo>
                    <a:pt x="16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0"/>
            <p:cNvSpPr/>
            <p:nvPr/>
          </p:nvSpPr>
          <p:spPr>
            <a:xfrm>
              <a:off x="9281750" y="1103525"/>
              <a:ext cx="411200" cy="348150"/>
            </a:xfrm>
            <a:custGeom>
              <a:avLst/>
              <a:gdLst/>
              <a:ahLst/>
              <a:cxnLst/>
              <a:rect l="l" t="t" r="r" b="b"/>
              <a:pathLst>
                <a:path w="16448" h="13926" extrusionOk="0">
                  <a:moveTo>
                    <a:pt x="64" y="1"/>
                  </a:moveTo>
                  <a:lnTo>
                    <a:pt x="22" y="22"/>
                  </a:lnTo>
                  <a:lnTo>
                    <a:pt x="1" y="64"/>
                  </a:lnTo>
                  <a:lnTo>
                    <a:pt x="1" y="8521"/>
                  </a:lnTo>
                  <a:lnTo>
                    <a:pt x="22" y="8987"/>
                  </a:lnTo>
                  <a:lnTo>
                    <a:pt x="86" y="9475"/>
                  </a:lnTo>
                  <a:lnTo>
                    <a:pt x="192" y="9920"/>
                  </a:lnTo>
                  <a:lnTo>
                    <a:pt x="319" y="10365"/>
                  </a:lnTo>
                  <a:lnTo>
                    <a:pt x="509" y="10789"/>
                  </a:lnTo>
                  <a:lnTo>
                    <a:pt x="721" y="11191"/>
                  </a:lnTo>
                  <a:lnTo>
                    <a:pt x="955" y="11573"/>
                  </a:lnTo>
                  <a:lnTo>
                    <a:pt x="1230" y="11933"/>
                  </a:lnTo>
                  <a:lnTo>
                    <a:pt x="1548" y="12272"/>
                  </a:lnTo>
                  <a:lnTo>
                    <a:pt x="1866" y="12569"/>
                  </a:lnTo>
                  <a:lnTo>
                    <a:pt x="2226" y="12866"/>
                  </a:lnTo>
                  <a:lnTo>
                    <a:pt x="2608" y="13099"/>
                  </a:lnTo>
                  <a:lnTo>
                    <a:pt x="3032" y="13311"/>
                  </a:lnTo>
                  <a:lnTo>
                    <a:pt x="3456" y="13502"/>
                  </a:lnTo>
                  <a:lnTo>
                    <a:pt x="3901" y="13629"/>
                  </a:lnTo>
                  <a:lnTo>
                    <a:pt x="4367" y="13735"/>
                  </a:lnTo>
                  <a:lnTo>
                    <a:pt x="5003" y="13820"/>
                  </a:lnTo>
                  <a:lnTo>
                    <a:pt x="5617" y="13883"/>
                  </a:lnTo>
                  <a:lnTo>
                    <a:pt x="6253" y="13926"/>
                  </a:lnTo>
                  <a:lnTo>
                    <a:pt x="6889" y="13926"/>
                  </a:lnTo>
                  <a:lnTo>
                    <a:pt x="7779" y="13904"/>
                  </a:lnTo>
                  <a:lnTo>
                    <a:pt x="8669" y="13841"/>
                  </a:lnTo>
                  <a:lnTo>
                    <a:pt x="9538" y="13756"/>
                  </a:lnTo>
                  <a:lnTo>
                    <a:pt x="10386" y="13629"/>
                  </a:lnTo>
                  <a:lnTo>
                    <a:pt x="11213" y="13480"/>
                  </a:lnTo>
                  <a:lnTo>
                    <a:pt x="11997" y="13311"/>
                  </a:lnTo>
                  <a:lnTo>
                    <a:pt x="12739" y="13141"/>
                  </a:lnTo>
                  <a:lnTo>
                    <a:pt x="13438" y="12951"/>
                  </a:lnTo>
                  <a:lnTo>
                    <a:pt x="14074" y="12781"/>
                  </a:lnTo>
                  <a:lnTo>
                    <a:pt x="14646" y="12590"/>
                  </a:lnTo>
                  <a:lnTo>
                    <a:pt x="15579" y="12272"/>
                  </a:lnTo>
                  <a:lnTo>
                    <a:pt x="16193" y="12060"/>
                  </a:lnTo>
                  <a:lnTo>
                    <a:pt x="16405" y="11954"/>
                  </a:lnTo>
                  <a:lnTo>
                    <a:pt x="16448" y="11933"/>
                  </a:lnTo>
                  <a:lnTo>
                    <a:pt x="16448" y="11870"/>
                  </a:lnTo>
                  <a:lnTo>
                    <a:pt x="16405" y="11827"/>
                  </a:lnTo>
                  <a:lnTo>
                    <a:pt x="16363" y="11849"/>
                  </a:lnTo>
                  <a:lnTo>
                    <a:pt x="16045" y="11954"/>
                  </a:lnTo>
                  <a:lnTo>
                    <a:pt x="15240" y="12251"/>
                  </a:lnTo>
                  <a:lnTo>
                    <a:pt x="14667" y="12442"/>
                  </a:lnTo>
                  <a:lnTo>
                    <a:pt x="14010" y="12654"/>
                  </a:lnTo>
                  <a:lnTo>
                    <a:pt x="13247" y="12866"/>
                  </a:lnTo>
                  <a:lnTo>
                    <a:pt x="12421" y="13078"/>
                  </a:lnTo>
                  <a:lnTo>
                    <a:pt x="11531" y="13269"/>
                  </a:lnTo>
                  <a:lnTo>
                    <a:pt x="10577" y="13459"/>
                  </a:lnTo>
                  <a:lnTo>
                    <a:pt x="9602" y="13608"/>
                  </a:lnTo>
                  <a:lnTo>
                    <a:pt x="8585" y="13714"/>
                  </a:lnTo>
                  <a:lnTo>
                    <a:pt x="8055" y="13756"/>
                  </a:lnTo>
                  <a:lnTo>
                    <a:pt x="7546" y="13777"/>
                  </a:lnTo>
                  <a:lnTo>
                    <a:pt x="7016" y="13798"/>
                  </a:lnTo>
                  <a:lnTo>
                    <a:pt x="6486" y="13798"/>
                  </a:lnTo>
                  <a:lnTo>
                    <a:pt x="5956" y="13777"/>
                  </a:lnTo>
                  <a:lnTo>
                    <a:pt x="5427" y="13735"/>
                  </a:lnTo>
                  <a:lnTo>
                    <a:pt x="4918" y="13671"/>
                  </a:lnTo>
                  <a:lnTo>
                    <a:pt x="4388" y="13608"/>
                  </a:lnTo>
                  <a:lnTo>
                    <a:pt x="3943" y="13502"/>
                  </a:lnTo>
                  <a:lnTo>
                    <a:pt x="3498" y="13375"/>
                  </a:lnTo>
                  <a:lnTo>
                    <a:pt x="3074" y="13184"/>
                  </a:lnTo>
                  <a:lnTo>
                    <a:pt x="2693" y="12993"/>
                  </a:lnTo>
                  <a:lnTo>
                    <a:pt x="2311" y="12739"/>
                  </a:lnTo>
                  <a:lnTo>
                    <a:pt x="1951" y="12484"/>
                  </a:lnTo>
                  <a:lnTo>
                    <a:pt x="1633" y="12166"/>
                  </a:lnTo>
                  <a:lnTo>
                    <a:pt x="1336" y="11849"/>
                  </a:lnTo>
                  <a:lnTo>
                    <a:pt x="1061" y="11488"/>
                  </a:lnTo>
                  <a:lnTo>
                    <a:pt x="827" y="11128"/>
                  </a:lnTo>
                  <a:lnTo>
                    <a:pt x="615" y="10725"/>
                  </a:lnTo>
                  <a:lnTo>
                    <a:pt x="446" y="10323"/>
                  </a:lnTo>
                  <a:lnTo>
                    <a:pt x="319" y="9877"/>
                  </a:lnTo>
                  <a:lnTo>
                    <a:pt x="213" y="9454"/>
                  </a:lnTo>
                  <a:lnTo>
                    <a:pt x="149" y="8987"/>
                  </a:lnTo>
                  <a:lnTo>
                    <a:pt x="128" y="8521"/>
                  </a:lnTo>
                  <a:lnTo>
                    <a:pt x="128" y="64"/>
                  </a:lnTo>
                  <a:lnTo>
                    <a:pt x="107" y="22"/>
                  </a:ln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0"/>
            <p:cNvSpPr/>
            <p:nvPr/>
          </p:nvSpPr>
          <p:spPr>
            <a:xfrm>
              <a:off x="9016825" y="1526375"/>
              <a:ext cx="268125" cy="548425"/>
            </a:xfrm>
            <a:custGeom>
              <a:avLst/>
              <a:gdLst/>
              <a:ahLst/>
              <a:cxnLst/>
              <a:rect l="l" t="t" r="r" b="b"/>
              <a:pathLst>
                <a:path w="10725" h="21937" extrusionOk="0">
                  <a:moveTo>
                    <a:pt x="10343" y="0"/>
                  </a:moveTo>
                  <a:lnTo>
                    <a:pt x="10047" y="42"/>
                  </a:lnTo>
                  <a:lnTo>
                    <a:pt x="9729" y="106"/>
                  </a:lnTo>
                  <a:lnTo>
                    <a:pt x="9432" y="170"/>
                  </a:lnTo>
                  <a:lnTo>
                    <a:pt x="9135" y="276"/>
                  </a:lnTo>
                  <a:lnTo>
                    <a:pt x="8839" y="382"/>
                  </a:lnTo>
                  <a:lnTo>
                    <a:pt x="8542" y="530"/>
                  </a:lnTo>
                  <a:lnTo>
                    <a:pt x="8245" y="678"/>
                  </a:lnTo>
                  <a:lnTo>
                    <a:pt x="7970" y="869"/>
                  </a:lnTo>
                  <a:lnTo>
                    <a:pt x="7694" y="1081"/>
                  </a:lnTo>
                  <a:lnTo>
                    <a:pt x="7397" y="1293"/>
                  </a:lnTo>
                  <a:lnTo>
                    <a:pt x="7122" y="1547"/>
                  </a:lnTo>
                  <a:lnTo>
                    <a:pt x="6846" y="1823"/>
                  </a:lnTo>
                  <a:lnTo>
                    <a:pt x="6592" y="2098"/>
                  </a:lnTo>
                  <a:lnTo>
                    <a:pt x="6317" y="2416"/>
                  </a:lnTo>
                  <a:lnTo>
                    <a:pt x="6062" y="2755"/>
                  </a:lnTo>
                  <a:lnTo>
                    <a:pt x="5787" y="3094"/>
                  </a:lnTo>
                  <a:lnTo>
                    <a:pt x="5532" y="3476"/>
                  </a:lnTo>
                  <a:lnTo>
                    <a:pt x="5278" y="3879"/>
                  </a:lnTo>
                  <a:lnTo>
                    <a:pt x="5045" y="4281"/>
                  </a:lnTo>
                  <a:lnTo>
                    <a:pt x="4791" y="4726"/>
                  </a:lnTo>
                  <a:lnTo>
                    <a:pt x="4557" y="5193"/>
                  </a:lnTo>
                  <a:lnTo>
                    <a:pt x="4070" y="6168"/>
                  </a:lnTo>
                  <a:lnTo>
                    <a:pt x="3604" y="7249"/>
                  </a:lnTo>
                  <a:lnTo>
                    <a:pt x="3159" y="8393"/>
                  </a:lnTo>
                  <a:lnTo>
                    <a:pt x="2735" y="9622"/>
                  </a:lnTo>
                  <a:lnTo>
                    <a:pt x="2311" y="10958"/>
                  </a:lnTo>
                  <a:lnTo>
                    <a:pt x="2014" y="11954"/>
                  </a:lnTo>
                  <a:lnTo>
                    <a:pt x="1739" y="12971"/>
                  </a:lnTo>
                  <a:lnTo>
                    <a:pt x="1484" y="13946"/>
                  </a:lnTo>
                  <a:lnTo>
                    <a:pt x="1251" y="14921"/>
                  </a:lnTo>
                  <a:lnTo>
                    <a:pt x="870" y="16765"/>
                  </a:lnTo>
                  <a:lnTo>
                    <a:pt x="552" y="18397"/>
                  </a:lnTo>
                  <a:lnTo>
                    <a:pt x="297" y="19796"/>
                  </a:lnTo>
                  <a:lnTo>
                    <a:pt x="128" y="20898"/>
                  </a:lnTo>
                  <a:lnTo>
                    <a:pt x="1" y="21852"/>
                  </a:lnTo>
                  <a:lnTo>
                    <a:pt x="22" y="21915"/>
                  </a:lnTo>
                  <a:lnTo>
                    <a:pt x="64" y="21936"/>
                  </a:lnTo>
                  <a:lnTo>
                    <a:pt x="107" y="21915"/>
                  </a:lnTo>
                  <a:lnTo>
                    <a:pt x="128" y="21873"/>
                  </a:lnTo>
                  <a:lnTo>
                    <a:pt x="276" y="20877"/>
                  </a:lnTo>
                  <a:lnTo>
                    <a:pt x="446" y="19796"/>
                  </a:lnTo>
                  <a:lnTo>
                    <a:pt x="700" y="18376"/>
                  </a:lnTo>
                  <a:lnTo>
                    <a:pt x="1018" y="16744"/>
                  </a:lnTo>
                  <a:lnTo>
                    <a:pt x="1421" y="14900"/>
                  </a:lnTo>
                  <a:lnTo>
                    <a:pt x="1654" y="13925"/>
                  </a:lnTo>
                  <a:lnTo>
                    <a:pt x="1908" y="12950"/>
                  </a:lnTo>
                  <a:lnTo>
                    <a:pt x="2184" y="11933"/>
                  </a:lnTo>
                  <a:lnTo>
                    <a:pt x="2480" y="10915"/>
                  </a:lnTo>
                  <a:lnTo>
                    <a:pt x="2798" y="9919"/>
                  </a:lnTo>
                  <a:lnTo>
                    <a:pt x="3137" y="8902"/>
                  </a:lnTo>
                  <a:lnTo>
                    <a:pt x="3498" y="7927"/>
                  </a:lnTo>
                  <a:lnTo>
                    <a:pt x="3900" y="6952"/>
                  </a:lnTo>
                  <a:lnTo>
                    <a:pt x="4324" y="6019"/>
                  </a:lnTo>
                  <a:lnTo>
                    <a:pt x="4748" y="5129"/>
                  </a:lnTo>
                  <a:lnTo>
                    <a:pt x="5236" y="4281"/>
                  </a:lnTo>
                  <a:lnTo>
                    <a:pt x="5469" y="3900"/>
                  </a:lnTo>
                  <a:lnTo>
                    <a:pt x="5723" y="3497"/>
                  </a:lnTo>
                  <a:lnTo>
                    <a:pt x="5977" y="3137"/>
                  </a:lnTo>
                  <a:lnTo>
                    <a:pt x="6232" y="2776"/>
                  </a:lnTo>
                  <a:lnTo>
                    <a:pt x="6507" y="2437"/>
                  </a:lnTo>
                  <a:lnTo>
                    <a:pt x="6783" y="2119"/>
                  </a:lnTo>
                  <a:lnTo>
                    <a:pt x="7080" y="1823"/>
                  </a:lnTo>
                  <a:lnTo>
                    <a:pt x="7355" y="1547"/>
                  </a:lnTo>
                  <a:lnTo>
                    <a:pt x="7652" y="1293"/>
                  </a:lnTo>
                  <a:lnTo>
                    <a:pt x="7970" y="1060"/>
                  </a:lnTo>
                  <a:lnTo>
                    <a:pt x="8266" y="848"/>
                  </a:lnTo>
                  <a:lnTo>
                    <a:pt x="8584" y="678"/>
                  </a:lnTo>
                  <a:lnTo>
                    <a:pt x="8923" y="509"/>
                  </a:lnTo>
                  <a:lnTo>
                    <a:pt x="9263" y="382"/>
                  </a:lnTo>
                  <a:lnTo>
                    <a:pt x="9602" y="276"/>
                  </a:lnTo>
                  <a:lnTo>
                    <a:pt x="9941" y="191"/>
                  </a:lnTo>
                  <a:lnTo>
                    <a:pt x="10301" y="148"/>
                  </a:lnTo>
                  <a:lnTo>
                    <a:pt x="10661" y="127"/>
                  </a:lnTo>
                  <a:lnTo>
                    <a:pt x="10704" y="127"/>
                  </a:lnTo>
                  <a:lnTo>
                    <a:pt x="10725" y="64"/>
                  </a:lnTo>
                  <a:lnTo>
                    <a:pt x="10704" y="21"/>
                  </a:lnTo>
                  <a:lnTo>
                    <a:pt x="10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0"/>
            <p:cNvSpPr/>
            <p:nvPr/>
          </p:nvSpPr>
          <p:spPr>
            <a:xfrm>
              <a:off x="9281750" y="1526375"/>
              <a:ext cx="268150" cy="548425"/>
            </a:xfrm>
            <a:custGeom>
              <a:avLst/>
              <a:gdLst/>
              <a:ahLst/>
              <a:cxnLst/>
              <a:rect l="l" t="t" r="r" b="b"/>
              <a:pathLst>
                <a:path w="10726" h="21937" extrusionOk="0">
                  <a:moveTo>
                    <a:pt x="64" y="0"/>
                  </a:moveTo>
                  <a:lnTo>
                    <a:pt x="22" y="21"/>
                  </a:lnTo>
                  <a:lnTo>
                    <a:pt x="1" y="64"/>
                  </a:lnTo>
                  <a:lnTo>
                    <a:pt x="22" y="127"/>
                  </a:lnTo>
                  <a:lnTo>
                    <a:pt x="64" y="127"/>
                  </a:lnTo>
                  <a:lnTo>
                    <a:pt x="425" y="148"/>
                  </a:lnTo>
                  <a:lnTo>
                    <a:pt x="785" y="191"/>
                  </a:lnTo>
                  <a:lnTo>
                    <a:pt x="1124" y="276"/>
                  </a:lnTo>
                  <a:lnTo>
                    <a:pt x="1463" y="382"/>
                  </a:lnTo>
                  <a:lnTo>
                    <a:pt x="1802" y="509"/>
                  </a:lnTo>
                  <a:lnTo>
                    <a:pt x="2141" y="678"/>
                  </a:lnTo>
                  <a:lnTo>
                    <a:pt x="2459" y="848"/>
                  </a:lnTo>
                  <a:lnTo>
                    <a:pt x="2756" y="1060"/>
                  </a:lnTo>
                  <a:lnTo>
                    <a:pt x="3074" y="1293"/>
                  </a:lnTo>
                  <a:lnTo>
                    <a:pt x="3371" y="1547"/>
                  </a:lnTo>
                  <a:lnTo>
                    <a:pt x="3646" y="1823"/>
                  </a:lnTo>
                  <a:lnTo>
                    <a:pt x="3943" y="2119"/>
                  </a:lnTo>
                  <a:lnTo>
                    <a:pt x="4219" y="2437"/>
                  </a:lnTo>
                  <a:lnTo>
                    <a:pt x="4494" y="2776"/>
                  </a:lnTo>
                  <a:lnTo>
                    <a:pt x="4748" y="3137"/>
                  </a:lnTo>
                  <a:lnTo>
                    <a:pt x="5003" y="3497"/>
                  </a:lnTo>
                  <a:lnTo>
                    <a:pt x="5257" y="3900"/>
                  </a:lnTo>
                  <a:lnTo>
                    <a:pt x="5490" y="4281"/>
                  </a:lnTo>
                  <a:lnTo>
                    <a:pt x="5978" y="5129"/>
                  </a:lnTo>
                  <a:lnTo>
                    <a:pt x="6402" y="6019"/>
                  </a:lnTo>
                  <a:lnTo>
                    <a:pt x="6825" y="6952"/>
                  </a:lnTo>
                  <a:lnTo>
                    <a:pt x="7228" y="7927"/>
                  </a:lnTo>
                  <a:lnTo>
                    <a:pt x="7588" y="8902"/>
                  </a:lnTo>
                  <a:lnTo>
                    <a:pt x="7928" y="9919"/>
                  </a:lnTo>
                  <a:lnTo>
                    <a:pt x="8245" y="10915"/>
                  </a:lnTo>
                  <a:lnTo>
                    <a:pt x="8542" y="11933"/>
                  </a:lnTo>
                  <a:lnTo>
                    <a:pt x="8818" y="12950"/>
                  </a:lnTo>
                  <a:lnTo>
                    <a:pt x="9072" y="13925"/>
                  </a:lnTo>
                  <a:lnTo>
                    <a:pt x="9305" y="14900"/>
                  </a:lnTo>
                  <a:lnTo>
                    <a:pt x="9708" y="16744"/>
                  </a:lnTo>
                  <a:lnTo>
                    <a:pt x="10026" y="18376"/>
                  </a:lnTo>
                  <a:lnTo>
                    <a:pt x="10280" y="19796"/>
                  </a:lnTo>
                  <a:lnTo>
                    <a:pt x="10450" y="20877"/>
                  </a:lnTo>
                  <a:lnTo>
                    <a:pt x="10598" y="21873"/>
                  </a:lnTo>
                  <a:lnTo>
                    <a:pt x="10619" y="21915"/>
                  </a:lnTo>
                  <a:lnTo>
                    <a:pt x="10662" y="21936"/>
                  </a:lnTo>
                  <a:lnTo>
                    <a:pt x="10704" y="21915"/>
                  </a:lnTo>
                  <a:lnTo>
                    <a:pt x="10725" y="21852"/>
                  </a:lnTo>
                  <a:lnTo>
                    <a:pt x="10598" y="20898"/>
                  </a:lnTo>
                  <a:lnTo>
                    <a:pt x="10429" y="19796"/>
                  </a:lnTo>
                  <a:lnTo>
                    <a:pt x="10174" y="18397"/>
                  </a:lnTo>
                  <a:lnTo>
                    <a:pt x="9856" y="16765"/>
                  </a:lnTo>
                  <a:lnTo>
                    <a:pt x="9475" y="14921"/>
                  </a:lnTo>
                  <a:lnTo>
                    <a:pt x="9242" y="13946"/>
                  </a:lnTo>
                  <a:lnTo>
                    <a:pt x="8987" y="12971"/>
                  </a:lnTo>
                  <a:lnTo>
                    <a:pt x="8712" y="11954"/>
                  </a:lnTo>
                  <a:lnTo>
                    <a:pt x="8415" y="10958"/>
                  </a:lnTo>
                  <a:lnTo>
                    <a:pt x="7991" y="9622"/>
                  </a:lnTo>
                  <a:lnTo>
                    <a:pt x="7567" y="8393"/>
                  </a:lnTo>
                  <a:lnTo>
                    <a:pt x="7122" y="7249"/>
                  </a:lnTo>
                  <a:lnTo>
                    <a:pt x="6656" y="6168"/>
                  </a:lnTo>
                  <a:lnTo>
                    <a:pt x="6168" y="5193"/>
                  </a:lnTo>
                  <a:lnTo>
                    <a:pt x="5935" y="4726"/>
                  </a:lnTo>
                  <a:lnTo>
                    <a:pt x="5681" y="4281"/>
                  </a:lnTo>
                  <a:lnTo>
                    <a:pt x="5448" y="3879"/>
                  </a:lnTo>
                  <a:lnTo>
                    <a:pt x="5193" y="3476"/>
                  </a:lnTo>
                  <a:lnTo>
                    <a:pt x="4939" y="3094"/>
                  </a:lnTo>
                  <a:lnTo>
                    <a:pt x="4664" y="2755"/>
                  </a:lnTo>
                  <a:lnTo>
                    <a:pt x="4409" y="2416"/>
                  </a:lnTo>
                  <a:lnTo>
                    <a:pt x="4134" y="2098"/>
                  </a:lnTo>
                  <a:lnTo>
                    <a:pt x="3879" y="1823"/>
                  </a:lnTo>
                  <a:lnTo>
                    <a:pt x="3604" y="1547"/>
                  </a:lnTo>
                  <a:lnTo>
                    <a:pt x="3328" y="1293"/>
                  </a:lnTo>
                  <a:lnTo>
                    <a:pt x="3032" y="1081"/>
                  </a:lnTo>
                  <a:lnTo>
                    <a:pt x="2756" y="869"/>
                  </a:lnTo>
                  <a:lnTo>
                    <a:pt x="2481" y="678"/>
                  </a:lnTo>
                  <a:lnTo>
                    <a:pt x="2184" y="530"/>
                  </a:lnTo>
                  <a:lnTo>
                    <a:pt x="1887" y="382"/>
                  </a:lnTo>
                  <a:lnTo>
                    <a:pt x="1590" y="276"/>
                  </a:lnTo>
                  <a:lnTo>
                    <a:pt x="1294" y="170"/>
                  </a:lnTo>
                  <a:lnTo>
                    <a:pt x="997" y="106"/>
                  </a:lnTo>
                  <a:lnTo>
                    <a:pt x="679" y="42"/>
                  </a:lnTo>
                  <a:lnTo>
                    <a:pt x="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0"/>
            <p:cNvSpPr/>
            <p:nvPr/>
          </p:nvSpPr>
          <p:spPr>
            <a:xfrm>
              <a:off x="9272225" y="2559600"/>
              <a:ext cx="1261625" cy="1909125"/>
            </a:xfrm>
            <a:custGeom>
              <a:avLst/>
              <a:gdLst/>
              <a:ahLst/>
              <a:cxnLst/>
              <a:rect l="l" t="t" r="r" b="b"/>
              <a:pathLst>
                <a:path w="50465" h="76365" extrusionOk="0">
                  <a:moveTo>
                    <a:pt x="0" y="0"/>
                  </a:moveTo>
                  <a:lnTo>
                    <a:pt x="0" y="7736"/>
                  </a:lnTo>
                  <a:lnTo>
                    <a:pt x="361" y="8033"/>
                  </a:lnTo>
                  <a:lnTo>
                    <a:pt x="700" y="8351"/>
                  </a:lnTo>
                  <a:lnTo>
                    <a:pt x="1039" y="8669"/>
                  </a:lnTo>
                  <a:lnTo>
                    <a:pt x="1357" y="9008"/>
                  </a:lnTo>
                  <a:lnTo>
                    <a:pt x="1653" y="9347"/>
                  </a:lnTo>
                  <a:lnTo>
                    <a:pt x="1950" y="9707"/>
                  </a:lnTo>
                  <a:lnTo>
                    <a:pt x="2247" y="10068"/>
                  </a:lnTo>
                  <a:lnTo>
                    <a:pt x="2501" y="10428"/>
                  </a:lnTo>
                  <a:lnTo>
                    <a:pt x="2777" y="10809"/>
                  </a:lnTo>
                  <a:lnTo>
                    <a:pt x="3031" y="11191"/>
                  </a:lnTo>
                  <a:lnTo>
                    <a:pt x="3264" y="11594"/>
                  </a:lnTo>
                  <a:lnTo>
                    <a:pt x="3497" y="11996"/>
                  </a:lnTo>
                  <a:lnTo>
                    <a:pt x="3921" y="12823"/>
                  </a:lnTo>
                  <a:lnTo>
                    <a:pt x="4303" y="13671"/>
                  </a:lnTo>
                  <a:lnTo>
                    <a:pt x="4642" y="14540"/>
                  </a:lnTo>
                  <a:lnTo>
                    <a:pt x="4960" y="15409"/>
                  </a:lnTo>
                  <a:lnTo>
                    <a:pt x="5214" y="16320"/>
                  </a:lnTo>
                  <a:lnTo>
                    <a:pt x="5426" y="17231"/>
                  </a:lnTo>
                  <a:lnTo>
                    <a:pt x="5617" y="18143"/>
                  </a:lnTo>
                  <a:lnTo>
                    <a:pt x="5765" y="19075"/>
                  </a:lnTo>
                  <a:lnTo>
                    <a:pt x="5871" y="20008"/>
                  </a:lnTo>
                  <a:lnTo>
                    <a:pt x="5935" y="20940"/>
                  </a:lnTo>
                  <a:lnTo>
                    <a:pt x="5977" y="21873"/>
                  </a:lnTo>
                  <a:lnTo>
                    <a:pt x="5977" y="22806"/>
                  </a:lnTo>
                  <a:lnTo>
                    <a:pt x="5956" y="23717"/>
                  </a:lnTo>
                  <a:lnTo>
                    <a:pt x="5914" y="24649"/>
                  </a:lnTo>
                  <a:lnTo>
                    <a:pt x="5829" y="25582"/>
                  </a:lnTo>
                  <a:lnTo>
                    <a:pt x="5744" y="26493"/>
                  </a:lnTo>
                  <a:lnTo>
                    <a:pt x="5617" y="27426"/>
                  </a:lnTo>
                  <a:lnTo>
                    <a:pt x="5490" y="28337"/>
                  </a:lnTo>
                  <a:lnTo>
                    <a:pt x="5341" y="29270"/>
                  </a:lnTo>
                  <a:lnTo>
                    <a:pt x="5172" y="30181"/>
                  </a:lnTo>
                  <a:lnTo>
                    <a:pt x="4790" y="32004"/>
                  </a:lnTo>
                  <a:lnTo>
                    <a:pt x="4388" y="33827"/>
                  </a:lnTo>
                  <a:lnTo>
                    <a:pt x="3964" y="35649"/>
                  </a:lnTo>
                  <a:lnTo>
                    <a:pt x="3540" y="37472"/>
                  </a:lnTo>
                  <a:lnTo>
                    <a:pt x="3116" y="39295"/>
                  </a:lnTo>
                  <a:lnTo>
                    <a:pt x="2713" y="41118"/>
                  </a:lnTo>
                  <a:lnTo>
                    <a:pt x="2544" y="42029"/>
                  </a:lnTo>
                  <a:lnTo>
                    <a:pt x="2374" y="42940"/>
                  </a:lnTo>
                  <a:lnTo>
                    <a:pt x="2205" y="43852"/>
                  </a:lnTo>
                  <a:lnTo>
                    <a:pt x="2077" y="44784"/>
                  </a:lnTo>
                  <a:lnTo>
                    <a:pt x="1950" y="45696"/>
                  </a:lnTo>
                  <a:lnTo>
                    <a:pt x="1844" y="46628"/>
                  </a:lnTo>
                  <a:lnTo>
                    <a:pt x="1759" y="47540"/>
                  </a:lnTo>
                  <a:lnTo>
                    <a:pt x="1696" y="48472"/>
                  </a:lnTo>
                  <a:lnTo>
                    <a:pt x="1675" y="49405"/>
                  </a:lnTo>
                  <a:lnTo>
                    <a:pt x="1675" y="50337"/>
                  </a:lnTo>
                  <a:lnTo>
                    <a:pt x="1696" y="51015"/>
                  </a:lnTo>
                  <a:lnTo>
                    <a:pt x="1717" y="51694"/>
                  </a:lnTo>
                  <a:lnTo>
                    <a:pt x="1759" y="52372"/>
                  </a:lnTo>
                  <a:lnTo>
                    <a:pt x="1844" y="53029"/>
                  </a:lnTo>
                  <a:lnTo>
                    <a:pt x="1908" y="53707"/>
                  </a:lnTo>
                  <a:lnTo>
                    <a:pt x="2014" y="54385"/>
                  </a:lnTo>
                  <a:lnTo>
                    <a:pt x="2120" y="55042"/>
                  </a:lnTo>
                  <a:lnTo>
                    <a:pt x="2268" y="55721"/>
                  </a:lnTo>
                  <a:lnTo>
                    <a:pt x="2416" y="56378"/>
                  </a:lnTo>
                  <a:lnTo>
                    <a:pt x="2565" y="57035"/>
                  </a:lnTo>
                  <a:lnTo>
                    <a:pt x="2756" y="57692"/>
                  </a:lnTo>
                  <a:lnTo>
                    <a:pt x="2946" y="58349"/>
                  </a:lnTo>
                  <a:lnTo>
                    <a:pt x="3158" y="58985"/>
                  </a:lnTo>
                  <a:lnTo>
                    <a:pt x="3370" y="59620"/>
                  </a:lnTo>
                  <a:lnTo>
                    <a:pt x="3625" y="60256"/>
                  </a:lnTo>
                  <a:lnTo>
                    <a:pt x="3879" y="60892"/>
                  </a:lnTo>
                  <a:lnTo>
                    <a:pt x="4133" y="61507"/>
                  </a:lnTo>
                  <a:lnTo>
                    <a:pt x="4430" y="62121"/>
                  </a:lnTo>
                  <a:lnTo>
                    <a:pt x="4727" y="62715"/>
                  </a:lnTo>
                  <a:lnTo>
                    <a:pt x="5045" y="63329"/>
                  </a:lnTo>
                  <a:lnTo>
                    <a:pt x="5384" y="63902"/>
                  </a:lnTo>
                  <a:lnTo>
                    <a:pt x="5723" y="64495"/>
                  </a:lnTo>
                  <a:lnTo>
                    <a:pt x="6083" y="65067"/>
                  </a:lnTo>
                  <a:lnTo>
                    <a:pt x="6443" y="65618"/>
                  </a:lnTo>
                  <a:lnTo>
                    <a:pt x="6846" y="66191"/>
                  </a:lnTo>
                  <a:lnTo>
                    <a:pt x="7249" y="66721"/>
                  </a:lnTo>
                  <a:lnTo>
                    <a:pt x="7652" y="67250"/>
                  </a:lnTo>
                  <a:lnTo>
                    <a:pt x="8097" y="67780"/>
                  </a:lnTo>
                  <a:lnTo>
                    <a:pt x="8542" y="68289"/>
                  </a:lnTo>
                  <a:lnTo>
                    <a:pt x="8987" y="68776"/>
                  </a:lnTo>
                  <a:lnTo>
                    <a:pt x="9474" y="69264"/>
                  </a:lnTo>
                  <a:lnTo>
                    <a:pt x="9962" y="69730"/>
                  </a:lnTo>
                  <a:lnTo>
                    <a:pt x="10449" y="70196"/>
                  </a:lnTo>
                  <a:lnTo>
                    <a:pt x="10958" y="70642"/>
                  </a:lnTo>
                  <a:lnTo>
                    <a:pt x="11488" y="71065"/>
                  </a:lnTo>
                  <a:lnTo>
                    <a:pt x="12018" y="71489"/>
                  </a:lnTo>
                  <a:lnTo>
                    <a:pt x="12569" y="71871"/>
                  </a:lnTo>
                  <a:lnTo>
                    <a:pt x="13120" y="72274"/>
                  </a:lnTo>
                  <a:lnTo>
                    <a:pt x="13692" y="72634"/>
                  </a:lnTo>
                  <a:lnTo>
                    <a:pt x="14285" y="72973"/>
                  </a:lnTo>
                  <a:lnTo>
                    <a:pt x="14858" y="73312"/>
                  </a:lnTo>
                  <a:lnTo>
                    <a:pt x="15472" y="73630"/>
                  </a:lnTo>
                  <a:lnTo>
                    <a:pt x="16066" y="73948"/>
                  </a:lnTo>
                  <a:lnTo>
                    <a:pt x="16680" y="74223"/>
                  </a:lnTo>
                  <a:lnTo>
                    <a:pt x="17316" y="74499"/>
                  </a:lnTo>
                  <a:lnTo>
                    <a:pt x="17931" y="74753"/>
                  </a:lnTo>
                  <a:lnTo>
                    <a:pt x="18567" y="74986"/>
                  </a:lnTo>
                  <a:lnTo>
                    <a:pt x="19224" y="75198"/>
                  </a:lnTo>
                  <a:lnTo>
                    <a:pt x="19860" y="75410"/>
                  </a:lnTo>
                  <a:lnTo>
                    <a:pt x="20517" y="75580"/>
                  </a:lnTo>
                  <a:lnTo>
                    <a:pt x="21174" y="75749"/>
                  </a:lnTo>
                  <a:lnTo>
                    <a:pt x="21831" y="75898"/>
                  </a:lnTo>
                  <a:lnTo>
                    <a:pt x="22488" y="76025"/>
                  </a:lnTo>
                  <a:lnTo>
                    <a:pt x="23166" y="76131"/>
                  </a:lnTo>
                  <a:lnTo>
                    <a:pt x="23823" y="76216"/>
                  </a:lnTo>
                  <a:lnTo>
                    <a:pt x="24501" y="76279"/>
                  </a:lnTo>
                  <a:lnTo>
                    <a:pt x="25179" y="76322"/>
                  </a:lnTo>
                  <a:lnTo>
                    <a:pt x="25858" y="76364"/>
                  </a:lnTo>
                  <a:lnTo>
                    <a:pt x="26515" y="76364"/>
                  </a:lnTo>
                  <a:lnTo>
                    <a:pt x="27193" y="76343"/>
                  </a:lnTo>
                  <a:lnTo>
                    <a:pt x="27871" y="76322"/>
                  </a:lnTo>
                  <a:lnTo>
                    <a:pt x="28549" y="76258"/>
                  </a:lnTo>
                  <a:lnTo>
                    <a:pt x="29206" y="76195"/>
                  </a:lnTo>
                  <a:lnTo>
                    <a:pt x="29885" y="76089"/>
                  </a:lnTo>
                  <a:lnTo>
                    <a:pt x="30499" y="75983"/>
                  </a:lnTo>
                  <a:lnTo>
                    <a:pt x="31114" y="75855"/>
                  </a:lnTo>
                  <a:lnTo>
                    <a:pt x="31707" y="75707"/>
                  </a:lnTo>
                  <a:lnTo>
                    <a:pt x="32301" y="75559"/>
                  </a:lnTo>
                  <a:lnTo>
                    <a:pt x="32894" y="75368"/>
                  </a:lnTo>
                  <a:lnTo>
                    <a:pt x="33488" y="75177"/>
                  </a:lnTo>
                  <a:lnTo>
                    <a:pt x="34081" y="74965"/>
                  </a:lnTo>
                  <a:lnTo>
                    <a:pt x="34653" y="74732"/>
                  </a:lnTo>
                  <a:lnTo>
                    <a:pt x="35226" y="74499"/>
                  </a:lnTo>
                  <a:lnTo>
                    <a:pt x="35777" y="74223"/>
                  </a:lnTo>
                  <a:lnTo>
                    <a:pt x="36328" y="73948"/>
                  </a:lnTo>
                  <a:lnTo>
                    <a:pt x="36879" y="73651"/>
                  </a:lnTo>
                  <a:lnTo>
                    <a:pt x="37430" y="73354"/>
                  </a:lnTo>
                  <a:lnTo>
                    <a:pt x="37960" y="73037"/>
                  </a:lnTo>
                  <a:lnTo>
                    <a:pt x="38468" y="72697"/>
                  </a:lnTo>
                  <a:lnTo>
                    <a:pt x="38977" y="72337"/>
                  </a:lnTo>
                  <a:lnTo>
                    <a:pt x="39486" y="71977"/>
                  </a:lnTo>
                  <a:lnTo>
                    <a:pt x="39973" y="71595"/>
                  </a:lnTo>
                  <a:lnTo>
                    <a:pt x="40439" y="71193"/>
                  </a:lnTo>
                  <a:lnTo>
                    <a:pt x="40906" y="70790"/>
                  </a:lnTo>
                  <a:lnTo>
                    <a:pt x="41372" y="70366"/>
                  </a:lnTo>
                  <a:lnTo>
                    <a:pt x="41817" y="69942"/>
                  </a:lnTo>
                  <a:lnTo>
                    <a:pt x="42241" y="69497"/>
                  </a:lnTo>
                  <a:lnTo>
                    <a:pt x="42665" y="69031"/>
                  </a:lnTo>
                  <a:lnTo>
                    <a:pt x="43067" y="68564"/>
                  </a:lnTo>
                  <a:lnTo>
                    <a:pt x="43449" y="68098"/>
                  </a:lnTo>
                  <a:lnTo>
                    <a:pt x="43830" y="67611"/>
                  </a:lnTo>
                  <a:lnTo>
                    <a:pt x="44191" y="67102"/>
                  </a:lnTo>
                  <a:lnTo>
                    <a:pt x="44530" y="66593"/>
                  </a:lnTo>
                  <a:lnTo>
                    <a:pt x="44848" y="66064"/>
                  </a:lnTo>
                  <a:lnTo>
                    <a:pt x="45166" y="65534"/>
                  </a:lnTo>
                  <a:lnTo>
                    <a:pt x="45462" y="64983"/>
                  </a:lnTo>
                  <a:lnTo>
                    <a:pt x="45526" y="64855"/>
                  </a:lnTo>
                  <a:lnTo>
                    <a:pt x="45632" y="64749"/>
                  </a:lnTo>
                  <a:lnTo>
                    <a:pt x="45717" y="64644"/>
                  </a:lnTo>
                  <a:lnTo>
                    <a:pt x="45844" y="64559"/>
                  </a:lnTo>
                  <a:lnTo>
                    <a:pt x="45950" y="64495"/>
                  </a:lnTo>
                  <a:lnTo>
                    <a:pt x="46077" y="64453"/>
                  </a:lnTo>
                  <a:lnTo>
                    <a:pt x="46225" y="64410"/>
                  </a:lnTo>
                  <a:lnTo>
                    <a:pt x="46353" y="64389"/>
                  </a:lnTo>
                  <a:lnTo>
                    <a:pt x="46480" y="64389"/>
                  </a:lnTo>
                  <a:lnTo>
                    <a:pt x="46628" y="64410"/>
                  </a:lnTo>
                  <a:lnTo>
                    <a:pt x="46755" y="64453"/>
                  </a:lnTo>
                  <a:lnTo>
                    <a:pt x="46883" y="64495"/>
                  </a:lnTo>
                  <a:lnTo>
                    <a:pt x="47010" y="64559"/>
                  </a:lnTo>
                  <a:lnTo>
                    <a:pt x="47116" y="64644"/>
                  </a:lnTo>
                  <a:lnTo>
                    <a:pt x="47222" y="64728"/>
                  </a:lnTo>
                  <a:lnTo>
                    <a:pt x="47328" y="64855"/>
                  </a:lnTo>
                  <a:lnTo>
                    <a:pt x="49468" y="67844"/>
                  </a:lnTo>
                  <a:lnTo>
                    <a:pt x="49532" y="67907"/>
                  </a:lnTo>
                  <a:lnTo>
                    <a:pt x="49595" y="67971"/>
                  </a:lnTo>
                  <a:lnTo>
                    <a:pt x="49680" y="68013"/>
                  </a:lnTo>
                  <a:lnTo>
                    <a:pt x="49765" y="68056"/>
                  </a:lnTo>
                  <a:lnTo>
                    <a:pt x="49850" y="68077"/>
                  </a:lnTo>
                  <a:lnTo>
                    <a:pt x="49935" y="68077"/>
                  </a:lnTo>
                  <a:lnTo>
                    <a:pt x="50083" y="68056"/>
                  </a:lnTo>
                  <a:lnTo>
                    <a:pt x="50231" y="67971"/>
                  </a:lnTo>
                  <a:lnTo>
                    <a:pt x="50295" y="67929"/>
                  </a:lnTo>
                  <a:lnTo>
                    <a:pt x="50358" y="67865"/>
                  </a:lnTo>
                  <a:lnTo>
                    <a:pt x="50401" y="67780"/>
                  </a:lnTo>
                  <a:lnTo>
                    <a:pt x="50443" y="67717"/>
                  </a:lnTo>
                  <a:lnTo>
                    <a:pt x="50464" y="67611"/>
                  </a:lnTo>
                  <a:lnTo>
                    <a:pt x="50464" y="67526"/>
                  </a:lnTo>
                  <a:lnTo>
                    <a:pt x="50464" y="55106"/>
                  </a:lnTo>
                  <a:lnTo>
                    <a:pt x="50443" y="54830"/>
                  </a:lnTo>
                  <a:lnTo>
                    <a:pt x="50401" y="54597"/>
                  </a:lnTo>
                  <a:lnTo>
                    <a:pt x="50316" y="54385"/>
                  </a:lnTo>
                  <a:lnTo>
                    <a:pt x="50189" y="54173"/>
                  </a:lnTo>
                  <a:lnTo>
                    <a:pt x="50040" y="53983"/>
                  </a:lnTo>
                  <a:lnTo>
                    <a:pt x="49892" y="53834"/>
                  </a:lnTo>
                  <a:lnTo>
                    <a:pt x="49701" y="53707"/>
                  </a:lnTo>
                  <a:lnTo>
                    <a:pt x="49489" y="53601"/>
                  </a:lnTo>
                  <a:lnTo>
                    <a:pt x="49277" y="53516"/>
                  </a:lnTo>
                  <a:lnTo>
                    <a:pt x="49066" y="53474"/>
                  </a:lnTo>
                  <a:lnTo>
                    <a:pt x="48832" y="53453"/>
                  </a:lnTo>
                  <a:lnTo>
                    <a:pt x="48599" y="53453"/>
                  </a:lnTo>
                  <a:lnTo>
                    <a:pt x="48366" y="53495"/>
                  </a:lnTo>
                  <a:lnTo>
                    <a:pt x="48154" y="53580"/>
                  </a:lnTo>
                  <a:lnTo>
                    <a:pt x="47942" y="53707"/>
                  </a:lnTo>
                  <a:lnTo>
                    <a:pt x="47730" y="53856"/>
                  </a:lnTo>
                  <a:lnTo>
                    <a:pt x="38829" y="61719"/>
                  </a:lnTo>
                  <a:lnTo>
                    <a:pt x="38765" y="61782"/>
                  </a:lnTo>
                  <a:lnTo>
                    <a:pt x="38723" y="61846"/>
                  </a:lnTo>
                  <a:lnTo>
                    <a:pt x="38680" y="61931"/>
                  </a:lnTo>
                  <a:lnTo>
                    <a:pt x="38659" y="62015"/>
                  </a:lnTo>
                  <a:lnTo>
                    <a:pt x="38659" y="62164"/>
                  </a:lnTo>
                  <a:lnTo>
                    <a:pt x="38680" y="62312"/>
                  </a:lnTo>
                  <a:lnTo>
                    <a:pt x="38765" y="62460"/>
                  </a:lnTo>
                  <a:lnTo>
                    <a:pt x="38871" y="62566"/>
                  </a:lnTo>
                  <a:lnTo>
                    <a:pt x="38935" y="62609"/>
                  </a:lnTo>
                  <a:lnTo>
                    <a:pt x="38998" y="62651"/>
                  </a:lnTo>
                  <a:lnTo>
                    <a:pt x="39083" y="62672"/>
                  </a:lnTo>
                  <a:lnTo>
                    <a:pt x="39189" y="62672"/>
                  </a:lnTo>
                  <a:lnTo>
                    <a:pt x="42008" y="62800"/>
                  </a:lnTo>
                  <a:lnTo>
                    <a:pt x="42177" y="62821"/>
                  </a:lnTo>
                  <a:lnTo>
                    <a:pt x="42347" y="62863"/>
                  </a:lnTo>
                  <a:lnTo>
                    <a:pt x="42495" y="62927"/>
                  </a:lnTo>
                  <a:lnTo>
                    <a:pt x="42622" y="63012"/>
                  </a:lnTo>
                  <a:lnTo>
                    <a:pt x="42750" y="63117"/>
                  </a:lnTo>
                  <a:lnTo>
                    <a:pt x="42834" y="63245"/>
                  </a:lnTo>
                  <a:lnTo>
                    <a:pt x="42919" y="63372"/>
                  </a:lnTo>
                  <a:lnTo>
                    <a:pt x="42983" y="63499"/>
                  </a:lnTo>
                  <a:lnTo>
                    <a:pt x="43046" y="63647"/>
                  </a:lnTo>
                  <a:lnTo>
                    <a:pt x="43067" y="63796"/>
                  </a:lnTo>
                  <a:lnTo>
                    <a:pt x="43067" y="63965"/>
                  </a:lnTo>
                  <a:lnTo>
                    <a:pt x="43046" y="64114"/>
                  </a:lnTo>
                  <a:lnTo>
                    <a:pt x="43004" y="64262"/>
                  </a:lnTo>
                  <a:lnTo>
                    <a:pt x="42940" y="64410"/>
                  </a:lnTo>
                  <a:lnTo>
                    <a:pt x="42856" y="64559"/>
                  </a:lnTo>
                  <a:lnTo>
                    <a:pt x="42728" y="64686"/>
                  </a:lnTo>
                  <a:lnTo>
                    <a:pt x="42262" y="65152"/>
                  </a:lnTo>
                  <a:lnTo>
                    <a:pt x="41775" y="65597"/>
                  </a:lnTo>
                  <a:lnTo>
                    <a:pt x="41266" y="66021"/>
                  </a:lnTo>
                  <a:lnTo>
                    <a:pt x="40757" y="66445"/>
                  </a:lnTo>
                  <a:lnTo>
                    <a:pt x="40227" y="66848"/>
                  </a:lnTo>
                  <a:lnTo>
                    <a:pt x="39698" y="67250"/>
                  </a:lnTo>
                  <a:lnTo>
                    <a:pt x="39168" y="67632"/>
                  </a:lnTo>
                  <a:lnTo>
                    <a:pt x="38617" y="67992"/>
                  </a:lnTo>
                  <a:lnTo>
                    <a:pt x="38066" y="68331"/>
                  </a:lnTo>
                  <a:lnTo>
                    <a:pt x="37493" y="68670"/>
                  </a:lnTo>
                  <a:lnTo>
                    <a:pt x="36921" y="68988"/>
                  </a:lnTo>
                  <a:lnTo>
                    <a:pt x="36349" y="69306"/>
                  </a:lnTo>
                  <a:lnTo>
                    <a:pt x="35777" y="69582"/>
                  </a:lnTo>
                  <a:lnTo>
                    <a:pt x="35183" y="69857"/>
                  </a:lnTo>
                  <a:lnTo>
                    <a:pt x="34611" y="70112"/>
                  </a:lnTo>
                  <a:lnTo>
                    <a:pt x="34017" y="70345"/>
                  </a:lnTo>
                  <a:lnTo>
                    <a:pt x="33403" y="70578"/>
                  </a:lnTo>
                  <a:lnTo>
                    <a:pt x="32809" y="70790"/>
                  </a:lnTo>
                  <a:lnTo>
                    <a:pt x="32195" y="70981"/>
                  </a:lnTo>
                  <a:lnTo>
                    <a:pt x="31601" y="71150"/>
                  </a:lnTo>
                  <a:lnTo>
                    <a:pt x="30987" y="71299"/>
                  </a:lnTo>
                  <a:lnTo>
                    <a:pt x="30372" y="71447"/>
                  </a:lnTo>
                  <a:lnTo>
                    <a:pt x="29779" y="71553"/>
                  </a:lnTo>
                  <a:lnTo>
                    <a:pt x="29164" y="71659"/>
                  </a:lnTo>
                  <a:lnTo>
                    <a:pt x="28549" y="71744"/>
                  </a:lnTo>
                  <a:lnTo>
                    <a:pt x="27935" y="71807"/>
                  </a:lnTo>
                  <a:lnTo>
                    <a:pt x="27341" y="71850"/>
                  </a:lnTo>
                  <a:lnTo>
                    <a:pt x="26727" y="71871"/>
                  </a:lnTo>
                  <a:lnTo>
                    <a:pt x="26133" y="71871"/>
                  </a:lnTo>
                  <a:lnTo>
                    <a:pt x="25518" y="71850"/>
                  </a:lnTo>
                  <a:lnTo>
                    <a:pt x="24925" y="71807"/>
                  </a:lnTo>
                  <a:lnTo>
                    <a:pt x="24332" y="71744"/>
                  </a:lnTo>
                  <a:lnTo>
                    <a:pt x="23675" y="71659"/>
                  </a:lnTo>
                  <a:lnTo>
                    <a:pt x="23018" y="71553"/>
                  </a:lnTo>
                  <a:lnTo>
                    <a:pt x="22360" y="71426"/>
                  </a:lnTo>
                  <a:lnTo>
                    <a:pt x="21725" y="71256"/>
                  </a:lnTo>
                  <a:lnTo>
                    <a:pt x="21089" y="71065"/>
                  </a:lnTo>
                  <a:lnTo>
                    <a:pt x="20453" y="70875"/>
                  </a:lnTo>
                  <a:lnTo>
                    <a:pt x="19817" y="70642"/>
                  </a:lnTo>
                  <a:lnTo>
                    <a:pt x="19203" y="70387"/>
                  </a:lnTo>
                  <a:lnTo>
                    <a:pt x="18609" y="70133"/>
                  </a:lnTo>
                  <a:lnTo>
                    <a:pt x="17994" y="69836"/>
                  </a:lnTo>
                  <a:lnTo>
                    <a:pt x="17422" y="69518"/>
                  </a:lnTo>
                  <a:lnTo>
                    <a:pt x="16829" y="69200"/>
                  </a:lnTo>
                  <a:lnTo>
                    <a:pt x="16278" y="68840"/>
                  </a:lnTo>
                  <a:lnTo>
                    <a:pt x="15705" y="68480"/>
                  </a:lnTo>
                  <a:lnTo>
                    <a:pt x="15176" y="68098"/>
                  </a:lnTo>
                  <a:lnTo>
                    <a:pt x="14646" y="67696"/>
                  </a:lnTo>
                  <a:lnTo>
                    <a:pt x="14137" y="67272"/>
                  </a:lnTo>
                  <a:lnTo>
                    <a:pt x="13628" y="66827"/>
                  </a:lnTo>
                  <a:lnTo>
                    <a:pt x="13162" y="66360"/>
                  </a:lnTo>
                  <a:lnTo>
                    <a:pt x="12696" y="65894"/>
                  </a:lnTo>
                  <a:lnTo>
                    <a:pt x="12251" y="65407"/>
                  </a:lnTo>
                  <a:lnTo>
                    <a:pt x="11806" y="64919"/>
                  </a:lnTo>
                  <a:lnTo>
                    <a:pt x="11403" y="64389"/>
                  </a:lnTo>
                  <a:lnTo>
                    <a:pt x="11021" y="63859"/>
                  </a:lnTo>
                  <a:lnTo>
                    <a:pt x="10640" y="63308"/>
                  </a:lnTo>
                  <a:lnTo>
                    <a:pt x="10301" y="62757"/>
                  </a:lnTo>
                  <a:lnTo>
                    <a:pt x="9962" y="62185"/>
                  </a:lnTo>
                  <a:lnTo>
                    <a:pt x="9665" y="61591"/>
                  </a:lnTo>
                  <a:lnTo>
                    <a:pt x="9368" y="60998"/>
                  </a:lnTo>
                  <a:lnTo>
                    <a:pt x="9114" y="60405"/>
                  </a:lnTo>
                  <a:lnTo>
                    <a:pt x="8881" y="59769"/>
                  </a:lnTo>
                  <a:lnTo>
                    <a:pt x="8669" y="59154"/>
                  </a:lnTo>
                  <a:lnTo>
                    <a:pt x="8436" y="58306"/>
                  </a:lnTo>
                  <a:lnTo>
                    <a:pt x="8245" y="57437"/>
                  </a:lnTo>
                  <a:lnTo>
                    <a:pt x="8075" y="56568"/>
                  </a:lnTo>
                  <a:lnTo>
                    <a:pt x="7969" y="55699"/>
                  </a:lnTo>
                  <a:lnTo>
                    <a:pt x="7885" y="54830"/>
                  </a:lnTo>
                  <a:lnTo>
                    <a:pt x="7842" y="53961"/>
                  </a:lnTo>
                  <a:lnTo>
                    <a:pt x="7842" y="53071"/>
                  </a:lnTo>
                  <a:lnTo>
                    <a:pt x="7863" y="52181"/>
                  </a:lnTo>
                  <a:lnTo>
                    <a:pt x="7927" y="51291"/>
                  </a:lnTo>
                  <a:lnTo>
                    <a:pt x="8012" y="50422"/>
                  </a:lnTo>
                  <a:lnTo>
                    <a:pt x="8118" y="49532"/>
                  </a:lnTo>
                  <a:lnTo>
                    <a:pt x="8245" y="48663"/>
                  </a:lnTo>
                  <a:lnTo>
                    <a:pt x="8393" y="47773"/>
                  </a:lnTo>
                  <a:lnTo>
                    <a:pt x="8584" y="46904"/>
                  </a:lnTo>
                  <a:lnTo>
                    <a:pt x="8775" y="46035"/>
                  </a:lnTo>
                  <a:lnTo>
                    <a:pt x="8987" y="45166"/>
                  </a:lnTo>
                  <a:lnTo>
                    <a:pt x="9220" y="44318"/>
                  </a:lnTo>
                  <a:lnTo>
                    <a:pt x="9453" y="43470"/>
                  </a:lnTo>
                  <a:lnTo>
                    <a:pt x="9962" y="41775"/>
                  </a:lnTo>
                  <a:lnTo>
                    <a:pt x="10492" y="40079"/>
                  </a:lnTo>
                  <a:lnTo>
                    <a:pt x="11043" y="38405"/>
                  </a:lnTo>
                  <a:lnTo>
                    <a:pt x="11594" y="36730"/>
                  </a:lnTo>
                  <a:lnTo>
                    <a:pt x="12124" y="35035"/>
                  </a:lnTo>
                  <a:lnTo>
                    <a:pt x="12632" y="33339"/>
                  </a:lnTo>
                  <a:lnTo>
                    <a:pt x="12865" y="32491"/>
                  </a:lnTo>
                  <a:lnTo>
                    <a:pt x="13099" y="31622"/>
                  </a:lnTo>
                  <a:lnTo>
                    <a:pt x="13310" y="30648"/>
                  </a:lnTo>
                  <a:lnTo>
                    <a:pt x="13522" y="29673"/>
                  </a:lnTo>
                  <a:lnTo>
                    <a:pt x="13713" y="28698"/>
                  </a:lnTo>
                  <a:lnTo>
                    <a:pt x="13862" y="27701"/>
                  </a:lnTo>
                  <a:lnTo>
                    <a:pt x="13989" y="26705"/>
                  </a:lnTo>
                  <a:lnTo>
                    <a:pt x="14095" y="25709"/>
                  </a:lnTo>
                  <a:lnTo>
                    <a:pt x="14179" y="24713"/>
                  </a:lnTo>
                  <a:lnTo>
                    <a:pt x="14243" y="23696"/>
                  </a:lnTo>
                  <a:lnTo>
                    <a:pt x="14285" y="22700"/>
                  </a:lnTo>
                  <a:lnTo>
                    <a:pt x="14285" y="21682"/>
                  </a:lnTo>
                  <a:lnTo>
                    <a:pt x="14285" y="20686"/>
                  </a:lnTo>
                  <a:lnTo>
                    <a:pt x="14264" y="19669"/>
                  </a:lnTo>
                  <a:lnTo>
                    <a:pt x="14222" y="18651"/>
                  </a:lnTo>
                  <a:lnTo>
                    <a:pt x="14137" y="17634"/>
                  </a:lnTo>
                  <a:lnTo>
                    <a:pt x="14052" y="16638"/>
                  </a:lnTo>
                  <a:lnTo>
                    <a:pt x="13946" y="15621"/>
                  </a:lnTo>
                  <a:lnTo>
                    <a:pt x="13819" y="14603"/>
                  </a:lnTo>
                  <a:lnTo>
                    <a:pt x="13671" y="13607"/>
                  </a:lnTo>
                  <a:lnTo>
                    <a:pt x="13501" y="12590"/>
                  </a:lnTo>
                  <a:lnTo>
                    <a:pt x="13310" y="11594"/>
                  </a:lnTo>
                  <a:lnTo>
                    <a:pt x="13099" y="10598"/>
                  </a:lnTo>
                  <a:lnTo>
                    <a:pt x="12887" y="9601"/>
                  </a:lnTo>
                  <a:lnTo>
                    <a:pt x="12632" y="8605"/>
                  </a:lnTo>
                  <a:lnTo>
                    <a:pt x="12378" y="7630"/>
                  </a:lnTo>
                  <a:lnTo>
                    <a:pt x="12102" y="6655"/>
                  </a:lnTo>
                  <a:lnTo>
                    <a:pt x="11827" y="5680"/>
                  </a:lnTo>
                  <a:lnTo>
                    <a:pt x="11509" y="4705"/>
                  </a:lnTo>
                  <a:lnTo>
                    <a:pt x="11191" y="3752"/>
                  </a:lnTo>
                  <a:lnTo>
                    <a:pt x="10852" y="2798"/>
                  </a:lnTo>
                  <a:lnTo>
                    <a:pt x="10492" y="1844"/>
                  </a:lnTo>
                  <a:lnTo>
                    <a:pt x="10131" y="912"/>
                  </a:lnTo>
                  <a:lnTo>
                    <a:pt x="9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0"/>
            <p:cNvSpPr/>
            <p:nvPr/>
          </p:nvSpPr>
          <p:spPr>
            <a:xfrm>
              <a:off x="9272225" y="2559600"/>
              <a:ext cx="357150" cy="1053925"/>
            </a:xfrm>
            <a:custGeom>
              <a:avLst/>
              <a:gdLst/>
              <a:ahLst/>
              <a:cxnLst/>
              <a:rect l="l" t="t" r="r" b="b"/>
              <a:pathLst>
                <a:path w="14286" h="42157" extrusionOk="0">
                  <a:moveTo>
                    <a:pt x="0" y="0"/>
                  </a:moveTo>
                  <a:lnTo>
                    <a:pt x="0" y="7736"/>
                  </a:lnTo>
                  <a:lnTo>
                    <a:pt x="361" y="8033"/>
                  </a:lnTo>
                  <a:lnTo>
                    <a:pt x="700" y="8351"/>
                  </a:lnTo>
                  <a:lnTo>
                    <a:pt x="1039" y="8669"/>
                  </a:lnTo>
                  <a:lnTo>
                    <a:pt x="1357" y="9008"/>
                  </a:lnTo>
                  <a:lnTo>
                    <a:pt x="1653" y="9347"/>
                  </a:lnTo>
                  <a:lnTo>
                    <a:pt x="1950" y="9707"/>
                  </a:lnTo>
                  <a:lnTo>
                    <a:pt x="2247" y="10068"/>
                  </a:lnTo>
                  <a:lnTo>
                    <a:pt x="2501" y="10428"/>
                  </a:lnTo>
                  <a:lnTo>
                    <a:pt x="2777" y="10809"/>
                  </a:lnTo>
                  <a:lnTo>
                    <a:pt x="3031" y="11191"/>
                  </a:lnTo>
                  <a:lnTo>
                    <a:pt x="3264" y="11594"/>
                  </a:lnTo>
                  <a:lnTo>
                    <a:pt x="3497" y="11996"/>
                  </a:lnTo>
                  <a:lnTo>
                    <a:pt x="3921" y="12823"/>
                  </a:lnTo>
                  <a:lnTo>
                    <a:pt x="4303" y="13671"/>
                  </a:lnTo>
                  <a:lnTo>
                    <a:pt x="4642" y="14540"/>
                  </a:lnTo>
                  <a:lnTo>
                    <a:pt x="4960" y="15409"/>
                  </a:lnTo>
                  <a:lnTo>
                    <a:pt x="5214" y="16320"/>
                  </a:lnTo>
                  <a:lnTo>
                    <a:pt x="5426" y="17231"/>
                  </a:lnTo>
                  <a:lnTo>
                    <a:pt x="5617" y="18143"/>
                  </a:lnTo>
                  <a:lnTo>
                    <a:pt x="5765" y="19075"/>
                  </a:lnTo>
                  <a:lnTo>
                    <a:pt x="5871" y="20008"/>
                  </a:lnTo>
                  <a:lnTo>
                    <a:pt x="5935" y="20940"/>
                  </a:lnTo>
                  <a:lnTo>
                    <a:pt x="5977" y="22064"/>
                  </a:lnTo>
                  <a:lnTo>
                    <a:pt x="5977" y="23187"/>
                  </a:lnTo>
                  <a:lnTo>
                    <a:pt x="5935" y="24310"/>
                  </a:lnTo>
                  <a:lnTo>
                    <a:pt x="5850" y="25434"/>
                  </a:lnTo>
                  <a:lnTo>
                    <a:pt x="5723" y="26557"/>
                  </a:lnTo>
                  <a:lnTo>
                    <a:pt x="5596" y="27680"/>
                  </a:lnTo>
                  <a:lnTo>
                    <a:pt x="5405" y="28804"/>
                  </a:lnTo>
                  <a:lnTo>
                    <a:pt x="5214" y="29906"/>
                  </a:lnTo>
                  <a:lnTo>
                    <a:pt x="9856" y="42156"/>
                  </a:lnTo>
                  <a:lnTo>
                    <a:pt x="10258" y="40842"/>
                  </a:lnTo>
                  <a:lnTo>
                    <a:pt x="10682" y="39528"/>
                  </a:lnTo>
                  <a:lnTo>
                    <a:pt x="11530" y="36921"/>
                  </a:lnTo>
                  <a:lnTo>
                    <a:pt x="11954" y="35607"/>
                  </a:lnTo>
                  <a:lnTo>
                    <a:pt x="12357" y="34293"/>
                  </a:lnTo>
                  <a:lnTo>
                    <a:pt x="12738" y="32958"/>
                  </a:lnTo>
                  <a:lnTo>
                    <a:pt x="13099" y="31622"/>
                  </a:lnTo>
                  <a:lnTo>
                    <a:pt x="13310" y="30648"/>
                  </a:lnTo>
                  <a:lnTo>
                    <a:pt x="13522" y="29673"/>
                  </a:lnTo>
                  <a:lnTo>
                    <a:pt x="13713" y="28698"/>
                  </a:lnTo>
                  <a:lnTo>
                    <a:pt x="13862" y="27701"/>
                  </a:lnTo>
                  <a:lnTo>
                    <a:pt x="13989" y="26705"/>
                  </a:lnTo>
                  <a:lnTo>
                    <a:pt x="14095" y="25709"/>
                  </a:lnTo>
                  <a:lnTo>
                    <a:pt x="14179" y="24713"/>
                  </a:lnTo>
                  <a:lnTo>
                    <a:pt x="14243" y="23696"/>
                  </a:lnTo>
                  <a:lnTo>
                    <a:pt x="14285" y="22700"/>
                  </a:lnTo>
                  <a:lnTo>
                    <a:pt x="14285" y="21682"/>
                  </a:lnTo>
                  <a:lnTo>
                    <a:pt x="14285" y="20686"/>
                  </a:lnTo>
                  <a:lnTo>
                    <a:pt x="14264" y="19669"/>
                  </a:lnTo>
                  <a:lnTo>
                    <a:pt x="14222" y="18651"/>
                  </a:lnTo>
                  <a:lnTo>
                    <a:pt x="14137" y="17634"/>
                  </a:lnTo>
                  <a:lnTo>
                    <a:pt x="14052" y="16638"/>
                  </a:lnTo>
                  <a:lnTo>
                    <a:pt x="13946" y="15621"/>
                  </a:lnTo>
                  <a:lnTo>
                    <a:pt x="13819" y="14603"/>
                  </a:lnTo>
                  <a:lnTo>
                    <a:pt x="13671" y="13607"/>
                  </a:lnTo>
                  <a:lnTo>
                    <a:pt x="13501" y="12590"/>
                  </a:lnTo>
                  <a:lnTo>
                    <a:pt x="13310" y="11594"/>
                  </a:lnTo>
                  <a:lnTo>
                    <a:pt x="13099" y="10598"/>
                  </a:lnTo>
                  <a:lnTo>
                    <a:pt x="12887" y="9601"/>
                  </a:lnTo>
                  <a:lnTo>
                    <a:pt x="12632" y="8605"/>
                  </a:lnTo>
                  <a:lnTo>
                    <a:pt x="12378" y="7630"/>
                  </a:lnTo>
                  <a:lnTo>
                    <a:pt x="12102" y="6655"/>
                  </a:lnTo>
                  <a:lnTo>
                    <a:pt x="11827" y="5680"/>
                  </a:lnTo>
                  <a:lnTo>
                    <a:pt x="11509" y="4705"/>
                  </a:lnTo>
                  <a:lnTo>
                    <a:pt x="11191" y="3752"/>
                  </a:lnTo>
                  <a:lnTo>
                    <a:pt x="10852" y="2798"/>
                  </a:lnTo>
                  <a:lnTo>
                    <a:pt x="10492" y="1844"/>
                  </a:lnTo>
                  <a:lnTo>
                    <a:pt x="10131" y="912"/>
                  </a:lnTo>
                  <a:lnTo>
                    <a:pt x="975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0"/>
            <p:cNvSpPr/>
            <p:nvPr/>
          </p:nvSpPr>
          <p:spPr>
            <a:xfrm>
              <a:off x="9505900" y="4081900"/>
              <a:ext cx="399000" cy="385225"/>
            </a:xfrm>
            <a:custGeom>
              <a:avLst/>
              <a:gdLst/>
              <a:ahLst/>
              <a:cxnLst/>
              <a:rect l="l" t="t" r="r" b="b"/>
              <a:pathLst>
                <a:path w="15960" h="15409" extrusionOk="0">
                  <a:moveTo>
                    <a:pt x="0" y="0"/>
                  </a:moveTo>
                  <a:lnTo>
                    <a:pt x="0" y="615"/>
                  </a:lnTo>
                  <a:lnTo>
                    <a:pt x="21" y="1208"/>
                  </a:lnTo>
                  <a:lnTo>
                    <a:pt x="64" y="1823"/>
                  </a:lnTo>
                  <a:lnTo>
                    <a:pt x="127" y="2437"/>
                  </a:lnTo>
                  <a:lnTo>
                    <a:pt x="212" y="3031"/>
                  </a:lnTo>
                  <a:lnTo>
                    <a:pt x="318" y="3646"/>
                  </a:lnTo>
                  <a:lnTo>
                    <a:pt x="551" y="4875"/>
                  </a:lnTo>
                  <a:lnTo>
                    <a:pt x="827" y="6083"/>
                  </a:lnTo>
                  <a:lnTo>
                    <a:pt x="1102" y="7312"/>
                  </a:lnTo>
                  <a:lnTo>
                    <a:pt x="1399" y="8541"/>
                  </a:lnTo>
                  <a:lnTo>
                    <a:pt x="1632" y="9771"/>
                  </a:lnTo>
                  <a:lnTo>
                    <a:pt x="2395" y="10364"/>
                  </a:lnTo>
                  <a:lnTo>
                    <a:pt x="3158" y="10936"/>
                  </a:lnTo>
                  <a:lnTo>
                    <a:pt x="3963" y="11487"/>
                  </a:lnTo>
                  <a:lnTo>
                    <a:pt x="4769" y="11996"/>
                  </a:lnTo>
                  <a:lnTo>
                    <a:pt x="5595" y="12462"/>
                  </a:lnTo>
                  <a:lnTo>
                    <a:pt x="6443" y="12908"/>
                  </a:lnTo>
                  <a:lnTo>
                    <a:pt x="7312" y="13331"/>
                  </a:lnTo>
                  <a:lnTo>
                    <a:pt x="8202" y="13692"/>
                  </a:lnTo>
                  <a:lnTo>
                    <a:pt x="9093" y="14052"/>
                  </a:lnTo>
                  <a:lnTo>
                    <a:pt x="10004" y="14349"/>
                  </a:lnTo>
                  <a:lnTo>
                    <a:pt x="10915" y="14624"/>
                  </a:lnTo>
                  <a:lnTo>
                    <a:pt x="11848" y="14857"/>
                  </a:lnTo>
                  <a:lnTo>
                    <a:pt x="12802" y="15048"/>
                  </a:lnTo>
                  <a:lnTo>
                    <a:pt x="13734" y="15218"/>
                  </a:lnTo>
                  <a:lnTo>
                    <a:pt x="14688" y="15324"/>
                  </a:lnTo>
                  <a:lnTo>
                    <a:pt x="15642" y="15408"/>
                  </a:lnTo>
                  <a:lnTo>
                    <a:pt x="15960" y="10936"/>
                  </a:lnTo>
                  <a:lnTo>
                    <a:pt x="15472" y="10915"/>
                  </a:lnTo>
                  <a:lnTo>
                    <a:pt x="14985" y="10852"/>
                  </a:lnTo>
                  <a:lnTo>
                    <a:pt x="14391" y="10788"/>
                  </a:lnTo>
                  <a:lnTo>
                    <a:pt x="13776" y="10682"/>
                  </a:lnTo>
                  <a:lnTo>
                    <a:pt x="13183" y="10555"/>
                  </a:lnTo>
                  <a:lnTo>
                    <a:pt x="12611" y="10428"/>
                  </a:lnTo>
                  <a:lnTo>
                    <a:pt x="12017" y="10258"/>
                  </a:lnTo>
                  <a:lnTo>
                    <a:pt x="11445" y="10089"/>
                  </a:lnTo>
                  <a:lnTo>
                    <a:pt x="10873" y="9898"/>
                  </a:lnTo>
                  <a:lnTo>
                    <a:pt x="10301" y="9686"/>
                  </a:lnTo>
                  <a:lnTo>
                    <a:pt x="9750" y="9453"/>
                  </a:lnTo>
                  <a:lnTo>
                    <a:pt x="9177" y="9198"/>
                  </a:lnTo>
                  <a:lnTo>
                    <a:pt x="8647" y="8923"/>
                  </a:lnTo>
                  <a:lnTo>
                    <a:pt x="8096" y="8647"/>
                  </a:lnTo>
                  <a:lnTo>
                    <a:pt x="7588" y="8351"/>
                  </a:lnTo>
                  <a:lnTo>
                    <a:pt x="7058" y="8033"/>
                  </a:lnTo>
                  <a:lnTo>
                    <a:pt x="6549" y="7715"/>
                  </a:lnTo>
                  <a:lnTo>
                    <a:pt x="6062" y="7355"/>
                  </a:lnTo>
                  <a:lnTo>
                    <a:pt x="5574" y="6994"/>
                  </a:lnTo>
                  <a:lnTo>
                    <a:pt x="5087" y="6613"/>
                  </a:lnTo>
                  <a:lnTo>
                    <a:pt x="4642" y="6231"/>
                  </a:lnTo>
                  <a:lnTo>
                    <a:pt x="4197" y="5829"/>
                  </a:lnTo>
                  <a:lnTo>
                    <a:pt x="3752" y="5405"/>
                  </a:lnTo>
                  <a:lnTo>
                    <a:pt x="3328" y="4981"/>
                  </a:lnTo>
                  <a:lnTo>
                    <a:pt x="2925" y="4536"/>
                  </a:lnTo>
                  <a:lnTo>
                    <a:pt x="2522" y="4069"/>
                  </a:lnTo>
                  <a:lnTo>
                    <a:pt x="2162" y="3603"/>
                  </a:lnTo>
                  <a:lnTo>
                    <a:pt x="1802" y="3137"/>
                  </a:lnTo>
                  <a:lnTo>
                    <a:pt x="1441" y="2628"/>
                  </a:lnTo>
                  <a:lnTo>
                    <a:pt x="1123" y="2120"/>
                  </a:lnTo>
                  <a:lnTo>
                    <a:pt x="805" y="1611"/>
                  </a:lnTo>
                  <a:lnTo>
                    <a:pt x="530" y="1081"/>
                  </a:lnTo>
                  <a:lnTo>
                    <a:pt x="254" y="551"/>
                  </a:lnTo>
                  <a:lnTo>
                    <a:pt x="0" y="0"/>
                  </a:lnTo>
                  <a:close/>
                </a:path>
              </a:pathLst>
            </a:custGeom>
            <a:solidFill>
              <a:srgbClr val="BC0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0"/>
            <p:cNvSpPr/>
            <p:nvPr/>
          </p:nvSpPr>
          <p:spPr>
            <a:xfrm>
              <a:off x="8512925" y="4825825"/>
              <a:ext cx="132500" cy="82675"/>
            </a:xfrm>
            <a:custGeom>
              <a:avLst/>
              <a:gdLst/>
              <a:ahLst/>
              <a:cxnLst/>
              <a:rect l="l" t="t" r="r" b="b"/>
              <a:pathLst>
                <a:path w="5300" h="3307" extrusionOk="0">
                  <a:moveTo>
                    <a:pt x="2247" y="0"/>
                  </a:moveTo>
                  <a:lnTo>
                    <a:pt x="1951" y="21"/>
                  </a:lnTo>
                  <a:lnTo>
                    <a:pt x="1654" y="85"/>
                  </a:lnTo>
                  <a:lnTo>
                    <a:pt x="1378" y="191"/>
                  </a:lnTo>
                  <a:lnTo>
                    <a:pt x="1124" y="339"/>
                  </a:lnTo>
                  <a:lnTo>
                    <a:pt x="870" y="509"/>
                  </a:lnTo>
                  <a:lnTo>
                    <a:pt x="679" y="721"/>
                  </a:lnTo>
                  <a:lnTo>
                    <a:pt x="488" y="954"/>
                  </a:lnTo>
                  <a:lnTo>
                    <a:pt x="340" y="1229"/>
                  </a:lnTo>
                  <a:lnTo>
                    <a:pt x="85" y="1802"/>
                  </a:lnTo>
                  <a:lnTo>
                    <a:pt x="43" y="1950"/>
                  </a:lnTo>
                  <a:lnTo>
                    <a:pt x="1" y="2077"/>
                  </a:lnTo>
                  <a:lnTo>
                    <a:pt x="1" y="2204"/>
                  </a:lnTo>
                  <a:lnTo>
                    <a:pt x="1" y="2332"/>
                  </a:lnTo>
                  <a:lnTo>
                    <a:pt x="22" y="2459"/>
                  </a:lnTo>
                  <a:lnTo>
                    <a:pt x="64" y="2586"/>
                  </a:lnTo>
                  <a:lnTo>
                    <a:pt x="107" y="2713"/>
                  </a:lnTo>
                  <a:lnTo>
                    <a:pt x="170" y="2819"/>
                  </a:lnTo>
                  <a:lnTo>
                    <a:pt x="234" y="2925"/>
                  </a:lnTo>
                  <a:lnTo>
                    <a:pt x="340" y="3010"/>
                  </a:lnTo>
                  <a:lnTo>
                    <a:pt x="425" y="3095"/>
                  </a:lnTo>
                  <a:lnTo>
                    <a:pt x="530" y="3179"/>
                  </a:lnTo>
                  <a:lnTo>
                    <a:pt x="658" y="3222"/>
                  </a:lnTo>
                  <a:lnTo>
                    <a:pt x="785" y="3264"/>
                  </a:lnTo>
                  <a:lnTo>
                    <a:pt x="912" y="3285"/>
                  </a:lnTo>
                  <a:lnTo>
                    <a:pt x="1060" y="3306"/>
                  </a:lnTo>
                  <a:lnTo>
                    <a:pt x="5299" y="3306"/>
                  </a:lnTo>
                  <a:lnTo>
                    <a:pt x="39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0"/>
            <p:cNvSpPr/>
            <p:nvPr/>
          </p:nvSpPr>
          <p:spPr>
            <a:xfrm>
              <a:off x="8598775" y="2940025"/>
              <a:ext cx="660750" cy="1977475"/>
            </a:xfrm>
            <a:custGeom>
              <a:avLst/>
              <a:gdLst/>
              <a:ahLst/>
              <a:cxnLst/>
              <a:rect l="l" t="t" r="r" b="b"/>
              <a:pathLst>
                <a:path w="26430" h="79099" extrusionOk="0">
                  <a:moveTo>
                    <a:pt x="7715" y="1"/>
                  </a:moveTo>
                  <a:lnTo>
                    <a:pt x="8181" y="69053"/>
                  </a:lnTo>
                  <a:lnTo>
                    <a:pt x="4493" y="74648"/>
                  </a:lnTo>
                  <a:lnTo>
                    <a:pt x="0" y="74648"/>
                  </a:lnTo>
                  <a:lnTo>
                    <a:pt x="191" y="76873"/>
                  </a:lnTo>
                  <a:lnTo>
                    <a:pt x="233" y="77128"/>
                  </a:lnTo>
                  <a:lnTo>
                    <a:pt x="297" y="77403"/>
                  </a:lnTo>
                  <a:lnTo>
                    <a:pt x="382" y="77636"/>
                  </a:lnTo>
                  <a:lnTo>
                    <a:pt x="509" y="77870"/>
                  </a:lnTo>
                  <a:lnTo>
                    <a:pt x="657" y="78081"/>
                  </a:lnTo>
                  <a:lnTo>
                    <a:pt x="827" y="78272"/>
                  </a:lnTo>
                  <a:lnTo>
                    <a:pt x="1017" y="78442"/>
                  </a:lnTo>
                  <a:lnTo>
                    <a:pt x="1208" y="78590"/>
                  </a:lnTo>
                  <a:lnTo>
                    <a:pt x="1441" y="78717"/>
                  </a:lnTo>
                  <a:lnTo>
                    <a:pt x="1675" y="78823"/>
                  </a:lnTo>
                  <a:lnTo>
                    <a:pt x="1908" y="78908"/>
                  </a:lnTo>
                  <a:lnTo>
                    <a:pt x="2162" y="78950"/>
                  </a:lnTo>
                  <a:lnTo>
                    <a:pt x="2416" y="78972"/>
                  </a:lnTo>
                  <a:lnTo>
                    <a:pt x="2671" y="78972"/>
                  </a:lnTo>
                  <a:lnTo>
                    <a:pt x="2946" y="78929"/>
                  </a:lnTo>
                  <a:lnTo>
                    <a:pt x="3222" y="78844"/>
                  </a:lnTo>
                  <a:lnTo>
                    <a:pt x="4769" y="78315"/>
                  </a:lnTo>
                  <a:lnTo>
                    <a:pt x="5066" y="78484"/>
                  </a:lnTo>
                  <a:lnTo>
                    <a:pt x="5384" y="78654"/>
                  </a:lnTo>
                  <a:lnTo>
                    <a:pt x="5701" y="78781"/>
                  </a:lnTo>
                  <a:lnTo>
                    <a:pt x="6019" y="78887"/>
                  </a:lnTo>
                  <a:lnTo>
                    <a:pt x="6358" y="78972"/>
                  </a:lnTo>
                  <a:lnTo>
                    <a:pt x="6698" y="79035"/>
                  </a:lnTo>
                  <a:lnTo>
                    <a:pt x="7058" y="79078"/>
                  </a:lnTo>
                  <a:lnTo>
                    <a:pt x="7397" y="79099"/>
                  </a:lnTo>
                  <a:lnTo>
                    <a:pt x="15620" y="79099"/>
                  </a:lnTo>
                  <a:lnTo>
                    <a:pt x="15896" y="79078"/>
                  </a:lnTo>
                  <a:lnTo>
                    <a:pt x="16172" y="79056"/>
                  </a:lnTo>
                  <a:lnTo>
                    <a:pt x="16447" y="78993"/>
                  </a:lnTo>
                  <a:lnTo>
                    <a:pt x="16701" y="78929"/>
                  </a:lnTo>
                  <a:lnTo>
                    <a:pt x="16956" y="78844"/>
                  </a:lnTo>
                  <a:lnTo>
                    <a:pt x="17189" y="78738"/>
                  </a:lnTo>
                  <a:lnTo>
                    <a:pt x="17422" y="78611"/>
                  </a:lnTo>
                  <a:lnTo>
                    <a:pt x="17655" y="78463"/>
                  </a:lnTo>
                  <a:lnTo>
                    <a:pt x="17867" y="78315"/>
                  </a:lnTo>
                  <a:lnTo>
                    <a:pt x="18058" y="78145"/>
                  </a:lnTo>
                  <a:lnTo>
                    <a:pt x="18249" y="77954"/>
                  </a:lnTo>
                  <a:lnTo>
                    <a:pt x="18439" y="77742"/>
                  </a:lnTo>
                  <a:lnTo>
                    <a:pt x="18588" y="77530"/>
                  </a:lnTo>
                  <a:lnTo>
                    <a:pt x="18736" y="77297"/>
                  </a:lnTo>
                  <a:lnTo>
                    <a:pt x="18863" y="77064"/>
                  </a:lnTo>
                  <a:lnTo>
                    <a:pt x="18969" y="76810"/>
                  </a:lnTo>
                  <a:lnTo>
                    <a:pt x="19096" y="76471"/>
                  </a:lnTo>
                  <a:lnTo>
                    <a:pt x="19181" y="76110"/>
                  </a:lnTo>
                  <a:lnTo>
                    <a:pt x="19224" y="75750"/>
                  </a:lnTo>
                  <a:lnTo>
                    <a:pt x="19224" y="75390"/>
                  </a:lnTo>
                  <a:lnTo>
                    <a:pt x="19202" y="75029"/>
                  </a:lnTo>
                  <a:lnTo>
                    <a:pt x="19139" y="74669"/>
                  </a:lnTo>
                  <a:lnTo>
                    <a:pt x="19033" y="74309"/>
                  </a:lnTo>
                  <a:lnTo>
                    <a:pt x="18884" y="73970"/>
                  </a:lnTo>
                  <a:lnTo>
                    <a:pt x="17528" y="71002"/>
                  </a:lnTo>
                  <a:lnTo>
                    <a:pt x="17316" y="70557"/>
                  </a:lnTo>
                  <a:lnTo>
                    <a:pt x="17146" y="70070"/>
                  </a:lnTo>
                  <a:lnTo>
                    <a:pt x="17019" y="69604"/>
                  </a:lnTo>
                  <a:lnTo>
                    <a:pt x="16892" y="69116"/>
                  </a:lnTo>
                  <a:lnTo>
                    <a:pt x="16829" y="68629"/>
                  </a:lnTo>
                  <a:lnTo>
                    <a:pt x="16765" y="68120"/>
                  </a:lnTo>
                  <a:lnTo>
                    <a:pt x="16744" y="67633"/>
                  </a:lnTo>
                  <a:lnTo>
                    <a:pt x="16744" y="67124"/>
                  </a:lnTo>
                  <a:lnTo>
                    <a:pt x="16829" y="66001"/>
                  </a:lnTo>
                  <a:lnTo>
                    <a:pt x="16913" y="64877"/>
                  </a:lnTo>
                  <a:lnTo>
                    <a:pt x="17041" y="63775"/>
                  </a:lnTo>
                  <a:lnTo>
                    <a:pt x="17168" y="62673"/>
                  </a:lnTo>
                  <a:lnTo>
                    <a:pt x="17337" y="61592"/>
                  </a:lnTo>
                  <a:lnTo>
                    <a:pt x="17507" y="60511"/>
                  </a:lnTo>
                  <a:lnTo>
                    <a:pt x="17888" y="58349"/>
                  </a:lnTo>
                  <a:lnTo>
                    <a:pt x="18312" y="56188"/>
                  </a:lnTo>
                  <a:lnTo>
                    <a:pt x="18757" y="54005"/>
                  </a:lnTo>
                  <a:lnTo>
                    <a:pt x="19181" y="51821"/>
                  </a:lnTo>
                  <a:lnTo>
                    <a:pt x="19584" y="49575"/>
                  </a:lnTo>
                  <a:lnTo>
                    <a:pt x="19775" y="48430"/>
                  </a:lnTo>
                  <a:lnTo>
                    <a:pt x="19944" y="47265"/>
                  </a:lnTo>
                  <a:lnTo>
                    <a:pt x="20114" y="46099"/>
                  </a:lnTo>
                  <a:lnTo>
                    <a:pt x="20241" y="44912"/>
                  </a:lnTo>
                  <a:lnTo>
                    <a:pt x="20368" y="43683"/>
                  </a:lnTo>
                  <a:lnTo>
                    <a:pt x="20453" y="42454"/>
                  </a:lnTo>
                  <a:lnTo>
                    <a:pt x="20516" y="41182"/>
                  </a:lnTo>
                  <a:lnTo>
                    <a:pt x="20559" y="39910"/>
                  </a:lnTo>
                  <a:lnTo>
                    <a:pt x="20580" y="38575"/>
                  </a:lnTo>
                  <a:lnTo>
                    <a:pt x="20538" y="37240"/>
                  </a:lnTo>
                  <a:lnTo>
                    <a:pt x="20474" y="35862"/>
                  </a:lnTo>
                  <a:lnTo>
                    <a:pt x="20389" y="34442"/>
                  </a:lnTo>
                  <a:lnTo>
                    <a:pt x="20241" y="33001"/>
                  </a:lnTo>
                  <a:lnTo>
                    <a:pt x="20050" y="31517"/>
                  </a:lnTo>
                  <a:lnTo>
                    <a:pt x="19817" y="29991"/>
                  </a:lnTo>
                  <a:lnTo>
                    <a:pt x="19541" y="28423"/>
                  </a:lnTo>
                  <a:lnTo>
                    <a:pt x="20177" y="26070"/>
                  </a:lnTo>
                  <a:lnTo>
                    <a:pt x="20834" y="23654"/>
                  </a:lnTo>
                  <a:lnTo>
                    <a:pt x="21449" y="21195"/>
                  </a:lnTo>
                  <a:lnTo>
                    <a:pt x="22064" y="18758"/>
                  </a:lnTo>
                  <a:lnTo>
                    <a:pt x="23229" y="13989"/>
                  </a:lnTo>
                  <a:lnTo>
                    <a:pt x="24268" y="9560"/>
                  </a:lnTo>
                  <a:lnTo>
                    <a:pt x="25158" y="5723"/>
                  </a:lnTo>
                  <a:lnTo>
                    <a:pt x="25836" y="2693"/>
                  </a:lnTo>
                  <a:lnTo>
                    <a:pt x="26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0"/>
            <p:cNvSpPr/>
            <p:nvPr/>
          </p:nvSpPr>
          <p:spPr>
            <a:xfrm>
              <a:off x="8791625" y="2940025"/>
              <a:ext cx="467900" cy="298350"/>
            </a:xfrm>
            <a:custGeom>
              <a:avLst/>
              <a:gdLst/>
              <a:ahLst/>
              <a:cxnLst/>
              <a:rect l="l" t="t" r="r" b="b"/>
              <a:pathLst>
                <a:path w="18716" h="11934" extrusionOk="0">
                  <a:moveTo>
                    <a:pt x="1" y="1"/>
                  </a:moveTo>
                  <a:lnTo>
                    <a:pt x="65" y="9369"/>
                  </a:lnTo>
                  <a:lnTo>
                    <a:pt x="743" y="9793"/>
                  </a:lnTo>
                  <a:lnTo>
                    <a:pt x="1442" y="10153"/>
                  </a:lnTo>
                  <a:lnTo>
                    <a:pt x="2142" y="10492"/>
                  </a:lnTo>
                  <a:lnTo>
                    <a:pt x="2862" y="10789"/>
                  </a:lnTo>
                  <a:lnTo>
                    <a:pt x="3562" y="11043"/>
                  </a:lnTo>
                  <a:lnTo>
                    <a:pt x="4261" y="11255"/>
                  </a:lnTo>
                  <a:lnTo>
                    <a:pt x="4960" y="11425"/>
                  </a:lnTo>
                  <a:lnTo>
                    <a:pt x="5660" y="11594"/>
                  </a:lnTo>
                  <a:lnTo>
                    <a:pt x="6359" y="11700"/>
                  </a:lnTo>
                  <a:lnTo>
                    <a:pt x="7059" y="11806"/>
                  </a:lnTo>
                  <a:lnTo>
                    <a:pt x="7716" y="11870"/>
                  </a:lnTo>
                  <a:lnTo>
                    <a:pt x="8394" y="11912"/>
                  </a:lnTo>
                  <a:lnTo>
                    <a:pt x="9051" y="11933"/>
                  </a:lnTo>
                  <a:lnTo>
                    <a:pt x="9666" y="11933"/>
                  </a:lnTo>
                  <a:lnTo>
                    <a:pt x="10301" y="11912"/>
                  </a:lnTo>
                  <a:lnTo>
                    <a:pt x="10895" y="11891"/>
                  </a:lnTo>
                  <a:lnTo>
                    <a:pt x="11467" y="11849"/>
                  </a:lnTo>
                  <a:lnTo>
                    <a:pt x="12018" y="11785"/>
                  </a:lnTo>
                  <a:lnTo>
                    <a:pt x="13057" y="11637"/>
                  </a:lnTo>
                  <a:lnTo>
                    <a:pt x="13968" y="11488"/>
                  </a:lnTo>
                  <a:lnTo>
                    <a:pt x="14752" y="11319"/>
                  </a:lnTo>
                  <a:lnTo>
                    <a:pt x="15388" y="11149"/>
                  </a:lnTo>
                  <a:lnTo>
                    <a:pt x="15854" y="11022"/>
                  </a:lnTo>
                  <a:lnTo>
                    <a:pt x="16257" y="10895"/>
                  </a:lnTo>
                  <a:lnTo>
                    <a:pt x="18716"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0"/>
            <p:cNvSpPr/>
            <p:nvPr/>
          </p:nvSpPr>
          <p:spPr>
            <a:xfrm>
              <a:off x="10024625" y="4825825"/>
              <a:ext cx="132500" cy="82675"/>
            </a:xfrm>
            <a:custGeom>
              <a:avLst/>
              <a:gdLst/>
              <a:ahLst/>
              <a:cxnLst/>
              <a:rect l="l" t="t" r="r" b="b"/>
              <a:pathLst>
                <a:path w="5300" h="3307" extrusionOk="0">
                  <a:moveTo>
                    <a:pt x="1399" y="0"/>
                  </a:moveTo>
                  <a:lnTo>
                    <a:pt x="0" y="3306"/>
                  </a:lnTo>
                  <a:lnTo>
                    <a:pt x="4239" y="3306"/>
                  </a:lnTo>
                  <a:lnTo>
                    <a:pt x="4388" y="3285"/>
                  </a:lnTo>
                  <a:lnTo>
                    <a:pt x="4515" y="3264"/>
                  </a:lnTo>
                  <a:lnTo>
                    <a:pt x="4642" y="3222"/>
                  </a:lnTo>
                  <a:lnTo>
                    <a:pt x="4748" y="3179"/>
                  </a:lnTo>
                  <a:lnTo>
                    <a:pt x="4875" y="3095"/>
                  </a:lnTo>
                  <a:lnTo>
                    <a:pt x="4960" y="3010"/>
                  </a:lnTo>
                  <a:lnTo>
                    <a:pt x="5045" y="2925"/>
                  </a:lnTo>
                  <a:lnTo>
                    <a:pt x="5130" y="2819"/>
                  </a:lnTo>
                  <a:lnTo>
                    <a:pt x="5193" y="2713"/>
                  </a:lnTo>
                  <a:lnTo>
                    <a:pt x="5236" y="2586"/>
                  </a:lnTo>
                  <a:lnTo>
                    <a:pt x="5278" y="2459"/>
                  </a:lnTo>
                  <a:lnTo>
                    <a:pt x="5299" y="2332"/>
                  </a:lnTo>
                  <a:lnTo>
                    <a:pt x="5299" y="2204"/>
                  </a:lnTo>
                  <a:lnTo>
                    <a:pt x="5278" y="2077"/>
                  </a:lnTo>
                  <a:lnTo>
                    <a:pt x="5257" y="1950"/>
                  </a:lnTo>
                  <a:lnTo>
                    <a:pt x="5214" y="1802"/>
                  </a:lnTo>
                  <a:lnTo>
                    <a:pt x="4939" y="1229"/>
                  </a:lnTo>
                  <a:lnTo>
                    <a:pt x="4790" y="954"/>
                  </a:lnTo>
                  <a:lnTo>
                    <a:pt x="4621" y="721"/>
                  </a:lnTo>
                  <a:lnTo>
                    <a:pt x="4409" y="509"/>
                  </a:lnTo>
                  <a:lnTo>
                    <a:pt x="4176" y="339"/>
                  </a:lnTo>
                  <a:lnTo>
                    <a:pt x="3921" y="191"/>
                  </a:lnTo>
                  <a:lnTo>
                    <a:pt x="3646" y="85"/>
                  </a:lnTo>
                  <a:lnTo>
                    <a:pt x="3349" y="21"/>
                  </a:lnTo>
                  <a:lnTo>
                    <a:pt x="30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0"/>
            <p:cNvSpPr/>
            <p:nvPr/>
          </p:nvSpPr>
          <p:spPr>
            <a:xfrm>
              <a:off x="9410525" y="2940025"/>
              <a:ext cx="660225" cy="1977475"/>
            </a:xfrm>
            <a:custGeom>
              <a:avLst/>
              <a:gdLst/>
              <a:ahLst/>
              <a:cxnLst/>
              <a:rect l="l" t="t" r="r" b="b"/>
              <a:pathLst>
                <a:path w="26409" h="79099" extrusionOk="0">
                  <a:moveTo>
                    <a:pt x="0" y="1"/>
                  </a:moveTo>
                  <a:lnTo>
                    <a:pt x="594" y="2693"/>
                  </a:lnTo>
                  <a:lnTo>
                    <a:pt x="1272" y="5723"/>
                  </a:lnTo>
                  <a:lnTo>
                    <a:pt x="2162" y="9560"/>
                  </a:lnTo>
                  <a:lnTo>
                    <a:pt x="3200" y="13989"/>
                  </a:lnTo>
                  <a:lnTo>
                    <a:pt x="4345" y="18758"/>
                  </a:lnTo>
                  <a:lnTo>
                    <a:pt x="4960" y="21195"/>
                  </a:lnTo>
                  <a:lnTo>
                    <a:pt x="5595" y="23654"/>
                  </a:lnTo>
                  <a:lnTo>
                    <a:pt x="6231" y="26070"/>
                  </a:lnTo>
                  <a:lnTo>
                    <a:pt x="6888" y="28423"/>
                  </a:lnTo>
                  <a:lnTo>
                    <a:pt x="6592" y="29991"/>
                  </a:lnTo>
                  <a:lnTo>
                    <a:pt x="6380" y="31517"/>
                  </a:lnTo>
                  <a:lnTo>
                    <a:pt x="6189" y="33001"/>
                  </a:lnTo>
                  <a:lnTo>
                    <a:pt x="6041" y="34442"/>
                  </a:lnTo>
                  <a:lnTo>
                    <a:pt x="5935" y="35862"/>
                  </a:lnTo>
                  <a:lnTo>
                    <a:pt x="5871" y="37240"/>
                  </a:lnTo>
                  <a:lnTo>
                    <a:pt x="5850" y="38575"/>
                  </a:lnTo>
                  <a:lnTo>
                    <a:pt x="5850" y="39910"/>
                  </a:lnTo>
                  <a:lnTo>
                    <a:pt x="5892" y="41182"/>
                  </a:lnTo>
                  <a:lnTo>
                    <a:pt x="5956" y="42454"/>
                  </a:lnTo>
                  <a:lnTo>
                    <a:pt x="6062" y="43683"/>
                  </a:lnTo>
                  <a:lnTo>
                    <a:pt x="6168" y="44912"/>
                  </a:lnTo>
                  <a:lnTo>
                    <a:pt x="6316" y="46099"/>
                  </a:lnTo>
                  <a:lnTo>
                    <a:pt x="6464" y="47265"/>
                  </a:lnTo>
                  <a:lnTo>
                    <a:pt x="6655" y="48430"/>
                  </a:lnTo>
                  <a:lnTo>
                    <a:pt x="6825" y="49575"/>
                  </a:lnTo>
                  <a:lnTo>
                    <a:pt x="7227" y="51821"/>
                  </a:lnTo>
                  <a:lnTo>
                    <a:pt x="7672" y="54005"/>
                  </a:lnTo>
                  <a:lnTo>
                    <a:pt x="8096" y="56188"/>
                  </a:lnTo>
                  <a:lnTo>
                    <a:pt x="8520" y="58349"/>
                  </a:lnTo>
                  <a:lnTo>
                    <a:pt x="8923" y="60511"/>
                  </a:lnTo>
                  <a:lnTo>
                    <a:pt x="9093" y="61592"/>
                  </a:lnTo>
                  <a:lnTo>
                    <a:pt x="9241" y="62673"/>
                  </a:lnTo>
                  <a:lnTo>
                    <a:pt x="9389" y="63775"/>
                  </a:lnTo>
                  <a:lnTo>
                    <a:pt x="9495" y="64877"/>
                  </a:lnTo>
                  <a:lnTo>
                    <a:pt x="9601" y="66001"/>
                  </a:lnTo>
                  <a:lnTo>
                    <a:pt x="9665" y="67124"/>
                  </a:lnTo>
                  <a:lnTo>
                    <a:pt x="9686" y="67633"/>
                  </a:lnTo>
                  <a:lnTo>
                    <a:pt x="9665" y="68120"/>
                  </a:lnTo>
                  <a:lnTo>
                    <a:pt x="9601" y="68629"/>
                  </a:lnTo>
                  <a:lnTo>
                    <a:pt x="9516" y="69116"/>
                  </a:lnTo>
                  <a:lnTo>
                    <a:pt x="9410" y="69604"/>
                  </a:lnTo>
                  <a:lnTo>
                    <a:pt x="9262" y="70070"/>
                  </a:lnTo>
                  <a:lnTo>
                    <a:pt x="9093" y="70557"/>
                  </a:lnTo>
                  <a:lnTo>
                    <a:pt x="8902" y="71002"/>
                  </a:lnTo>
                  <a:lnTo>
                    <a:pt x="7524" y="73970"/>
                  </a:lnTo>
                  <a:lnTo>
                    <a:pt x="7397" y="74309"/>
                  </a:lnTo>
                  <a:lnTo>
                    <a:pt x="7291" y="74669"/>
                  </a:lnTo>
                  <a:lnTo>
                    <a:pt x="7227" y="75029"/>
                  </a:lnTo>
                  <a:lnTo>
                    <a:pt x="7206" y="75390"/>
                  </a:lnTo>
                  <a:lnTo>
                    <a:pt x="7206" y="75750"/>
                  </a:lnTo>
                  <a:lnTo>
                    <a:pt x="7249" y="76110"/>
                  </a:lnTo>
                  <a:lnTo>
                    <a:pt x="7333" y="76471"/>
                  </a:lnTo>
                  <a:lnTo>
                    <a:pt x="7439" y="76810"/>
                  </a:lnTo>
                  <a:lnTo>
                    <a:pt x="7567" y="77064"/>
                  </a:lnTo>
                  <a:lnTo>
                    <a:pt x="7694" y="77297"/>
                  </a:lnTo>
                  <a:lnTo>
                    <a:pt x="7842" y="77530"/>
                  </a:lnTo>
                  <a:lnTo>
                    <a:pt x="7990" y="77742"/>
                  </a:lnTo>
                  <a:lnTo>
                    <a:pt x="8160" y="77954"/>
                  </a:lnTo>
                  <a:lnTo>
                    <a:pt x="8351" y="78145"/>
                  </a:lnTo>
                  <a:lnTo>
                    <a:pt x="8563" y="78315"/>
                  </a:lnTo>
                  <a:lnTo>
                    <a:pt x="8775" y="78463"/>
                  </a:lnTo>
                  <a:lnTo>
                    <a:pt x="8987" y="78611"/>
                  </a:lnTo>
                  <a:lnTo>
                    <a:pt x="9241" y="78738"/>
                  </a:lnTo>
                  <a:lnTo>
                    <a:pt x="9474" y="78844"/>
                  </a:lnTo>
                  <a:lnTo>
                    <a:pt x="9728" y="78929"/>
                  </a:lnTo>
                  <a:lnTo>
                    <a:pt x="9983" y="78993"/>
                  </a:lnTo>
                  <a:lnTo>
                    <a:pt x="10258" y="79056"/>
                  </a:lnTo>
                  <a:lnTo>
                    <a:pt x="10513" y="79078"/>
                  </a:lnTo>
                  <a:lnTo>
                    <a:pt x="10788" y="79099"/>
                  </a:lnTo>
                  <a:lnTo>
                    <a:pt x="19033" y="79099"/>
                  </a:lnTo>
                  <a:lnTo>
                    <a:pt x="19372" y="79078"/>
                  </a:lnTo>
                  <a:lnTo>
                    <a:pt x="19711" y="79035"/>
                  </a:lnTo>
                  <a:lnTo>
                    <a:pt x="20050" y="78972"/>
                  </a:lnTo>
                  <a:lnTo>
                    <a:pt x="20389" y="78887"/>
                  </a:lnTo>
                  <a:lnTo>
                    <a:pt x="20728" y="78781"/>
                  </a:lnTo>
                  <a:lnTo>
                    <a:pt x="21046" y="78654"/>
                  </a:lnTo>
                  <a:lnTo>
                    <a:pt x="21343" y="78484"/>
                  </a:lnTo>
                  <a:lnTo>
                    <a:pt x="21640" y="78315"/>
                  </a:lnTo>
                  <a:lnTo>
                    <a:pt x="23208" y="78844"/>
                  </a:lnTo>
                  <a:lnTo>
                    <a:pt x="23484" y="78929"/>
                  </a:lnTo>
                  <a:lnTo>
                    <a:pt x="23738" y="78972"/>
                  </a:lnTo>
                  <a:lnTo>
                    <a:pt x="24013" y="78972"/>
                  </a:lnTo>
                  <a:lnTo>
                    <a:pt x="24268" y="78950"/>
                  </a:lnTo>
                  <a:lnTo>
                    <a:pt x="24522" y="78908"/>
                  </a:lnTo>
                  <a:lnTo>
                    <a:pt x="24755" y="78823"/>
                  </a:lnTo>
                  <a:lnTo>
                    <a:pt x="24988" y="78717"/>
                  </a:lnTo>
                  <a:lnTo>
                    <a:pt x="25200" y="78590"/>
                  </a:lnTo>
                  <a:lnTo>
                    <a:pt x="25412" y="78442"/>
                  </a:lnTo>
                  <a:lnTo>
                    <a:pt x="25603" y="78272"/>
                  </a:lnTo>
                  <a:lnTo>
                    <a:pt x="25773" y="78081"/>
                  </a:lnTo>
                  <a:lnTo>
                    <a:pt x="25921" y="77870"/>
                  </a:lnTo>
                  <a:lnTo>
                    <a:pt x="26027" y="77636"/>
                  </a:lnTo>
                  <a:lnTo>
                    <a:pt x="26133" y="77403"/>
                  </a:lnTo>
                  <a:lnTo>
                    <a:pt x="26196" y="77128"/>
                  </a:lnTo>
                  <a:lnTo>
                    <a:pt x="26239" y="76873"/>
                  </a:lnTo>
                  <a:lnTo>
                    <a:pt x="26408" y="74648"/>
                  </a:lnTo>
                  <a:lnTo>
                    <a:pt x="21915" y="74648"/>
                  </a:lnTo>
                  <a:lnTo>
                    <a:pt x="18249" y="69053"/>
                  </a:lnTo>
                  <a:lnTo>
                    <a:pt x="18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0"/>
            <p:cNvSpPr/>
            <p:nvPr/>
          </p:nvSpPr>
          <p:spPr>
            <a:xfrm>
              <a:off x="9410525" y="2940025"/>
              <a:ext cx="467875" cy="298350"/>
            </a:xfrm>
            <a:custGeom>
              <a:avLst/>
              <a:gdLst/>
              <a:ahLst/>
              <a:cxnLst/>
              <a:rect l="l" t="t" r="r" b="b"/>
              <a:pathLst>
                <a:path w="18715" h="11934" extrusionOk="0">
                  <a:moveTo>
                    <a:pt x="0" y="1"/>
                  </a:moveTo>
                  <a:lnTo>
                    <a:pt x="2459" y="10895"/>
                  </a:lnTo>
                  <a:lnTo>
                    <a:pt x="2861" y="11022"/>
                  </a:lnTo>
                  <a:lnTo>
                    <a:pt x="3328" y="11149"/>
                  </a:lnTo>
                  <a:lnTo>
                    <a:pt x="3963" y="11319"/>
                  </a:lnTo>
                  <a:lnTo>
                    <a:pt x="4748" y="11488"/>
                  </a:lnTo>
                  <a:lnTo>
                    <a:pt x="5659" y="11637"/>
                  </a:lnTo>
                  <a:lnTo>
                    <a:pt x="6698" y="11785"/>
                  </a:lnTo>
                  <a:lnTo>
                    <a:pt x="7249" y="11849"/>
                  </a:lnTo>
                  <a:lnTo>
                    <a:pt x="7821" y="11891"/>
                  </a:lnTo>
                  <a:lnTo>
                    <a:pt x="8414" y="11912"/>
                  </a:lnTo>
                  <a:lnTo>
                    <a:pt x="9029" y="11933"/>
                  </a:lnTo>
                  <a:lnTo>
                    <a:pt x="9665" y="11933"/>
                  </a:lnTo>
                  <a:lnTo>
                    <a:pt x="10322" y="11912"/>
                  </a:lnTo>
                  <a:lnTo>
                    <a:pt x="10979" y="11870"/>
                  </a:lnTo>
                  <a:lnTo>
                    <a:pt x="11657" y="11806"/>
                  </a:lnTo>
                  <a:lnTo>
                    <a:pt x="12356" y="11700"/>
                  </a:lnTo>
                  <a:lnTo>
                    <a:pt x="13035" y="11594"/>
                  </a:lnTo>
                  <a:lnTo>
                    <a:pt x="13734" y="11425"/>
                  </a:lnTo>
                  <a:lnTo>
                    <a:pt x="14455" y="11255"/>
                  </a:lnTo>
                  <a:lnTo>
                    <a:pt x="15154" y="11043"/>
                  </a:lnTo>
                  <a:lnTo>
                    <a:pt x="15854" y="10789"/>
                  </a:lnTo>
                  <a:lnTo>
                    <a:pt x="16553" y="10492"/>
                  </a:lnTo>
                  <a:lnTo>
                    <a:pt x="17274" y="10153"/>
                  </a:lnTo>
                  <a:lnTo>
                    <a:pt x="17952" y="9793"/>
                  </a:lnTo>
                  <a:lnTo>
                    <a:pt x="18651" y="9369"/>
                  </a:lnTo>
                  <a:lnTo>
                    <a:pt x="18715"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0"/>
            <p:cNvSpPr/>
            <p:nvPr/>
          </p:nvSpPr>
          <p:spPr>
            <a:xfrm>
              <a:off x="8755600" y="2182325"/>
              <a:ext cx="1158850" cy="103350"/>
            </a:xfrm>
            <a:custGeom>
              <a:avLst/>
              <a:gdLst/>
              <a:ahLst/>
              <a:cxnLst/>
              <a:rect l="l" t="t" r="r" b="b"/>
              <a:pathLst>
                <a:path w="46354" h="4134" extrusionOk="0">
                  <a:moveTo>
                    <a:pt x="340" y="1"/>
                  </a:moveTo>
                  <a:lnTo>
                    <a:pt x="1" y="4134"/>
                  </a:lnTo>
                  <a:lnTo>
                    <a:pt x="46353" y="4134"/>
                  </a:lnTo>
                  <a:lnTo>
                    <a:pt x="460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0"/>
            <p:cNvSpPr/>
            <p:nvPr/>
          </p:nvSpPr>
          <p:spPr>
            <a:xfrm>
              <a:off x="8690950" y="2285650"/>
              <a:ext cx="1288125" cy="874300"/>
            </a:xfrm>
            <a:custGeom>
              <a:avLst/>
              <a:gdLst/>
              <a:ahLst/>
              <a:cxnLst/>
              <a:rect l="l" t="t" r="r" b="b"/>
              <a:pathLst>
                <a:path w="51525" h="34972" extrusionOk="0">
                  <a:moveTo>
                    <a:pt x="2587" y="1"/>
                  </a:moveTo>
                  <a:lnTo>
                    <a:pt x="1" y="31665"/>
                  </a:lnTo>
                  <a:lnTo>
                    <a:pt x="382" y="31898"/>
                  </a:lnTo>
                  <a:lnTo>
                    <a:pt x="806" y="32132"/>
                  </a:lnTo>
                  <a:lnTo>
                    <a:pt x="1230" y="32344"/>
                  </a:lnTo>
                  <a:lnTo>
                    <a:pt x="1654" y="32534"/>
                  </a:lnTo>
                  <a:lnTo>
                    <a:pt x="2523" y="32916"/>
                  </a:lnTo>
                  <a:lnTo>
                    <a:pt x="3434" y="33255"/>
                  </a:lnTo>
                  <a:lnTo>
                    <a:pt x="4367" y="33573"/>
                  </a:lnTo>
                  <a:lnTo>
                    <a:pt x="5321" y="33827"/>
                  </a:lnTo>
                  <a:lnTo>
                    <a:pt x="6296" y="34060"/>
                  </a:lnTo>
                  <a:lnTo>
                    <a:pt x="7271" y="34272"/>
                  </a:lnTo>
                  <a:lnTo>
                    <a:pt x="8267" y="34442"/>
                  </a:lnTo>
                  <a:lnTo>
                    <a:pt x="9263" y="34590"/>
                  </a:lnTo>
                  <a:lnTo>
                    <a:pt x="10259" y="34696"/>
                  </a:lnTo>
                  <a:lnTo>
                    <a:pt x="11234" y="34802"/>
                  </a:lnTo>
                  <a:lnTo>
                    <a:pt x="12230" y="34866"/>
                  </a:lnTo>
                  <a:lnTo>
                    <a:pt x="13184" y="34929"/>
                  </a:lnTo>
                  <a:lnTo>
                    <a:pt x="14138" y="34950"/>
                  </a:lnTo>
                  <a:lnTo>
                    <a:pt x="15070" y="34972"/>
                  </a:lnTo>
                  <a:lnTo>
                    <a:pt x="16872" y="34972"/>
                  </a:lnTo>
                  <a:lnTo>
                    <a:pt x="18525" y="34908"/>
                  </a:lnTo>
                  <a:lnTo>
                    <a:pt x="20009" y="34823"/>
                  </a:lnTo>
                  <a:lnTo>
                    <a:pt x="21301" y="34717"/>
                  </a:lnTo>
                  <a:lnTo>
                    <a:pt x="22361" y="34611"/>
                  </a:lnTo>
                  <a:lnTo>
                    <a:pt x="23145" y="34527"/>
                  </a:lnTo>
                  <a:lnTo>
                    <a:pt x="23824" y="34421"/>
                  </a:lnTo>
                  <a:lnTo>
                    <a:pt x="25752" y="15430"/>
                  </a:lnTo>
                  <a:lnTo>
                    <a:pt x="27681" y="34421"/>
                  </a:lnTo>
                  <a:lnTo>
                    <a:pt x="28359" y="34527"/>
                  </a:lnTo>
                  <a:lnTo>
                    <a:pt x="29165" y="34611"/>
                  </a:lnTo>
                  <a:lnTo>
                    <a:pt x="30224" y="34717"/>
                  </a:lnTo>
                  <a:lnTo>
                    <a:pt x="31517" y="34823"/>
                  </a:lnTo>
                  <a:lnTo>
                    <a:pt x="33001" y="34908"/>
                  </a:lnTo>
                  <a:lnTo>
                    <a:pt x="34654" y="34972"/>
                  </a:lnTo>
                  <a:lnTo>
                    <a:pt x="36434" y="34972"/>
                  </a:lnTo>
                  <a:lnTo>
                    <a:pt x="37367" y="34950"/>
                  </a:lnTo>
                  <a:lnTo>
                    <a:pt x="38321" y="34929"/>
                  </a:lnTo>
                  <a:lnTo>
                    <a:pt x="39296" y="34866"/>
                  </a:lnTo>
                  <a:lnTo>
                    <a:pt x="40270" y="34802"/>
                  </a:lnTo>
                  <a:lnTo>
                    <a:pt x="41267" y="34696"/>
                  </a:lnTo>
                  <a:lnTo>
                    <a:pt x="42263" y="34590"/>
                  </a:lnTo>
                  <a:lnTo>
                    <a:pt x="43259" y="34442"/>
                  </a:lnTo>
                  <a:lnTo>
                    <a:pt x="44234" y="34272"/>
                  </a:lnTo>
                  <a:lnTo>
                    <a:pt x="45230" y="34060"/>
                  </a:lnTo>
                  <a:lnTo>
                    <a:pt x="46205" y="33827"/>
                  </a:lnTo>
                  <a:lnTo>
                    <a:pt x="47159" y="33573"/>
                  </a:lnTo>
                  <a:lnTo>
                    <a:pt x="48091" y="33255"/>
                  </a:lnTo>
                  <a:lnTo>
                    <a:pt x="48981" y="32916"/>
                  </a:lnTo>
                  <a:lnTo>
                    <a:pt x="49872" y="32534"/>
                  </a:lnTo>
                  <a:lnTo>
                    <a:pt x="50295" y="32344"/>
                  </a:lnTo>
                  <a:lnTo>
                    <a:pt x="50719" y="32132"/>
                  </a:lnTo>
                  <a:lnTo>
                    <a:pt x="51122" y="31898"/>
                  </a:lnTo>
                  <a:lnTo>
                    <a:pt x="51525" y="31665"/>
                  </a:lnTo>
                  <a:lnTo>
                    <a:pt x="489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0"/>
            <p:cNvSpPr/>
            <p:nvPr/>
          </p:nvSpPr>
          <p:spPr>
            <a:xfrm>
              <a:off x="8755600" y="2285650"/>
              <a:ext cx="1223475" cy="791650"/>
            </a:xfrm>
            <a:custGeom>
              <a:avLst/>
              <a:gdLst/>
              <a:ahLst/>
              <a:cxnLst/>
              <a:rect l="l" t="t" r="r" b="b"/>
              <a:pathLst>
                <a:path w="48939" h="31666" extrusionOk="0">
                  <a:moveTo>
                    <a:pt x="1" y="1"/>
                  </a:moveTo>
                  <a:lnTo>
                    <a:pt x="319" y="403"/>
                  </a:lnTo>
                  <a:lnTo>
                    <a:pt x="637" y="806"/>
                  </a:lnTo>
                  <a:lnTo>
                    <a:pt x="997" y="1188"/>
                  </a:lnTo>
                  <a:lnTo>
                    <a:pt x="1378" y="1527"/>
                  </a:lnTo>
                  <a:lnTo>
                    <a:pt x="1760" y="1866"/>
                  </a:lnTo>
                  <a:lnTo>
                    <a:pt x="2184" y="2163"/>
                  </a:lnTo>
                  <a:lnTo>
                    <a:pt x="2608" y="2438"/>
                  </a:lnTo>
                  <a:lnTo>
                    <a:pt x="3053" y="2671"/>
                  </a:lnTo>
                  <a:lnTo>
                    <a:pt x="3498" y="2904"/>
                  </a:lnTo>
                  <a:lnTo>
                    <a:pt x="3985" y="3095"/>
                  </a:lnTo>
                  <a:lnTo>
                    <a:pt x="4452" y="3265"/>
                  </a:lnTo>
                  <a:lnTo>
                    <a:pt x="4960" y="3413"/>
                  </a:lnTo>
                  <a:lnTo>
                    <a:pt x="5448" y="3519"/>
                  </a:lnTo>
                  <a:lnTo>
                    <a:pt x="5956" y="3583"/>
                  </a:lnTo>
                  <a:lnTo>
                    <a:pt x="6486" y="3646"/>
                  </a:lnTo>
                  <a:lnTo>
                    <a:pt x="41415" y="3646"/>
                  </a:lnTo>
                  <a:lnTo>
                    <a:pt x="44340" y="25582"/>
                  </a:lnTo>
                  <a:lnTo>
                    <a:pt x="44424" y="26091"/>
                  </a:lnTo>
                  <a:lnTo>
                    <a:pt x="44530" y="26579"/>
                  </a:lnTo>
                  <a:lnTo>
                    <a:pt x="44679" y="27066"/>
                  </a:lnTo>
                  <a:lnTo>
                    <a:pt x="44848" y="27532"/>
                  </a:lnTo>
                  <a:lnTo>
                    <a:pt x="45060" y="27977"/>
                  </a:lnTo>
                  <a:lnTo>
                    <a:pt x="45293" y="28423"/>
                  </a:lnTo>
                  <a:lnTo>
                    <a:pt x="45548" y="28846"/>
                  </a:lnTo>
                  <a:lnTo>
                    <a:pt x="45823" y="29228"/>
                  </a:lnTo>
                  <a:lnTo>
                    <a:pt x="46141" y="29631"/>
                  </a:lnTo>
                  <a:lnTo>
                    <a:pt x="46480" y="29991"/>
                  </a:lnTo>
                  <a:lnTo>
                    <a:pt x="46840" y="30330"/>
                  </a:lnTo>
                  <a:lnTo>
                    <a:pt x="47222" y="30648"/>
                  </a:lnTo>
                  <a:lnTo>
                    <a:pt x="47625" y="30945"/>
                  </a:lnTo>
                  <a:lnTo>
                    <a:pt x="48049" y="31199"/>
                  </a:lnTo>
                  <a:lnTo>
                    <a:pt x="48472" y="31453"/>
                  </a:lnTo>
                  <a:lnTo>
                    <a:pt x="48939" y="31665"/>
                  </a:lnTo>
                  <a:lnTo>
                    <a:pt x="4635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0"/>
            <p:cNvSpPr/>
            <p:nvPr/>
          </p:nvSpPr>
          <p:spPr>
            <a:xfrm>
              <a:off x="9095250" y="478300"/>
              <a:ext cx="355550" cy="393700"/>
            </a:xfrm>
            <a:custGeom>
              <a:avLst/>
              <a:gdLst/>
              <a:ahLst/>
              <a:cxnLst/>
              <a:rect l="l" t="t" r="r" b="b"/>
              <a:pathLst>
                <a:path w="14222" h="15748" extrusionOk="0">
                  <a:moveTo>
                    <a:pt x="7122" y="0"/>
                  </a:moveTo>
                  <a:lnTo>
                    <a:pt x="2141" y="1018"/>
                  </a:lnTo>
                  <a:lnTo>
                    <a:pt x="2141" y="10195"/>
                  </a:lnTo>
                  <a:lnTo>
                    <a:pt x="2141" y="10428"/>
                  </a:lnTo>
                  <a:lnTo>
                    <a:pt x="2099" y="10661"/>
                  </a:lnTo>
                  <a:lnTo>
                    <a:pt x="2056" y="10894"/>
                  </a:lnTo>
                  <a:lnTo>
                    <a:pt x="1993" y="11127"/>
                  </a:lnTo>
                  <a:lnTo>
                    <a:pt x="1908" y="11339"/>
                  </a:lnTo>
                  <a:lnTo>
                    <a:pt x="1802" y="11551"/>
                  </a:lnTo>
                  <a:lnTo>
                    <a:pt x="1675" y="11742"/>
                  </a:lnTo>
                  <a:lnTo>
                    <a:pt x="1548" y="11933"/>
                  </a:lnTo>
                  <a:lnTo>
                    <a:pt x="1399" y="12102"/>
                  </a:lnTo>
                  <a:lnTo>
                    <a:pt x="1230" y="12272"/>
                  </a:lnTo>
                  <a:lnTo>
                    <a:pt x="1060" y="12420"/>
                  </a:lnTo>
                  <a:lnTo>
                    <a:pt x="869" y="12547"/>
                  </a:lnTo>
                  <a:lnTo>
                    <a:pt x="657" y="12675"/>
                  </a:lnTo>
                  <a:lnTo>
                    <a:pt x="445" y="12781"/>
                  </a:lnTo>
                  <a:lnTo>
                    <a:pt x="234" y="12865"/>
                  </a:lnTo>
                  <a:lnTo>
                    <a:pt x="0" y="12929"/>
                  </a:lnTo>
                  <a:lnTo>
                    <a:pt x="7122" y="15748"/>
                  </a:lnTo>
                  <a:lnTo>
                    <a:pt x="14222" y="12929"/>
                  </a:lnTo>
                  <a:lnTo>
                    <a:pt x="13989" y="12865"/>
                  </a:lnTo>
                  <a:lnTo>
                    <a:pt x="13777" y="12781"/>
                  </a:lnTo>
                  <a:lnTo>
                    <a:pt x="13565" y="12675"/>
                  </a:lnTo>
                  <a:lnTo>
                    <a:pt x="13353" y="12547"/>
                  </a:lnTo>
                  <a:lnTo>
                    <a:pt x="13162" y="12420"/>
                  </a:lnTo>
                  <a:lnTo>
                    <a:pt x="12993" y="12272"/>
                  </a:lnTo>
                  <a:lnTo>
                    <a:pt x="12823" y="12102"/>
                  </a:lnTo>
                  <a:lnTo>
                    <a:pt x="12675" y="11933"/>
                  </a:lnTo>
                  <a:lnTo>
                    <a:pt x="12547" y="11742"/>
                  </a:lnTo>
                  <a:lnTo>
                    <a:pt x="12420" y="11551"/>
                  </a:lnTo>
                  <a:lnTo>
                    <a:pt x="12336" y="11339"/>
                  </a:lnTo>
                  <a:lnTo>
                    <a:pt x="12230" y="11127"/>
                  </a:lnTo>
                  <a:lnTo>
                    <a:pt x="12166" y="10894"/>
                  </a:lnTo>
                  <a:lnTo>
                    <a:pt x="12124" y="10661"/>
                  </a:lnTo>
                  <a:lnTo>
                    <a:pt x="12081" y="10428"/>
                  </a:lnTo>
                  <a:lnTo>
                    <a:pt x="12081" y="10195"/>
                  </a:lnTo>
                  <a:lnTo>
                    <a:pt x="12081" y="1018"/>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0"/>
            <p:cNvSpPr/>
            <p:nvPr/>
          </p:nvSpPr>
          <p:spPr>
            <a:xfrm>
              <a:off x="8441400" y="834350"/>
              <a:ext cx="405900" cy="1101625"/>
            </a:xfrm>
            <a:custGeom>
              <a:avLst/>
              <a:gdLst/>
              <a:ahLst/>
              <a:cxnLst/>
              <a:rect l="l" t="t" r="r" b="b"/>
              <a:pathLst>
                <a:path w="16236" h="44065" extrusionOk="0">
                  <a:moveTo>
                    <a:pt x="16235" y="1"/>
                  </a:moveTo>
                  <a:lnTo>
                    <a:pt x="15536" y="107"/>
                  </a:lnTo>
                  <a:lnTo>
                    <a:pt x="14837" y="234"/>
                  </a:lnTo>
                  <a:lnTo>
                    <a:pt x="14158" y="404"/>
                  </a:lnTo>
                  <a:lnTo>
                    <a:pt x="13501" y="594"/>
                  </a:lnTo>
                  <a:lnTo>
                    <a:pt x="12844" y="828"/>
                  </a:lnTo>
                  <a:lnTo>
                    <a:pt x="12208" y="1061"/>
                  </a:lnTo>
                  <a:lnTo>
                    <a:pt x="11594" y="1336"/>
                  </a:lnTo>
                  <a:lnTo>
                    <a:pt x="10979" y="1633"/>
                  </a:lnTo>
                  <a:lnTo>
                    <a:pt x="10386" y="1972"/>
                  </a:lnTo>
                  <a:lnTo>
                    <a:pt x="9792" y="2311"/>
                  </a:lnTo>
                  <a:lnTo>
                    <a:pt x="9241" y="2671"/>
                  </a:lnTo>
                  <a:lnTo>
                    <a:pt x="8690" y="3074"/>
                  </a:lnTo>
                  <a:lnTo>
                    <a:pt x="8160" y="3498"/>
                  </a:lnTo>
                  <a:lnTo>
                    <a:pt x="7652" y="3922"/>
                  </a:lnTo>
                  <a:lnTo>
                    <a:pt x="7164" y="4388"/>
                  </a:lnTo>
                  <a:lnTo>
                    <a:pt x="6677" y="4855"/>
                  </a:lnTo>
                  <a:lnTo>
                    <a:pt x="6232" y="5363"/>
                  </a:lnTo>
                  <a:lnTo>
                    <a:pt x="5808" y="5872"/>
                  </a:lnTo>
                  <a:lnTo>
                    <a:pt x="5384" y="6402"/>
                  </a:lnTo>
                  <a:lnTo>
                    <a:pt x="5002" y="6953"/>
                  </a:lnTo>
                  <a:lnTo>
                    <a:pt x="4642" y="7525"/>
                  </a:lnTo>
                  <a:lnTo>
                    <a:pt x="4303" y="8097"/>
                  </a:lnTo>
                  <a:lnTo>
                    <a:pt x="3985" y="8712"/>
                  </a:lnTo>
                  <a:lnTo>
                    <a:pt x="3688" y="9305"/>
                  </a:lnTo>
                  <a:lnTo>
                    <a:pt x="3413" y="9941"/>
                  </a:lnTo>
                  <a:lnTo>
                    <a:pt x="3180" y="10577"/>
                  </a:lnTo>
                  <a:lnTo>
                    <a:pt x="2968" y="11234"/>
                  </a:lnTo>
                  <a:lnTo>
                    <a:pt x="2777" y="11891"/>
                  </a:lnTo>
                  <a:lnTo>
                    <a:pt x="2628" y="12569"/>
                  </a:lnTo>
                  <a:lnTo>
                    <a:pt x="2501" y="13248"/>
                  </a:lnTo>
                  <a:lnTo>
                    <a:pt x="2395" y="13947"/>
                  </a:lnTo>
                  <a:lnTo>
                    <a:pt x="2311" y="14646"/>
                  </a:lnTo>
                  <a:lnTo>
                    <a:pt x="0" y="44064"/>
                  </a:lnTo>
                  <a:lnTo>
                    <a:pt x="13522" y="44064"/>
                  </a:lnTo>
                  <a:lnTo>
                    <a:pt x="16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0"/>
            <p:cNvSpPr/>
            <p:nvPr/>
          </p:nvSpPr>
          <p:spPr>
            <a:xfrm>
              <a:off x="8752425" y="1050025"/>
              <a:ext cx="81625" cy="552125"/>
            </a:xfrm>
            <a:custGeom>
              <a:avLst/>
              <a:gdLst/>
              <a:ahLst/>
              <a:cxnLst/>
              <a:rect l="l" t="t" r="r" b="b"/>
              <a:pathLst>
                <a:path w="3265" h="22085" extrusionOk="0">
                  <a:moveTo>
                    <a:pt x="3264" y="0"/>
                  </a:moveTo>
                  <a:lnTo>
                    <a:pt x="1018" y="5193"/>
                  </a:lnTo>
                  <a:lnTo>
                    <a:pt x="827" y="5617"/>
                  </a:lnTo>
                  <a:lnTo>
                    <a:pt x="679" y="6019"/>
                  </a:lnTo>
                  <a:lnTo>
                    <a:pt x="552" y="6443"/>
                  </a:lnTo>
                  <a:lnTo>
                    <a:pt x="424" y="6888"/>
                  </a:lnTo>
                  <a:lnTo>
                    <a:pt x="318" y="7312"/>
                  </a:lnTo>
                  <a:lnTo>
                    <a:pt x="212" y="7757"/>
                  </a:lnTo>
                  <a:lnTo>
                    <a:pt x="149" y="8181"/>
                  </a:lnTo>
                  <a:lnTo>
                    <a:pt x="85" y="8626"/>
                  </a:lnTo>
                  <a:lnTo>
                    <a:pt x="43" y="9071"/>
                  </a:lnTo>
                  <a:lnTo>
                    <a:pt x="1" y="9516"/>
                  </a:lnTo>
                  <a:lnTo>
                    <a:pt x="1" y="9962"/>
                  </a:lnTo>
                  <a:lnTo>
                    <a:pt x="1" y="10407"/>
                  </a:lnTo>
                  <a:lnTo>
                    <a:pt x="22" y="10852"/>
                  </a:lnTo>
                  <a:lnTo>
                    <a:pt x="64" y="11297"/>
                  </a:lnTo>
                  <a:lnTo>
                    <a:pt x="107" y="11742"/>
                  </a:lnTo>
                  <a:lnTo>
                    <a:pt x="170" y="12166"/>
                  </a:lnTo>
                  <a:lnTo>
                    <a:pt x="1908" y="22085"/>
                  </a:lnTo>
                  <a:lnTo>
                    <a:pt x="32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0"/>
            <p:cNvSpPr/>
            <p:nvPr/>
          </p:nvSpPr>
          <p:spPr>
            <a:xfrm>
              <a:off x="8487500" y="1591000"/>
              <a:ext cx="264950" cy="247475"/>
            </a:xfrm>
            <a:custGeom>
              <a:avLst/>
              <a:gdLst/>
              <a:ahLst/>
              <a:cxnLst/>
              <a:rect l="l" t="t" r="r" b="b"/>
              <a:pathLst>
                <a:path w="10598" h="9899" extrusionOk="0">
                  <a:moveTo>
                    <a:pt x="10598" y="1"/>
                  </a:moveTo>
                  <a:lnTo>
                    <a:pt x="5998" y="1506"/>
                  </a:lnTo>
                  <a:lnTo>
                    <a:pt x="5659" y="1633"/>
                  </a:lnTo>
                  <a:lnTo>
                    <a:pt x="5320" y="1760"/>
                  </a:lnTo>
                  <a:lnTo>
                    <a:pt x="5002" y="1929"/>
                  </a:lnTo>
                  <a:lnTo>
                    <a:pt x="4684" y="2099"/>
                  </a:lnTo>
                  <a:lnTo>
                    <a:pt x="4388" y="2290"/>
                  </a:lnTo>
                  <a:lnTo>
                    <a:pt x="4091" y="2502"/>
                  </a:lnTo>
                  <a:lnTo>
                    <a:pt x="3815" y="2714"/>
                  </a:lnTo>
                  <a:lnTo>
                    <a:pt x="3540" y="2968"/>
                  </a:lnTo>
                  <a:lnTo>
                    <a:pt x="3285" y="3201"/>
                  </a:lnTo>
                  <a:lnTo>
                    <a:pt x="3052" y="3477"/>
                  </a:lnTo>
                  <a:lnTo>
                    <a:pt x="2819" y="3752"/>
                  </a:lnTo>
                  <a:lnTo>
                    <a:pt x="2607" y="4028"/>
                  </a:lnTo>
                  <a:lnTo>
                    <a:pt x="2395" y="4346"/>
                  </a:lnTo>
                  <a:lnTo>
                    <a:pt x="2226" y="4642"/>
                  </a:lnTo>
                  <a:lnTo>
                    <a:pt x="2056" y="4981"/>
                  </a:lnTo>
                  <a:lnTo>
                    <a:pt x="1908" y="5299"/>
                  </a:lnTo>
                  <a:lnTo>
                    <a:pt x="0" y="9899"/>
                  </a:lnTo>
                  <a:lnTo>
                    <a:pt x="10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9557825" y="1788650"/>
              <a:ext cx="349725" cy="342850"/>
            </a:xfrm>
            <a:custGeom>
              <a:avLst/>
              <a:gdLst/>
              <a:ahLst/>
              <a:cxnLst/>
              <a:rect l="l" t="t" r="r" b="b"/>
              <a:pathLst>
                <a:path w="13989" h="13714" extrusionOk="0">
                  <a:moveTo>
                    <a:pt x="13925" y="0"/>
                  </a:moveTo>
                  <a:lnTo>
                    <a:pt x="13861" y="21"/>
                  </a:lnTo>
                  <a:lnTo>
                    <a:pt x="21" y="13607"/>
                  </a:lnTo>
                  <a:lnTo>
                    <a:pt x="0" y="13650"/>
                  </a:lnTo>
                  <a:lnTo>
                    <a:pt x="21" y="13692"/>
                  </a:lnTo>
                  <a:lnTo>
                    <a:pt x="64" y="13713"/>
                  </a:lnTo>
                  <a:lnTo>
                    <a:pt x="106" y="13692"/>
                  </a:lnTo>
                  <a:lnTo>
                    <a:pt x="13967" y="127"/>
                  </a:lnTo>
                  <a:lnTo>
                    <a:pt x="13988" y="64"/>
                  </a:lnTo>
                  <a:lnTo>
                    <a:pt x="13967" y="21"/>
                  </a:lnTo>
                  <a:lnTo>
                    <a:pt x="13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0"/>
            <p:cNvSpPr/>
            <p:nvPr/>
          </p:nvSpPr>
          <p:spPr>
            <a:xfrm>
              <a:off x="7306975" y="18900"/>
              <a:ext cx="3683600" cy="3713825"/>
            </a:xfrm>
            <a:custGeom>
              <a:avLst/>
              <a:gdLst/>
              <a:ahLst/>
              <a:cxnLst/>
              <a:rect l="l" t="t" r="r" b="b"/>
              <a:pathLst>
                <a:path w="147344" h="148553" extrusionOk="0">
                  <a:moveTo>
                    <a:pt x="12992" y="1"/>
                  </a:moveTo>
                  <a:lnTo>
                    <a:pt x="28909" y="16087"/>
                  </a:lnTo>
                  <a:lnTo>
                    <a:pt x="29058" y="16257"/>
                  </a:lnTo>
                  <a:lnTo>
                    <a:pt x="29185" y="16448"/>
                  </a:lnTo>
                  <a:lnTo>
                    <a:pt x="29312" y="16638"/>
                  </a:lnTo>
                  <a:lnTo>
                    <a:pt x="29397" y="16829"/>
                  </a:lnTo>
                  <a:lnTo>
                    <a:pt x="29460" y="17020"/>
                  </a:lnTo>
                  <a:lnTo>
                    <a:pt x="29503" y="17232"/>
                  </a:lnTo>
                  <a:lnTo>
                    <a:pt x="29545" y="17444"/>
                  </a:lnTo>
                  <a:lnTo>
                    <a:pt x="29545" y="17656"/>
                  </a:lnTo>
                  <a:lnTo>
                    <a:pt x="29545" y="17868"/>
                  </a:lnTo>
                  <a:lnTo>
                    <a:pt x="29503" y="18080"/>
                  </a:lnTo>
                  <a:lnTo>
                    <a:pt x="29460" y="18270"/>
                  </a:lnTo>
                  <a:lnTo>
                    <a:pt x="29376" y="18482"/>
                  </a:lnTo>
                  <a:lnTo>
                    <a:pt x="29291" y="18673"/>
                  </a:lnTo>
                  <a:lnTo>
                    <a:pt x="29185" y="18864"/>
                  </a:lnTo>
                  <a:lnTo>
                    <a:pt x="29058" y="19033"/>
                  </a:lnTo>
                  <a:lnTo>
                    <a:pt x="28888" y="19203"/>
                  </a:lnTo>
                  <a:lnTo>
                    <a:pt x="27129" y="20962"/>
                  </a:lnTo>
                  <a:lnTo>
                    <a:pt x="26959" y="21089"/>
                  </a:lnTo>
                  <a:lnTo>
                    <a:pt x="26790" y="21216"/>
                  </a:lnTo>
                  <a:lnTo>
                    <a:pt x="26620" y="21322"/>
                  </a:lnTo>
                  <a:lnTo>
                    <a:pt x="26430" y="21428"/>
                  </a:lnTo>
                  <a:lnTo>
                    <a:pt x="26239" y="21492"/>
                  </a:lnTo>
                  <a:lnTo>
                    <a:pt x="26027" y="21534"/>
                  </a:lnTo>
                  <a:lnTo>
                    <a:pt x="25836" y="21577"/>
                  </a:lnTo>
                  <a:lnTo>
                    <a:pt x="25624" y="21598"/>
                  </a:lnTo>
                  <a:lnTo>
                    <a:pt x="25412" y="21577"/>
                  </a:lnTo>
                  <a:lnTo>
                    <a:pt x="25221" y="21555"/>
                  </a:lnTo>
                  <a:lnTo>
                    <a:pt x="25009" y="21513"/>
                  </a:lnTo>
                  <a:lnTo>
                    <a:pt x="24819" y="21449"/>
                  </a:lnTo>
                  <a:lnTo>
                    <a:pt x="24628" y="21365"/>
                  </a:lnTo>
                  <a:lnTo>
                    <a:pt x="24437" y="21259"/>
                  </a:lnTo>
                  <a:lnTo>
                    <a:pt x="24268" y="21153"/>
                  </a:lnTo>
                  <a:lnTo>
                    <a:pt x="24098" y="21004"/>
                  </a:lnTo>
                  <a:lnTo>
                    <a:pt x="10788" y="8733"/>
                  </a:lnTo>
                  <a:lnTo>
                    <a:pt x="13649" y="7186"/>
                  </a:lnTo>
                  <a:lnTo>
                    <a:pt x="4557" y="4452"/>
                  </a:lnTo>
                  <a:lnTo>
                    <a:pt x="4557" y="4452"/>
                  </a:lnTo>
                  <a:lnTo>
                    <a:pt x="7206" y="13586"/>
                  </a:lnTo>
                  <a:lnTo>
                    <a:pt x="8775" y="10725"/>
                  </a:lnTo>
                  <a:lnTo>
                    <a:pt x="20898" y="24162"/>
                  </a:lnTo>
                  <a:lnTo>
                    <a:pt x="21046" y="24332"/>
                  </a:lnTo>
                  <a:lnTo>
                    <a:pt x="21152" y="24501"/>
                  </a:lnTo>
                  <a:lnTo>
                    <a:pt x="21258" y="24692"/>
                  </a:lnTo>
                  <a:lnTo>
                    <a:pt x="21343" y="24883"/>
                  </a:lnTo>
                  <a:lnTo>
                    <a:pt x="21406" y="25095"/>
                  </a:lnTo>
                  <a:lnTo>
                    <a:pt x="21449" y="25286"/>
                  </a:lnTo>
                  <a:lnTo>
                    <a:pt x="21470" y="25498"/>
                  </a:lnTo>
                  <a:lnTo>
                    <a:pt x="21470" y="25688"/>
                  </a:lnTo>
                  <a:lnTo>
                    <a:pt x="21449" y="25900"/>
                  </a:lnTo>
                  <a:lnTo>
                    <a:pt x="21428" y="26112"/>
                  </a:lnTo>
                  <a:lnTo>
                    <a:pt x="21364" y="26303"/>
                  </a:lnTo>
                  <a:lnTo>
                    <a:pt x="21300" y="26494"/>
                  </a:lnTo>
                  <a:lnTo>
                    <a:pt x="21194" y="26685"/>
                  </a:lnTo>
                  <a:lnTo>
                    <a:pt x="21089" y="26875"/>
                  </a:lnTo>
                  <a:lnTo>
                    <a:pt x="20961" y="27045"/>
                  </a:lnTo>
                  <a:lnTo>
                    <a:pt x="20813" y="27193"/>
                  </a:lnTo>
                  <a:lnTo>
                    <a:pt x="19054" y="28952"/>
                  </a:lnTo>
                  <a:lnTo>
                    <a:pt x="18884" y="29101"/>
                  </a:lnTo>
                  <a:lnTo>
                    <a:pt x="18715" y="29228"/>
                  </a:lnTo>
                  <a:lnTo>
                    <a:pt x="18524" y="29334"/>
                  </a:lnTo>
                  <a:lnTo>
                    <a:pt x="18312" y="29419"/>
                  </a:lnTo>
                  <a:lnTo>
                    <a:pt x="18121" y="29503"/>
                  </a:lnTo>
                  <a:lnTo>
                    <a:pt x="17909" y="29546"/>
                  </a:lnTo>
                  <a:lnTo>
                    <a:pt x="17697" y="29567"/>
                  </a:lnTo>
                  <a:lnTo>
                    <a:pt x="17485" y="29588"/>
                  </a:lnTo>
                  <a:lnTo>
                    <a:pt x="17274" y="29567"/>
                  </a:lnTo>
                  <a:lnTo>
                    <a:pt x="17062" y="29546"/>
                  </a:lnTo>
                  <a:lnTo>
                    <a:pt x="16871" y="29482"/>
                  </a:lnTo>
                  <a:lnTo>
                    <a:pt x="16659" y="29419"/>
                  </a:lnTo>
                  <a:lnTo>
                    <a:pt x="16468" y="29313"/>
                  </a:lnTo>
                  <a:lnTo>
                    <a:pt x="16277" y="29207"/>
                  </a:lnTo>
                  <a:lnTo>
                    <a:pt x="16108" y="29080"/>
                  </a:lnTo>
                  <a:lnTo>
                    <a:pt x="15938" y="28931"/>
                  </a:lnTo>
                  <a:lnTo>
                    <a:pt x="0" y="12823"/>
                  </a:lnTo>
                  <a:lnTo>
                    <a:pt x="3094" y="23124"/>
                  </a:lnTo>
                  <a:lnTo>
                    <a:pt x="4387" y="19712"/>
                  </a:lnTo>
                  <a:lnTo>
                    <a:pt x="15133" y="33106"/>
                  </a:lnTo>
                  <a:lnTo>
                    <a:pt x="15408" y="33424"/>
                  </a:lnTo>
                  <a:lnTo>
                    <a:pt x="15726" y="33700"/>
                  </a:lnTo>
                  <a:lnTo>
                    <a:pt x="16044" y="33933"/>
                  </a:lnTo>
                  <a:lnTo>
                    <a:pt x="16405" y="34124"/>
                  </a:lnTo>
                  <a:lnTo>
                    <a:pt x="16765" y="34293"/>
                  </a:lnTo>
                  <a:lnTo>
                    <a:pt x="17146" y="34399"/>
                  </a:lnTo>
                  <a:lnTo>
                    <a:pt x="17528" y="34484"/>
                  </a:lnTo>
                  <a:lnTo>
                    <a:pt x="17909" y="34526"/>
                  </a:lnTo>
                  <a:lnTo>
                    <a:pt x="18312" y="34526"/>
                  </a:lnTo>
                  <a:lnTo>
                    <a:pt x="18694" y="34505"/>
                  </a:lnTo>
                  <a:lnTo>
                    <a:pt x="19096" y="34421"/>
                  </a:lnTo>
                  <a:lnTo>
                    <a:pt x="19478" y="34293"/>
                  </a:lnTo>
                  <a:lnTo>
                    <a:pt x="19838" y="34145"/>
                  </a:lnTo>
                  <a:lnTo>
                    <a:pt x="20198" y="33954"/>
                  </a:lnTo>
                  <a:lnTo>
                    <a:pt x="20537" y="33700"/>
                  </a:lnTo>
                  <a:lnTo>
                    <a:pt x="20855" y="33424"/>
                  </a:lnTo>
                  <a:lnTo>
                    <a:pt x="23144" y="31157"/>
                  </a:lnTo>
                  <a:lnTo>
                    <a:pt x="23399" y="30923"/>
                  </a:lnTo>
                  <a:lnTo>
                    <a:pt x="23653" y="30733"/>
                  </a:lnTo>
                  <a:lnTo>
                    <a:pt x="23950" y="30563"/>
                  </a:lnTo>
                  <a:lnTo>
                    <a:pt x="24225" y="30436"/>
                  </a:lnTo>
                  <a:lnTo>
                    <a:pt x="24543" y="30330"/>
                  </a:lnTo>
                  <a:lnTo>
                    <a:pt x="24840" y="30266"/>
                  </a:lnTo>
                  <a:lnTo>
                    <a:pt x="25158" y="30224"/>
                  </a:lnTo>
                  <a:lnTo>
                    <a:pt x="25476" y="30203"/>
                  </a:lnTo>
                  <a:lnTo>
                    <a:pt x="25794" y="30224"/>
                  </a:lnTo>
                  <a:lnTo>
                    <a:pt x="26112" y="30266"/>
                  </a:lnTo>
                  <a:lnTo>
                    <a:pt x="26408" y="30351"/>
                  </a:lnTo>
                  <a:lnTo>
                    <a:pt x="26726" y="30457"/>
                  </a:lnTo>
                  <a:lnTo>
                    <a:pt x="27002" y="30584"/>
                  </a:lnTo>
                  <a:lnTo>
                    <a:pt x="27298" y="30754"/>
                  </a:lnTo>
                  <a:lnTo>
                    <a:pt x="27553" y="30945"/>
                  </a:lnTo>
                  <a:lnTo>
                    <a:pt x="27807" y="31178"/>
                  </a:lnTo>
                  <a:lnTo>
                    <a:pt x="143169" y="147811"/>
                  </a:lnTo>
                  <a:lnTo>
                    <a:pt x="143359" y="147981"/>
                  </a:lnTo>
                  <a:lnTo>
                    <a:pt x="143550" y="148129"/>
                  </a:lnTo>
                  <a:lnTo>
                    <a:pt x="143762" y="148256"/>
                  </a:lnTo>
                  <a:lnTo>
                    <a:pt x="143974" y="148362"/>
                  </a:lnTo>
                  <a:lnTo>
                    <a:pt x="144207" y="148447"/>
                  </a:lnTo>
                  <a:lnTo>
                    <a:pt x="144419" y="148489"/>
                  </a:lnTo>
                  <a:lnTo>
                    <a:pt x="144652" y="148532"/>
                  </a:lnTo>
                  <a:lnTo>
                    <a:pt x="144885" y="148553"/>
                  </a:lnTo>
                  <a:lnTo>
                    <a:pt x="145119" y="148532"/>
                  </a:lnTo>
                  <a:lnTo>
                    <a:pt x="145352" y="148511"/>
                  </a:lnTo>
                  <a:lnTo>
                    <a:pt x="145585" y="148447"/>
                  </a:lnTo>
                  <a:lnTo>
                    <a:pt x="145797" y="148362"/>
                  </a:lnTo>
                  <a:lnTo>
                    <a:pt x="146030" y="148277"/>
                  </a:lnTo>
                  <a:lnTo>
                    <a:pt x="146221" y="148150"/>
                  </a:lnTo>
                  <a:lnTo>
                    <a:pt x="146433" y="148002"/>
                  </a:lnTo>
                  <a:lnTo>
                    <a:pt x="146623" y="147832"/>
                  </a:lnTo>
                  <a:lnTo>
                    <a:pt x="146772" y="147663"/>
                  </a:lnTo>
                  <a:lnTo>
                    <a:pt x="146920" y="147451"/>
                  </a:lnTo>
                  <a:lnTo>
                    <a:pt x="147047" y="147260"/>
                  </a:lnTo>
                  <a:lnTo>
                    <a:pt x="147153" y="147048"/>
                  </a:lnTo>
                  <a:lnTo>
                    <a:pt x="147238" y="146815"/>
                  </a:lnTo>
                  <a:lnTo>
                    <a:pt x="147280" y="146582"/>
                  </a:lnTo>
                  <a:lnTo>
                    <a:pt x="147323" y="146349"/>
                  </a:lnTo>
                  <a:lnTo>
                    <a:pt x="147344" y="146116"/>
                  </a:lnTo>
                  <a:lnTo>
                    <a:pt x="147323" y="145882"/>
                  </a:lnTo>
                  <a:lnTo>
                    <a:pt x="147302" y="145649"/>
                  </a:lnTo>
                  <a:lnTo>
                    <a:pt x="147238" y="145437"/>
                  </a:lnTo>
                  <a:lnTo>
                    <a:pt x="147153" y="145204"/>
                  </a:lnTo>
                  <a:lnTo>
                    <a:pt x="147068" y="144992"/>
                  </a:lnTo>
                  <a:lnTo>
                    <a:pt x="146941" y="144780"/>
                  </a:lnTo>
                  <a:lnTo>
                    <a:pt x="146793" y="144590"/>
                  </a:lnTo>
                  <a:lnTo>
                    <a:pt x="146623" y="144399"/>
                  </a:lnTo>
                  <a:lnTo>
                    <a:pt x="31262" y="27765"/>
                  </a:lnTo>
                  <a:lnTo>
                    <a:pt x="31050" y="27511"/>
                  </a:lnTo>
                  <a:lnTo>
                    <a:pt x="30838" y="27236"/>
                  </a:lnTo>
                  <a:lnTo>
                    <a:pt x="30690" y="26960"/>
                  </a:lnTo>
                  <a:lnTo>
                    <a:pt x="30541" y="26663"/>
                  </a:lnTo>
                  <a:lnTo>
                    <a:pt x="30435" y="26367"/>
                  </a:lnTo>
                  <a:lnTo>
                    <a:pt x="30372" y="26049"/>
                  </a:lnTo>
                  <a:lnTo>
                    <a:pt x="30329" y="25731"/>
                  </a:lnTo>
                  <a:lnTo>
                    <a:pt x="30308" y="25413"/>
                  </a:lnTo>
                  <a:lnTo>
                    <a:pt x="30329" y="25116"/>
                  </a:lnTo>
                  <a:lnTo>
                    <a:pt x="30372" y="24798"/>
                  </a:lnTo>
                  <a:lnTo>
                    <a:pt x="30456" y="24480"/>
                  </a:lnTo>
                  <a:lnTo>
                    <a:pt x="30562" y="24184"/>
                  </a:lnTo>
                  <a:lnTo>
                    <a:pt x="30690" y="23887"/>
                  </a:lnTo>
                  <a:lnTo>
                    <a:pt x="30859" y="23611"/>
                  </a:lnTo>
                  <a:lnTo>
                    <a:pt x="31071" y="23336"/>
                  </a:lnTo>
                  <a:lnTo>
                    <a:pt x="31283" y="23103"/>
                  </a:lnTo>
                  <a:lnTo>
                    <a:pt x="33360" y="21047"/>
                  </a:lnTo>
                  <a:lnTo>
                    <a:pt x="33636" y="20729"/>
                  </a:lnTo>
                  <a:lnTo>
                    <a:pt x="33890" y="20411"/>
                  </a:lnTo>
                  <a:lnTo>
                    <a:pt x="34081" y="20051"/>
                  </a:lnTo>
                  <a:lnTo>
                    <a:pt x="34250" y="19690"/>
                  </a:lnTo>
                  <a:lnTo>
                    <a:pt x="34377" y="19309"/>
                  </a:lnTo>
                  <a:lnTo>
                    <a:pt x="34462" y="18927"/>
                  </a:lnTo>
                  <a:lnTo>
                    <a:pt x="34483" y="18525"/>
                  </a:lnTo>
                  <a:lnTo>
                    <a:pt x="34505" y="18143"/>
                  </a:lnTo>
                  <a:lnTo>
                    <a:pt x="34462" y="17740"/>
                  </a:lnTo>
                  <a:lnTo>
                    <a:pt x="34377" y="17359"/>
                  </a:lnTo>
                  <a:lnTo>
                    <a:pt x="34271" y="16977"/>
                  </a:lnTo>
                  <a:lnTo>
                    <a:pt x="34102" y="16617"/>
                  </a:lnTo>
                  <a:lnTo>
                    <a:pt x="33911" y="16257"/>
                  </a:lnTo>
                  <a:lnTo>
                    <a:pt x="33678" y="15939"/>
                  </a:lnTo>
                  <a:lnTo>
                    <a:pt x="33402" y="15621"/>
                  </a:lnTo>
                  <a:lnTo>
                    <a:pt x="33085" y="15345"/>
                  </a:lnTo>
                  <a:lnTo>
                    <a:pt x="19838" y="4430"/>
                  </a:lnTo>
                  <a:lnTo>
                    <a:pt x="23250" y="3201"/>
                  </a:lnTo>
                  <a:lnTo>
                    <a:pt x="129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0"/>
            <p:cNvSpPr/>
            <p:nvPr/>
          </p:nvSpPr>
          <p:spPr>
            <a:xfrm>
              <a:off x="9559400" y="826950"/>
              <a:ext cx="738650" cy="1549875"/>
            </a:xfrm>
            <a:custGeom>
              <a:avLst/>
              <a:gdLst/>
              <a:ahLst/>
              <a:cxnLst/>
              <a:rect l="l" t="t" r="r" b="b"/>
              <a:pathLst>
                <a:path w="29546" h="61995" extrusionOk="0">
                  <a:moveTo>
                    <a:pt x="7249" y="0"/>
                  </a:moveTo>
                  <a:lnTo>
                    <a:pt x="10662" y="28041"/>
                  </a:lnTo>
                  <a:lnTo>
                    <a:pt x="13862" y="38532"/>
                  </a:lnTo>
                  <a:lnTo>
                    <a:pt x="1" y="52118"/>
                  </a:lnTo>
                  <a:lnTo>
                    <a:pt x="9263" y="61994"/>
                  </a:lnTo>
                  <a:lnTo>
                    <a:pt x="23675" y="52393"/>
                  </a:lnTo>
                  <a:lnTo>
                    <a:pt x="24120" y="52075"/>
                  </a:lnTo>
                  <a:lnTo>
                    <a:pt x="24544" y="51757"/>
                  </a:lnTo>
                  <a:lnTo>
                    <a:pt x="24968" y="51418"/>
                  </a:lnTo>
                  <a:lnTo>
                    <a:pt x="25371" y="51058"/>
                  </a:lnTo>
                  <a:lnTo>
                    <a:pt x="25752" y="50676"/>
                  </a:lnTo>
                  <a:lnTo>
                    <a:pt x="26112" y="50295"/>
                  </a:lnTo>
                  <a:lnTo>
                    <a:pt x="26451" y="49892"/>
                  </a:lnTo>
                  <a:lnTo>
                    <a:pt x="26791" y="49489"/>
                  </a:lnTo>
                  <a:lnTo>
                    <a:pt x="27108" y="49066"/>
                  </a:lnTo>
                  <a:lnTo>
                    <a:pt x="27405" y="48620"/>
                  </a:lnTo>
                  <a:lnTo>
                    <a:pt x="27681" y="48175"/>
                  </a:lnTo>
                  <a:lnTo>
                    <a:pt x="27935" y="47730"/>
                  </a:lnTo>
                  <a:lnTo>
                    <a:pt x="28168" y="47264"/>
                  </a:lnTo>
                  <a:lnTo>
                    <a:pt x="28401" y="46798"/>
                  </a:lnTo>
                  <a:lnTo>
                    <a:pt x="28592" y="46310"/>
                  </a:lnTo>
                  <a:lnTo>
                    <a:pt x="28783" y="45823"/>
                  </a:lnTo>
                  <a:lnTo>
                    <a:pt x="28952" y="45335"/>
                  </a:lnTo>
                  <a:lnTo>
                    <a:pt x="29101" y="44827"/>
                  </a:lnTo>
                  <a:lnTo>
                    <a:pt x="29228" y="44318"/>
                  </a:lnTo>
                  <a:lnTo>
                    <a:pt x="29334" y="43809"/>
                  </a:lnTo>
                  <a:lnTo>
                    <a:pt x="29419" y="43301"/>
                  </a:lnTo>
                  <a:lnTo>
                    <a:pt x="29482" y="42771"/>
                  </a:lnTo>
                  <a:lnTo>
                    <a:pt x="29525" y="42262"/>
                  </a:lnTo>
                  <a:lnTo>
                    <a:pt x="29546" y="41732"/>
                  </a:lnTo>
                  <a:lnTo>
                    <a:pt x="29546" y="41202"/>
                  </a:lnTo>
                  <a:lnTo>
                    <a:pt x="29525" y="40673"/>
                  </a:lnTo>
                  <a:lnTo>
                    <a:pt x="29482" y="40143"/>
                  </a:lnTo>
                  <a:lnTo>
                    <a:pt x="29419" y="39613"/>
                  </a:lnTo>
                  <a:lnTo>
                    <a:pt x="29334" y="39083"/>
                  </a:lnTo>
                  <a:lnTo>
                    <a:pt x="29228" y="38553"/>
                  </a:lnTo>
                  <a:lnTo>
                    <a:pt x="29101" y="38023"/>
                  </a:lnTo>
                  <a:lnTo>
                    <a:pt x="28952" y="37493"/>
                  </a:lnTo>
                  <a:lnTo>
                    <a:pt x="20326" y="9729"/>
                  </a:lnTo>
                  <a:lnTo>
                    <a:pt x="20157" y="9220"/>
                  </a:lnTo>
                  <a:lnTo>
                    <a:pt x="19987" y="8754"/>
                  </a:lnTo>
                  <a:lnTo>
                    <a:pt x="19775" y="8266"/>
                  </a:lnTo>
                  <a:lnTo>
                    <a:pt x="19563" y="7800"/>
                  </a:lnTo>
                  <a:lnTo>
                    <a:pt x="19330" y="7355"/>
                  </a:lnTo>
                  <a:lnTo>
                    <a:pt x="19076" y="6910"/>
                  </a:lnTo>
                  <a:lnTo>
                    <a:pt x="18821" y="6465"/>
                  </a:lnTo>
                  <a:lnTo>
                    <a:pt x="18546" y="6041"/>
                  </a:lnTo>
                  <a:lnTo>
                    <a:pt x="18249" y="5638"/>
                  </a:lnTo>
                  <a:lnTo>
                    <a:pt x="17952" y="5235"/>
                  </a:lnTo>
                  <a:lnTo>
                    <a:pt x="17613" y="4833"/>
                  </a:lnTo>
                  <a:lnTo>
                    <a:pt x="17295" y="4472"/>
                  </a:lnTo>
                  <a:lnTo>
                    <a:pt x="16935" y="4112"/>
                  </a:lnTo>
                  <a:lnTo>
                    <a:pt x="16575" y="3752"/>
                  </a:lnTo>
                  <a:lnTo>
                    <a:pt x="16215" y="3413"/>
                  </a:lnTo>
                  <a:lnTo>
                    <a:pt x="15833" y="3095"/>
                  </a:lnTo>
                  <a:lnTo>
                    <a:pt x="15430" y="2798"/>
                  </a:lnTo>
                  <a:lnTo>
                    <a:pt x="15028" y="2501"/>
                  </a:lnTo>
                  <a:lnTo>
                    <a:pt x="14604" y="2226"/>
                  </a:lnTo>
                  <a:lnTo>
                    <a:pt x="14180" y="1950"/>
                  </a:lnTo>
                  <a:lnTo>
                    <a:pt x="13735" y="1717"/>
                  </a:lnTo>
                  <a:lnTo>
                    <a:pt x="13290" y="1484"/>
                  </a:lnTo>
                  <a:lnTo>
                    <a:pt x="12845" y="1272"/>
                  </a:lnTo>
                  <a:lnTo>
                    <a:pt x="12378" y="1060"/>
                  </a:lnTo>
                  <a:lnTo>
                    <a:pt x="11891" y="890"/>
                  </a:lnTo>
                  <a:lnTo>
                    <a:pt x="11425" y="721"/>
                  </a:lnTo>
                  <a:lnTo>
                    <a:pt x="10937" y="573"/>
                  </a:lnTo>
                  <a:lnTo>
                    <a:pt x="10428" y="445"/>
                  </a:lnTo>
                  <a:lnTo>
                    <a:pt x="9941" y="318"/>
                  </a:lnTo>
                  <a:lnTo>
                    <a:pt x="9432" y="233"/>
                  </a:lnTo>
                  <a:lnTo>
                    <a:pt x="8902" y="149"/>
                  </a:lnTo>
                  <a:lnTo>
                    <a:pt x="8394" y="106"/>
                  </a:lnTo>
                  <a:lnTo>
                    <a:pt x="7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0"/>
            <p:cNvSpPr/>
            <p:nvPr/>
          </p:nvSpPr>
          <p:spPr>
            <a:xfrm>
              <a:off x="9825925" y="1527950"/>
              <a:ext cx="311575" cy="262300"/>
            </a:xfrm>
            <a:custGeom>
              <a:avLst/>
              <a:gdLst/>
              <a:ahLst/>
              <a:cxnLst/>
              <a:rect l="l" t="t" r="r" b="b"/>
              <a:pathLst>
                <a:path w="12463" h="10492" extrusionOk="0">
                  <a:moveTo>
                    <a:pt x="1" y="1"/>
                  </a:moveTo>
                  <a:lnTo>
                    <a:pt x="3201" y="10492"/>
                  </a:lnTo>
                  <a:lnTo>
                    <a:pt x="3392" y="10322"/>
                  </a:lnTo>
                  <a:lnTo>
                    <a:pt x="3625" y="10153"/>
                  </a:lnTo>
                  <a:lnTo>
                    <a:pt x="3879" y="10004"/>
                  </a:lnTo>
                  <a:lnTo>
                    <a:pt x="4133" y="9877"/>
                  </a:lnTo>
                  <a:lnTo>
                    <a:pt x="4409" y="9750"/>
                  </a:lnTo>
                  <a:lnTo>
                    <a:pt x="4706" y="9665"/>
                  </a:lnTo>
                  <a:lnTo>
                    <a:pt x="5002" y="9581"/>
                  </a:lnTo>
                  <a:lnTo>
                    <a:pt x="5342" y="9496"/>
                  </a:lnTo>
                  <a:lnTo>
                    <a:pt x="5659" y="9432"/>
                  </a:lnTo>
                  <a:lnTo>
                    <a:pt x="5999" y="9390"/>
                  </a:lnTo>
                  <a:lnTo>
                    <a:pt x="6698" y="9326"/>
                  </a:lnTo>
                  <a:lnTo>
                    <a:pt x="7397" y="9305"/>
                  </a:lnTo>
                  <a:lnTo>
                    <a:pt x="8118" y="9326"/>
                  </a:lnTo>
                  <a:lnTo>
                    <a:pt x="8817" y="9390"/>
                  </a:lnTo>
                  <a:lnTo>
                    <a:pt x="9496" y="9475"/>
                  </a:lnTo>
                  <a:lnTo>
                    <a:pt x="10153" y="9581"/>
                  </a:lnTo>
                  <a:lnTo>
                    <a:pt x="10767" y="9708"/>
                  </a:lnTo>
                  <a:lnTo>
                    <a:pt x="11297" y="9835"/>
                  </a:lnTo>
                  <a:lnTo>
                    <a:pt x="11785" y="10004"/>
                  </a:lnTo>
                  <a:lnTo>
                    <a:pt x="12166" y="10153"/>
                  </a:lnTo>
                  <a:lnTo>
                    <a:pt x="12463" y="10301"/>
                  </a:lnTo>
                  <a:lnTo>
                    <a:pt x="12209" y="9835"/>
                  </a:lnTo>
                  <a:lnTo>
                    <a:pt x="11954" y="9369"/>
                  </a:lnTo>
                  <a:lnTo>
                    <a:pt x="11658" y="8966"/>
                  </a:lnTo>
                  <a:lnTo>
                    <a:pt x="11340" y="8584"/>
                  </a:lnTo>
                  <a:lnTo>
                    <a:pt x="11000" y="8224"/>
                  </a:lnTo>
                  <a:lnTo>
                    <a:pt x="10661" y="7906"/>
                  </a:lnTo>
                  <a:lnTo>
                    <a:pt x="10280" y="7609"/>
                  </a:lnTo>
                  <a:lnTo>
                    <a:pt x="9898" y="7334"/>
                  </a:lnTo>
                  <a:lnTo>
                    <a:pt x="9517" y="7080"/>
                  </a:lnTo>
                  <a:lnTo>
                    <a:pt x="9114" y="6868"/>
                  </a:lnTo>
                  <a:lnTo>
                    <a:pt x="8711" y="6677"/>
                  </a:lnTo>
                  <a:lnTo>
                    <a:pt x="8309" y="6486"/>
                  </a:lnTo>
                  <a:lnTo>
                    <a:pt x="7885" y="6338"/>
                  </a:lnTo>
                  <a:lnTo>
                    <a:pt x="7482" y="6189"/>
                  </a:lnTo>
                  <a:lnTo>
                    <a:pt x="7058" y="6083"/>
                  </a:lnTo>
                  <a:lnTo>
                    <a:pt x="6656" y="5977"/>
                  </a:lnTo>
                  <a:lnTo>
                    <a:pt x="6274" y="5893"/>
                  </a:lnTo>
                  <a:lnTo>
                    <a:pt x="5871" y="5808"/>
                  </a:lnTo>
                  <a:lnTo>
                    <a:pt x="5130" y="5702"/>
                  </a:lnTo>
                  <a:lnTo>
                    <a:pt x="4473" y="5638"/>
                  </a:lnTo>
                  <a:lnTo>
                    <a:pt x="3879" y="5617"/>
                  </a:lnTo>
                  <a:lnTo>
                    <a:pt x="3392" y="5596"/>
                  </a:lnTo>
                  <a:lnTo>
                    <a:pt x="3010" y="5617"/>
                  </a:lnTo>
                  <a:lnTo>
                    <a:pt x="2692" y="563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0"/>
            <p:cNvSpPr/>
            <p:nvPr/>
          </p:nvSpPr>
          <p:spPr>
            <a:xfrm>
              <a:off x="9767650" y="1050025"/>
              <a:ext cx="102800" cy="477950"/>
            </a:xfrm>
            <a:custGeom>
              <a:avLst/>
              <a:gdLst/>
              <a:ahLst/>
              <a:cxnLst/>
              <a:rect l="l" t="t" r="r" b="b"/>
              <a:pathLst>
                <a:path w="4112" h="19118" extrusionOk="0">
                  <a:moveTo>
                    <a:pt x="0" y="0"/>
                  </a:moveTo>
                  <a:lnTo>
                    <a:pt x="2332" y="19118"/>
                  </a:lnTo>
                  <a:lnTo>
                    <a:pt x="3964" y="11509"/>
                  </a:lnTo>
                  <a:lnTo>
                    <a:pt x="4006" y="11191"/>
                  </a:lnTo>
                  <a:lnTo>
                    <a:pt x="4069" y="10894"/>
                  </a:lnTo>
                  <a:lnTo>
                    <a:pt x="4091" y="10576"/>
                  </a:lnTo>
                  <a:lnTo>
                    <a:pt x="4112" y="10258"/>
                  </a:lnTo>
                  <a:lnTo>
                    <a:pt x="4112" y="9962"/>
                  </a:lnTo>
                  <a:lnTo>
                    <a:pt x="4112" y="9644"/>
                  </a:lnTo>
                  <a:lnTo>
                    <a:pt x="4091" y="9347"/>
                  </a:lnTo>
                  <a:lnTo>
                    <a:pt x="4048" y="9029"/>
                  </a:lnTo>
                  <a:lnTo>
                    <a:pt x="4006" y="8732"/>
                  </a:lnTo>
                  <a:lnTo>
                    <a:pt x="3964" y="8414"/>
                  </a:lnTo>
                  <a:lnTo>
                    <a:pt x="3879" y="8118"/>
                  </a:lnTo>
                  <a:lnTo>
                    <a:pt x="3794" y="7821"/>
                  </a:lnTo>
                  <a:lnTo>
                    <a:pt x="3709" y="7524"/>
                  </a:lnTo>
                  <a:lnTo>
                    <a:pt x="3603" y="7227"/>
                  </a:lnTo>
                  <a:lnTo>
                    <a:pt x="3476" y="6952"/>
                  </a:lnTo>
                  <a:lnTo>
                    <a:pt x="3328" y="665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0"/>
            <p:cNvSpPr/>
            <p:nvPr/>
          </p:nvSpPr>
          <p:spPr>
            <a:xfrm>
              <a:off x="9576900" y="1735650"/>
              <a:ext cx="721150" cy="641175"/>
            </a:xfrm>
            <a:custGeom>
              <a:avLst/>
              <a:gdLst/>
              <a:ahLst/>
              <a:cxnLst/>
              <a:rect l="l" t="t" r="r" b="b"/>
              <a:pathLst>
                <a:path w="28846" h="25647" extrusionOk="0">
                  <a:moveTo>
                    <a:pt x="27892" y="1"/>
                  </a:moveTo>
                  <a:lnTo>
                    <a:pt x="27913" y="425"/>
                  </a:lnTo>
                  <a:lnTo>
                    <a:pt x="27934" y="976"/>
                  </a:lnTo>
                  <a:lnTo>
                    <a:pt x="27934" y="1506"/>
                  </a:lnTo>
                  <a:lnTo>
                    <a:pt x="27913" y="2036"/>
                  </a:lnTo>
                  <a:lnTo>
                    <a:pt x="27892" y="2587"/>
                  </a:lnTo>
                  <a:lnTo>
                    <a:pt x="27828" y="3095"/>
                  </a:lnTo>
                  <a:lnTo>
                    <a:pt x="27765" y="3625"/>
                  </a:lnTo>
                  <a:lnTo>
                    <a:pt x="27659" y="4155"/>
                  </a:lnTo>
                  <a:lnTo>
                    <a:pt x="27553" y="4664"/>
                  </a:lnTo>
                  <a:lnTo>
                    <a:pt x="27447" y="5172"/>
                  </a:lnTo>
                  <a:lnTo>
                    <a:pt x="27299" y="5681"/>
                  </a:lnTo>
                  <a:lnTo>
                    <a:pt x="27129" y="6190"/>
                  </a:lnTo>
                  <a:lnTo>
                    <a:pt x="26960" y="6677"/>
                  </a:lnTo>
                  <a:lnTo>
                    <a:pt x="26769" y="7165"/>
                  </a:lnTo>
                  <a:lnTo>
                    <a:pt x="26557" y="7631"/>
                  </a:lnTo>
                  <a:lnTo>
                    <a:pt x="26345" y="8118"/>
                  </a:lnTo>
                  <a:lnTo>
                    <a:pt x="26112" y="8585"/>
                  </a:lnTo>
                  <a:lnTo>
                    <a:pt x="25857" y="9030"/>
                  </a:lnTo>
                  <a:lnTo>
                    <a:pt x="25582" y="9475"/>
                  </a:lnTo>
                  <a:lnTo>
                    <a:pt x="25306" y="9920"/>
                  </a:lnTo>
                  <a:lnTo>
                    <a:pt x="25010" y="10344"/>
                  </a:lnTo>
                  <a:lnTo>
                    <a:pt x="24692" y="10768"/>
                  </a:lnTo>
                  <a:lnTo>
                    <a:pt x="24353" y="11170"/>
                  </a:lnTo>
                  <a:lnTo>
                    <a:pt x="24013" y="11573"/>
                  </a:lnTo>
                  <a:lnTo>
                    <a:pt x="23653" y="11955"/>
                  </a:lnTo>
                  <a:lnTo>
                    <a:pt x="23293" y="12336"/>
                  </a:lnTo>
                  <a:lnTo>
                    <a:pt x="22911" y="12696"/>
                  </a:lnTo>
                  <a:lnTo>
                    <a:pt x="22509" y="13035"/>
                  </a:lnTo>
                  <a:lnTo>
                    <a:pt x="22106" y="13375"/>
                  </a:lnTo>
                  <a:lnTo>
                    <a:pt x="21682" y="13714"/>
                  </a:lnTo>
                  <a:lnTo>
                    <a:pt x="21237" y="14010"/>
                  </a:lnTo>
                  <a:lnTo>
                    <a:pt x="20792" y="14307"/>
                  </a:lnTo>
                  <a:lnTo>
                    <a:pt x="20326" y="14604"/>
                  </a:lnTo>
                  <a:lnTo>
                    <a:pt x="11869" y="19606"/>
                  </a:lnTo>
                  <a:lnTo>
                    <a:pt x="11233" y="19161"/>
                  </a:lnTo>
                  <a:lnTo>
                    <a:pt x="10555" y="18758"/>
                  </a:lnTo>
                  <a:lnTo>
                    <a:pt x="9877" y="18376"/>
                  </a:lnTo>
                  <a:lnTo>
                    <a:pt x="9177" y="18037"/>
                  </a:lnTo>
                  <a:lnTo>
                    <a:pt x="8457" y="17719"/>
                  </a:lnTo>
                  <a:lnTo>
                    <a:pt x="7715" y="17444"/>
                  </a:lnTo>
                  <a:lnTo>
                    <a:pt x="6973" y="17190"/>
                  </a:lnTo>
                  <a:lnTo>
                    <a:pt x="6210" y="16978"/>
                  </a:lnTo>
                  <a:lnTo>
                    <a:pt x="5447" y="16808"/>
                  </a:lnTo>
                  <a:lnTo>
                    <a:pt x="4684" y="16660"/>
                  </a:lnTo>
                  <a:lnTo>
                    <a:pt x="3921" y="16554"/>
                  </a:lnTo>
                  <a:lnTo>
                    <a:pt x="3137" y="16469"/>
                  </a:lnTo>
                  <a:lnTo>
                    <a:pt x="2353" y="16427"/>
                  </a:lnTo>
                  <a:lnTo>
                    <a:pt x="1569" y="16427"/>
                  </a:lnTo>
                  <a:lnTo>
                    <a:pt x="784" y="16448"/>
                  </a:lnTo>
                  <a:lnTo>
                    <a:pt x="0" y="16511"/>
                  </a:lnTo>
                  <a:lnTo>
                    <a:pt x="8563" y="25646"/>
                  </a:lnTo>
                  <a:lnTo>
                    <a:pt x="22975" y="16045"/>
                  </a:lnTo>
                  <a:lnTo>
                    <a:pt x="23420" y="15727"/>
                  </a:lnTo>
                  <a:lnTo>
                    <a:pt x="23844" y="15409"/>
                  </a:lnTo>
                  <a:lnTo>
                    <a:pt x="24268" y="15070"/>
                  </a:lnTo>
                  <a:lnTo>
                    <a:pt x="24671" y="14710"/>
                  </a:lnTo>
                  <a:lnTo>
                    <a:pt x="25052" y="14328"/>
                  </a:lnTo>
                  <a:lnTo>
                    <a:pt x="25412" y="13947"/>
                  </a:lnTo>
                  <a:lnTo>
                    <a:pt x="25751" y="13544"/>
                  </a:lnTo>
                  <a:lnTo>
                    <a:pt x="26091" y="13141"/>
                  </a:lnTo>
                  <a:lnTo>
                    <a:pt x="26408" y="12718"/>
                  </a:lnTo>
                  <a:lnTo>
                    <a:pt x="26705" y="12272"/>
                  </a:lnTo>
                  <a:lnTo>
                    <a:pt x="26981" y="11827"/>
                  </a:lnTo>
                  <a:lnTo>
                    <a:pt x="27235" y="11382"/>
                  </a:lnTo>
                  <a:lnTo>
                    <a:pt x="27468" y="10916"/>
                  </a:lnTo>
                  <a:lnTo>
                    <a:pt x="27701" y="10450"/>
                  </a:lnTo>
                  <a:lnTo>
                    <a:pt x="27892" y="9962"/>
                  </a:lnTo>
                  <a:lnTo>
                    <a:pt x="28083" y="9475"/>
                  </a:lnTo>
                  <a:lnTo>
                    <a:pt x="28252" y="8987"/>
                  </a:lnTo>
                  <a:lnTo>
                    <a:pt x="28401" y="8479"/>
                  </a:lnTo>
                  <a:lnTo>
                    <a:pt x="28528" y="7970"/>
                  </a:lnTo>
                  <a:lnTo>
                    <a:pt x="28634" y="7461"/>
                  </a:lnTo>
                  <a:lnTo>
                    <a:pt x="28719" y="6953"/>
                  </a:lnTo>
                  <a:lnTo>
                    <a:pt x="28782" y="6423"/>
                  </a:lnTo>
                  <a:lnTo>
                    <a:pt x="28825" y="5914"/>
                  </a:lnTo>
                  <a:lnTo>
                    <a:pt x="28846" y="5384"/>
                  </a:lnTo>
                  <a:lnTo>
                    <a:pt x="28846" y="4854"/>
                  </a:lnTo>
                  <a:lnTo>
                    <a:pt x="28825" y="4325"/>
                  </a:lnTo>
                  <a:lnTo>
                    <a:pt x="28782" y="3795"/>
                  </a:lnTo>
                  <a:lnTo>
                    <a:pt x="28719" y="3265"/>
                  </a:lnTo>
                  <a:lnTo>
                    <a:pt x="28634" y="2735"/>
                  </a:lnTo>
                  <a:lnTo>
                    <a:pt x="28528" y="2205"/>
                  </a:lnTo>
                  <a:lnTo>
                    <a:pt x="28401" y="1675"/>
                  </a:lnTo>
                  <a:lnTo>
                    <a:pt x="28252" y="1145"/>
                  </a:lnTo>
                  <a:lnTo>
                    <a:pt x="278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0"/>
            <p:cNvSpPr/>
            <p:nvPr/>
          </p:nvSpPr>
          <p:spPr>
            <a:xfrm>
              <a:off x="9302425" y="2336525"/>
              <a:ext cx="177000" cy="110775"/>
            </a:xfrm>
            <a:custGeom>
              <a:avLst/>
              <a:gdLst/>
              <a:ahLst/>
              <a:cxnLst/>
              <a:rect l="l" t="t" r="r" b="b"/>
              <a:pathLst>
                <a:path w="7080" h="4431" extrusionOk="0">
                  <a:moveTo>
                    <a:pt x="4049" y="0"/>
                  </a:moveTo>
                  <a:lnTo>
                    <a:pt x="3540" y="22"/>
                  </a:lnTo>
                  <a:lnTo>
                    <a:pt x="3031" y="106"/>
                  </a:lnTo>
                  <a:lnTo>
                    <a:pt x="2523" y="212"/>
                  </a:lnTo>
                  <a:lnTo>
                    <a:pt x="2014" y="318"/>
                  </a:lnTo>
                  <a:lnTo>
                    <a:pt x="1781" y="403"/>
                  </a:lnTo>
                  <a:lnTo>
                    <a:pt x="1548" y="488"/>
                  </a:lnTo>
                  <a:lnTo>
                    <a:pt x="1314" y="594"/>
                  </a:lnTo>
                  <a:lnTo>
                    <a:pt x="1103" y="700"/>
                  </a:lnTo>
                  <a:lnTo>
                    <a:pt x="891" y="848"/>
                  </a:lnTo>
                  <a:lnTo>
                    <a:pt x="700" y="997"/>
                  </a:lnTo>
                  <a:lnTo>
                    <a:pt x="530" y="1166"/>
                  </a:lnTo>
                  <a:lnTo>
                    <a:pt x="361" y="1357"/>
                  </a:lnTo>
                  <a:lnTo>
                    <a:pt x="234" y="1569"/>
                  </a:lnTo>
                  <a:lnTo>
                    <a:pt x="128" y="1802"/>
                  </a:lnTo>
                  <a:lnTo>
                    <a:pt x="64" y="2035"/>
                  </a:lnTo>
                  <a:lnTo>
                    <a:pt x="22" y="2289"/>
                  </a:lnTo>
                  <a:lnTo>
                    <a:pt x="0" y="2544"/>
                  </a:lnTo>
                  <a:lnTo>
                    <a:pt x="43" y="2777"/>
                  </a:lnTo>
                  <a:lnTo>
                    <a:pt x="106" y="3010"/>
                  </a:lnTo>
                  <a:lnTo>
                    <a:pt x="212" y="3243"/>
                  </a:lnTo>
                  <a:lnTo>
                    <a:pt x="361" y="3434"/>
                  </a:lnTo>
                  <a:lnTo>
                    <a:pt x="530" y="3603"/>
                  </a:lnTo>
                  <a:lnTo>
                    <a:pt x="721" y="3752"/>
                  </a:lnTo>
                  <a:lnTo>
                    <a:pt x="933" y="3879"/>
                  </a:lnTo>
                  <a:lnTo>
                    <a:pt x="1166" y="3985"/>
                  </a:lnTo>
                  <a:lnTo>
                    <a:pt x="1399" y="4070"/>
                  </a:lnTo>
                  <a:lnTo>
                    <a:pt x="1654" y="4155"/>
                  </a:lnTo>
                  <a:lnTo>
                    <a:pt x="1887" y="4197"/>
                  </a:lnTo>
                  <a:lnTo>
                    <a:pt x="2523" y="4324"/>
                  </a:lnTo>
                  <a:lnTo>
                    <a:pt x="3158" y="4388"/>
                  </a:lnTo>
                  <a:lnTo>
                    <a:pt x="3837" y="4430"/>
                  </a:lnTo>
                  <a:lnTo>
                    <a:pt x="4494" y="4430"/>
                  </a:lnTo>
                  <a:lnTo>
                    <a:pt x="5172" y="4388"/>
                  </a:lnTo>
                  <a:lnTo>
                    <a:pt x="5829" y="4282"/>
                  </a:lnTo>
                  <a:lnTo>
                    <a:pt x="6465" y="4155"/>
                  </a:lnTo>
                  <a:lnTo>
                    <a:pt x="7079" y="3985"/>
                  </a:lnTo>
                  <a:lnTo>
                    <a:pt x="40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0"/>
            <p:cNvSpPr/>
            <p:nvPr/>
          </p:nvSpPr>
          <p:spPr>
            <a:xfrm>
              <a:off x="9400975" y="2434550"/>
              <a:ext cx="80025" cy="14325"/>
            </a:xfrm>
            <a:custGeom>
              <a:avLst/>
              <a:gdLst/>
              <a:ahLst/>
              <a:cxnLst/>
              <a:rect l="l" t="t" r="r" b="b"/>
              <a:pathLst>
                <a:path w="3201" h="573" extrusionOk="0">
                  <a:moveTo>
                    <a:pt x="3116" y="0"/>
                  </a:moveTo>
                  <a:lnTo>
                    <a:pt x="2756" y="106"/>
                  </a:lnTo>
                  <a:lnTo>
                    <a:pt x="2417" y="191"/>
                  </a:lnTo>
                  <a:lnTo>
                    <a:pt x="2056" y="276"/>
                  </a:lnTo>
                  <a:lnTo>
                    <a:pt x="1675" y="339"/>
                  </a:lnTo>
                  <a:lnTo>
                    <a:pt x="1293" y="382"/>
                  </a:lnTo>
                  <a:lnTo>
                    <a:pt x="912" y="424"/>
                  </a:lnTo>
                  <a:lnTo>
                    <a:pt x="509" y="445"/>
                  </a:lnTo>
                  <a:lnTo>
                    <a:pt x="64" y="445"/>
                  </a:lnTo>
                  <a:lnTo>
                    <a:pt x="22" y="467"/>
                  </a:lnTo>
                  <a:lnTo>
                    <a:pt x="1" y="509"/>
                  </a:lnTo>
                  <a:lnTo>
                    <a:pt x="22" y="551"/>
                  </a:lnTo>
                  <a:lnTo>
                    <a:pt x="64" y="573"/>
                  </a:lnTo>
                  <a:lnTo>
                    <a:pt x="530" y="573"/>
                  </a:lnTo>
                  <a:lnTo>
                    <a:pt x="912" y="551"/>
                  </a:lnTo>
                  <a:lnTo>
                    <a:pt x="1315" y="509"/>
                  </a:lnTo>
                  <a:lnTo>
                    <a:pt x="1696" y="467"/>
                  </a:lnTo>
                  <a:lnTo>
                    <a:pt x="2078" y="403"/>
                  </a:lnTo>
                  <a:lnTo>
                    <a:pt x="2438" y="318"/>
                  </a:lnTo>
                  <a:lnTo>
                    <a:pt x="2798" y="234"/>
                  </a:lnTo>
                  <a:lnTo>
                    <a:pt x="3159" y="128"/>
                  </a:lnTo>
                  <a:lnTo>
                    <a:pt x="3180" y="85"/>
                  </a:lnTo>
                  <a:lnTo>
                    <a:pt x="3201" y="43"/>
                  </a:lnTo>
                  <a:lnTo>
                    <a:pt x="3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0"/>
            <p:cNvSpPr/>
            <p:nvPr/>
          </p:nvSpPr>
          <p:spPr>
            <a:xfrm>
              <a:off x="9300825" y="2334925"/>
              <a:ext cx="104425" cy="84275"/>
            </a:xfrm>
            <a:custGeom>
              <a:avLst/>
              <a:gdLst/>
              <a:ahLst/>
              <a:cxnLst/>
              <a:rect l="l" t="t" r="r" b="b"/>
              <a:pathLst>
                <a:path w="4177" h="3371" extrusionOk="0">
                  <a:moveTo>
                    <a:pt x="3837" y="1"/>
                  </a:moveTo>
                  <a:lnTo>
                    <a:pt x="3561" y="22"/>
                  </a:lnTo>
                  <a:lnTo>
                    <a:pt x="3010" y="107"/>
                  </a:lnTo>
                  <a:lnTo>
                    <a:pt x="2502" y="213"/>
                  </a:lnTo>
                  <a:lnTo>
                    <a:pt x="2057" y="319"/>
                  </a:lnTo>
                  <a:lnTo>
                    <a:pt x="1802" y="404"/>
                  </a:lnTo>
                  <a:lnTo>
                    <a:pt x="1548" y="488"/>
                  </a:lnTo>
                  <a:lnTo>
                    <a:pt x="1294" y="615"/>
                  </a:lnTo>
                  <a:lnTo>
                    <a:pt x="1082" y="743"/>
                  </a:lnTo>
                  <a:lnTo>
                    <a:pt x="870" y="891"/>
                  </a:lnTo>
                  <a:lnTo>
                    <a:pt x="679" y="1039"/>
                  </a:lnTo>
                  <a:lnTo>
                    <a:pt x="509" y="1209"/>
                  </a:lnTo>
                  <a:lnTo>
                    <a:pt x="382" y="1378"/>
                  </a:lnTo>
                  <a:lnTo>
                    <a:pt x="234" y="1612"/>
                  </a:lnTo>
                  <a:lnTo>
                    <a:pt x="128" y="1866"/>
                  </a:lnTo>
                  <a:lnTo>
                    <a:pt x="43" y="2120"/>
                  </a:lnTo>
                  <a:lnTo>
                    <a:pt x="1" y="2375"/>
                  </a:lnTo>
                  <a:lnTo>
                    <a:pt x="1" y="2629"/>
                  </a:lnTo>
                  <a:lnTo>
                    <a:pt x="43" y="2883"/>
                  </a:lnTo>
                  <a:lnTo>
                    <a:pt x="107" y="3116"/>
                  </a:lnTo>
                  <a:lnTo>
                    <a:pt x="213" y="3328"/>
                  </a:lnTo>
                  <a:lnTo>
                    <a:pt x="255" y="3350"/>
                  </a:lnTo>
                  <a:lnTo>
                    <a:pt x="276" y="3371"/>
                  </a:lnTo>
                  <a:lnTo>
                    <a:pt x="319" y="3350"/>
                  </a:lnTo>
                  <a:lnTo>
                    <a:pt x="340" y="3307"/>
                  </a:lnTo>
                  <a:lnTo>
                    <a:pt x="340" y="3265"/>
                  </a:lnTo>
                  <a:lnTo>
                    <a:pt x="234" y="3074"/>
                  </a:lnTo>
                  <a:lnTo>
                    <a:pt x="170" y="2841"/>
                  </a:lnTo>
                  <a:lnTo>
                    <a:pt x="149" y="2608"/>
                  </a:lnTo>
                  <a:lnTo>
                    <a:pt x="149" y="2375"/>
                  </a:lnTo>
                  <a:lnTo>
                    <a:pt x="192" y="2141"/>
                  </a:lnTo>
                  <a:lnTo>
                    <a:pt x="255" y="1908"/>
                  </a:lnTo>
                  <a:lnTo>
                    <a:pt x="361" y="1675"/>
                  </a:lnTo>
                  <a:lnTo>
                    <a:pt x="488" y="1463"/>
                  </a:lnTo>
                  <a:lnTo>
                    <a:pt x="615" y="1294"/>
                  </a:lnTo>
                  <a:lnTo>
                    <a:pt x="785" y="1145"/>
                  </a:lnTo>
                  <a:lnTo>
                    <a:pt x="955" y="997"/>
                  </a:lnTo>
                  <a:lnTo>
                    <a:pt x="1145" y="849"/>
                  </a:lnTo>
                  <a:lnTo>
                    <a:pt x="1378" y="721"/>
                  </a:lnTo>
                  <a:lnTo>
                    <a:pt x="1590" y="615"/>
                  </a:lnTo>
                  <a:lnTo>
                    <a:pt x="1845" y="531"/>
                  </a:lnTo>
                  <a:lnTo>
                    <a:pt x="2099" y="467"/>
                  </a:lnTo>
                  <a:lnTo>
                    <a:pt x="2544" y="361"/>
                  </a:lnTo>
                  <a:lnTo>
                    <a:pt x="3032" y="255"/>
                  </a:lnTo>
                  <a:lnTo>
                    <a:pt x="3583" y="170"/>
                  </a:lnTo>
                  <a:lnTo>
                    <a:pt x="3858" y="149"/>
                  </a:lnTo>
                  <a:lnTo>
                    <a:pt x="4113" y="128"/>
                  </a:lnTo>
                  <a:lnTo>
                    <a:pt x="4176" y="107"/>
                  </a:lnTo>
                  <a:lnTo>
                    <a:pt x="4176" y="64"/>
                  </a:lnTo>
                  <a:lnTo>
                    <a:pt x="4155" y="22"/>
                  </a:lnTo>
                  <a:lnTo>
                    <a:pt x="4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0"/>
            <p:cNvSpPr/>
            <p:nvPr/>
          </p:nvSpPr>
          <p:spPr>
            <a:xfrm>
              <a:off x="9379250" y="2073175"/>
              <a:ext cx="457300" cy="424450"/>
            </a:xfrm>
            <a:custGeom>
              <a:avLst/>
              <a:gdLst/>
              <a:ahLst/>
              <a:cxnLst/>
              <a:rect l="l" t="t" r="r" b="b"/>
              <a:pathLst>
                <a:path w="18292" h="16978" extrusionOk="0">
                  <a:moveTo>
                    <a:pt x="7143" y="1"/>
                  </a:moveTo>
                  <a:lnTo>
                    <a:pt x="6974" y="22"/>
                  </a:lnTo>
                  <a:lnTo>
                    <a:pt x="6825" y="43"/>
                  </a:lnTo>
                  <a:lnTo>
                    <a:pt x="6656" y="86"/>
                  </a:lnTo>
                  <a:lnTo>
                    <a:pt x="6507" y="149"/>
                  </a:lnTo>
                  <a:lnTo>
                    <a:pt x="6359" y="213"/>
                  </a:lnTo>
                  <a:lnTo>
                    <a:pt x="6232" y="297"/>
                  </a:lnTo>
                  <a:lnTo>
                    <a:pt x="6083" y="403"/>
                  </a:lnTo>
                  <a:lnTo>
                    <a:pt x="5956" y="509"/>
                  </a:lnTo>
                  <a:lnTo>
                    <a:pt x="5850" y="615"/>
                  </a:lnTo>
                  <a:lnTo>
                    <a:pt x="5723" y="743"/>
                  </a:lnTo>
                  <a:lnTo>
                    <a:pt x="340" y="7652"/>
                  </a:lnTo>
                  <a:lnTo>
                    <a:pt x="191" y="7885"/>
                  </a:lnTo>
                  <a:lnTo>
                    <a:pt x="85" y="8139"/>
                  </a:lnTo>
                  <a:lnTo>
                    <a:pt x="22" y="8394"/>
                  </a:lnTo>
                  <a:lnTo>
                    <a:pt x="1" y="8669"/>
                  </a:lnTo>
                  <a:lnTo>
                    <a:pt x="1" y="8924"/>
                  </a:lnTo>
                  <a:lnTo>
                    <a:pt x="64" y="9178"/>
                  </a:lnTo>
                  <a:lnTo>
                    <a:pt x="170" y="9432"/>
                  </a:lnTo>
                  <a:lnTo>
                    <a:pt x="319" y="9665"/>
                  </a:lnTo>
                  <a:lnTo>
                    <a:pt x="4663" y="15388"/>
                  </a:lnTo>
                  <a:lnTo>
                    <a:pt x="4791" y="15536"/>
                  </a:lnTo>
                  <a:lnTo>
                    <a:pt x="4939" y="15685"/>
                  </a:lnTo>
                  <a:lnTo>
                    <a:pt x="5108" y="15791"/>
                  </a:lnTo>
                  <a:lnTo>
                    <a:pt x="5278" y="15897"/>
                  </a:lnTo>
                  <a:lnTo>
                    <a:pt x="5469" y="15960"/>
                  </a:lnTo>
                  <a:lnTo>
                    <a:pt x="5660" y="16024"/>
                  </a:lnTo>
                  <a:lnTo>
                    <a:pt x="5871" y="16045"/>
                  </a:lnTo>
                  <a:lnTo>
                    <a:pt x="6062" y="16045"/>
                  </a:lnTo>
                  <a:lnTo>
                    <a:pt x="7503" y="15960"/>
                  </a:lnTo>
                  <a:lnTo>
                    <a:pt x="7885" y="16342"/>
                  </a:lnTo>
                  <a:lnTo>
                    <a:pt x="8033" y="16490"/>
                  </a:lnTo>
                  <a:lnTo>
                    <a:pt x="8203" y="16638"/>
                  </a:lnTo>
                  <a:lnTo>
                    <a:pt x="8394" y="16744"/>
                  </a:lnTo>
                  <a:lnTo>
                    <a:pt x="8584" y="16829"/>
                  </a:lnTo>
                  <a:lnTo>
                    <a:pt x="8775" y="16914"/>
                  </a:lnTo>
                  <a:lnTo>
                    <a:pt x="8987" y="16956"/>
                  </a:lnTo>
                  <a:lnTo>
                    <a:pt x="9199" y="16978"/>
                  </a:lnTo>
                  <a:lnTo>
                    <a:pt x="9411" y="16978"/>
                  </a:lnTo>
                  <a:lnTo>
                    <a:pt x="11467" y="16893"/>
                  </a:lnTo>
                  <a:lnTo>
                    <a:pt x="11891" y="16872"/>
                  </a:lnTo>
                  <a:lnTo>
                    <a:pt x="12293" y="16808"/>
                  </a:lnTo>
                  <a:lnTo>
                    <a:pt x="12696" y="16702"/>
                  </a:lnTo>
                  <a:lnTo>
                    <a:pt x="13099" y="16575"/>
                  </a:lnTo>
                  <a:lnTo>
                    <a:pt x="13480" y="16405"/>
                  </a:lnTo>
                  <a:lnTo>
                    <a:pt x="13841" y="16215"/>
                  </a:lnTo>
                  <a:lnTo>
                    <a:pt x="14180" y="15981"/>
                  </a:lnTo>
                  <a:lnTo>
                    <a:pt x="14519" y="15727"/>
                  </a:lnTo>
                  <a:lnTo>
                    <a:pt x="17422" y="13311"/>
                  </a:lnTo>
                  <a:lnTo>
                    <a:pt x="17592" y="13163"/>
                  </a:lnTo>
                  <a:lnTo>
                    <a:pt x="17740" y="13014"/>
                  </a:lnTo>
                  <a:lnTo>
                    <a:pt x="17868" y="12845"/>
                  </a:lnTo>
                  <a:lnTo>
                    <a:pt x="17974" y="12654"/>
                  </a:lnTo>
                  <a:lnTo>
                    <a:pt x="18079" y="12484"/>
                  </a:lnTo>
                  <a:lnTo>
                    <a:pt x="18143" y="12294"/>
                  </a:lnTo>
                  <a:lnTo>
                    <a:pt x="18207" y="12103"/>
                  </a:lnTo>
                  <a:lnTo>
                    <a:pt x="18249" y="11891"/>
                  </a:lnTo>
                  <a:lnTo>
                    <a:pt x="18291" y="11700"/>
                  </a:lnTo>
                  <a:lnTo>
                    <a:pt x="18291" y="11488"/>
                  </a:lnTo>
                  <a:lnTo>
                    <a:pt x="18291" y="11276"/>
                  </a:lnTo>
                  <a:lnTo>
                    <a:pt x="18270" y="11064"/>
                  </a:lnTo>
                  <a:lnTo>
                    <a:pt x="18228" y="10874"/>
                  </a:lnTo>
                  <a:lnTo>
                    <a:pt x="18164" y="10662"/>
                  </a:lnTo>
                  <a:lnTo>
                    <a:pt x="18079" y="10471"/>
                  </a:lnTo>
                  <a:lnTo>
                    <a:pt x="17995" y="10280"/>
                  </a:lnTo>
                  <a:lnTo>
                    <a:pt x="16914" y="8373"/>
                  </a:lnTo>
                  <a:lnTo>
                    <a:pt x="16532" y="7716"/>
                  </a:lnTo>
                  <a:lnTo>
                    <a:pt x="16108" y="7058"/>
                  </a:lnTo>
                  <a:lnTo>
                    <a:pt x="15685" y="6444"/>
                  </a:lnTo>
                  <a:lnTo>
                    <a:pt x="15218" y="5829"/>
                  </a:lnTo>
                  <a:lnTo>
                    <a:pt x="14731" y="5236"/>
                  </a:lnTo>
                  <a:lnTo>
                    <a:pt x="14222" y="4664"/>
                  </a:lnTo>
                  <a:lnTo>
                    <a:pt x="13692" y="4112"/>
                  </a:lnTo>
                  <a:lnTo>
                    <a:pt x="13162" y="3583"/>
                  </a:lnTo>
                  <a:lnTo>
                    <a:pt x="12590" y="3074"/>
                  </a:lnTo>
                  <a:lnTo>
                    <a:pt x="11997" y="2608"/>
                  </a:lnTo>
                  <a:lnTo>
                    <a:pt x="11403" y="2141"/>
                  </a:lnTo>
                  <a:lnTo>
                    <a:pt x="10767" y="1696"/>
                  </a:lnTo>
                  <a:lnTo>
                    <a:pt x="10132" y="1272"/>
                  </a:lnTo>
                  <a:lnTo>
                    <a:pt x="9475" y="891"/>
                  </a:lnTo>
                  <a:lnTo>
                    <a:pt x="8796" y="531"/>
                  </a:lnTo>
                  <a:lnTo>
                    <a:pt x="8118" y="170"/>
                  </a:lnTo>
                  <a:lnTo>
                    <a:pt x="7949" y="107"/>
                  </a:lnTo>
                  <a:lnTo>
                    <a:pt x="7800" y="64"/>
                  </a:lnTo>
                  <a:lnTo>
                    <a:pt x="7631" y="22"/>
                  </a:lnTo>
                  <a:lnTo>
                    <a:pt x="74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0"/>
            <p:cNvSpPr/>
            <p:nvPr/>
          </p:nvSpPr>
          <p:spPr>
            <a:xfrm>
              <a:off x="9377125" y="2071050"/>
              <a:ext cx="461550" cy="428700"/>
            </a:xfrm>
            <a:custGeom>
              <a:avLst/>
              <a:gdLst/>
              <a:ahLst/>
              <a:cxnLst/>
              <a:rect l="l" t="t" r="r" b="b"/>
              <a:pathLst>
                <a:path w="18462" h="17148" extrusionOk="0">
                  <a:moveTo>
                    <a:pt x="7398" y="1"/>
                  </a:moveTo>
                  <a:lnTo>
                    <a:pt x="7228" y="22"/>
                  </a:lnTo>
                  <a:lnTo>
                    <a:pt x="7059" y="22"/>
                  </a:lnTo>
                  <a:lnTo>
                    <a:pt x="6889" y="65"/>
                  </a:lnTo>
                  <a:lnTo>
                    <a:pt x="6719" y="107"/>
                  </a:lnTo>
                  <a:lnTo>
                    <a:pt x="6571" y="171"/>
                  </a:lnTo>
                  <a:lnTo>
                    <a:pt x="6423" y="234"/>
                  </a:lnTo>
                  <a:lnTo>
                    <a:pt x="6274" y="319"/>
                  </a:lnTo>
                  <a:lnTo>
                    <a:pt x="6126" y="425"/>
                  </a:lnTo>
                  <a:lnTo>
                    <a:pt x="5999" y="531"/>
                  </a:lnTo>
                  <a:lnTo>
                    <a:pt x="5872" y="658"/>
                  </a:lnTo>
                  <a:lnTo>
                    <a:pt x="5766" y="785"/>
                  </a:lnTo>
                  <a:lnTo>
                    <a:pt x="361" y="7695"/>
                  </a:lnTo>
                  <a:lnTo>
                    <a:pt x="213" y="7949"/>
                  </a:lnTo>
                  <a:lnTo>
                    <a:pt x="107" y="8203"/>
                  </a:lnTo>
                  <a:lnTo>
                    <a:pt x="22" y="8479"/>
                  </a:lnTo>
                  <a:lnTo>
                    <a:pt x="1" y="8754"/>
                  </a:lnTo>
                  <a:lnTo>
                    <a:pt x="22" y="9030"/>
                  </a:lnTo>
                  <a:lnTo>
                    <a:pt x="86" y="9284"/>
                  </a:lnTo>
                  <a:lnTo>
                    <a:pt x="213" y="9560"/>
                  </a:lnTo>
                  <a:lnTo>
                    <a:pt x="361" y="9793"/>
                  </a:lnTo>
                  <a:lnTo>
                    <a:pt x="4685" y="15515"/>
                  </a:lnTo>
                  <a:lnTo>
                    <a:pt x="4833" y="15685"/>
                  </a:lnTo>
                  <a:lnTo>
                    <a:pt x="4982" y="15812"/>
                  </a:lnTo>
                  <a:lnTo>
                    <a:pt x="5151" y="15939"/>
                  </a:lnTo>
                  <a:lnTo>
                    <a:pt x="5342" y="16045"/>
                  </a:lnTo>
                  <a:lnTo>
                    <a:pt x="5533" y="16109"/>
                  </a:lnTo>
                  <a:lnTo>
                    <a:pt x="5723" y="16172"/>
                  </a:lnTo>
                  <a:lnTo>
                    <a:pt x="5935" y="16194"/>
                  </a:lnTo>
                  <a:lnTo>
                    <a:pt x="6168" y="16194"/>
                  </a:lnTo>
                  <a:lnTo>
                    <a:pt x="7567" y="16109"/>
                  </a:lnTo>
                  <a:lnTo>
                    <a:pt x="7906" y="16469"/>
                  </a:lnTo>
                  <a:lnTo>
                    <a:pt x="8055" y="16639"/>
                  </a:lnTo>
                  <a:lnTo>
                    <a:pt x="8224" y="16766"/>
                  </a:lnTo>
                  <a:lnTo>
                    <a:pt x="8415" y="16872"/>
                  </a:lnTo>
                  <a:lnTo>
                    <a:pt x="8606" y="16978"/>
                  </a:lnTo>
                  <a:lnTo>
                    <a:pt x="8797" y="17041"/>
                  </a:lnTo>
                  <a:lnTo>
                    <a:pt x="9008" y="17105"/>
                  </a:lnTo>
                  <a:lnTo>
                    <a:pt x="9220" y="17126"/>
                  </a:lnTo>
                  <a:lnTo>
                    <a:pt x="9432" y="17147"/>
                  </a:lnTo>
                  <a:lnTo>
                    <a:pt x="9517" y="17147"/>
                  </a:lnTo>
                  <a:lnTo>
                    <a:pt x="11573" y="17063"/>
                  </a:lnTo>
                  <a:lnTo>
                    <a:pt x="11976" y="17020"/>
                  </a:lnTo>
                  <a:lnTo>
                    <a:pt x="12400" y="16957"/>
                  </a:lnTo>
                  <a:lnTo>
                    <a:pt x="12802" y="16851"/>
                  </a:lnTo>
                  <a:lnTo>
                    <a:pt x="13205" y="16723"/>
                  </a:lnTo>
                  <a:lnTo>
                    <a:pt x="13586" y="16554"/>
                  </a:lnTo>
                  <a:lnTo>
                    <a:pt x="13968" y="16363"/>
                  </a:lnTo>
                  <a:lnTo>
                    <a:pt x="14307" y="16130"/>
                  </a:lnTo>
                  <a:lnTo>
                    <a:pt x="14646" y="15876"/>
                  </a:lnTo>
                  <a:lnTo>
                    <a:pt x="17550" y="13438"/>
                  </a:lnTo>
                  <a:lnTo>
                    <a:pt x="17719" y="13290"/>
                  </a:lnTo>
                  <a:lnTo>
                    <a:pt x="17868" y="13142"/>
                  </a:lnTo>
                  <a:lnTo>
                    <a:pt x="17995" y="12972"/>
                  </a:lnTo>
                  <a:lnTo>
                    <a:pt x="18122" y="12781"/>
                  </a:lnTo>
                  <a:lnTo>
                    <a:pt x="18228" y="12590"/>
                  </a:lnTo>
                  <a:lnTo>
                    <a:pt x="18292" y="12400"/>
                  </a:lnTo>
                  <a:lnTo>
                    <a:pt x="18355" y="12188"/>
                  </a:lnTo>
                  <a:lnTo>
                    <a:pt x="18419" y="11997"/>
                  </a:lnTo>
                  <a:lnTo>
                    <a:pt x="18440" y="11785"/>
                  </a:lnTo>
                  <a:lnTo>
                    <a:pt x="18461" y="11573"/>
                  </a:lnTo>
                  <a:lnTo>
                    <a:pt x="18440" y="11361"/>
                  </a:lnTo>
                  <a:lnTo>
                    <a:pt x="18419" y="11149"/>
                  </a:lnTo>
                  <a:lnTo>
                    <a:pt x="18376" y="10937"/>
                  </a:lnTo>
                  <a:lnTo>
                    <a:pt x="18313" y="10725"/>
                  </a:lnTo>
                  <a:lnTo>
                    <a:pt x="18228" y="10535"/>
                  </a:lnTo>
                  <a:lnTo>
                    <a:pt x="18143" y="10323"/>
                  </a:lnTo>
                  <a:lnTo>
                    <a:pt x="17062" y="8436"/>
                  </a:lnTo>
                  <a:lnTo>
                    <a:pt x="16702" y="7822"/>
                  </a:lnTo>
                  <a:lnTo>
                    <a:pt x="16321" y="7228"/>
                  </a:lnTo>
                  <a:lnTo>
                    <a:pt x="15939" y="6635"/>
                  </a:lnTo>
                  <a:lnTo>
                    <a:pt x="15515" y="6063"/>
                  </a:lnTo>
                  <a:lnTo>
                    <a:pt x="15473" y="6041"/>
                  </a:lnTo>
                  <a:lnTo>
                    <a:pt x="15409" y="6063"/>
                  </a:lnTo>
                  <a:lnTo>
                    <a:pt x="15388" y="6105"/>
                  </a:lnTo>
                  <a:lnTo>
                    <a:pt x="15409" y="6147"/>
                  </a:lnTo>
                  <a:lnTo>
                    <a:pt x="15812" y="6720"/>
                  </a:lnTo>
                  <a:lnTo>
                    <a:pt x="16215" y="7292"/>
                  </a:lnTo>
                  <a:lnTo>
                    <a:pt x="16596" y="7885"/>
                  </a:lnTo>
                  <a:lnTo>
                    <a:pt x="16935" y="8500"/>
                  </a:lnTo>
                  <a:lnTo>
                    <a:pt x="18016" y="10386"/>
                  </a:lnTo>
                  <a:lnTo>
                    <a:pt x="18101" y="10577"/>
                  </a:lnTo>
                  <a:lnTo>
                    <a:pt x="18186" y="10768"/>
                  </a:lnTo>
                  <a:lnTo>
                    <a:pt x="18249" y="10980"/>
                  </a:lnTo>
                  <a:lnTo>
                    <a:pt x="18292" y="11170"/>
                  </a:lnTo>
                  <a:lnTo>
                    <a:pt x="18313" y="11361"/>
                  </a:lnTo>
                  <a:lnTo>
                    <a:pt x="18313" y="11573"/>
                  </a:lnTo>
                  <a:lnTo>
                    <a:pt x="18313" y="11764"/>
                  </a:lnTo>
                  <a:lnTo>
                    <a:pt x="18270" y="11976"/>
                  </a:lnTo>
                  <a:lnTo>
                    <a:pt x="18228" y="12167"/>
                  </a:lnTo>
                  <a:lnTo>
                    <a:pt x="18164" y="12357"/>
                  </a:lnTo>
                  <a:lnTo>
                    <a:pt x="18101" y="12527"/>
                  </a:lnTo>
                  <a:lnTo>
                    <a:pt x="17995" y="12718"/>
                  </a:lnTo>
                  <a:lnTo>
                    <a:pt x="17889" y="12887"/>
                  </a:lnTo>
                  <a:lnTo>
                    <a:pt x="17762" y="13057"/>
                  </a:lnTo>
                  <a:lnTo>
                    <a:pt x="17635" y="13205"/>
                  </a:lnTo>
                  <a:lnTo>
                    <a:pt x="17465" y="13332"/>
                  </a:lnTo>
                  <a:lnTo>
                    <a:pt x="14561" y="15770"/>
                  </a:lnTo>
                  <a:lnTo>
                    <a:pt x="14244" y="16024"/>
                  </a:lnTo>
                  <a:lnTo>
                    <a:pt x="13883" y="16236"/>
                  </a:lnTo>
                  <a:lnTo>
                    <a:pt x="13523" y="16427"/>
                  </a:lnTo>
                  <a:lnTo>
                    <a:pt x="13163" y="16596"/>
                  </a:lnTo>
                  <a:lnTo>
                    <a:pt x="12760" y="16723"/>
                  </a:lnTo>
                  <a:lnTo>
                    <a:pt x="12378" y="16829"/>
                  </a:lnTo>
                  <a:lnTo>
                    <a:pt x="11976" y="16893"/>
                  </a:lnTo>
                  <a:lnTo>
                    <a:pt x="11552" y="16914"/>
                  </a:lnTo>
                  <a:lnTo>
                    <a:pt x="9496" y="16999"/>
                  </a:lnTo>
                  <a:lnTo>
                    <a:pt x="9284" y="16999"/>
                  </a:lnTo>
                  <a:lnTo>
                    <a:pt x="9093" y="16978"/>
                  </a:lnTo>
                  <a:lnTo>
                    <a:pt x="8881" y="16914"/>
                  </a:lnTo>
                  <a:lnTo>
                    <a:pt x="8691" y="16851"/>
                  </a:lnTo>
                  <a:lnTo>
                    <a:pt x="8500" y="16766"/>
                  </a:lnTo>
                  <a:lnTo>
                    <a:pt x="8330" y="16660"/>
                  </a:lnTo>
                  <a:lnTo>
                    <a:pt x="8161" y="16533"/>
                  </a:lnTo>
                  <a:lnTo>
                    <a:pt x="8012" y="16384"/>
                  </a:lnTo>
                  <a:lnTo>
                    <a:pt x="7652" y="16003"/>
                  </a:lnTo>
                  <a:lnTo>
                    <a:pt x="7631" y="15982"/>
                  </a:lnTo>
                  <a:lnTo>
                    <a:pt x="7588" y="15982"/>
                  </a:lnTo>
                  <a:lnTo>
                    <a:pt x="6147" y="16066"/>
                  </a:lnTo>
                  <a:lnTo>
                    <a:pt x="5956" y="16066"/>
                  </a:lnTo>
                  <a:lnTo>
                    <a:pt x="5766" y="16024"/>
                  </a:lnTo>
                  <a:lnTo>
                    <a:pt x="5575" y="15982"/>
                  </a:lnTo>
                  <a:lnTo>
                    <a:pt x="5405" y="15918"/>
                  </a:lnTo>
                  <a:lnTo>
                    <a:pt x="5236" y="15833"/>
                  </a:lnTo>
                  <a:lnTo>
                    <a:pt x="5066" y="15706"/>
                  </a:lnTo>
                  <a:lnTo>
                    <a:pt x="4918" y="15579"/>
                  </a:lnTo>
                  <a:lnTo>
                    <a:pt x="4791" y="15431"/>
                  </a:lnTo>
                  <a:lnTo>
                    <a:pt x="467" y="9708"/>
                  </a:lnTo>
                  <a:lnTo>
                    <a:pt x="319" y="9496"/>
                  </a:lnTo>
                  <a:lnTo>
                    <a:pt x="234" y="9242"/>
                  </a:lnTo>
                  <a:lnTo>
                    <a:pt x="170" y="9009"/>
                  </a:lnTo>
                  <a:lnTo>
                    <a:pt x="149" y="8754"/>
                  </a:lnTo>
                  <a:lnTo>
                    <a:pt x="170" y="8500"/>
                  </a:lnTo>
                  <a:lnTo>
                    <a:pt x="234" y="8246"/>
                  </a:lnTo>
                  <a:lnTo>
                    <a:pt x="340" y="8012"/>
                  </a:lnTo>
                  <a:lnTo>
                    <a:pt x="488" y="7779"/>
                  </a:lnTo>
                  <a:lnTo>
                    <a:pt x="5872" y="870"/>
                  </a:lnTo>
                  <a:lnTo>
                    <a:pt x="5978" y="743"/>
                  </a:lnTo>
                  <a:lnTo>
                    <a:pt x="6084" y="637"/>
                  </a:lnTo>
                  <a:lnTo>
                    <a:pt x="6211" y="531"/>
                  </a:lnTo>
                  <a:lnTo>
                    <a:pt x="6338" y="446"/>
                  </a:lnTo>
                  <a:lnTo>
                    <a:pt x="6486" y="361"/>
                  </a:lnTo>
                  <a:lnTo>
                    <a:pt x="6635" y="298"/>
                  </a:lnTo>
                  <a:lnTo>
                    <a:pt x="6762" y="234"/>
                  </a:lnTo>
                  <a:lnTo>
                    <a:pt x="6931" y="192"/>
                  </a:lnTo>
                  <a:lnTo>
                    <a:pt x="7080" y="171"/>
                  </a:lnTo>
                  <a:lnTo>
                    <a:pt x="7228" y="149"/>
                  </a:lnTo>
                  <a:lnTo>
                    <a:pt x="7546" y="149"/>
                  </a:lnTo>
                  <a:lnTo>
                    <a:pt x="7694" y="171"/>
                  </a:lnTo>
                  <a:lnTo>
                    <a:pt x="7864" y="213"/>
                  </a:lnTo>
                  <a:lnTo>
                    <a:pt x="8012" y="255"/>
                  </a:lnTo>
                  <a:lnTo>
                    <a:pt x="8161" y="319"/>
                  </a:lnTo>
                  <a:lnTo>
                    <a:pt x="9008" y="743"/>
                  </a:lnTo>
                  <a:lnTo>
                    <a:pt x="9856" y="1230"/>
                  </a:lnTo>
                  <a:lnTo>
                    <a:pt x="10662" y="1718"/>
                  </a:lnTo>
                  <a:lnTo>
                    <a:pt x="11425" y="2269"/>
                  </a:lnTo>
                  <a:lnTo>
                    <a:pt x="11488" y="2290"/>
                  </a:lnTo>
                  <a:lnTo>
                    <a:pt x="11531" y="2248"/>
                  </a:lnTo>
                  <a:lnTo>
                    <a:pt x="11552" y="2205"/>
                  </a:lnTo>
                  <a:lnTo>
                    <a:pt x="11509" y="2163"/>
                  </a:lnTo>
                  <a:lnTo>
                    <a:pt x="10725" y="1612"/>
                  </a:lnTo>
                  <a:lnTo>
                    <a:pt x="9920" y="1103"/>
                  </a:lnTo>
                  <a:lnTo>
                    <a:pt x="9072" y="637"/>
                  </a:lnTo>
                  <a:lnTo>
                    <a:pt x="8224" y="192"/>
                  </a:lnTo>
                  <a:lnTo>
                    <a:pt x="8055" y="128"/>
                  </a:lnTo>
                  <a:lnTo>
                    <a:pt x="7885" y="86"/>
                  </a:lnTo>
                  <a:lnTo>
                    <a:pt x="7716" y="43"/>
                  </a:lnTo>
                  <a:lnTo>
                    <a:pt x="7546" y="22"/>
                  </a:lnTo>
                  <a:lnTo>
                    <a:pt x="7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0"/>
            <p:cNvSpPr/>
            <p:nvPr/>
          </p:nvSpPr>
          <p:spPr>
            <a:xfrm>
              <a:off x="9431700" y="2213075"/>
              <a:ext cx="254900" cy="207725"/>
            </a:xfrm>
            <a:custGeom>
              <a:avLst/>
              <a:gdLst/>
              <a:ahLst/>
              <a:cxnLst/>
              <a:rect l="l" t="t" r="r" b="b"/>
              <a:pathLst>
                <a:path w="10196" h="8309" extrusionOk="0">
                  <a:moveTo>
                    <a:pt x="5427" y="0"/>
                  </a:moveTo>
                  <a:lnTo>
                    <a:pt x="5363" y="21"/>
                  </a:lnTo>
                  <a:lnTo>
                    <a:pt x="531" y="4726"/>
                  </a:lnTo>
                  <a:lnTo>
                    <a:pt x="425" y="4854"/>
                  </a:lnTo>
                  <a:lnTo>
                    <a:pt x="319" y="4960"/>
                  </a:lnTo>
                  <a:lnTo>
                    <a:pt x="234" y="5108"/>
                  </a:lnTo>
                  <a:lnTo>
                    <a:pt x="170" y="5235"/>
                  </a:lnTo>
                  <a:lnTo>
                    <a:pt x="107" y="5383"/>
                  </a:lnTo>
                  <a:lnTo>
                    <a:pt x="64" y="5532"/>
                  </a:lnTo>
                  <a:lnTo>
                    <a:pt x="22" y="5680"/>
                  </a:lnTo>
                  <a:lnTo>
                    <a:pt x="22" y="5829"/>
                  </a:lnTo>
                  <a:lnTo>
                    <a:pt x="1" y="5977"/>
                  </a:lnTo>
                  <a:lnTo>
                    <a:pt x="22" y="6125"/>
                  </a:lnTo>
                  <a:lnTo>
                    <a:pt x="43" y="6295"/>
                  </a:lnTo>
                  <a:lnTo>
                    <a:pt x="86" y="6443"/>
                  </a:lnTo>
                  <a:lnTo>
                    <a:pt x="128" y="6592"/>
                  </a:lnTo>
                  <a:lnTo>
                    <a:pt x="192" y="6719"/>
                  </a:lnTo>
                  <a:lnTo>
                    <a:pt x="276" y="6867"/>
                  </a:lnTo>
                  <a:lnTo>
                    <a:pt x="361" y="6994"/>
                  </a:lnTo>
                  <a:lnTo>
                    <a:pt x="827" y="7630"/>
                  </a:lnTo>
                  <a:lnTo>
                    <a:pt x="955" y="7778"/>
                  </a:lnTo>
                  <a:lnTo>
                    <a:pt x="1103" y="7906"/>
                  </a:lnTo>
                  <a:lnTo>
                    <a:pt x="1273" y="8033"/>
                  </a:lnTo>
                  <a:lnTo>
                    <a:pt x="1442" y="8139"/>
                  </a:lnTo>
                  <a:lnTo>
                    <a:pt x="1612" y="8202"/>
                  </a:lnTo>
                  <a:lnTo>
                    <a:pt x="1802" y="8266"/>
                  </a:lnTo>
                  <a:lnTo>
                    <a:pt x="1993" y="8287"/>
                  </a:lnTo>
                  <a:lnTo>
                    <a:pt x="2205" y="8308"/>
                  </a:lnTo>
                  <a:lnTo>
                    <a:pt x="2375" y="8287"/>
                  </a:lnTo>
                  <a:lnTo>
                    <a:pt x="2544" y="8266"/>
                  </a:lnTo>
                  <a:lnTo>
                    <a:pt x="2735" y="8224"/>
                  </a:lnTo>
                  <a:lnTo>
                    <a:pt x="2905" y="8160"/>
                  </a:lnTo>
                  <a:lnTo>
                    <a:pt x="10153" y="4896"/>
                  </a:lnTo>
                  <a:lnTo>
                    <a:pt x="10195" y="4854"/>
                  </a:lnTo>
                  <a:lnTo>
                    <a:pt x="10195" y="4790"/>
                  </a:lnTo>
                  <a:lnTo>
                    <a:pt x="10153" y="4769"/>
                  </a:lnTo>
                  <a:lnTo>
                    <a:pt x="10111" y="4769"/>
                  </a:lnTo>
                  <a:lnTo>
                    <a:pt x="2841" y="8033"/>
                  </a:lnTo>
                  <a:lnTo>
                    <a:pt x="2587" y="8118"/>
                  </a:lnTo>
                  <a:lnTo>
                    <a:pt x="2332" y="8160"/>
                  </a:lnTo>
                  <a:lnTo>
                    <a:pt x="2057" y="8160"/>
                  </a:lnTo>
                  <a:lnTo>
                    <a:pt x="1802" y="8118"/>
                  </a:lnTo>
                  <a:lnTo>
                    <a:pt x="1569" y="8033"/>
                  </a:lnTo>
                  <a:lnTo>
                    <a:pt x="1336" y="7906"/>
                  </a:lnTo>
                  <a:lnTo>
                    <a:pt x="1124" y="7736"/>
                  </a:lnTo>
                  <a:lnTo>
                    <a:pt x="933" y="7545"/>
                  </a:lnTo>
                  <a:lnTo>
                    <a:pt x="467" y="6909"/>
                  </a:lnTo>
                  <a:lnTo>
                    <a:pt x="382" y="6782"/>
                  </a:lnTo>
                  <a:lnTo>
                    <a:pt x="319" y="6655"/>
                  </a:lnTo>
                  <a:lnTo>
                    <a:pt x="255" y="6528"/>
                  </a:lnTo>
                  <a:lnTo>
                    <a:pt x="213" y="6401"/>
                  </a:lnTo>
                  <a:lnTo>
                    <a:pt x="170" y="6252"/>
                  </a:lnTo>
                  <a:lnTo>
                    <a:pt x="149" y="6125"/>
                  </a:lnTo>
                  <a:lnTo>
                    <a:pt x="149" y="5850"/>
                  </a:lnTo>
                  <a:lnTo>
                    <a:pt x="192" y="5553"/>
                  </a:lnTo>
                  <a:lnTo>
                    <a:pt x="234" y="5426"/>
                  </a:lnTo>
                  <a:lnTo>
                    <a:pt x="298" y="5299"/>
                  </a:lnTo>
                  <a:lnTo>
                    <a:pt x="361" y="5172"/>
                  </a:lnTo>
                  <a:lnTo>
                    <a:pt x="425" y="5044"/>
                  </a:lnTo>
                  <a:lnTo>
                    <a:pt x="531" y="4938"/>
                  </a:lnTo>
                  <a:lnTo>
                    <a:pt x="615" y="4832"/>
                  </a:lnTo>
                  <a:lnTo>
                    <a:pt x="5469" y="127"/>
                  </a:lnTo>
                  <a:lnTo>
                    <a:pt x="5490" y="85"/>
                  </a:lnTo>
                  <a:lnTo>
                    <a:pt x="5469" y="21"/>
                  </a:lnTo>
                  <a:lnTo>
                    <a:pt x="5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0"/>
            <p:cNvSpPr/>
            <p:nvPr/>
          </p:nvSpPr>
          <p:spPr>
            <a:xfrm>
              <a:off x="9565225" y="2426600"/>
              <a:ext cx="142575" cy="47175"/>
            </a:xfrm>
            <a:custGeom>
              <a:avLst/>
              <a:gdLst/>
              <a:ahLst/>
              <a:cxnLst/>
              <a:rect l="l" t="t" r="r" b="b"/>
              <a:pathLst>
                <a:path w="5703" h="1887" extrusionOk="0">
                  <a:moveTo>
                    <a:pt x="5596" y="0"/>
                  </a:moveTo>
                  <a:lnTo>
                    <a:pt x="4431" y="679"/>
                  </a:lnTo>
                  <a:lnTo>
                    <a:pt x="4197" y="806"/>
                  </a:lnTo>
                  <a:lnTo>
                    <a:pt x="3943" y="912"/>
                  </a:lnTo>
                  <a:lnTo>
                    <a:pt x="3668" y="997"/>
                  </a:lnTo>
                  <a:lnTo>
                    <a:pt x="3392" y="1060"/>
                  </a:lnTo>
                  <a:lnTo>
                    <a:pt x="64" y="1760"/>
                  </a:lnTo>
                  <a:lnTo>
                    <a:pt x="22" y="1781"/>
                  </a:lnTo>
                  <a:lnTo>
                    <a:pt x="1" y="1844"/>
                  </a:lnTo>
                  <a:lnTo>
                    <a:pt x="22" y="1866"/>
                  </a:lnTo>
                  <a:lnTo>
                    <a:pt x="64" y="1887"/>
                  </a:lnTo>
                  <a:lnTo>
                    <a:pt x="86" y="1887"/>
                  </a:lnTo>
                  <a:lnTo>
                    <a:pt x="3434" y="1209"/>
                  </a:lnTo>
                  <a:lnTo>
                    <a:pt x="3710" y="1124"/>
                  </a:lnTo>
                  <a:lnTo>
                    <a:pt x="3985" y="1039"/>
                  </a:lnTo>
                  <a:lnTo>
                    <a:pt x="4261" y="933"/>
                  </a:lnTo>
                  <a:lnTo>
                    <a:pt x="4515" y="785"/>
                  </a:lnTo>
                  <a:lnTo>
                    <a:pt x="5681" y="128"/>
                  </a:lnTo>
                  <a:lnTo>
                    <a:pt x="5702" y="85"/>
                  </a:lnTo>
                  <a:lnTo>
                    <a:pt x="5702" y="22"/>
                  </a:lnTo>
                  <a:lnTo>
                    <a:pt x="56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0"/>
            <p:cNvSpPr/>
            <p:nvPr/>
          </p:nvSpPr>
          <p:spPr>
            <a:xfrm>
              <a:off x="8441400" y="1602125"/>
              <a:ext cx="518750" cy="602475"/>
            </a:xfrm>
            <a:custGeom>
              <a:avLst/>
              <a:gdLst/>
              <a:ahLst/>
              <a:cxnLst/>
              <a:rect l="l" t="t" r="r" b="b"/>
              <a:pathLst>
                <a:path w="20750" h="24099" extrusionOk="0">
                  <a:moveTo>
                    <a:pt x="10704" y="1"/>
                  </a:moveTo>
                  <a:lnTo>
                    <a:pt x="3307" y="6656"/>
                  </a:lnTo>
                  <a:lnTo>
                    <a:pt x="2946" y="6995"/>
                  </a:lnTo>
                  <a:lnTo>
                    <a:pt x="2586" y="7377"/>
                  </a:lnTo>
                  <a:lnTo>
                    <a:pt x="2268" y="7737"/>
                  </a:lnTo>
                  <a:lnTo>
                    <a:pt x="1950" y="8140"/>
                  </a:lnTo>
                  <a:lnTo>
                    <a:pt x="1675" y="8542"/>
                  </a:lnTo>
                  <a:lnTo>
                    <a:pt x="1420" y="8945"/>
                  </a:lnTo>
                  <a:lnTo>
                    <a:pt x="1166" y="9369"/>
                  </a:lnTo>
                  <a:lnTo>
                    <a:pt x="954" y="9793"/>
                  </a:lnTo>
                  <a:lnTo>
                    <a:pt x="763" y="10238"/>
                  </a:lnTo>
                  <a:lnTo>
                    <a:pt x="594" y="10683"/>
                  </a:lnTo>
                  <a:lnTo>
                    <a:pt x="445" y="11149"/>
                  </a:lnTo>
                  <a:lnTo>
                    <a:pt x="297" y="11594"/>
                  </a:lnTo>
                  <a:lnTo>
                    <a:pt x="191" y="12060"/>
                  </a:lnTo>
                  <a:lnTo>
                    <a:pt x="106" y="12527"/>
                  </a:lnTo>
                  <a:lnTo>
                    <a:pt x="43" y="13014"/>
                  </a:lnTo>
                  <a:lnTo>
                    <a:pt x="0" y="13481"/>
                  </a:lnTo>
                  <a:lnTo>
                    <a:pt x="0" y="13947"/>
                  </a:lnTo>
                  <a:lnTo>
                    <a:pt x="0" y="14434"/>
                  </a:lnTo>
                  <a:lnTo>
                    <a:pt x="22" y="14901"/>
                  </a:lnTo>
                  <a:lnTo>
                    <a:pt x="64" y="15388"/>
                  </a:lnTo>
                  <a:lnTo>
                    <a:pt x="149" y="15854"/>
                  </a:lnTo>
                  <a:lnTo>
                    <a:pt x="234" y="16321"/>
                  </a:lnTo>
                  <a:lnTo>
                    <a:pt x="361" y="16787"/>
                  </a:lnTo>
                  <a:lnTo>
                    <a:pt x="488" y="17253"/>
                  </a:lnTo>
                  <a:lnTo>
                    <a:pt x="657" y="17698"/>
                  </a:lnTo>
                  <a:lnTo>
                    <a:pt x="848" y="18143"/>
                  </a:lnTo>
                  <a:lnTo>
                    <a:pt x="1060" y="18588"/>
                  </a:lnTo>
                  <a:lnTo>
                    <a:pt x="1293" y="19033"/>
                  </a:lnTo>
                  <a:lnTo>
                    <a:pt x="1548" y="19457"/>
                  </a:lnTo>
                  <a:lnTo>
                    <a:pt x="1823" y="19860"/>
                  </a:lnTo>
                  <a:lnTo>
                    <a:pt x="2120" y="20263"/>
                  </a:lnTo>
                  <a:lnTo>
                    <a:pt x="2438" y="20665"/>
                  </a:lnTo>
                  <a:lnTo>
                    <a:pt x="2713" y="20962"/>
                  </a:lnTo>
                  <a:lnTo>
                    <a:pt x="2989" y="21259"/>
                  </a:lnTo>
                  <a:lnTo>
                    <a:pt x="3286" y="21513"/>
                  </a:lnTo>
                  <a:lnTo>
                    <a:pt x="3582" y="21789"/>
                  </a:lnTo>
                  <a:lnTo>
                    <a:pt x="3879" y="22022"/>
                  </a:lnTo>
                  <a:lnTo>
                    <a:pt x="4176" y="22255"/>
                  </a:lnTo>
                  <a:lnTo>
                    <a:pt x="4494" y="22467"/>
                  </a:lnTo>
                  <a:lnTo>
                    <a:pt x="4812" y="22679"/>
                  </a:lnTo>
                  <a:lnTo>
                    <a:pt x="5129" y="22870"/>
                  </a:lnTo>
                  <a:lnTo>
                    <a:pt x="5447" y="23039"/>
                  </a:lnTo>
                  <a:lnTo>
                    <a:pt x="5786" y="23209"/>
                  </a:lnTo>
                  <a:lnTo>
                    <a:pt x="6126" y="23357"/>
                  </a:lnTo>
                  <a:lnTo>
                    <a:pt x="6443" y="23484"/>
                  </a:lnTo>
                  <a:lnTo>
                    <a:pt x="6783" y="23611"/>
                  </a:lnTo>
                  <a:lnTo>
                    <a:pt x="7143" y="23717"/>
                  </a:lnTo>
                  <a:lnTo>
                    <a:pt x="7482" y="23802"/>
                  </a:lnTo>
                  <a:lnTo>
                    <a:pt x="7821" y="23887"/>
                  </a:lnTo>
                  <a:lnTo>
                    <a:pt x="8160" y="23951"/>
                  </a:lnTo>
                  <a:lnTo>
                    <a:pt x="8860" y="24057"/>
                  </a:lnTo>
                  <a:lnTo>
                    <a:pt x="9559" y="24099"/>
                  </a:lnTo>
                  <a:lnTo>
                    <a:pt x="10280" y="24099"/>
                  </a:lnTo>
                  <a:lnTo>
                    <a:pt x="10958" y="24057"/>
                  </a:lnTo>
                  <a:lnTo>
                    <a:pt x="11657" y="23972"/>
                  </a:lnTo>
                  <a:lnTo>
                    <a:pt x="12336" y="23823"/>
                  </a:lnTo>
                  <a:lnTo>
                    <a:pt x="13014" y="23633"/>
                  </a:lnTo>
                  <a:lnTo>
                    <a:pt x="13671" y="23400"/>
                  </a:lnTo>
                  <a:lnTo>
                    <a:pt x="14307" y="23124"/>
                  </a:lnTo>
                  <a:lnTo>
                    <a:pt x="14921" y="22806"/>
                  </a:lnTo>
                  <a:lnTo>
                    <a:pt x="15536" y="22446"/>
                  </a:lnTo>
                  <a:lnTo>
                    <a:pt x="16108" y="22043"/>
                  </a:lnTo>
                  <a:lnTo>
                    <a:pt x="16638" y="21598"/>
                  </a:lnTo>
                  <a:lnTo>
                    <a:pt x="17168" y="21111"/>
                  </a:lnTo>
                  <a:lnTo>
                    <a:pt x="17401" y="20856"/>
                  </a:lnTo>
                  <a:lnTo>
                    <a:pt x="17634" y="20602"/>
                  </a:lnTo>
                  <a:lnTo>
                    <a:pt x="17867" y="20326"/>
                  </a:lnTo>
                  <a:lnTo>
                    <a:pt x="18079" y="20030"/>
                  </a:lnTo>
                  <a:lnTo>
                    <a:pt x="18291" y="19733"/>
                  </a:lnTo>
                  <a:lnTo>
                    <a:pt x="18482" y="19436"/>
                  </a:lnTo>
                  <a:lnTo>
                    <a:pt x="18673" y="19118"/>
                  </a:lnTo>
                  <a:lnTo>
                    <a:pt x="18863" y="18800"/>
                  </a:lnTo>
                  <a:lnTo>
                    <a:pt x="19012" y="18482"/>
                  </a:lnTo>
                  <a:lnTo>
                    <a:pt x="19181" y="18143"/>
                  </a:lnTo>
                  <a:lnTo>
                    <a:pt x="19309" y="17783"/>
                  </a:lnTo>
                  <a:lnTo>
                    <a:pt x="19436" y="17423"/>
                  </a:lnTo>
                  <a:lnTo>
                    <a:pt x="19563" y="17062"/>
                  </a:lnTo>
                  <a:lnTo>
                    <a:pt x="19669" y="16702"/>
                  </a:lnTo>
                  <a:lnTo>
                    <a:pt x="19754" y="16321"/>
                  </a:lnTo>
                  <a:lnTo>
                    <a:pt x="19838" y="15918"/>
                  </a:lnTo>
                  <a:lnTo>
                    <a:pt x="19902" y="15536"/>
                  </a:lnTo>
                  <a:lnTo>
                    <a:pt x="19944" y="15134"/>
                  </a:lnTo>
                  <a:lnTo>
                    <a:pt x="20750" y="7377"/>
                  </a:lnTo>
                  <a:lnTo>
                    <a:pt x="107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0"/>
            <p:cNvSpPr/>
            <p:nvPr/>
          </p:nvSpPr>
          <p:spPr>
            <a:xfrm>
              <a:off x="8501275" y="1708625"/>
              <a:ext cx="458875" cy="495975"/>
            </a:xfrm>
            <a:custGeom>
              <a:avLst/>
              <a:gdLst/>
              <a:ahLst/>
              <a:cxnLst/>
              <a:rect l="l" t="t" r="r" b="b"/>
              <a:pathLst>
                <a:path w="18355" h="19839" extrusionOk="0">
                  <a:moveTo>
                    <a:pt x="14116" y="1"/>
                  </a:moveTo>
                  <a:lnTo>
                    <a:pt x="13289" y="7906"/>
                  </a:lnTo>
                  <a:lnTo>
                    <a:pt x="13205" y="8542"/>
                  </a:lnTo>
                  <a:lnTo>
                    <a:pt x="13077" y="9157"/>
                  </a:lnTo>
                  <a:lnTo>
                    <a:pt x="12929" y="9750"/>
                  </a:lnTo>
                  <a:lnTo>
                    <a:pt x="12738" y="10323"/>
                  </a:lnTo>
                  <a:lnTo>
                    <a:pt x="12526" y="10874"/>
                  </a:lnTo>
                  <a:lnTo>
                    <a:pt x="12293" y="11404"/>
                  </a:lnTo>
                  <a:lnTo>
                    <a:pt x="12018" y="11912"/>
                  </a:lnTo>
                  <a:lnTo>
                    <a:pt x="11721" y="12400"/>
                  </a:lnTo>
                  <a:lnTo>
                    <a:pt x="11382" y="12866"/>
                  </a:lnTo>
                  <a:lnTo>
                    <a:pt x="11043" y="13311"/>
                  </a:lnTo>
                  <a:lnTo>
                    <a:pt x="10661" y="13714"/>
                  </a:lnTo>
                  <a:lnTo>
                    <a:pt x="10280" y="14116"/>
                  </a:lnTo>
                  <a:lnTo>
                    <a:pt x="9856" y="14477"/>
                  </a:lnTo>
                  <a:lnTo>
                    <a:pt x="9432" y="14837"/>
                  </a:lnTo>
                  <a:lnTo>
                    <a:pt x="8987" y="15155"/>
                  </a:lnTo>
                  <a:lnTo>
                    <a:pt x="8521" y="15452"/>
                  </a:lnTo>
                  <a:lnTo>
                    <a:pt x="8033" y="15706"/>
                  </a:lnTo>
                  <a:lnTo>
                    <a:pt x="7546" y="15960"/>
                  </a:lnTo>
                  <a:lnTo>
                    <a:pt x="7037" y="16172"/>
                  </a:lnTo>
                  <a:lnTo>
                    <a:pt x="6528" y="16363"/>
                  </a:lnTo>
                  <a:lnTo>
                    <a:pt x="5998" y="16511"/>
                  </a:lnTo>
                  <a:lnTo>
                    <a:pt x="5469" y="16660"/>
                  </a:lnTo>
                  <a:lnTo>
                    <a:pt x="4917" y="16766"/>
                  </a:lnTo>
                  <a:lnTo>
                    <a:pt x="4388" y="16829"/>
                  </a:lnTo>
                  <a:lnTo>
                    <a:pt x="3837" y="16872"/>
                  </a:lnTo>
                  <a:lnTo>
                    <a:pt x="3285" y="16893"/>
                  </a:lnTo>
                  <a:lnTo>
                    <a:pt x="2734" y="16872"/>
                  </a:lnTo>
                  <a:lnTo>
                    <a:pt x="2183" y="16829"/>
                  </a:lnTo>
                  <a:lnTo>
                    <a:pt x="1632" y="16766"/>
                  </a:lnTo>
                  <a:lnTo>
                    <a:pt x="1081" y="16639"/>
                  </a:lnTo>
                  <a:lnTo>
                    <a:pt x="530" y="16511"/>
                  </a:lnTo>
                  <a:lnTo>
                    <a:pt x="0" y="16342"/>
                  </a:lnTo>
                  <a:lnTo>
                    <a:pt x="0" y="16342"/>
                  </a:lnTo>
                  <a:lnTo>
                    <a:pt x="43" y="16405"/>
                  </a:lnTo>
                  <a:lnTo>
                    <a:pt x="318" y="16702"/>
                  </a:lnTo>
                  <a:lnTo>
                    <a:pt x="594" y="16999"/>
                  </a:lnTo>
                  <a:lnTo>
                    <a:pt x="891" y="17253"/>
                  </a:lnTo>
                  <a:lnTo>
                    <a:pt x="1187" y="17529"/>
                  </a:lnTo>
                  <a:lnTo>
                    <a:pt x="1484" y="17762"/>
                  </a:lnTo>
                  <a:lnTo>
                    <a:pt x="1781" y="17995"/>
                  </a:lnTo>
                  <a:lnTo>
                    <a:pt x="2099" y="18207"/>
                  </a:lnTo>
                  <a:lnTo>
                    <a:pt x="2417" y="18419"/>
                  </a:lnTo>
                  <a:lnTo>
                    <a:pt x="2734" y="18610"/>
                  </a:lnTo>
                  <a:lnTo>
                    <a:pt x="3052" y="18779"/>
                  </a:lnTo>
                  <a:lnTo>
                    <a:pt x="3391" y="18949"/>
                  </a:lnTo>
                  <a:lnTo>
                    <a:pt x="3731" y="19097"/>
                  </a:lnTo>
                  <a:lnTo>
                    <a:pt x="4048" y="19224"/>
                  </a:lnTo>
                  <a:lnTo>
                    <a:pt x="4388" y="19351"/>
                  </a:lnTo>
                  <a:lnTo>
                    <a:pt x="4748" y="19457"/>
                  </a:lnTo>
                  <a:lnTo>
                    <a:pt x="5087" y="19542"/>
                  </a:lnTo>
                  <a:lnTo>
                    <a:pt x="5426" y="19627"/>
                  </a:lnTo>
                  <a:lnTo>
                    <a:pt x="5765" y="19691"/>
                  </a:lnTo>
                  <a:lnTo>
                    <a:pt x="6465" y="19797"/>
                  </a:lnTo>
                  <a:lnTo>
                    <a:pt x="7164" y="19839"/>
                  </a:lnTo>
                  <a:lnTo>
                    <a:pt x="7885" y="19839"/>
                  </a:lnTo>
                  <a:lnTo>
                    <a:pt x="8563" y="19797"/>
                  </a:lnTo>
                  <a:lnTo>
                    <a:pt x="9262" y="19712"/>
                  </a:lnTo>
                  <a:lnTo>
                    <a:pt x="9941" y="19563"/>
                  </a:lnTo>
                  <a:lnTo>
                    <a:pt x="10619" y="19373"/>
                  </a:lnTo>
                  <a:lnTo>
                    <a:pt x="11276" y="19140"/>
                  </a:lnTo>
                  <a:lnTo>
                    <a:pt x="11912" y="18864"/>
                  </a:lnTo>
                  <a:lnTo>
                    <a:pt x="12526" y="18546"/>
                  </a:lnTo>
                  <a:lnTo>
                    <a:pt x="13141" y="18186"/>
                  </a:lnTo>
                  <a:lnTo>
                    <a:pt x="13713" y="17783"/>
                  </a:lnTo>
                  <a:lnTo>
                    <a:pt x="14243" y="17338"/>
                  </a:lnTo>
                  <a:lnTo>
                    <a:pt x="14773" y="16851"/>
                  </a:lnTo>
                  <a:lnTo>
                    <a:pt x="15006" y="16596"/>
                  </a:lnTo>
                  <a:lnTo>
                    <a:pt x="15239" y="16342"/>
                  </a:lnTo>
                  <a:lnTo>
                    <a:pt x="15472" y="16066"/>
                  </a:lnTo>
                  <a:lnTo>
                    <a:pt x="15684" y="15770"/>
                  </a:lnTo>
                  <a:lnTo>
                    <a:pt x="15896" y="15473"/>
                  </a:lnTo>
                  <a:lnTo>
                    <a:pt x="16087" y="15176"/>
                  </a:lnTo>
                  <a:lnTo>
                    <a:pt x="16278" y="14858"/>
                  </a:lnTo>
                  <a:lnTo>
                    <a:pt x="16468" y="14540"/>
                  </a:lnTo>
                  <a:lnTo>
                    <a:pt x="16617" y="14222"/>
                  </a:lnTo>
                  <a:lnTo>
                    <a:pt x="16786" y="13883"/>
                  </a:lnTo>
                  <a:lnTo>
                    <a:pt x="16914" y="13523"/>
                  </a:lnTo>
                  <a:lnTo>
                    <a:pt x="17041" y="13163"/>
                  </a:lnTo>
                  <a:lnTo>
                    <a:pt x="17168" y="12802"/>
                  </a:lnTo>
                  <a:lnTo>
                    <a:pt x="17274" y="12442"/>
                  </a:lnTo>
                  <a:lnTo>
                    <a:pt x="17359" y="12061"/>
                  </a:lnTo>
                  <a:lnTo>
                    <a:pt x="17443" y="11658"/>
                  </a:lnTo>
                  <a:lnTo>
                    <a:pt x="17507" y="11276"/>
                  </a:lnTo>
                  <a:lnTo>
                    <a:pt x="17549" y="10874"/>
                  </a:lnTo>
                  <a:lnTo>
                    <a:pt x="18355" y="3117"/>
                  </a:lnTo>
                  <a:lnTo>
                    <a:pt x="14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0"/>
            <p:cNvSpPr/>
            <p:nvPr/>
          </p:nvSpPr>
          <p:spPr>
            <a:xfrm>
              <a:off x="8932050" y="1367925"/>
              <a:ext cx="116075" cy="181775"/>
            </a:xfrm>
            <a:custGeom>
              <a:avLst/>
              <a:gdLst/>
              <a:ahLst/>
              <a:cxnLst/>
              <a:rect l="l" t="t" r="r" b="b"/>
              <a:pathLst>
                <a:path w="4643" h="7271" extrusionOk="0">
                  <a:moveTo>
                    <a:pt x="2798" y="1"/>
                  </a:moveTo>
                  <a:lnTo>
                    <a:pt x="2544" y="43"/>
                  </a:lnTo>
                  <a:lnTo>
                    <a:pt x="2311" y="107"/>
                  </a:lnTo>
                  <a:lnTo>
                    <a:pt x="2078" y="213"/>
                  </a:lnTo>
                  <a:lnTo>
                    <a:pt x="1866" y="319"/>
                  </a:lnTo>
                  <a:lnTo>
                    <a:pt x="1675" y="467"/>
                  </a:lnTo>
                  <a:lnTo>
                    <a:pt x="1484" y="637"/>
                  </a:lnTo>
                  <a:lnTo>
                    <a:pt x="1293" y="806"/>
                  </a:lnTo>
                  <a:lnTo>
                    <a:pt x="1145" y="997"/>
                  </a:lnTo>
                  <a:lnTo>
                    <a:pt x="997" y="1209"/>
                  </a:lnTo>
                  <a:lnTo>
                    <a:pt x="869" y="1421"/>
                  </a:lnTo>
                  <a:lnTo>
                    <a:pt x="615" y="1866"/>
                  </a:lnTo>
                  <a:lnTo>
                    <a:pt x="382" y="2332"/>
                  </a:lnTo>
                  <a:lnTo>
                    <a:pt x="170" y="2820"/>
                  </a:lnTo>
                  <a:lnTo>
                    <a:pt x="0" y="3286"/>
                  </a:lnTo>
                  <a:lnTo>
                    <a:pt x="3031" y="7271"/>
                  </a:lnTo>
                  <a:lnTo>
                    <a:pt x="3349" y="6741"/>
                  </a:lnTo>
                  <a:lnTo>
                    <a:pt x="3646" y="6147"/>
                  </a:lnTo>
                  <a:lnTo>
                    <a:pt x="3921" y="5554"/>
                  </a:lnTo>
                  <a:lnTo>
                    <a:pt x="4133" y="4918"/>
                  </a:lnTo>
                  <a:lnTo>
                    <a:pt x="4324" y="4282"/>
                  </a:lnTo>
                  <a:lnTo>
                    <a:pt x="4473" y="3625"/>
                  </a:lnTo>
                  <a:lnTo>
                    <a:pt x="4578" y="2989"/>
                  </a:lnTo>
                  <a:lnTo>
                    <a:pt x="4642" y="2353"/>
                  </a:lnTo>
                  <a:lnTo>
                    <a:pt x="4642" y="2099"/>
                  </a:lnTo>
                  <a:lnTo>
                    <a:pt x="4642" y="1845"/>
                  </a:lnTo>
                  <a:lnTo>
                    <a:pt x="4621" y="1590"/>
                  </a:lnTo>
                  <a:lnTo>
                    <a:pt x="4578" y="1336"/>
                  </a:lnTo>
                  <a:lnTo>
                    <a:pt x="4515" y="1103"/>
                  </a:lnTo>
                  <a:lnTo>
                    <a:pt x="4430" y="870"/>
                  </a:lnTo>
                  <a:lnTo>
                    <a:pt x="4303" y="658"/>
                  </a:lnTo>
                  <a:lnTo>
                    <a:pt x="4155" y="467"/>
                  </a:lnTo>
                  <a:lnTo>
                    <a:pt x="3964" y="298"/>
                  </a:lnTo>
                  <a:lnTo>
                    <a:pt x="3752" y="170"/>
                  </a:lnTo>
                  <a:lnTo>
                    <a:pt x="3540" y="86"/>
                  </a:lnTo>
                  <a:lnTo>
                    <a:pt x="3286" y="22"/>
                  </a:lnTo>
                  <a:lnTo>
                    <a:pt x="3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0"/>
            <p:cNvSpPr/>
            <p:nvPr/>
          </p:nvSpPr>
          <p:spPr>
            <a:xfrm>
              <a:off x="9005700" y="1477075"/>
              <a:ext cx="35000" cy="74225"/>
            </a:xfrm>
            <a:custGeom>
              <a:avLst/>
              <a:gdLst/>
              <a:ahLst/>
              <a:cxnLst/>
              <a:rect l="l" t="t" r="r" b="b"/>
              <a:pathLst>
                <a:path w="1400" h="2969" extrusionOk="0">
                  <a:moveTo>
                    <a:pt x="1357" y="1"/>
                  </a:moveTo>
                  <a:lnTo>
                    <a:pt x="1315" y="22"/>
                  </a:lnTo>
                  <a:lnTo>
                    <a:pt x="1272" y="65"/>
                  </a:lnTo>
                  <a:lnTo>
                    <a:pt x="1166" y="446"/>
                  </a:lnTo>
                  <a:lnTo>
                    <a:pt x="1039" y="828"/>
                  </a:lnTo>
                  <a:lnTo>
                    <a:pt x="891" y="1188"/>
                  </a:lnTo>
                  <a:lnTo>
                    <a:pt x="742" y="1548"/>
                  </a:lnTo>
                  <a:lnTo>
                    <a:pt x="573" y="1908"/>
                  </a:lnTo>
                  <a:lnTo>
                    <a:pt x="403" y="2248"/>
                  </a:lnTo>
                  <a:lnTo>
                    <a:pt x="212" y="2565"/>
                  </a:lnTo>
                  <a:lnTo>
                    <a:pt x="22" y="2862"/>
                  </a:lnTo>
                  <a:lnTo>
                    <a:pt x="0" y="2926"/>
                  </a:lnTo>
                  <a:lnTo>
                    <a:pt x="43" y="2968"/>
                  </a:lnTo>
                  <a:lnTo>
                    <a:pt x="106" y="2968"/>
                  </a:lnTo>
                  <a:lnTo>
                    <a:pt x="128" y="2947"/>
                  </a:lnTo>
                  <a:lnTo>
                    <a:pt x="340" y="2629"/>
                  </a:lnTo>
                  <a:lnTo>
                    <a:pt x="509" y="2311"/>
                  </a:lnTo>
                  <a:lnTo>
                    <a:pt x="700" y="1972"/>
                  </a:lnTo>
                  <a:lnTo>
                    <a:pt x="869" y="1612"/>
                  </a:lnTo>
                  <a:lnTo>
                    <a:pt x="1018" y="1251"/>
                  </a:lnTo>
                  <a:lnTo>
                    <a:pt x="1166" y="870"/>
                  </a:lnTo>
                  <a:lnTo>
                    <a:pt x="1293" y="488"/>
                  </a:lnTo>
                  <a:lnTo>
                    <a:pt x="1399" y="86"/>
                  </a:lnTo>
                  <a:lnTo>
                    <a:pt x="1399" y="43"/>
                  </a:lnTo>
                  <a:lnTo>
                    <a:pt x="13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0"/>
            <p:cNvSpPr/>
            <p:nvPr/>
          </p:nvSpPr>
          <p:spPr>
            <a:xfrm>
              <a:off x="8930450" y="1365825"/>
              <a:ext cx="107075" cy="85850"/>
            </a:xfrm>
            <a:custGeom>
              <a:avLst/>
              <a:gdLst/>
              <a:ahLst/>
              <a:cxnLst/>
              <a:rect l="l" t="t" r="r" b="b"/>
              <a:pathLst>
                <a:path w="4283" h="3434" extrusionOk="0">
                  <a:moveTo>
                    <a:pt x="3138" y="0"/>
                  </a:moveTo>
                  <a:lnTo>
                    <a:pt x="2883" y="21"/>
                  </a:lnTo>
                  <a:lnTo>
                    <a:pt x="2608" y="42"/>
                  </a:lnTo>
                  <a:lnTo>
                    <a:pt x="2353" y="127"/>
                  </a:lnTo>
                  <a:lnTo>
                    <a:pt x="2078" y="233"/>
                  </a:lnTo>
                  <a:lnTo>
                    <a:pt x="1845" y="382"/>
                  </a:lnTo>
                  <a:lnTo>
                    <a:pt x="1633" y="551"/>
                  </a:lnTo>
                  <a:lnTo>
                    <a:pt x="1442" y="721"/>
                  </a:lnTo>
                  <a:lnTo>
                    <a:pt x="1251" y="911"/>
                  </a:lnTo>
                  <a:lnTo>
                    <a:pt x="1103" y="1102"/>
                  </a:lnTo>
                  <a:lnTo>
                    <a:pt x="976" y="1293"/>
                  </a:lnTo>
                  <a:lnTo>
                    <a:pt x="870" y="1462"/>
                  </a:lnTo>
                  <a:lnTo>
                    <a:pt x="637" y="1865"/>
                  </a:lnTo>
                  <a:lnTo>
                    <a:pt x="404" y="2331"/>
                  </a:lnTo>
                  <a:lnTo>
                    <a:pt x="192" y="2840"/>
                  </a:lnTo>
                  <a:lnTo>
                    <a:pt x="86" y="3094"/>
                  </a:lnTo>
                  <a:lnTo>
                    <a:pt x="1" y="3349"/>
                  </a:lnTo>
                  <a:lnTo>
                    <a:pt x="1" y="3412"/>
                  </a:lnTo>
                  <a:lnTo>
                    <a:pt x="43" y="3434"/>
                  </a:lnTo>
                  <a:lnTo>
                    <a:pt x="107" y="3434"/>
                  </a:lnTo>
                  <a:lnTo>
                    <a:pt x="128" y="3391"/>
                  </a:lnTo>
                  <a:lnTo>
                    <a:pt x="213" y="3137"/>
                  </a:lnTo>
                  <a:lnTo>
                    <a:pt x="319" y="2883"/>
                  </a:lnTo>
                  <a:lnTo>
                    <a:pt x="531" y="2374"/>
                  </a:lnTo>
                  <a:lnTo>
                    <a:pt x="764" y="1929"/>
                  </a:lnTo>
                  <a:lnTo>
                    <a:pt x="997" y="1526"/>
                  </a:lnTo>
                  <a:lnTo>
                    <a:pt x="1124" y="1314"/>
                  </a:lnTo>
                  <a:lnTo>
                    <a:pt x="1294" y="1102"/>
                  </a:lnTo>
                  <a:lnTo>
                    <a:pt x="1442" y="911"/>
                  </a:lnTo>
                  <a:lnTo>
                    <a:pt x="1633" y="742"/>
                  </a:lnTo>
                  <a:lnTo>
                    <a:pt x="1802" y="572"/>
                  </a:lnTo>
                  <a:lnTo>
                    <a:pt x="1993" y="445"/>
                  </a:lnTo>
                  <a:lnTo>
                    <a:pt x="2184" y="339"/>
                  </a:lnTo>
                  <a:lnTo>
                    <a:pt x="2396" y="254"/>
                  </a:lnTo>
                  <a:lnTo>
                    <a:pt x="2629" y="191"/>
                  </a:lnTo>
                  <a:lnTo>
                    <a:pt x="2883" y="148"/>
                  </a:lnTo>
                  <a:lnTo>
                    <a:pt x="3138" y="148"/>
                  </a:lnTo>
                  <a:lnTo>
                    <a:pt x="3371" y="170"/>
                  </a:lnTo>
                  <a:lnTo>
                    <a:pt x="3604" y="233"/>
                  </a:lnTo>
                  <a:lnTo>
                    <a:pt x="3816" y="339"/>
                  </a:lnTo>
                  <a:lnTo>
                    <a:pt x="4007" y="445"/>
                  </a:lnTo>
                  <a:lnTo>
                    <a:pt x="4176" y="594"/>
                  </a:lnTo>
                  <a:lnTo>
                    <a:pt x="4219" y="615"/>
                  </a:lnTo>
                  <a:lnTo>
                    <a:pt x="4261" y="594"/>
                  </a:lnTo>
                  <a:lnTo>
                    <a:pt x="4282" y="551"/>
                  </a:lnTo>
                  <a:lnTo>
                    <a:pt x="4261" y="509"/>
                  </a:lnTo>
                  <a:lnTo>
                    <a:pt x="4091" y="339"/>
                  </a:lnTo>
                  <a:lnTo>
                    <a:pt x="3879" y="212"/>
                  </a:lnTo>
                  <a:lnTo>
                    <a:pt x="3646" y="106"/>
                  </a:lnTo>
                  <a:lnTo>
                    <a:pt x="3392" y="42"/>
                  </a:lnTo>
                  <a:lnTo>
                    <a:pt x="3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0"/>
            <p:cNvSpPr/>
            <p:nvPr/>
          </p:nvSpPr>
          <p:spPr>
            <a:xfrm>
              <a:off x="8634275" y="1412450"/>
              <a:ext cx="398475" cy="463125"/>
            </a:xfrm>
            <a:custGeom>
              <a:avLst/>
              <a:gdLst/>
              <a:ahLst/>
              <a:cxnLst/>
              <a:rect l="l" t="t" r="r" b="b"/>
              <a:pathLst>
                <a:path w="15939" h="18525" extrusionOk="0">
                  <a:moveTo>
                    <a:pt x="9856" y="0"/>
                  </a:moveTo>
                  <a:lnTo>
                    <a:pt x="9580" y="43"/>
                  </a:lnTo>
                  <a:lnTo>
                    <a:pt x="9305" y="127"/>
                  </a:lnTo>
                  <a:lnTo>
                    <a:pt x="1208" y="3434"/>
                  </a:lnTo>
                  <a:lnTo>
                    <a:pt x="1060" y="3518"/>
                  </a:lnTo>
                  <a:lnTo>
                    <a:pt x="912" y="3603"/>
                  </a:lnTo>
                  <a:lnTo>
                    <a:pt x="763" y="3688"/>
                  </a:lnTo>
                  <a:lnTo>
                    <a:pt x="636" y="3794"/>
                  </a:lnTo>
                  <a:lnTo>
                    <a:pt x="530" y="3921"/>
                  </a:lnTo>
                  <a:lnTo>
                    <a:pt x="424" y="4027"/>
                  </a:lnTo>
                  <a:lnTo>
                    <a:pt x="318" y="4176"/>
                  </a:lnTo>
                  <a:lnTo>
                    <a:pt x="233" y="4303"/>
                  </a:lnTo>
                  <a:lnTo>
                    <a:pt x="170" y="4451"/>
                  </a:lnTo>
                  <a:lnTo>
                    <a:pt x="106" y="4599"/>
                  </a:lnTo>
                  <a:lnTo>
                    <a:pt x="64" y="4748"/>
                  </a:lnTo>
                  <a:lnTo>
                    <a:pt x="21" y="4917"/>
                  </a:lnTo>
                  <a:lnTo>
                    <a:pt x="0" y="5087"/>
                  </a:lnTo>
                  <a:lnTo>
                    <a:pt x="0" y="5235"/>
                  </a:lnTo>
                  <a:lnTo>
                    <a:pt x="0" y="5405"/>
                  </a:lnTo>
                  <a:lnTo>
                    <a:pt x="21" y="5574"/>
                  </a:lnTo>
                  <a:lnTo>
                    <a:pt x="170" y="6337"/>
                  </a:lnTo>
                  <a:lnTo>
                    <a:pt x="339" y="7079"/>
                  </a:lnTo>
                  <a:lnTo>
                    <a:pt x="530" y="7821"/>
                  </a:lnTo>
                  <a:lnTo>
                    <a:pt x="763" y="8542"/>
                  </a:lnTo>
                  <a:lnTo>
                    <a:pt x="1018" y="9262"/>
                  </a:lnTo>
                  <a:lnTo>
                    <a:pt x="1293" y="9983"/>
                  </a:lnTo>
                  <a:lnTo>
                    <a:pt x="1611" y="10682"/>
                  </a:lnTo>
                  <a:lnTo>
                    <a:pt x="1950" y="11360"/>
                  </a:lnTo>
                  <a:lnTo>
                    <a:pt x="2310" y="12017"/>
                  </a:lnTo>
                  <a:lnTo>
                    <a:pt x="2692" y="12675"/>
                  </a:lnTo>
                  <a:lnTo>
                    <a:pt x="3095" y="13332"/>
                  </a:lnTo>
                  <a:lnTo>
                    <a:pt x="3540" y="13946"/>
                  </a:lnTo>
                  <a:lnTo>
                    <a:pt x="4006" y="14561"/>
                  </a:lnTo>
                  <a:lnTo>
                    <a:pt x="4493" y="15154"/>
                  </a:lnTo>
                  <a:lnTo>
                    <a:pt x="5002" y="15727"/>
                  </a:lnTo>
                  <a:lnTo>
                    <a:pt x="5532" y="16278"/>
                  </a:lnTo>
                  <a:lnTo>
                    <a:pt x="7079" y="17825"/>
                  </a:lnTo>
                  <a:lnTo>
                    <a:pt x="7227" y="17973"/>
                  </a:lnTo>
                  <a:lnTo>
                    <a:pt x="7397" y="18100"/>
                  </a:lnTo>
                  <a:lnTo>
                    <a:pt x="7588" y="18206"/>
                  </a:lnTo>
                  <a:lnTo>
                    <a:pt x="7757" y="18312"/>
                  </a:lnTo>
                  <a:lnTo>
                    <a:pt x="7969" y="18376"/>
                  </a:lnTo>
                  <a:lnTo>
                    <a:pt x="8160" y="18439"/>
                  </a:lnTo>
                  <a:lnTo>
                    <a:pt x="8351" y="18482"/>
                  </a:lnTo>
                  <a:lnTo>
                    <a:pt x="8563" y="18524"/>
                  </a:lnTo>
                  <a:lnTo>
                    <a:pt x="8965" y="18524"/>
                  </a:lnTo>
                  <a:lnTo>
                    <a:pt x="9177" y="18482"/>
                  </a:lnTo>
                  <a:lnTo>
                    <a:pt x="9368" y="18439"/>
                  </a:lnTo>
                  <a:lnTo>
                    <a:pt x="9580" y="18397"/>
                  </a:lnTo>
                  <a:lnTo>
                    <a:pt x="9771" y="18312"/>
                  </a:lnTo>
                  <a:lnTo>
                    <a:pt x="9962" y="18206"/>
                  </a:lnTo>
                  <a:lnTo>
                    <a:pt x="10152" y="18100"/>
                  </a:lnTo>
                  <a:lnTo>
                    <a:pt x="13268" y="15960"/>
                  </a:lnTo>
                  <a:lnTo>
                    <a:pt x="13607" y="15705"/>
                  </a:lnTo>
                  <a:lnTo>
                    <a:pt x="13904" y="15430"/>
                  </a:lnTo>
                  <a:lnTo>
                    <a:pt x="14200" y="15133"/>
                  </a:lnTo>
                  <a:lnTo>
                    <a:pt x="14455" y="14794"/>
                  </a:lnTo>
                  <a:lnTo>
                    <a:pt x="14688" y="14455"/>
                  </a:lnTo>
                  <a:lnTo>
                    <a:pt x="14900" y="14095"/>
                  </a:lnTo>
                  <a:lnTo>
                    <a:pt x="15069" y="13734"/>
                  </a:lnTo>
                  <a:lnTo>
                    <a:pt x="15218" y="13332"/>
                  </a:lnTo>
                  <a:lnTo>
                    <a:pt x="15854" y="11382"/>
                  </a:lnTo>
                  <a:lnTo>
                    <a:pt x="15896" y="11170"/>
                  </a:lnTo>
                  <a:lnTo>
                    <a:pt x="15938" y="10958"/>
                  </a:lnTo>
                  <a:lnTo>
                    <a:pt x="15938" y="10746"/>
                  </a:lnTo>
                  <a:lnTo>
                    <a:pt x="15938" y="10534"/>
                  </a:lnTo>
                  <a:lnTo>
                    <a:pt x="15896" y="10322"/>
                  </a:lnTo>
                  <a:lnTo>
                    <a:pt x="15832" y="10110"/>
                  </a:lnTo>
                  <a:lnTo>
                    <a:pt x="15748" y="9919"/>
                  </a:lnTo>
                  <a:lnTo>
                    <a:pt x="15642" y="9728"/>
                  </a:lnTo>
                  <a:lnTo>
                    <a:pt x="15366" y="9262"/>
                  </a:lnTo>
                  <a:lnTo>
                    <a:pt x="15832" y="7906"/>
                  </a:lnTo>
                  <a:lnTo>
                    <a:pt x="15896" y="7694"/>
                  </a:lnTo>
                  <a:lnTo>
                    <a:pt x="15917" y="7503"/>
                  </a:lnTo>
                  <a:lnTo>
                    <a:pt x="15938" y="7291"/>
                  </a:lnTo>
                  <a:lnTo>
                    <a:pt x="15917" y="7100"/>
                  </a:lnTo>
                  <a:lnTo>
                    <a:pt x="15875" y="6910"/>
                  </a:lnTo>
                  <a:lnTo>
                    <a:pt x="15790" y="6719"/>
                  </a:lnTo>
                  <a:lnTo>
                    <a:pt x="15705" y="6528"/>
                  </a:lnTo>
                  <a:lnTo>
                    <a:pt x="15599" y="6359"/>
                  </a:lnTo>
                  <a:lnTo>
                    <a:pt x="11254" y="636"/>
                  </a:lnTo>
                  <a:lnTo>
                    <a:pt x="11064" y="445"/>
                  </a:lnTo>
                  <a:lnTo>
                    <a:pt x="10852" y="276"/>
                  </a:lnTo>
                  <a:lnTo>
                    <a:pt x="10619" y="149"/>
                  </a:lnTo>
                  <a:lnTo>
                    <a:pt x="10385" y="43"/>
                  </a:lnTo>
                  <a:lnTo>
                    <a:pt x="101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0"/>
            <p:cNvSpPr/>
            <p:nvPr/>
          </p:nvSpPr>
          <p:spPr>
            <a:xfrm>
              <a:off x="8522475" y="1410850"/>
              <a:ext cx="511850" cy="466300"/>
            </a:xfrm>
            <a:custGeom>
              <a:avLst/>
              <a:gdLst/>
              <a:ahLst/>
              <a:cxnLst/>
              <a:rect l="l" t="t" r="r" b="b"/>
              <a:pathLst>
                <a:path w="20474" h="18652" extrusionOk="0">
                  <a:moveTo>
                    <a:pt x="14306" y="1"/>
                  </a:moveTo>
                  <a:lnTo>
                    <a:pt x="14031" y="22"/>
                  </a:lnTo>
                  <a:lnTo>
                    <a:pt x="13755" y="128"/>
                  </a:lnTo>
                  <a:lnTo>
                    <a:pt x="5659" y="3434"/>
                  </a:lnTo>
                  <a:lnTo>
                    <a:pt x="5490" y="3519"/>
                  </a:lnTo>
                  <a:lnTo>
                    <a:pt x="5341" y="3604"/>
                  </a:lnTo>
                  <a:lnTo>
                    <a:pt x="5193" y="3710"/>
                  </a:lnTo>
                  <a:lnTo>
                    <a:pt x="5066" y="3816"/>
                  </a:lnTo>
                  <a:lnTo>
                    <a:pt x="4938" y="3922"/>
                  </a:lnTo>
                  <a:lnTo>
                    <a:pt x="4832" y="4049"/>
                  </a:lnTo>
                  <a:lnTo>
                    <a:pt x="4727" y="4197"/>
                  </a:lnTo>
                  <a:lnTo>
                    <a:pt x="4642" y="4324"/>
                  </a:lnTo>
                  <a:lnTo>
                    <a:pt x="4578" y="4473"/>
                  </a:lnTo>
                  <a:lnTo>
                    <a:pt x="4515" y="4642"/>
                  </a:lnTo>
                  <a:lnTo>
                    <a:pt x="4451" y="4791"/>
                  </a:lnTo>
                  <a:lnTo>
                    <a:pt x="4430" y="4960"/>
                  </a:lnTo>
                  <a:lnTo>
                    <a:pt x="4409" y="5130"/>
                  </a:lnTo>
                  <a:lnTo>
                    <a:pt x="4387" y="5299"/>
                  </a:lnTo>
                  <a:lnTo>
                    <a:pt x="4409" y="5469"/>
                  </a:lnTo>
                  <a:lnTo>
                    <a:pt x="4430" y="5660"/>
                  </a:lnTo>
                  <a:lnTo>
                    <a:pt x="4599" y="6592"/>
                  </a:lnTo>
                  <a:lnTo>
                    <a:pt x="4832" y="7503"/>
                  </a:lnTo>
                  <a:lnTo>
                    <a:pt x="5087" y="8415"/>
                  </a:lnTo>
                  <a:lnTo>
                    <a:pt x="5405" y="9305"/>
                  </a:lnTo>
                  <a:lnTo>
                    <a:pt x="21" y="14265"/>
                  </a:lnTo>
                  <a:lnTo>
                    <a:pt x="0" y="14307"/>
                  </a:lnTo>
                  <a:lnTo>
                    <a:pt x="21" y="14349"/>
                  </a:lnTo>
                  <a:lnTo>
                    <a:pt x="64" y="14370"/>
                  </a:lnTo>
                  <a:lnTo>
                    <a:pt x="106" y="14349"/>
                  </a:lnTo>
                  <a:lnTo>
                    <a:pt x="5532" y="9390"/>
                  </a:lnTo>
                  <a:lnTo>
                    <a:pt x="5553" y="9347"/>
                  </a:lnTo>
                  <a:lnTo>
                    <a:pt x="5553" y="9305"/>
                  </a:lnTo>
                  <a:lnTo>
                    <a:pt x="5235" y="8415"/>
                  </a:lnTo>
                  <a:lnTo>
                    <a:pt x="4960" y="7482"/>
                  </a:lnTo>
                  <a:lnTo>
                    <a:pt x="4748" y="6571"/>
                  </a:lnTo>
                  <a:lnTo>
                    <a:pt x="4557" y="5638"/>
                  </a:lnTo>
                  <a:lnTo>
                    <a:pt x="4536" y="5469"/>
                  </a:lnTo>
                  <a:lnTo>
                    <a:pt x="4536" y="5299"/>
                  </a:lnTo>
                  <a:lnTo>
                    <a:pt x="4536" y="5151"/>
                  </a:lnTo>
                  <a:lnTo>
                    <a:pt x="4557" y="4981"/>
                  </a:lnTo>
                  <a:lnTo>
                    <a:pt x="4599" y="4833"/>
                  </a:lnTo>
                  <a:lnTo>
                    <a:pt x="4642" y="4685"/>
                  </a:lnTo>
                  <a:lnTo>
                    <a:pt x="4705" y="4536"/>
                  </a:lnTo>
                  <a:lnTo>
                    <a:pt x="4769" y="4409"/>
                  </a:lnTo>
                  <a:lnTo>
                    <a:pt x="4854" y="4261"/>
                  </a:lnTo>
                  <a:lnTo>
                    <a:pt x="4938" y="4134"/>
                  </a:lnTo>
                  <a:lnTo>
                    <a:pt x="5044" y="4028"/>
                  </a:lnTo>
                  <a:lnTo>
                    <a:pt x="5150" y="3922"/>
                  </a:lnTo>
                  <a:lnTo>
                    <a:pt x="5278" y="3816"/>
                  </a:lnTo>
                  <a:lnTo>
                    <a:pt x="5405" y="3731"/>
                  </a:lnTo>
                  <a:lnTo>
                    <a:pt x="5553" y="3646"/>
                  </a:lnTo>
                  <a:lnTo>
                    <a:pt x="5701" y="3561"/>
                  </a:lnTo>
                  <a:lnTo>
                    <a:pt x="13819" y="255"/>
                  </a:lnTo>
                  <a:lnTo>
                    <a:pt x="14073" y="170"/>
                  </a:lnTo>
                  <a:lnTo>
                    <a:pt x="14328" y="128"/>
                  </a:lnTo>
                  <a:lnTo>
                    <a:pt x="14582" y="128"/>
                  </a:lnTo>
                  <a:lnTo>
                    <a:pt x="14836" y="191"/>
                  </a:lnTo>
                  <a:lnTo>
                    <a:pt x="15069" y="276"/>
                  </a:lnTo>
                  <a:lnTo>
                    <a:pt x="15303" y="403"/>
                  </a:lnTo>
                  <a:lnTo>
                    <a:pt x="15493" y="552"/>
                  </a:lnTo>
                  <a:lnTo>
                    <a:pt x="15663" y="742"/>
                  </a:lnTo>
                  <a:lnTo>
                    <a:pt x="20008" y="6465"/>
                  </a:lnTo>
                  <a:lnTo>
                    <a:pt x="20114" y="6634"/>
                  </a:lnTo>
                  <a:lnTo>
                    <a:pt x="20198" y="6804"/>
                  </a:lnTo>
                  <a:lnTo>
                    <a:pt x="20283" y="6995"/>
                  </a:lnTo>
                  <a:lnTo>
                    <a:pt x="20326" y="7164"/>
                  </a:lnTo>
                  <a:lnTo>
                    <a:pt x="20326" y="7355"/>
                  </a:lnTo>
                  <a:lnTo>
                    <a:pt x="20326" y="7567"/>
                  </a:lnTo>
                  <a:lnTo>
                    <a:pt x="20304" y="7758"/>
                  </a:lnTo>
                  <a:lnTo>
                    <a:pt x="20241" y="7949"/>
                  </a:lnTo>
                  <a:lnTo>
                    <a:pt x="19775" y="9305"/>
                  </a:lnTo>
                  <a:lnTo>
                    <a:pt x="19775" y="9326"/>
                  </a:lnTo>
                  <a:lnTo>
                    <a:pt x="19775" y="9369"/>
                  </a:lnTo>
                  <a:lnTo>
                    <a:pt x="20071" y="9814"/>
                  </a:lnTo>
                  <a:lnTo>
                    <a:pt x="20156" y="10004"/>
                  </a:lnTo>
                  <a:lnTo>
                    <a:pt x="20241" y="10195"/>
                  </a:lnTo>
                  <a:lnTo>
                    <a:pt x="20304" y="10386"/>
                  </a:lnTo>
                  <a:lnTo>
                    <a:pt x="20326" y="10598"/>
                  </a:lnTo>
                  <a:lnTo>
                    <a:pt x="20347" y="10810"/>
                  </a:lnTo>
                  <a:lnTo>
                    <a:pt x="20347" y="11001"/>
                  </a:lnTo>
                  <a:lnTo>
                    <a:pt x="20304" y="11212"/>
                  </a:lnTo>
                  <a:lnTo>
                    <a:pt x="20262" y="11424"/>
                  </a:lnTo>
                  <a:lnTo>
                    <a:pt x="19626" y="13374"/>
                  </a:lnTo>
                  <a:lnTo>
                    <a:pt x="19478" y="13756"/>
                  </a:lnTo>
                  <a:lnTo>
                    <a:pt x="19308" y="14137"/>
                  </a:lnTo>
                  <a:lnTo>
                    <a:pt x="19096" y="14498"/>
                  </a:lnTo>
                  <a:lnTo>
                    <a:pt x="18863" y="14816"/>
                  </a:lnTo>
                  <a:lnTo>
                    <a:pt x="18609" y="15133"/>
                  </a:lnTo>
                  <a:lnTo>
                    <a:pt x="18333" y="15430"/>
                  </a:lnTo>
                  <a:lnTo>
                    <a:pt x="18037" y="15706"/>
                  </a:lnTo>
                  <a:lnTo>
                    <a:pt x="17698" y="15960"/>
                  </a:lnTo>
                  <a:lnTo>
                    <a:pt x="14582" y="18101"/>
                  </a:lnTo>
                  <a:lnTo>
                    <a:pt x="14391" y="18228"/>
                  </a:lnTo>
                  <a:lnTo>
                    <a:pt x="14222" y="18313"/>
                  </a:lnTo>
                  <a:lnTo>
                    <a:pt x="14031" y="18397"/>
                  </a:lnTo>
                  <a:lnTo>
                    <a:pt x="13840" y="18440"/>
                  </a:lnTo>
                  <a:lnTo>
                    <a:pt x="13628" y="18482"/>
                  </a:lnTo>
                  <a:lnTo>
                    <a:pt x="13437" y="18503"/>
                  </a:lnTo>
                  <a:lnTo>
                    <a:pt x="13247" y="18525"/>
                  </a:lnTo>
                  <a:lnTo>
                    <a:pt x="13035" y="18503"/>
                  </a:lnTo>
                  <a:lnTo>
                    <a:pt x="12844" y="18482"/>
                  </a:lnTo>
                  <a:lnTo>
                    <a:pt x="12653" y="18440"/>
                  </a:lnTo>
                  <a:lnTo>
                    <a:pt x="12462" y="18376"/>
                  </a:lnTo>
                  <a:lnTo>
                    <a:pt x="12272" y="18313"/>
                  </a:lnTo>
                  <a:lnTo>
                    <a:pt x="12081" y="18207"/>
                  </a:lnTo>
                  <a:lnTo>
                    <a:pt x="11911" y="18101"/>
                  </a:lnTo>
                  <a:lnTo>
                    <a:pt x="11742" y="17974"/>
                  </a:lnTo>
                  <a:lnTo>
                    <a:pt x="11594" y="17825"/>
                  </a:lnTo>
                  <a:lnTo>
                    <a:pt x="10046" y="16299"/>
                  </a:lnTo>
                  <a:lnTo>
                    <a:pt x="9559" y="15791"/>
                  </a:lnTo>
                  <a:lnTo>
                    <a:pt x="9093" y="15261"/>
                  </a:lnTo>
                  <a:lnTo>
                    <a:pt x="8647" y="14731"/>
                  </a:lnTo>
                  <a:lnTo>
                    <a:pt x="8224" y="14180"/>
                  </a:lnTo>
                  <a:lnTo>
                    <a:pt x="8160" y="14137"/>
                  </a:lnTo>
                  <a:lnTo>
                    <a:pt x="8118" y="14159"/>
                  </a:lnTo>
                  <a:lnTo>
                    <a:pt x="8096" y="14201"/>
                  </a:lnTo>
                  <a:lnTo>
                    <a:pt x="8096" y="14243"/>
                  </a:lnTo>
                  <a:lnTo>
                    <a:pt x="8542" y="14816"/>
                  </a:lnTo>
                  <a:lnTo>
                    <a:pt x="8987" y="15345"/>
                  </a:lnTo>
                  <a:lnTo>
                    <a:pt x="9474" y="15875"/>
                  </a:lnTo>
                  <a:lnTo>
                    <a:pt x="9962" y="16384"/>
                  </a:lnTo>
                  <a:lnTo>
                    <a:pt x="11509" y="17931"/>
                  </a:lnTo>
                  <a:lnTo>
                    <a:pt x="11678" y="18101"/>
                  </a:lnTo>
                  <a:lnTo>
                    <a:pt x="11890" y="18249"/>
                  </a:lnTo>
                  <a:lnTo>
                    <a:pt x="12102" y="18376"/>
                  </a:lnTo>
                  <a:lnTo>
                    <a:pt x="12314" y="18482"/>
                  </a:lnTo>
                  <a:lnTo>
                    <a:pt x="12547" y="18546"/>
                  </a:lnTo>
                  <a:lnTo>
                    <a:pt x="12780" y="18609"/>
                  </a:lnTo>
                  <a:lnTo>
                    <a:pt x="13014" y="18652"/>
                  </a:lnTo>
                  <a:lnTo>
                    <a:pt x="13437" y="18652"/>
                  </a:lnTo>
                  <a:lnTo>
                    <a:pt x="13628" y="18631"/>
                  </a:lnTo>
                  <a:lnTo>
                    <a:pt x="13798" y="18588"/>
                  </a:lnTo>
                  <a:lnTo>
                    <a:pt x="13967" y="18546"/>
                  </a:lnTo>
                  <a:lnTo>
                    <a:pt x="14158" y="18482"/>
                  </a:lnTo>
                  <a:lnTo>
                    <a:pt x="14328" y="18419"/>
                  </a:lnTo>
                  <a:lnTo>
                    <a:pt x="14497" y="18313"/>
                  </a:lnTo>
                  <a:lnTo>
                    <a:pt x="14667" y="18228"/>
                  </a:lnTo>
                  <a:lnTo>
                    <a:pt x="17782" y="16066"/>
                  </a:lnTo>
                  <a:lnTo>
                    <a:pt x="18121" y="15812"/>
                  </a:lnTo>
                  <a:lnTo>
                    <a:pt x="18418" y="15536"/>
                  </a:lnTo>
                  <a:lnTo>
                    <a:pt x="18715" y="15239"/>
                  </a:lnTo>
                  <a:lnTo>
                    <a:pt x="18990" y="14900"/>
                  </a:lnTo>
                  <a:lnTo>
                    <a:pt x="19224" y="14561"/>
                  </a:lnTo>
                  <a:lnTo>
                    <a:pt x="19435" y="14201"/>
                  </a:lnTo>
                  <a:lnTo>
                    <a:pt x="19605" y="13819"/>
                  </a:lnTo>
                  <a:lnTo>
                    <a:pt x="19753" y="13417"/>
                  </a:lnTo>
                  <a:lnTo>
                    <a:pt x="20389" y="11467"/>
                  </a:lnTo>
                  <a:lnTo>
                    <a:pt x="20432" y="11255"/>
                  </a:lnTo>
                  <a:lnTo>
                    <a:pt x="20474" y="11022"/>
                  </a:lnTo>
                  <a:lnTo>
                    <a:pt x="20474" y="10810"/>
                  </a:lnTo>
                  <a:lnTo>
                    <a:pt x="20474" y="10577"/>
                  </a:lnTo>
                  <a:lnTo>
                    <a:pt x="20432" y="10365"/>
                  </a:lnTo>
                  <a:lnTo>
                    <a:pt x="20368" y="10153"/>
                  </a:lnTo>
                  <a:lnTo>
                    <a:pt x="20283" y="9941"/>
                  </a:lnTo>
                  <a:lnTo>
                    <a:pt x="20177" y="9750"/>
                  </a:lnTo>
                  <a:lnTo>
                    <a:pt x="19923" y="9326"/>
                  </a:lnTo>
                  <a:lnTo>
                    <a:pt x="20389" y="7991"/>
                  </a:lnTo>
                  <a:lnTo>
                    <a:pt x="20432" y="7779"/>
                  </a:lnTo>
                  <a:lnTo>
                    <a:pt x="20474" y="7567"/>
                  </a:lnTo>
                  <a:lnTo>
                    <a:pt x="20474" y="7355"/>
                  </a:lnTo>
                  <a:lnTo>
                    <a:pt x="20453" y="7143"/>
                  </a:lnTo>
                  <a:lnTo>
                    <a:pt x="20410" y="6952"/>
                  </a:lnTo>
                  <a:lnTo>
                    <a:pt x="20326" y="6740"/>
                  </a:lnTo>
                  <a:lnTo>
                    <a:pt x="20241" y="6571"/>
                  </a:lnTo>
                  <a:lnTo>
                    <a:pt x="20114" y="6380"/>
                  </a:lnTo>
                  <a:lnTo>
                    <a:pt x="15790" y="679"/>
                  </a:lnTo>
                  <a:lnTo>
                    <a:pt x="15599" y="446"/>
                  </a:lnTo>
                  <a:lnTo>
                    <a:pt x="15366" y="276"/>
                  </a:lnTo>
                  <a:lnTo>
                    <a:pt x="15133" y="149"/>
                  </a:lnTo>
                  <a:lnTo>
                    <a:pt x="14857" y="43"/>
                  </a:lnTo>
                  <a:lnTo>
                    <a:pt x="146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0"/>
            <p:cNvSpPr/>
            <p:nvPr/>
          </p:nvSpPr>
          <p:spPr>
            <a:xfrm>
              <a:off x="8769375" y="1482375"/>
              <a:ext cx="223100" cy="239525"/>
            </a:xfrm>
            <a:custGeom>
              <a:avLst/>
              <a:gdLst/>
              <a:ahLst/>
              <a:cxnLst/>
              <a:rect l="l" t="t" r="r" b="b"/>
              <a:pathLst>
                <a:path w="8924" h="9581" extrusionOk="0">
                  <a:moveTo>
                    <a:pt x="6762" y="1"/>
                  </a:moveTo>
                  <a:lnTo>
                    <a:pt x="6613" y="22"/>
                  </a:lnTo>
                  <a:lnTo>
                    <a:pt x="6444" y="22"/>
                  </a:lnTo>
                  <a:lnTo>
                    <a:pt x="6296" y="64"/>
                  </a:lnTo>
                  <a:lnTo>
                    <a:pt x="6147" y="107"/>
                  </a:lnTo>
                  <a:lnTo>
                    <a:pt x="5999" y="170"/>
                  </a:lnTo>
                  <a:lnTo>
                    <a:pt x="5850" y="234"/>
                  </a:lnTo>
                  <a:lnTo>
                    <a:pt x="22" y="3625"/>
                  </a:lnTo>
                  <a:lnTo>
                    <a:pt x="1" y="3668"/>
                  </a:lnTo>
                  <a:lnTo>
                    <a:pt x="1" y="3731"/>
                  </a:lnTo>
                  <a:lnTo>
                    <a:pt x="43" y="3752"/>
                  </a:lnTo>
                  <a:lnTo>
                    <a:pt x="107" y="3752"/>
                  </a:lnTo>
                  <a:lnTo>
                    <a:pt x="5935" y="361"/>
                  </a:lnTo>
                  <a:lnTo>
                    <a:pt x="6062" y="298"/>
                  </a:lnTo>
                  <a:lnTo>
                    <a:pt x="6190" y="234"/>
                  </a:lnTo>
                  <a:lnTo>
                    <a:pt x="6338" y="192"/>
                  </a:lnTo>
                  <a:lnTo>
                    <a:pt x="6465" y="170"/>
                  </a:lnTo>
                  <a:lnTo>
                    <a:pt x="6762" y="149"/>
                  </a:lnTo>
                  <a:lnTo>
                    <a:pt x="7037" y="170"/>
                  </a:lnTo>
                  <a:lnTo>
                    <a:pt x="7313" y="255"/>
                  </a:lnTo>
                  <a:lnTo>
                    <a:pt x="7440" y="319"/>
                  </a:lnTo>
                  <a:lnTo>
                    <a:pt x="7546" y="382"/>
                  </a:lnTo>
                  <a:lnTo>
                    <a:pt x="7673" y="467"/>
                  </a:lnTo>
                  <a:lnTo>
                    <a:pt x="7779" y="552"/>
                  </a:lnTo>
                  <a:lnTo>
                    <a:pt x="7885" y="658"/>
                  </a:lnTo>
                  <a:lnTo>
                    <a:pt x="7991" y="764"/>
                  </a:lnTo>
                  <a:lnTo>
                    <a:pt x="8457" y="1400"/>
                  </a:lnTo>
                  <a:lnTo>
                    <a:pt x="8606" y="1633"/>
                  </a:lnTo>
                  <a:lnTo>
                    <a:pt x="8712" y="1866"/>
                  </a:lnTo>
                  <a:lnTo>
                    <a:pt x="8775" y="2120"/>
                  </a:lnTo>
                  <a:lnTo>
                    <a:pt x="8775" y="2396"/>
                  </a:lnTo>
                  <a:lnTo>
                    <a:pt x="8754" y="2650"/>
                  </a:lnTo>
                  <a:lnTo>
                    <a:pt x="8690" y="2905"/>
                  </a:lnTo>
                  <a:lnTo>
                    <a:pt x="8563" y="3138"/>
                  </a:lnTo>
                  <a:lnTo>
                    <a:pt x="8415" y="3371"/>
                  </a:lnTo>
                  <a:lnTo>
                    <a:pt x="3307" y="9475"/>
                  </a:lnTo>
                  <a:lnTo>
                    <a:pt x="3286" y="9517"/>
                  </a:lnTo>
                  <a:lnTo>
                    <a:pt x="3328" y="9560"/>
                  </a:lnTo>
                  <a:lnTo>
                    <a:pt x="3371" y="9581"/>
                  </a:lnTo>
                  <a:lnTo>
                    <a:pt x="3392" y="9581"/>
                  </a:lnTo>
                  <a:lnTo>
                    <a:pt x="3413" y="9560"/>
                  </a:lnTo>
                  <a:lnTo>
                    <a:pt x="8521" y="3456"/>
                  </a:lnTo>
                  <a:lnTo>
                    <a:pt x="8606" y="3328"/>
                  </a:lnTo>
                  <a:lnTo>
                    <a:pt x="8690" y="3201"/>
                  </a:lnTo>
                  <a:lnTo>
                    <a:pt x="8818" y="2947"/>
                  </a:lnTo>
                  <a:lnTo>
                    <a:pt x="8881" y="2671"/>
                  </a:lnTo>
                  <a:lnTo>
                    <a:pt x="8924" y="2396"/>
                  </a:lnTo>
                  <a:lnTo>
                    <a:pt x="8902" y="2099"/>
                  </a:lnTo>
                  <a:lnTo>
                    <a:pt x="8839" y="1824"/>
                  </a:lnTo>
                  <a:lnTo>
                    <a:pt x="8733" y="1569"/>
                  </a:lnTo>
                  <a:lnTo>
                    <a:pt x="8648" y="1442"/>
                  </a:lnTo>
                  <a:lnTo>
                    <a:pt x="8563" y="1315"/>
                  </a:lnTo>
                  <a:lnTo>
                    <a:pt x="8097" y="679"/>
                  </a:lnTo>
                  <a:lnTo>
                    <a:pt x="7991" y="573"/>
                  </a:lnTo>
                  <a:lnTo>
                    <a:pt x="7885" y="446"/>
                  </a:lnTo>
                  <a:lnTo>
                    <a:pt x="7758" y="361"/>
                  </a:lnTo>
                  <a:lnTo>
                    <a:pt x="7631" y="255"/>
                  </a:lnTo>
                  <a:lnTo>
                    <a:pt x="7504" y="192"/>
                  </a:lnTo>
                  <a:lnTo>
                    <a:pt x="7355" y="128"/>
                  </a:lnTo>
                  <a:lnTo>
                    <a:pt x="7207" y="86"/>
                  </a:lnTo>
                  <a:lnTo>
                    <a:pt x="7059" y="43"/>
                  </a:lnTo>
                  <a:lnTo>
                    <a:pt x="6910" y="22"/>
                  </a:lnTo>
                  <a:lnTo>
                    <a:pt x="6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0"/>
            <p:cNvSpPr/>
            <p:nvPr/>
          </p:nvSpPr>
          <p:spPr>
            <a:xfrm>
              <a:off x="8936825" y="1642400"/>
              <a:ext cx="83200" cy="125600"/>
            </a:xfrm>
            <a:custGeom>
              <a:avLst/>
              <a:gdLst/>
              <a:ahLst/>
              <a:cxnLst/>
              <a:rect l="l" t="t" r="r" b="b"/>
              <a:pathLst>
                <a:path w="3328" h="5024" extrusionOk="0">
                  <a:moveTo>
                    <a:pt x="3243" y="1"/>
                  </a:moveTo>
                  <a:lnTo>
                    <a:pt x="3201" y="43"/>
                  </a:lnTo>
                  <a:lnTo>
                    <a:pt x="1653" y="3074"/>
                  </a:lnTo>
                  <a:lnTo>
                    <a:pt x="1505" y="3307"/>
                  </a:lnTo>
                  <a:lnTo>
                    <a:pt x="1357" y="3540"/>
                  </a:lnTo>
                  <a:lnTo>
                    <a:pt x="1187" y="3752"/>
                  </a:lnTo>
                  <a:lnTo>
                    <a:pt x="996" y="3964"/>
                  </a:lnTo>
                  <a:lnTo>
                    <a:pt x="21" y="4897"/>
                  </a:lnTo>
                  <a:lnTo>
                    <a:pt x="0" y="4939"/>
                  </a:lnTo>
                  <a:lnTo>
                    <a:pt x="21" y="5003"/>
                  </a:lnTo>
                  <a:lnTo>
                    <a:pt x="64" y="5024"/>
                  </a:lnTo>
                  <a:lnTo>
                    <a:pt x="127" y="5003"/>
                  </a:lnTo>
                  <a:lnTo>
                    <a:pt x="1081" y="4049"/>
                  </a:lnTo>
                  <a:lnTo>
                    <a:pt x="1293" y="3858"/>
                  </a:lnTo>
                  <a:lnTo>
                    <a:pt x="1463" y="3625"/>
                  </a:lnTo>
                  <a:lnTo>
                    <a:pt x="1632" y="3392"/>
                  </a:lnTo>
                  <a:lnTo>
                    <a:pt x="1781" y="3137"/>
                  </a:lnTo>
                  <a:lnTo>
                    <a:pt x="3328" y="107"/>
                  </a:lnTo>
                  <a:lnTo>
                    <a:pt x="3328" y="43"/>
                  </a:lnTo>
                  <a:lnTo>
                    <a:pt x="33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0"/>
            <p:cNvSpPr/>
            <p:nvPr/>
          </p:nvSpPr>
          <p:spPr>
            <a:xfrm>
              <a:off x="8669250" y="1669950"/>
              <a:ext cx="32875" cy="58325"/>
            </a:xfrm>
            <a:custGeom>
              <a:avLst/>
              <a:gdLst/>
              <a:ahLst/>
              <a:cxnLst/>
              <a:rect l="l" t="t" r="r" b="b"/>
              <a:pathLst>
                <a:path w="1315" h="2333" extrusionOk="0">
                  <a:moveTo>
                    <a:pt x="85" y="1"/>
                  </a:moveTo>
                  <a:lnTo>
                    <a:pt x="42" y="22"/>
                  </a:lnTo>
                  <a:lnTo>
                    <a:pt x="0" y="43"/>
                  </a:lnTo>
                  <a:lnTo>
                    <a:pt x="0" y="107"/>
                  </a:lnTo>
                  <a:lnTo>
                    <a:pt x="636" y="1294"/>
                  </a:lnTo>
                  <a:lnTo>
                    <a:pt x="1187" y="2290"/>
                  </a:lnTo>
                  <a:lnTo>
                    <a:pt x="1229" y="2311"/>
                  </a:lnTo>
                  <a:lnTo>
                    <a:pt x="1250" y="2332"/>
                  </a:lnTo>
                  <a:lnTo>
                    <a:pt x="1293" y="2311"/>
                  </a:lnTo>
                  <a:lnTo>
                    <a:pt x="1314" y="2269"/>
                  </a:lnTo>
                  <a:lnTo>
                    <a:pt x="1314" y="2226"/>
                  </a:lnTo>
                  <a:lnTo>
                    <a:pt x="763" y="1209"/>
                  </a:lnTo>
                  <a:lnTo>
                    <a:pt x="127" y="43"/>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6" name="Google Shape;2666;p40"/>
            <p:cNvGrpSpPr/>
            <p:nvPr/>
          </p:nvGrpSpPr>
          <p:grpSpPr>
            <a:xfrm>
              <a:off x="9044855" y="-108994"/>
              <a:ext cx="511869" cy="941813"/>
              <a:chOff x="-1415687" y="-2163546"/>
              <a:chExt cx="404992" cy="745164"/>
            </a:xfrm>
          </p:grpSpPr>
          <p:sp>
            <p:nvSpPr>
              <p:cNvPr id="2667" name="Google Shape;2667;p40"/>
              <p:cNvSpPr/>
              <p:nvPr/>
            </p:nvSpPr>
            <p:spPr>
              <a:xfrm>
                <a:off x="-1183786" y="-2148151"/>
                <a:ext cx="102280" cy="124981"/>
              </a:xfrm>
              <a:custGeom>
                <a:avLst/>
                <a:gdLst/>
                <a:ahLst/>
                <a:cxnLst/>
                <a:rect l="l" t="t" r="r" b="b"/>
                <a:pathLst>
                  <a:path w="2870" h="3507" extrusionOk="0">
                    <a:moveTo>
                      <a:pt x="2607" y="0"/>
                    </a:moveTo>
                    <a:lnTo>
                      <a:pt x="2306" y="506"/>
                    </a:lnTo>
                    <a:lnTo>
                      <a:pt x="2138" y="750"/>
                    </a:lnTo>
                    <a:lnTo>
                      <a:pt x="1969" y="994"/>
                    </a:lnTo>
                    <a:lnTo>
                      <a:pt x="1781" y="1200"/>
                    </a:lnTo>
                    <a:lnTo>
                      <a:pt x="1575" y="1388"/>
                    </a:lnTo>
                    <a:lnTo>
                      <a:pt x="1350" y="1556"/>
                    </a:lnTo>
                    <a:lnTo>
                      <a:pt x="1219" y="1613"/>
                    </a:lnTo>
                    <a:lnTo>
                      <a:pt x="1106" y="1669"/>
                    </a:lnTo>
                    <a:lnTo>
                      <a:pt x="825" y="1763"/>
                    </a:lnTo>
                    <a:lnTo>
                      <a:pt x="544" y="1856"/>
                    </a:lnTo>
                    <a:lnTo>
                      <a:pt x="413" y="1913"/>
                    </a:lnTo>
                    <a:lnTo>
                      <a:pt x="281" y="1988"/>
                    </a:lnTo>
                    <a:lnTo>
                      <a:pt x="188" y="2100"/>
                    </a:lnTo>
                    <a:lnTo>
                      <a:pt x="94" y="2213"/>
                    </a:lnTo>
                    <a:lnTo>
                      <a:pt x="56" y="2288"/>
                    </a:lnTo>
                    <a:lnTo>
                      <a:pt x="19" y="2381"/>
                    </a:lnTo>
                    <a:lnTo>
                      <a:pt x="0" y="2569"/>
                    </a:lnTo>
                    <a:lnTo>
                      <a:pt x="19" y="2757"/>
                    </a:lnTo>
                    <a:lnTo>
                      <a:pt x="75" y="2944"/>
                    </a:lnTo>
                    <a:lnTo>
                      <a:pt x="150" y="3075"/>
                    </a:lnTo>
                    <a:lnTo>
                      <a:pt x="244" y="3188"/>
                    </a:lnTo>
                    <a:lnTo>
                      <a:pt x="338" y="3300"/>
                    </a:lnTo>
                    <a:lnTo>
                      <a:pt x="469" y="3375"/>
                    </a:lnTo>
                    <a:lnTo>
                      <a:pt x="581" y="3450"/>
                    </a:lnTo>
                    <a:lnTo>
                      <a:pt x="713" y="3488"/>
                    </a:lnTo>
                    <a:lnTo>
                      <a:pt x="863" y="3507"/>
                    </a:lnTo>
                    <a:lnTo>
                      <a:pt x="994" y="3507"/>
                    </a:lnTo>
                    <a:lnTo>
                      <a:pt x="1238" y="3488"/>
                    </a:lnTo>
                    <a:lnTo>
                      <a:pt x="1313" y="3469"/>
                    </a:lnTo>
                    <a:lnTo>
                      <a:pt x="1369" y="3450"/>
                    </a:lnTo>
                    <a:lnTo>
                      <a:pt x="1425" y="3394"/>
                    </a:lnTo>
                    <a:lnTo>
                      <a:pt x="1463" y="3338"/>
                    </a:lnTo>
                    <a:lnTo>
                      <a:pt x="1500" y="3244"/>
                    </a:lnTo>
                    <a:lnTo>
                      <a:pt x="1519" y="3113"/>
                    </a:lnTo>
                    <a:lnTo>
                      <a:pt x="1725" y="3038"/>
                    </a:lnTo>
                    <a:lnTo>
                      <a:pt x="1913" y="2925"/>
                    </a:lnTo>
                    <a:lnTo>
                      <a:pt x="2100" y="2794"/>
                    </a:lnTo>
                    <a:lnTo>
                      <a:pt x="2269" y="2625"/>
                    </a:lnTo>
                    <a:lnTo>
                      <a:pt x="2419" y="2456"/>
                    </a:lnTo>
                    <a:lnTo>
                      <a:pt x="2550" y="2269"/>
                    </a:lnTo>
                    <a:lnTo>
                      <a:pt x="2663" y="2063"/>
                    </a:lnTo>
                    <a:lnTo>
                      <a:pt x="2757" y="1856"/>
                    </a:lnTo>
                    <a:lnTo>
                      <a:pt x="2813" y="1613"/>
                    </a:lnTo>
                    <a:lnTo>
                      <a:pt x="2850" y="1388"/>
                    </a:lnTo>
                    <a:lnTo>
                      <a:pt x="2869" y="1144"/>
                    </a:lnTo>
                    <a:lnTo>
                      <a:pt x="2869" y="919"/>
                    </a:lnTo>
                    <a:lnTo>
                      <a:pt x="2832" y="675"/>
                    </a:lnTo>
                    <a:lnTo>
                      <a:pt x="2775" y="450"/>
                    </a:lnTo>
                    <a:lnTo>
                      <a:pt x="2700" y="225"/>
                    </a:lnTo>
                    <a:lnTo>
                      <a:pt x="2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0"/>
              <p:cNvSpPr/>
              <p:nvPr/>
            </p:nvSpPr>
            <p:spPr>
              <a:xfrm>
                <a:off x="-1412373" y="-2098720"/>
                <a:ext cx="401670" cy="680320"/>
              </a:xfrm>
              <a:custGeom>
                <a:avLst/>
                <a:gdLst/>
                <a:ahLst/>
                <a:cxnLst/>
                <a:rect l="l" t="t" r="r" b="b"/>
                <a:pathLst>
                  <a:path w="11271" h="19090" extrusionOk="0">
                    <a:moveTo>
                      <a:pt x="4614" y="1"/>
                    </a:moveTo>
                    <a:lnTo>
                      <a:pt x="4164" y="19"/>
                    </a:lnTo>
                    <a:lnTo>
                      <a:pt x="3695" y="38"/>
                    </a:lnTo>
                    <a:lnTo>
                      <a:pt x="3245" y="94"/>
                    </a:lnTo>
                    <a:lnTo>
                      <a:pt x="2795" y="151"/>
                    </a:lnTo>
                    <a:lnTo>
                      <a:pt x="2364" y="244"/>
                    </a:lnTo>
                    <a:lnTo>
                      <a:pt x="2082" y="319"/>
                    </a:lnTo>
                    <a:lnTo>
                      <a:pt x="1820" y="394"/>
                    </a:lnTo>
                    <a:lnTo>
                      <a:pt x="1539" y="488"/>
                    </a:lnTo>
                    <a:lnTo>
                      <a:pt x="1295" y="619"/>
                    </a:lnTo>
                    <a:lnTo>
                      <a:pt x="1051" y="751"/>
                    </a:lnTo>
                    <a:lnTo>
                      <a:pt x="845" y="919"/>
                    </a:lnTo>
                    <a:lnTo>
                      <a:pt x="639" y="1088"/>
                    </a:lnTo>
                    <a:lnTo>
                      <a:pt x="489" y="1313"/>
                    </a:lnTo>
                    <a:lnTo>
                      <a:pt x="395" y="1482"/>
                    </a:lnTo>
                    <a:lnTo>
                      <a:pt x="301" y="1651"/>
                    </a:lnTo>
                    <a:lnTo>
                      <a:pt x="245" y="1838"/>
                    </a:lnTo>
                    <a:lnTo>
                      <a:pt x="207" y="2045"/>
                    </a:lnTo>
                    <a:lnTo>
                      <a:pt x="151" y="2438"/>
                    </a:lnTo>
                    <a:lnTo>
                      <a:pt x="132" y="2832"/>
                    </a:lnTo>
                    <a:lnTo>
                      <a:pt x="38" y="4332"/>
                    </a:lnTo>
                    <a:lnTo>
                      <a:pt x="20" y="5082"/>
                    </a:lnTo>
                    <a:lnTo>
                      <a:pt x="1" y="5832"/>
                    </a:lnTo>
                    <a:lnTo>
                      <a:pt x="1" y="6564"/>
                    </a:lnTo>
                    <a:lnTo>
                      <a:pt x="20" y="7314"/>
                    </a:lnTo>
                    <a:lnTo>
                      <a:pt x="76" y="8064"/>
                    </a:lnTo>
                    <a:lnTo>
                      <a:pt x="151" y="8814"/>
                    </a:lnTo>
                    <a:lnTo>
                      <a:pt x="245" y="9564"/>
                    </a:lnTo>
                    <a:lnTo>
                      <a:pt x="395" y="10295"/>
                    </a:lnTo>
                    <a:lnTo>
                      <a:pt x="582" y="11027"/>
                    </a:lnTo>
                    <a:lnTo>
                      <a:pt x="695" y="11383"/>
                    </a:lnTo>
                    <a:lnTo>
                      <a:pt x="826" y="11739"/>
                    </a:lnTo>
                    <a:lnTo>
                      <a:pt x="957" y="12095"/>
                    </a:lnTo>
                    <a:lnTo>
                      <a:pt x="1089" y="12452"/>
                    </a:lnTo>
                    <a:lnTo>
                      <a:pt x="1257" y="12789"/>
                    </a:lnTo>
                    <a:lnTo>
                      <a:pt x="1426" y="13127"/>
                    </a:lnTo>
                    <a:lnTo>
                      <a:pt x="1595" y="13464"/>
                    </a:lnTo>
                    <a:lnTo>
                      <a:pt x="1801" y="13783"/>
                    </a:lnTo>
                    <a:lnTo>
                      <a:pt x="2007" y="14102"/>
                    </a:lnTo>
                    <a:lnTo>
                      <a:pt x="2232" y="14402"/>
                    </a:lnTo>
                    <a:lnTo>
                      <a:pt x="2626" y="14908"/>
                    </a:lnTo>
                    <a:lnTo>
                      <a:pt x="3057" y="15358"/>
                    </a:lnTo>
                    <a:lnTo>
                      <a:pt x="3526" y="15808"/>
                    </a:lnTo>
                    <a:lnTo>
                      <a:pt x="4014" y="16202"/>
                    </a:lnTo>
                    <a:lnTo>
                      <a:pt x="4520" y="16596"/>
                    </a:lnTo>
                    <a:lnTo>
                      <a:pt x="5064" y="16933"/>
                    </a:lnTo>
                    <a:lnTo>
                      <a:pt x="5626" y="17271"/>
                    </a:lnTo>
                    <a:lnTo>
                      <a:pt x="6208" y="17571"/>
                    </a:lnTo>
                    <a:lnTo>
                      <a:pt x="6789" y="17852"/>
                    </a:lnTo>
                    <a:lnTo>
                      <a:pt x="7408" y="18096"/>
                    </a:lnTo>
                    <a:lnTo>
                      <a:pt x="8027" y="18321"/>
                    </a:lnTo>
                    <a:lnTo>
                      <a:pt x="8664" y="18509"/>
                    </a:lnTo>
                    <a:lnTo>
                      <a:pt x="9302" y="18696"/>
                    </a:lnTo>
                    <a:lnTo>
                      <a:pt x="9958" y="18846"/>
                    </a:lnTo>
                    <a:lnTo>
                      <a:pt x="10614" y="18977"/>
                    </a:lnTo>
                    <a:lnTo>
                      <a:pt x="11271" y="19090"/>
                    </a:lnTo>
                    <a:lnTo>
                      <a:pt x="10989" y="18865"/>
                    </a:lnTo>
                    <a:lnTo>
                      <a:pt x="10727" y="18640"/>
                    </a:lnTo>
                    <a:lnTo>
                      <a:pt x="10464" y="18415"/>
                    </a:lnTo>
                    <a:lnTo>
                      <a:pt x="10239" y="18152"/>
                    </a:lnTo>
                    <a:lnTo>
                      <a:pt x="10014" y="17890"/>
                    </a:lnTo>
                    <a:lnTo>
                      <a:pt x="9808" y="17627"/>
                    </a:lnTo>
                    <a:lnTo>
                      <a:pt x="9602" y="17346"/>
                    </a:lnTo>
                    <a:lnTo>
                      <a:pt x="9414" y="17046"/>
                    </a:lnTo>
                    <a:lnTo>
                      <a:pt x="9246" y="16746"/>
                    </a:lnTo>
                    <a:lnTo>
                      <a:pt x="9096" y="16446"/>
                    </a:lnTo>
                    <a:lnTo>
                      <a:pt x="8946" y="16146"/>
                    </a:lnTo>
                    <a:lnTo>
                      <a:pt x="8833" y="15827"/>
                    </a:lnTo>
                    <a:lnTo>
                      <a:pt x="8702" y="15508"/>
                    </a:lnTo>
                    <a:lnTo>
                      <a:pt x="8608" y="15171"/>
                    </a:lnTo>
                    <a:lnTo>
                      <a:pt x="8514" y="14852"/>
                    </a:lnTo>
                    <a:lnTo>
                      <a:pt x="8420" y="14514"/>
                    </a:lnTo>
                    <a:lnTo>
                      <a:pt x="8289" y="13858"/>
                    </a:lnTo>
                    <a:lnTo>
                      <a:pt x="8195" y="13202"/>
                    </a:lnTo>
                    <a:lnTo>
                      <a:pt x="8139" y="12527"/>
                    </a:lnTo>
                    <a:lnTo>
                      <a:pt x="8102" y="11852"/>
                    </a:lnTo>
                    <a:lnTo>
                      <a:pt x="8083" y="11177"/>
                    </a:lnTo>
                    <a:lnTo>
                      <a:pt x="8083" y="10502"/>
                    </a:lnTo>
                    <a:lnTo>
                      <a:pt x="8120" y="9151"/>
                    </a:lnTo>
                    <a:lnTo>
                      <a:pt x="8139" y="8626"/>
                    </a:lnTo>
                    <a:lnTo>
                      <a:pt x="8158" y="8139"/>
                    </a:lnTo>
                    <a:lnTo>
                      <a:pt x="8252" y="7220"/>
                    </a:lnTo>
                    <a:lnTo>
                      <a:pt x="8327" y="6320"/>
                    </a:lnTo>
                    <a:lnTo>
                      <a:pt x="8364" y="5814"/>
                    </a:lnTo>
                    <a:lnTo>
                      <a:pt x="8383" y="5289"/>
                    </a:lnTo>
                    <a:lnTo>
                      <a:pt x="8289" y="5232"/>
                    </a:lnTo>
                    <a:lnTo>
                      <a:pt x="8214" y="5139"/>
                    </a:lnTo>
                    <a:lnTo>
                      <a:pt x="8008" y="4857"/>
                    </a:lnTo>
                    <a:lnTo>
                      <a:pt x="7802" y="4576"/>
                    </a:lnTo>
                    <a:lnTo>
                      <a:pt x="7727" y="4464"/>
                    </a:lnTo>
                    <a:lnTo>
                      <a:pt x="7633" y="4407"/>
                    </a:lnTo>
                    <a:lnTo>
                      <a:pt x="7952" y="4220"/>
                    </a:lnTo>
                    <a:lnTo>
                      <a:pt x="8252" y="4014"/>
                    </a:lnTo>
                    <a:lnTo>
                      <a:pt x="8270" y="2888"/>
                    </a:lnTo>
                    <a:lnTo>
                      <a:pt x="8270" y="2420"/>
                    </a:lnTo>
                    <a:lnTo>
                      <a:pt x="8270" y="2195"/>
                    </a:lnTo>
                    <a:lnTo>
                      <a:pt x="8252" y="1970"/>
                    </a:lnTo>
                    <a:lnTo>
                      <a:pt x="8195" y="1745"/>
                    </a:lnTo>
                    <a:lnTo>
                      <a:pt x="8139" y="1520"/>
                    </a:lnTo>
                    <a:lnTo>
                      <a:pt x="8045" y="1313"/>
                    </a:lnTo>
                    <a:lnTo>
                      <a:pt x="7933" y="1107"/>
                    </a:lnTo>
                    <a:lnTo>
                      <a:pt x="7858" y="994"/>
                    </a:lnTo>
                    <a:lnTo>
                      <a:pt x="7764" y="901"/>
                    </a:lnTo>
                    <a:lnTo>
                      <a:pt x="7558" y="713"/>
                    </a:lnTo>
                    <a:lnTo>
                      <a:pt x="7333" y="563"/>
                    </a:lnTo>
                    <a:lnTo>
                      <a:pt x="7070" y="432"/>
                    </a:lnTo>
                    <a:lnTo>
                      <a:pt x="6808" y="338"/>
                    </a:lnTo>
                    <a:lnTo>
                      <a:pt x="6527" y="244"/>
                    </a:lnTo>
                    <a:lnTo>
                      <a:pt x="6245" y="188"/>
                    </a:lnTo>
                    <a:lnTo>
                      <a:pt x="5964" y="132"/>
                    </a:lnTo>
                    <a:lnTo>
                      <a:pt x="5514" y="76"/>
                    </a:lnTo>
                    <a:lnTo>
                      <a:pt x="5064" y="19"/>
                    </a:lnTo>
                    <a:lnTo>
                      <a:pt x="4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0"/>
              <p:cNvSpPr/>
              <p:nvPr/>
            </p:nvSpPr>
            <p:spPr>
              <a:xfrm>
                <a:off x="-1181113" y="-1741833"/>
                <a:ext cx="49465" cy="28082"/>
              </a:xfrm>
              <a:custGeom>
                <a:avLst/>
                <a:gdLst/>
                <a:ahLst/>
                <a:cxnLst/>
                <a:rect l="l" t="t" r="r" b="b"/>
                <a:pathLst>
                  <a:path w="1388" h="788" extrusionOk="0">
                    <a:moveTo>
                      <a:pt x="1313" y="0"/>
                    </a:moveTo>
                    <a:lnTo>
                      <a:pt x="956" y="19"/>
                    </a:lnTo>
                    <a:lnTo>
                      <a:pt x="788" y="38"/>
                    </a:lnTo>
                    <a:lnTo>
                      <a:pt x="600" y="75"/>
                    </a:lnTo>
                    <a:lnTo>
                      <a:pt x="431" y="131"/>
                    </a:lnTo>
                    <a:lnTo>
                      <a:pt x="263" y="225"/>
                    </a:lnTo>
                    <a:lnTo>
                      <a:pt x="131" y="319"/>
                    </a:lnTo>
                    <a:lnTo>
                      <a:pt x="0" y="450"/>
                    </a:lnTo>
                    <a:lnTo>
                      <a:pt x="131" y="563"/>
                    </a:lnTo>
                    <a:lnTo>
                      <a:pt x="281" y="656"/>
                    </a:lnTo>
                    <a:lnTo>
                      <a:pt x="431" y="731"/>
                    </a:lnTo>
                    <a:lnTo>
                      <a:pt x="600" y="769"/>
                    </a:lnTo>
                    <a:lnTo>
                      <a:pt x="769" y="788"/>
                    </a:lnTo>
                    <a:lnTo>
                      <a:pt x="938" y="769"/>
                    </a:lnTo>
                    <a:lnTo>
                      <a:pt x="1088" y="713"/>
                    </a:lnTo>
                    <a:lnTo>
                      <a:pt x="1163" y="675"/>
                    </a:lnTo>
                    <a:lnTo>
                      <a:pt x="1219" y="619"/>
                    </a:lnTo>
                    <a:lnTo>
                      <a:pt x="1275" y="544"/>
                    </a:lnTo>
                    <a:lnTo>
                      <a:pt x="1331" y="488"/>
                    </a:lnTo>
                    <a:lnTo>
                      <a:pt x="1369" y="394"/>
                    </a:lnTo>
                    <a:lnTo>
                      <a:pt x="1388" y="319"/>
                    </a:lnTo>
                    <a:lnTo>
                      <a:pt x="1388" y="225"/>
                    </a:lnTo>
                    <a:lnTo>
                      <a:pt x="1388" y="150"/>
                    </a:lnTo>
                    <a:lnTo>
                      <a:pt x="1369" y="75"/>
                    </a:lnTo>
                    <a:lnTo>
                      <a:pt x="1313"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0"/>
              <p:cNvSpPr/>
              <p:nvPr/>
            </p:nvSpPr>
            <p:spPr>
              <a:xfrm>
                <a:off x="-1412373" y="-2082005"/>
                <a:ext cx="210546" cy="604127"/>
              </a:xfrm>
              <a:custGeom>
                <a:avLst/>
                <a:gdLst/>
                <a:ahLst/>
                <a:cxnLst/>
                <a:rect l="l" t="t" r="r" b="b"/>
                <a:pathLst>
                  <a:path w="5908" h="16952" extrusionOk="0">
                    <a:moveTo>
                      <a:pt x="1595" y="0"/>
                    </a:moveTo>
                    <a:lnTo>
                      <a:pt x="1276" y="150"/>
                    </a:lnTo>
                    <a:lnTo>
                      <a:pt x="1107" y="244"/>
                    </a:lnTo>
                    <a:lnTo>
                      <a:pt x="976" y="338"/>
                    </a:lnTo>
                    <a:lnTo>
                      <a:pt x="826" y="450"/>
                    </a:lnTo>
                    <a:lnTo>
                      <a:pt x="695" y="563"/>
                    </a:lnTo>
                    <a:lnTo>
                      <a:pt x="582" y="694"/>
                    </a:lnTo>
                    <a:lnTo>
                      <a:pt x="489" y="844"/>
                    </a:lnTo>
                    <a:lnTo>
                      <a:pt x="395" y="1013"/>
                    </a:lnTo>
                    <a:lnTo>
                      <a:pt x="301" y="1182"/>
                    </a:lnTo>
                    <a:lnTo>
                      <a:pt x="245" y="1369"/>
                    </a:lnTo>
                    <a:lnTo>
                      <a:pt x="207" y="1576"/>
                    </a:lnTo>
                    <a:lnTo>
                      <a:pt x="151" y="1969"/>
                    </a:lnTo>
                    <a:lnTo>
                      <a:pt x="132" y="2363"/>
                    </a:lnTo>
                    <a:lnTo>
                      <a:pt x="38" y="3863"/>
                    </a:lnTo>
                    <a:lnTo>
                      <a:pt x="20" y="4613"/>
                    </a:lnTo>
                    <a:lnTo>
                      <a:pt x="1" y="5363"/>
                    </a:lnTo>
                    <a:lnTo>
                      <a:pt x="1" y="6095"/>
                    </a:lnTo>
                    <a:lnTo>
                      <a:pt x="20" y="6845"/>
                    </a:lnTo>
                    <a:lnTo>
                      <a:pt x="76" y="7595"/>
                    </a:lnTo>
                    <a:lnTo>
                      <a:pt x="151" y="8345"/>
                    </a:lnTo>
                    <a:lnTo>
                      <a:pt x="245" y="9095"/>
                    </a:lnTo>
                    <a:lnTo>
                      <a:pt x="395" y="9826"/>
                    </a:lnTo>
                    <a:lnTo>
                      <a:pt x="582" y="10558"/>
                    </a:lnTo>
                    <a:lnTo>
                      <a:pt x="695" y="10914"/>
                    </a:lnTo>
                    <a:lnTo>
                      <a:pt x="826" y="11270"/>
                    </a:lnTo>
                    <a:lnTo>
                      <a:pt x="957" y="11626"/>
                    </a:lnTo>
                    <a:lnTo>
                      <a:pt x="1089" y="11983"/>
                    </a:lnTo>
                    <a:lnTo>
                      <a:pt x="1257" y="12320"/>
                    </a:lnTo>
                    <a:lnTo>
                      <a:pt x="1426" y="12658"/>
                    </a:lnTo>
                    <a:lnTo>
                      <a:pt x="1595" y="12995"/>
                    </a:lnTo>
                    <a:lnTo>
                      <a:pt x="1801" y="13314"/>
                    </a:lnTo>
                    <a:lnTo>
                      <a:pt x="2007" y="13633"/>
                    </a:lnTo>
                    <a:lnTo>
                      <a:pt x="2232" y="13933"/>
                    </a:lnTo>
                    <a:lnTo>
                      <a:pt x="2607" y="14402"/>
                    </a:lnTo>
                    <a:lnTo>
                      <a:pt x="3001" y="14833"/>
                    </a:lnTo>
                    <a:lnTo>
                      <a:pt x="3433" y="15246"/>
                    </a:lnTo>
                    <a:lnTo>
                      <a:pt x="3883" y="15639"/>
                    </a:lnTo>
                    <a:lnTo>
                      <a:pt x="4370" y="15996"/>
                    </a:lnTo>
                    <a:lnTo>
                      <a:pt x="4858" y="16333"/>
                    </a:lnTo>
                    <a:lnTo>
                      <a:pt x="5383" y="16652"/>
                    </a:lnTo>
                    <a:lnTo>
                      <a:pt x="5908" y="16952"/>
                    </a:lnTo>
                    <a:lnTo>
                      <a:pt x="5908" y="16952"/>
                    </a:lnTo>
                    <a:lnTo>
                      <a:pt x="5626" y="16689"/>
                    </a:lnTo>
                    <a:lnTo>
                      <a:pt x="5345" y="16446"/>
                    </a:lnTo>
                    <a:lnTo>
                      <a:pt x="5083" y="16183"/>
                    </a:lnTo>
                    <a:lnTo>
                      <a:pt x="4820" y="15902"/>
                    </a:lnTo>
                    <a:lnTo>
                      <a:pt x="4351" y="15339"/>
                    </a:lnTo>
                    <a:lnTo>
                      <a:pt x="3901" y="14758"/>
                    </a:lnTo>
                    <a:lnTo>
                      <a:pt x="3489" y="14139"/>
                    </a:lnTo>
                    <a:lnTo>
                      <a:pt x="3114" y="13520"/>
                    </a:lnTo>
                    <a:lnTo>
                      <a:pt x="2757" y="12864"/>
                    </a:lnTo>
                    <a:lnTo>
                      <a:pt x="2457" y="12189"/>
                    </a:lnTo>
                    <a:lnTo>
                      <a:pt x="2176" y="11514"/>
                    </a:lnTo>
                    <a:lnTo>
                      <a:pt x="1932" y="10801"/>
                    </a:lnTo>
                    <a:lnTo>
                      <a:pt x="1726" y="10089"/>
                    </a:lnTo>
                    <a:lnTo>
                      <a:pt x="1539" y="9358"/>
                    </a:lnTo>
                    <a:lnTo>
                      <a:pt x="1407" y="8607"/>
                    </a:lnTo>
                    <a:lnTo>
                      <a:pt x="1276" y="7857"/>
                    </a:lnTo>
                    <a:lnTo>
                      <a:pt x="1182" y="7089"/>
                    </a:lnTo>
                    <a:lnTo>
                      <a:pt x="1126" y="6320"/>
                    </a:lnTo>
                    <a:lnTo>
                      <a:pt x="1014" y="6207"/>
                    </a:lnTo>
                    <a:lnTo>
                      <a:pt x="920" y="6076"/>
                    </a:lnTo>
                    <a:lnTo>
                      <a:pt x="845" y="5963"/>
                    </a:lnTo>
                    <a:lnTo>
                      <a:pt x="770" y="5813"/>
                    </a:lnTo>
                    <a:lnTo>
                      <a:pt x="657" y="5532"/>
                    </a:lnTo>
                    <a:lnTo>
                      <a:pt x="582" y="5232"/>
                    </a:lnTo>
                    <a:lnTo>
                      <a:pt x="526" y="4913"/>
                    </a:lnTo>
                    <a:lnTo>
                      <a:pt x="489" y="4613"/>
                    </a:lnTo>
                    <a:lnTo>
                      <a:pt x="414" y="3957"/>
                    </a:lnTo>
                    <a:lnTo>
                      <a:pt x="320" y="3394"/>
                    </a:lnTo>
                    <a:lnTo>
                      <a:pt x="282" y="3076"/>
                    </a:lnTo>
                    <a:lnTo>
                      <a:pt x="263" y="2757"/>
                    </a:lnTo>
                    <a:lnTo>
                      <a:pt x="282" y="2438"/>
                    </a:lnTo>
                    <a:lnTo>
                      <a:pt x="301" y="2288"/>
                    </a:lnTo>
                    <a:lnTo>
                      <a:pt x="339" y="2138"/>
                    </a:lnTo>
                    <a:lnTo>
                      <a:pt x="395" y="2007"/>
                    </a:lnTo>
                    <a:lnTo>
                      <a:pt x="451" y="1876"/>
                    </a:lnTo>
                    <a:lnTo>
                      <a:pt x="526" y="1744"/>
                    </a:lnTo>
                    <a:lnTo>
                      <a:pt x="620" y="1632"/>
                    </a:lnTo>
                    <a:lnTo>
                      <a:pt x="657" y="1594"/>
                    </a:lnTo>
                    <a:lnTo>
                      <a:pt x="695" y="1576"/>
                    </a:lnTo>
                    <a:lnTo>
                      <a:pt x="770" y="1576"/>
                    </a:lnTo>
                    <a:lnTo>
                      <a:pt x="864" y="1613"/>
                    </a:lnTo>
                    <a:lnTo>
                      <a:pt x="920" y="1669"/>
                    </a:lnTo>
                    <a:lnTo>
                      <a:pt x="1014" y="1819"/>
                    </a:lnTo>
                    <a:lnTo>
                      <a:pt x="1032" y="1782"/>
                    </a:lnTo>
                    <a:lnTo>
                      <a:pt x="1070" y="1744"/>
                    </a:lnTo>
                    <a:lnTo>
                      <a:pt x="1164" y="1707"/>
                    </a:lnTo>
                    <a:lnTo>
                      <a:pt x="1239" y="1688"/>
                    </a:lnTo>
                    <a:lnTo>
                      <a:pt x="1314" y="1688"/>
                    </a:lnTo>
                    <a:lnTo>
                      <a:pt x="1445" y="844"/>
                    </a:lnTo>
                    <a:lnTo>
                      <a:pt x="1595"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0"/>
              <p:cNvSpPr/>
              <p:nvPr/>
            </p:nvSpPr>
            <p:spPr>
              <a:xfrm>
                <a:off x="-1415687" y="-2101393"/>
                <a:ext cx="308763" cy="312790"/>
              </a:xfrm>
              <a:custGeom>
                <a:avLst/>
                <a:gdLst/>
                <a:ahLst/>
                <a:cxnLst/>
                <a:rect l="l" t="t" r="r" b="b"/>
                <a:pathLst>
                  <a:path w="8664" h="8777" extrusionOk="0">
                    <a:moveTo>
                      <a:pt x="4538" y="1"/>
                    </a:moveTo>
                    <a:lnTo>
                      <a:pt x="4163" y="19"/>
                    </a:lnTo>
                    <a:lnTo>
                      <a:pt x="3769" y="38"/>
                    </a:lnTo>
                    <a:lnTo>
                      <a:pt x="3394" y="94"/>
                    </a:lnTo>
                    <a:lnTo>
                      <a:pt x="3019" y="151"/>
                    </a:lnTo>
                    <a:lnTo>
                      <a:pt x="2625" y="207"/>
                    </a:lnTo>
                    <a:lnTo>
                      <a:pt x="2250" y="301"/>
                    </a:lnTo>
                    <a:lnTo>
                      <a:pt x="1894" y="394"/>
                    </a:lnTo>
                    <a:lnTo>
                      <a:pt x="1519" y="507"/>
                    </a:lnTo>
                    <a:lnTo>
                      <a:pt x="1182" y="638"/>
                    </a:lnTo>
                    <a:lnTo>
                      <a:pt x="1013" y="713"/>
                    </a:lnTo>
                    <a:lnTo>
                      <a:pt x="844" y="807"/>
                    </a:lnTo>
                    <a:lnTo>
                      <a:pt x="694" y="901"/>
                    </a:lnTo>
                    <a:lnTo>
                      <a:pt x="563" y="1013"/>
                    </a:lnTo>
                    <a:lnTo>
                      <a:pt x="432" y="1144"/>
                    </a:lnTo>
                    <a:lnTo>
                      <a:pt x="338" y="1295"/>
                    </a:lnTo>
                    <a:lnTo>
                      <a:pt x="263" y="1426"/>
                    </a:lnTo>
                    <a:lnTo>
                      <a:pt x="206" y="1557"/>
                    </a:lnTo>
                    <a:lnTo>
                      <a:pt x="150" y="1820"/>
                    </a:lnTo>
                    <a:lnTo>
                      <a:pt x="113" y="2101"/>
                    </a:lnTo>
                    <a:lnTo>
                      <a:pt x="75" y="2382"/>
                    </a:lnTo>
                    <a:lnTo>
                      <a:pt x="38" y="3170"/>
                    </a:lnTo>
                    <a:lnTo>
                      <a:pt x="19" y="3976"/>
                    </a:lnTo>
                    <a:lnTo>
                      <a:pt x="0" y="4782"/>
                    </a:lnTo>
                    <a:lnTo>
                      <a:pt x="0" y="5589"/>
                    </a:lnTo>
                    <a:lnTo>
                      <a:pt x="0" y="6376"/>
                    </a:lnTo>
                    <a:lnTo>
                      <a:pt x="38" y="7183"/>
                    </a:lnTo>
                    <a:lnTo>
                      <a:pt x="94" y="7989"/>
                    </a:lnTo>
                    <a:lnTo>
                      <a:pt x="150" y="8776"/>
                    </a:lnTo>
                    <a:lnTo>
                      <a:pt x="225" y="8570"/>
                    </a:lnTo>
                    <a:lnTo>
                      <a:pt x="338" y="8383"/>
                    </a:lnTo>
                    <a:lnTo>
                      <a:pt x="450" y="8214"/>
                    </a:lnTo>
                    <a:lnTo>
                      <a:pt x="582" y="8045"/>
                    </a:lnTo>
                    <a:lnTo>
                      <a:pt x="732" y="7876"/>
                    </a:lnTo>
                    <a:lnTo>
                      <a:pt x="900" y="7745"/>
                    </a:lnTo>
                    <a:lnTo>
                      <a:pt x="1069" y="7614"/>
                    </a:lnTo>
                    <a:lnTo>
                      <a:pt x="1257" y="7501"/>
                    </a:lnTo>
                    <a:lnTo>
                      <a:pt x="1369" y="7445"/>
                    </a:lnTo>
                    <a:lnTo>
                      <a:pt x="1482" y="7370"/>
                    </a:lnTo>
                    <a:lnTo>
                      <a:pt x="1557" y="7276"/>
                    </a:lnTo>
                    <a:lnTo>
                      <a:pt x="1575" y="7239"/>
                    </a:lnTo>
                    <a:lnTo>
                      <a:pt x="1594" y="7164"/>
                    </a:lnTo>
                    <a:lnTo>
                      <a:pt x="1575" y="7108"/>
                    </a:lnTo>
                    <a:lnTo>
                      <a:pt x="1557" y="7070"/>
                    </a:lnTo>
                    <a:lnTo>
                      <a:pt x="1500" y="6976"/>
                    </a:lnTo>
                    <a:lnTo>
                      <a:pt x="1407" y="6901"/>
                    </a:lnTo>
                    <a:lnTo>
                      <a:pt x="1313" y="6826"/>
                    </a:lnTo>
                    <a:lnTo>
                      <a:pt x="1219" y="6732"/>
                    </a:lnTo>
                    <a:lnTo>
                      <a:pt x="1125" y="6639"/>
                    </a:lnTo>
                    <a:lnTo>
                      <a:pt x="1050" y="6545"/>
                    </a:lnTo>
                    <a:lnTo>
                      <a:pt x="975" y="6432"/>
                    </a:lnTo>
                    <a:lnTo>
                      <a:pt x="882" y="6207"/>
                    </a:lnTo>
                    <a:lnTo>
                      <a:pt x="807" y="5964"/>
                    </a:lnTo>
                    <a:lnTo>
                      <a:pt x="750" y="5720"/>
                    </a:lnTo>
                    <a:lnTo>
                      <a:pt x="732" y="5476"/>
                    </a:lnTo>
                    <a:lnTo>
                      <a:pt x="713" y="4970"/>
                    </a:lnTo>
                    <a:lnTo>
                      <a:pt x="675" y="2420"/>
                    </a:lnTo>
                    <a:lnTo>
                      <a:pt x="694" y="2326"/>
                    </a:lnTo>
                    <a:lnTo>
                      <a:pt x="732" y="2232"/>
                    </a:lnTo>
                    <a:lnTo>
                      <a:pt x="750" y="2213"/>
                    </a:lnTo>
                    <a:lnTo>
                      <a:pt x="788" y="2195"/>
                    </a:lnTo>
                    <a:lnTo>
                      <a:pt x="825" y="2176"/>
                    </a:lnTo>
                    <a:lnTo>
                      <a:pt x="863" y="2195"/>
                    </a:lnTo>
                    <a:lnTo>
                      <a:pt x="900" y="2513"/>
                    </a:lnTo>
                    <a:lnTo>
                      <a:pt x="975" y="2832"/>
                    </a:lnTo>
                    <a:lnTo>
                      <a:pt x="1088" y="3151"/>
                    </a:lnTo>
                    <a:lnTo>
                      <a:pt x="1238" y="3432"/>
                    </a:lnTo>
                    <a:lnTo>
                      <a:pt x="1407" y="3713"/>
                    </a:lnTo>
                    <a:lnTo>
                      <a:pt x="1613" y="3957"/>
                    </a:lnTo>
                    <a:lnTo>
                      <a:pt x="1857" y="4201"/>
                    </a:lnTo>
                    <a:lnTo>
                      <a:pt x="2100" y="4389"/>
                    </a:lnTo>
                    <a:lnTo>
                      <a:pt x="2157" y="4295"/>
                    </a:lnTo>
                    <a:lnTo>
                      <a:pt x="2175" y="4201"/>
                    </a:lnTo>
                    <a:lnTo>
                      <a:pt x="2157" y="4089"/>
                    </a:lnTo>
                    <a:lnTo>
                      <a:pt x="2138" y="3995"/>
                    </a:lnTo>
                    <a:lnTo>
                      <a:pt x="2082" y="3882"/>
                    </a:lnTo>
                    <a:lnTo>
                      <a:pt x="2025" y="3788"/>
                    </a:lnTo>
                    <a:lnTo>
                      <a:pt x="1950" y="3713"/>
                    </a:lnTo>
                    <a:lnTo>
                      <a:pt x="1875" y="3638"/>
                    </a:lnTo>
                    <a:lnTo>
                      <a:pt x="1538" y="3357"/>
                    </a:lnTo>
                    <a:lnTo>
                      <a:pt x="1388" y="3188"/>
                    </a:lnTo>
                    <a:lnTo>
                      <a:pt x="1313" y="3113"/>
                    </a:lnTo>
                    <a:lnTo>
                      <a:pt x="1275" y="3020"/>
                    </a:lnTo>
                    <a:lnTo>
                      <a:pt x="1219" y="2851"/>
                    </a:lnTo>
                    <a:lnTo>
                      <a:pt x="1219" y="2701"/>
                    </a:lnTo>
                    <a:lnTo>
                      <a:pt x="1238" y="2532"/>
                    </a:lnTo>
                    <a:lnTo>
                      <a:pt x="1294" y="2382"/>
                    </a:lnTo>
                    <a:lnTo>
                      <a:pt x="1369" y="2213"/>
                    </a:lnTo>
                    <a:lnTo>
                      <a:pt x="1463" y="2063"/>
                    </a:lnTo>
                    <a:lnTo>
                      <a:pt x="1688" y="1782"/>
                    </a:lnTo>
                    <a:lnTo>
                      <a:pt x="1913" y="1501"/>
                    </a:lnTo>
                    <a:lnTo>
                      <a:pt x="2175" y="1238"/>
                    </a:lnTo>
                    <a:lnTo>
                      <a:pt x="2307" y="1126"/>
                    </a:lnTo>
                    <a:lnTo>
                      <a:pt x="2438" y="1013"/>
                    </a:lnTo>
                    <a:lnTo>
                      <a:pt x="2588" y="901"/>
                    </a:lnTo>
                    <a:lnTo>
                      <a:pt x="2738" y="807"/>
                    </a:lnTo>
                    <a:lnTo>
                      <a:pt x="2888" y="732"/>
                    </a:lnTo>
                    <a:lnTo>
                      <a:pt x="3038" y="676"/>
                    </a:lnTo>
                    <a:lnTo>
                      <a:pt x="3188" y="638"/>
                    </a:lnTo>
                    <a:lnTo>
                      <a:pt x="3338" y="601"/>
                    </a:lnTo>
                    <a:lnTo>
                      <a:pt x="3638" y="582"/>
                    </a:lnTo>
                    <a:lnTo>
                      <a:pt x="3957" y="601"/>
                    </a:lnTo>
                    <a:lnTo>
                      <a:pt x="4257" y="638"/>
                    </a:lnTo>
                    <a:lnTo>
                      <a:pt x="4557" y="713"/>
                    </a:lnTo>
                    <a:lnTo>
                      <a:pt x="4857" y="788"/>
                    </a:lnTo>
                    <a:lnTo>
                      <a:pt x="5157" y="901"/>
                    </a:lnTo>
                    <a:lnTo>
                      <a:pt x="5382" y="994"/>
                    </a:lnTo>
                    <a:lnTo>
                      <a:pt x="5588" y="1107"/>
                    </a:lnTo>
                    <a:lnTo>
                      <a:pt x="5982" y="1388"/>
                    </a:lnTo>
                    <a:lnTo>
                      <a:pt x="6376" y="1651"/>
                    </a:lnTo>
                    <a:lnTo>
                      <a:pt x="6582" y="1782"/>
                    </a:lnTo>
                    <a:lnTo>
                      <a:pt x="6807" y="1876"/>
                    </a:lnTo>
                    <a:lnTo>
                      <a:pt x="6976" y="1913"/>
                    </a:lnTo>
                    <a:lnTo>
                      <a:pt x="7126" y="1932"/>
                    </a:lnTo>
                    <a:lnTo>
                      <a:pt x="7276" y="1913"/>
                    </a:lnTo>
                    <a:lnTo>
                      <a:pt x="7407" y="1857"/>
                    </a:lnTo>
                    <a:lnTo>
                      <a:pt x="7538" y="1782"/>
                    </a:lnTo>
                    <a:lnTo>
                      <a:pt x="7670" y="1707"/>
                    </a:lnTo>
                    <a:lnTo>
                      <a:pt x="7782" y="1595"/>
                    </a:lnTo>
                    <a:lnTo>
                      <a:pt x="7895" y="1463"/>
                    </a:lnTo>
                    <a:lnTo>
                      <a:pt x="8045" y="1295"/>
                    </a:lnTo>
                    <a:lnTo>
                      <a:pt x="8138" y="1220"/>
                    </a:lnTo>
                    <a:lnTo>
                      <a:pt x="8232" y="1163"/>
                    </a:lnTo>
                    <a:lnTo>
                      <a:pt x="8345" y="1107"/>
                    </a:lnTo>
                    <a:lnTo>
                      <a:pt x="8438" y="1088"/>
                    </a:lnTo>
                    <a:lnTo>
                      <a:pt x="8551" y="1088"/>
                    </a:lnTo>
                    <a:lnTo>
                      <a:pt x="8663" y="1107"/>
                    </a:lnTo>
                    <a:lnTo>
                      <a:pt x="8645" y="1013"/>
                    </a:lnTo>
                    <a:lnTo>
                      <a:pt x="8626" y="938"/>
                    </a:lnTo>
                    <a:lnTo>
                      <a:pt x="8588" y="844"/>
                    </a:lnTo>
                    <a:lnTo>
                      <a:pt x="8551" y="769"/>
                    </a:lnTo>
                    <a:lnTo>
                      <a:pt x="8438" y="638"/>
                    </a:lnTo>
                    <a:lnTo>
                      <a:pt x="8288" y="526"/>
                    </a:lnTo>
                    <a:lnTo>
                      <a:pt x="8138" y="451"/>
                    </a:lnTo>
                    <a:lnTo>
                      <a:pt x="7970" y="376"/>
                    </a:lnTo>
                    <a:lnTo>
                      <a:pt x="7782" y="338"/>
                    </a:lnTo>
                    <a:lnTo>
                      <a:pt x="7613" y="301"/>
                    </a:lnTo>
                    <a:lnTo>
                      <a:pt x="6845" y="151"/>
                    </a:lnTo>
                    <a:lnTo>
                      <a:pt x="6095" y="57"/>
                    </a:lnTo>
                    <a:lnTo>
                      <a:pt x="5701" y="38"/>
                    </a:lnTo>
                    <a:lnTo>
                      <a:pt x="5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0"/>
              <p:cNvSpPr/>
              <p:nvPr/>
            </p:nvSpPr>
            <p:spPr>
              <a:xfrm>
                <a:off x="-1215220" y="-1609542"/>
                <a:ext cx="204524" cy="191160"/>
              </a:xfrm>
              <a:custGeom>
                <a:avLst/>
                <a:gdLst/>
                <a:ahLst/>
                <a:cxnLst/>
                <a:rect l="l" t="t" r="r" b="b"/>
                <a:pathLst>
                  <a:path w="5739" h="5364" extrusionOk="0">
                    <a:moveTo>
                      <a:pt x="1895" y="1"/>
                    </a:moveTo>
                    <a:lnTo>
                      <a:pt x="1838" y="282"/>
                    </a:lnTo>
                    <a:lnTo>
                      <a:pt x="1763" y="545"/>
                    </a:lnTo>
                    <a:lnTo>
                      <a:pt x="1688" y="807"/>
                    </a:lnTo>
                    <a:lnTo>
                      <a:pt x="1595" y="1051"/>
                    </a:lnTo>
                    <a:lnTo>
                      <a:pt x="1388" y="1520"/>
                    </a:lnTo>
                    <a:lnTo>
                      <a:pt x="1163" y="1951"/>
                    </a:lnTo>
                    <a:lnTo>
                      <a:pt x="901" y="2364"/>
                    </a:lnTo>
                    <a:lnTo>
                      <a:pt x="620" y="2757"/>
                    </a:lnTo>
                    <a:lnTo>
                      <a:pt x="301" y="3132"/>
                    </a:lnTo>
                    <a:lnTo>
                      <a:pt x="1" y="3489"/>
                    </a:lnTo>
                    <a:lnTo>
                      <a:pt x="657" y="3826"/>
                    </a:lnTo>
                    <a:lnTo>
                      <a:pt x="1332" y="4145"/>
                    </a:lnTo>
                    <a:lnTo>
                      <a:pt x="2045" y="4426"/>
                    </a:lnTo>
                    <a:lnTo>
                      <a:pt x="2757" y="4670"/>
                    </a:lnTo>
                    <a:lnTo>
                      <a:pt x="3489" y="4895"/>
                    </a:lnTo>
                    <a:lnTo>
                      <a:pt x="4239" y="5083"/>
                    </a:lnTo>
                    <a:lnTo>
                      <a:pt x="4970" y="5233"/>
                    </a:lnTo>
                    <a:lnTo>
                      <a:pt x="5739" y="5364"/>
                    </a:lnTo>
                    <a:lnTo>
                      <a:pt x="5739" y="5364"/>
                    </a:lnTo>
                    <a:lnTo>
                      <a:pt x="5495" y="5176"/>
                    </a:lnTo>
                    <a:lnTo>
                      <a:pt x="5270" y="4989"/>
                    </a:lnTo>
                    <a:lnTo>
                      <a:pt x="5045" y="4801"/>
                    </a:lnTo>
                    <a:lnTo>
                      <a:pt x="4839" y="4576"/>
                    </a:lnTo>
                    <a:lnTo>
                      <a:pt x="4651" y="4370"/>
                    </a:lnTo>
                    <a:lnTo>
                      <a:pt x="4464" y="4145"/>
                    </a:lnTo>
                    <a:lnTo>
                      <a:pt x="4276" y="3920"/>
                    </a:lnTo>
                    <a:lnTo>
                      <a:pt x="4126" y="3676"/>
                    </a:lnTo>
                    <a:lnTo>
                      <a:pt x="3957" y="3432"/>
                    </a:lnTo>
                    <a:lnTo>
                      <a:pt x="3807" y="3189"/>
                    </a:lnTo>
                    <a:lnTo>
                      <a:pt x="3545" y="2664"/>
                    </a:lnTo>
                    <a:lnTo>
                      <a:pt x="3320" y="2139"/>
                    </a:lnTo>
                    <a:lnTo>
                      <a:pt x="3113" y="1595"/>
                    </a:lnTo>
                    <a:lnTo>
                      <a:pt x="2926" y="1426"/>
                    </a:lnTo>
                    <a:lnTo>
                      <a:pt x="2757" y="1238"/>
                    </a:lnTo>
                    <a:lnTo>
                      <a:pt x="2588" y="1051"/>
                    </a:lnTo>
                    <a:lnTo>
                      <a:pt x="2438" y="863"/>
                    </a:lnTo>
                    <a:lnTo>
                      <a:pt x="2288" y="657"/>
                    </a:lnTo>
                    <a:lnTo>
                      <a:pt x="2138" y="451"/>
                    </a:lnTo>
                    <a:lnTo>
                      <a:pt x="2026" y="226"/>
                    </a:lnTo>
                    <a:lnTo>
                      <a:pt x="1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0"/>
              <p:cNvSpPr/>
              <p:nvPr/>
            </p:nvSpPr>
            <p:spPr>
              <a:xfrm>
                <a:off x="-1401004" y="-2163546"/>
                <a:ext cx="111652" cy="124339"/>
              </a:xfrm>
              <a:custGeom>
                <a:avLst/>
                <a:gdLst/>
                <a:ahLst/>
                <a:cxnLst/>
                <a:rect l="l" t="t" r="r" b="b"/>
                <a:pathLst>
                  <a:path w="3133" h="3489" extrusionOk="0">
                    <a:moveTo>
                      <a:pt x="301" y="1"/>
                    </a:moveTo>
                    <a:lnTo>
                      <a:pt x="188" y="207"/>
                    </a:lnTo>
                    <a:lnTo>
                      <a:pt x="95" y="432"/>
                    </a:lnTo>
                    <a:lnTo>
                      <a:pt x="38" y="657"/>
                    </a:lnTo>
                    <a:lnTo>
                      <a:pt x="1" y="901"/>
                    </a:lnTo>
                    <a:lnTo>
                      <a:pt x="1" y="1126"/>
                    </a:lnTo>
                    <a:lnTo>
                      <a:pt x="20" y="1370"/>
                    </a:lnTo>
                    <a:lnTo>
                      <a:pt x="57" y="1595"/>
                    </a:lnTo>
                    <a:lnTo>
                      <a:pt x="132" y="1838"/>
                    </a:lnTo>
                    <a:lnTo>
                      <a:pt x="226" y="2045"/>
                    </a:lnTo>
                    <a:lnTo>
                      <a:pt x="357" y="2251"/>
                    </a:lnTo>
                    <a:lnTo>
                      <a:pt x="488" y="2438"/>
                    </a:lnTo>
                    <a:lnTo>
                      <a:pt x="657" y="2607"/>
                    </a:lnTo>
                    <a:lnTo>
                      <a:pt x="845" y="2776"/>
                    </a:lnTo>
                    <a:lnTo>
                      <a:pt x="1032" y="2907"/>
                    </a:lnTo>
                    <a:lnTo>
                      <a:pt x="1257" y="3020"/>
                    </a:lnTo>
                    <a:lnTo>
                      <a:pt x="1463" y="3095"/>
                    </a:lnTo>
                    <a:lnTo>
                      <a:pt x="1501" y="3226"/>
                    </a:lnTo>
                    <a:lnTo>
                      <a:pt x="1538" y="3320"/>
                    </a:lnTo>
                    <a:lnTo>
                      <a:pt x="1576" y="3395"/>
                    </a:lnTo>
                    <a:lnTo>
                      <a:pt x="1632" y="3432"/>
                    </a:lnTo>
                    <a:lnTo>
                      <a:pt x="1707" y="3451"/>
                    </a:lnTo>
                    <a:lnTo>
                      <a:pt x="1801" y="3470"/>
                    </a:lnTo>
                    <a:lnTo>
                      <a:pt x="2045" y="3489"/>
                    </a:lnTo>
                    <a:lnTo>
                      <a:pt x="2195" y="3489"/>
                    </a:lnTo>
                    <a:lnTo>
                      <a:pt x="2345" y="3470"/>
                    </a:lnTo>
                    <a:lnTo>
                      <a:pt x="2495" y="3432"/>
                    </a:lnTo>
                    <a:lnTo>
                      <a:pt x="2626" y="3357"/>
                    </a:lnTo>
                    <a:lnTo>
                      <a:pt x="2757" y="3282"/>
                    </a:lnTo>
                    <a:lnTo>
                      <a:pt x="2870" y="3170"/>
                    </a:lnTo>
                    <a:lnTo>
                      <a:pt x="2964" y="3057"/>
                    </a:lnTo>
                    <a:lnTo>
                      <a:pt x="3057" y="2926"/>
                    </a:lnTo>
                    <a:lnTo>
                      <a:pt x="3114" y="2738"/>
                    </a:lnTo>
                    <a:lnTo>
                      <a:pt x="3132" y="2551"/>
                    </a:lnTo>
                    <a:lnTo>
                      <a:pt x="3132" y="2457"/>
                    </a:lnTo>
                    <a:lnTo>
                      <a:pt x="3114" y="2363"/>
                    </a:lnTo>
                    <a:lnTo>
                      <a:pt x="3076" y="2270"/>
                    </a:lnTo>
                    <a:lnTo>
                      <a:pt x="3039" y="2195"/>
                    </a:lnTo>
                    <a:lnTo>
                      <a:pt x="2945" y="2082"/>
                    </a:lnTo>
                    <a:lnTo>
                      <a:pt x="2832" y="1988"/>
                    </a:lnTo>
                    <a:lnTo>
                      <a:pt x="2682" y="1913"/>
                    </a:lnTo>
                    <a:lnTo>
                      <a:pt x="2551" y="1838"/>
                    </a:lnTo>
                    <a:lnTo>
                      <a:pt x="2232" y="1745"/>
                    </a:lnTo>
                    <a:lnTo>
                      <a:pt x="1932" y="1651"/>
                    </a:lnTo>
                    <a:lnTo>
                      <a:pt x="1801" y="1595"/>
                    </a:lnTo>
                    <a:lnTo>
                      <a:pt x="1670" y="1538"/>
                    </a:lnTo>
                    <a:lnTo>
                      <a:pt x="1426" y="1370"/>
                    </a:lnTo>
                    <a:lnTo>
                      <a:pt x="1201" y="1182"/>
                    </a:lnTo>
                    <a:lnTo>
                      <a:pt x="995" y="976"/>
                    </a:lnTo>
                    <a:lnTo>
                      <a:pt x="807" y="732"/>
                    </a:lnTo>
                    <a:lnTo>
                      <a:pt x="620" y="488"/>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0"/>
              <p:cNvSpPr/>
              <p:nvPr/>
            </p:nvSpPr>
            <p:spPr>
              <a:xfrm>
                <a:off x="-1322813" y="-1989130"/>
                <a:ext cx="114967" cy="90270"/>
              </a:xfrm>
              <a:custGeom>
                <a:avLst/>
                <a:gdLst/>
                <a:ahLst/>
                <a:cxnLst/>
                <a:rect l="l" t="t" r="r" b="b"/>
                <a:pathLst>
                  <a:path w="3226" h="2533" extrusionOk="0">
                    <a:moveTo>
                      <a:pt x="1407" y="1"/>
                    </a:moveTo>
                    <a:lnTo>
                      <a:pt x="1295" y="20"/>
                    </a:lnTo>
                    <a:lnTo>
                      <a:pt x="1201" y="57"/>
                    </a:lnTo>
                    <a:lnTo>
                      <a:pt x="1088" y="113"/>
                    </a:lnTo>
                    <a:lnTo>
                      <a:pt x="995" y="170"/>
                    </a:lnTo>
                    <a:lnTo>
                      <a:pt x="807" y="338"/>
                    </a:lnTo>
                    <a:lnTo>
                      <a:pt x="620" y="563"/>
                    </a:lnTo>
                    <a:lnTo>
                      <a:pt x="451" y="826"/>
                    </a:lnTo>
                    <a:lnTo>
                      <a:pt x="301" y="1089"/>
                    </a:lnTo>
                    <a:lnTo>
                      <a:pt x="188" y="1351"/>
                    </a:lnTo>
                    <a:lnTo>
                      <a:pt x="94" y="1651"/>
                    </a:lnTo>
                    <a:lnTo>
                      <a:pt x="38" y="1932"/>
                    </a:lnTo>
                    <a:lnTo>
                      <a:pt x="1" y="2232"/>
                    </a:lnTo>
                    <a:lnTo>
                      <a:pt x="1" y="2532"/>
                    </a:lnTo>
                    <a:lnTo>
                      <a:pt x="38" y="2307"/>
                    </a:lnTo>
                    <a:lnTo>
                      <a:pt x="76" y="2082"/>
                    </a:lnTo>
                    <a:lnTo>
                      <a:pt x="151" y="1857"/>
                    </a:lnTo>
                    <a:lnTo>
                      <a:pt x="244" y="1632"/>
                    </a:lnTo>
                    <a:lnTo>
                      <a:pt x="338" y="1426"/>
                    </a:lnTo>
                    <a:lnTo>
                      <a:pt x="469" y="1220"/>
                    </a:lnTo>
                    <a:lnTo>
                      <a:pt x="601" y="1032"/>
                    </a:lnTo>
                    <a:lnTo>
                      <a:pt x="751" y="864"/>
                    </a:lnTo>
                    <a:lnTo>
                      <a:pt x="882" y="732"/>
                    </a:lnTo>
                    <a:lnTo>
                      <a:pt x="1013" y="638"/>
                    </a:lnTo>
                    <a:lnTo>
                      <a:pt x="1182" y="563"/>
                    </a:lnTo>
                    <a:lnTo>
                      <a:pt x="1257" y="545"/>
                    </a:lnTo>
                    <a:lnTo>
                      <a:pt x="1426" y="545"/>
                    </a:lnTo>
                    <a:lnTo>
                      <a:pt x="1520" y="582"/>
                    </a:lnTo>
                    <a:lnTo>
                      <a:pt x="1688" y="676"/>
                    </a:lnTo>
                    <a:lnTo>
                      <a:pt x="2007" y="901"/>
                    </a:lnTo>
                    <a:lnTo>
                      <a:pt x="2138" y="976"/>
                    </a:lnTo>
                    <a:lnTo>
                      <a:pt x="2288" y="1051"/>
                    </a:lnTo>
                    <a:lnTo>
                      <a:pt x="2438" y="1107"/>
                    </a:lnTo>
                    <a:lnTo>
                      <a:pt x="2588" y="1145"/>
                    </a:lnTo>
                    <a:lnTo>
                      <a:pt x="2757" y="1164"/>
                    </a:lnTo>
                    <a:lnTo>
                      <a:pt x="2907" y="1182"/>
                    </a:lnTo>
                    <a:lnTo>
                      <a:pt x="3076" y="1182"/>
                    </a:lnTo>
                    <a:lnTo>
                      <a:pt x="3226" y="1145"/>
                    </a:lnTo>
                    <a:lnTo>
                      <a:pt x="3038" y="1107"/>
                    </a:lnTo>
                    <a:lnTo>
                      <a:pt x="2870" y="1051"/>
                    </a:lnTo>
                    <a:lnTo>
                      <a:pt x="2701" y="995"/>
                    </a:lnTo>
                    <a:lnTo>
                      <a:pt x="2532" y="901"/>
                    </a:lnTo>
                    <a:lnTo>
                      <a:pt x="2382" y="788"/>
                    </a:lnTo>
                    <a:lnTo>
                      <a:pt x="2232" y="676"/>
                    </a:lnTo>
                    <a:lnTo>
                      <a:pt x="2101" y="545"/>
                    </a:lnTo>
                    <a:lnTo>
                      <a:pt x="1988" y="413"/>
                    </a:lnTo>
                    <a:lnTo>
                      <a:pt x="1838" y="188"/>
                    </a:lnTo>
                    <a:lnTo>
                      <a:pt x="1745" y="113"/>
                    </a:lnTo>
                    <a:lnTo>
                      <a:pt x="1632" y="38"/>
                    </a:lnTo>
                    <a:lnTo>
                      <a:pt x="15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0"/>
              <p:cNvSpPr/>
              <p:nvPr/>
            </p:nvSpPr>
            <p:spPr>
              <a:xfrm>
                <a:off x="-1310767" y="-1779931"/>
                <a:ext cx="188487" cy="34782"/>
              </a:xfrm>
              <a:custGeom>
                <a:avLst/>
                <a:gdLst/>
                <a:ahLst/>
                <a:cxnLst/>
                <a:rect l="l" t="t" r="r" b="b"/>
                <a:pathLst>
                  <a:path w="5289" h="976" extrusionOk="0">
                    <a:moveTo>
                      <a:pt x="5288" y="0"/>
                    </a:moveTo>
                    <a:lnTo>
                      <a:pt x="4407" y="94"/>
                    </a:lnTo>
                    <a:lnTo>
                      <a:pt x="3507" y="169"/>
                    </a:lnTo>
                    <a:lnTo>
                      <a:pt x="2607" y="225"/>
                    </a:lnTo>
                    <a:lnTo>
                      <a:pt x="1744" y="281"/>
                    </a:lnTo>
                    <a:lnTo>
                      <a:pt x="488" y="338"/>
                    </a:lnTo>
                    <a:lnTo>
                      <a:pt x="450" y="131"/>
                    </a:lnTo>
                    <a:lnTo>
                      <a:pt x="0" y="206"/>
                    </a:lnTo>
                    <a:lnTo>
                      <a:pt x="113" y="825"/>
                    </a:lnTo>
                    <a:lnTo>
                      <a:pt x="319" y="807"/>
                    </a:lnTo>
                    <a:lnTo>
                      <a:pt x="1444" y="750"/>
                    </a:lnTo>
                    <a:lnTo>
                      <a:pt x="1557" y="844"/>
                    </a:lnTo>
                    <a:lnTo>
                      <a:pt x="1669" y="938"/>
                    </a:lnTo>
                    <a:lnTo>
                      <a:pt x="1725" y="957"/>
                    </a:lnTo>
                    <a:lnTo>
                      <a:pt x="1782" y="975"/>
                    </a:lnTo>
                    <a:lnTo>
                      <a:pt x="1819" y="957"/>
                    </a:lnTo>
                    <a:lnTo>
                      <a:pt x="1857" y="919"/>
                    </a:lnTo>
                    <a:lnTo>
                      <a:pt x="1894" y="844"/>
                    </a:lnTo>
                    <a:lnTo>
                      <a:pt x="1932" y="713"/>
                    </a:lnTo>
                    <a:lnTo>
                      <a:pt x="3338" y="638"/>
                    </a:lnTo>
                    <a:lnTo>
                      <a:pt x="4051" y="582"/>
                    </a:lnTo>
                    <a:lnTo>
                      <a:pt x="4744" y="506"/>
                    </a:lnTo>
                    <a:lnTo>
                      <a:pt x="4819" y="619"/>
                    </a:lnTo>
                    <a:lnTo>
                      <a:pt x="4913" y="694"/>
                    </a:lnTo>
                    <a:lnTo>
                      <a:pt x="4969" y="619"/>
                    </a:lnTo>
                    <a:lnTo>
                      <a:pt x="5007" y="563"/>
                    </a:lnTo>
                    <a:lnTo>
                      <a:pt x="5007" y="488"/>
                    </a:lnTo>
                    <a:lnTo>
                      <a:pt x="5251" y="450"/>
                    </a:lnTo>
                    <a:lnTo>
                      <a:pt x="5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0"/>
              <p:cNvSpPr/>
              <p:nvPr/>
            </p:nvSpPr>
            <p:spPr>
              <a:xfrm>
                <a:off x="-1282719" y="-1788627"/>
                <a:ext cx="22772" cy="24768"/>
              </a:xfrm>
              <a:custGeom>
                <a:avLst/>
                <a:gdLst/>
                <a:ahLst/>
                <a:cxnLst/>
                <a:rect l="l" t="t" r="r" b="b"/>
                <a:pathLst>
                  <a:path w="639" h="695" extrusionOk="0">
                    <a:moveTo>
                      <a:pt x="320" y="0"/>
                    </a:moveTo>
                    <a:lnTo>
                      <a:pt x="263" y="19"/>
                    </a:lnTo>
                    <a:lnTo>
                      <a:pt x="245" y="38"/>
                    </a:lnTo>
                    <a:lnTo>
                      <a:pt x="188" y="132"/>
                    </a:lnTo>
                    <a:lnTo>
                      <a:pt x="76" y="394"/>
                    </a:lnTo>
                    <a:lnTo>
                      <a:pt x="20" y="544"/>
                    </a:lnTo>
                    <a:lnTo>
                      <a:pt x="1" y="694"/>
                    </a:lnTo>
                    <a:lnTo>
                      <a:pt x="320" y="675"/>
                    </a:lnTo>
                    <a:lnTo>
                      <a:pt x="638" y="657"/>
                    </a:lnTo>
                    <a:lnTo>
                      <a:pt x="526" y="394"/>
                    </a:lnTo>
                    <a:lnTo>
                      <a:pt x="432" y="150"/>
                    </a:lnTo>
                    <a:lnTo>
                      <a:pt x="395" y="57"/>
                    </a:lnTo>
                    <a:lnTo>
                      <a:pt x="357" y="19"/>
                    </a:lnTo>
                    <a:lnTo>
                      <a:pt x="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0"/>
              <p:cNvSpPr/>
              <p:nvPr/>
            </p:nvSpPr>
            <p:spPr>
              <a:xfrm>
                <a:off x="-1303425" y="-2025874"/>
                <a:ext cx="127689" cy="98930"/>
              </a:xfrm>
              <a:custGeom>
                <a:avLst/>
                <a:gdLst/>
                <a:ahLst/>
                <a:cxnLst/>
                <a:rect l="l" t="t" r="r" b="b"/>
                <a:pathLst>
                  <a:path w="3583" h="2776" extrusionOk="0">
                    <a:moveTo>
                      <a:pt x="132" y="1"/>
                    </a:moveTo>
                    <a:lnTo>
                      <a:pt x="57" y="432"/>
                    </a:lnTo>
                    <a:lnTo>
                      <a:pt x="0" y="863"/>
                    </a:lnTo>
                    <a:lnTo>
                      <a:pt x="0" y="1313"/>
                    </a:lnTo>
                    <a:lnTo>
                      <a:pt x="38" y="1763"/>
                    </a:lnTo>
                    <a:lnTo>
                      <a:pt x="57" y="1857"/>
                    </a:lnTo>
                    <a:lnTo>
                      <a:pt x="76" y="1932"/>
                    </a:lnTo>
                    <a:lnTo>
                      <a:pt x="113" y="2007"/>
                    </a:lnTo>
                    <a:lnTo>
                      <a:pt x="169" y="2063"/>
                    </a:lnTo>
                    <a:lnTo>
                      <a:pt x="226" y="2082"/>
                    </a:lnTo>
                    <a:lnTo>
                      <a:pt x="263" y="2101"/>
                    </a:lnTo>
                    <a:lnTo>
                      <a:pt x="376" y="2082"/>
                    </a:lnTo>
                    <a:lnTo>
                      <a:pt x="469" y="2045"/>
                    </a:lnTo>
                    <a:lnTo>
                      <a:pt x="563" y="2007"/>
                    </a:lnTo>
                    <a:lnTo>
                      <a:pt x="863" y="1876"/>
                    </a:lnTo>
                    <a:lnTo>
                      <a:pt x="1163" y="1801"/>
                    </a:lnTo>
                    <a:lnTo>
                      <a:pt x="1238" y="1819"/>
                    </a:lnTo>
                    <a:lnTo>
                      <a:pt x="1276" y="1857"/>
                    </a:lnTo>
                    <a:lnTo>
                      <a:pt x="1313" y="1913"/>
                    </a:lnTo>
                    <a:lnTo>
                      <a:pt x="1351" y="1970"/>
                    </a:lnTo>
                    <a:lnTo>
                      <a:pt x="1351" y="2026"/>
                    </a:lnTo>
                    <a:lnTo>
                      <a:pt x="1351" y="2082"/>
                    </a:lnTo>
                    <a:lnTo>
                      <a:pt x="1294" y="2176"/>
                    </a:lnTo>
                    <a:lnTo>
                      <a:pt x="1219" y="2270"/>
                    </a:lnTo>
                    <a:lnTo>
                      <a:pt x="1126" y="2345"/>
                    </a:lnTo>
                    <a:lnTo>
                      <a:pt x="919" y="2476"/>
                    </a:lnTo>
                    <a:lnTo>
                      <a:pt x="826" y="2551"/>
                    </a:lnTo>
                    <a:lnTo>
                      <a:pt x="769" y="2645"/>
                    </a:lnTo>
                    <a:lnTo>
                      <a:pt x="1088" y="2588"/>
                    </a:lnTo>
                    <a:lnTo>
                      <a:pt x="1426" y="2588"/>
                    </a:lnTo>
                    <a:lnTo>
                      <a:pt x="1744" y="2607"/>
                    </a:lnTo>
                    <a:lnTo>
                      <a:pt x="2063" y="2682"/>
                    </a:lnTo>
                    <a:lnTo>
                      <a:pt x="2344" y="2757"/>
                    </a:lnTo>
                    <a:lnTo>
                      <a:pt x="2494" y="2776"/>
                    </a:lnTo>
                    <a:lnTo>
                      <a:pt x="2626" y="2757"/>
                    </a:lnTo>
                    <a:lnTo>
                      <a:pt x="2757" y="2720"/>
                    </a:lnTo>
                    <a:lnTo>
                      <a:pt x="2869" y="2626"/>
                    </a:lnTo>
                    <a:lnTo>
                      <a:pt x="3076" y="2438"/>
                    </a:lnTo>
                    <a:lnTo>
                      <a:pt x="3188" y="2345"/>
                    </a:lnTo>
                    <a:lnTo>
                      <a:pt x="3301" y="2270"/>
                    </a:lnTo>
                    <a:lnTo>
                      <a:pt x="3432" y="2213"/>
                    </a:lnTo>
                    <a:lnTo>
                      <a:pt x="3507" y="2195"/>
                    </a:lnTo>
                    <a:lnTo>
                      <a:pt x="3582" y="2213"/>
                    </a:lnTo>
                    <a:lnTo>
                      <a:pt x="3582" y="2213"/>
                    </a:lnTo>
                    <a:lnTo>
                      <a:pt x="3563" y="2157"/>
                    </a:lnTo>
                    <a:lnTo>
                      <a:pt x="3507" y="2101"/>
                    </a:lnTo>
                    <a:lnTo>
                      <a:pt x="3451" y="2082"/>
                    </a:lnTo>
                    <a:lnTo>
                      <a:pt x="3188" y="2082"/>
                    </a:lnTo>
                    <a:lnTo>
                      <a:pt x="3132" y="2063"/>
                    </a:lnTo>
                    <a:lnTo>
                      <a:pt x="3057" y="2007"/>
                    </a:lnTo>
                    <a:lnTo>
                      <a:pt x="3020" y="1932"/>
                    </a:lnTo>
                    <a:lnTo>
                      <a:pt x="2982" y="1857"/>
                    </a:lnTo>
                    <a:lnTo>
                      <a:pt x="2926" y="1763"/>
                    </a:lnTo>
                    <a:lnTo>
                      <a:pt x="3395" y="1819"/>
                    </a:lnTo>
                    <a:lnTo>
                      <a:pt x="3395" y="1819"/>
                    </a:lnTo>
                    <a:lnTo>
                      <a:pt x="3320" y="1726"/>
                    </a:lnTo>
                    <a:lnTo>
                      <a:pt x="3207" y="1651"/>
                    </a:lnTo>
                    <a:lnTo>
                      <a:pt x="3095" y="1576"/>
                    </a:lnTo>
                    <a:lnTo>
                      <a:pt x="2982" y="1538"/>
                    </a:lnTo>
                    <a:lnTo>
                      <a:pt x="2851" y="1501"/>
                    </a:lnTo>
                    <a:lnTo>
                      <a:pt x="2719" y="1482"/>
                    </a:lnTo>
                    <a:lnTo>
                      <a:pt x="2588" y="1463"/>
                    </a:lnTo>
                    <a:lnTo>
                      <a:pt x="2438" y="1463"/>
                    </a:lnTo>
                    <a:lnTo>
                      <a:pt x="2176" y="1501"/>
                    </a:lnTo>
                    <a:lnTo>
                      <a:pt x="1932" y="1557"/>
                    </a:lnTo>
                    <a:lnTo>
                      <a:pt x="1669" y="1594"/>
                    </a:lnTo>
                    <a:lnTo>
                      <a:pt x="1407" y="1632"/>
                    </a:lnTo>
                    <a:lnTo>
                      <a:pt x="1257" y="1632"/>
                    </a:lnTo>
                    <a:lnTo>
                      <a:pt x="1126" y="1613"/>
                    </a:lnTo>
                    <a:lnTo>
                      <a:pt x="994" y="1594"/>
                    </a:lnTo>
                    <a:lnTo>
                      <a:pt x="863" y="1557"/>
                    </a:lnTo>
                    <a:lnTo>
                      <a:pt x="751" y="1519"/>
                    </a:lnTo>
                    <a:lnTo>
                      <a:pt x="638" y="1444"/>
                    </a:lnTo>
                    <a:lnTo>
                      <a:pt x="544" y="1369"/>
                    </a:lnTo>
                    <a:lnTo>
                      <a:pt x="451" y="1257"/>
                    </a:lnTo>
                    <a:lnTo>
                      <a:pt x="376" y="1126"/>
                    </a:lnTo>
                    <a:lnTo>
                      <a:pt x="338" y="957"/>
                    </a:lnTo>
                    <a:lnTo>
                      <a:pt x="301" y="807"/>
                    </a:lnTo>
                    <a:lnTo>
                      <a:pt x="282" y="638"/>
                    </a:lnTo>
                    <a:lnTo>
                      <a:pt x="244" y="301"/>
                    </a:lnTo>
                    <a:lnTo>
                      <a:pt x="207" y="151"/>
                    </a:lnTo>
                    <a:lnTo>
                      <a:pt x="1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0"/>
              <p:cNvSpPr/>
              <p:nvPr/>
            </p:nvSpPr>
            <p:spPr>
              <a:xfrm>
                <a:off x="-1245299" y="-1955024"/>
                <a:ext cx="35459" cy="12723"/>
              </a:xfrm>
              <a:custGeom>
                <a:avLst/>
                <a:gdLst/>
                <a:ahLst/>
                <a:cxnLst/>
                <a:rect l="l" t="t" r="r" b="b"/>
                <a:pathLst>
                  <a:path w="995" h="357" extrusionOk="0">
                    <a:moveTo>
                      <a:pt x="1" y="0"/>
                    </a:moveTo>
                    <a:lnTo>
                      <a:pt x="38" y="75"/>
                    </a:lnTo>
                    <a:lnTo>
                      <a:pt x="76" y="150"/>
                    </a:lnTo>
                    <a:lnTo>
                      <a:pt x="207" y="244"/>
                    </a:lnTo>
                    <a:lnTo>
                      <a:pt x="338" y="319"/>
                    </a:lnTo>
                    <a:lnTo>
                      <a:pt x="413" y="338"/>
                    </a:lnTo>
                    <a:lnTo>
                      <a:pt x="488" y="357"/>
                    </a:lnTo>
                    <a:lnTo>
                      <a:pt x="563" y="338"/>
                    </a:lnTo>
                    <a:lnTo>
                      <a:pt x="657" y="338"/>
                    </a:lnTo>
                    <a:lnTo>
                      <a:pt x="788" y="263"/>
                    </a:lnTo>
                    <a:lnTo>
                      <a:pt x="920" y="169"/>
                    </a:lnTo>
                    <a:lnTo>
                      <a:pt x="957" y="113"/>
                    </a:lnTo>
                    <a:lnTo>
                      <a:pt x="995" y="38"/>
                    </a:lnTo>
                    <a:lnTo>
                      <a:pt x="751" y="19"/>
                    </a:lnTo>
                    <a:lnTo>
                      <a:pt x="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0"/>
              <p:cNvSpPr/>
              <p:nvPr/>
            </p:nvSpPr>
            <p:spPr>
              <a:xfrm>
                <a:off x="-1154384" y="-1966393"/>
                <a:ext cx="42124" cy="26764"/>
              </a:xfrm>
              <a:custGeom>
                <a:avLst/>
                <a:gdLst/>
                <a:ahLst/>
                <a:cxnLst/>
                <a:rect l="l" t="t" r="r" b="b"/>
                <a:pathLst>
                  <a:path w="1182" h="751" extrusionOk="0">
                    <a:moveTo>
                      <a:pt x="431" y="0"/>
                    </a:moveTo>
                    <a:lnTo>
                      <a:pt x="169" y="19"/>
                    </a:lnTo>
                    <a:lnTo>
                      <a:pt x="94" y="38"/>
                    </a:lnTo>
                    <a:lnTo>
                      <a:pt x="38" y="57"/>
                    </a:lnTo>
                    <a:lnTo>
                      <a:pt x="0" y="113"/>
                    </a:lnTo>
                    <a:lnTo>
                      <a:pt x="0" y="150"/>
                    </a:lnTo>
                    <a:lnTo>
                      <a:pt x="19" y="188"/>
                    </a:lnTo>
                    <a:lnTo>
                      <a:pt x="281" y="226"/>
                    </a:lnTo>
                    <a:lnTo>
                      <a:pt x="544" y="282"/>
                    </a:lnTo>
                    <a:lnTo>
                      <a:pt x="525" y="376"/>
                    </a:lnTo>
                    <a:lnTo>
                      <a:pt x="488" y="432"/>
                    </a:lnTo>
                    <a:lnTo>
                      <a:pt x="431" y="526"/>
                    </a:lnTo>
                    <a:lnTo>
                      <a:pt x="413" y="619"/>
                    </a:lnTo>
                    <a:lnTo>
                      <a:pt x="431" y="676"/>
                    </a:lnTo>
                    <a:lnTo>
                      <a:pt x="450" y="713"/>
                    </a:lnTo>
                    <a:lnTo>
                      <a:pt x="488" y="732"/>
                    </a:lnTo>
                    <a:lnTo>
                      <a:pt x="525" y="751"/>
                    </a:lnTo>
                    <a:lnTo>
                      <a:pt x="563" y="732"/>
                    </a:lnTo>
                    <a:lnTo>
                      <a:pt x="600" y="713"/>
                    </a:lnTo>
                    <a:lnTo>
                      <a:pt x="656" y="657"/>
                    </a:lnTo>
                    <a:lnTo>
                      <a:pt x="769" y="526"/>
                    </a:lnTo>
                    <a:lnTo>
                      <a:pt x="900" y="413"/>
                    </a:lnTo>
                    <a:lnTo>
                      <a:pt x="956" y="357"/>
                    </a:lnTo>
                    <a:lnTo>
                      <a:pt x="994" y="319"/>
                    </a:lnTo>
                    <a:lnTo>
                      <a:pt x="994" y="301"/>
                    </a:lnTo>
                    <a:lnTo>
                      <a:pt x="1106" y="226"/>
                    </a:lnTo>
                    <a:lnTo>
                      <a:pt x="1163" y="188"/>
                    </a:lnTo>
                    <a:lnTo>
                      <a:pt x="1181" y="132"/>
                    </a:lnTo>
                    <a:lnTo>
                      <a:pt x="938" y="57"/>
                    </a:lnTo>
                    <a:lnTo>
                      <a:pt x="675" y="19"/>
                    </a:lnTo>
                    <a:lnTo>
                      <a:pt x="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0"/>
              <p:cNvSpPr/>
              <p:nvPr/>
            </p:nvSpPr>
            <p:spPr>
              <a:xfrm>
                <a:off x="-1222561" y="-1893547"/>
                <a:ext cx="100284" cy="82216"/>
              </a:xfrm>
              <a:custGeom>
                <a:avLst/>
                <a:gdLst/>
                <a:ahLst/>
                <a:cxnLst/>
                <a:rect l="l" t="t" r="r" b="b"/>
                <a:pathLst>
                  <a:path w="2814" h="2307" extrusionOk="0">
                    <a:moveTo>
                      <a:pt x="919" y="0"/>
                    </a:moveTo>
                    <a:lnTo>
                      <a:pt x="788" y="57"/>
                    </a:lnTo>
                    <a:lnTo>
                      <a:pt x="676" y="113"/>
                    </a:lnTo>
                    <a:lnTo>
                      <a:pt x="600" y="188"/>
                    </a:lnTo>
                    <a:lnTo>
                      <a:pt x="544" y="244"/>
                    </a:lnTo>
                    <a:lnTo>
                      <a:pt x="432" y="394"/>
                    </a:lnTo>
                    <a:lnTo>
                      <a:pt x="319" y="544"/>
                    </a:lnTo>
                    <a:lnTo>
                      <a:pt x="263" y="638"/>
                    </a:lnTo>
                    <a:lnTo>
                      <a:pt x="207" y="732"/>
                    </a:lnTo>
                    <a:lnTo>
                      <a:pt x="113" y="957"/>
                    </a:lnTo>
                    <a:lnTo>
                      <a:pt x="57" y="1182"/>
                    </a:lnTo>
                    <a:lnTo>
                      <a:pt x="0" y="1407"/>
                    </a:lnTo>
                    <a:lnTo>
                      <a:pt x="0" y="1501"/>
                    </a:lnTo>
                    <a:lnTo>
                      <a:pt x="0" y="1613"/>
                    </a:lnTo>
                    <a:lnTo>
                      <a:pt x="19" y="1726"/>
                    </a:lnTo>
                    <a:lnTo>
                      <a:pt x="38" y="1819"/>
                    </a:lnTo>
                    <a:lnTo>
                      <a:pt x="75" y="1913"/>
                    </a:lnTo>
                    <a:lnTo>
                      <a:pt x="132" y="2007"/>
                    </a:lnTo>
                    <a:lnTo>
                      <a:pt x="207" y="2101"/>
                    </a:lnTo>
                    <a:lnTo>
                      <a:pt x="282" y="2157"/>
                    </a:lnTo>
                    <a:lnTo>
                      <a:pt x="375" y="2213"/>
                    </a:lnTo>
                    <a:lnTo>
                      <a:pt x="450" y="2251"/>
                    </a:lnTo>
                    <a:lnTo>
                      <a:pt x="657" y="2288"/>
                    </a:lnTo>
                    <a:lnTo>
                      <a:pt x="863" y="2307"/>
                    </a:lnTo>
                    <a:lnTo>
                      <a:pt x="1069" y="2307"/>
                    </a:lnTo>
                    <a:lnTo>
                      <a:pt x="2701" y="2232"/>
                    </a:lnTo>
                    <a:lnTo>
                      <a:pt x="2813" y="1201"/>
                    </a:lnTo>
                    <a:lnTo>
                      <a:pt x="2513" y="1201"/>
                    </a:lnTo>
                    <a:lnTo>
                      <a:pt x="2382" y="1163"/>
                    </a:lnTo>
                    <a:lnTo>
                      <a:pt x="2232" y="1144"/>
                    </a:lnTo>
                    <a:lnTo>
                      <a:pt x="2082" y="1088"/>
                    </a:lnTo>
                    <a:lnTo>
                      <a:pt x="1951" y="1032"/>
                    </a:lnTo>
                    <a:lnTo>
                      <a:pt x="1688" y="900"/>
                    </a:lnTo>
                    <a:lnTo>
                      <a:pt x="1444" y="713"/>
                    </a:lnTo>
                    <a:lnTo>
                      <a:pt x="1332" y="619"/>
                    </a:lnTo>
                    <a:lnTo>
                      <a:pt x="1219" y="507"/>
                    </a:lnTo>
                    <a:lnTo>
                      <a:pt x="1126" y="375"/>
                    </a:lnTo>
                    <a:lnTo>
                      <a:pt x="1051" y="263"/>
                    </a:lnTo>
                    <a:lnTo>
                      <a:pt x="976" y="132"/>
                    </a:lnTo>
                    <a:lnTo>
                      <a:pt x="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0"/>
              <p:cNvSpPr/>
              <p:nvPr/>
            </p:nvSpPr>
            <p:spPr>
              <a:xfrm>
                <a:off x="-1208519" y="-1947005"/>
                <a:ext cx="157732" cy="142372"/>
              </a:xfrm>
              <a:custGeom>
                <a:avLst/>
                <a:gdLst/>
                <a:ahLst/>
                <a:cxnLst/>
                <a:rect l="l" t="t" r="r" b="b"/>
                <a:pathLst>
                  <a:path w="4426" h="3995" extrusionOk="0">
                    <a:moveTo>
                      <a:pt x="1538" y="0"/>
                    </a:moveTo>
                    <a:lnTo>
                      <a:pt x="1107" y="113"/>
                    </a:lnTo>
                    <a:lnTo>
                      <a:pt x="957" y="975"/>
                    </a:lnTo>
                    <a:lnTo>
                      <a:pt x="544" y="1482"/>
                    </a:lnTo>
                    <a:lnTo>
                      <a:pt x="357" y="1744"/>
                    </a:lnTo>
                    <a:lnTo>
                      <a:pt x="188" y="2025"/>
                    </a:lnTo>
                    <a:lnTo>
                      <a:pt x="131" y="2157"/>
                    </a:lnTo>
                    <a:lnTo>
                      <a:pt x="75" y="2288"/>
                    </a:lnTo>
                    <a:lnTo>
                      <a:pt x="38" y="2419"/>
                    </a:lnTo>
                    <a:lnTo>
                      <a:pt x="19" y="2569"/>
                    </a:lnTo>
                    <a:lnTo>
                      <a:pt x="0" y="2719"/>
                    </a:lnTo>
                    <a:lnTo>
                      <a:pt x="19" y="2851"/>
                    </a:lnTo>
                    <a:lnTo>
                      <a:pt x="56" y="3001"/>
                    </a:lnTo>
                    <a:lnTo>
                      <a:pt x="113" y="3169"/>
                    </a:lnTo>
                    <a:lnTo>
                      <a:pt x="150" y="3263"/>
                    </a:lnTo>
                    <a:lnTo>
                      <a:pt x="225" y="3357"/>
                    </a:lnTo>
                    <a:lnTo>
                      <a:pt x="282" y="3432"/>
                    </a:lnTo>
                    <a:lnTo>
                      <a:pt x="375" y="3507"/>
                    </a:lnTo>
                    <a:lnTo>
                      <a:pt x="450" y="3526"/>
                    </a:lnTo>
                    <a:lnTo>
                      <a:pt x="525" y="3544"/>
                    </a:lnTo>
                    <a:lnTo>
                      <a:pt x="619" y="3563"/>
                    </a:lnTo>
                    <a:lnTo>
                      <a:pt x="694" y="3544"/>
                    </a:lnTo>
                    <a:lnTo>
                      <a:pt x="863" y="3507"/>
                    </a:lnTo>
                    <a:lnTo>
                      <a:pt x="1013" y="3432"/>
                    </a:lnTo>
                    <a:lnTo>
                      <a:pt x="1107" y="3394"/>
                    </a:lnTo>
                    <a:lnTo>
                      <a:pt x="1238" y="3394"/>
                    </a:lnTo>
                    <a:lnTo>
                      <a:pt x="1557" y="3413"/>
                    </a:lnTo>
                    <a:lnTo>
                      <a:pt x="1875" y="3451"/>
                    </a:lnTo>
                    <a:lnTo>
                      <a:pt x="2007" y="3451"/>
                    </a:lnTo>
                    <a:lnTo>
                      <a:pt x="2119" y="3432"/>
                    </a:lnTo>
                    <a:lnTo>
                      <a:pt x="2250" y="3394"/>
                    </a:lnTo>
                    <a:lnTo>
                      <a:pt x="2382" y="3394"/>
                    </a:lnTo>
                    <a:lnTo>
                      <a:pt x="2494" y="3413"/>
                    </a:lnTo>
                    <a:lnTo>
                      <a:pt x="2625" y="3451"/>
                    </a:lnTo>
                    <a:lnTo>
                      <a:pt x="2869" y="3582"/>
                    </a:lnTo>
                    <a:lnTo>
                      <a:pt x="3132" y="3713"/>
                    </a:lnTo>
                    <a:lnTo>
                      <a:pt x="3394" y="3844"/>
                    </a:lnTo>
                    <a:lnTo>
                      <a:pt x="3544" y="3901"/>
                    </a:lnTo>
                    <a:lnTo>
                      <a:pt x="3694" y="3957"/>
                    </a:lnTo>
                    <a:lnTo>
                      <a:pt x="3844" y="3976"/>
                    </a:lnTo>
                    <a:lnTo>
                      <a:pt x="4013" y="3994"/>
                    </a:lnTo>
                    <a:lnTo>
                      <a:pt x="4219" y="3976"/>
                    </a:lnTo>
                    <a:lnTo>
                      <a:pt x="4426" y="3919"/>
                    </a:lnTo>
                    <a:lnTo>
                      <a:pt x="4126" y="3526"/>
                    </a:lnTo>
                    <a:lnTo>
                      <a:pt x="3844" y="3094"/>
                    </a:lnTo>
                    <a:lnTo>
                      <a:pt x="3601" y="2644"/>
                    </a:lnTo>
                    <a:lnTo>
                      <a:pt x="3394" y="2175"/>
                    </a:lnTo>
                    <a:lnTo>
                      <a:pt x="3151" y="1519"/>
                    </a:lnTo>
                    <a:lnTo>
                      <a:pt x="3000" y="1219"/>
                    </a:lnTo>
                    <a:lnTo>
                      <a:pt x="2925" y="1069"/>
                    </a:lnTo>
                    <a:lnTo>
                      <a:pt x="2832" y="919"/>
                    </a:lnTo>
                    <a:lnTo>
                      <a:pt x="2719" y="769"/>
                    </a:lnTo>
                    <a:lnTo>
                      <a:pt x="2588" y="600"/>
                    </a:lnTo>
                    <a:lnTo>
                      <a:pt x="2419" y="450"/>
                    </a:lnTo>
                    <a:lnTo>
                      <a:pt x="2250" y="300"/>
                    </a:lnTo>
                    <a:lnTo>
                      <a:pt x="2082" y="169"/>
                    </a:lnTo>
                    <a:lnTo>
                      <a:pt x="1894" y="57"/>
                    </a:lnTo>
                    <a:lnTo>
                      <a:pt x="1800" y="38"/>
                    </a:lnTo>
                    <a:lnTo>
                      <a:pt x="1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0"/>
              <p:cNvSpPr/>
              <p:nvPr/>
            </p:nvSpPr>
            <p:spPr>
              <a:xfrm>
                <a:off x="-1139701" y="-1932322"/>
                <a:ext cx="29437" cy="35459"/>
              </a:xfrm>
              <a:custGeom>
                <a:avLst/>
                <a:gdLst/>
                <a:ahLst/>
                <a:cxnLst/>
                <a:rect l="l" t="t" r="r" b="b"/>
                <a:pathLst>
                  <a:path w="826" h="995" extrusionOk="0">
                    <a:moveTo>
                      <a:pt x="132" y="1"/>
                    </a:moveTo>
                    <a:lnTo>
                      <a:pt x="57" y="20"/>
                    </a:lnTo>
                    <a:lnTo>
                      <a:pt x="1" y="20"/>
                    </a:lnTo>
                    <a:lnTo>
                      <a:pt x="19" y="151"/>
                    </a:lnTo>
                    <a:lnTo>
                      <a:pt x="38" y="282"/>
                    </a:lnTo>
                    <a:lnTo>
                      <a:pt x="76" y="413"/>
                    </a:lnTo>
                    <a:lnTo>
                      <a:pt x="132" y="526"/>
                    </a:lnTo>
                    <a:lnTo>
                      <a:pt x="188" y="638"/>
                    </a:lnTo>
                    <a:lnTo>
                      <a:pt x="263" y="751"/>
                    </a:lnTo>
                    <a:lnTo>
                      <a:pt x="357" y="845"/>
                    </a:lnTo>
                    <a:lnTo>
                      <a:pt x="451" y="920"/>
                    </a:lnTo>
                    <a:lnTo>
                      <a:pt x="526" y="957"/>
                    </a:lnTo>
                    <a:lnTo>
                      <a:pt x="601" y="995"/>
                    </a:lnTo>
                    <a:lnTo>
                      <a:pt x="676" y="995"/>
                    </a:lnTo>
                    <a:lnTo>
                      <a:pt x="751" y="976"/>
                    </a:lnTo>
                    <a:lnTo>
                      <a:pt x="788" y="920"/>
                    </a:lnTo>
                    <a:lnTo>
                      <a:pt x="826" y="863"/>
                    </a:lnTo>
                    <a:lnTo>
                      <a:pt x="826" y="788"/>
                    </a:lnTo>
                    <a:lnTo>
                      <a:pt x="826" y="695"/>
                    </a:lnTo>
                    <a:lnTo>
                      <a:pt x="788" y="545"/>
                    </a:lnTo>
                    <a:lnTo>
                      <a:pt x="713" y="395"/>
                    </a:lnTo>
                    <a:lnTo>
                      <a:pt x="619" y="245"/>
                    </a:lnTo>
                    <a:lnTo>
                      <a:pt x="507" y="132"/>
                    </a:lnTo>
                    <a:lnTo>
                      <a:pt x="413" y="76"/>
                    </a:lnTo>
                    <a:lnTo>
                      <a:pt x="263" y="20"/>
                    </a:lnTo>
                    <a:lnTo>
                      <a:pt x="132"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0"/>
              <p:cNvSpPr/>
              <p:nvPr/>
            </p:nvSpPr>
            <p:spPr>
              <a:xfrm>
                <a:off x="-1104953" y="-1875514"/>
                <a:ext cx="30114" cy="51496"/>
              </a:xfrm>
              <a:custGeom>
                <a:avLst/>
                <a:gdLst/>
                <a:ahLst/>
                <a:cxnLst/>
                <a:rect l="l" t="t" r="r" b="b"/>
                <a:pathLst>
                  <a:path w="845" h="1445" extrusionOk="0">
                    <a:moveTo>
                      <a:pt x="76" y="1"/>
                    </a:moveTo>
                    <a:lnTo>
                      <a:pt x="38" y="19"/>
                    </a:lnTo>
                    <a:lnTo>
                      <a:pt x="1" y="57"/>
                    </a:lnTo>
                    <a:lnTo>
                      <a:pt x="1" y="113"/>
                    </a:lnTo>
                    <a:lnTo>
                      <a:pt x="19" y="169"/>
                    </a:lnTo>
                    <a:lnTo>
                      <a:pt x="113" y="488"/>
                    </a:lnTo>
                    <a:lnTo>
                      <a:pt x="226" y="788"/>
                    </a:lnTo>
                    <a:lnTo>
                      <a:pt x="282" y="938"/>
                    </a:lnTo>
                    <a:lnTo>
                      <a:pt x="357" y="1070"/>
                    </a:lnTo>
                    <a:lnTo>
                      <a:pt x="451" y="1220"/>
                    </a:lnTo>
                    <a:lnTo>
                      <a:pt x="545" y="1332"/>
                    </a:lnTo>
                    <a:lnTo>
                      <a:pt x="620" y="1407"/>
                    </a:lnTo>
                    <a:lnTo>
                      <a:pt x="657" y="1426"/>
                    </a:lnTo>
                    <a:lnTo>
                      <a:pt x="713" y="1445"/>
                    </a:lnTo>
                    <a:lnTo>
                      <a:pt x="751" y="1445"/>
                    </a:lnTo>
                    <a:lnTo>
                      <a:pt x="807" y="1426"/>
                    </a:lnTo>
                    <a:lnTo>
                      <a:pt x="845" y="1407"/>
                    </a:lnTo>
                    <a:lnTo>
                      <a:pt x="845" y="1351"/>
                    </a:lnTo>
                    <a:lnTo>
                      <a:pt x="845" y="1313"/>
                    </a:lnTo>
                    <a:lnTo>
                      <a:pt x="826" y="1276"/>
                    </a:lnTo>
                    <a:lnTo>
                      <a:pt x="170" y="76"/>
                    </a:lnTo>
                    <a:lnTo>
                      <a:pt x="132" y="19"/>
                    </a:lnTo>
                    <a:lnTo>
                      <a:pt x="11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9" name="Google Shape;2589;p38"/>
          <p:cNvSpPr/>
          <p:nvPr/>
        </p:nvSpPr>
        <p:spPr>
          <a:xfrm>
            <a:off x="4630207" y="2010420"/>
            <a:ext cx="832197" cy="826684"/>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8"/>
          <p:cNvSpPr/>
          <p:nvPr/>
        </p:nvSpPr>
        <p:spPr>
          <a:xfrm>
            <a:off x="412926" y="2025385"/>
            <a:ext cx="882861" cy="826685"/>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8"/>
          <p:cNvSpPr txBox="1">
            <a:spLocks noGrp="1"/>
          </p:cNvSpPr>
          <p:nvPr>
            <p:ph type="title" idx="4"/>
          </p:nvPr>
        </p:nvSpPr>
        <p:spPr>
          <a:xfrm>
            <a:off x="437186" y="2181137"/>
            <a:ext cx="854639" cy="51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592" name="Google Shape;2592;p38"/>
          <p:cNvSpPr txBox="1">
            <a:spLocks noGrp="1"/>
          </p:cNvSpPr>
          <p:nvPr>
            <p:ph type="title" idx="1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Technical Difficulties</a:t>
            </a:r>
            <a:endParaRPr dirty="0"/>
          </a:p>
        </p:txBody>
      </p:sp>
      <p:sp>
        <p:nvSpPr>
          <p:cNvPr id="2594" name="Google Shape;2594;p38"/>
          <p:cNvSpPr txBox="1">
            <a:spLocks noGrp="1"/>
          </p:cNvSpPr>
          <p:nvPr>
            <p:ph type="title"/>
          </p:nvPr>
        </p:nvSpPr>
        <p:spPr>
          <a:xfrm>
            <a:off x="1374908" y="2837104"/>
            <a:ext cx="3079128" cy="4104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i="0" dirty="0">
                <a:solidFill>
                  <a:schemeClr val="bg1"/>
                </a:solidFill>
                <a:effectLst/>
                <a:latin typeface="Kreon" panose="020B0604020202020204" charset="0"/>
              </a:rPr>
              <a:t>Document file completeness and format</a:t>
            </a:r>
            <a:endParaRPr sz="2800" dirty="0">
              <a:solidFill>
                <a:schemeClr val="bg1"/>
              </a:solidFill>
              <a:latin typeface="Kreon" panose="020B0604020202020204" charset="0"/>
            </a:endParaRPr>
          </a:p>
        </p:txBody>
      </p:sp>
      <p:sp>
        <p:nvSpPr>
          <p:cNvPr id="2602" name="Google Shape;2602;p38"/>
          <p:cNvSpPr txBox="1">
            <a:spLocks noGrp="1"/>
          </p:cNvSpPr>
          <p:nvPr>
            <p:ph type="title" idx="5"/>
          </p:nvPr>
        </p:nvSpPr>
        <p:spPr>
          <a:xfrm flipH="1">
            <a:off x="4678955" y="2209087"/>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0" name="Google Shape;2594;p38">
            <a:extLst>
              <a:ext uri="{FF2B5EF4-FFF2-40B4-BE49-F238E27FC236}">
                <a16:creationId xmlns:a16="http://schemas.microsoft.com/office/drawing/2014/main" id="{E78F826B-5AF4-31AD-73D5-46D0D5149D07}"/>
              </a:ext>
            </a:extLst>
          </p:cNvPr>
          <p:cNvSpPr txBox="1">
            <a:spLocks/>
          </p:cNvSpPr>
          <p:nvPr/>
        </p:nvSpPr>
        <p:spPr>
          <a:xfrm>
            <a:off x="5511152" y="2366543"/>
            <a:ext cx="3079128" cy="4104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reon"/>
              <a:buNone/>
              <a:defRPr sz="2000" b="1" i="0" u="none" strike="noStrike" cap="none">
                <a:solidFill>
                  <a:schemeClr val="lt1"/>
                </a:solidFill>
                <a:latin typeface="Kreon"/>
                <a:ea typeface="Kreon"/>
                <a:cs typeface="Kreon"/>
                <a:sym typeface="Kreon"/>
              </a:defRPr>
            </a:lvl1pPr>
            <a:lvl2pPr marR="0" lvl="1"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2pPr>
            <a:lvl3pPr marR="0" lvl="2"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3pPr>
            <a:lvl4pPr marR="0" lvl="3"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4pPr>
            <a:lvl5pPr marR="0" lvl="4"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5pPr>
            <a:lvl6pPr marR="0" lvl="5"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6pPr>
            <a:lvl7pPr marR="0" lvl="6"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7pPr>
            <a:lvl8pPr marR="0" lvl="7"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8pPr>
            <a:lvl9pPr marR="0" lvl="8"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9pPr>
          </a:lstStyle>
          <a:p>
            <a:r>
              <a:rPr lang="en-US" sz="2800" b="1" i="0" dirty="0">
                <a:solidFill>
                  <a:schemeClr val="bg1"/>
                </a:solidFill>
                <a:effectLst/>
                <a:latin typeface="Kreon" panose="020B0604020202020204" charset="0"/>
              </a:rPr>
              <a:t>Flask Activation</a:t>
            </a:r>
            <a:endParaRPr lang="en-US" sz="3200" dirty="0">
              <a:solidFill>
                <a:schemeClr val="bg1"/>
              </a:solidFill>
              <a:latin typeface="Kreon" panose="020B0604020202020204" charset="0"/>
            </a:endParaRPr>
          </a:p>
        </p:txBody>
      </p:sp>
      <p:sp>
        <p:nvSpPr>
          <p:cNvPr id="2" name="Google Shape;2589;p38">
            <a:extLst>
              <a:ext uri="{FF2B5EF4-FFF2-40B4-BE49-F238E27FC236}">
                <a16:creationId xmlns:a16="http://schemas.microsoft.com/office/drawing/2014/main" id="{3C2ED60B-7D33-E392-1522-FF0CD9709716}"/>
              </a:ext>
            </a:extLst>
          </p:cNvPr>
          <p:cNvSpPr/>
          <p:nvPr/>
        </p:nvSpPr>
        <p:spPr>
          <a:xfrm>
            <a:off x="2616182" y="3462503"/>
            <a:ext cx="832197" cy="826684"/>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602;p38">
            <a:extLst>
              <a:ext uri="{FF2B5EF4-FFF2-40B4-BE49-F238E27FC236}">
                <a16:creationId xmlns:a16="http://schemas.microsoft.com/office/drawing/2014/main" id="{FEE8F482-F027-F777-0405-0DBC089F6B23}"/>
              </a:ext>
            </a:extLst>
          </p:cNvPr>
          <p:cNvSpPr txBox="1">
            <a:spLocks/>
          </p:cNvSpPr>
          <p:nvPr/>
        </p:nvSpPr>
        <p:spPr>
          <a:xfrm flipH="1">
            <a:off x="2664930" y="3661170"/>
            <a:ext cx="7347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eon"/>
              <a:buNone/>
              <a:defRPr sz="2000" b="1" i="0" u="none" strike="noStrike" cap="none">
                <a:solidFill>
                  <a:schemeClr val="dk1"/>
                </a:solidFill>
                <a:latin typeface="Kreon"/>
                <a:ea typeface="Kreon"/>
                <a:cs typeface="Kreon"/>
                <a:sym typeface="Kreon"/>
              </a:defRPr>
            </a:lvl1pPr>
            <a:lvl2pPr marR="0" lvl="1" algn="l" rtl="0">
              <a:lnSpc>
                <a:spcPct val="100000"/>
              </a:lnSpc>
              <a:spcBef>
                <a:spcPts val="0"/>
              </a:spcBef>
              <a:spcAft>
                <a:spcPts val="0"/>
              </a:spcAft>
              <a:buClr>
                <a:schemeClr val="dk1"/>
              </a:buClr>
              <a:buSzPts val="3000"/>
              <a:buFont typeface="Creepster"/>
              <a:buNone/>
              <a:defRPr sz="3000" b="0" i="0" u="none" strike="noStrike" cap="none">
                <a:solidFill>
                  <a:schemeClr val="dk1"/>
                </a:solidFill>
                <a:latin typeface="Creepster"/>
                <a:ea typeface="Creepster"/>
                <a:cs typeface="Creepster"/>
                <a:sym typeface="Creepster"/>
              </a:defRPr>
            </a:lvl2pPr>
            <a:lvl3pPr marR="0" lvl="2" algn="l" rtl="0">
              <a:lnSpc>
                <a:spcPct val="100000"/>
              </a:lnSpc>
              <a:spcBef>
                <a:spcPts val="0"/>
              </a:spcBef>
              <a:spcAft>
                <a:spcPts val="0"/>
              </a:spcAft>
              <a:buClr>
                <a:schemeClr val="dk1"/>
              </a:buClr>
              <a:buSzPts val="3000"/>
              <a:buFont typeface="Creepster"/>
              <a:buNone/>
              <a:defRPr sz="3000" b="0" i="0" u="none" strike="noStrike" cap="none">
                <a:solidFill>
                  <a:schemeClr val="dk1"/>
                </a:solidFill>
                <a:latin typeface="Creepster"/>
                <a:ea typeface="Creepster"/>
                <a:cs typeface="Creepster"/>
                <a:sym typeface="Creepster"/>
              </a:defRPr>
            </a:lvl3pPr>
            <a:lvl4pPr marR="0" lvl="3" algn="l" rtl="0">
              <a:lnSpc>
                <a:spcPct val="100000"/>
              </a:lnSpc>
              <a:spcBef>
                <a:spcPts val="0"/>
              </a:spcBef>
              <a:spcAft>
                <a:spcPts val="0"/>
              </a:spcAft>
              <a:buClr>
                <a:schemeClr val="dk1"/>
              </a:buClr>
              <a:buSzPts val="3000"/>
              <a:buFont typeface="Creepster"/>
              <a:buNone/>
              <a:defRPr sz="3000" b="0" i="0" u="none" strike="noStrike" cap="none">
                <a:solidFill>
                  <a:schemeClr val="dk1"/>
                </a:solidFill>
                <a:latin typeface="Creepster"/>
                <a:ea typeface="Creepster"/>
                <a:cs typeface="Creepster"/>
                <a:sym typeface="Creepster"/>
              </a:defRPr>
            </a:lvl4pPr>
            <a:lvl5pPr marR="0" lvl="4" algn="l" rtl="0">
              <a:lnSpc>
                <a:spcPct val="100000"/>
              </a:lnSpc>
              <a:spcBef>
                <a:spcPts val="0"/>
              </a:spcBef>
              <a:spcAft>
                <a:spcPts val="0"/>
              </a:spcAft>
              <a:buClr>
                <a:schemeClr val="dk1"/>
              </a:buClr>
              <a:buSzPts val="3000"/>
              <a:buFont typeface="Creepster"/>
              <a:buNone/>
              <a:defRPr sz="3000" b="0" i="0" u="none" strike="noStrike" cap="none">
                <a:solidFill>
                  <a:schemeClr val="dk1"/>
                </a:solidFill>
                <a:latin typeface="Creepster"/>
                <a:ea typeface="Creepster"/>
                <a:cs typeface="Creepster"/>
                <a:sym typeface="Creepster"/>
              </a:defRPr>
            </a:lvl5pPr>
            <a:lvl6pPr marR="0" lvl="5" algn="l" rtl="0">
              <a:lnSpc>
                <a:spcPct val="100000"/>
              </a:lnSpc>
              <a:spcBef>
                <a:spcPts val="0"/>
              </a:spcBef>
              <a:spcAft>
                <a:spcPts val="0"/>
              </a:spcAft>
              <a:buClr>
                <a:schemeClr val="dk1"/>
              </a:buClr>
              <a:buSzPts val="3000"/>
              <a:buFont typeface="Creepster"/>
              <a:buNone/>
              <a:defRPr sz="3000" b="0" i="0" u="none" strike="noStrike" cap="none">
                <a:solidFill>
                  <a:schemeClr val="dk1"/>
                </a:solidFill>
                <a:latin typeface="Creepster"/>
                <a:ea typeface="Creepster"/>
                <a:cs typeface="Creepster"/>
                <a:sym typeface="Creepster"/>
              </a:defRPr>
            </a:lvl6pPr>
            <a:lvl7pPr marR="0" lvl="6" algn="l" rtl="0">
              <a:lnSpc>
                <a:spcPct val="100000"/>
              </a:lnSpc>
              <a:spcBef>
                <a:spcPts val="0"/>
              </a:spcBef>
              <a:spcAft>
                <a:spcPts val="0"/>
              </a:spcAft>
              <a:buClr>
                <a:schemeClr val="dk1"/>
              </a:buClr>
              <a:buSzPts val="3000"/>
              <a:buFont typeface="Creepster"/>
              <a:buNone/>
              <a:defRPr sz="3000" b="0" i="0" u="none" strike="noStrike" cap="none">
                <a:solidFill>
                  <a:schemeClr val="dk1"/>
                </a:solidFill>
                <a:latin typeface="Creepster"/>
                <a:ea typeface="Creepster"/>
                <a:cs typeface="Creepster"/>
                <a:sym typeface="Creepster"/>
              </a:defRPr>
            </a:lvl7pPr>
            <a:lvl8pPr marR="0" lvl="7" algn="l" rtl="0">
              <a:lnSpc>
                <a:spcPct val="100000"/>
              </a:lnSpc>
              <a:spcBef>
                <a:spcPts val="0"/>
              </a:spcBef>
              <a:spcAft>
                <a:spcPts val="0"/>
              </a:spcAft>
              <a:buClr>
                <a:schemeClr val="dk1"/>
              </a:buClr>
              <a:buSzPts val="3000"/>
              <a:buFont typeface="Creepster"/>
              <a:buNone/>
              <a:defRPr sz="3000" b="0" i="0" u="none" strike="noStrike" cap="none">
                <a:solidFill>
                  <a:schemeClr val="dk1"/>
                </a:solidFill>
                <a:latin typeface="Creepster"/>
                <a:ea typeface="Creepster"/>
                <a:cs typeface="Creepster"/>
                <a:sym typeface="Creepster"/>
              </a:defRPr>
            </a:lvl8pPr>
            <a:lvl9pPr marR="0" lvl="8" algn="l"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9pPr>
          </a:lstStyle>
          <a:p>
            <a:r>
              <a:rPr lang="en" dirty="0"/>
              <a:t>3</a:t>
            </a:r>
          </a:p>
        </p:txBody>
      </p:sp>
      <p:sp>
        <p:nvSpPr>
          <p:cNvPr id="4" name="Google Shape;2594;p38">
            <a:extLst>
              <a:ext uri="{FF2B5EF4-FFF2-40B4-BE49-F238E27FC236}">
                <a16:creationId xmlns:a16="http://schemas.microsoft.com/office/drawing/2014/main" id="{7B67F79C-1C75-2989-6158-E468AC0EF6AD}"/>
              </a:ext>
            </a:extLst>
          </p:cNvPr>
          <p:cNvSpPr txBox="1">
            <a:spLocks/>
          </p:cNvSpPr>
          <p:nvPr/>
        </p:nvSpPr>
        <p:spPr>
          <a:xfrm>
            <a:off x="3536270" y="3727857"/>
            <a:ext cx="3754769" cy="4104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reon"/>
              <a:buNone/>
              <a:defRPr sz="2000" b="1" i="0" u="none" strike="noStrike" cap="none">
                <a:solidFill>
                  <a:schemeClr val="lt1"/>
                </a:solidFill>
                <a:latin typeface="Kreon"/>
                <a:ea typeface="Kreon"/>
                <a:cs typeface="Kreon"/>
                <a:sym typeface="Kreon"/>
              </a:defRPr>
            </a:lvl1pPr>
            <a:lvl2pPr marR="0" lvl="1"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2pPr>
            <a:lvl3pPr marR="0" lvl="2"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3pPr>
            <a:lvl4pPr marR="0" lvl="3"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4pPr>
            <a:lvl5pPr marR="0" lvl="4"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5pPr>
            <a:lvl6pPr marR="0" lvl="5"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6pPr>
            <a:lvl7pPr marR="0" lvl="6"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7pPr>
            <a:lvl8pPr marR="0" lvl="7" algn="ctr" rtl="0">
              <a:lnSpc>
                <a:spcPct val="100000"/>
              </a:lnSpc>
              <a:spcBef>
                <a:spcPts val="0"/>
              </a:spcBef>
              <a:spcAft>
                <a:spcPts val="0"/>
              </a:spcAft>
              <a:buClr>
                <a:schemeClr val="dk1"/>
              </a:buClr>
              <a:buSzPts val="2500"/>
              <a:buFont typeface="Creepster"/>
              <a:buNone/>
              <a:defRPr sz="2500" b="0" i="0" u="none" strike="noStrike" cap="none">
                <a:solidFill>
                  <a:schemeClr val="dk1"/>
                </a:solidFill>
                <a:latin typeface="Creepster"/>
                <a:ea typeface="Creepster"/>
                <a:cs typeface="Creepster"/>
                <a:sym typeface="Creepster"/>
              </a:defRPr>
            </a:lvl8pPr>
            <a:lvl9pPr marR="0" lvl="8" algn="ctr" rtl="0">
              <a:lnSpc>
                <a:spcPct val="100000"/>
              </a:lnSpc>
              <a:spcBef>
                <a:spcPts val="0"/>
              </a:spcBef>
              <a:spcAft>
                <a:spcPts val="0"/>
              </a:spcAft>
              <a:buClr>
                <a:schemeClr val="dk1"/>
              </a:buClr>
              <a:buSzPts val="2500"/>
              <a:buFont typeface="Anton"/>
              <a:buNone/>
              <a:defRPr sz="2500" b="0" i="0" u="none" strike="noStrike" cap="none">
                <a:solidFill>
                  <a:schemeClr val="dk1"/>
                </a:solidFill>
                <a:latin typeface="Anton"/>
                <a:ea typeface="Anton"/>
                <a:cs typeface="Anton"/>
                <a:sym typeface="Anton"/>
              </a:defRPr>
            </a:lvl9pPr>
          </a:lstStyle>
          <a:p>
            <a:r>
              <a:rPr lang="en-US" sz="2400" b="1" i="0">
                <a:solidFill>
                  <a:schemeClr val="bg1"/>
                </a:solidFill>
                <a:effectLst/>
                <a:latin typeface="Kreon" panose="020B0604020202020204" charset="0"/>
              </a:rPr>
              <a:t>Html </a:t>
            </a:r>
            <a:r>
              <a:rPr lang="en-US" sz="2400" b="1" i="0" dirty="0">
                <a:solidFill>
                  <a:schemeClr val="bg1"/>
                </a:solidFill>
                <a:effectLst/>
                <a:latin typeface="Kreon" panose="020B0604020202020204" charset="0"/>
              </a:rPr>
              <a:t>&amp; </a:t>
            </a:r>
            <a:r>
              <a:rPr lang="en-US" sz="2400" b="1" i="0" dirty="0" err="1">
                <a:solidFill>
                  <a:schemeClr val="bg1"/>
                </a:solidFill>
                <a:effectLst/>
                <a:latin typeface="Kreon" panose="020B0604020202020204" charset="0"/>
              </a:rPr>
              <a:t>css</a:t>
            </a:r>
            <a:r>
              <a:rPr lang="en-US" sz="2400" b="1" i="0" dirty="0">
                <a:solidFill>
                  <a:schemeClr val="bg1"/>
                </a:solidFill>
                <a:effectLst/>
                <a:latin typeface="Kreon" panose="020B0604020202020204" charset="0"/>
              </a:rPr>
              <a:t> customization</a:t>
            </a:r>
            <a:endParaRPr lang="en-US" sz="3200" dirty="0">
              <a:solidFill>
                <a:schemeClr val="bg1"/>
              </a:solidFill>
              <a:latin typeface="Kreon"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2"/>
        <p:cNvGrpSpPr/>
        <p:nvPr/>
      </p:nvGrpSpPr>
      <p:grpSpPr>
        <a:xfrm>
          <a:off x="0" y="0"/>
          <a:ext cx="0" cy="0"/>
          <a:chOff x="0" y="0"/>
          <a:chExt cx="0" cy="0"/>
        </a:xfrm>
      </p:grpSpPr>
      <p:sp>
        <p:nvSpPr>
          <p:cNvPr id="3283" name="Google Shape;3283;p63"/>
          <p:cNvSpPr/>
          <p:nvPr/>
        </p:nvSpPr>
        <p:spPr>
          <a:xfrm>
            <a:off x="1316350" y="1904067"/>
            <a:ext cx="1161294" cy="1127143"/>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3"/>
          <p:cNvSpPr txBox="1">
            <a:spLocks noGrp="1"/>
          </p:cNvSpPr>
          <p:nvPr>
            <p:ph type="title"/>
          </p:nvPr>
        </p:nvSpPr>
        <p:spPr>
          <a:xfrm>
            <a:off x="2781104" y="2010438"/>
            <a:ext cx="5197800" cy="9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accent6">
                    <a:lumMod val="40000"/>
                    <a:lumOff val="60000"/>
                  </a:schemeClr>
                </a:solidFill>
                <a:effectLst/>
                <a:latin typeface="Kreon" panose="020B0604020202020204" charset="0"/>
              </a:rPr>
              <a:t>Challenges</a:t>
            </a:r>
            <a:endParaRPr dirty="0">
              <a:solidFill>
                <a:schemeClr val="accent6">
                  <a:lumMod val="40000"/>
                  <a:lumOff val="60000"/>
                </a:schemeClr>
              </a:solidFill>
              <a:latin typeface="Kreon" panose="020B0604020202020204" charset="0"/>
            </a:endParaRPr>
          </a:p>
        </p:txBody>
      </p:sp>
      <p:sp>
        <p:nvSpPr>
          <p:cNvPr id="3285" name="Google Shape;3285;p63"/>
          <p:cNvSpPr txBox="1">
            <a:spLocks noGrp="1"/>
          </p:cNvSpPr>
          <p:nvPr>
            <p:ph type="title" idx="2"/>
          </p:nvPr>
        </p:nvSpPr>
        <p:spPr>
          <a:xfrm>
            <a:off x="1439799" y="2122189"/>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lumMod val="40000"/>
                    <a:lumOff val="60000"/>
                  </a:schemeClr>
                </a:solidFill>
              </a:rPr>
              <a:t>2</a:t>
            </a:r>
            <a:endParaRPr dirty="0">
              <a:solidFill>
                <a:schemeClr val="accent6">
                  <a:lumMod val="40000"/>
                  <a:lumOff val="6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0"/>
        <p:cNvGrpSpPr/>
        <p:nvPr/>
      </p:nvGrpSpPr>
      <p:grpSpPr>
        <a:xfrm>
          <a:off x="0" y="0"/>
          <a:ext cx="0" cy="0"/>
          <a:chOff x="0" y="0"/>
          <a:chExt cx="0" cy="0"/>
        </a:xfrm>
      </p:grpSpPr>
      <p:sp>
        <p:nvSpPr>
          <p:cNvPr id="2701" name="Google Shape;2701;p43"/>
          <p:cNvSpPr txBox="1">
            <a:spLocks noGrp="1"/>
          </p:cNvSpPr>
          <p:nvPr>
            <p:ph type="title"/>
          </p:nvPr>
        </p:nvSpPr>
        <p:spPr>
          <a:xfrm>
            <a:off x="1514334" y="2525725"/>
            <a:ext cx="29019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Document Preparation</a:t>
            </a:r>
            <a:endParaRPr dirty="0"/>
          </a:p>
        </p:txBody>
      </p:sp>
      <p:sp>
        <p:nvSpPr>
          <p:cNvPr id="2702" name="Google Shape;2702;p43"/>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Challenges consist of…</a:t>
            </a:r>
            <a:endParaRPr dirty="0"/>
          </a:p>
        </p:txBody>
      </p:sp>
      <p:sp>
        <p:nvSpPr>
          <p:cNvPr id="2703" name="Google Shape;2703;p43"/>
          <p:cNvSpPr txBox="1">
            <a:spLocks noGrp="1"/>
          </p:cNvSpPr>
          <p:nvPr>
            <p:ph type="title" idx="2"/>
          </p:nvPr>
        </p:nvSpPr>
        <p:spPr>
          <a:xfrm>
            <a:off x="4910503" y="2533333"/>
            <a:ext cx="29019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Poster URL</a:t>
            </a:r>
            <a:endParaRPr dirty="0"/>
          </a:p>
        </p:txBody>
      </p:sp>
      <p:sp>
        <p:nvSpPr>
          <p:cNvPr id="2704" name="Google Shape;2704;p43"/>
          <p:cNvSpPr txBox="1">
            <a:spLocks noGrp="1"/>
          </p:cNvSpPr>
          <p:nvPr>
            <p:ph type="subTitle" idx="1"/>
          </p:nvPr>
        </p:nvSpPr>
        <p:spPr>
          <a:xfrm>
            <a:off x="4572000" y="2742350"/>
            <a:ext cx="3578906"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bg1">
                    <a:lumMod val="75000"/>
                  </a:schemeClr>
                </a:solidFill>
                <a:effectLst/>
                <a:latin typeface="Kreon" panose="020B0604020202020204" charset="0"/>
              </a:rPr>
              <a:t>since for </a:t>
            </a:r>
            <a:r>
              <a:rPr lang="en-US" b="0" i="0" dirty="0" err="1">
                <a:solidFill>
                  <a:schemeClr val="bg1">
                    <a:lumMod val="75000"/>
                  </a:schemeClr>
                </a:solidFill>
                <a:effectLst/>
                <a:latin typeface="Kreon" panose="020B0604020202020204" charset="0"/>
              </a:rPr>
              <a:t>field"poster_path</a:t>
            </a:r>
            <a:r>
              <a:rPr lang="en-US" b="0" i="0" dirty="0">
                <a:solidFill>
                  <a:schemeClr val="bg1">
                    <a:lumMod val="75000"/>
                  </a:schemeClr>
                </a:solidFill>
                <a:effectLst/>
                <a:latin typeface="Kreon" panose="020B0604020202020204" charset="0"/>
              </a:rPr>
              <a:t>" have to use </a:t>
            </a:r>
            <a:r>
              <a:rPr lang="en-US" b="0" i="0" dirty="0" err="1">
                <a:solidFill>
                  <a:schemeClr val="bg1">
                    <a:lumMod val="75000"/>
                  </a:schemeClr>
                </a:solidFill>
                <a:effectLst/>
                <a:latin typeface="Kreon" panose="020B0604020202020204" charset="0"/>
              </a:rPr>
              <a:t>url</a:t>
            </a:r>
            <a:r>
              <a:rPr lang="en-US" b="0" i="0" dirty="0">
                <a:solidFill>
                  <a:schemeClr val="bg1">
                    <a:lumMod val="75000"/>
                  </a:schemeClr>
                </a:solidFill>
                <a:effectLst/>
                <a:latin typeface="Kreon" panose="020B0604020202020204" charset="0"/>
              </a:rPr>
              <a:t> for the picture to display in the search result so we have to use the template link </a:t>
            </a:r>
            <a:r>
              <a:rPr lang="en-US" b="0" i="0" dirty="0" err="1">
                <a:solidFill>
                  <a:schemeClr val="bg1">
                    <a:lumMod val="75000"/>
                  </a:schemeClr>
                </a:solidFill>
                <a:effectLst/>
                <a:latin typeface="Kreon" panose="020B0604020202020204" charset="0"/>
              </a:rPr>
              <a:t>url</a:t>
            </a:r>
            <a:r>
              <a:rPr lang="en-US" b="0" i="0" dirty="0">
                <a:solidFill>
                  <a:schemeClr val="bg1">
                    <a:lumMod val="75000"/>
                  </a:schemeClr>
                </a:solidFill>
                <a:effectLst/>
                <a:latin typeface="Kreon" panose="020B0604020202020204" charset="0"/>
              </a:rPr>
              <a:t> from the website called movie database or tmdb.org and apply to all poster </a:t>
            </a:r>
            <a:r>
              <a:rPr lang="en-US" b="0" i="0" dirty="0" err="1">
                <a:solidFill>
                  <a:schemeClr val="bg1">
                    <a:lumMod val="75000"/>
                  </a:schemeClr>
                </a:solidFill>
                <a:effectLst/>
                <a:latin typeface="Kreon" panose="020B0604020202020204" charset="0"/>
              </a:rPr>
              <a:t>url</a:t>
            </a:r>
            <a:r>
              <a:rPr lang="en-US" b="0" i="0" dirty="0">
                <a:solidFill>
                  <a:schemeClr val="bg1">
                    <a:lumMod val="75000"/>
                  </a:schemeClr>
                </a:solidFill>
                <a:effectLst/>
                <a:latin typeface="Kreon" panose="020B0604020202020204" charset="0"/>
              </a:rPr>
              <a:t> link in the field of </a:t>
            </a:r>
            <a:r>
              <a:rPr lang="en-US" b="0" i="0" dirty="0" err="1">
                <a:solidFill>
                  <a:schemeClr val="bg1">
                    <a:lumMod val="75000"/>
                  </a:schemeClr>
                </a:solidFill>
                <a:effectLst/>
                <a:latin typeface="Kreon" panose="020B0604020202020204" charset="0"/>
              </a:rPr>
              <a:t>poster_path</a:t>
            </a:r>
            <a:r>
              <a:rPr lang="en-US" b="0" i="0" dirty="0">
                <a:solidFill>
                  <a:schemeClr val="bg1">
                    <a:lumMod val="75000"/>
                  </a:schemeClr>
                </a:solidFill>
                <a:effectLst/>
                <a:latin typeface="Kreon" panose="020B0604020202020204" charset="0"/>
              </a:rPr>
              <a:t> </a:t>
            </a:r>
            <a:endParaRPr dirty="0">
              <a:solidFill>
                <a:schemeClr val="bg1">
                  <a:lumMod val="75000"/>
                </a:schemeClr>
              </a:solidFill>
              <a:latin typeface="Kreon" panose="020B0604020202020204" charset="0"/>
            </a:endParaRPr>
          </a:p>
        </p:txBody>
      </p:sp>
      <p:sp>
        <p:nvSpPr>
          <p:cNvPr id="2705" name="Google Shape;2705;p43"/>
          <p:cNvSpPr txBox="1">
            <a:spLocks noGrp="1"/>
          </p:cNvSpPr>
          <p:nvPr>
            <p:ph type="subTitle" idx="3"/>
          </p:nvPr>
        </p:nvSpPr>
        <p:spPr>
          <a:xfrm>
            <a:off x="1171543" y="2742350"/>
            <a:ext cx="3361457"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bg1">
                    <a:lumMod val="75000"/>
                  </a:schemeClr>
                </a:solidFill>
                <a:effectLst/>
                <a:latin typeface="Kreon" panose="020B0604020202020204" charset="0"/>
              </a:rPr>
              <a:t>horror_movies.csv have an issue in less text information so we have to add overview, starring, director from </a:t>
            </a:r>
            <a:r>
              <a:rPr lang="en-US" b="0" i="0" dirty="0" err="1">
                <a:solidFill>
                  <a:schemeClr val="bg1">
                    <a:lumMod val="75000"/>
                  </a:schemeClr>
                </a:solidFill>
                <a:effectLst/>
                <a:latin typeface="Kreon" panose="020B0604020202020204" charset="0"/>
              </a:rPr>
              <a:t>wikipedia</a:t>
            </a:r>
            <a:r>
              <a:rPr lang="en-US" b="0" i="0" dirty="0">
                <a:solidFill>
                  <a:schemeClr val="bg1">
                    <a:lumMod val="75000"/>
                  </a:schemeClr>
                </a:solidFill>
                <a:effectLst/>
                <a:latin typeface="Kreon" panose="020B0604020202020204" charset="0"/>
              </a:rPr>
              <a:t> to the csv file before transform to </a:t>
            </a:r>
            <a:r>
              <a:rPr lang="en-US" b="0" i="0" dirty="0" err="1">
                <a:solidFill>
                  <a:schemeClr val="bg1">
                    <a:lumMod val="75000"/>
                  </a:schemeClr>
                </a:solidFill>
                <a:effectLst/>
                <a:latin typeface="Kreon" panose="020B0604020202020204" charset="0"/>
              </a:rPr>
              <a:t>ndjson</a:t>
            </a:r>
            <a:r>
              <a:rPr lang="en-US" b="0" i="0" dirty="0">
                <a:solidFill>
                  <a:schemeClr val="bg1">
                    <a:lumMod val="75000"/>
                  </a:schemeClr>
                </a:solidFill>
                <a:effectLst/>
                <a:latin typeface="Kreon" panose="020B0604020202020204" charset="0"/>
              </a:rPr>
              <a:t> file and have to decrease information to 161 documents to make it on time</a:t>
            </a:r>
            <a:endParaRPr dirty="0">
              <a:solidFill>
                <a:schemeClr val="bg1">
                  <a:lumMod val="75000"/>
                </a:schemeClr>
              </a:solidFill>
              <a:latin typeface="Kreon" panose="020B0604020202020204" charset="0"/>
            </a:endParaRPr>
          </a:p>
        </p:txBody>
      </p:sp>
      <p:sp>
        <p:nvSpPr>
          <p:cNvPr id="2706" name="Google Shape;2706;p43"/>
          <p:cNvSpPr/>
          <p:nvPr/>
        </p:nvSpPr>
        <p:spPr>
          <a:xfrm>
            <a:off x="2585803" y="1617442"/>
            <a:ext cx="758961" cy="736621"/>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chemeClr val="bg1">
              <a:lumMod val="75000"/>
              <a:alpha val="20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3"/>
          <p:cNvSpPr/>
          <p:nvPr/>
        </p:nvSpPr>
        <p:spPr>
          <a:xfrm>
            <a:off x="5981972" y="1634476"/>
            <a:ext cx="758961" cy="736621"/>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chemeClr val="bg1">
              <a:lumMod val="75000"/>
              <a:alpha val="20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8" name="Google Shape;2708;p43"/>
          <p:cNvGrpSpPr/>
          <p:nvPr/>
        </p:nvGrpSpPr>
        <p:grpSpPr>
          <a:xfrm>
            <a:off x="2827256" y="1833738"/>
            <a:ext cx="276056" cy="304040"/>
            <a:chOff x="3443950" y="238125"/>
            <a:chExt cx="901850" cy="996200"/>
          </a:xfrm>
        </p:grpSpPr>
        <p:sp>
          <p:nvSpPr>
            <p:cNvPr id="2709" name="Google Shape;2709;p43"/>
            <p:cNvSpPr/>
            <p:nvPr/>
          </p:nvSpPr>
          <p:spPr>
            <a:xfrm>
              <a:off x="3525675" y="238125"/>
              <a:ext cx="738400" cy="789950"/>
            </a:xfrm>
            <a:custGeom>
              <a:avLst/>
              <a:gdLst/>
              <a:ahLst/>
              <a:cxnLst/>
              <a:rect l="l" t="t" r="r" b="b"/>
              <a:pathLst>
                <a:path w="29536" h="31598" extrusionOk="0">
                  <a:moveTo>
                    <a:pt x="19983" y="12063"/>
                  </a:moveTo>
                  <a:lnTo>
                    <a:pt x="19983" y="14398"/>
                  </a:lnTo>
                  <a:lnTo>
                    <a:pt x="9632" y="14398"/>
                  </a:lnTo>
                  <a:lnTo>
                    <a:pt x="9632" y="12063"/>
                  </a:lnTo>
                  <a:close/>
                  <a:moveTo>
                    <a:pt x="19983" y="16733"/>
                  </a:moveTo>
                  <a:lnTo>
                    <a:pt x="19983" y="19068"/>
                  </a:lnTo>
                  <a:lnTo>
                    <a:pt x="9632" y="19068"/>
                  </a:lnTo>
                  <a:lnTo>
                    <a:pt x="9632" y="16733"/>
                  </a:lnTo>
                  <a:close/>
                  <a:moveTo>
                    <a:pt x="19983" y="21403"/>
                  </a:moveTo>
                  <a:lnTo>
                    <a:pt x="19983" y="23737"/>
                  </a:lnTo>
                  <a:lnTo>
                    <a:pt x="9632" y="23737"/>
                  </a:lnTo>
                  <a:lnTo>
                    <a:pt x="9632" y="21403"/>
                  </a:lnTo>
                  <a:close/>
                  <a:moveTo>
                    <a:pt x="14768" y="0"/>
                  </a:moveTo>
                  <a:lnTo>
                    <a:pt x="14009" y="19"/>
                  </a:lnTo>
                  <a:lnTo>
                    <a:pt x="13251" y="78"/>
                  </a:lnTo>
                  <a:lnTo>
                    <a:pt x="12531" y="175"/>
                  </a:lnTo>
                  <a:lnTo>
                    <a:pt x="11791" y="311"/>
                  </a:lnTo>
                  <a:lnTo>
                    <a:pt x="11091" y="467"/>
                  </a:lnTo>
                  <a:lnTo>
                    <a:pt x="10390" y="662"/>
                  </a:lnTo>
                  <a:lnTo>
                    <a:pt x="9690" y="895"/>
                  </a:lnTo>
                  <a:lnTo>
                    <a:pt x="9028" y="1167"/>
                  </a:lnTo>
                  <a:lnTo>
                    <a:pt x="8367" y="1459"/>
                  </a:lnTo>
                  <a:lnTo>
                    <a:pt x="7744" y="1790"/>
                  </a:lnTo>
                  <a:lnTo>
                    <a:pt x="7122" y="2140"/>
                  </a:lnTo>
                  <a:lnTo>
                    <a:pt x="6519" y="2529"/>
                  </a:lnTo>
                  <a:lnTo>
                    <a:pt x="5935" y="2938"/>
                  </a:lnTo>
                  <a:lnTo>
                    <a:pt x="5371" y="3385"/>
                  </a:lnTo>
                  <a:lnTo>
                    <a:pt x="4845" y="3833"/>
                  </a:lnTo>
                  <a:lnTo>
                    <a:pt x="4339" y="4339"/>
                  </a:lnTo>
                  <a:lnTo>
                    <a:pt x="3833" y="4845"/>
                  </a:lnTo>
                  <a:lnTo>
                    <a:pt x="3386" y="5390"/>
                  </a:lnTo>
                  <a:lnTo>
                    <a:pt x="2938" y="5934"/>
                  </a:lnTo>
                  <a:lnTo>
                    <a:pt x="2530" y="6518"/>
                  </a:lnTo>
                  <a:lnTo>
                    <a:pt x="2141" y="7121"/>
                  </a:lnTo>
                  <a:lnTo>
                    <a:pt x="1791" y="7744"/>
                  </a:lnTo>
                  <a:lnTo>
                    <a:pt x="1460" y="8366"/>
                  </a:lnTo>
                  <a:lnTo>
                    <a:pt x="1168" y="9028"/>
                  </a:lnTo>
                  <a:lnTo>
                    <a:pt x="896" y="9689"/>
                  </a:lnTo>
                  <a:lnTo>
                    <a:pt x="662" y="10390"/>
                  </a:lnTo>
                  <a:lnTo>
                    <a:pt x="467" y="11090"/>
                  </a:lnTo>
                  <a:lnTo>
                    <a:pt x="292" y="11791"/>
                  </a:lnTo>
                  <a:lnTo>
                    <a:pt x="176" y="12530"/>
                  </a:lnTo>
                  <a:lnTo>
                    <a:pt x="78" y="13270"/>
                  </a:lnTo>
                  <a:lnTo>
                    <a:pt x="20" y="14009"/>
                  </a:lnTo>
                  <a:lnTo>
                    <a:pt x="0" y="14768"/>
                  </a:lnTo>
                  <a:lnTo>
                    <a:pt x="0" y="31598"/>
                  </a:lnTo>
                  <a:lnTo>
                    <a:pt x="29536" y="31598"/>
                  </a:lnTo>
                  <a:lnTo>
                    <a:pt x="29536" y="14768"/>
                  </a:lnTo>
                  <a:lnTo>
                    <a:pt x="29516" y="14009"/>
                  </a:lnTo>
                  <a:lnTo>
                    <a:pt x="29458" y="13270"/>
                  </a:lnTo>
                  <a:lnTo>
                    <a:pt x="29361" y="12530"/>
                  </a:lnTo>
                  <a:lnTo>
                    <a:pt x="29225" y="11791"/>
                  </a:lnTo>
                  <a:lnTo>
                    <a:pt x="29069" y="11090"/>
                  </a:lnTo>
                  <a:lnTo>
                    <a:pt x="28874" y="10390"/>
                  </a:lnTo>
                  <a:lnTo>
                    <a:pt x="28641" y="9689"/>
                  </a:lnTo>
                  <a:lnTo>
                    <a:pt x="28369" y="9028"/>
                  </a:lnTo>
                  <a:lnTo>
                    <a:pt x="28077" y="8366"/>
                  </a:lnTo>
                  <a:lnTo>
                    <a:pt x="27746" y="7744"/>
                  </a:lnTo>
                  <a:lnTo>
                    <a:pt x="27396" y="7121"/>
                  </a:lnTo>
                  <a:lnTo>
                    <a:pt x="27007" y="6518"/>
                  </a:lnTo>
                  <a:lnTo>
                    <a:pt x="26598" y="5934"/>
                  </a:lnTo>
                  <a:lnTo>
                    <a:pt x="26150" y="5390"/>
                  </a:lnTo>
                  <a:lnTo>
                    <a:pt x="25703" y="4845"/>
                  </a:lnTo>
                  <a:lnTo>
                    <a:pt x="25197" y="4339"/>
                  </a:lnTo>
                  <a:lnTo>
                    <a:pt x="24691" y="3833"/>
                  </a:lnTo>
                  <a:lnTo>
                    <a:pt x="24146" y="3385"/>
                  </a:lnTo>
                  <a:lnTo>
                    <a:pt x="23602" y="2938"/>
                  </a:lnTo>
                  <a:lnTo>
                    <a:pt x="23018" y="2529"/>
                  </a:lnTo>
                  <a:lnTo>
                    <a:pt x="22415" y="2140"/>
                  </a:lnTo>
                  <a:lnTo>
                    <a:pt x="21792" y="1790"/>
                  </a:lnTo>
                  <a:lnTo>
                    <a:pt x="21170" y="1459"/>
                  </a:lnTo>
                  <a:lnTo>
                    <a:pt x="20508" y="1167"/>
                  </a:lnTo>
                  <a:lnTo>
                    <a:pt x="19846" y="895"/>
                  </a:lnTo>
                  <a:lnTo>
                    <a:pt x="19146" y="662"/>
                  </a:lnTo>
                  <a:lnTo>
                    <a:pt x="18446" y="467"/>
                  </a:lnTo>
                  <a:lnTo>
                    <a:pt x="17745" y="311"/>
                  </a:lnTo>
                  <a:lnTo>
                    <a:pt x="17006" y="175"/>
                  </a:lnTo>
                  <a:lnTo>
                    <a:pt x="16266" y="78"/>
                  </a:lnTo>
                  <a:lnTo>
                    <a:pt x="15527" y="19"/>
                  </a:lnTo>
                  <a:lnTo>
                    <a:pt x="14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3"/>
            <p:cNvSpPr/>
            <p:nvPr/>
          </p:nvSpPr>
          <p:spPr>
            <a:xfrm>
              <a:off x="3443950" y="1086425"/>
              <a:ext cx="901850" cy="147900"/>
            </a:xfrm>
            <a:custGeom>
              <a:avLst/>
              <a:gdLst/>
              <a:ahLst/>
              <a:cxnLst/>
              <a:rect l="l" t="t" r="r" b="b"/>
              <a:pathLst>
                <a:path w="36074" h="5916" extrusionOk="0">
                  <a:moveTo>
                    <a:pt x="1" y="1"/>
                  </a:moveTo>
                  <a:lnTo>
                    <a:pt x="1" y="5916"/>
                  </a:lnTo>
                  <a:lnTo>
                    <a:pt x="36074" y="5916"/>
                  </a:lnTo>
                  <a:lnTo>
                    <a:pt x="36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1" name="Google Shape;2711;p43"/>
          <p:cNvGrpSpPr/>
          <p:nvPr/>
        </p:nvGrpSpPr>
        <p:grpSpPr>
          <a:xfrm>
            <a:off x="6208984" y="1850778"/>
            <a:ext cx="304937" cy="304040"/>
            <a:chOff x="4991750" y="290650"/>
            <a:chExt cx="996200" cy="996200"/>
          </a:xfrm>
        </p:grpSpPr>
        <p:sp>
          <p:nvSpPr>
            <p:cNvPr id="2712" name="Google Shape;2712;p43"/>
            <p:cNvSpPr/>
            <p:nvPr/>
          </p:nvSpPr>
          <p:spPr>
            <a:xfrm>
              <a:off x="5233975" y="290650"/>
              <a:ext cx="511250" cy="708725"/>
            </a:xfrm>
            <a:custGeom>
              <a:avLst/>
              <a:gdLst/>
              <a:ahLst/>
              <a:cxnLst/>
              <a:rect l="l" t="t" r="r" b="b"/>
              <a:pathLst>
                <a:path w="20450" h="28349" extrusionOk="0">
                  <a:moveTo>
                    <a:pt x="6422" y="0"/>
                  </a:moveTo>
                  <a:lnTo>
                    <a:pt x="6422" y="6071"/>
                  </a:lnTo>
                  <a:lnTo>
                    <a:pt x="1" y="6071"/>
                  </a:lnTo>
                  <a:lnTo>
                    <a:pt x="1" y="13659"/>
                  </a:lnTo>
                  <a:lnTo>
                    <a:pt x="6422" y="13659"/>
                  </a:lnTo>
                  <a:lnTo>
                    <a:pt x="6422" y="28349"/>
                  </a:lnTo>
                  <a:lnTo>
                    <a:pt x="6889" y="28232"/>
                  </a:lnTo>
                  <a:lnTo>
                    <a:pt x="7356" y="28135"/>
                  </a:lnTo>
                  <a:lnTo>
                    <a:pt x="7822" y="28057"/>
                  </a:lnTo>
                  <a:lnTo>
                    <a:pt x="8289" y="27979"/>
                  </a:lnTo>
                  <a:lnTo>
                    <a:pt x="8776" y="27940"/>
                  </a:lnTo>
                  <a:lnTo>
                    <a:pt x="9243" y="27901"/>
                  </a:lnTo>
                  <a:lnTo>
                    <a:pt x="9729" y="27863"/>
                  </a:lnTo>
                  <a:lnTo>
                    <a:pt x="10722" y="27863"/>
                  </a:lnTo>
                  <a:lnTo>
                    <a:pt x="11208" y="27901"/>
                  </a:lnTo>
                  <a:lnTo>
                    <a:pt x="11675" y="27940"/>
                  </a:lnTo>
                  <a:lnTo>
                    <a:pt x="12161" y="27979"/>
                  </a:lnTo>
                  <a:lnTo>
                    <a:pt x="12628" y="28057"/>
                  </a:lnTo>
                  <a:lnTo>
                    <a:pt x="13095" y="28135"/>
                  </a:lnTo>
                  <a:lnTo>
                    <a:pt x="13562" y="28232"/>
                  </a:lnTo>
                  <a:lnTo>
                    <a:pt x="14029" y="28349"/>
                  </a:lnTo>
                  <a:lnTo>
                    <a:pt x="14029" y="13659"/>
                  </a:lnTo>
                  <a:lnTo>
                    <a:pt x="20450" y="13659"/>
                  </a:lnTo>
                  <a:lnTo>
                    <a:pt x="20450" y="6071"/>
                  </a:lnTo>
                  <a:lnTo>
                    <a:pt x="14029" y="6071"/>
                  </a:lnTo>
                  <a:lnTo>
                    <a:pt x="140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3"/>
            <p:cNvSpPr/>
            <p:nvPr/>
          </p:nvSpPr>
          <p:spPr>
            <a:xfrm>
              <a:off x="4991750" y="1045575"/>
              <a:ext cx="996200" cy="241275"/>
            </a:xfrm>
            <a:custGeom>
              <a:avLst/>
              <a:gdLst/>
              <a:ahLst/>
              <a:cxnLst/>
              <a:rect l="l" t="t" r="r" b="b"/>
              <a:pathLst>
                <a:path w="39848" h="9651" extrusionOk="0">
                  <a:moveTo>
                    <a:pt x="19924" y="0"/>
                  </a:moveTo>
                  <a:lnTo>
                    <a:pt x="19438" y="20"/>
                  </a:lnTo>
                  <a:lnTo>
                    <a:pt x="18971" y="39"/>
                  </a:lnTo>
                  <a:lnTo>
                    <a:pt x="18504" y="78"/>
                  </a:lnTo>
                  <a:lnTo>
                    <a:pt x="18037" y="137"/>
                  </a:lnTo>
                  <a:lnTo>
                    <a:pt x="17589" y="214"/>
                  </a:lnTo>
                  <a:lnTo>
                    <a:pt x="17122" y="312"/>
                  </a:lnTo>
                  <a:lnTo>
                    <a:pt x="16675" y="409"/>
                  </a:lnTo>
                  <a:lnTo>
                    <a:pt x="16247" y="526"/>
                  </a:lnTo>
                  <a:lnTo>
                    <a:pt x="15819" y="662"/>
                  </a:lnTo>
                  <a:lnTo>
                    <a:pt x="15391" y="818"/>
                  </a:lnTo>
                  <a:lnTo>
                    <a:pt x="14963" y="993"/>
                  </a:lnTo>
                  <a:lnTo>
                    <a:pt x="14554" y="1168"/>
                  </a:lnTo>
                  <a:lnTo>
                    <a:pt x="14145" y="1362"/>
                  </a:lnTo>
                  <a:lnTo>
                    <a:pt x="13756" y="1557"/>
                  </a:lnTo>
                  <a:lnTo>
                    <a:pt x="13367" y="1790"/>
                  </a:lnTo>
                  <a:lnTo>
                    <a:pt x="12998" y="2024"/>
                  </a:lnTo>
                  <a:lnTo>
                    <a:pt x="12628" y="2257"/>
                  </a:lnTo>
                  <a:lnTo>
                    <a:pt x="12258" y="2530"/>
                  </a:lnTo>
                  <a:lnTo>
                    <a:pt x="11927" y="2802"/>
                  </a:lnTo>
                  <a:lnTo>
                    <a:pt x="11577" y="3075"/>
                  </a:lnTo>
                  <a:lnTo>
                    <a:pt x="11246" y="3366"/>
                  </a:lnTo>
                  <a:lnTo>
                    <a:pt x="10935" y="3678"/>
                  </a:lnTo>
                  <a:lnTo>
                    <a:pt x="10643" y="4008"/>
                  </a:lnTo>
                  <a:lnTo>
                    <a:pt x="10351" y="4320"/>
                  </a:lnTo>
                  <a:lnTo>
                    <a:pt x="10079" y="4670"/>
                  </a:lnTo>
                  <a:lnTo>
                    <a:pt x="9807" y="5020"/>
                  </a:lnTo>
                  <a:lnTo>
                    <a:pt x="9554" y="5370"/>
                  </a:lnTo>
                  <a:lnTo>
                    <a:pt x="9320" y="5740"/>
                  </a:lnTo>
                  <a:lnTo>
                    <a:pt x="9087" y="6129"/>
                  </a:lnTo>
                  <a:lnTo>
                    <a:pt x="8873" y="6518"/>
                  </a:lnTo>
                  <a:lnTo>
                    <a:pt x="8678" y="6908"/>
                  </a:lnTo>
                  <a:lnTo>
                    <a:pt x="8503" y="7316"/>
                  </a:lnTo>
                  <a:lnTo>
                    <a:pt x="0" y="7316"/>
                  </a:lnTo>
                  <a:lnTo>
                    <a:pt x="0" y="9651"/>
                  </a:lnTo>
                  <a:lnTo>
                    <a:pt x="39848" y="9651"/>
                  </a:lnTo>
                  <a:lnTo>
                    <a:pt x="39848" y="7316"/>
                  </a:lnTo>
                  <a:lnTo>
                    <a:pt x="31326" y="7316"/>
                  </a:lnTo>
                  <a:lnTo>
                    <a:pt x="31151" y="6908"/>
                  </a:lnTo>
                  <a:lnTo>
                    <a:pt x="30956" y="6518"/>
                  </a:lnTo>
                  <a:lnTo>
                    <a:pt x="30742" y="6129"/>
                  </a:lnTo>
                  <a:lnTo>
                    <a:pt x="30509" y="5740"/>
                  </a:lnTo>
                  <a:lnTo>
                    <a:pt x="30275" y="5370"/>
                  </a:lnTo>
                  <a:lnTo>
                    <a:pt x="30022" y="5020"/>
                  </a:lnTo>
                  <a:lnTo>
                    <a:pt x="29750" y="4670"/>
                  </a:lnTo>
                  <a:lnTo>
                    <a:pt x="29477" y="4320"/>
                  </a:lnTo>
                  <a:lnTo>
                    <a:pt x="29186" y="4008"/>
                  </a:lnTo>
                  <a:lnTo>
                    <a:pt x="28894" y="3678"/>
                  </a:lnTo>
                  <a:lnTo>
                    <a:pt x="28582" y="3366"/>
                  </a:lnTo>
                  <a:lnTo>
                    <a:pt x="28252" y="3075"/>
                  </a:lnTo>
                  <a:lnTo>
                    <a:pt x="27921" y="2802"/>
                  </a:lnTo>
                  <a:lnTo>
                    <a:pt x="27571" y="2530"/>
                  </a:lnTo>
                  <a:lnTo>
                    <a:pt x="27201" y="2257"/>
                  </a:lnTo>
                  <a:lnTo>
                    <a:pt x="26831" y="2024"/>
                  </a:lnTo>
                  <a:lnTo>
                    <a:pt x="26462" y="1790"/>
                  </a:lnTo>
                  <a:lnTo>
                    <a:pt x="26072" y="1557"/>
                  </a:lnTo>
                  <a:lnTo>
                    <a:pt x="25683" y="1362"/>
                  </a:lnTo>
                  <a:lnTo>
                    <a:pt x="25275" y="1168"/>
                  </a:lnTo>
                  <a:lnTo>
                    <a:pt x="24866" y="993"/>
                  </a:lnTo>
                  <a:lnTo>
                    <a:pt x="24438" y="818"/>
                  </a:lnTo>
                  <a:lnTo>
                    <a:pt x="24010" y="662"/>
                  </a:lnTo>
                  <a:lnTo>
                    <a:pt x="23582" y="526"/>
                  </a:lnTo>
                  <a:lnTo>
                    <a:pt x="23154" y="409"/>
                  </a:lnTo>
                  <a:lnTo>
                    <a:pt x="22706" y="312"/>
                  </a:lnTo>
                  <a:lnTo>
                    <a:pt x="22239" y="214"/>
                  </a:lnTo>
                  <a:lnTo>
                    <a:pt x="21792" y="137"/>
                  </a:lnTo>
                  <a:lnTo>
                    <a:pt x="21325" y="78"/>
                  </a:lnTo>
                  <a:lnTo>
                    <a:pt x="20858" y="39"/>
                  </a:lnTo>
                  <a:lnTo>
                    <a:pt x="20391" y="20"/>
                  </a:lnTo>
                  <a:lnTo>
                    <a:pt x="19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4" name="Google Shape;2714;p43"/>
          <p:cNvGrpSpPr/>
          <p:nvPr/>
        </p:nvGrpSpPr>
        <p:grpSpPr>
          <a:xfrm>
            <a:off x="484662" y="4171781"/>
            <a:ext cx="1325821" cy="971610"/>
            <a:chOff x="3059900" y="-2587950"/>
            <a:chExt cx="1835300" cy="1344975"/>
          </a:xfrm>
        </p:grpSpPr>
        <p:sp>
          <p:nvSpPr>
            <p:cNvPr id="2715" name="Google Shape;2715;p43"/>
            <p:cNvSpPr/>
            <p:nvPr/>
          </p:nvSpPr>
          <p:spPr>
            <a:xfrm>
              <a:off x="3059900" y="-2587950"/>
              <a:ext cx="1835300" cy="1344975"/>
            </a:xfrm>
            <a:custGeom>
              <a:avLst/>
              <a:gdLst/>
              <a:ahLst/>
              <a:cxnLst/>
              <a:rect l="l" t="t" r="r" b="b"/>
              <a:pathLst>
                <a:path w="73412" h="53799" extrusionOk="0">
                  <a:moveTo>
                    <a:pt x="31754" y="0"/>
                  </a:moveTo>
                  <a:lnTo>
                    <a:pt x="31657" y="565"/>
                  </a:lnTo>
                  <a:lnTo>
                    <a:pt x="31540" y="1129"/>
                  </a:lnTo>
                  <a:lnTo>
                    <a:pt x="31365" y="1732"/>
                  </a:lnTo>
                  <a:lnTo>
                    <a:pt x="31171" y="2316"/>
                  </a:lnTo>
                  <a:lnTo>
                    <a:pt x="30956" y="2899"/>
                  </a:lnTo>
                  <a:lnTo>
                    <a:pt x="30723" y="3464"/>
                  </a:lnTo>
                  <a:lnTo>
                    <a:pt x="30470" y="4008"/>
                  </a:lnTo>
                  <a:lnTo>
                    <a:pt x="30217" y="4514"/>
                  </a:lnTo>
                  <a:lnTo>
                    <a:pt x="30042" y="4806"/>
                  </a:lnTo>
                  <a:lnTo>
                    <a:pt x="29828" y="5098"/>
                  </a:lnTo>
                  <a:lnTo>
                    <a:pt x="29595" y="5370"/>
                  </a:lnTo>
                  <a:lnTo>
                    <a:pt x="29361" y="5623"/>
                  </a:lnTo>
                  <a:lnTo>
                    <a:pt x="29108" y="5837"/>
                  </a:lnTo>
                  <a:lnTo>
                    <a:pt x="28855" y="6012"/>
                  </a:lnTo>
                  <a:lnTo>
                    <a:pt x="28602" y="6149"/>
                  </a:lnTo>
                  <a:lnTo>
                    <a:pt x="28349" y="6246"/>
                  </a:lnTo>
                  <a:lnTo>
                    <a:pt x="28233" y="6265"/>
                  </a:lnTo>
                  <a:lnTo>
                    <a:pt x="28096" y="6285"/>
                  </a:lnTo>
                  <a:lnTo>
                    <a:pt x="27999" y="6285"/>
                  </a:lnTo>
                  <a:lnTo>
                    <a:pt x="27882" y="6265"/>
                  </a:lnTo>
                  <a:lnTo>
                    <a:pt x="27785" y="6226"/>
                  </a:lnTo>
                  <a:lnTo>
                    <a:pt x="27688" y="6188"/>
                  </a:lnTo>
                  <a:lnTo>
                    <a:pt x="27590" y="6110"/>
                  </a:lnTo>
                  <a:lnTo>
                    <a:pt x="27513" y="6032"/>
                  </a:lnTo>
                  <a:lnTo>
                    <a:pt x="27435" y="5935"/>
                  </a:lnTo>
                  <a:lnTo>
                    <a:pt x="27376" y="5818"/>
                  </a:lnTo>
                  <a:lnTo>
                    <a:pt x="27318" y="5682"/>
                  </a:lnTo>
                  <a:lnTo>
                    <a:pt x="27279" y="5526"/>
                  </a:lnTo>
                  <a:lnTo>
                    <a:pt x="27240" y="5351"/>
                  </a:lnTo>
                  <a:lnTo>
                    <a:pt x="27221" y="5137"/>
                  </a:lnTo>
                  <a:lnTo>
                    <a:pt x="27201" y="4923"/>
                  </a:lnTo>
                  <a:lnTo>
                    <a:pt x="27201" y="4670"/>
                  </a:lnTo>
                  <a:lnTo>
                    <a:pt x="27026" y="4981"/>
                  </a:lnTo>
                  <a:lnTo>
                    <a:pt x="26871" y="5273"/>
                  </a:lnTo>
                  <a:lnTo>
                    <a:pt x="26734" y="5584"/>
                  </a:lnTo>
                  <a:lnTo>
                    <a:pt x="26598" y="5896"/>
                  </a:lnTo>
                  <a:lnTo>
                    <a:pt x="26365" y="6538"/>
                  </a:lnTo>
                  <a:lnTo>
                    <a:pt x="26170" y="7180"/>
                  </a:lnTo>
                  <a:lnTo>
                    <a:pt x="25976" y="7822"/>
                  </a:lnTo>
                  <a:lnTo>
                    <a:pt x="25820" y="8483"/>
                  </a:lnTo>
                  <a:lnTo>
                    <a:pt x="25528" y="9807"/>
                  </a:lnTo>
                  <a:lnTo>
                    <a:pt x="25372" y="10468"/>
                  </a:lnTo>
                  <a:lnTo>
                    <a:pt x="25197" y="11110"/>
                  </a:lnTo>
                  <a:lnTo>
                    <a:pt x="25003" y="11772"/>
                  </a:lnTo>
                  <a:lnTo>
                    <a:pt x="24769" y="12394"/>
                  </a:lnTo>
                  <a:lnTo>
                    <a:pt x="24633" y="12706"/>
                  </a:lnTo>
                  <a:lnTo>
                    <a:pt x="24497" y="13017"/>
                  </a:lnTo>
                  <a:lnTo>
                    <a:pt x="24341" y="13328"/>
                  </a:lnTo>
                  <a:lnTo>
                    <a:pt x="24186" y="13620"/>
                  </a:lnTo>
                  <a:lnTo>
                    <a:pt x="24010" y="13912"/>
                  </a:lnTo>
                  <a:lnTo>
                    <a:pt x="23816" y="14204"/>
                  </a:lnTo>
                  <a:lnTo>
                    <a:pt x="23602" y="14496"/>
                  </a:lnTo>
                  <a:lnTo>
                    <a:pt x="23368" y="14768"/>
                  </a:lnTo>
                  <a:lnTo>
                    <a:pt x="23174" y="14982"/>
                  </a:lnTo>
                  <a:lnTo>
                    <a:pt x="22999" y="15157"/>
                  </a:lnTo>
                  <a:lnTo>
                    <a:pt x="22804" y="15332"/>
                  </a:lnTo>
                  <a:lnTo>
                    <a:pt x="22629" y="15468"/>
                  </a:lnTo>
                  <a:lnTo>
                    <a:pt x="22434" y="15605"/>
                  </a:lnTo>
                  <a:lnTo>
                    <a:pt x="22259" y="15702"/>
                  </a:lnTo>
                  <a:lnTo>
                    <a:pt x="22084" y="15780"/>
                  </a:lnTo>
                  <a:lnTo>
                    <a:pt x="21909" y="15858"/>
                  </a:lnTo>
                  <a:lnTo>
                    <a:pt x="21753" y="15896"/>
                  </a:lnTo>
                  <a:lnTo>
                    <a:pt x="21578" y="15935"/>
                  </a:lnTo>
                  <a:lnTo>
                    <a:pt x="21248" y="15935"/>
                  </a:lnTo>
                  <a:lnTo>
                    <a:pt x="21072" y="15916"/>
                  </a:lnTo>
                  <a:lnTo>
                    <a:pt x="20917" y="15877"/>
                  </a:lnTo>
                  <a:lnTo>
                    <a:pt x="20761" y="15838"/>
                  </a:lnTo>
                  <a:lnTo>
                    <a:pt x="20605" y="15780"/>
                  </a:lnTo>
                  <a:lnTo>
                    <a:pt x="20450" y="15702"/>
                  </a:lnTo>
                  <a:lnTo>
                    <a:pt x="20294" y="15624"/>
                  </a:lnTo>
                  <a:lnTo>
                    <a:pt x="19983" y="15410"/>
                  </a:lnTo>
                  <a:lnTo>
                    <a:pt x="19691" y="15157"/>
                  </a:lnTo>
                  <a:lnTo>
                    <a:pt x="19399" y="14885"/>
                  </a:lnTo>
                  <a:lnTo>
                    <a:pt x="19107" y="14573"/>
                  </a:lnTo>
                  <a:lnTo>
                    <a:pt x="18835" y="14223"/>
                  </a:lnTo>
                  <a:lnTo>
                    <a:pt x="18543" y="13873"/>
                  </a:lnTo>
                  <a:lnTo>
                    <a:pt x="18271" y="13503"/>
                  </a:lnTo>
                  <a:lnTo>
                    <a:pt x="18212" y="13620"/>
                  </a:lnTo>
                  <a:lnTo>
                    <a:pt x="18154" y="13756"/>
                  </a:lnTo>
                  <a:lnTo>
                    <a:pt x="18115" y="13912"/>
                  </a:lnTo>
                  <a:lnTo>
                    <a:pt x="18096" y="14068"/>
                  </a:lnTo>
                  <a:lnTo>
                    <a:pt x="18096" y="14243"/>
                  </a:lnTo>
                  <a:lnTo>
                    <a:pt x="18096" y="14418"/>
                  </a:lnTo>
                  <a:lnTo>
                    <a:pt x="18134" y="14807"/>
                  </a:lnTo>
                  <a:lnTo>
                    <a:pt x="18212" y="15216"/>
                  </a:lnTo>
                  <a:lnTo>
                    <a:pt x="18329" y="15644"/>
                  </a:lnTo>
                  <a:lnTo>
                    <a:pt x="18465" y="16072"/>
                  </a:lnTo>
                  <a:lnTo>
                    <a:pt x="18640" y="16519"/>
                  </a:lnTo>
                  <a:lnTo>
                    <a:pt x="18991" y="17434"/>
                  </a:lnTo>
                  <a:lnTo>
                    <a:pt x="19360" y="18290"/>
                  </a:lnTo>
                  <a:lnTo>
                    <a:pt x="19652" y="19048"/>
                  </a:lnTo>
                  <a:lnTo>
                    <a:pt x="19769" y="19379"/>
                  </a:lnTo>
                  <a:lnTo>
                    <a:pt x="19847" y="19691"/>
                  </a:lnTo>
                  <a:lnTo>
                    <a:pt x="19963" y="20235"/>
                  </a:lnTo>
                  <a:lnTo>
                    <a:pt x="20061" y="20800"/>
                  </a:lnTo>
                  <a:lnTo>
                    <a:pt x="20158" y="21383"/>
                  </a:lnTo>
                  <a:lnTo>
                    <a:pt x="20216" y="21967"/>
                  </a:lnTo>
                  <a:lnTo>
                    <a:pt x="20275" y="22551"/>
                  </a:lnTo>
                  <a:lnTo>
                    <a:pt x="20294" y="23154"/>
                  </a:lnTo>
                  <a:lnTo>
                    <a:pt x="20314" y="23757"/>
                  </a:lnTo>
                  <a:lnTo>
                    <a:pt x="20314" y="24360"/>
                  </a:lnTo>
                  <a:lnTo>
                    <a:pt x="20275" y="24963"/>
                  </a:lnTo>
                  <a:lnTo>
                    <a:pt x="20216" y="25567"/>
                  </a:lnTo>
                  <a:lnTo>
                    <a:pt x="20139" y="26150"/>
                  </a:lnTo>
                  <a:lnTo>
                    <a:pt x="20022" y="26734"/>
                  </a:lnTo>
                  <a:lnTo>
                    <a:pt x="19886" y="27298"/>
                  </a:lnTo>
                  <a:lnTo>
                    <a:pt x="19730" y="27862"/>
                  </a:lnTo>
                  <a:lnTo>
                    <a:pt x="19535" y="28407"/>
                  </a:lnTo>
                  <a:lnTo>
                    <a:pt x="19302" y="28933"/>
                  </a:lnTo>
                  <a:lnTo>
                    <a:pt x="19127" y="29283"/>
                  </a:lnTo>
                  <a:lnTo>
                    <a:pt x="18932" y="29614"/>
                  </a:lnTo>
                  <a:lnTo>
                    <a:pt x="18718" y="29925"/>
                  </a:lnTo>
                  <a:lnTo>
                    <a:pt x="18485" y="30256"/>
                  </a:lnTo>
                  <a:lnTo>
                    <a:pt x="18018" y="30859"/>
                  </a:lnTo>
                  <a:lnTo>
                    <a:pt x="17531" y="31462"/>
                  </a:lnTo>
                  <a:lnTo>
                    <a:pt x="17064" y="32085"/>
                  </a:lnTo>
                  <a:lnTo>
                    <a:pt x="16850" y="32396"/>
                  </a:lnTo>
                  <a:lnTo>
                    <a:pt x="16656" y="32727"/>
                  </a:lnTo>
                  <a:lnTo>
                    <a:pt x="16481" y="33077"/>
                  </a:lnTo>
                  <a:lnTo>
                    <a:pt x="16306" y="33427"/>
                  </a:lnTo>
                  <a:lnTo>
                    <a:pt x="16169" y="33797"/>
                  </a:lnTo>
                  <a:lnTo>
                    <a:pt x="16072" y="34205"/>
                  </a:lnTo>
                  <a:lnTo>
                    <a:pt x="15994" y="34536"/>
                  </a:lnTo>
                  <a:lnTo>
                    <a:pt x="15955" y="34867"/>
                  </a:lnTo>
                  <a:lnTo>
                    <a:pt x="15916" y="35217"/>
                  </a:lnTo>
                  <a:lnTo>
                    <a:pt x="15877" y="35567"/>
                  </a:lnTo>
                  <a:lnTo>
                    <a:pt x="15858" y="36287"/>
                  </a:lnTo>
                  <a:lnTo>
                    <a:pt x="15877" y="37007"/>
                  </a:lnTo>
                  <a:lnTo>
                    <a:pt x="15936" y="38466"/>
                  </a:lnTo>
                  <a:lnTo>
                    <a:pt x="15939" y="38574"/>
                  </a:lnTo>
                  <a:lnTo>
                    <a:pt x="15897" y="38155"/>
                  </a:lnTo>
                  <a:lnTo>
                    <a:pt x="15800" y="37552"/>
                  </a:lnTo>
                  <a:lnTo>
                    <a:pt x="15663" y="36968"/>
                  </a:lnTo>
                  <a:lnTo>
                    <a:pt x="15488" y="36404"/>
                  </a:lnTo>
                  <a:lnTo>
                    <a:pt x="15391" y="36132"/>
                  </a:lnTo>
                  <a:lnTo>
                    <a:pt x="15274" y="35859"/>
                  </a:lnTo>
                  <a:lnTo>
                    <a:pt x="15158" y="35606"/>
                  </a:lnTo>
                  <a:lnTo>
                    <a:pt x="15041" y="35373"/>
                  </a:lnTo>
                  <a:lnTo>
                    <a:pt x="14885" y="35120"/>
                  </a:lnTo>
                  <a:lnTo>
                    <a:pt x="14710" y="34867"/>
                  </a:lnTo>
                  <a:lnTo>
                    <a:pt x="14515" y="34633"/>
                  </a:lnTo>
                  <a:lnTo>
                    <a:pt x="14301" y="34419"/>
                  </a:lnTo>
                  <a:lnTo>
                    <a:pt x="13873" y="33972"/>
                  </a:lnTo>
                  <a:lnTo>
                    <a:pt x="13426" y="33563"/>
                  </a:lnTo>
                  <a:lnTo>
                    <a:pt x="12998" y="33135"/>
                  </a:lnTo>
                  <a:lnTo>
                    <a:pt x="12784" y="32902"/>
                  </a:lnTo>
                  <a:lnTo>
                    <a:pt x="12589" y="32688"/>
                  </a:lnTo>
                  <a:lnTo>
                    <a:pt x="12414" y="32435"/>
                  </a:lnTo>
                  <a:lnTo>
                    <a:pt x="12239" y="32201"/>
                  </a:lnTo>
                  <a:lnTo>
                    <a:pt x="12083" y="31929"/>
                  </a:lnTo>
                  <a:lnTo>
                    <a:pt x="11967" y="31657"/>
                  </a:lnTo>
                  <a:lnTo>
                    <a:pt x="12083" y="32240"/>
                  </a:lnTo>
                  <a:lnTo>
                    <a:pt x="12200" y="32843"/>
                  </a:lnTo>
                  <a:lnTo>
                    <a:pt x="12297" y="33466"/>
                  </a:lnTo>
                  <a:lnTo>
                    <a:pt x="12375" y="34089"/>
                  </a:lnTo>
                  <a:lnTo>
                    <a:pt x="12434" y="34731"/>
                  </a:lnTo>
                  <a:lnTo>
                    <a:pt x="12453" y="35353"/>
                  </a:lnTo>
                  <a:lnTo>
                    <a:pt x="12434" y="35976"/>
                  </a:lnTo>
                  <a:lnTo>
                    <a:pt x="12375" y="36560"/>
                  </a:lnTo>
                  <a:lnTo>
                    <a:pt x="12278" y="37007"/>
                  </a:lnTo>
                  <a:lnTo>
                    <a:pt x="12239" y="37202"/>
                  </a:lnTo>
                  <a:lnTo>
                    <a:pt x="12181" y="37357"/>
                  </a:lnTo>
                  <a:lnTo>
                    <a:pt x="12122" y="37494"/>
                  </a:lnTo>
                  <a:lnTo>
                    <a:pt x="12044" y="37630"/>
                  </a:lnTo>
                  <a:lnTo>
                    <a:pt x="11967" y="37727"/>
                  </a:lnTo>
                  <a:lnTo>
                    <a:pt x="11889" y="37805"/>
                  </a:lnTo>
                  <a:lnTo>
                    <a:pt x="11811" y="37863"/>
                  </a:lnTo>
                  <a:lnTo>
                    <a:pt x="11714" y="37902"/>
                  </a:lnTo>
                  <a:lnTo>
                    <a:pt x="11636" y="37941"/>
                  </a:lnTo>
                  <a:lnTo>
                    <a:pt x="11539" y="37961"/>
                  </a:lnTo>
                  <a:lnTo>
                    <a:pt x="11441" y="37941"/>
                  </a:lnTo>
                  <a:lnTo>
                    <a:pt x="11325" y="37941"/>
                  </a:lnTo>
                  <a:lnTo>
                    <a:pt x="11130" y="37863"/>
                  </a:lnTo>
                  <a:lnTo>
                    <a:pt x="10916" y="37727"/>
                  </a:lnTo>
                  <a:lnTo>
                    <a:pt x="10702" y="37571"/>
                  </a:lnTo>
                  <a:lnTo>
                    <a:pt x="10488" y="37377"/>
                  </a:lnTo>
                  <a:lnTo>
                    <a:pt x="10293" y="37143"/>
                  </a:lnTo>
                  <a:lnTo>
                    <a:pt x="10079" y="36890"/>
                  </a:lnTo>
                  <a:lnTo>
                    <a:pt x="9904" y="36637"/>
                  </a:lnTo>
                  <a:lnTo>
                    <a:pt x="9729" y="36365"/>
                  </a:lnTo>
                  <a:lnTo>
                    <a:pt x="9554" y="36073"/>
                  </a:lnTo>
                  <a:lnTo>
                    <a:pt x="9340" y="35645"/>
                  </a:lnTo>
                  <a:lnTo>
                    <a:pt x="9165" y="35217"/>
                  </a:lnTo>
                  <a:lnTo>
                    <a:pt x="9009" y="34789"/>
                  </a:lnTo>
                  <a:lnTo>
                    <a:pt x="8873" y="34361"/>
                  </a:lnTo>
                  <a:lnTo>
                    <a:pt x="8776" y="33914"/>
                  </a:lnTo>
                  <a:lnTo>
                    <a:pt x="8678" y="33485"/>
                  </a:lnTo>
                  <a:lnTo>
                    <a:pt x="8620" y="33038"/>
                  </a:lnTo>
                  <a:lnTo>
                    <a:pt x="8581" y="32610"/>
                  </a:lnTo>
                  <a:lnTo>
                    <a:pt x="8562" y="32162"/>
                  </a:lnTo>
                  <a:lnTo>
                    <a:pt x="8562" y="31715"/>
                  </a:lnTo>
                  <a:lnTo>
                    <a:pt x="8581" y="31267"/>
                  </a:lnTo>
                  <a:lnTo>
                    <a:pt x="8620" y="30820"/>
                  </a:lnTo>
                  <a:lnTo>
                    <a:pt x="8659" y="30372"/>
                  </a:lnTo>
                  <a:lnTo>
                    <a:pt x="8717" y="29905"/>
                  </a:lnTo>
                  <a:lnTo>
                    <a:pt x="8854" y="28991"/>
                  </a:lnTo>
                  <a:lnTo>
                    <a:pt x="8970" y="28427"/>
                  </a:lnTo>
                  <a:lnTo>
                    <a:pt x="9087" y="27862"/>
                  </a:lnTo>
                  <a:lnTo>
                    <a:pt x="9204" y="27279"/>
                  </a:lnTo>
                  <a:lnTo>
                    <a:pt x="9321" y="26714"/>
                  </a:lnTo>
                  <a:lnTo>
                    <a:pt x="9398" y="26150"/>
                  </a:lnTo>
                  <a:lnTo>
                    <a:pt x="9418" y="25858"/>
                  </a:lnTo>
                  <a:lnTo>
                    <a:pt x="9437" y="25567"/>
                  </a:lnTo>
                  <a:lnTo>
                    <a:pt x="9437" y="25294"/>
                  </a:lnTo>
                  <a:lnTo>
                    <a:pt x="9418" y="25002"/>
                  </a:lnTo>
                  <a:lnTo>
                    <a:pt x="9379" y="24730"/>
                  </a:lnTo>
                  <a:lnTo>
                    <a:pt x="9321" y="24457"/>
                  </a:lnTo>
                  <a:lnTo>
                    <a:pt x="9068" y="24769"/>
                  </a:lnTo>
                  <a:lnTo>
                    <a:pt x="8776" y="25100"/>
                  </a:lnTo>
                  <a:lnTo>
                    <a:pt x="8464" y="25430"/>
                  </a:lnTo>
                  <a:lnTo>
                    <a:pt x="8289" y="25586"/>
                  </a:lnTo>
                  <a:lnTo>
                    <a:pt x="8134" y="25703"/>
                  </a:lnTo>
                  <a:lnTo>
                    <a:pt x="7959" y="25819"/>
                  </a:lnTo>
                  <a:lnTo>
                    <a:pt x="7783" y="25897"/>
                  </a:lnTo>
                  <a:lnTo>
                    <a:pt x="7628" y="25936"/>
                  </a:lnTo>
                  <a:lnTo>
                    <a:pt x="7472" y="25936"/>
                  </a:lnTo>
                  <a:lnTo>
                    <a:pt x="7375" y="25917"/>
                  </a:lnTo>
                  <a:lnTo>
                    <a:pt x="7297" y="25878"/>
                  </a:lnTo>
                  <a:lnTo>
                    <a:pt x="7239" y="25839"/>
                  </a:lnTo>
                  <a:lnTo>
                    <a:pt x="7161" y="25781"/>
                  </a:lnTo>
                  <a:lnTo>
                    <a:pt x="7083" y="25722"/>
                  </a:lnTo>
                  <a:lnTo>
                    <a:pt x="7005" y="25625"/>
                  </a:lnTo>
                  <a:lnTo>
                    <a:pt x="6888" y="25411"/>
                  </a:lnTo>
                  <a:lnTo>
                    <a:pt x="6791" y="25197"/>
                  </a:lnTo>
                  <a:lnTo>
                    <a:pt x="6733" y="24944"/>
                  </a:lnTo>
                  <a:lnTo>
                    <a:pt x="6713" y="24672"/>
                  </a:lnTo>
                  <a:lnTo>
                    <a:pt x="6713" y="24380"/>
                  </a:lnTo>
                  <a:lnTo>
                    <a:pt x="6752" y="24049"/>
                  </a:lnTo>
                  <a:lnTo>
                    <a:pt x="6791" y="23738"/>
                  </a:lnTo>
                  <a:lnTo>
                    <a:pt x="6849" y="23387"/>
                  </a:lnTo>
                  <a:lnTo>
                    <a:pt x="6927" y="23037"/>
                  </a:lnTo>
                  <a:lnTo>
                    <a:pt x="7102" y="22356"/>
                  </a:lnTo>
                  <a:lnTo>
                    <a:pt x="7278" y="21714"/>
                  </a:lnTo>
                  <a:lnTo>
                    <a:pt x="7414" y="21130"/>
                  </a:lnTo>
                  <a:lnTo>
                    <a:pt x="7530" y="20644"/>
                  </a:lnTo>
                  <a:lnTo>
                    <a:pt x="7608" y="20060"/>
                  </a:lnTo>
                  <a:lnTo>
                    <a:pt x="7667" y="19457"/>
                  </a:lnTo>
                  <a:lnTo>
                    <a:pt x="7686" y="18873"/>
                  </a:lnTo>
                  <a:lnTo>
                    <a:pt x="7686" y="18270"/>
                  </a:lnTo>
                  <a:lnTo>
                    <a:pt x="7647" y="17687"/>
                  </a:lnTo>
                  <a:lnTo>
                    <a:pt x="7589" y="17103"/>
                  </a:lnTo>
                  <a:lnTo>
                    <a:pt x="7492" y="16539"/>
                  </a:lnTo>
                  <a:lnTo>
                    <a:pt x="7375" y="15994"/>
                  </a:lnTo>
                  <a:lnTo>
                    <a:pt x="7200" y="15449"/>
                  </a:lnTo>
                  <a:lnTo>
                    <a:pt x="7005" y="14904"/>
                  </a:lnTo>
                  <a:lnTo>
                    <a:pt x="6772" y="14398"/>
                  </a:lnTo>
                  <a:lnTo>
                    <a:pt x="6480" y="13892"/>
                  </a:lnTo>
                  <a:lnTo>
                    <a:pt x="6169" y="13425"/>
                  </a:lnTo>
                  <a:lnTo>
                    <a:pt x="5993" y="13192"/>
                  </a:lnTo>
                  <a:lnTo>
                    <a:pt x="5799" y="12959"/>
                  </a:lnTo>
                  <a:lnTo>
                    <a:pt x="5604" y="12744"/>
                  </a:lnTo>
                  <a:lnTo>
                    <a:pt x="5390" y="12530"/>
                  </a:lnTo>
                  <a:lnTo>
                    <a:pt x="5157" y="12316"/>
                  </a:lnTo>
                  <a:lnTo>
                    <a:pt x="4923" y="12122"/>
                  </a:lnTo>
                  <a:lnTo>
                    <a:pt x="5001" y="12239"/>
                  </a:lnTo>
                  <a:lnTo>
                    <a:pt x="5079" y="12355"/>
                  </a:lnTo>
                  <a:lnTo>
                    <a:pt x="5215" y="12647"/>
                  </a:lnTo>
                  <a:lnTo>
                    <a:pt x="5312" y="12978"/>
                  </a:lnTo>
                  <a:lnTo>
                    <a:pt x="5371" y="13348"/>
                  </a:lnTo>
                  <a:lnTo>
                    <a:pt x="5429" y="13737"/>
                  </a:lnTo>
                  <a:lnTo>
                    <a:pt x="5468" y="14145"/>
                  </a:lnTo>
                  <a:lnTo>
                    <a:pt x="5488" y="14554"/>
                  </a:lnTo>
                  <a:lnTo>
                    <a:pt x="5488" y="15001"/>
                  </a:lnTo>
                  <a:lnTo>
                    <a:pt x="5468" y="15858"/>
                  </a:lnTo>
                  <a:lnTo>
                    <a:pt x="5410" y="16694"/>
                  </a:lnTo>
                  <a:lnTo>
                    <a:pt x="5293" y="18056"/>
                  </a:lnTo>
                  <a:lnTo>
                    <a:pt x="5235" y="18465"/>
                  </a:lnTo>
                  <a:lnTo>
                    <a:pt x="5176" y="18873"/>
                  </a:lnTo>
                  <a:lnTo>
                    <a:pt x="5059" y="19243"/>
                  </a:lnTo>
                  <a:lnTo>
                    <a:pt x="4943" y="19632"/>
                  </a:lnTo>
                  <a:lnTo>
                    <a:pt x="4807" y="19982"/>
                  </a:lnTo>
                  <a:lnTo>
                    <a:pt x="4651" y="20352"/>
                  </a:lnTo>
                  <a:lnTo>
                    <a:pt x="4495" y="20702"/>
                  </a:lnTo>
                  <a:lnTo>
                    <a:pt x="4301" y="21033"/>
                  </a:lnTo>
                  <a:lnTo>
                    <a:pt x="3912" y="21714"/>
                  </a:lnTo>
                  <a:lnTo>
                    <a:pt x="3483" y="22376"/>
                  </a:lnTo>
                  <a:lnTo>
                    <a:pt x="3055" y="23057"/>
                  </a:lnTo>
                  <a:lnTo>
                    <a:pt x="2627" y="23738"/>
                  </a:lnTo>
                  <a:lnTo>
                    <a:pt x="2238" y="24380"/>
                  </a:lnTo>
                  <a:lnTo>
                    <a:pt x="1888" y="25002"/>
                  </a:lnTo>
                  <a:lnTo>
                    <a:pt x="1577" y="25644"/>
                  </a:lnTo>
                  <a:lnTo>
                    <a:pt x="1304" y="26267"/>
                  </a:lnTo>
                  <a:lnTo>
                    <a:pt x="1051" y="26890"/>
                  </a:lnTo>
                  <a:lnTo>
                    <a:pt x="818" y="27512"/>
                  </a:lnTo>
                  <a:lnTo>
                    <a:pt x="623" y="28154"/>
                  </a:lnTo>
                  <a:lnTo>
                    <a:pt x="448" y="28777"/>
                  </a:lnTo>
                  <a:lnTo>
                    <a:pt x="312" y="29419"/>
                  </a:lnTo>
                  <a:lnTo>
                    <a:pt x="195" y="30081"/>
                  </a:lnTo>
                  <a:lnTo>
                    <a:pt x="117" y="30742"/>
                  </a:lnTo>
                  <a:lnTo>
                    <a:pt x="59" y="31423"/>
                  </a:lnTo>
                  <a:lnTo>
                    <a:pt x="20" y="32104"/>
                  </a:lnTo>
                  <a:lnTo>
                    <a:pt x="1" y="32804"/>
                  </a:lnTo>
                  <a:lnTo>
                    <a:pt x="1" y="33544"/>
                  </a:lnTo>
                  <a:lnTo>
                    <a:pt x="40" y="34283"/>
                  </a:lnTo>
                  <a:lnTo>
                    <a:pt x="156" y="35995"/>
                  </a:lnTo>
                  <a:lnTo>
                    <a:pt x="293" y="37708"/>
                  </a:lnTo>
                  <a:lnTo>
                    <a:pt x="370" y="38564"/>
                  </a:lnTo>
                  <a:lnTo>
                    <a:pt x="468" y="39400"/>
                  </a:lnTo>
                  <a:lnTo>
                    <a:pt x="584" y="40256"/>
                  </a:lnTo>
                  <a:lnTo>
                    <a:pt x="721" y="41093"/>
                  </a:lnTo>
                  <a:lnTo>
                    <a:pt x="857" y="41949"/>
                  </a:lnTo>
                  <a:lnTo>
                    <a:pt x="1012" y="42825"/>
                  </a:lnTo>
                  <a:lnTo>
                    <a:pt x="1110" y="43253"/>
                  </a:lnTo>
                  <a:lnTo>
                    <a:pt x="1207" y="43681"/>
                  </a:lnTo>
                  <a:lnTo>
                    <a:pt x="1343" y="44089"/>
                  </a:lnTo>
                  <a:lnTo>
                    <a:pt x="1499" y="44498"/>
                  </a:lnTo>
                  <a:lnTo>
                    <a:pt x="1635" y="44809"/>
                  </a:lnTo>
                  <a:lnTo>
                    <a:pt x="1810" y="45121"/>
                  </a:lnTo>
                  <a:lnTo>
                    <a:pt x="2180" y="45704"/>
                  </a:lnTo>
                  <a:lnTo>
                    <a:pt x="2355" y="45996"/>
                  </a:lnTo>
                  <a:lnTo>
                    <a:pt x="2530" y="46308"/>
                  </a:lnTo>
                  <a:lnTo>
                    <a:pt x="2666" y="46619"/>
                  </a:lnTo>
                  <a:lnTo>
                    <a:pt x="2783" y="46950"/>
                  </a:lnTo>
                  <a:lnTo>
                    <a:pt x="2841" y="47241"/>
                  </a:lnTo>
                  <a:lnTo>
                    <a:pt x="2900" y="47533"/>
                  </a:lnTo>
                  <a:lnTo>
                    <a:pt x="2958" y="48156"/>
                  </a:lnTo>
                  <a:lnTo>
                    <a:pt x="2997" y="48779"/>
                  </a:lnTo>
                  <a:lnTo>
                    <a:pt x="3017" y="49362"/>
                  </a:lnTo>
                  <a:lnTo>
                    <a:pt x="3036" y="49868"/>
                  </a:lnTo>
                  <a:lnTo>
                    <a:pt x="2997" y="50452"/>
                  </a:lnTo>
                  <a:lnTo>
                    <a:pt x="2939" y="51074"/>
                  </a:lnTo>
                  <a:lnTo>
                    <a:pt x="2841" y="51717"/>
                  </a:lnTo>
                  <a:lnTo>
                    <a:pt x="2764" y="52047"/>
                  </a:lnTo>
                  <a:lnTo>
                    <a:pt x="2686" y="52339"/>
                  </a:lnTo>
                  <a:lnTo>
                    <a:pt x="2608" y="52631"/>
                  </a:lnTo>
                  <a:lnTo>
                    <a:pt x="2491" y="52923"/>
                  </a:lnTo>
                  <a:lnTo>
                    <a:pt x="2374" y="53176"/>
                  </a:lnTo>
                  <a:lnTo>
                    <a:pt x="2258" y="53409"/>
                  </a:lnTo>
                  <a:lnTo>
                    <a:pt x="2102" y="53623"/>
                  </a:lnTo>
                  <a:lnTo>
                    <a:pt x="1946" y="53798"/>
                  </a:lnTo>
                  <a:lnTo>
                    <a:pt x="73411" y="53798"/>
                  </a:lnTo>
                  <a:lnTo>
                    <a:pt x="73411" y="52942"/>
                  </a:lnTo>
                  <a:lnTo>
                    <a:pt x="73411" y="52573"/>
                  </a:lnTo>
                  <a:lnTo>
                    <a:pt x="73392" y="52222"/>
                  </a:lnTo>
                  <a:lnTo>
                    <a:pt x="73353" y="51872"/>
                  </a:lnTo>
                  <a:lnTo>
                    <a:pt x="73295" y="51502"/>
                  </a:lnTo>
                  <a:lnTo>
                    <a:pt x="73197" y="51113"/>
                  </a:lnTo>
                  <a:lnTo>
                    <a:pt x="73042" y="50685"/>
                  </a:lnTo>
                  <a:lnTo>
                    <a:pt x="72925" y="50374"/>
                  </a:lnTo>
                  <a:lnTo>
                    <a:pt x="72769" y="50063"/>
                  </a:lnTo>
                  <a:lnTo>
                    <a:pt x="72458" y="49440"/>
                  </a:lnTo>
                  <a:lnTo>
                    <a:pt x="71757" y="48175"/>
                  </a:lnTo>
                  <a:lnTo>
                    <a:pt x="71427" y="47533"/>
                  </a:lnTo>
                  <a:lnTo>
                    <a:pt x="71290" y="47203"/>
                  </a:lnTo>
                  <a:lnTo>
                    <a:pt x="71154" y="46872"/>
                  </a:lnTo>
                  <a:lnTo>
                    <a:pt x="71057" y="46541"/>
                  </a:lnTo>
                  <a:lnTo>
                    <a:pt x="70960" y="46210"/>
                  </a:lnTo>
                  <a:lnTo>
                    <a:pt x="70901" y="45879"/>
                  </a:lnTo>
                  <a:lnTo>
                    <a:pt x="70882" y="45549"/>
                  </a:lnTo>
                  <a:lnTo>
                    <a:pt x="70882" y="45101"/>
                  </a:lnTo>
                  <a:lnTo>
                    <a:pt x="70901" y="44654"/>
                  </a:lnTo>
                  <a:lnTo>
                    <a:pt x="70940" y="44206"/>
                  </a:lnTo>
                  <a:lnTo>
                    <a:pt x="71018" y="43739"/>
                  </a:lnTo>
                  <a:lnTo>
                    <a:pt x="71096" y="43292"/>
                  </a:lnTo>
                  <a:lnTo>
                    <a:pt x="71193" y="42844"/>
                  </a:lnTo>
                  <a:lnTo>
                    <a:pt x="71407" y="41949"/>
                  </a:lnTo>
                  <a:lnTo>
                    <a:pt x="71621" y="41054"/>
                  </a:lnTo>
                  <a:lnTo>
                    <a:pt x="71835" y="40140"/>
                  </a:lnTo>
                  <a:lnTo>
                    <a:pt x="71913" y="39692"/>
                  </a:lnTo>
                  <a:lnTo>
                    <a:pt x="71991" y="39245"/>
                  </a:lnTo>
                  <a:lnTo>
                    <a:pt x="72049" y="38778"/>
                  </a:lnTo>
                  <a:lnTo>
                    <a:pt x="72088" y="38330"/>
                  </a:lnTo>
                  <a:lnTo>
                    <a:pt x="72127" y="37027"/>
                  </a:lnTo>
                  <a:lnTo>
                    <a:pt x="72147" y="35704"/>
                  </a:lnTo>
                  <a:lnTo>
                    <a:pt x="72127" y="35042"/>
                  </a:lnTo>
                  <a:lnTo>
                    <a:pt x="72108" y="34361"/>
                  </a:lnTo>
                  <a:lnTo>
                    <a:pt x="72069" y="33699"/>
                  </a:lnTo>
                  <a:lnTo>
                    <a:pt x="71991" y="33038"/>
                  </a:lnTo>
                  <a:lnTo>
                    <a:pt x="71913" y="32357"/>
                  </a:lnTo>
                  <a:lnTo>
                    <a:pt x="71816" y="31715"/>
                  </a:lnTo>
                  <a:lnTo>
                    <a:pt x="71680" y="31053"/>
                  </a:lnTo>
                  <a:lnTo>
                    <a:pt x="71543" y="30411"/>
                  </a:lnTo>
                  <a:lnTo>
                    <a:pt x="71349" y="29789"/>
                  </a:lnTo>
                  <a:lnTo>
                    <a:pt x="71135" y="29166"/>
                  </a:lnTo>
                  <a:lnTo>
                    <a:pt x="70901" y="28563"/>
                  </a:lnTo>
                  <a:lnTo>
                    <a:pt x="70609" y="27979"/>
                  </a:lnTo>
                  <a:lnTo>
                    <a:pt x="70318" y="27376"/>
                  </a:lnTo>
                  <a:lnTo>
                    <a:pt x="69909" y="26578"/>
                  </a:lnTo>
                  <a:lnTo>
                    <a:pt x="69423" y="25703"/>
                  </a:lnTo>
                  <a:lnTo>
                    <a:pt x="69150" y="25236"/>
                  </a:lnTo>
                  <a:lnTo>
                    <a:pt x="68858" y="24788"/>
                  </a:lnTo>
                  <a:lnTo>
                    <a:pt x="68567" y="24360"/>
                  </a:lnTo>
                  <a:lnTo>
                    <a:pt x="68255" y="23971"/>
                  </a:lnTo>
                  <a:lnTo>
                    <a:pt x="67924" y="23601"/>
                  </a:lnTo>
                  <a:lnTo>
                    <a:pt x="67594" y="23271"/>
                  </a:lnTo>
                  <a:lnTo>
                    <a:pt x="67438" y="23134"/>
                  </a:lnTo>
                  <a:lnTo>
                    <a:pt x="67263" y="23018"/>
                  </a:lnTo>
                  <a:lnTo>
                    <a:pt x="67088" y="22901"/>
                  </a:lnTo>
                  <a:lnTo>
                    <a:pt x="66913" y="22823"/>
                  </a:lnTo>
                  <a:lnTo>
                    <a:pt x="66738" y="22765"/>
                  </a:lnTo>
                  <a:lnTo>
                    <a:pt x="66562" y="22706"/>
                  </a:lnTo>
                  <a:lnTo>
                    <a:pt x="66407" y="22687"/>
                  </a:lnTo>
                  <a:lnTo>
                    <a:pt x="66232" y="22687"/>
                  </a:lnTo>
                  <a:lnTo>
                    <a:pt x="66212" y="22920"/>
                  </a:lnTo>
                  <a:lnTo>
                    <a:pt x="66251" y="23193"/>
                  </a:lnTo>
                  <a:lnTo>
                    <a:pt x="66329" y="23893"/>
                  </a:lnTo>
                  <a:lnTo>
                    <a:pt x="66446" y="24691"/>
                  </a:lnTo>
                  <a:lnTo>
                    <a:pt x="66485" y="25119"/>
                  </a:lnTo>
                  <a:lnTo>
                    <a:pt x="66524" y="25528"/>
                  </a:lnTo>
                  <a:lnTo>
                    <a:pt x="66524" y="25917"/>
                  </a:lnTo>
                  <a:lnTo>
                    <a:pt x="66504" y="26306"/>
                  </a:lnTo>
                  <a:lnTo>
                    <a:pt x="66465" y="26637"/>
                  </a:lnTo>
                  <a:lnTo>
                    <a:pt x="66407" y="26792"/>
                  </a:lnTo>
                  <a:lnTo>
                    <a:pt x="66368" y="26929"/>
                  </a:lnTo>
                  <a:lnTo>
                    <a:pt x="66290" y="27065"/>
                  </a:lnTo>
                  <a:lnTo>
                    <a:pt x="66212" y="27181"/>
                  </a:lnTo>
                  <a:lnTo>
                    <a:pt x="66115" y="27279"/>
                  </a:lnTo>
                  <a:lnTo>
                    <a:pt x="66018" y="27357"/>
                  </a:lnTo>
                  <a:lnTo>
                    <a:pt x="65901" y="27415"/>
                  </a:lnTo>
                  <a:lnTo>
                    <a:pt x="65745" y="27454"/>
                  </a:lnTo>
                  <a:lnTo>
                    <a:pt x="65590" y="27473"/>
                  </a:lnTo>
                  <a:lnTo>
                    <a:pt x="65415" y="27454"/>
                  </a:lnTo>
                  <a:lnTo>
                    <a:pt x="65376" y="27162"/>
                  </a:lnTo>
                  <a:lnTo>
                    <a:pt x="65317" y="26870"/>
                  </a:lnTo>
                  <a:lnTo>
                    <a:pt x="65239" y="26578"/>
                  </a:lnTo>
                  <a:lnTo>
                    <a:pt x="65162" y="26306"/>
                  </a:lnTo>
                  <a:lnTo>
                    <a:pt x="65045" y="26033"/>
                  </a:lnTo>
                  <a:lnTo>
                    <a:pt x="64928" y="25781"/>
                  </a:lnTo>
                  <a:lnTo>
                    <a:pt x="64792" y="25528"/>
                  </a:lnTo>
                  <a:lnTo>
                    <a:pt x="64636" y="25275"/>
                  </a:lnTo>
                  <a:lnTo>
                    <a:pt x="64325" y="24808"/>
                  </a:lnTo>
                  <a:lnTo>
                    <a:pt x="63975" y="24341"/>
                  </a:lnTo>
                  <a:lnTo>
                    <a:pt x="63586" y="23893"/>
                  </a:lnTo>
                  <a:lnTo>
                    <a:pt x="63196" y="23446"/>
                  </a:lnTo>
                  <a:lnTo>
                    <a:pt x="62418" y="22570"/>
                  </a:lnTo>
                  <a:lnTo>
                    <a:pt x="62048" y="22123"/>
                  </a:lnTo>
                  <a:lnTo>
                    <a:pt x="61698" y="21656"/>
                  </a:lnTo>
                  <a:lnTo>
                    <a:pt x="61387" y="21169"/>
                  </a:lnTo>
                  <a:lnTo>
                    <a:pt x="61251" y="20916"/>
                  </a:lnTo>
                  <a:lnTo>
                    <a:pt x="61134" y="20663"/>
                  </a:lnTo>
                  <a:lnTo>
                    <a:pt x="61017" y="20391"/>
                  </a:lnTo>
                  <a:lnTo>
                    <a:pt x="60901" y="20119"/>
                  </a:lnTo>
                  <a:lnTo>
                    <a:pt x="60823" y="19846"/>
                  </a:lnTo>
                  <a:lnTo>
                    <a:pt x="60764" y="19554"/>
                  </a:lnTo>
                  <a:lnTo>
                    <a:pt x="60628" y="18796"/>
                  </a:lnTo>
                  <a:lnTo>
                    <a:pt x="60511" y="17998"/>
                  </a:lnTo>
                  <a:lnTo>
                    <a:pt x="60453" y="17200"/>
                  </a:lnTo>
                  <a:lnTo>
                    <a:pt x="60395" y="16402"/>
                  </a:lnTo>
                  <a:lnTo>
                    <a:pt x="60297" y="14807"/>
                  </a:lnTo>
                  <a:lnTo>
                    <a:pt x="60258" y="14009"/>
                  </a:lnTo>
                  <a:lnTo>
                    <a:pt x="60200" y="13211"/>
                  </a:lnTo>
                  <a:lnTo>
                    <a:pt x="60103" y="12025"/>
                  </a:lnTo>
                  <a:lnTo>
                    <a:pt x="60025" y="11363"/>
                  </a:lnTo>
                  <a:lnTo>
                    <a:pt x="59967" y="11032"/>
                  </a:lnTo>
                  <a:lnTo>
                    <a:pt x="59889" y="10702"/>
                  </a:lnTo>
                  <a:lnTo>
                    <a:pt x="59792" y="10390"/>
                  </a:lnTo>
                  <a:lnTo>
                    <a:pt x="59694" y="10079"/>
                  </a:lnTo>
                  <a:lnTo>
                    <a:pt x="59558" y="9807"/>
                  </a:lnTo>
                  <a:lnTo>
                    <a:pt x="59402" y="9534"/>
                  </a:lnTo>
                  <a:lnTo>
                    <a:pt x="59208" y="9301"/>
                  </a:lnTo>
                  <a:lnTo>
                    <a:pt x="58994" y="9106"/>
                  </a:lnTo>
                  <a:lnTo>
                    <a:pt x="58877" y="9009"/>
                  </a:lnTo>
                  <a:lnTo>
                    <a:pt x="58760" y="8931"/>
                  </a:lnTo>
                  <a:lnTo>
                    <a:pt x="58624" y="8853"/>
                  </a:lnTo>
                  <a:lnTo>
                    <a:pt x="58468" y="8795"/>
                  </a:lnTo>
                  <a:lnTo>
                    <a:pt x="58546" y="9009"/>
                  </a:lnTo>
                  <a:lnTo>
                    <a:pt x="58605" y="9223"/>
                  </a:lnTo>
                  <a:lnTo>
                    <a:pt x="58644" y="9456"/>
                  </a:lnTo>
                  <a:lnTo>
                    <a:pt x="58682" y="9670"/>
                  </a:lnTo>
                  <a:lnTo>
                    <a:pt x="58702" y="9884"/>
                  </a:lnTo>
                  <a:lnTo>
                    <a:pt x="58721" y="10118"/>
                  </a:lnTo>
                  <a:lnTo>
                    <a:pt x="58702" y="10546"/>
                  </a:lnTo>
                  <a:lnTo>
                    <a:pt x="58624" y="10993"/>
                  </a:lnTo>
                  <a:lnTo>
                    <a:pt x="58527" y="11441"/>
                  </a:lnTo>
                  <a:lnTo>
                    <a:pt x="58391" y="11869"/>
                  </a:lnTo>
                  <a:lnTo>
                    <a:pt x="58216" y="12316"/>
                  </a:lnTo>
                  <a:lnTo>
                    <a:pt x="58021" y="12764"/>
                  </a:lnTo>
                  <a:lnTo>
                    <a:pt x="57787" y="13211"/>
                  </a:lnTo>
                  <a:lnTo>
                    <a:pt x="57554" y="13659"/>
                  </a:lnTo>
                  <a:lnTo>
                    <a:pt x="57301" y="14087"/>
                  </a:lnTo>
                  <a:lnTo>
                    <a:pt x="56756" y="14982"/>
                  </a:lnTo>
                  <a:lnTo>
                    <a:pt x="56192" y="15877"/>
                  </a:lnTo>
                  <a:lnTo>
                    <a:pt x="55628" y="16772"/>
                  </a:lnTo>
                  <a:lnTo>
                    <a:pt x="55375" y="17220"/>
                  </a:lnTo>
                  <a:lnTo>
                    <a:pt x="55122" y="17667"/>
                  </a:lnTo>
                  <a:lnTo>
                    <a:pt x="54908" y="18115"/>
                  </a:lnTo>
                  <a:lnTo>
                    <a:pt x="54713" y="18562"/>
                  </a:lnTo>
                  <a:lnTo>
                    <a:pt x="54538" y="19010"/>
                  </a:lnTo>
                  <a:lnTo>
                    <a:pt x="54402" y="19457"/>
                  </a:lnTo>
                  <a:lnTo>
                    <a:pt x="54285" y="19905"/>
                  </a:lnTo>
                  <a:lnTo>
                    <a:pt x="54227" y="20352"/>
                  </a:lnTo>
                  <a:lnTo>
                    <a:pt x="54207" y="20800"/>
                  </a:lnTo>
                  <a:lnTo>
                    <a:pt x="54207" y="21014"/>
                  </a:lnTo>
                  <a:lnTo>
                    <a:pt x="54227" y="21247"/>
                  </a:lnTo>
                  <a:lnTo>
                    <a:pt x="54246" y="21461"/>
                  </a:lnTo>
                  <a:lnTo>
                    <a:pt x="54305" y="21695"/>
                  </a:lnTo>
                  <a:lnTo>
                    <a:pt x="54363" y="21909"/>
                  </a:lnTo>
                  <a:lnTo>
                    <a:pt x="54441" y="22142"/>
                  </a:lnTo>
                  <a:lnTo>
                    <a:pt x="54519" y="22356"/>
                  </a:lnTo>
                  <a:lnTo>
                    <a:pt x="54616" y="22590"/>
                  </a:lnTo>
                  <a:lnTo>
                    <a:pt x="54733" y="22804"/>
                  </a:lnTo>
                  <a:lnTo>
                    <a:pt x="54869" y="23018"/>
                  </a:lnTo>
                  <a:lnTo>
                    <a:pt x="55589" y="24166"/>
                  </a:lnTo>
                  <a:lnTo>
                    <a:pt x="55920" y="24710"/>
                  </a:lnTo>
                  <a:lnTo>
                    <a:pt x="56231" y="25236"/>
                  </a:lnTo>
                  <a:lnTo>
                    <a:pt x="56503" y="25761"/>
                  </a:lnTo>
                  <a:lnTo>
                    <a:pt x="56756" y="26267"/>
                  </a:lnTo>
                  <a:lnTo>
                    <a:pt x="56990" y="26792"/>
                  </a:lnTo>
                  <a:lnTo>
                    <a:pt x="57165" y="27318"/>
                  </a:lnTo>
                  <a:lnTo>
                    <a:pt x="57340" y="27843"/>
                  </a:lnTo>
                  <a:lnTo>
                    <a:pt x="57457" y="28388"/>
                  </a:lnTo>
                  <a:lnTo>
                    <a:pt x="57554" y="28952"/>
                  </a:lnTo>
                  <a:lnTo>
                    <a:pt x="57632" y="29536"/>
                  </a:lnTo>
                  <a:lnTo>
                    <a:pt x="57651" y="30139"/>
                  </a:lnTo>
                  <a:lnTo>
                    <a:pt x="57632" y="30762"/>
                  </a:lnTo>
                  <a:lnTo>
                    <a:pt x="57573" y="31423"/>
                  </a:lnTo>
                  <a:lnTo>
                    <a:pt x="57476" y="32123"/>
                  </a:lnTo>
                  <a:lnTo>
                    <a:pt x="57398" y="32532"/>
                  </a:lnTo>
                  <a:lnTo>
                    <a:pt x="57301" y="32941"/>
                  </a:lnTo>
                  <a:lnTo>
                    <a:pt x="57165" y="33369"/>
                  </a:lnTo>
                  <a:lnTo>
                    <a:pt x="57009" y="33816"/>
                  </a:lnTo>
                  <a:lnTo>
                    <a:pt x="56834" y="34225"/>
                  </a:lnTo>
                  <a:lnTo>
                    <a:pt x="56620" y="34633"/>
                  </a:lnTo>
                  <a:lnTo>
                    <a:pt x="56387" y="35023"/>
                  </a:lnTo>
                  <a:lnTo>
                    <a:pt x="56114" y="35353"/>
                  </a:lnTo>
                  <a:lnTo>
                    <a:pt x="55978" y="35509"/>
                  </a:lnTo>
                  <a:lnTo>
                    <a:pt x="55822" y="35645"/>
                  </a:lnTo>
                  <a:lnTo>
                    <a:pt x="55686" y="35781"/>
                  </a:lnTo>
                  <a:lnTo>
                    <a:pt x="55530" y="35898"/>
                  </a:lnTo>
                  <a:lnTo>
                    <a:pt x="55355" y="35995"/>
                  </a:lnTo>
                  <a:lnTo>
                    <a:pt x="55200" y="36073"/>
                  </a:lnTo>
                  <a:lnTo>
                    <a:pt x="55025" y="36132"/>
                  </a:lnTo>
                  <a:lnTo>
                    <a:pt x="54849" y="36171"/>
                  </a:lnTo>
                  <a:lnTo>
                    <a:pt x="54655" y="36190"/>
                  </a:lnTo>
                  <a:lnTo>
                    <a:pt x="54460" y="36171"/>
                  </a:lnTo>
                  <a:lnTo>
                    <a:pt x="54285" y="36151"/>
                  </a:lnTo>
                  <a:lnTo>
                    <a:pt x="54071" y="36093"/>
                  </a:lnTo>
                  <a:lnTo>
                    <a:pt x="53877" y="36015"/>
                  </a:lnTo>
                  <a:lnTo>
                    <a:pt x="53663" y="35918"/>
                  </a:lnTo>
                  <a:lnTo>
                    <a:pt x="53449" y="35781"/>
                  </a:lnTo>
                  <a:lnTo>
                    <a:pt x="53235" y="35626"/>
                  </a:lnTo>
                  <a:lnTo>
                    <a:pt x="53351" y="35470"/>
                  </a:lnTo>
                  <a:lnTo>
                    <a:pt x="53449" y="35295"/>
                  </a:lnTo>
                  <a:lnTo>
                    <a:pt x="53546" y="35100"/>
                  </a:lnTo>
                  <a:lnTo>
                    <a:pt x="53624" y="34906"/>
                  </a:lnTo>
                  <a:lnTo>
                    <a:pt x="53702" y="34692"/>
                  </a:lnTo>
                  <a:lnTo>
                    <a:pt x="53779" y="34478"/>
                  </a:lnTo>
                  <a:lnTo>
                    <a:pt x="53877" y="33991"/>
                  </a:lnTo>
                  <a:lnTo>
                    <a:pt x="53935" y="33485"/>
                  </a:lnTo>
                  <a:lnTo>
                    <a:pt x="53974" y="32960"/>
                  </a:lnTo>
                  <a:lnTo>
                    <a:pt x="53974" y="32415"/>
                  </a:lnTo>
                  <a:lnTo>
                    <a:pt x="53935" y="31851"/>
                  </a:lnTo>
                  <a:lnTo>
                    <a:pt x="53877" y="31287"/>
                  </a:lnTo>
                  <a:lnTo>
                    <a:pt x="53779" y="30742"/>
                  </a:lnTo>
                  <a:lnTo>
                    <a:pt x="53663" y="30217"/>
                  </a:lnTo>
                  <a:lnTo>
                    <a:pt x="53507" y="29711"/>
                  </a:lnTo>
                  <a:lnTo>
                    <a:pt x="53332" y="29263"/>
                  </a:lnTo>
                  <a:lnTo>
                    <a:pt x="53137" y="28835"/>
                  </a:lnTo>
                  <a:lnTo>
                    <a:pt x="53040" y="28641"/>
                  </a:lnTo>
                  <a:lnTo>
                    <a:pt x="52923" y="28466"/>
                  </a:lnTo>
                  <a:lnTo>
                    <a:pt x="52807" y="28290"/>
                  </a:lnTo>
                  <a:lnTo>
                    <a:pt x="52690" y="28154"/>
                  </a:lnTo>
                  <a:lnTo>
                    <a:pt x="52456" y="27901"/>
                  </a:lnTo>
                  <a:lnTo>
                    <a:pt x="52223" y="27687"/>
                  </a:lnTo>
                  <a:lnTo>
                    <a:pt x="51970" y="27473"/>
                  </a:lnTo>
                  <a:lnTo>
                    <a:pt x="51717" y="27279"/>
                  </a:lnTo>
                  <a:lnTo>
                    <a:pt x="51192" y="26890"/>
                  </a:lnTo>
                  <a:lnTo>
                    <a:pt x="50686" y="26500"/>
                  </a:lnTo>
                  <a:lnTo>
                    <a:pt x="50180" y="26111"/>
                  </a:lnTo>
                  <a:lnTo>
                    <a:pt x="49946" y="25917"/>
                  </a:lnTo>
                  <a:lnTo>
                    <a:pt x="49713" y="25683"/>
                  </a:lnTo>
                  <a:lnTo>
                    <a:pt x="49499" y="25450"/>
                  </a:lnTo>
                  <a:lnTo>
                    <a:pt x="49285" y="25197"/>
                  </a:lnTo>
                  <a:lnTo>
                    <a:pt x="49110" y="24924"/>
                  </a:lnTo>
                  <a:lnTo>
                    <a:pt x="48935" y="24613"/>
                  </a:lnTo>
                  <a:lnTo>
                    <a:pt x="48837" y="24419"/>
                  </a:lnTo>
                  <a:lnTo>
                    <a:pt x="48759" y="24205"/>
                  </a:lnTo>
                  <a:lnTo>
                    <a:pt x="48623" y="23796"/>
                  </a:lnTo>
                  <a:lnTo>
                    <a:pt x="48526" y="23368"/>
                  </a:lnTo>
                  <a:lnTo>
                    <a:pt x="48468" y="22959"/>
                  </a:lnTo>
                  <a:lnTo>
                    <a:pt x="48351" y="22123"/>
                  </a:lnTo>
                  <a:lnTo>
                    <a:pt x="48293" y="21734"/>
                  </a:lnTo>
                  <a:lnTo>
                    <a:pt x="48195" y="21344"/>
                  </a:lnTo>
                  <a:lnTo>
                    <a:pt x="48117" y="21811"/>
                  </a:lnTo>
                  <a:lnTo>
                    <a:pt x="47981" y="22298"/>
                  </a:lnTo>
                  <a:lnTo>
                    <a:pt x="47806" y="22784"/>
                  </a:lnTo>
                  <a:lnTo>
                    <a:pt x="47592" y="23271"/>
                  </a:lnTo>
                  <a:lnTo>
                    <a:pt x="47339" y="23718"/>
                  </a:lnTo>
                  <a:lnTo>
                    <a:pt x="47203" y="23952"/>
                  </a:lnTo>
                  <a:lnTo>
                    <a:pt x="47047" y="24166"/>
                  </a:lnTo>
                  <a:lnTo>
                    <a:pt x="46892" y="24360"/>
                  </a:lnTo>
                  <a:lnTo>
                    <a:pt x="46736" y="24555"/>
                  </a:lnTo>
                  <a:lnTo>
                    <a:pt x="46561" y="24730"/>
                  </a:lnTo>
                  <a:lnTo>
                    <a:pt x="46386" y="24886"/>
                  </a:lnTo>
                  <a:lnTo>
                    <a:pt x="46211" y="25041"/>
                  </a:lnTo>
                  <a:lnTo>
                    <a:pt x="46016" y="25177"/>
                  </a:lnTo>
                  <a:lnTo>
                    <a:pt x="45822" y="25275"/>
                  </a:lnTo>
                  <a:lnTo>
                    <a:pt x="45627" y="25372"/>
                  </a:lnTo>
                  <a:lnTo>
                    <a:pt x="45413" y="25450"/>
                  </a:lnTo>
                  <a:lnTo>
                    <a:pt x="45218" y="25489"/>
                  </a:lnTo>
                  <a:lnTo>
                    <a:pt x="45004" y="25508"/>
                  </a:lnTo>
                  <a:lnTo>
                    <a:pt x="44771" y="25508"/>
                  </a:lnTo>
                  <a:lnTo>
                    <a:pt x="44557" y="25489"/>
                  </a:lnTo>
                  <a:lnTo>
                    <a:pt x="44343" y="25430"/>
                  </a:lnTo>
                  <a:lnTo>
                    <a:pt x="44109" y="25333"/>
                  </a:lnTo>
                  <a:lnTo>
                    <a:pt x="43876" y="25216"/>
                  </a:lnTo>
                  <a:lnTo>
                    <a:pt x="43642" y="25061"/>
                  </a:lnTo>
                  <a:lnTo>
                    <a:pt x="43428" y="24886"/>
                  </a:lnTo>
                  <a:lnTo>
                    <a:pt x="43195" y="24672"/>
                  </a:lnTo>
                  <a:lnTo>
                    <a:pt x="42942" y="24399"/>
                  </a:lnTo>
                  <a:lnTo>
                    <a:pt x="42747" y="24146"/>
                  </a:lnTo>
                  <a:lnTo>
                    <a:pt x="42592" y="23893"/>
                  </a:lnTo>
                  <a:lnTo>
                    <a:pt x="42436" y="23621"/>
                  </a:lnTo>
                  <a:lnTo>
                    <a:pt x="42319" y="23329"/>
                  </a:lnTo>
                  <a:lnTo>
                    <a:pt x="42203" y="23037"/>
                  </a:lnTo>
                  <a:lnTo>
                    <a:pt x="42125" y="22745"/>
                  </a:lnTo>
                  <a:lnTo>
                    <a:pt x="42047" y="22434"/>
                  </a:lnTo>
                  <a:lnTo>
                    <a:pt x="42008" y="22123"/>
                  </a:lnTo>
                  <a:lnTo>
                    <a:pt x="41969" y="21811"/>
                  </a:lnTo>
                  <a:lnTo>
                    <a:pt x="41930" y="21500"/>
                  </a:lnTo>
                  <a:lnTo>
                    <a:pt x="41891" y="20877"/>
                  </a:lnTo>
                  <a:lnTo>
                    <a:pt x="41891" y="20255"/>
                  </a:lnTo>
                  <a:lnTo>
                    <a:pt x="41891" y="19632"/>
                  </a:lnTo>
                  <a:lnTo>
                    <a:pt x="41891" y="19301"/>
                  </a:lnTo>
                  <a:lnTo>
                    <a:pt x="41930" y="18990"/>
                  </a:lnTo>
                  <a:lnTo>
                    <a:pt x="41969" y="18679"/>
                  </a:lnTo>
                  <a:lnTo>
                    <a:pt x="42027" y="18368"/>
                  </a:lnTo>
                  <a:lnTo>
                    <a:pt x="42183" y="17764"/>
                  </a:lnTo>
                  <a:lnTo>
                    <a:pt x="42358" y="17161"/>
                  </a:lnTo>
                  <a:lnTo>
                    <a:pt x="42533" y="16558"/>
                  </a:lnTo>
                  <a:lnTo>
                    <a:pt x="42670" y="15974"/>
                  </a:lnTo>
                  <a:lnTo>
                    <a:pt x="42728" y="15682"/>
                  </a:lnTo>
                  <a:lnTo>
                    <a:pt x="42767" y="15391"/>
                  </a:lnTo>
                  <a:lnTo>
                    <a:pt x="42786" y="15079"/>
                  </a:lnTo>
                  <a:lnTo>
                    <a:pt x="42806" y="14787"/>
                  </a:lnTo>
                  <a:lnTo>
                    <a:pt x="42086" y="15644"/>
                  </a:lnTo>
                  <a:lnTo>
                    <a:pt x="41755" y="16091"/>
                  </a:lnTo>
                  <a:lnTo>
                    <a:pt x="41424" y="16539"/>
                  </a:lnTo>
                  <a:lnTo>
                    <a:pt x="41093" y="16986"/>
                  </a:lnTo>
                  <a:lnTo>
                    <a:pt x="40782" y="17453"/>
                  </a:lnTo>
                  <a:lnTo>
                    <a:pt x="40490" y="17920"/>
                  </a:lnTo>
                  <a:lnTo>
                    <a:pt x="40198" y="18387"/>
                  </a:lnTo>
                  <a:lnTo>
                    <a:pt x="39926" y="18873"/>
                  </a:lnTo>
                  <a:lnTo>
                    <a:pt x="39673" y="19360"/>
                  </a:lnTo>
                  <a:lnTo>
                    <a:pt x="39420" y="19846"/>
                  </a:lnTo>
                  <a:lnTo>
                    <a:pt x="39187" y="20333"/>
                  </a:lnTo>
                  <a:lnTo>
                    <a:pt x="38973" y="20839"/>
                  </a:lnTo>
                  <a:lnTo>
                    <a:pt x="38778" y="21344"/>
                  </a:lnTo>
                  <a:lnTo>
                    <a:pt x="38603" y="21870"/>
                  </a:lnTo>
                  <a:lnTo>
                    <a:pt x="38428" y="22376"/>
                  </a:lnTo>
                  <a:lnTo>
                    <a:pt x="38272" y="22901"/>
                  </a:lnTo>
                  <a:lnTo>
                    <a:pt x="38156" y="23426"/>
                  </a:lnTo>
                  <a:lnTo>
                    <a:pt x="38039" y="23952"/>
                  </a:lnTo>
                  <a:lnTo>
                    <a:pt x="37941" y="24477"/>
                  </a:lnTo>
                  <a:lnTo>
                    <a:pt x="37864" y="25022"/>
                  </a:lnTo>
                  <a:lnTo>
                    <a:pt x="37825" y="25567"/>
                  </a:lnTo>
                  <a:lnTo>
                    <a:pt x="37786" y="26111"/>
                  </a:lnTo>
                  <a:lnTo>
                    <a:pt x="37766" y="26656"/>
                  </a:lnTo>
                  <a:lnTo>
                    <a:pt x="37786" y="27201"/>
                  </a:lnTo>
                  <a:lnTo>
                    <a:pt x="37825" y="27746"/>
                  </a:lnTo>
                  <a:lnTo>
                    <a:pt x="37883" y="28290"/>
                  </a:lnTo>
                  <a:lnTo>
                    <a:pt x="37961" y="28855"/>
                  </a:lnTo>
                  <a:lnTo>
                    <a:pt x="38078" y="29400"/>
                  </a:lnTo>
                  <a:lnTo>
                    <a:pt x="38214" y="29964"/>
                  </a:lnTo>
                  <a:lnTo>
                    <a:pt x="38370" y="30509"/>
                  </a:lnTo>
                  <a:lnTo>
                    <a:pt x="38564" y="31073"/>
                  </a:lnTo>
                  <a:lnTo>
                    <a:pt x="38681" y="31404"/>
                  </a:lnTo>
                  <a:lnTo>
                    <a:pt x="38837" y="31734"/>
                  </a:lnTo>
                  <a:lnTo>
                    <a:pt x="38992" y="32046"/>
                  </a:lnTo>
                  <a:lnTo>
                    <a:pt x="39167" y="32357"/>
                  </a:lnTo>
                  <a:lnTo>
                    <a:pt x="39498" y="32960"/>
                  </a:lnTo>
                  <a:lnTo>
                    <a:pt x="39848" y="33563"/>
                  </a:lnTo>
                  <a:lnTo>
                    <a:pt x="40179" y="34186"/>
                  </a:lnTo>
                  <a:lnTo>
                    <a:pt x="40335" y="34497"/>
                  </a:lnTo>
                  <a:lnTo>
                    <a:pt x="40451" y="34809"/>
                  </a:lnTo>
                  <a:lnTo>
                    <a:pt x="40568" y="35139"/>
                  </a:lnTo>
                  <a:lnTo>
                    <a:pt x="40665" y="35490"/>
                  </a:lnTo>
                  <a:lnTo>
                    <a:pt x="40743" y="35840"/>
                  </a:lnTo>
                  <a:lnTo>
                    <a:pt x="40782" y="36209"/>
                  </a:lnTo>
                  <a:lnTo>
                    <a:pt x="40802" y="36637"/>
                  </a:lnTo>
                  <a:lnTo>
                    <a:pt x="40782" y="37046"/>
                  </a:lnTo>
                  <a:lnTo>
                    <a:pt x="40724" y="37494"/>
                  </a:lnTo>
                  <a:lnTo>
                    <a:pt x="40646" y="37941"/>
                  </a:lnTo>
                  <a:lnTo>
                    <a:pt x="40529" y="38389"/>
                  </a:lnTo>
                  <a:lnTo>
                    <a:pt x="40393" y="38836"/>
                  </a:lnTo>
                  <a:lnTo>
                    <a:pt x="40237" y="39284"/>
                  </a:lnTo>
                  <a:lnTo>
                    <a:pt x="40062" y="39731"/>
                  </a:lnTo>
                  <a:lnTo>
                    <a:pt x="39848" y="40179"/>
                  </a:lnTo>
                  <a:lnTo>
                    <a:pt x="39634" y="40607"/>
                  </a:lnTo>
                  <a:lnTo>
                    <a:pt x="39401" y="41015"/>
                  </a:lnTo>
                  <a:lnTo>
                    <a:pt x="39167" y="41424"/>
                  </a:lnTo>
                  <a:lnTo>
                    <a:pt x="38934" y="41813"/>
                  </a:lnTo>
                  <a:lnTo>
                    <a:pt x="38681" y="42163"/>
                  </a:lnTo>
                  <a:lnTo>
                    <a:pt x="38428" y="42513"/>
                  </a:lnTo>
                  <a:lnTo>
                    <a:pt x="38175" y="42825"/>
                  </a:lnTo>
                  <a:lnTo>
                    <a:pt x="38078" y="42533"/>
                  </a:lnTo>
                  <a:lnTo>
                    <a:pt x="37980" y="42260"/>
                  </a:lnTo>
                  <a:lnTo>
                    <a:pt x="37844" y="41969"/>
                  </a:lnTo>
                  <a:lnTo>
                    <a:pt x="37708" y="41677"/>
                  </a:lnTo>
                  <a:lnTo>
                    <a:pt x="37533" y="41404"/>
                  </a:lnTo>
                  <a:lnTo>
                    <a:pt x="37358" y="41151"/>
                  </a:lnTo>
                  <a:lnTo>
                    <a:pt x="37183" y="40879"/>
                  </a:lnTo>
                  <a:lnTo>
                    <a:pt x="36969" y="40646"/>
                  </a:lnTo>
                  <a:lnTo>
                    <a:pt x="36755" y="40412"/>
                  </a:lnTo>
                  <a:lnTo>
                    <a:pt x="36521" y="40198"/>
                  </a:lnTo>
                  <a:lnTo>
                    <a:pt x="36268" y="40003"/>
                  </a:lnTo>
                  <a:lnTo>
                    <a:pt x="36015" y="39848"/>
                  </a:lnTo>
                  <a:lnTo>
                    <a:pt x="35743" y="39692"/>
                  </a:lnTo>
                  <a:lnTo>
                    <a:pt x="35451" y="39575"/>
                  </a:lnTo>
                  <a:lnTo>
                    <a:pt x="35159" y="39478"/>
                  </a:lnTo>
                  <a:lnTo>
                    <a:pt x="34867" y="39420"/>
                  </a:lnTo>
                  <a:lnTo>
                    <a:pt x="34867" y="39420"/>
                  </a:lnTo>
                  <a:lnTo>
                    <a:pt x="34984" y="39692"/>
                  </a:lnTo>
                  <a:lnTo>
                    <a:pt x="35120" y="40042"/>
                  </a:lnTo>
                  <a:lnTo>
                    <a:pt x="35256" y="40451"/>
                  </a:lnTo>
                  <a:lnTo>
                    <a:pt x="35393" y="40899"/>
                  </a:lnTo>
                  <a:lnTo>
                    <a:pt x="35529" y="41385"/>
                  </a:lnTo>
                  <a:lnTo>
                    <a:pt x="35646" y="41852"/>
                  </a:lnTo>
                  <a:lnTo>
                    <a:pt x="35723" y="42338"/>
                  </a:lnTo>
                  <a:lnTo>
                    <a:pt x="35782" y="42786"/>
                  </a:lnTo>
                  <a:lnTo>
                    <a:pt x="35782" y="43175"/>
                  </a:lnTo>
                  <a:lnTo>
                    <a:pt x="35782" y="43350"/>
                  </a:lnTo>
                  <a:lnTo>
                    <a:pt x="35762" y="43525"/>
                  </a:lnTo>
                  <a:lnTo>
                    <a:pt x="35723" y="43661"/>
                  </a:lnTo>
                  <a:lnTo>
                    <a:pt x="35665" y="43778"/>
                  </a:lnTo>
                  <a:lnTo>
                    <a:pt x="35607" y="43875"/>
                  </a:lnTo>
                  <a:lnTo>
                    <a:pt x="35509" y="43934"/>
                  </a:lnTo>
                  <a:lnTo>
                    <a:pt x="35412" y="43973"/>
                  </a:lnTo>
                  <a:lnTo>
                    <a:pt x="35295" y="43992"/>
                  </a:lnTo>
                  <a:lnTo>
                    <a:pt x="35159" y="43973"/>
                  </a:lnTo>
                  <a:lnTo>
                    <a:pt x="35004" y="43914"/>
                  </a:lnTo>
                  <a:lnTo>
                    <a:pt x="34828" y="43817"/>
                  </a:lnTo>
                  <a:lnTo>
                    <a:pt x="34614" y="43681"/>
                  </a:lnTo>
                  <a:lnTo>
                    <a:pt x="34400" y="43486"/>
                  </a:lnTo>
                  <a:lnTo>
                    <a:pt x="34147" y="43272"/>
                  </a:lnTo>
                  <a:lnTo>
                    <a:pt x="33953" y="43078"/>
                  </a:lnTo>
                  <a:lnTo>
                    <a:pt x="33778" y="42864"/>
                  </a:lnTo>
                  <a:lnTo>
                    <a:pt x="33622" y="42650"/>
                  </a:lnTo>
                  <a:lnTo>
                    <a:pt x="33466" y="42416"/>
                  </a:lnTo>
                  <a:lnTo>
                    <a:pt x="33350" y="42163"/>
                  </a:lnTo>
                  <a:lnTo>
                    <a:pt x="33233" y="41930"/>
                  </a:lnTo>
                  <a:lnTo>
                    <a:pt x="33116" y="41657"/>
                  </a:lnTo>
                  <a:lnTo>
                    <a:pt x="33038" y="41385"/>
                  </a:lnTo>
                  <a:lnTo>
                    <a:pt x="32961" y="41113"/>
                  </a:lnTo>
                  <a:lnTo>
                    <a:pt x="32902" y="40840"/>
                  </a:lnTo>
                  <a:lnTo>
                    <a:pt x="32863" y="40548"/>
                  </a:lnTo>
                  <a:lnTo>
                    <a:pt x="32824" y="40256"/>
                  </a:lnTo>
                  <a:lnTo>
                    <a:pt x="32785" y="39653"/>
                  </a:lnTo>
                  <a:lnTo>
                    <a:pt x="32766" y="39050"/>
                  </a:lnTo>
                  <a:lnTo>
                    <a:pt x="32805" y="38447"/>
                  </a:lnTo>
                  <a:lnTo>
                    <a:pt x="32863" y="37844"/>
                  </a:lnTo>
                  <a:lnTo>
                    <a:pt x="32961" y="37241"/>
                  </a:lnTo>
                  <a:lnTo>
                    <a:pt x="33058" y="36657"/>
                  </a:lnTo>
                  <a:lnTo>
                    <a:pt x="33175" y="36073"/>
                  </a:lnTo>
                  <a:lnTo>
                    <a:pt x="33311" y="35548"/>
                  </a:lnTo>
                  <a:lnTo>
                    <a:pt x="33466" y="35042"/>
                  </a:lnTo>
                  <a:lnTo>
                    <a:pt x="33603" y="34556"/>
                  </a:lnTo>
                  <a:lnTo>
                    <a:pt x="33894" y="33602"/>
                  </a:lnTo>
                  <a:lnTo>
                    <a:pt x="34031" y="33116"/>
                  </a:lnTo>
                  <a:lnTo>
                    <a:pt x="34147" y="32649"/>
                  </a:lnTo>
                  <a:lnTo>
                    <a:pt x="34225" y="32162"/>
                  </a:lnTo>
                  <a:lnTo>
                    <a:pt x="34303" y="31676"/>
                  </a:lnTo>
                  <a:lnTo>
                    <a:pt x="34361" y="31190"/>
                  </a:lnTo>
                  <a:lnTo>
                    <a:pt x="34361" y="30723"/>
                  </a:lnTo>
                  <a:lnTo>
                    <a:pt x="34361" y="30256"/>
                  </a:lnTo>
                  <a:lnTo>
                    <a:pt x="34303" y="29789"/>
                  </a:lnTo>
                  <a:lnTo>
                    <a:pt x="34206" y="29341"/>
                  </a:lnTo>
                  <a:lnTo>
                    <a:pt x="34070" y="28874"/>
                  </a:lnTo>
                  <a:lnTo>
                    <a:pt x="33992" y="28660"/>
                  </a:lnTo>
                  <a:lnTo>
                    <a:pt x="33894" y="28446"/>
                  </a:lnTo>
                  <a:lnTo>
                    <a:pt x="33797" y="28232"/>
                  </a:lnTo>
                  <a:lnTo>
                    <a:pt x="33661" y="28018"/>
                  </a:lnTo>
                  <a:lnTo>
                    <a:pt x="33525" y="27804"/>
                  </a:lnTo>
                  <a:lnTo>
                    <a:pt x="33389" y="27590"/>
                  </a:lnTo>
                  <a:lnTo>
                    <a:pt x="33213" y="27376"/>
                  </a:lnTo>
                  <a:lnTo>
                    <a:pt x="33038" y="27181"/>
                  </a:lnTo>
                  <a:lnTo>
                    <a:pt x="32863" y="27006"/>
                  </a:lnTo>
                  <a:lnTo>
                    <a:pt x="32688" y="26831"/>
                  </a:lnTo>
                  <a:lnTo>
                    <a:pt x="32280" y="26500"/>
                  </a:lnTo>
                  <a:lnTo>
                    <a:pt x="31852" y="26209"/>
                  </a:lnTo>
                  <a:lnTo>
                    <a:pt x="31423" y="25936"/>
                  </a:lnTo>
                  <a:lnTo>
                    <a:pt x="30995" y="25644"/>
                  </a:lnTo>
                  <a:lnTo>
                    <a:pt x="30587" y="25353"/>
                  </a:lnTo>
                  <a:lnTo>
                    <a:pt x="30392" y="25197"/>
                  </a:lnTo>
                  <a:lnTo>
                    <a:pt x="30198" y="25022"/>
                  </a:lnTo>
                  <a:lnTo>
                    <a:pt x="30023" y="24866"/>
                  </a:lnTo>
                  <a:lnTo>
                    <a:pt x="29867" y="24672"/>
                  </a:lnTo>
                  <a:lnTo>
                    <a:pt x="29692" y="24438"/>
                  </a:lnTo>
                  <a:lnTo>
                    <a:pt x="29536" y="24224"/>
                  </a:lnTo>
                  <a:lnTo>
                    <a:pt x="29439" y="23991"/>
                  </a:lnTo>
                  <a:lnTo>
                    <a:pt x="29342" y="23757"/>
                  </a:lnTo>
                  <a:lnTo>
                    <a:pt x="29283" y="23524"/>
                  </a:lnTo>
                  <a:lnTo>
                    <a:pt x="29264" y="23290"/>
                  </a:lnTo>
                  <a:lnTo>
                    <a:pt x="29244" y="23057"/>
                  </a:lnTo>
                  <a:lnTo>
                    <a:pt x="29244" y="22823"/>
                  </a:lnTo>
                  <a:lnTo>
                    <a:pt x="29264" y="22590"/>
                  </a:lnTo>
                  <a:lnTo>
                    <a:pt x="29303" y="22337"/>
                  </a:lnTo>
                  <a:lnTo>
                    <a:pt x="29380" y="21850"/>
                  </a:lnTo>
                  <a:lnTo>
                    <a:pt x="29614" y="20819"/>
                  </a:lnTo>
                  <a:lnTo>
                    <a:pt x="29186" y="21558"/>
                  </a:lnTo>
                  <a:lnTo>
                    <a:pt x="28797" y="22259"/>
                  </a:lnTo>
                  <a:lnTo>
                    <a:pt x="28622" y="22609"/>
                  </a:lnTo>
                  <a:lnTo>
                    <a:pt x="28466" y="22959"/>
                  </a:lnTo>
                  <a:lnTo>
                    <a:pt x="28330" y="23310"/>
                  </a:lnTo>
                  <a:lnTo>
                    <a:pt x="28213" y="23660"/>
                  </a:lnTo>
                  <a:lnTo>
                    <a:pt x="28116" y="24010"/>
                  </a:lnTo>
                  <a:lnTo>
                    <a:pt x="28019" y="24360"/>
                  </a:lnTo>
                  <a:lnTo>
                    <a:pt x="27960" y="24749"/>
                  </a:lnTo>
                  <a:lnTo>
                    <a:pt x="27902" y="25119"/>
                  </a:lnTo>
                  <a:lnTo>
                    <a:pt x="27863" y="25528"/>
                  </a:lnTo>
                  <a:lnTo>
                    <a:pt x="27863" y="25936"/>
                  </a:lnTo>
                  <a:lnTo>
                    <a:pt x="27863" y="26364"/>
                  </a:lnTo>
                  <a:lnTo>
                    <a:pt x="27882" y="26812"/>
                  </a:lnTo>
                  <a:lnTo>
                    <a:pt x="27941" y="27298"/>
                  </a:lnTo>
                  <a:lnTo>
                    <a:pt x="27999" y="27785"/>
                  </a:lnTo>
                  <a:lnTo>
                    <a:pt x="28096" y="28271"/>
                  </a:lnTo>
                  <a:lnTo>
                    <a:pt x="28174" y="28738"/>
                  </a:lnTo>
                  <a:lnTo>
                    <a:pt x="28388" y="29711"/>
                  </a:lnTo>
                  <a:lnTo>
                    <a:pt x="28602" y="30664"/>
                  </a:lnTo>
                  <a:lnTo>
                    <a:pt x="28797" y="31637"/>
                  </a:lnTo>
                  <a:lnTo>
                    <a:pt x="28875" y="32123"/>
                  </a:lnTo>
                  <a:lnTo>
                    <a:pt x="28952" y="32610"/>
                  </a:lnTo>
                  <a:lnTo>
                    <a:pt x="29011" y="33096"/>
                  </a:lnTo>
                  <a:lnTo>
                    <a:pt x="29050" y="33583"/>
                  </a:lnTo>
                  <a:lnTo>
                    <a:pt x="29069" y="34069"/>
                  </a:lnTo>
                  <a:lnTo>
                    <a:pt x="29069" y="34556"/>
                  </a:lnTo>
                  <a:lnTo>
                    <a:pt x="29050" y="35178"/>
                  </a:lnTo>
                  <a:lnTo>
                    <a:pt x="28991" y="35781"/>
                  </a:lnTo>
                  <a:lnTo>
                    <a:pt x="28933" y="36385"/>
                  </a:lnTo>
                  <a:lnTo>
                    <a:pt x="28855" y="36968"/>
                  </a:lnTo>
                  <a:lnTo>
                    <a:pt x="28758" y="37532"/>
                  </a:lnTo>
                  <a:lnTo>
                    <a:pt x="28661" y="38097"/>
                  </a:lnTo>
                  <a:lnTo>
                    <a:pt x="28524" y="38661"/>
                  </a:lnTo>
                  <a:lnTo>
                    <a:pt x="28388" y="39225"/>
                  </a:lnTo>
                  <a:lnTo>
                    <a:pt x="28252" y="39770"/>
                  </a:lnTo>
                  <a:lnTo>
                    <a:pt x="28077" y="40334"/>
                  </a:lnTo>
                  <a:lnTo>
                    <a:pt x="27902" y="40879"/>
                  </a:lnTo>
                  <a:lnTo>
                    <a:pt x="27707" y="41424"/>
                  </a:lnTo>
                  <a:lnTo>
                    <a:pt x="27279" y="42552"/>
                  </a:lnTo>
                  <a:lnTo>
                    <a:pt x="26812" y="43681"/>
                  </a:lnTo>
                  <a:lnTo>
                    <a:pt x="26501" y="44479"/>
                  </a:lnTo>
                  <a:lnTo>
                    <a:pt x="26190" y="45276"/>
                  </a:lnTo>
                  <a:lnTo>
                    <a:pt x="26073" y="45685"/>
                  </a:lnTo>
                  <a:lnTo>
                    <a:pt x="25937" y="46113"/>
                  </a:lnTo>
                  <a:lnTo>
                    <a:pt x="25839" y="46522"/>
                  </a:lnTo>
                  <a:lnTo>
                    <a:pt x="25762" y="46950"/>
                  </a:lnTo>
                  <a:lnTo>
                    <a:pt x="25703" y="47358"/>
                  </a:lnTo>
                  <a:lnTo>
                    <a:pt x="25645" y="47786"/>
                  </a:lnTo>
                  <a:lnTo>
                    <a:pt x="25645" y="48195"/>
                  </a:lnTo>
                  <a:lnTo>
                    <a:pt x="25645" y="48623"/>
                  </a:lnTo>
                  <a:lnTo>
                    <a:pt x="25684" y="49031"/>
                  </a:lnTo>
                  <a:lnTo>
                    <a:pt x="25762" y="49440"/>
                  </a:lnTo>
                  <a:lnTo>
                    <a:pt x="25859" y="49868"/>
                  </a:lnTo>
                  <a:lnTo>
                    <a:pt x="25995" y="50277"/>
                  </a:lnTo>
                  <a:lnTo>
                    <a:pt x="25625" y="49712"/>
                  </a:lnTo>
                  <a:lnTo>
                    <a:pt x="25314" y="49168"/>
                  </a:lnTo>
                  <a:lnTo>
                    <a:pt x="25042" y="48623"/>
                  </a:lnTo>
                  <a:lnTo>
                    <a:pt x="24808" y="48078"/>
                  </a:lnTo>
                  <a:lnTo>
                    <a:pt x="24614" y="47533"/>
                  </a:lnTo>
                  <a:lnTo>
                    <a:pt x="24458" y="46988"/>
                  </a:lnTo>
                  <a:lnTo>
                    <a:pt x="24341" y="46424"/>
                  </a:lnTo>
                  <a:lnTo>
                    <a:pt x="24244" y="45860"/>
                  </a:lnTo>
                  <a:lnTo>
                    <a:pt x="24205" y="45296"/>
                  </a:lnTo>
                  <a:lnTo>
                    <a:pt x="24186" y="44712"/>
                  </a:lnTo>
                  <a:lnTo>
                    <a:pt x="24186" y="44128"/>
                  </a:lnTo>
                  <a:lnTo>
                    <a:pt x="24224" y="43545"/>
                  </a:lnTo>
                  <a:lnTo>
                    <a:pt x="24302" y="42941"/>
                  </a:lnTo>
                  <a:lnTo>
                    <a:pt x="24380" y="42338"/>
                  </a:lnTo>
                  <a:lnTo>
                    <a:pt x="24497" y="41716"/>
                  </a:lnTo>
                  <a:lnTo>
                    <a:pt x="24614" y="41074"/>
                  </a:lnTo>
                  <a:lnTo>
                    <a:pt x="24847" y="40120"/>
                  </a:lnTo>
                  <a:lnTo>
                    <a:pt x="25081" y="39206"/>
                  </a:lnTo>
                  <a:lnTo>
                    <a:pt x="25333" y="38291"/>
                  </a:lnTo>
                  <a:lnTo>
                    <a:pt x="25606" y="37416"/>
                  </a:lnTo>
                  <a:lnTo>
                    <a:pt x="26131" y="35684"/>
                  </a:lnTo>
                  <a:lnTo>
                    <a:pt x="26365" y="34828"/>
                  </a:lnTo>
                  <a:lnTo>
                    <a:pt x="26579" y="33972"/>
                  </a:lnTo>
                  <a:lnTo>
                    <a:pt x="26773" y="33116"/>
                  </a:lnTo>
                  <a:lnTo>
                    <a:pt x="26929" y="32240"/>
                  </a:lnTo>
                  <a:lnTo>
                    <a:pt x="26987" y="31793"/>
                  </a:lnTo>
                  <a:lnTo>
                    <a:pt x="27046" y="31365"/>
                  </a:lnTo>
                  <a:lnTo>
                    <a:pt x="27085" y="30917"/>
                  </a:lnTo>
                  <a:lnTo>
                    <a:pt x="27104" y="30470"/>
                  </a:lnTo>
                  <a:lnTo>
                    <a:pt x="27104" y="30022"/>
                  </a:lnTo>
                  <a:lnTo>
                    <a:pt x="27104" y="29555"/>
                  </a:lnTo>
                  <a:lnTo>
                    <a:pt x="27085" y="29088"/>
                  </a:lnTo>
                  <a:lnTo>
                    <a:pt x="27046" y="28621"/>
                  </a:lnTo>
                  <a:lnTo>
                    <a:pt x="26987" y="28154"/>
                  </a:lnTo>
                  <a:lnTo>
                    <a:pt x="26909" y="27668"/>
                  </a:lnTo>
                  <a:lnTo>
                    <a:pt x="26812" y="27162"/>
                  </a:lnTo>
                  <a:lnTo>
                    <a:pt x="26695" y="26676"/>
                  </a:lnTo>
                  <a:lnTo>
                    <a:pt x="26520" y="25897"/>
                  </a:lnTo>
                  <a:lnTo>
                    <a:pt x="26384" y="25119"/>
                  </a:lnTo>
                  <a:lnTo>
                    <a:pt x="26287" y="24380"/>
                  </a:lnTo>
                  <a:lnTo>
                    <a:pt x="26228" y="23621"/>
                  </a:lnTo>
                  <a:lnTo>
                    <a:pt x="26228" y="22901"/>
                  </a:lnTo>
                  <a:lnTo>
                    <a:pt x="26267" y="22162"/>
                  </a:lnTo>
                  <a:lnTo>
                    <a:pt x="26345" y="21442"/>
                  </a:lnTo>
                  <a:lnTo>
                    <a:pt x="26462" y="20741"/>
                  </a:lnTo>
                  <a:lnTo>
                    <a:pt x="26637" y="20041"/>
                  </a:lnTo>
                  <a:lnTo>
                    <a:pt x="26832" y="19340"/>
                  </a:lnTo>
                  <a:lnTo>
                    <a:pt x="27085" y="18659"/>
                  </a:lnTo>
                  <a:lnTo>
                    <a:pt x="27376" y="17978"/>
                  </a:lnTo>
                  <a:lnTo>
                    <a:pt x="27688" y="17297"/>
                  </a:lnTo>
                  <a:lnTo>
                    <a:pt x="28057" y="16636"/>
                  </a:lnTo>
                  <a:lnTo>
                    <a:pt x="28466" y="15974"/>
                  </a:lnTo>
                  <a:lnTo>
                    <a:pt x="28914" y="15313"/>
                  </a:lnTo>
                  <a:lnTo>
                    <a:pt x="29478" y="14496"/>
                  </a:lnTo>
                  <a:lnTo>
                    <a:pt x="30061" y="13640"/>
                  </a:lnTo>
                  <a:lnTo>
                    <a:pt x="30606" y="12725"/>
                  </a:lnTo>
                  <a:lnTo>
                    <a:pt x="31151" y="11791"/>
                  </a:lnTo>
                  <a:lnTo>
                    <a:pt x="31404" y="11324"/>
                  </a:lnTo>
                  <a:lnTo>
                    <a:pt x="31637" y="10838"/>
                  </a:lnTo>
                  <a:lnTo>
                    <a:pt x="31871" y="10351"/>
                  </a:lnTo>
                  <a:lnTo>
                    <a:pt x="32104" y="9865"/>
                  </a:lnTo>
                  <a:lnTo>
                    <a:pt x="32318" y="9359"/>
                  </a:lnTo>
                  <a:lnTo>
                    <a:pt x="32494" y="8853"/>
                  </a:lnTo>
                  <a:lnTo>
                    <a:pt x="32669" y="8347"/>
                  </a:lnTo>
                  <a:lnTo>
                    <a:pt x="32844" y="7841"/>
                  </a:lnTo>
                  <a:lnTo>
                    <a:pt x="32980" y="7335"/>
                  </a:lnTo>
                  <a:lnTo>
                    <a:pt x="33097" y="6830"/>
                  </a:lnTo>
                  <a:lnTo>
                    <a:pt x="33194" y="6324"/>
                  </a:lnTo>
                  <a:lnTo>
                    <a:pt x="33252" y="5818"/>
                  </a:lnTo>
                  <a:lnTo>
                    <a:pt x="33311" y="5312"/>
                  </a:lnTo>
                  <a:lnTo>
                    <a:pt x="33330" y="4806"/>
                  </a:lnTo>
                  <a:lnTo>
                    <a:pt x="33311" y="4300"/>
                  </a:lnTo>
                  <a:lnTo>
                    <a:pt x="33272" y="3794"/>
                  </a:lnTo>
                  <a:lnTo>
                    <a:pt x="33213" y="3308"/>
                  </a:lnTo>
                  <a:lnTo>
                    <a:pt x="33116" y="2802"/>
                  </a:lnTo>
                  <a:lnTo>
                    <a:pt x="32980" y="2316"/>
                  </a:lnTo>
                  <a:lnTo>
                    <a:pt x="32805" y="1849"/>
                  </a:lnTo>
                  <a:lnTo>
                    <a:pt x="32610" y="1362"/>
                  </a:lnTo>
                  <a:lnTo>
                    <a:pt x="32357" y="915"/>
                  </a:lnTo>
                  <a:lnTo>
                    <a:pt x="32085" y="448"/>
                  </a:lnTo>
                  <a:lnTo>
                    <a:pt x="31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3"/>
            <p:cNvSpPr/>
            <p:nvPr/>
          </p:nvSpPr>
          <p:spPr>
            <a:xfrm>
              <a:off x="3059900" y="-2587950"/>
              <a:ext cx="1835300" cy="1344975"/>
            </a:xfrm>
            <a:custGeom>
              <a:avLst/>
              <a:gdLst/>
              <a:ahLst/>
              <a:cxnLst/>
              <a:rect l="l" t="t" r="r" b="b"/>
              <a:pathLst>
                <a:path w="73412" h="53799" fill="none" extrusionOk="0">
                  <a:moveTo>
                    <a:pt x="1946" y="53798"/>
                  </a:moveTo>
                  <a:lnTo>
                    <a:pt x="1946" y="53798"/>
                  </a:lnTo>
                  <a:lnTo>
                    <a:pt x="2102" y="53623"/>
                  </a:lnTo>
                  <a:lnTo>
                    <a:pt x="2258" y="53409"/>
                  </a:lnTo>
                  <a:lnTo>
                    <a:pt x="2374" y="53176"/>
                  </a:lnTo>
                  <a:lnTo>
                    <a:pt x="2491" y="52923"/>
                  </a:lnTo>
                  <a:lnTo>
                    <a:pt x="2608" y="52631"/>
                  </a:lnTo>
                  <a:lnTo>
                    <a:pt x="2686" y="52339"/>
                  </a:lnTo>
                  <a:lnTo>
                    <a:pt x="2764" y="52047"/>
                  </a:lnTo>
                  <a:lnTo>
                    <a:pt x="2841" y="51717"/>
                  </a:lnTo>
                  <a:lnTo>
                    <a:pt x="2939" y="51074"/>
                  </a:lnTo>
                  <a:lnTo>
                    <a:pt x="2997" y="50452"/>
                  </a:lnTo>
                  <a:lnTo>
                    <a:pt x="3036" y="49868"/>
                  </a:lnTo>
                  <a:lnTo>
                    <a:pt x="3017" y="49362"/>
                  </a:lnTo>
                  <a:lnTo>
                    <a:pt x="3017" y="49362"/>
                  </a:lnTo>
                  <a:lnTo>
                    <a:pt x="2997" y="48779"/>
                  </a:lnTo>
                  <a:lnTo>
                    <a:pt x="2958" y="48156"/>
                  </a:lnTo>
                  <a:lnTo>
                    <a:pt x="2900" y="47533"/>
                  </a:lnTo>
                  <a:lnTo>
                    <a:pt x="2841" y="47241"/>
                  </a:lnTo>
                  <a:lnTo>
                    <a:pt x="2783" y="46950"/>
                  </a:lnTo>
                  <a:lnTo>
                    <a:pt x="2783" y="46950"/>
                  </a:lnTo>
                  <a:lnTo>
                    <a:pt x="2666" y="46619"/>
                  </a:lnTo>
                  <a:lnTo>
                    <a:pt x="2530" y="46308"/>
                  </a:lnTo>
                  <a:lnTo>
                    <a:pt x="2355" y="45996"/>
                  </a:lnTo>
                  <a:lnTo>
                    <a:pt x="2180" y="45704"/>
                  </a:lnTo>
                  <a:lnTo>
                    <a:pt x="1810" y="45121"/>
                  </a:lnTo>
                  <a:lnTo>
                    <a:pt x="1635" y="44809"/>
                  </a:lnTo>
                  <a:lnTo>
                    <a:pt x="1499" y="44498"/>
                  </a:lnTo>
                  <a:lnTo>
                    <a:pt x="1499" y="44498"/>
                  </a:lnTo>
                  <a:lnTo>
                    <a:pt x="1343" y="44089"/>
                  </a:lnTo>
                  <a:lnTo>
                    <a:pt x="1207" y="43681"/>
                  </a:lnTo>
                  <a:lnTo>
                    <a:pt x="1110" y="43253"/>
                  </a:lnTo>
                  <a:lnTo>
                    <a:pt x="1012" y="42825"/>
                  </a:lnTo>
                  <a:lnTo>
                    <a:pt x="857" y="41949"/>
                  </a:lnTo>
                  <a:lnTo>
                    <a:pt x="721" y="41093"/>
                  </a:lnTo>
                  <a:lnTo>
                    <a:pt x="721" y="41093"/>
                  </a:lnTo>
                  <a:lnTo>
                    <a:pt x="584" y="40256"/>
                  </a:lnTo>
                  <a:lnTo>
                    <a:pt x="468" y="39400"/>
                  </a:lnTo>
                  <a:lnTo>
                    <a:pt x="370" y="38564"/>
                  </a:lnTo>
                  <a:lnTo>
                    <a:pt x="293" y="37708"/>
                  </a:lnTo>
                  <a:lnTo>
                    <a:pt x="156" y="35995"/>
                  </a:lnTo>
                  <a:lnTo>
                    <a:pt x="40" y="34283"/>
                  </a:lnTo>
                  <a:lnTo>
                    <a:pt x="40" y="34283"/>
                  </a:lnTo>
                  <a:lnTo>
                    <a:pt x="1" y="33544"/>
                  </a:lnTo>
                  <a:lnTo>
                    <a:pt x="1" y="32804"/>
                  </a:lnTo>
                  <a:lnTo>
                    <a:pt x="20" y="32104"/>
                  </a:lnTo>
                  <a:lnTo>
                    <a:pt x="59" y="31423"/>
                  </a:lnTo>
                  <a:lnTo>
                    <a:pt x="117" y="30742"/>
                  </a:lnTo>
                  <a:lnTo>
                    <a:pt x="195" y="30081"/>
                  </a:lnTo>
                  <a:lnTo>
                    <a:pt x="312" y="29419"/>
                  </a:lnTo>
                  <a:lnTo>
                    <a:pt x="448" y="28777"/>
                  </a:lnTo>
                  <a:lnTo>
                    <a:pt x="623" y="28154"/>
                  </a:lnTo>
                  <a:lnTo>
                    <a:pt x="818" y="27512"/>
                  </a:lnTo>
                  <a:lnTo>
                    <a:pt x="1051" y="26890"/>
                  </a:lnTo>
                  <a:lnTo>
                    <a:pt x="1304" y="26267"/>
                  </a:lnTo>
                  <a:lnTo>
                    <a:pt x="1577" y="25644"/>
                  </a:lnTo>
                  <a:lnTo>
                    <a:pt x="1888" y="25002"/>
                  </a:lnTo>
                  <a:lnTo>
                    <a:pt x="2238" y="24380"/>
                  </a:lnTo>
                  <a:lnTo>
                    <a:pt x="2627" y="23738"/>
                  </a:lnTo>
                  <a:lnTo>
                    <a:pt x="2627" y="23738"/>
                  </a:lnTo>
                  <a:lnTo>
                    <a:pt x="3055" y="23057"/>
                  </a:lnTo>
                  <a:lnTo>
                    <a:pt x="3483" y="22376"/>
                  </a:lnTo>
                  <a:lnTo>
                    <a:pt x="3912" y="21714"/>
                  </a:lnTo>
                  <a:lnTo>
                    <a:pt x="4301" y="21033"/>
                  </a:lnTo>
                  <a:lnTo>
                    <a:pt x="4495" y="20702"/>
                  </a:lnTo>
                  <a:lnTo>
                    <a:pt x="4651" y="20352"/>
                  </a:lnTo>
                  <a:lnTo>
                    <a:pt x="4807" y="19982"/>
                  </a:lnTo>
                  <a:lnTo>
                    <a:pt x="4943" y="19632"/>
                  </a:lnTo>
                  <a:lnTo>
                    <a:pt x="5059" y="19243"/>
                  </a:lnTo>
                  <a:lnTo>
                    <a:pt x="5176" y="18873"/>
                  </a:lnTo>
                  <a:lnTo>
                    <a:pt x="5235" y="18465"/>
                  </a:lnTo>
                  <a:lnTo>
                    <a:pt x="5293" y="18056"/>
                  </a:lnTo>
                  <a:lnTo>
                    <a:pt x="5293" y="18056"/>
                  </a:lnTo>
                  <a:lnTo>
                    <a:pt x="5410" y="16694"/>
                  </a:lnTo>
                  <a:lnTo>
                    <a:pt x="5468" y="15858"/>
                  </a:lnTo>
                  <a:lnTo>
                    <a:pt x="5488" y="15001"/>
                  </a:lnTo>
                  <a:lnTo>
                    <a:pt x="5488" y="14554"/>
                  </a:lnTo>
                  <a:lnTo>
                    <a:pt x="5468" y="14145"/>
                  </a:lnTo>
                  <a:lnTo>
                    <a:pt x="5429" y="13737"/>
                  </a:lnTo>
                  <a:lnTo>
                    <a:pt x="5371" y="13348"/>
                  </a:lnTo>
                  <a:lnTo>
                    <a:pt x="5312" y="12978"/>
                  </a:lnTo>
                  <a:lnTo>
                    <a:pt x="5215" y="12647"/>
                  </a:lnTo>
                  <a:lnTo>
                    <a:pt x="5079" y="12355"/>
                  </a:lnTo>
                  <a:lnTo>
                    <a:pt x="5001" y="12239"/>
                  </a:lnTo>
                  <a:lnTo>
                    <a:pt x="4923" y="12122"/>
                  </a:lnTo>
                  <a:lnTo>
                    <a:pt x="4923" y="12122"/>
                  </a:lnTo>
                  <a:lnTo>
                    <a:pt x="5157" y="12316"/>
                  </a:lnTo>
                  <a:lnTo>
                    <a:pt x="5390" y="12530"/>
                  </a:lnTo>
                  <a:lnTo>
                    <a:pt x="5604" y="12744"/>
                  </a:lnTo>
                  <a:lnTo>
                    <a:pt x="5799" y="12959"/>
                  </a:lnTo>
                  <a:lnTo>
                    <a:pt x="5993" y="13192"/>
                  </a:lnTo>
                  <a:lnTo>
                    <a:pt x="6169" y="13425"/>
                  </a:lnTo>
                  <a:lnTo>
                    <a:pt x="6480" y="13892"/>
                  </a:lnTo>
                  <a:lnTo>
                    <a:pt x="6772" y="14398"/>
                  </a:lnTo>
                  <a:lnTo>
                    <a:pt x="7005" y="14904"/>
                  </a:lnTo>
                  <a:lnTo>
                    <a:pt x="7200" y="15449"/>
                  </a:lnTo>
                  <a:lnTo>
                    <a:pt x="7375" y="15994"/>
                  </a:lnTo>
                  <a:lnTo>
                    <a:pt x="7492" y="16539"/>
                  </a:lnTo>
                  <a:lnTo>
                    <a:pt x="7589" y="17103"/>
                  </a:lnTo>
                  <a:lnTo>
                    <a:pt x="7647" y="17687"/>
                  </a:lnTo>
                  <a:lnTo>
                    <a:pt x="7686" y="18270"/>
                  </a:lnTo>
                  <a:lnTo>
                    <a:pt x="7686" y="18873"/>
                  </a:lnTo>
                  <a:lnTo>
                    <a:pt x="7667" y="19457"/>
                  </a:lnTo>
                  <a:lnTo>
                    <a:pt x="7608" y="20060"/>
                  </a:lnTo>
                  <a:lnTo>
                    <a:pt x="7530" y="20644"/>
                  </a:lnTo>
                  <a:lnTo>
                    <a:pt x="7530" y="20644"/>
                  </a:lnTo>
                  <a:lnTo>
                    <a:pt x="7414" y="21130"/>
                  </a:lnTo>
                  <a:lnTo>
                    <a:pt x="7278" y="21714"/>
                  </a:lnTo>
                  <a:lnTo>
                    <a:pt x="7102" y="22356"/>
                  </a:lnTo>
                  <a:lnTo>
                    <a:pt x="6927" y="23037"/>
                  </a:lnTo>
                  <a:lnTo>
                    <a:pt x="6849" y="23387"/>
                  </a:lnTo>
                  <a:lnTo>
                    <a:pt x="6791" y="23738"/>
                  </a:lnTo>
                  <a:lnTo>
                    <a:pt x="6752" y="24049"/>
                  </a:lnTo>
                  <a:lnTo>
                    <a:pt x="6713" y="24380"/>
                  </a:lnTo>
                  <a:lnTo>
                    <a:pt x="6713" y="24672"/>
                  </a:lnTo>
                  <a:lnTo>
                    <a:pt x="6733" y="24944"/>
                  </a:lnTo>
                  <a:lnTo>
                    <a:pt x="6791" y="25197"/>
                  </a:lnTo>
                  <a:lnTo>
                    <a:pt x="6888" y="25411"/>
                  </a:lnTo>
                  <a:lnTo>
                    <a:pt x="6888" y="25411"/>
                  </a:lnTo>
                  <a:lnTo>
                    <a:pt x="7005" y="25625"/>
                  </a:lnTo>
                  <a:lnTo>
                    <a:pt x="7083" y="25722"/>
                  </a:lnTo>
                  <a:lnTo>
                    <a:pt x="7161" y="25781"/>
                  </a:lnTo>
                  <a:lnTo>
                    <a:pt x="7239" y="25839"/>
                  </a:lnTo>
                  <a:lnTo>
                    <a:pt x="7297" y="25878"/>
                  </a:lnTo>
                  <a:lnTo>
                    <a:pt x="7375" y="25917"/>
                  </a:lnTo>
                  <a:lnTo>
                    <a:pt x="7472" y="25936"/>
                  </a:lnTo>
                  <a:lnTo>
                    <a:pt x="7628" y="25936"/>
                  </a:lnTo>
                  <a:lnTo>
                    <a:pt x="7783" y="25897"/>
                  </a:lnTo>
                  <a:lnTo>
                    <a:pt x="7959" y="25819"/>
                  </a:lnTo>
                  <a:lnTo>
                    <a:pt x="8134" y="25703"/>
                  </a:lnTo>
                  <a:lnTo>
                    <a:pt x="8289" y="25586"/>
                  </a:lnTo>
                  <a:lnTo>
                    <a:pt x="8464" y="25430"/>
                  </a:lnTo>
                  <a:lnTo>
                    <a:pt x="8776" y="25100"/>
                  </a:lnTo>
                  <a:lnTo>
                    <a:pt x="9068" y="24769"/>
                  </a:lnTo>
                  <a:lnTo>
                    <a:pt x="9321" y="24457"/>
                  </a:lnTo>
                  <a:lnTo>
                    <a:pt x="9321" y="24457"/>
                  </a:lnTo>
                  <a:lnTo>
                    <a:pt x="9379" y="24730"/>
                  </a:lnTo>
                  <a:lnTo>
                    <a:pt x="9418" y="25002"/>
                  </a:lnTo>
                  <a:lnTo>
                    <a:pt x="9437" y="25294"/>
                  </a:lnTo>
                  <a:lnTo>
                    <a:pt x="9437" y="25567"/>
                  </a:lnTo>
                  <a:lnTo>
                    <a:pt x="9418" y="25858"/>
                  </a:lnTo>
                  <a:lnTo>
                    <a:pt x="9398" y="26150"/>
                  </a:lnTo>
                  <a:lnTo>
                    <a:pt x="9321" y="26714"/>
                  </a:lnTo>
                  <a:lnTo>
                    <a:pt x="9204" y="27279"/>
                  </a:lnTo>
                  <a:lnTo>
                    <a:pt x="9087" y="27862"/>
                  </a:lnTo>
                  <a:lnTo>
                    <a:pt x="8970" y="28427"/>
                  </a:lnTo>
                  <a:lnTo>
                    <a:pt x="8854" y="28991"/>
                  </a:lnTo>
                  <a:lnTo>
                    <a:pt x="8854" y="28991"/>
                  </a:lnTo>
                  <a:lnTo>
                    <a:pt x="8717" y="29905"/>
                  </a:lnTo>
                  <a:lnTo>
                    <a:pt x="8659" y="30372"/>
                  </a:lnTo>
                  <a:lnTo>
                    <a:pt x="8620" y="30820"/>
                  </a:lnTo>
                  <a:lnTo>
                    <a:pt x="8581" y="31267"/>
                  </a:lnTo>
                  <a:lnTo>
                    <a:pt x="8562" y="31715"/>
                  </a:lnTo>
                  <a:lnTo>
                    <a:pt x="8562" y="32162"/>
                  </a:lnTo>
                  <a:lnTo>
                    <a:pt x="8581" y="32610"/>
                  </a:lnTo>
                  <a:lnTo>
                    <a:pt x="8620" y="33038"/>
                  </a:lnTo>
                  <a:lnTo>
                    <a:pt x="8678" y="33485"/>
                  </a:lnTo>
                  <a:lnTo>
                    <a:pt x="8776" y="33914"/>
                  </a:lnTo>
                  <a:lnTo>
                    <a:pt x="8873" y="34361"/>
                  </a:lnTo>
                  <a:lnTo>
                    <a:pt x="9009" y="34789"/>
                  </a:lnTo>
                  <a:lnTo>
                    <a:pt x="9165" y="35217"/>
                  </a:lnTo>
                  <a:lnTo>
                    <a:pt x="9340" y="35645"/>
                  </a:lnTo>
                  <a:lnTo>
                    <a:pt x="9554" y="36073"/>
                  </a:lnTo>
                  <a:lnTo>
                    <a:pt x="9554" y="36073"/>
                  </a:lnTo>
                  <a:lnTo>
                    <a:pt x="9729" y="36365"/>
                  </a:lnTo>
                  <a:lnTo>
                    <a:pt x="9904" y="36637"/>
                  </a:lnTo>
                  <a:lnTo>
                    <a:pt x="10079" y="36890"/>
                  </a:lnTo>
                  <a:lnTo>
                    <a:pt x="10293" y="37143"/>
                  </a:lnTo>
                  <a:lnTo>
                    <a:pt x="10488" y="37377"/>
                  </a:lnTo>
                  <a:lnTo>
                    <a:pt x="10702" y="37571"/>
                  </a:lnTo>
                  <a:lnTo>
                    <a:pt x="10916" y="37727"/>
                  </a:lnTo>
                  <a:lnTo>
                    <a:pt x="11130" y="37863"/>
                  </a:lnTo>
                  <a:lnTo>
                    <a:pt x="11325" y="37941"/>
                  </a:lnTo>
                  <a:lnTo>
                    <a:pt x="11441" y="37941"/>
                  </a:lnTo>
                  <a:lnTo>
                    <a:pt x="11539" y="37961"/>
                  </a:lnTo>
                  <a:lnTo>
                    <a:pt x="11636" y="37941"/>
                  </a:lnTo>
                  <a:lnTo>
                    <a:pt x="11714" y="37902"/>
                  </a:lnTo>
                  <a:lnTo>
                    <a:pt x="11811" y="37863"/>
                  </a:lnTo>
                  <a:lnTo>
                    <a:pt x="11889" y="37805"/>
                  </a:lnTo>
                  <a:lnTo>
                    <a:pt x="11967" y="37727"/>
                  </a:lnTo>
                  <a:lnTo>
                    <a:pt x="12044" y="37630"/>
                  </a:lnTo>
                  <a:lnTo>
                    <a:pt x="12122" y="37494"/>
                  </a:lnTo>
                  <a:lnTo>
                    <a:pt x="12181" y="37357"/>
                  </a:lnTo>
                  <a:lnTo>
                    <a:pt x="12239" y="37202"/>
                  </a:lnTo>
                  <a:lnTo>
                    <a:pt x="12278" y="37007"/>
                  </a:lnTo>
                  <a:lnTo>
                    <a:pt x="12375" y="36560"/>
                  </a:lnTo>
                  <a:lnTo>
                    <a:pt x="12375" y="36560"/>
                  </a:lnTo>
                  <a:lnTo>
                    <a:pt x="12434" y="35976"/>
                  </a:lnTo>
                  <a:lnTo>
                    <a:pt x="12453" y="35353"/>
                  </a:lnTo>
                  <a:lnTo>
                    <a:pt x="12434" y="34731"/>
                  </a:lnTo>
                  <a:lnTo>
                    <a:pt x="12375" y="34089"/>
                  </a:lnTo>
                  <a:lnTo>
                    <a:pt x="12297" y="33466"/>
                  </a:lnTo>
                  <a:lnTo>
                    <a:pt x="12200" y="32843"/>
                  </a:lnTo>
                  <a:lnTo>
                    <a:pt x="12083" y="32240"/>
                  </a:lnTo>
                  <a:lnTo>
                    <a:pt x="11967" y="31657"/>
                  </a:lnTo>
                  <a:lnTo>
                    <a:pt x="11967" y="31657"/>
                  </a:lnTo>
                  <a:lnTo>
                    <a:pt x="12083" y="31929"/>
                  </a:lnTo>
                  <a:lnTo>
                    <a:pt x="12239" y="32201"/>
                  </a:lnTo>
                  <a:lnTo>
                    <a:pt x="12414" y="32435"/>
                  </a:lnTo>
                  <a:lnTo>
                    <a:pt x="12589" y="32688"/>
                  </a:lnTo>
                  <a:lnTo>
                    <a:pt x="12784" y="32902"/>
                  </a:lnTo>
                  <a:lnTo>
                    <a:pt x="12998" y="33135"/>
                  </a:lnTo>
                  <a:lnTo>
                    <a:pt x="13426" y="33563"/>
                  </a:lnTo>
                  <a:lnTo>
                    <a:pt x="13873" y="33972"/>
                  </a:lnTo>
                  <a:lnTo>
                    <a:pt x="14301" y="34419"/>
                  </a:lnTo>
                  <a:lnTo>
                    <a:pt x="14515" y="34633"/>
                  </a:lnTo>
                  <a:lnTo>
                    <a:pt x="14710" y="34867"/>
                  </a:lnTo>
                  <a:lnTo>
                    <a:pt x="14885" y="35120"/>
                  </a:lnTo>
                  <a:lnTo>
                    <a:pt x="15041" y="35373"/>
                  </a:lnTo>
                  <a:lnTo>
                    <a:pt x="15041" y="35373"/>
                  </a:lnTo>
                  <a:lnTo>
                    <a:pt x="15158" y="35606"/>
                  </a:lnTo>
                  <a:lnTo>
                    <a:pt x="15274" y="35859"/>
                  </a:lnTo>
                  <a:lnTo>
                    <a:pt x="15391" y="36132"/>
                  </a:lnTo>
                  <a:lnTo>
                    <a:pt x="15488" y="36404"/>
                  </a:lnTo>
                  <a:lnTo>
                    <a:pt x="15663" y="36968"/>
                  </a:lnTo>
                  <a:lnTo>
                    <a:pt x="15800" y="37552"/>
                  </a:lnTo>
                  <a:lnTo>
                    <a:pt x="15897" y="38155"/>
                  </a:lnTo>
                  <a:lnTo>
                    <a:pt x="15955" y="38739"/>
                  </a:lnTo>
                  <a:lnTo>
                    <a:pt x="15994" y="39323"/>
                  </a:lnTo>
                  <a:lnTo>
                    <a:pt x="15975" y="39867"/>
                  </a:lnTo>
                  <a:lnTo>
                    <a:pt x="15975" y="39867"/>
                  </a:lnTo>
                  <a:lnTo>
                    <a:pt x="15955" y="39167"/>
                  </a:lnTo>
                  <a:lnTo>
                    <a:pt x="15936" y="38466"/>
                  </a:lnTo>
                  <a:lnTo>
                    <a:pt x="15877" y="37007"/>
                  </a:lnTo>
                  <a:lnTo>
                    <a:pt x="15858" y="36287"/>
                  </a:lnTo>
                  <a:lnTo>
                    <a:pt x="15877" y="35567"/>
                  </a:lnTo>
                  <a:lnTo>
                    <a:pt x="15916" y="35217"/>
                  </a:lnTo>
                  <a:lnTo>
                    <a:pt x="15955" y="34867"/>
                  </a:lnTo>
                  <a:lnTo>
                    <a:pt x="15994" y="34536"/>
                  </a:lnTo>
                  <a:lnTo>
                    <a:pt x="16072" y="34205"/>
                  </a:lnTo>
                  <a:lnTo>
                    <a:pt x="16072" y="34205"/>
                  </a:lnTo>
                  <a:lnTo>
                    <a:pt x="16169" y="33797"/>
                  </a:lnTo>
                  <a:lnTo>
                    <a:pt x="16306" y="33427"/>
                  </a:lnTo>
                  <a:lnTo>
                    <a:pt x="16481" y="33077"/>
                  </a:lnTo>
                  <a:lnTo>
                    <a:pt x="16656" y="32727"/>
                  </a:lnTo>
                  <a:lnTo>
                    <a:pt x="16850" y="32396"/>
                  </a:lnTo>
                  <a:lnTo>
                    <a:pt x="17064" y="32085"/>
                  </a:lnTo>
                  <a:lnTo>
                    <a:pt x="17531" y="31462"/>
                  </a:lnTo>
                  <a:lnTo>
                    <a:pt x="18018" y="30859"/>
                  </a:lnTo>
                  <a:lnTo>
                    <a:pt x="18485" y="30256"/>
                  </a:lnTo>
                  <a:lnTo>
                    <a:pt x="18718" y="29925"/>
                  </a:lnTo>
                  <a:lnTo>
                    <a:pt x="18932" y="29614"/>
                  </a:lnTo>
                  <a:lnTo>
                    <a:pt x="19127" y="29283"/>
                  </a:lnTo>
                  <a:lnTo>
                    <a:pt x="19302" y="28933"/>
                  </a:lnTo>
                  <a:lnTo>
                    <a:pt x="19302" y="28933"/>
                  </a:lnTo>
                  <a:lnTo>
                    <a:pt x="19535" y="28407"/>
                  </a:lnTo>
                  <a:lnTo>
                    <a:pt x="19730" y="27862"/>
                  </a:lnTo>
                  <a:lnTo>
                    <a:pt x="19886" y="27298"/>
                  </a:lnTo>
                  <a:lnTo>
                    <a:pt x="20022" y="26734"/>
                  </a:lnTo>
                  <a:lnTo>
                    <a:pt x="20139" y="26150"/>
                  </a:lnTo>
                  <a:lnTo>
                    <a:pt x="20216" y="25567"/>
                  </a:lnTo>
                  <a:lnTo>
                    <a:pt x="20275" y="24963"/>
                  </a:lnTo>
                  <a:lnTo>
                    <a:pt x="20314" y="24360"/>
                  </a:lnTo>
                  <a:lnTo>
                    <a:pt x="20314" y="23757"/>
                  </a:lnTo>
                  <a:lnTo>
                    <a:pt x="20294" y="23154"/>
                  </a:lnTo>
                  <a:lnTo>
                    <a:pt x="20275" y="22551"/>
                  </a:lnTo>
                  <a:lnTo>
                    <a:pt x="20216" y="21967"/>
                  </a:lnTo>
                  <a:lnTo>
                    <a:pt x="20158" y="21383"/>
                  </a:lnTo>
                  <a:lnTo>
                    <a:pt x="20061" y="20800"/>
                  </a:lnTo>
                  <a:lnTo>
                    <a:pt x="19963" y="20235"/>
                  </a:lnTo>
                  <a:lnTo>
                    <a:pt x="19847" y="19691"/>
                  </a:lnTo>
                  <a:lnTo>
                    <a:pt x="19847" y="19691"/>
                  </a:lnTo>
                  <a:lnTo>
                    <a:pt x="19769" y="19379"/>
                  </a:lnTo>
                  <a:lnTo>
                    <a:pt x="19652" y="19048"/>
                  </a:lnTo>
                  <a:lnTo>
                    <a:pt x="19360" y="18290"/>
                  </a:lnTo>
                  <a:lnTo>
                    <a:pt x="18991" y="17434"/>
                  </a:lnTo>
                  <a:lnTo>
                    <a:pt x="18640" y="16519"/>
                  </a:lnTo>
                  <a:lnTo>
                    <a:pt x="18465" y="16072"/>
                  </a:lnTo>
                  <a:lnTo>
                    <a:pt x="18329" y="15644"/>
                  </a:lnTo>
                  <a:lnTo>
                    <a:pt x="18212" y="15216"/>
                  </a:lnTo>
                  <a:lnTo>
                    <a:pt x="18134" y="14807"/>
                  </a:lnTo>
                  <a:lnTo>
                    <a:pt x="18096" y="14418"/>
                  </a:lnTo>
                  <a:lnTo>
                    <a:pt x="18096" y="14243"/>
                  </a:lnTo>
                  <a:lnTo>
                    <a:pt x="18096" y="14068"/>
                  </a:lnTo>
                  <a:lnTo>
                    <a:pt x="18115" y="13912"/>
                  </a:lnTo>
                  <a:lnTo>
                    <a:pt x="18154" y="13756"/>
                  </a:lnTo>
                  <a:lnTo>
                    <a:pt x="18212" y="13620"/>
                  </a:lnTo>
                  <a:lnTo>
                    <a:pt x="18271" y="13503"/>
                  </a:lnTo>
                  <a:lnTo>
                    <a:pt x="18271" y="13503"/>
                  </a:lnTo>
                  <a:lnTo>
                    <a:pt x="18543" y="13873"/>
                  </a:lnTo>
                  <a:lnTo>
                    <a:pt x="18835" y="14223"/>
                  </a:lnTo>
                  <a:lnTo>
                    <a:pt x="19107" y="14573"/>
                  </a:lnTo>
                  <a:lnTo>
                    <a:pt x="19399" y="14885"/>
                  </a:lnTo>
                  <a:lnTo>
                    <a:pt x="19691" y="15157"/>
                  </a:lnTo>
                  <a:lnTo>
                    <a:pt x="19983" y="15410"/>
                  </a:lnTo>
                  <a:lnTo>
                    <a:pt x="20294" y="15624"/>
                  </a:lnTo>
                  <a:lnTo>
                    <a:pt x="20450" y="15702"/>
                  </a:lnTo>
                  <a:lnTo>
                    <a:pt x="20605" y="15780"/>
                  </a:lnTo>
                  <a:lnTo>
                    <a:pt x="20761" y="15838"/>
                  </a:lnTo>
                  <a:lnTo>
                    <a:pt x="20917" y="15877"/>
                  </a:lnTo>
                  <a:lnTo>
                    <a:pt x="21072" y="15916"/>
                  </a:lnTo>
                  <a:lnTo>
                    <a:pt x="21248" y="15935"/>
                  </a:lnTo>
                  <a:lnTo>
                    <a:pt x="21403" y="15935"/>
                  </a:lnTo>
                  <a:lnTo>
                    <a:pt x="21578" y="15935"/>
                  </a:lnTo>
                  <a:lnTo>
                    <a:pt x="21753" y="15896"/>
                  </a:lnTo>
                  <a:lnTo>
                    <a:pt x="21909" y="15858"/>
                  </a:lnTo>
                  <a:lnTo>
                    <a:pt x="22084" y="15780"/>
                  </a:lnTo>
                  <a:lnTo>
                    <a:pt x="22259" y="15702"/>
                  </a:lnTo>
                  <a:lnTo>
                    <a:pt x="22434" y="15605"/>
                  </a:lnTo>
                  <a:lnTo>
                    <a:pt x="22629" y="15468"/>
                  </a:lnTo>
                  <a:lnTo>
                    <a:pt x="22804" y="15332"/>
                  </a:lnTo>
                  <a:lnTo>
                    <a:pt x="22999" y="15157"/>
                  </a:lnTo>
                  <a:lnTo>
                    <a:pt x="23174" y="14982"/>
                  </a:lnTo>
                  <a:lnTo>
                    <a:pt x="23368" y="14768"/>
                  </a:lnTo>
                  <a:lnTo>
                    <a:pt x="23368" y="14768"/>
                  </a:lnTo>
                  <a:lnTo>
                    <a:pt x="23602" y="14496"/>
                  </a:lnTo>
                  <a:lnTo>
                    <a:pt x="23816" y="14204"/>
                  </a:lnTo>
                  <a:lnTo>
                    <a:pt x="24010" y="13912"/>
                  </a:lnTo>
                  <a:lnTo>
                    <a:pt x="24186" y="13620"/>
                  </a:lnTo>
                  <a:lnTo>
                    <a:pt x="24341" y="13328"/>
                  </a:lnTo>
                  <a:lnTo>
                    <a:pt x="24497" y="13017"/>
                  </a:lnTo>
                  <a:lnTo>
                    <a:pt x="24633" y="12706"/>
                  </a:lnTo>
                  <a:lnTo>
                    <a:pt x="24769" y="12394"/>
                  </a:lnTo>
                  <a:lnTo>
                    <a:pt x="25003" y="11772"/>
                  </a:lnTo>
                  <a:lnTo>
                    <a:pt x="25197" y="11110"/>
                  </a:lnTo>
                  <a:lnTo>
                    <a:pt x="25372" y="10468"/>
                  </a:lnTo>
                  <a:lnTo>
                    <a:pt x="25528" y="9807"/>
                  </a:lnTo>
                  <a:lnTo>
                    <a:pt x="25820" y="8483"/>
                  </a:lnTo>
                  <a:lnTo>
                    <a:pt x="25976" y="7822"/>
                  </a:lnTo>
                  <a:lnTo>
                    <a:pt x="26170" y="7180"/>
                  </a:lnTo>
                  <a:lnTo>
                    <a:pt x="26365" y="6538"/>
                  </a:lnTo>
                  <a:lnTo>
                    <a:pt x="26598" y="5896"/>
                  </a:lnTo>
                  <a:lnTo>
                    <a:pt x="26734" y="5584"/>
                  </a:lnTo>
                  <a:lnTo>
                    <a:pt x="26871" y="5273"/>
                  </a:lnTo>
                  <a:lnTo>
                    <a:pt x="27026" y="4981"/>
                  </a:lnTo>
                  <a:lnTo>
                    <a:pt x="27201" y="4670"/>
                  </a:lnTo>
                  <a:lnTo>
                    <a:pt x="27201" y="4670"/>
                  </a:lnTo>
                  <a:lnTo>
                    <a:pt x="27201" y="4923"/>
                  </a:lnTo>
                  <a:lnTo>
                    <a:pt x="27221" y="5137"/>
                  </a:lnTo>
                  <a:lnTo>
                    <a:pt x="27240" y="5351"/>
                  </a:lnTo>
                  <a:lnTo>
                    <a:pt x="27279" y="5526"/>
                  </a:lnTo>
                  <a:lnTo>
                    <a:pt x="27318" y="5682"/>
                  </a:lnTo>
                  <a:lnTo>
                    <a:pt x="27376" y="5818"/>
                  </a:lnTo>
                  <a:lnTo>
                    <a:pt x="27435" y="5935"/>
                  </a:lnTo>
                  <a:lnTo>
                    <a:pt x="27513" y="6032"/>
                  </a:lnTo>
                  <a:lnTo>
                    <a:pt x="27590" y="6110"/>
                  </a:lnTo>
                  <a:lnTo>
                    <a:pt x="27688" y="6188"/>
                  </a:lnTo>
                  <a:lnTo>
                    <a:pt x="27785" y="6226"/>
                  </a:lnTo>
                  <a:lnTo>
                    <a:pt x="27882" y="6265"/>
                  </a:lnTo>
                  <a:lnTo>
                    <a:pt x="27999" y="6285"/>
                  </a:lnTo>
                  <a:lnTo>
                    <a:pt x="28096" y="6285"/>
                  </a:lnTo>
                  <a:lnTo>
                    <a:pt x="28233" y="6265"/>
                  </a:lnTo>
                  <a:lnTo>
                    <a:pt x="28349" y="6246"/>
                  </a:lnTo>
                  <a:lnTo>
                    <a:pt x="28602" y="6149"/>
                  </a:lnTo>
                  <a:lnTo>
                    <a:pt x="28855" y="6012"/>
                  </a:lnTo>
                  <a:lnTo>
                    <a:pt x="29108" y="5837"/>
                  </a:lnTo>
                  <a:lnTo>
                    <a:pt x="29361" y="5623"/>
                  </a:lnTo>
                  <a:lnTo>
                    <a:pt x="29595" y="5370"/>
                  </a:lnTo>
                  <a:lnTo>
                    <a:pt x="29828" y="5098"/>
                  </a:lnTo>
                  <a:lnTo>
                    <a:pt x="30042" y="4806"/>
                  </a:lnTo>
                  <a:lnTo>
                    <a:pt x="30217" y="4514"/>
                  </a:lnTo>
                  <a:lnTo>
                    <a:pt x="30217" y="4514"/>
                  </a:lnTo>
                  <a:lnTo>
                    <a:pt x="30470" y="4008"/>
                  </a:lnTo>
                  <a:lnTo>
                    <a:pt x="30723" y="3464"/>
                  </a:lnTo>
                  <a:lnTo>
                    <a:pt x="30956" y="2899"/>
                  </a:lnTo>
                  <a:lnTo>
                    <a:pt x="31171" y="2316"/>
                  </a:lnTo>
                  <a:lnTo>
                    <a:pt x="31365" y="1732"/>
                  </a:lnTo>
                  <a:lnTo>
                    <a:pt x="31540" y="1129"/>
                  </a:lnTo>
                  <a:lnTo>
                    <a:pt x="31657" y="565"/>
                  </a:lnTo>
                  <a:lnTo>
                    <a:pt x="31754" y="0"/>
                  </a:lnTo>
                  <a:lnTo>
                    <a:pt x="31754" y="0"/>
                  </a:lnTo>
                  <a:lnTo>
                    <a:pt x="32085" y="448"/>
                  </a:lnTo>
                  <a:lnTo>
                    <a:pt x="32357" y="915"/>
                  </a:lnTo>
                  <a:lnTo>
                    <a:pt x="32610" y="1362"/>
                  </a:lnTo>
                  <a:lnTo>
                    <a:pt x="32805" y="1849"/>
                  </a:lnTo>
                  <a:lnTo>
                    <a:pt x="32980" y="2316"/>
                  </a:lnTo>
                  <a:lnTo>
                    <a:pt x="33116" y="2802"/>
                  </a:lnTo>
                  <a:lnTo>
                    <a:pt x="33213" y="3308"/>
                  </a:lnTo>
                  <a:lnTo>
                    <a:pt x="33272" y="3794"/>
                  </a:lnTo>
                  <a:lnTo>
                    <a:pt x="33311" y="4300"/>
                  </a:lnTo>
                  <a:lnTo>
                    <a:pt x="33330" y="4806"/>
                  </a:lnTo>
                  <a:lnTo>
                    <a:pt x="33311" y="5312"/>
                  </a:lnTo>
                  <a:lnTo>
                    <a:pt x="33252" y="5818"/>
                  </a:lnTo>
                  <a:lnTo>
                    <a:pt x="33194" y="6324"/>
                  </a:lnTo>
                  <a:lnTo>
                    <a:pt x="33097" y="6830"/>
                  </a:lnTo>
                  <a:lnTo>
                    <a:pt x="32980" y="7335"/>
                  </a:lnTo>
                  <a:lnTo>
                    <a:pt x="32844" y="7841"/>
                  </a:lnTo>
                  <a:lnTo>
                    <a:pt x="32669" y="8347"/>
                  </a:lnTo>
                  <a:lnTo>
                    <a:pt x="32494" y="8853"/>
                  </a:lnTo>
                  <a:lnTo>
                    <a:pt x="32318" y="9359"/>
                  </a:lnTo>
                  <a:lnTo>
                    <a:pt x="32104" y="9865"/>
                  </a:lnTo>
                  <a:lnTo>
                    <a:pt x="31871" y="10351"/>
                  </a:lnTo>
                  <a:lnTo>
                    <a:pt x="31637" y="10838"/>
                  </a:lnTo>
                  <a:lnTo>
                    <a:pt x="31404" y="11324"/>
                  </a:lnTo>
                  <a:lnTo>
                    <a:pt x="31151" y="11791"/>
                  </a:lnTo>
                  <a:lnTo>
                    <a:pt x="30606" y="12725"/>
                  </a:lnTo>
                  <a:lnTo>
                    <a:pt x="30061" y="13640"/>
                  </a:lnTo>
                  <a:lnTo>
                    <a:pt x="29478" y="14496"/>
                  </a:lnTo>
                  <a:lnTo>
                    <a:pt x="28914" y="15313"/>
                  </a:lnTo>
                  <a:lnTo>
                    <a:pt x="28914" y="15313"/>
                  </a:lnTo>
                  <a:lnTo>
                    <a:pt x="28466" y="15974"/>
                  </a:lnTo>
                  <a:lnTo>
                    <a:pt x="28057" y="16636"/>
                  </a:lnTo>
                  <a:lnTo>
                    <a:pt x="27688" y="17297"/>
                  </a:lnTo>
                  <a:lnTo>
                    <a:pt x="27376" y="17978"/>
                  </a:lnTo>
                  <a:lnTo>
                    <a:pt x="27085" y="18659"/>
                  </a:lnTo>
                  <a:lnTo>
                    <a:pt x="26832" y="19340"/>
                  </a:lnTo>
                  <a:lnTo>
                    <a:pt x="26637" y="20041"/>
                  </a:lnTo>
                  <a:lnTo>
                    <a:pt x="26462" y="20741"/>
                  </a:lnTo>
                  <a:lnTo>
                    <a:pt x="26345" y="21442"/>
                  </a:lnTo>
                  <a:lnTo>
                    <a:pt x="26267" y="22162"/>
                  </a:lnTo>
                  <a:lnTo>
                    <a:pt x="26228" y="22901"/>
                  </a:lnTo>
                  <a:lnTo>
                    <a:pt x="26228" y="23621"/>
                  </a:lnTo>
                  <a:lnTo>
                    <a:pt x="26287" y="24380"/>
                  </a:lnTo>
                  <a:lnTo>
                    <a:pt x="26384" y="25119"/>
                  </a:lnTo>
                  <a:lnTo>
                    <a:pt x="26520" y="25897"/>
                  </a:lnTo>
                  <a:lnTo>
                    <a:pt x="26695" y="26676"/>
                  </a:lnTo>
                  <a:lnTo>
                    <a:pt x="26695" y="26676"/>
                  </a:lnTo>
                  <a:lnTo>
                    <a:pt x="26812" y="27162"/>
                  </a:lnTo>
                  <a:lnTo>
                    <a:pt x="26909" y="27668"/>
                  </a:lnTo>
                  <a:lnTo>
                    <a:pt x="26987" y="28154"/>
                  </a:lnTo>
                  <a:lnTo>
                    <a:pt x="27046" y="28621"/>
                  </a:lnTo>
                  <a:lnTo>
                    <a:pt x="27085" y="29088"/>
                  </a:lnTo>
                  <a:lnTo>
                    <a:pt x="27104" y="29555"/>
                  </a:lnTo>
                  <a:lnTo>
                    <a:pt x="27104" y="30022"/>
                  </a:lnTo>
                  <a:lnTo>
                    <a:pt x="27104" y="30470"/>
                  </a:lnTo>
                  <a:lnTo>
                    <a:pt x="27085" y="30917"/>
                  </a:lnTo>
                  <a:lnTo>
                    <a:pt x="27046" y="31365"/>
                  </a:lnTo>
                  <a:lnTo>
                    <a:pt x="26987" y="31793"/>
                  </a:lnTo>
                  <a:lnTo>
                    <a:pt x="26929" y="32240"/>
                  </a:lnTo>
                  <a:lnTo>
                    <a:pt x="26773" y="33116"/>
                  </a:lnTo>
                  <a:lnTo>
                    <a:pt x="26579" y="33972"/>
                  </a:lnTo>
                  <a:lnTo>
                    <a:pt x="26365" y="34828"/>
                  </a:lnTo>
                  <a:lnTo>
                    <a:pt x="26131" y="35684"/>
                  </a:lnTo>
                  <a:lnTo>
                    <a:pt x="25606" y="37416"/>
                  </a:lnTo>
                  <a:lnTo>
                    <a:pt x="25333" y="38291"/>
                  </a:lnTo>
                  <a:lnTo>
                    <a:pt x="25081" y="39206"/>
                  </a:lnTo>
                  <a:lnTo>
                    <a:pt x="24847" y="40120"/>
                  </a:lnTo>
                  <a:lnTo>
                    <a:pt x="24614" y="41074"/>
                  </a:lnTo>
                  <a:lnTo>
                    <a:pt x="24614" y="41074"/>
                  </a:lnTo>
                  <a:lnTo>
                    <a:pt x="24497" y="41716"/>
                  </a:lnTo>
                  <a:lnTo>
                    <a:pt x="24380" y="42338"/>
                  </a:lnTo>
                  <a:lnTo>
                    <a:pt x="24302" y="42941"/>
                  </a:lnTo>
                  <a:lnTo>
                    <a:pt x="24224" y="43545"/>
                  </a:lnTo>
                  <a:lnTo>
                    <a:pt x="24186" y="44128"/>
                  </a:lnTo>
                  <a:lnTo>
                    <a:pt x="24186" y="44712"/>
                  </a:lnTo>
                  <a:lnTo>
                    <a:pt x="24205" y="45296"/>
                  </a:lnTo>
                  <a:lnTo>
                    <a:pt x="24244" y="45860"/>
                  </a:lnTo>
                  <a:lnTo>
                    <a:pt x="24341" y="46424"/>
                  </a:lnTo>
                  <a:lnTo>
                    <a:pt x="24458" y="46988"/>
                  </a:lnTo>
                  <a:lnTo>
                    <a:pt x="24614" y="47533"/>
                  </a:lnTo>
                  <a:lnTo>
                    <a:pt x="24808" y="48078"/>
                  </a:lnTo>
                  <a:lnTo>
                    <a:pt x="25042" y="48623"/>
                  </a:lnTo>
                  <a:lnTo>
                    <a:pt x="25314" y="49168"/>
                  </a:lnTo>
                  <a:lnTo>
                    <a:pt x="25625" y="49712"/>
                  </a:lnTo>
                  <a:lnTo>
                    <a:pt x="25995" y="50277"/>
                  </a:lnTo>
                  <a:lnTo>
                    <a:pt x="25995" y="50277"/>
                  </a:lnTo>
                  <a:lnTo>
                    <a:pt x="25859" y="49868"/>
                  </a:lnTo>
                  <a:lnTo>
                    <a:pt x="25762" y="49440"/>
                  </a:lnTo>
                  <a:lnTo>
                    <a:pt x="25684" y="49031"/>
                  </a:lnTo>
                  <a:lnTo>
                    <a:pt x="25645" y="48623"/>
                  </a:lnTo>
                  <a:lnTo>
                    <a:pt x="25645" y="48195"/>
                  </a:lnTo>
                  <a:lnTo>
                    <a:pt x="25645" y="47786"/>
                  </a:lnTo>
                  <a:lnTo>
                    <a:pt x="25703" y="47358"/>
                  </a:lnTo>
                  <a:lnTo>
                    <a:pt x="25762" y="46950"/>
                  </a:lnTo>
                  <a:lnTo>
                    <a:pt x="25839" y="46522"/>
                  </a:lnTo>
                  <a:lnTo>
                    <a:pt x="25937" y="46113"/>
                  </a:lnTo>
                  <a:lnTo>
                    <a:pt x="26073" y="45685"/>
                  </a:lnTo>
                  <a:lnTo>
                    <a:pt x="26190" y="45276"/>
                  </a:lnTo>
                  <a:lnTo>
                    <a:pt x="26501" y="44479"/>
                  </a:lnTo>
                  <a:lnTo>
                    <a:pt x="26812" y="43681"/>
                  </a:lnTo>
                  <a:lnTo>
                    <a:pt x="26812" y="43681"/>
                  </a:lnTo>
                  <a:lnTo>
                    <a:pt x="27279" y="42552"/>
                  </a:lnTo>
                  <a:lnTo>
                    <a:pt x="27707" y="41424"/>
                  </a:lnTo>
                  <a:lnTo>
                    <a:pt x="27902" y="40879"/>
                  </a:lnTo>
                  <a:lnTo>
                    <a:pt x="28077" y="40334"/>
                  </a:lnTo>
                  <a:lnTo>
                    <a:pt x="28252" y="39770"/>
                  </a:lnTo>
                  <a:lnTo>
                    <a:pt x="28388" y="39225"/>
                  </a:lnTo>
                  <a:lnTo>
                    <a:pt x="28524" y="38661"/>
                  </a:lnTo>
                  <a:lnTo>
                    <a:pt x="28661" y="38097"/>
                  </a:lnTo>
                  <a:lnTo>
                    <a:pt x="28758" y="37532"/>
                  </a:lnTo>
                  <a:lnTo>
                    <a:pt x="28855" y="36968"/>
                  </a:lnTo>
                  <a:lnTo>
                    <a:pt x="28933" y="36385"/>
                  </a:lnTo>
                  <a:lnTo>
                    <a:pt x="28991" y="35781"/>
                  </a:lnTo>
                  <a:lnTo>
                    <a:pt x="29050" y="35178"/>
                  </a:lnTo>
                  <a:lnTo>
                    <a:pt x="29069" y="34556"/>
                  </a:lnTo>
                  <a:lnTo>
                    <a:pt x="29069" y="34556"/>
                  </a:lnTo>
                  <a:lnTo>
                    <a:pt x="29069" y="34069"/>
                  </a:lnTo>
                  <a:lnTo>
                    <a:pt x="29050" y="33583"/>
                  </a:lnTo>
                  <a:lnTo>
                    <a:pt x="29011" y="33096"/>
                  </a:lnTo>
                  <a:lnTo>
                    <a:pt x="28952" y="32610"/>
                  </a:lnTo>
                  <a:lnTo>
                    <a:pt x="28875" y="32123"/>
                  </a:lnTo>
                  <a:lnTo>
                    <a:pt x="28797" y="31637"/>
                  </a:lnTo>
                  <a:lnTo>
                    <a:pt x="28602" y="30664"/>
                  </a:lnTo>
                  <a:lnTo>
                    <a:pt x="28388" y="29711"/>
                  </a:lnTo>
                  <a:lnTo>
                    <a:pt x="28174" y="28738"/>
                  </a:lnTo>
                  <a:lnTo>
                    <a:pt x="28096" y="28271"/>
                  </a:lnTo>
                  <a:lnTo>
                    <a:pt x="27999" y="27785"/>
                  </a:lnTo>
                  <a:lnTo>
                    <a:pt x="27941" y="27298"/>
                  </a:lnTo>
                  <a:lnTo>
                    <a:pt x="27882" y="26812"/>
                  </a:lnTo>
                  <a:lnTo>
                    <a:pt x="27882" y="26812"/>
                  </a:lnTo>
                  <a:lnTo>
                    <a:pt x="27863" y="26364"/>
                  </a:lnTo>
                  <a:lnTo>
                    <a:pt x="27863" y="25936"/>
                  </a:lnTo>
                  <a:lnTo>
                    <a:pt x="27863" y="25528"/>
                  </a:lnTo>
                  <a:lnTo>
                    <a:pt x="27902" y="25119"/>
                  </a:lnTo>
                  <a:lnTo>
                    <a:pt x="27960" y="24749"/>
                  </a:lnTo>
                  <a:lnTo>
                    <a:pt x="28019" y="24360"/>
                  </a:lnTo>
                  <a:lnTo>
                    <a:pt x="28116" y="24010"/>
                  </a:lnTo>
                  <a:lnTo>
                    <a:pt x="28213" y="23660"/>
                  </a:lnTo>
                  <a:lnTo>
                    <a:pt x="28330" y="23310"/>
                  </a:lnTo>
                  <a:lnTo>
                    <a:pt x="28466" y="22959"/>
                  </a:lnTo>
                  <a:lnTo>
                    <a:pt x="28622" y="22609"/>
                  </a:lnTo>
                  <a:lnTo>
                    <a:pt x="28797" y="22259"/>
                  </a:lnTo>
                  <a:lnTo>
                    <a:pt x="29186" y="21558"/>
                  </a:lnTo>
                  <a:lnTo>
                    <a:pt x="29614" y="20819"/>
                  </a:lnTo>
                  <a:lnTo>
                    <a:pt x="29614" y="20819"/>
                  </a:lnTo>
                  <a:lnTo>
                    <a:pt x="29380" y="21850"/>
                  </a:lnTo>
                  <a:lnTo>
                    <a:pt x="29303" y="22337"/>
                  </a:lnTo>
                  <a:lnTo>
                    <a:pt x="29264" y="22590"/>
                  </a:lnTo>
                  <a:lnTo>
                    <a:pt x="29244" y="22823"/>
                  </a:lnTo>
                  <a:lnTo>
                    <a:pt x="29244" y="23057"/>
                  </a:lnTo>
                  <a:lnTo>
                    <a:pt x="29264" y="23290"/>
                  </a:lnTo>
                  <a:lnTo>
                    <a:pt x="29283" y="23524"/>
                  </a:lnTo>
                  <a:lnTo>
                    <a:pt x="29342" y="23757"/>
                  </a:lnTo>
                  <a:lnTo>
                    <a:pt x="29439" y="23991"/>
                  </a:lnTo>
                  <a:lnTo>
                    <a:pt x="29536" y="24224"/>
                  </a:lnTo>
                  <a:lnTo>
                    <a:pt x="29692" y="24438"/>
                  </a:lnTo>
                  <a:lnTo>
                    <a:pt x="29867" y="24672"/>
                  </a:lnTo>
                  <a:lnTo>
                    <a:pt x="29867" y="24672"/>
                  </a:lnTo>
                  <a:lnTo>
                    <a:pt x="30023" y="24866"/>
                  </a:lnTo>
                  <a:lnTo>
                    <a:pt x="30198" y="25022"/>
                  </a:lnTo>
                  <a:lnTo>
                    <a:pt x="30392" y="25197"/>
                  </a:lnTo>
                  <a:lnTo>
                    <a:pt x="30587" y="25353"/>
                  </a:lnTo>
                  <a:lnTo>
                    <a:pt x="30995" y="25644"/>
                  </a:lnTo>
                  <a:lnTo>
                    <a:pt x="31423" y="25936"/>
                  </a:lnTo>
                  <a:lnTo>
                    <a:pt x="31852" y="26209"/>
                  </a:lnTo>
                  <a:lnTo>
                    <a:pt x="32280" y="26500"/>
                  </a:lnTo>
                  <a:lnTo>
                    <a:pt x="32688" y="26831"/>
                  </a:lnTo>
                  <a:lnTo>
                    <a:pt x="32863" y="27006"/>
                  </a:lnTo>
                  <a:lnTo>
                    <a:pt x="33038" y="27181"/>
                  </a:lnTo>
                  <a:lnTo>
                    <a:pt x="33038" y="27181"/>
                  </a:lnTo>
                  <a:lnTo>
                    <a:pt x="33213" y="27376"/>
                  </a:lnTo>
                  <a:lnTo>
                    <a:pt x="33389" y="27590"/>
                  </a:lnTo>
                  <a:lnTo>
                    <a:pt x="33525" y="27804"/>
                  </a:lnTo>
                  <a:lnTo>
                    <a:pt x="33661" y="28018"/>
                  </a:lnTo>
                  <a:lnTo>
                    <a:pt x="33797" y="28232"/>
                  </a:lnTo>
                  <a:lnTo>
                    <a:pt x="33894" y="28446"/>
                  </a:lnTo>
                  <a:lnTo>
                    <a:pt x="33992" y="28660"/>
                  </a:lnTo>
                  <a:lnTo>
                    <a:pt x="34070" y="28874"/>
                  </a:lnTo>
                  <a:lnTo>
                    <a:pt x="34206" y="29341"/>
                  </a:lnTo>
                  <a:lnTo>
                    <a:pt x="34303" y="29789"/>
                  </a:lnTo>
                  <a:lnTo>
                    <a:pt x="34361" y="30256"/>
                  </a:lnTo>
                  <a:lnTo>
                    <a:pt x="34361" y="30723"/>
                  </a:lnTo>
                  <a:lnTo>
                    <a:pt x="34361" y="31190"/>
                  </a:lnTo>
                  <a:lnTo>
                    <a:pt x="34303" y="31676"/>
                  </a:lnTo>
                  <a:lnTo>
                    <a:pt x="34225" y="32162"/>
                  </a:lnTo>
                  <a:lnTo>
                    <a:pt x="34147" y="32649"/>
                  </a:lnTo>
                  <a:lnTo>
                    <a:pt x="34031" y="33116"/>
                  </a:lnTo>
                  <a:lnTo>
                    <a:pt x="33894" y="33602"/>
                  </a:lnTo>
                  <a:lnTo>
                    <a:pt x="33603" y="34556"/>
                  </a:lnTo>
                  <a:lnTo>
                    <a:pt x="33603" y="34556"/>
                  </a:lnTo>
                  <a:lnTo>
                    <a:pt x="33466" y="35042"/>
                  </a:lnTo>
                  <a:lnTo>
                    <a:pt x="33311" y="35548"/>
                  </a:lnTo>
                  <a:lnTo>
                    <a:pt x="33175" y="36073"/>
                  </a:lnTo>
                  <a:lnTo>
                    <a:pt x="33058" y="36657"/>
                  </a:lnTo>
                  <a:lnTo>
                    <a:pt x="32961" y="37241"/>
                  </a:lnTo>
                  <a:lnTo>
                    <a:pt x="32863" y="37844"/>
                  </a:lnTo>
                  <a:lnTo>
                    <a:pt x="32805" y="38447"/>
                  </a:lnTo>
                  <a:lnTo>
                    <a:pt x="32766" y="39050"/>
                  </a:lnTo>
                  <a:lnTo>
                    <a:pt x="32785" y="39653"/>
                  </a:lnTo>
                  <a:lnTo>
                    <a:pt x="32824" y="40256"/>
                  </a:lnTo>
                  <a:lnTo>
                    <a:pt x="32863" y="40548"/>
                  </a:lnTo>
                  <a:lnTo>
                    <a:pt x="32902" y="40840"/>
                  </a:lnTo>
                  <a:lnTo>
                    <a:pt x="32961" y="41113"/>
                  </a:lnTo>
                  <a:lnTo>
                    <a:pt x="33038" y="41385"/>
                  </a:lnTo>
                  <a:lnTo>
                    <a:pt x="33116" y="41657"/>
                  </a:lnTo>
                  <a:lnTo>
                    <a:pt x="33233" y="41930"/>
                  </a:lnTo>
                  <a:lnTo>
                    <a:pt x="33350" y="42163"/>
                  </a:lnTo>
                  <a:lnTo>
                    <a:pt x="33466" y="42416"/>
                  </a:lnTo>
                  <a:lnTo>
                    <a:pt x="33622" y="42650"/>
                  </a:lnTo>
                  <a:lnTo>
                    <a:pt x="33778" y="42864"/>
                  </a:lnTo>
                  <a:lnTo>
                    <a:pt x="33953" y="43078"/>
                  </a:lnTo>
                  <a:lnTo>
                    <a:pt x="34147" y="43272"/>
                  </a:lnTo>
                  <a:lnTo>
                    <a:pt x="34147" y="43272"/>
                  </a:lnTo>
                  <a:lnTo>
                    <a:pt x="34400" y="43486"/>
                  </a:lnTo>
                  <a:lnTo>
                    <a:pt x="34614" y="43681"/>
                  </a:lnTo>
                  <a:lnTo>
                    <a:pt x="34828" y="43817"/>
                  </a:lnTo>
                  <a:lnTo>
                    <a:pt x="35004" y="43914"/>
                  </a:lnTo>
                  <a:lnTo>
                    <a:pt x="35159" y="43973"/>
                  </a:lnTo>
                  <a:lnTo>
                    <a:pt x="35295" y="43992"/>
                  </a:lnTo>
                  <a:lnTo>
                    <a:pt x="35412" y="43973"/>
                  </a:lnTo>
                  <a:lnTo>
                    <a:pt x="35509" y="43934"/>
                  </a:lnTo>
                  <a:lnTo>
                    <a:pt x="35607" y="43875"/>
                  </a:lnTo>
                  <a:lnTo>
                    <a:pt x="35665" y="43778"/>
                  </a:lnTo>
                  <a:lnTo>
                    <a:pt x="35723" y="43661"/>
                  </a:lnTo>
                  <a:lnTo>
                    <a:pt x="35762" y="43525"/>
                  </a:lnTo>
                  <a:lnTo>
                    <a:pt x="35782" y="43350"/>
                  </a:lnTo>
                  <a:lnTo>
                    <a:pt x="35782" y="43175"/>
                  </a:lnTo>
                  <a:lnTo>
                    <a:pt x="35782" y="42786"/>
                  </a:lnTo>
                  <a:lnTo>
                    <a:pt x="35723" y="42338"/>
                  </a:lnTo>
                  <a:lnTo>
                    <a:pt x="35646" y="41852"/>
                  </a:lnTo>
                  <a:lnTo>
                    <a:pt x="35529" y="41385"/>
                  </a:lnTo>
                  <a:lnTo>
                    <a:pt x="35393" y="40899"/>
                  </a:lnTo>
                  <a:lnTo>
                    <a:pt x="35256" y="40451"/>
                  </a:lnTo>
                  <a:lnTo>
                    <a:pt x="35120" y="40042"/>
                  </a:lnTo>
                  <a:lnTo>
                    <a:pt x="34984" y="39692"/>
                  </a:lnTo>
                  <a:lnTo>
                    <a:pt x="34867" y="39420"/>
                  </a:lnTo>
                  <a:lnTo>
                    <a:pt x="34867" y="39420"/>
                  </a:lnTo>
                  <a:lnTo>
                    <a:pt x="35159" y="39478"/>
                  </a:lnTo>
                  <a:lnTo>
                    <a:pt x="35451" y="39575"/>
                  </a:lnTo>
                  <a:lnTo>
                    <a:pt x="35743" y="39692"/>
                  </a:lnTo>
                  <a:lnTo>
                    <a:pt x="36015" y="39848"/>
                  </a:lnTo>
                  <a:lnTo>
                    <a:pt x="36268" y="40003"/>
                  </a:lnTo>
                  <a:lnTo>
                    <a:pt x="36521" y="40198"/>
                  </a:lnTo>
                  <a:lnTo>
                    <a:pt x="36755" y="40412"/>
                  </a:lnTo>
                  <a:lnTo>
                    <a:pt x="36969" y="40646"/>
                  </a:lnTo>
                  <a:lnTo>
                    <a:pt x="37183" y="40879"/>
                  </a:lnTo>
                  <a:lnTo>
                    <a:pt x="37358" y="41151"/>
                  </a:lnTo>
                  <a:lnTo>
                    <a:pt x="37533" y="41404"/>
                  </a:lnTo>
                  <a:lnTo>
                    <a:pt x="37708" y="41677"/>
                  </a:lnTo>
                  <a:lnTo>
                    <a:pt x="37844" y="41969"/>
                  </a:lnTo>
                  <a:lnTo>
                    <a:pt x="37980" y="42260"/>
                  </a:lnTo>
                  <a:lnTo>
                    <a:pt x="38078" y="42533"/>
                  </a:lnTo>
                  <a:lnTo>
                    <a:pt x="38175" y="42825"/>
                  </a:lnTo>
                  <a:lnTo>
                    <a:pt x="38175" y="42825"/>
                  </a:lnTo>
                  <a:lnTo>
                    <a:pt x="38428" y="42513"/>
                  </a:lnTo>
                  <a:lnTo>
                    <a:pt x="38681" y="42163"/>
                  </a:lnTo>
                  <a:lnTo>
                    <a:pt x="38934" y="41813"/>
                  </a:lnTo>
                  <a:lnTo>
                    <a:pt x="39167" y="41424"/>
                  </a:lnTo>
                  <a:lnTo>
                    <a:pt x="39401" y="41015"/>
                  </a:lnTo>
                  <a:lnTo>
                    <a:pt x="39634" y="40607"/>
                  </a:lnTo>
                  <a:lnTo>
                    <a:pt x="39848" y="40179"/>
                  </a:lnTo>
                  <a:lnTo>
                    <a:pt x="40062" y="39731"/>
                  </a:lnTo>
                  <a:lnTo>
                    <a:pt x="40237" y="39284"/>
                  </a:lnTo>
                  <a:lnTo>
                    <a:pt x="40393" y="38836"/>
                  </a:lnTo>
                  <a:lnTo>
                    <a:pt x="40529" y="38389"/>
                  </a:lnTo>
                  <a:lnTo>
                    <a:pt x="40646" y="37941"/>
                  </a:lnTo>
                  <a:lnTo>
                    <a:pt x="40724" y="37494"/>
                  </a:lnTo>
                  <a:lnTo>
                    <a:pt x="40782" y="37046"/>
                  </a:lnTo>
                  <a:lnTo>
                    <a:pt x="40802" y="36637"/>
                  </a:lnTo>
                  <a:lnTo>
                    <a:pt x="40782" y="36209"/>
                  </a:lnTo>
                  <a:lnTo>
                    <a:pt x="40782" y="36209"/>
                  </a:lnTo>
                  <a:lnTo>
                    <a:pt x="40743" y="35840"/>
                  </a:lnTo>
                  <a:lnTo>
                    <a:pt x="40665" y="35490"/>
                  </a:lnTo>
                  <a:lnTo>
                    <a:pt x="40568" y="35139"/>
                  </a:lnTo>
                  <a:lnTo>
                    <a:pt x="40451" y="34809"/>
                  </a:lnTo>
                  <a:lnTo>
                    <a:pt x="40335" y="34497"/>
                  </a:lnTo>
                  <a:lnTo>
                    <a:pt x="40179" y="34186"/>
                  </a:lnTo>
                  <a:lnTo>
                    <a:pt x="39848" y="33563"/>
                  </a:lnTo>
                  <a:lnTo>
                    <a:pt x="39498" y="32960"/>
                  </a:lnTo>
                  <a:lnTo>
                    <a:pt x="39167" y="32357"/>
                  </a:lnTo>
                  <a:lnTo>
                    <a:pt x="38992" y="32046"/>
                  </a:lnTo>
                  <a:lnTo>
                    <a:pt x="38837" y="31734"/>
                  </a:lnTo>
                  <a:lnTo>
                    <a:pt x="38681" y="31404"/>
                  </a:lnTo>
                  <a:lnTo>
                    <a:pt x="38564" y="31073"/>
                  </a:lnTo>
                  <a:lnTo>
                    <a:pt x="38564" y="31073"/>
                  </a:lnTo>
                  <a:lnTo>
                    <a:pt x="38370" y="30509"/>
                  </a:lnTo>
                  <a:lnTo>
                    <a:pt x="38214" y="29964"/>
                  </a:lnTo>
                  <a:lnTo>
                    <a:pt x="38078" y="29400"/>
                  </a:lnTo>
                  <a:lnTo>
                    <a:pt x="37961" y="28855"/>
                  </a:lnTo>
                  <a:lnTo>
                    <a:pt x="37883" y="28290"/>
                  </a:lnTo>
                  <a:lnTo>
                    <a:pt x="37825" y="27746"/>
                  </a:lnTo>
                  <a:lnTo>
                    <a:pt x="37786" y="27201"/>
                  </a:lnTo>
                  <a:lnTo>
                    <a:pt x="37766" y="26656"/>
                  </a:lnTo>
                  <a:lnTo>
                    <a:pt x="37786" y="26111"/>
                  </a:lnTo>
                  <a:lnTo>
                    <a:pt x="37825" y="25567"/>
                  </a:lnTo>
                  <a:lnTo>
                    <a:pt x="37864" y="25022"/>
                  </a:lnTo>
                  <a:lnTo>
                    <a:pt x="37941" y="24477"/>
                  </a:lnTo>
                  <a:lnTo>
                    <a:pt x="38039" y="23952"/>
                  </a:lnTo>
                  <a:lnTo>
                    <a:pt x="38156" y="23426"/>
                  </a:lnTo>
                  <a:lnTo>
                    <a:pt x="38272" y="22901"/>
                  </a:lnTo>
                  <a:lnTo>
                    <a:pt x="38428" y="22376"/>
                  </a:lnTo>
                  <a:lnTo>
                    <a:pt x="38603" y="21870"/>
                  </a:lnTo>
                  <a:lnTo>
                    <a:pt x="38778" y="21344"/>
                  </a:lnTo>
                  <a:lnTo>
                    <a:pt x="38973" y="20839"/>
                  </a:lnTo>
                  <a:lnTo>
                    <a:pt x="39187" y="20333"/>
                  </a:lnTo>
                  <a:lnTo>
                    <a:pt x="39420" y="19846"/>
                  </a:lnTo>
                  <a:lnTo>
                    <a:pt x="39673" y="19360"/>
                  </a:lnTo>
                  <a:lnTo>
                    <a:pt x="39926" y="18873"/>
                  </a:lnTo>
                  <a:lnTo>
                    <a:pt x="40198" y="18387"/>
                  </a:lnTo>
                  <a:lnTo>
                    <a:pt x="40490" y="17920"/>
                  </a:lnTo>
                  <a:lnTo>
                    <a:pt x="40782" y="17453"/>
                  </a:lnTo>
                  <a:lnTo>
                    <a:pt x="41093" y="16986"/>
                  </a:lnTo>
                  <a:lnTo>
                    <a:pt x="41424" y="16539"/>
                  </a:lnTo>
                  <a:lnTo>
                    <a:pt x="41755" y="16091"/>
                  </a:lnTo>
                  <a:lnTo>
                    <a:pt x="42086" y="15644"/>
                  </a:lnTo>
                  <a:lnTo>
                    <a:pt x="42806" y="14787"/>
                  </a:lnTo>
                  <a:lnTo>
                    <a:pt x="42806" y="14787"/>
                  </a:lnTo>
                  <a:lnTo>
                    <a:pt x="42786" y="15079"/>
                  </a:lnTo>
                  <a:lnTo>
                    <a:pt x="42767" y="15391"/>
                  </a:lnTo>
                  <a:lnTo>
                    <a:pt x="42728" y="15682"/>
                  </a:lnTo>
                  <a:lnTo>
                    <a:pt x="42670" y="15974"/>
                  </a:lnTo>
                  <a:lnTo>
                    <a:pt x="42533" y="16558"/>
                  </a:lnTo>
                  <a:lnTo>
                    <a:pt x="42358" y="17161"/>
                  </a:lnTo>
                  <a:lnTo>
                    <a:pt x="42183" y="17764"/>
                  </a:lnTo>
                  <a:lnTo>
                    <a:pt x="42027" y="18368"/>
                  </a:lnTo>
                  <a:lnTo>
                    <a:pt x="41969" y="18679"/>
                  </a:lnTo>
                  <a:lnTo>
                    <a:pt x="41930" y="18990"/>
                  </a:lnTo>
                  <a:lnTo>
                    <a:pt x="41891" y="19301"/>
                  </a:lnTo>
                  <a:lnTo>
                    <a:pt x="41891" y="19632"/>
                  </a:lnTo>
                  <a:lnTo>
                    <a:pt x="41891" y="19632"/>
                  </a:lnTo>
                  <a:lnTo>
                    <a:pt x="41891" y="20255"/>
                  </a:lnTo>
                  <a:lnTo>
                    <a:pt x="41891" y="20877"/>
                  </a:lnTo>
                  <a:lnTo>
                    <a:pt x="41930" y="21500"/>
                  </a:lnTo>
                  <a:lnTo>
                    <a:pt x="41969" y="21811"/>
                  </a:lnTo>
                  <a:lnTo>
                    <a:pt x="42008" y="22123"/>
                  </a:lnTo>
                  <a:lnTo>
                    <a:pt x="42047" y="22434"/>
                  </a:lnTo>
                  <a:lnTo>
                    <a:pt x="42125" y="22745"/>
                  </a:lnTo>
                  <a:lnTo>
                    <a:pt x="42203" y="23037"/>
                  </a:lnTo>
                  <a:lnTo>
                    <a:pt x="42319" y="23329"/>
                  </a:lnTo>
                  <a:lnTo>
                    <a:pt x="42436" y="23621"/>
                  </a:lnTo>
                  <a:lnTo>
                    <a:pt x="42592" y="23893"/>
                  </a:lnTo>
                  <a:lnTo>
                    <a:pt x="42747" y="24146"/>
                  </a:lnTo>
                  <a:lnTo>
                    <a:pt x="42942" y="24399"/>
                  </a:lnTo>
                  <a:lnTo>
                    <a:pt x="42942" y="24399"/>
                  </a:lnTo>
                  <a:lnTo>
                    <a:pt x="43195" y="24672"/>
                  </a:lnTo>
                  <a:lnTo>
                    <a:pt x="43428" y="24886"/>
                  </a:lnTo>
                  <a:lnTo>
                    <a:pt x="43642" y="25061"/>
                  </a:lnTo>
                  <a:lnTo>
                    <a:pt x="43876" y="25216"/>
                  </a:lnTo>
                  <a:lnTo>
                    <a:pt x="44109" y="25333"/>
                  </a:lnTo>
                  <a:lnTo>
                    <a:pt x="44343" y="25430"/>
                  </a:lnTo>
                  <a:lnTo>
                    <a:pt x="44557" y="25489"/>
                  </a:lnTo>
                  <a:lnTo>
                    <a:pt x="44771" y="25508"/>
                  </a:lnTo>
                  <a:lnTo>
                    <a:pt x="45004" y="25508"/>
                  </a:lnTo>
                  <a:lnTo>
                    <a:pt x="45218" y="25489"/>
                  </a:lnTo>
                  <a:lnTo>
                    <a:pt x="45413" y="25450"/>
                  </a:lnTo>
                  <a:lnTo>
                    <a:pt x="45627" y="25372"/>
                  </a:lnTo>
                  <a:lnTo>
                    <a:pt x="45822" y="25275"/>
                  </a:lnTo>
                  <a:lnTo>
                    <a:pt x="46016" y="25177"/>
                  </a:lnTo>
                  <a:lnTo>
                    <a:pt x="46211" y="25041"/>
                  </a:lnTo>
                  <a:lnTo>
                    <a:pt x="46386" y="24886"/>
                  </a:lnTo>
                  <a:lnTo>
                    <a:pt x="46561" y="24730"/>
                  </a:lnTo>
                  <a:lnTo>
                    <a:pt x="46736" y="24555"/>
                  </a:lnTo>
                  <a:lnTo>
                    <a:pt x="46892" y="24360"/>
                  </a:lnTo>
                  <a:lnTo>
                    <a:pt x="47047" y="24166"/>
                  </a:lnTo>
                  <a:lnTo>
                    <a:pt x="47203" y="23952"/>
                  </a:lnTo>
                  <a:lnTo>
                    <a:pt x="47339" y="23718"/>
                  </a:lnTo>
                  <a:lnTo>
                    <a:pt x="47592" y="23271"/>
                  </a:lnTo>
                  <a:lnTo>
                    <a:pt x="47806" y="22784"/>
                  </a:lnTo>
                  <a:lnTo>
                    <a:pt x="47981" y="22298"/>
                  </a:lnTo>
                  <a:lnTo>
                    <a:pt x="48117" y="21811"/>
                  </a:lnTo>
                  <a:lnTo>
                    <a:pt x="48195" y="21344"/>
                  </a:lnTo>
                  <a:lnTo>
                    <a:pt x="48195" y="21344"/>
                  </a:lnTo>
                  <a:lnTo>
                    <a:pt x="48293" y="21734"/>
                  </a:lnTo>
                  <a:lnTo>
                    <a:pt x="48351" y="22123"/>
                  </a:lnTo>
                  <a:lnTo>
                    <a:pt x="48468" y="22959"/>
                  </a:lnTo>
                  <a:lnTo>
                    <a:pt x="48526" y="23368"/>
                  </a:lnTo>
                  <a:lnTo>
                    <a:pt x="48623" y="23796"/>
                  </a:lnTo>
                  <a:lnTo>
                    <a:pt x="48759" y="24205"/>
                  </a:lnTo>
                  <a:lnTo>
                    <a:pt x="48837" y="24419"/>
                  </a:lnTo>
                  <a:lnTo>
                    <a:pt x="48935" y="24613"/>
                  </a:lnTo>
                  <a:lnTo>
                    <a:pt x="48935" y="24613"/>
                  </a:lnTo>
                  <a:lnTo>
                    <a:pt x="49110" y="24924"/>
                  </a:lnTo>
                  <a:lnTo>
                    <a:pt x="49285" y="25197"/>
                  </a:lnTo>
                  <a:lnTo>
                    <a:pt x="49499" y="25450"/>
                  </a:lnTo>
                  <a:lnTo>
                    <a:pt x="49713" y="25683"/>
                  </a:lnTo>
                  <a:lnTo>
                    <a:pt x="49946" y="25917"/>
                  </a:lnTo>
                  <a:lnTo>
                    <a:pt x="50180" y="26111"/>
                  </a:lnTo>
                  <a:lnTo>
                    <a:pt x="50686" y="26500"/>
                  </a:lnTo>
                  <a:lnTo>
                    <a:pt x="51192" y="26890"/>
                  </a:lnTo>
                  <a:lnTo>
                    <a:pt x="51717" y="27279"/>
                  </a:lnTo>
                  <a:lnTo>
                    <a:pt x="51970" y="27473"/>
                  </a:lnTo>
                  <a:lnTo>
                    <a:pt x="52223" y="27687"/>
                  </a:lnTo>
                  <a:lnTo>
                    <a:pt x="52456" y="27901"/>
                  </a:lnTo>
                  <a:lnTo>
                    <a:pt x="52690" y="28154"/>
                  </a:lnTo>
                  <a:lnTo>
                    <a:pt x="52690" y="28154"/>
                  </a:lnTo>
                  <a:lnTo>
                    <a:pt x="52807" y="28290"/>
                  </a:lnTo>
                  <a:lnTo>
                    <a:pt x="52923" y="28466"/>
                  </a:lnTo>
                  <a:lnTo>
                    <a:pt x="53040" y="28641"/>
                  </a:lnTo>
                  <a:lnTo>
                    <a:pt x="53137" y="28835"/>
                  </a:lnTo>
                  <a:lnTo>
                    <a:pt x="53332" y="29263"/>
                  </a:lnTo>
                  <a:lnTo>
                    <a:pt x="53507" y="29711"/>
                  </a:lnTo>
                  <a:lnTo>
                    <a:pt x="53663" y="30217"/>
                  </a:lnTo>
                  <a:lnTo>
                    <a:pt x="53779" y="30742"/>
                  </a:lnTo>
                  <a:lnTo>
                    <a:pt x="53877" y="31287"/>
                  </a:lnTo>
                  <a:lnTo>
                    <a:pt x="53935" y="31851"/>
                  </a:lnTo>
                  <a:lnTo>
                    <a:pt x="53974" y="32415"/>
                  </a:lnTo>
                  <a:lnTo>
                    <a:pt x="53974" y="32960"/>
                  </a:lnTo>
                  <a:lnTo>
                    <a:pt x="53935" y="33485"/>
                  </a:lnTo>
                  <a:lnTo>
                    <a:pt x="53877" y="33991"/>
                  </a:lnTo>
                  <a:lnTo>
                    <a:pt x="53779" y="34478"/>
                  </a:lnTo>
                  <a:lnTo>
                    <a:pt x="53702" y="34692"/>
                  </a:lnTo>
                  <a:lnTo>
                    <a:pt x="53624" y="34906"/>
                  </a:lnTo>
                  <a:lnTo>
                    <a:pt x="53546" y="35100"/>
                  </a:lnTo>
                  <a:lnTo>
                    <a:pt x="53449" y="35295"/>
                  </a:lnTo>
                  <a:lnTo>
                    <a:pt x="53351" y="35470"/>
                  </a:lnTo>
                  <a:lnTo>
                    <a:pt x="53235" y="35626"/>
                  </a:lnTo>
                  <a:lnTo>
                    <a:pt x="53235" y="35626"/>
                  </a:lnTo>
                  <a:lnTo>
                    <a:pt x="53449" y="35781"/>
                  </a:lnTo>
                  <a:lnTo>
                    <a:pt x="53663" y="35918"/>
                  </a:lnTo>
                  <a:lnTo>
                    <a:pt x="53877" y="36015"/>
                  </a:lnTo>
                  <a:lnTo>
                    <a:pt x="54071" y="36093"/>
                  </a:lnTo>
                  <a:lnTo>
                    <a:pt x="54285" y="36151"/>
                  </a:lnTo>
                  <a:lnTo>
                    <a:pt x="54460" y="36171"/>
                  </a:lnTo>
                  <a:lnTo>
                    <a:pt x="54655" y="36190"/>
                  </a:lnTo>
                  <a:lnTo>
                    <a:pt x="54849" y="36171"/>
                  </a:lnTo>
                  <a:lnTo>
                    <a:pt x="55025" y="36132"/>
                  </a:lnTo>
                  <a:lnTo>
                    <a:pt x="55200" y="36073"/>
                  </a:lnTo>
                  <a:lnTo>
                    <a:pt x="55355" y="35995"/>
                  </a:lnTo>
                  <a:lnTo>
                    <a:pt x="55530" y="35898"/>
                  </a:lnTo>
                  <a:lnTo>
                    <a:pt x="55686" y="35781"/>
                  </a:lnTo>
                  <a:lnTo>
                    <a:pt x="55822" y="35645"/>
                  </a:lnTo>
                  <a:lnTo>
                    <a:pt x="55978" y="35509"/>
                  </a:lnTo>
                  <a:lnTo>
                    <a:pt x="56114" y="35353"/>
                  </a:lnTo>
                  <a:lnTo>
                    <a:pt x="56387" y="35023"/>
                  </a:lnTo>
                  <a:lnTo>
                    <a:pt x="56620" y="34633"/>
                  </a:lnTo>
                  <a:lnTo>
                    <a:pt x="56834" y="34225"/>
                  </a:lnTo>
                  <a:lnTo>
                    <a:pt x="57009" y="33816"/>
                  </a:lnTo>
                  <a:lnTo>
                    <a:pt x="57165" y="33369"/>
                  </a:lnTo>
                  <a:lnTo>
                    <a:pt x="57301" y="32941"/>
                  </a:lnTo>
                  <a:lnTo>
                    <a:pt x="57398" y="32532"/>
                  </a:lnTo>
                  <a:lnTo>
                    <a:pt x="57476" y="32123"/>
                  </a:lnTo>
                  <a:lnTo>
                    <a:pt x="57476" y="32123"/>
                  </a:lnTo>
                  <a:lnTo>
                    <a:pt x="57573" y="31423"/>
                  </a:lnTo>
                  <a:lnTo>
                    <a:pt x="57632" y="30762"/>
                  </a:lnTo>
                  <a:lnTo>
                    <a:pt x="57651" y="30139"/>
                  </a:lnTo>
                  <a:lnTo>
                    <a:pt x="57632" y="29536"/>
                  </a:lnTo>
                  <a:lnTo>
                    <a:pt x="57554" y="28952"/>
                  </a:lnTo>
                  <a:lnTo>
                    <a:pt x="57457" y="28388"/>
                  </a:lnTo>
                  <a:lnTo>
                    <a:pt x="57340" y="27843"/>
                  </a:lnTo>
                  <a:lnTo>
                    <a:pt x="57165" y="27318"/>
                  </a:lnTo>
                  <a:lnTo>
                    <a:pt x="56990" y="26792"/>
                  </a:lnTo>
                  <a:lnTo>
                    <a:pt x="56756" y="26267"/>
                  </a:lnTo>
                  <a:lnTo>
                    <a:pt x="56503" y="25761"/>
                  </a:lnTo>
                  <a:lnTo>
                    <a:pt x="56231" y="25236"/>
                  </a:lnTo>
                  <a:lnTo>
                    <a:pt x="55920" y="24710"/>
                  </a:lnTo>
                  <a:lnTo>
                    <a:pt x="55589" y="24166"/>
                  </a:lnTo>
                  <a:lnTo>
                    <a:pt x="54869" y="23018"/>
                  </a:lnTo>
                  <a:lnTo>
                    <a:pt x="54869" y="23018"/>
                  </a:lnTo>
                  <a:lnTo>
                    <a:pt x="54733" y="22804"/>
                  </a:lnTo>
                  <a:lnTo>
                    <a:pt x="54616" y="22590"/>
                  </a:lnTo>
                  <a:lnTo>
                    <a:pt x="54519" y="22356"/>
                  </a:lnTo>
                  <a:lnTo>
                    <a:pt x="54441" y="22142"/>
                  </a:lnTo>
                  <a:lnTo>
                    <a:pt x="54363" y="21909"/>
                  </a:lnTo>
                  <a:lnTo>
                    <a:pt x="54305" y="21695"/>
                  </a:lnTo>
                  <a:lnTo>
                    <a:pt x="54246" y="21461"/>
                  </a:lnTo>
                  <a:lnTo>
                    <a:pt x="54227" y="21247"/>
                  </a:lnTo>
                  <a:lnTo>
                    <a:pt x="54207" y="21014"/>
                  </a:lnTo>
                  <a:lnTo>
                    <a:pt x="54207" y="20800"/>
                  </a:lnTo>
                  <a:lnTo>
                    <a:pt x="54227" y="20352"/>
                  </a:lnTo>
                  <a:lnTo>
                    <a:pt x="54285" y="19905"/>
                  </a:lnTo>
                  <a:lnTo>
                    <a:pt x="54402" y="19457"/>
                  </a:lnTo>
                  <a:lnTo>
                    <a:pt x="54538" y="19010"/>
                  </a:lnTo>
                  <a:lnTo>
                    <a:pt x="54713" y="18562"/>
                  </a:lnTo>
                  <a:lnTo>
                    <a:pt x="54908" y="18115"/>
                  </a:lnTo>
                  <a:lnTo>
                    <a:pt x="55122" y="17667"/>
                  </a:lnTo>
                  <a:lnTo>
                    <a:pt x="55375" y="17220"/>
                  </a:lnTo>
                  <a:lnTo>
                    <a:pt x="55628" y="16772"/>
                  </a:lnTo>
                  <a:lnTo>
                    <a:pt x="56192" y="15877"/>
                  </a:lnTo>
                  <a:lnTo>
                    <a:pt x="56756" y="14982"/>
                  </a:lnTo>
                  <a:lnTo>
                    <a:pt x="57301" y="14087"/>
                  </a:lnTo>
                  <a:lnTo>
                    <a:pt x="57554" y="13659"/>
                  </a:lnTo>
                  <a:lnTo>
                    <a:pt x="57787" y="13211"/>
                  </a:lnTo>
                  <a:lnTo>
                    <a:pt x="58021" y="12764"/>
                  </a:lnTo>
                  <a:lnTo>
                    <a:pt x="58216" y="12316"/>
                  </a:lnTo>
                  <a:lnTo>
                    <a:pt x="58391" y="11869"/>
                  </a:lnTo>
                  <a:lnTo>
                    <a:pt x="58527" y="11441"/>
                  </a:lnTo>
                  <a:lnTo>
                    <a:pt x="58624" y="10993"/>
                  </a:lnTo>
                  <a:lnTo>
                    <a:pt x="58702" y="10546"/>
                  </a:lnTo>
                  <a:lnTo>
                    <a:pt x="58721" y="10118"/>
                  </a:lnTo>
                  <a:lnTo>
                    <a:pt x="58702" y="9884"/>
                  </a:lnTo>
                  <a:lnTo>
                    <a:pt x="58682" y="9670"/>
                  </a:lnTo>
                  <a:lnTo>
                    <a:pt x="58644" y="9456"/>
                  </a:lnTo>
                  <a:lnTo>
                    <a:pt x="58605" y="9223"/>
                  </a:lnTo>
                  <a:lnTo>
                    <a:pt x="58546" y="9009"/>
                  </a:lnTo>
                  <a:lnTo>
                    <a:pt x="58468" y="8795"/>
                  </a:lnTo>
                  <a:lnTo>
                    <a:pt x="58468" y="8795"/>
                  </a:lnTo>
                  <a:lnTo>
                    <a:pt x="58624" y="8853"/>
                  </a:lnTo>
                  <a:lnTo>
                    <a:pt x="58760" y="8931"/>
                  </a:lnTo>
                  <a:lnTo>
                    <a:pt x="58877" y="9009"/>
                  </a:lnTo>
                  <a:lnTo>
                    <a:pt x="58994" y="9106"/>
                  </a:lnTo>
                  <a:lnTo>
                    <a:pt x="59208" y="9301"/>
                  </a:lnTo>
                  <a:lnTo>
                    <a:pt x="59402" y="9534"/>
                  </a:lnTo>
                  <a:lnTo>
                    <a:pt x="59558" y="9807"/>
                  </a:lnTo>
                  <a:lnTo>
                    <a:pt x="59694" y="10079"/>
                  </a:lnTo>
                  <a:lnTo>
                    <a:pt x="59792" y="10390"/>
                  </a:lnTo>
                  <a:lnTo>
                    <a:pt x="59889" y="10702"/>
                  </a:lnTo>
                  <a:lnTo>
                    <a:pt x="59967" y="11032"/>
                  </a:lnTo>
                  <a:lnTo>
                    <a:pt x="60025" y="11363"/>
                  </a:lnTo>
                  <a:lnTo>
                    <a:pt x="60103" y="12025"/>
                  </a:lnTo>
                  <a:lnTo>
                    <a:pt x="60200" y="13211"/>
                  </a:lnTo>
                  <a:lnTo>
                    <a:pt x="60200" y="13211"/>
                  </a:lnTo>
                  <a:lnTo>
                    <a:pt x="60258" y="14009"/>
                  </a:lnTo>
                  <a:lnTo>
                    <a:pt x="60297" y="14807"/>
                  </a:lnTo>
                  <a:lnTo>
                    <a:pt x="60395" y="16402"/>
                  </a:lnTo>
                  <a:lnTo>
                    <a:pt x="60453" y="17200"/>
                  </a:lnTo>
                  <a:lnTo>
                    <a:pt x="60511" y="17998"/>
                  </a:lnTo>
                  <a:lnTo>
                    <a:pt x="60628" y="18796"/>
                  </a:lnTo>
                  <a:lnTo>
                    <a:pt x="60764" y="19554"/>
                  </a:lnTo>
                  <a:lnTo>
                    <a:pt x="60764" y="19554"/>
                  </a:lnTo>
                  <a:lnTo>
                    <a:pt x="60823" y="19846"/>
                  </a:lnTo>
                  <a:lnTo>
                    <a:pt x="60901" y="20119"/>
                  </a:lnTo>
                  <a:lnTo>
                    <a:pt x="61017" y="20391"/>
                  </a:lnTo>
                  <a:lnTo>
                    <a:pt x="61134" y="20663"/>
                  </a:lnTo>
                  <a:lnTo>
                    <a:pt x="61251" y="20916"/>
                  </a:lnTo>
                  <a:lnTo>
                    <a:pt x="61387" y="21169"/>
                  </a:lnTo>
                  <a:lnTo>
                    <a:pt x="61698" y="21656"/>
                  </a:lnTo>
                  <a:lnTo>
                    <a:pt x="62048" y="22123"/>
                  </a:lnTo>
                  <a:lnTo>
                    <a:pt x="62418" y="22570"/>
                  </a:lnTo>
                  <a:lnTo>
                    <a:pt x="63196" y="23446"/>
                  </a:lnTo>
                  <a:lnTo>
                    <a:pt x="63586" y="23893"/>
                  </a:lnTo>
                  <a:lnTo>
                    <a:pt x="63975" y="24341"/>
                  </a:lnTo>
                  <a:lnTo>
                    <a:pt x="64325" y="24808"/>
                  </a:lnTo>
                  <a:lnTo>
                    <a:pt x="64636" y="25275"/>
                  </a:lnTo>
                  <a:lnTo>
                    <a:pt x="64792" y="25528"/>
                  </a:lnTo>
                  <a:lnTo>
                    <a:pt x="64928" y="25781"/>
                  </a:lnTo>
                  <a:lnTo>
                    <a:pt x="65045" y="26033"/>
                  </a:lnTo>
                  <a:lnTo>
                    <a:pt x="65162" y="26306"/>
                  </a:lnTo>
                  <a:lnTo>
                    <a:pt x="65239" y="26578"/>
                  </a:lnTo>
                  <a:lnTo>
                    <a:pt x="65317" y="26870"/>
                  </a:lnTo>
                  <a:lnTo>
                    <a:pt x="65376" y="27162"/>
                  </a:lnTo>
                  <a:lnTo>
                    <a:pt x="65415" y="27454"/>
                  </a:lnTo>
                  <a:lnTo>
                    <a:pt x="65415" y="27454"/>
                  </a:lnTo>
                  <a:lnTo>
                    <a:pt x="65590" y="27473"/>
                  </a:lnTo>
                  <a:lnTo>
                    <a:pt x="65745" y="27454"/>
                  </a:lnTo>
                  <a:lnTo>
                    <a:pt x="65901" y="27415"/>
                  </a:lnTo>
                  <a:lnTo>
                    <a:pt x="66018" y="27357"/>
                  </a:lnTo>
                  <a:lnTo>
                    <a:pt x="66115" y="27279"/>
                  </a:lnTo>
                  <a:lnTo>
                    <a:pt x="66212" y="27181"/>
                  </a:lnTo>
                  <a:lnTo>
                    <a:pt x="66290" y="27065"/>
                  </a:lnTo>
                  <a:lnTo>
                    <a:pt x="66368" y="26929"/>
                  </a:lnTo>
                  <a:lnTo>
                    <a:pt x="66407" y="26792"/>
                  </a:lnTo>
                  <a:lnTo>
                    <a:pt x="66465" y="26637"/>
                  </a:lnTo>
                  <a:lnTo>
                    <a:pt x="66504" y="26306"/>
                  </a:lnTo>
                  <a:lnTo>
                    <a:pt x="66524" y="25917"/>
                  </a:lnTo>
                  <a:lnTo>
                    <a:pt x="66524" y="25528"/>
                  </a:lnTo>
                  <a:lnTo>
                    <a:pt x="66485" y="25119"/>
                  </a:lnTo>
                  <a:lnTo>
                    <a:pt x="66446" y="24691"/>
                  </a:lnTo>
                  <a:lnTo>
                    <a:pt x="66329" y="23893"/>
                  </a:lnTo>
                  <a:lnTo>
                    <a:pt x="66251" y="23193"/>
                  </a:lnTo>
                  <a:lnTo>
                    <a:pt x="66212" y="22920"/>
                  </a:lnTo>
                  <a:lnTo>
                    <a:pt x="66232" y="22687"/>
                  </a:lnTo>
                  <a:lnTo>
                    <a:pt x="66232" y="22687"/>
                  </a:lnTo>
                  <a:lnTo>
                    <a:pt x="66407" y="22687"/>
                  </a:lnTo>
                  <a:lnTo>
                    <a:pt x="66562" y="22706"/>
                  </a:lnTo>
                  <a:lnTo>
                    <a:pt x="66738" y="22765"/>
                  </a:lnTo>
                  <a:lnTo>
                    <a:pt x="66913" y="22823"/>
                  </a:lnTo>
                  <a:lnTo>
                    <a:pt x="67088" y="22901"/>
                  </a:lnTo>
                  <a:lnTo>
                    <a:pt x="67263" y="23018"/>
                  </a:lnTo>
                  <a:lnTo>
                    <a:pt x="67438" y="23134"/>
                  </a:lnTo>
                  <a:lnTo>
                    <a:pt x="67594" y="23271"/>
                  </a:lnTo>
                  <a:lnTo>
                    <a:pt x="67924" y="23601"/>
                  </a:lnTo>
                  <a:lnTo>
                    <a:pt x="68255" y="23971"/>
                  </a:lnTo>
                  <a:lnTo>
                    <a:pt x="68567" y="24360"/>
                  </a:lnTo>
                  <a:lnTo>
                    <a:pt x="68858" y="24788"/>
                  </a:lnTo>
                  <a:lnTo>
                    <a:pt x="69150" y="25236"/>
                  </a:lnTo>
                  <a:lnTo>
                    <a:pt x="69423" y="25703"/>
                  </a:lnTo>
                  <a:lnTo>
                    <a:pt x="69909" y="26578"/>
                  </a:lnTo>
                  <a:lnTo>
                    <a:pt x="70318" y="27376"/>
                  </a:lnTo>
                  <a:lnTo>
                    <a:pt x="70609" y="27979"/>
                  </a:lnTo>
                  <a:lnTo>
                    <a:pt x="70609" y="27979"/>
                  </a:lnTo>
                  <a:lnTo>
                    <a:pt x="70901" y="28563"/>
                  </a:lnTo>
                  <a:lnTo>
                    <a:pt x="71135" y="29166"/>
                  </a:lnTo>
                  <a:lnTo>
                    <a:pt x="71349" y="29789"/>
                  </a:lnTo>
                  <a:lnTo>
                    <a:pt x="71543" y="30411"/>
                  </a:lnTo>
                  <a:lnTo>
                    <a:pt x="71680" y="31053"/>
                  </a:lnTo>
                  <a:lnTo>
                    <a:pt x="71816" y="31715"/>
                  </a:lnTo>
                  <a:lnTo>
                    <a:pt x="71913" y="32357"/>
                  </a:lnTo>
                  <a:lnTo>
                    <a:pt x="71991" y="33038"/>
                  </a:lnTo>
                  <a:lnTo>
                    <a:pt x="72069" y="33699"/>
                  </a:lnTo>
                  <a:lnTo>
                    <a:pt x="72108" y="34361"/>
                  </a:lnTo>
                  <a:lnTo>
                    <a:pt x="72127" y="35042"/>
                  </a:lnTo>
                  <a:lnTo>
                    <a:pt x="72147" y="35704"/>
                  </a:lnTo>
                  <a:lnTo>
                    <a:pt x="72127" y="37027"/>
                  </a:lnTo>
                  <a:lnTo>
                    <a:pt x="72088" y="38330"/>
                  </a:lnTo>
                  <a:lnTo>
                    <a:pt x="72088" y="38330"/>
                  </a:lnTo>
                  <a:lnTo>
                    <a:pt x="72049" y="38778"/>
                  </a:lnTo>
                  <a:lnTo>
                    <a:pt x="71991" y="39245"/>
                  </a:lnTo>
                  <a:lnTo>
                    <a:pt x="71913" y="39692"/>
                  </a:lnTo>
                  <a:lnTo>
                    <a:pt x="71835" y="40140"/>
                  </a:lnTo>
                  <a:lnTo>
                    <a:pt x="71621" y="41054"/>
                  </a:lnTo>
                  <a:lnTo>
                    <a:pt x="71407" y="41949"/>
                  </a:lnTo>
                  <a:lnTo>
                    <a:pt x="71193" y="42844"/>
                  </a:lnTo>
                  <a:lnTo>
                    <a:pt x="71096" y="43292"/>
                  </a:lnTo>
                  <a:lnTo>
                    <a:pt x="71018" y="43739"/>
                  </a:lnTo>
                  <a:lnTo>
                    <a:pt x="70940" y="44206"/>
                  </a:lnTo>
                  <a:lnTo>
                    <a:pt x="70901" y="44654"/>
                  </a:lnTo>
                  <a:lnTo>
                    <a:pt x="70882" y="45101"/>
                  </a:lnTo>
                  <a:lnTo>
                    <a:pt x="70882" y="45549"/>
                  </a:lnTo>
                  <a:lnTo>
                    <a:pt x="70882" y="45549"/>
                  </a:lnTo>
                  <a:lnTo>
                    <a:pt x="70901" y="45879"/>
                  </a:lnTo>
                  <a:lnTo>
                    <a:pt x="70960" y="46210"/>
                  </a:lnTo>
                  <a:lnTo>
                    <a:pt x="71057" y="46541"/>
                  </a:lnTo>
                  <a:lnTo>
                    <a:pt x="71154" y="46872"/>
                  </a:lnTo>
                  <a:lnTo>
                    <a:pt x="71290" y="47203"/>
                  </a:lnTo>
                  <a:lnTo>
                    <a:pt x="71427" y="47533"/>
                  </a:lnTo>
                  <a:lnTo>
                    <a:pt x="71757" y="48175"/>
                  </a:lnTo>
                  <a:lnTo>
                    <a:pt x="72458" y="49440"/>
                  </a:lnTo>
                  <a:lnTo>
                    <a:pt x="72769" y="50063"/>
                  </a:lnTo>
                  <a:lnTo>
                    <a:pt x="72925" y="50374"/>
                  </a:lnTo>
                  <a:lnTo>
                    <a:pt x="73042" y="50685"/>
                  </a:lnTo>
                  <a:lnTo>
                    <a:pt x="73042" y="50685"/>
                  </a:lnTo>
                  <a:lnTo>
                    <a:pt x="73197" y="51113"/>
                  </a:lnTo>
                  <a:lnTo>
                    <a:pt x="73295" y="51502"/>
                  </a:lnTo>
                  <a:lnTo>
                    <a:pt x="73353" y="51872"/>
                  </a:lnTo>
                  <a:lnTo>
                    <a:pt x="73392" y="52222"/>
                  </a:lnTo>
                  <a:lnTo>
                    <a:pt x="73411" y="52573"/>
                  </a:lnTo>
                  <a:lnTo>
                    <a:pt x="73411" y="52942"/>
                  </a:lnTo>
                  <a:lnTo>
                    <a:pt x="73411" y="53798"/>
                  </a:lnTo>
                  <a:lnTo>
                    <a:pt x="1946" y="53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3"/>
            <p:cNvSpPr/>
            <p:nvPr/>
          </p:nvSpPr>
          <p:spPr>
            <a:xfrm>
              <a:off x="3102225" y="-2067000"/>
              <a:ext cx="1696175" cy="824025"/>
            </a:xfrm>
            <a:custGeom>
              <a:avLst/>
              <a:gdLst/>
              <a:ahLst/>
              <a:cxnLst/>
              <a:rect l="l" t="t" r="r" b="b"/>
              <a:pathLst>
                <a:path w="67847" h="32961" extrusionOk="0">
                  <a:moveTo>
                    <a:pt x="20605" y="1"/>
                  </a:move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503" y="24380"/>
                  </a:lnTo>
                  <a:lnTo>
                    <a:pt x="13173" y="24322"/>
                  </a:lnTo>
                  <a:lnTo>
                    <a:pt x="12861" y="24205"/>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056" y="21228"/>
                  </a:lnTo>
                  <a:lnTo>
                    <a:pt x="7705" y="21150"/>
                  </a:lnTo>
                  <a:lnTo>
                    <a:pt x="7530" y="21111"/>
                  </a:lnTo>
                  <a:lnTo>
                    <a:pt x="7355" y="21033"/>
                  </a:lnTo>
                  <a:lnTo>
                    <a:pt x="7180" y="20956"/>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156" y="21053"/>
                  </a:lnTo>
                  <a:lnTo>
                    <a:pt x="53001" y="21131"/>
                  </a:lnTo>
                  <a:lnTo>
                    <a:pt x="52845" y="21208"/>
                  </a:lnTo>
                  <a:lnTo>
                    <a:pt x="52690" y="21247"/>
                  </a:lnTo>
                  <a:lnTo>
                    <a:pt x="52534" y="21286"/>
                  </a:lnTo>
                  <a:lnTo>
                    <a:pt x="52398"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2747" y="14496"/>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731" y="11461"/>
                  </a:lnTo>
                  <a:lnTo>
                    <a:pt x="39926" y="12239"/>
                  </a:lnTo>
                  <a:lnTo>
                    <a:pt x="40004" y="12647"/>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3"/>
            <p:cNvSpPr/>
            <p:nvPr/>
          </p:nvSpPr>
          <p:spPr>
            <a:xfrm>
              <a:off x="3102225" y="-2067000"/>
              <a:ext cx="1696175" cy="824025"/>
            </a:xfrm>
            <a:custGeom>
              <a:avLst/>
              <a:gdLst/>
              <a:ahLst/>
              <a:cxnLst/>
              <a:rect l="l" t="t" r="r" b="b"/>
              <a:pathLst>
                <a:path w="67847" h="32961" fill="none" extrusionOk="0">
                  <a:moveTo>
                    <a:pt x="20605" y="1"/>
                  </a:moveTo>
                  <a:lnTo>
                    <a:pt x="20605" y="1"/>
                  </a:lnTo>
                  <a:lnTo>
                    <a:pt x="20819" y="487"/>
                  </a:lnTo>
                  <a:lnTo>
                    <a:pt x="21014" y="993"/>
                  </a:lnTo>
                  <a:lnTo>
                    <a:pt x="21169" y="1538"/>
                  </a:lnTo>
                  <a:lnTo>
                    <a:pt x="21286" y="2082"/>
                  </a:lnTo>
                  <a:lnTo>
                    <a:pt x="21383" y="2627"/>
                  </a:lnTo>
                  <a:lnTo>
                    <a:pt x="21461" y="3191"/>
                  </a:lnTo>
                  <a:lnTo>
                    <a:pt x="21500" y="3775"/>
                  </a:lnTo>
                  <a:lnTo>
                    <a:pt x="21500" y="4359"/>
                  </a:lnTo>
                  <a:lnTo>
                    <a:pt x="21500" y="4923"/>
                  </a:lnTo>
                  <a:lnTo>
                    <a:pt x="21461" y="5507"/>
                  </a:lnTo>
                  <a:lnTo>
                    <a:pt x="21383" y="6071"/>
                  </a:lnTo>
                  <a:lnTo>
                    <a:pt x="21306" y="6635"/>
                  </a:lnTo>
                  <a:lnTo>
                    <a:pt x="21189" y="7180"/>
                  </a:lnTo>
                  <a:lnTo>
                    <a:pt x="21053" y="7725"/>
                  </a:lnTo>
                  <a:lnTo>
                    <a:pt x="20878" y="8250"/>
                  </a:lnTo>
                  <a:lnTo>
                    <a:pt x="20702" y="8756"/>
                  </a:lnTo>
                  <a:lnTo>
                    <a:pt x="20702" y="8756"/>
                  </a:lnTo>
                  <a:lnTo>
                    <a:pt x="20527" y="9165"/>
                  </a:lnTo>
                  <a:lnTo>
                    <a:pt x="20352" y="9495"/>
                  </a:lnTo>
                  <a:lnTo>
                    <a:pt x="20177" y="9768"/>
                  </a:lnTo>
                  <a:lnTo>
                    <a:pt x="20002" y="10001"/>
                  </a:lnTo>
                  <a:lnTo>
                    <a:pt x="19846" y="10157"/>
                  </a:lnTo>
                  <a:lnTo>
                    <a:pt x="19671" y="10274"/>
                  </a:lnTo>
                  <a:lnTo>
                    <a:pt x="19516" y="10332"/>
                  </a:lnTo>
                  <a:lnTo>
                    <a:pt x="19360" y="10352"/>
                  </a:lnTo>
                  <a:lnTo>
                    <a:pt x="19360" y="10352"/>
                  </a:lnTo>
                  <a:lnTo>
                    <a:pt x="19224" y="10352"/>
                  </a:lnTo>
                  <a:lnTo>
                    <a:pt x="19088" y="10293"/>
                  </a:lnTo>
                  <a:lnTo>
                    <a:pt x="18971" y="10215"/>
                  </a:lnTo>
                  <a:lnTo>
                    <a:pt x="18854" y="10118"/>
                  </a:lnTo>
                  <a:lnTo>
                    <a:pt x="18737" y="10001"/>
                  </a:lnTo>
                  <a:lnTo>
                    <a:pt x="18621" y="9846"/>
                  </a:lnTo>
                  <a:lnTo>
                    <a:pt x="18504" y="9671"/>
                  </a:lnTo>
                  <a:lnTo>
                    <a:pt x="18407" y="9495"/>
                  </a:lnTo>
                  <a:lnTo>
                    <a:pt x="18329" y="9281"/>
                  </a:lnTo>
                  <a:lnTo>
                    <a:pt x="18231" y="9067"/>
                  </a:lnTo>
                  <a:lnTo>
                    <a:pt x="18095" y="8620"/>
                  </a:lnTo>
                  <a:lnTo>
                    <a:pt x="17979" y="8114"/>
                  </a:lnTo>
                  <a:lnTo>
                    <a:pt x="17901" y="7608"/>
                  </a:lnTo>
                  <a:lnTo>
                    <a:pt x="17901" y="7608"/>
                  </a:lnTo>
                  <a:lnTo>
                    <a:pt x="17687" y="8017"/>
                  </a:lnTo>
                  <a:lnTo>
                    <a:pt x="17473" y="8425"/>
                  </a:lnTo>
                  <a:lnTo>
                    <a:pt x="17298" y="8814"/>
                  </a:lnTo>
                  <a:lnTo>
                    <a:pt x="17142" y="9223"/>
                  </a:lnTo>
                  <a:lnTo>
                    <a:pt x="17006" y="9632"/>
                  </a:lnTo>
                  <a:lnTo>
                    <a:pt x="16889" y="10040"/>
                  </a:lnTo>
                  <a:lnTo>
                    <a:pt x="16772" y="10429"/>
                  </a:lnTo>
                  <a:lnTo>
                    <a:pt x="16675" y="10838"/>
                  </a:lnTo>
                  <a:lnTo>
                    <a:pt x="16597" y="11247"/>
                  </a:lnTo>
                  <a:lnTo>
                    <a:pt x="16539" y="11655"/>
                  </a:lnTo>
                  <a:lnTo>
                    <a:pt x="16441" y="12453"/>
                  </a:lnTo>
                  <a:lnTo>
                    <a:pt x="16383" y="13270"/>
                  </a:lnTo>
                  <a:lnTo>
                    <a:pt x="16344" y="14087"/>
                  </a:lnTo>
                  <a:lnTo>
                    <a:pt x="16344" y="14924"/>
                  </a:lnTo>
                  <a:lnTo>
                    <a:pt x="16364" y="15741"/>
                  </a:lnTo>
                  <a:lnTo>
                    <a:pt x="16422" y="17414"/>
                  </a:lnTo>
                  <a:lnTo>
                    <a:pt x="16441" y="18251"/>
                  </a:lnTo>
                  <a:lnTo>
                    <a:pt x="16461" y="19088"/>
                  </a:lnTo>
                  <a:lnTo>
                    <a:pt x="16461" y="19944"/>
                  </a:lnTo>
                  <a:lnTo>
                    <a:pt x="16422" y="20819"/>
                  </a:lnTo>
                  <a:lnTo>
                    <a:pt x="16422" y="20819"/>
                  </a:lnTo>
                  <a:lnTo>
                    <a:pt x="16383" y="21131"/>
                  </a:lnTo>
                  <a:lnTo>
                    <a:pt x="16344" y="21442"/>
                  </a:lnTo>
                  <a:lnTo>
                    <a:pt x="16286" y="21773"/>
                  </a:lnTo>
                  <a:lnTo>
                    <a:pt x="16189" y="22084"/>
                  </a:lnTo>
                  <a:lnTo>
                    <a:pt x="16091" y="22395"/>
                  </a:lnTo>
                  <a:lnTo>
                    <a:pt x="15974" y="22687"/>
                  </a:lnTo>
                  <a:lnTo>
                    <a:pt x="15819" y="22979"/>
                  </a:lnTo>
                  <a:lnTo>
                    <a:pt x="15663" y="23232"/>
                  </a:lnTo>
                  <a:lnTo>
                    <a:pt x="15488" y="23485"/>
                  </a:lnTo>
                  <a:lnTo>
                    <a:pt x="15293" y="23718"/>
                  </a:lnTo>
                  <a:lnTo>
                    <a:pt x="15099" y="23913"/>
                  </a:lnTo>
                  <a:lnTo>
                    <a:pt x="14865" y="24088"/>
                  </a:lnTo>
                  <a:lnTo>
                    <a:pt x="14613" y="24224"/>
                  </a:lnTo>
                  <a:lnTo>
                    <a:pt x="14360" y="24322"/>
                  </a:lnTo>
                  <a:lnTo>
                    <a:pt x="14087" y="24380"/>
                  </a:lnTo>
                  <a:lnTo>
                    <a:pt x="13795" y="24399"/>
                  </a:lnTo>
                  <a:lnTo>
                    <a:pt x="13795" y="24399"/>
                  </a:lnTo>
                  <a:lnTo>
                    <a:pt x="13503" y="24380"/>
                  </a:lnTo>
                  <a:lnTo>
                    <a:pt x="13173" y="24322"/>
                  </a:lnTo>
                  <a:lnTo>
                    <a:pt x="12861" y="24205"/>
                  </a:lnTo>
                  <a:lnTo>
                    <a:pt x="12511" y="24030"/>
                  </a:lnTo>
                  <a:lnTo>
                    <a:pt x="12511" y="24030"/>
                  </a:lnTo>
                  <a:lnTo>
                    <a:pt x="12180" y="23835"/>
                  </a:lnTo>
                  <a:lnTo>
                    <a:pt x="11927" y="23621"/>
                  </a:lnTo>
                  <a:lnTo>
                    <a:pt x="11713" y="23407"/>
                  </a:lnTo>
                  <a:lnTo>
                    <a:pt x="11538" y="23174"/>
                  </a:lnTo>
                  <a:lnTo>
                    <a:pt x="11422" y="22940"/>
                  </a:lnTo>
                  <a:lnTo>
                    <a:pt x="11344" y="22707"/>
                  </a:lnTo>
                  <a:lnTo>
                    <a:pt x="11305" y="22454"/>
                  </a:lnTo>
                  <a:lnTo>
                    <a:pt x="11285" y="22181"/>
                  </a:lnTo>
                  <a:lnTo>
                    <a:pt x="11285" y="21928"/>
                  </a:lnTo>
                  <a:lnTo>
                    <a:pt x="11305" y="21656"/>
                  </a:lnTo>
                  <a:lnTo>
                    <a:pt x="11363" y="21092"/>
                  </a:lnTo>
                  <a:lnTo>
                    <a:pt x="11422" y="20489"/>
                  </a:lnTo>
                  <a:lnTo>
                    <a:pt x="11441" y="20177"/>
                  </a:lnTo>
                  <a:lnTo>
                    <a:pt x="11441" y="19866"/>
                  </a:lnTo>
                  <a:lnTo>
                    <a:pt x="11441" y="19866"/>
                  </a:lnTo>
                  <a:lnTo>
                    <a:pt x="11091" y="20138"/>
                  </a:lnTo>
                  <a:lnTo>
                    <a:pt x="10741" y="20372"/>
                  </a:lnTo>
                  <a:lnTo>
                    <a:pt x="10371" y="20605"/>
                  </a:lnTo>
                  <a:lnTo>
                    <a:pt x="10001" y="20819"/>
                  </a:lnTo>
                  <a:lnTo>
                    <a:pt x="9612" y="20994"/>
                  </a:lnTo>
                  <a:lnTo>
                    <a:pt x="9204" y="21131"/>
                  </a:lnTo>
                  <a:lnTo>
                    <a:pt x="9009" y="21170"/>
                  </a:lnTo>
                  <a:lnTo>
                    <a:pt x="8795" y="21208"/>
                  </a:lnTo>
                  <a:lnTo>
                    <a:pt x="8600" y="21228"/>
                  </a:lnTo>
                  <a:lnTo>
                    <a:pt x="8386" y="21247"/>
                  </a:lnTo>
                  <a:lnTo>
                    <a:pt x="8386" y="21247"/>
                  </a:lnTo>
                  <a:lnTo>
                    <a:pt x="8056" y="21228"/>
                  </a:lnTo>
                  <a:lnTo>
                    <a:pt x="7705" y="21150"/>
                  </a:lnTo>
                  <a:lnTo>
                    <a:pt x="7530" y="21111"/>
                  </a:lnTo>
                  <a:lnTo>
                    <a:pt x="7355" y="21033"/>
                  </a:lnTo>
                  <a:lnTo>
                    <a:pt x="7180" y="20956"/>
                  </a:lnTo>
                  <a:lnTo>
                    <a:pt x="7005" y="20878"/>
                  </a:lnTo>
                  <a:lnTo>
                    <a:pt x="7005" y="20878"/>
                  </a:lnTo>
                  <a:lnTo>
                    <a:pt x="6732" y="20703"/>
                  </a:lnTo>
                  <a:lnTo>
                    <a:pt x="6480" y="20489"/>
                  </a:lnTo>
                  <a:lnTo>
                    <a:pt x="6246" y="20255"/>
                  </a:lnTo>
                  <a:lnTo>
                    <a:pt x="6032" y="20002"/>
                  </a:lnTo>
                  <a:lnTo>
                    <a:pt x="5837" y="19710"/>
                  </a:lnTo>
                  <a:lnTo>
                    <a:pt x="5662" y="19418"/>
                  </a:lnTo>
                  <a:lnTo>
                    <a:pt x="5507" y="19107"/>
                  </a:lnTo>
                  <a:lnTo>
                    <a:pt x="5371" y="18776"/>
                  </a:lnTo>
                  <a:lnTo>
                    <a:pt x="5273" y="18446"/>
                  </a:lnTo>
                  <a:lnTo>
                    <a:pt x="5176" y="18115"/>
                  </a:lnTo>
                  <a:lnTo>
                    <a:pt x="5098" y="17765"/>
                  </a:lnTo>
                  <a:lnTo>
                    <a:pt x="5040" y="17434"/>
                  </a:lnTo>
                  <a:lnTo>
                    <a:pt x="5001" y="17084"/>
                  </a:lnTo>
                  <a:lnTo>
                    <a:pt x="4962" y="16753"/>
                  </a:lnTo>
                  <a:lnTo>
                    <a:pt x="4962" y="16422"/>
                  </a:lnTo>
                  <a:lnTo>
                    <a:pt x="4962" y="16111"/>
                  </a:lnTo>
                  <a:lnTo>
                    <a:pt x="4962" y="16111"/>
                  </a:lnTo>
                  <a:lnTo>
                    <a:pt x="5001" y="15547"/>
                  </a:lnTo>
                  <a:lnTo>
                    <a:pt x="5059" y="14904"/>
                  </a:lnTo>
                  <a:lnTo>
                    <a:pt x="5254" y="13484"/>
                  </a:lnTo>
                  <a:lnTo>
                    <a:pt x="5351" y="12725"/>
                  </a:lnTo>
                  <a:lnTo>
                    <a:pt x="5448" y="11928"/>
                  </a:lnTo>
                  <a:lnTo>
                    <a:pt x="5507" y="11130"/>
                  </a:lnTo>
                  <a:lnTo>
                    <a:pt x="5546" y="10352"/>
                  </a:lnTo>
                  <a:lnTo>
                    <a:pt x="5546" y="9962"/>
                  </a:lnTo>
                  <a:lnTo>
                    <a:pt x="5546" y="9573"/>
                  </a:lnTo>
                  <a:lnTo>
                    <a:pt x="5526" y="9184"/>
                  </a:lnTo>
                  <a:lnTo>
                    <a:pt x="5487" y="8814"/>
                  </a:lnTo>
                  <a:lnTo>
                    <a:pt x="5429" y="8445"/>
                  </a:lnTo>
                  <a:lnTo>
                    <a:pt x="5371" y="8095"/>
                  </a:lnTo>
                  <a:lnTo>
                    <a:pt x="5273" y="7764"/>
                  </a:lnTo>
                  <a:lnTo>
                    <a:pt x="5176" y="7433"/>
                  </a:lnTo>
                  <a:lnTo>
                    <a:pt x="5040" y="7122"/>
                  </a:lnTo>
                  <a:lnTo>
                    <a:pt x="4884" y="6830"/>
                  </a:lnTo>
                  <a:lnTo>
                    <a:pt x="4709" y="6557"/>
                  </a:lnTo>
                  <a:lnTo>
                    <a:pt x="4514" y="6305"/>
                  </a:lnTo>
                  <a:lnTo>
                    <a:pt x="4300" y="6052"/>
                  </a:lnTo>
                  <a:lnTo>
                    <a:pt x="4047" y="5838"/>
                  </a:lnTo>
                  <a:lnTo>
                    <a:pt x="3756" y="5662"/>
                  </a:lnTo>
                  <a:lnTo>
                    <a:pt x="3444" y="5487"/>
                  </a:lnTo>
                  <a:lnTo>
                    <a:pt x="3444" y="5487"/>
                  </a:lnTo>
                  <a:lnTo>
                    <a:pt x="3580" y="5760"/>
                  </a:lnTo>
                  <a:lnTo>
                    <a:pt x="3697" y="6032"/>
                  </a:lnTo>
                  <a:lnTo>
                    <a:pt x="3775" y="6324"/>
                  </a:lnTo>
                  <a:lnTo>
                    <a:pt x="3833" y="6616"/>
                  </a:lnTo>
                  <a:lnTo>
                    <a:pt x="3872" y="6927"/>
                  </a:lnTo>
                  <a:lnTo>
                    <a:pt x="3892" y="7238"/>
                  </a:lnTo>
                  <a:lnTo>
                    <a:pt x="3911" y="7550"/>
                  </a:lnTo>
                  <a:lnTo>
                    <a:pt x="3892" y="7861"/>
                  </a:lnTo>
                  <a:lnTo>
                    <a:pt x="3872" y="8172"/>
                  </a:lnTo>
                  <a:lnTo>
                    <a:pt x="3833" y="8503"/>
                  </a:lnTo>
                  <a:lnTo>
                    <a:pt x="3736" y="9126"/>
                  </a:lnTo>
                  <a:lnTo>
                    <a:pt x="3600" y="9709"/>
                  </a:lnTo>
                  <a:lnTo>
                    <a:pt x="3483" y="10274"/>
                  </a:lnTo>
                  <a:lnTo>
                    <a:pt x="3483" y="10274"/>
                  </a:lnTo>
                  <a:lnTo>
                    <a:pt x="3386" y="10721"/>
                  </a:lnTo>
                  <a:lnTo>
                    <a:pt x="3250" y="11091"/>
                  </a:lnTo>
                  <a:lnTo>
                    <a:pt x="3133" y="11402"/>
                  </a:lnTo>
                  <a:lnTo>
                    <a:pt x="2997" y="11655"/>
                  </a:lnTo>
                  <a:lnTo>
                    <a:pt x="2841" y="11850"/>
                  </a:lnTo>
                  <a:lnTo>
                    <a:pt x="2763" y="11928"/>
                  </a:lnTo>
                  <a:lnTo>
                    <a:pt x="2685" y="11986"/>
                  </a:lnTo>
                  <a:lnTo>
                    <a:pt x="2588" y="12025"/>
                  </a:lnTo>
                  <a:lnTo>
                    <a:pt x="2510" y="12064"/>
                  </a:lnTo>
                  <a:lnTo>
                    <a:pt x="2413" y="12083"/>
                  </a:lnTo>
                  <a:lnTo>
                    <a:pt x="2335" y="12083"/>
                  </a:lnTo>
                  <a:lnTo>
                    <a:pt x="2335" y="12083"/>
                  </a:lnTo>
                  <a:lnTo>
                    <a:pt x="2141" y="12064"/>
                  </a:lnTo>
                  <a:lnTo>
                    <a:pt x="1966" y="12005"/>
                  </a:lnTo>
                  <a:lnTo>
                    <a:pt x="1752" y="11889"/>
                  </a:lnTo>
                  <a:lnTo>
                    <a:pt x="1557" y="11733"/>
                  </a:lnTo>
                  <a:lnTo>
                    <a:pt x="1343" y="11538"/>
                  </a:lnTo>
                  <a:lnTo>
                    <a:pt x="1109" y="11324"/>
                  </a:lnTo>
                  <a:lnTo>
                    <a:pt x="895" y="11052"/>
                  </a:lnTo>
                  <a:lnTo>
                    <a:pt x="643" y="10760"/>
                  </a:lnTo>
                  <a:lnTo>
                    <a:pt x="643" y="10760"/>
                  </a:lnTo>
                  <a:lnTo>
                    <a:pt x="526" y="10994"/>
                  </a:lnTo>
                  <a:lnTo>
                    <a:pt x="409" y="11227"/>
                  </a:lnTo>
                  <a:lnTo>
                    <a:pt x="312" y="11500"/>
                  </a:lnTo>
                  <a:lnTo>
                    <a:pt x="234" y="11772"/>
                  </a:lnTo>
                  <a:lnTo>
                    <a:pt x="176" y="12044"/>
                  </a:lnTo>
                  <a:lnTo>
                    <a:pt x="117" y="12336"/>
                  </a:lnTo>
                  <a:lnTo>
                    <a:pt x="59" y="12647"/>
                  </a:lnTo>
                  <a:lnTo>
                    <a:pt x="39" y="12959"/>
                  </a:lnTo>
                  <a:lnTo>
                    <a:pt x="0" y="13601"/>
                  </a:lnTo>
                  <a:lnTo>
                    <a:pt x="0" y="14282"/>
                  </a:lnTo>
                  <a:lnTo>
                    <a:pt x="39" y="14963"/>
                  </a:lnTo>
                  <a:lnTo>
                    <a:pt x="117" y="15663"/>
                  </a:lnTo>
                  <a:lnTo>
                    <a:pt x="214" y="16364"/>
                  </a:lnTo>
                  <a:lnTo>
                    <a:pt x="331" y="17064"/>
                  </a:lnTo>
                  <a:lnTo>
                    <a:pt x="487" y="17745"/>
                  </a:lnTo>
                  <a:lnTo>
                    <a:pt x="643" y="18387"/>
                  </a:lnTo>
                  <a:lnTo>
                    <a:pt x="798" y="19029"/>
                  </a:lnTo>
                  <a:lnTo>
                    <a:pt x="993" y="19613"/>
                  </a:lnTo>
                  <a:lnTo>
                    <a:pt x="1168" y="20158"/>
                  </a:lnTo>
                  <a:lnTo>
                    <a:pt x="1343" y="20664"/>
                  </a:lnTo>
                  <a:lnTo>
                    <a:pt x="1343" y="20664"/>
                  </a:lnTo>
                  <a:lnTo>
                    <a:pt x="1596" y="21286"/>
                  </a:lnTo>
                  <a:lnTo>
                    <a:pt x="1868" y="21870"/>
                  </a:lnTo>
                  <a:lnTo>
                    <a:pt x="2433" y="23018"/>
                  </a:lnTo>
                  <a:lnTo>
                    <a:pt x="2685" y="23602"/>
                  </a:lnTo>
                  <a:lnTo>
                    <a:pt x="2783" y="23894"/>
                  </a:lnTo>
                  <a:lnTo>
                    <a:pt x="2900" y="24185"/>
                  </a:lnTo>
                  <a:lnTo>
                    <a:pt x="2977" y="24497"/>
                  </a:lnTo>
                  <a:lnTo>
                    <a:pt x="3055" y="24827"/>
                  </a:lnTo>
                  <a:lnTo>
                    <a:pt x="3114" y="25158"/>
                  </a:lnTo>
                  <a:lnTo>
                    <a:pt x="3152" y="25489"/>
                  </a:lnTo>
                  <a:lnTo>
                    <a:pt x="3152" y="25489"/>
                  </a:lnTo>
                  <a:lnTo>
                    <a:pt x="3211" y="26248"/>
                  </a:lnTo>
                  <a:lnTo>
                    <a:pt x="3250" y="27104"/>
                  </a:lnTo>
                  <a:lnTo>
                    <a:pt x="3250" y="28038"/>
                  </a:lnTo>
                  <a:lnTo>
                    <a:pt x="3230" y="29030"/>
                  </a:lnTo>
                  <a:lnTo>
                    <a:pt x="3172" y="30022"/>
                  </a:lnTo>
                  <a:lnTo>
                    <a:pt x="3075" y="31034"/>
                  </a:lnTo>
                  <a:lnTo>
                    <a:pt x="2958" y="32026"/>
                  </a:lnTo>
                  <a:lnTo>
                    <a:pt x="2880" y="32493"/>
                  </a:lnTo>
                  <a:lnTo>
                    <a:pt x="2783" y="32960"/>
                  </a:lnTo>
                  <a:lnTo>
                    <a:pt x="67846" y="32960"/>
                  </a:lnTo>
                  <a:lnTo>
                    <a:pt x="67846" y="32960"/>
                  </a:lnTo>
                  <a:lnTo>
                    <a:pt x="67574" y="32143"/>
                  </a:lnTo>
                  <a:lnTo>
                    <a:pt x="67282" y="31384"/>
                  </a:lnTo>
                  <a:lnTo>
                    <a:pt x="66971" y="30703"/>
                  </a:lnTo>
                  <a:lnTo>
                    <a:pt x="66698" y="30081"/>
                  </a:lnTo>
                  <a:lnTo>
                    <a:pt x="66426" y="29478"/>
                  </a:lnTo>
                  <a:lnTo>
                    <a:pt x="66193" y="28894"/>
                  </a:lnTo>
                  <a:lnTo>
                    <a:pt x="65998" y="28330"/>
                  </a:lnTo>
                  <a:lnTo>
                    <a:pt x="65920" y="28038"/>
                  </a:lnTo>
                  <a:lnTo>
                    <a:pt x="65842" y="27746"/>
                  </a:lnTo>
                  <a:lnTo>
                    <a:pt x="65842" y="27746"/>
                  </a:lnTo>
                  <a:lnTo>
                    <a:pt x="65784" y="27415"/>
                  </a:lnTo>
                  <a:lnTo>
                    <a:pt x="65745" y="27104"/>
                  </a:lnTo>
                  <a:lnTo>
                    <a:pt x="65745" y="26773"/>
                  </a:lnTo>
                  <a:lnTo>
                    <a:pt x="65745" y="26462"/>
                  </a:lnTo>
                  <a:lnTo>
                    <a:pt x="65764" y="26150"/>
                  </a:lnTo>
                  <a:lnTo>
                    <a:pt x="65803" y="25839"/>
                  </a:lnTo>
                  <a:lnTo>
                    <a:pt x="65862" y="25528"/>
                  </a:lnTo>
                  <a:lnTo>
                    <a:pt x="65920" y="25217"/>
                  </a:lnTo>
                  <a:lnTo>
                    <a:pt x="66076" y="24613"/>
                  </a:lnTo>
                  <a:lnTo>
                    <a:pt x="66251" y="24010"/>
                  </a:lnTo>
                  <a:lnTo>
                    <a:pt x="66426" y="23388"/>
                  </a:lnTo>
                  <a:lnTo>
                    <a:pt x="66621" y="22784"/>
                  </a:lnTo>
                  <a:lnTo>
                    <a:pt x="66621" y="22784"/>
                  </a:lnTo>
                  <a:lnTo>
                    <a:pt x="66737" y="22259"/>
                  </a:lnTo>
                  <a:lnTo>
                    <a:pt x="66835" y="21773"/>
                  </a:lnTo>
                  <a:lnTo>
                    <a:pt x="66912" y="21306"/>
                  </a:lnTo>
                  <a:lnTo>
                    <a:pt x="66971" y="20839"/>
                  </a:lnTo>
                  <a:lnTo>
                    <a:pt x="66990" y="20391"/>
                  </a:lnTo>
                  <a:lnTo>
                    <a:pt x="66990" y="19944"/>
                  </a:lnTo>
                  <a:lnTo>
                    <a:pt x="66951" y="19516"/>
                  </a:lnTo>
                  <a:lnTo>
                    <a:pt x="66912" y="19068"/>
                  </a:lnTo>
                  <a:lnTo>
                    <a:pt x="66854" y="18640"/>
                  </a:lnTo>
                  <a:lnTo>
                    <a:pt x="66757" y="18212"/>
                  </a:lnTo>
                  <a:lnTo>
                    <a:pt x="66660" y="17784"/>
                  </a:lnTo>
                  <a:lnTo>
                    <a:pt x="66523" y="17337"/>
                  </a:lnTo>
                  <a:lnTo>
                    <a:pt x="66387" y="16889"/>
                  </a:lnTo>
                  <a:lnTo>
                    <a:pt x="66212" y="16422"/>
                  </a:lnTo>
                  <a:lnTo>
                    <a:pt x="65842" y="15449"/>
                  </a:lnTo>
                  <a:lnTo>
                    <a:pt x="65842" y="15449"/>
                  </a:lnTo>
                  <a:lnTo>
                    <a:pt x="65706" y="15060"/>
                  </a:lnTo>
                  <a:lnTo>
                    <a:pt x="65589" y="14690"/>
                  </a:lnTo>
                  <a:lnTo>
                    <a:pt x="65512" y="14340"/>
                  </a:lnTo>
                  <a:lnTo>
                    <a:pt x="65453" y="14009"/>
                  </a:lnTo>
                  <a:lnTo>
                    <a:pt x="65434" y="13679"/>
                  </a:lnTo>
                  <a:lnTo>
                    <a:pt x="65414" y="13348"/>
                  </a:lnTo>
                  <a:lnTo>
                    <a:pt x="65414" y="12725"/>
                  </a:lnTo>
                  <a:lnTo>
                    <a:pt x="65453" y="12083"/>
                  </a:lnTo>
                  <a:lnTo>
                    <a:pt x="65492" y="11441"/>
                  </a:lnTo>
                  <a:lnTo>
                    <a:pt x="65492" y="11091"/>
                  </a:lnTo>
                  <a:lnTo>
                    <a:pt x="65492" y="10760"/>
                  </a:lnTo>
                  <a:lnTo>
                    <a:pt x="65473" y="10390"/>
                  </a:lnTo>
                  <a:lnTo>
                    <a:pt x="65434" y="10021"/>
                  </a:lnTo>
                  <a:lnTo>
                    <a:pt x="65434" y="10021"/>
                  </a:lnTo>
                  <a:lnTo>
                    <a:pt x="65122" y="10293"/>
                  </a:lnTo>
                  <a:lnTo>
                    <a:pt x="64850" y="10527"/>
                  </a:lnTo>
                  <a:lnTo>
                    <a:pt x="64558" y="10741"/>
                  </a:lnTo>
                  <a:lnTo>
                    <a:pt x="64305" y="10896"/>
                  </a:lnTo>
                  <a:lnTo>
                    <a:pt x="64033" y="11033"/>
                  </a:lnTo>
                  <a:lnTo>
                    <a:pt x="63780" y="11130"/>
                  </a:lnTo>
                  <a:lnTo>
                    <a:pt x="63527" y="11188"/>
                  </a:lnTo>
                  <a:lnTo>
                    <a:pt x="63274" y="11208"/>
                  </a:lnTo>
                  <a:lnTo>
                    <a:pt x="63274" y="11208"/>
                  </a:lnTo>
                  <a:lnTo>
                    <a:pt x="63021" y="11188"/>
                  </a:lnTo>
                  <a:lnTo>
                    <a:pt x="62768" y="11130"/>
                  </a:lnTo>
                  <a:lnTo>
                    <a:pt x="62515" y="11033"/>
                  </a:lnTo>
                  <a:lnTo>
                    <a:pt x="62262" y="10916"/>
                  </a:lnTo>
                  <a:lnTo>
                    <a:pt x="62009" y="10741"/>
                  </a:lnTo>
                  <a:lnTo>
                    <a:pt x="61737" y="10527"/>
                  </a:lnTo>
                  <a:lnTo>
                    <a:pt x="61445" y="10274"/>
                  </a:lnTo>
                  <a:lnTo>
                    <a:pt x="61173" y="9982"/>
                  </a:lnTo>
                  <a:lnTo>
                    <a:pt x="61173" y="9982"/>
                  </a:lnTo>
                  <a:lnTo>
                    <a:pt x="60920" y="9709"/>
                  </a:lnTo>
                  <a:lnTo>
                    <a:pt x="60686" y="9437"/>
                  </a:lnTo>
                  <a:lnTo>
                    <a:pt x="60433" y="9145"/>
                  </a:lnTo>
                  <a:lnTo>
                    <a:pt x="60200" y="8834"/>
                  </a:lnTo>
                  <a:lnTo>
                    <a:pt x="59986" y="8503"/>
                  </a:lnTo>
                  <a:lnTo>
                    <a:pt x="59772" y="8172"/>
                  </a:lnTo>
                  <a:lnTo>
                    <a:pt x="59558" y="7822"/>
                  </a:lnTo>
                  <a:lnTo>
                    <a:pt x="59363" y="7472"/>
                  </a:lnTo>
                  <a:lnTo>
                    <a:pt x="59188" y="7122"/>
                  </a:lnTo>
                  <a:lnTo>
                    <a:pt x="59052" y="6752"/>
                  </a:lnTo>
                  <a:lnTo>
                    <a:pt x="58916" y="6382"/>
                  </a:lnTo>
                  <a:lnTo>
                    <a:pt x="58799" y="6013"/>
                  </a:lnTo>
                  <a:lnTo>
                    <a:pt x="58721" y="5643"/>
                  </a:lnTo>
                  <a:lnTo>
                    <a:pt x="58663" y="5273"/>
                  </a:lnTo>
                  <a:lnTo>
                    <a:pt x="58624" y="4904"/>
                  </a:lnTo>
                  <a:lnTo>
                    <a:pt x="58643" y="4534"/>
                  </a:lnTo>
                  <a:lnTo>
                    <a:pt x="58643" y="4534"/>
                  </a:lnTo>
                  <a:lnTo>
                    <a:pt x="58488" y="4787"/>
                  </a:lnTo>
                  <a:lnTo>
                    <a:pt x="58332" y="5020"/>
                  </a:lnTo>
                  <a:lnTo>
                    <a:pt x="58215" y="5273"/>
                  </a:lnTo>
                  <a:lnTo>
                    <a:pt x="58099" y="5526"/>
                  </a:lnTo>
                  <a:lnTo>
                    <a:pt x="58001" y="5779"/>
                  </a:lnTo>
                  <a:lnTo>
                    <a:pt x="57923" y="6032"/>
                  </a:lnTo>
                  <a:lnTo>
                    <a:pt x="57846" y="6305"/>
                  </a:lnTo>
                  <a:lnTo>
                    <a:pt x="57787" y="6577"/>
                  </a:lnTo>
                  <a:lnTo>
                    <a:pt x="57690" y="7122"/>
                  </a:lnTo>
                  <a:lnTo>
                    <a:pt x="57651" y="7686"/>
                  </a:lnTo>
                  <a:lnTo>
                    <a:pt x="57612" y="8250"/>
                  </a:lnTo>
                  <a:lnTo>
                    <a:pt x="57612" y="8814"/>
                  </a:lnTo>
                  <a:lnTo>
                    <a:pt x="57632" y="9982"/>
                  </a:lnTo>
                  <a:lnTo>
                    <a:pt x="57651" y="11130"/>
                  </a:lnTo>
                  <a:lnTo>
                    <a:pt x="57651" y="11714"/>
                  </a:lnTo>
                  <a:lnTo>
                    <a:pt x="57612" y="12278"/>
                  </a:lnTo>
                  <a:lnTo>
                    <a:pt x="57554" y="12842"/>
                  </a:lnTo>
                  <a:lnTo>
                    <a:pt x="57437" y="13387"/>
                  </a:lnTo>
                  <a:lnTo>
                    <a:pt x="57437" y="13387"/>
                  </a:lnTo>
                  <a:lnTo>
                    <a:pt x="57340" y="13834"/>
                  </a:lnTo>
                  <a:lnTo>
                    <a:pt x="57203" y="14301"/>
                  </a:lnTo>
                  <a:lnTo>
                    <a:pt x="57067" y="14807"/>
                  </a:lnTo>
                  <a:lnTo>
                    <a:pt x="56892" y="15333"/>
                  </a:lnTo>
                  <a:lnTo>
                    <a:pt x="56698" y="15858"/>
                  </a:lnTo>
                  <a:lnTo>
                    <a:pt x="56503" y="16403"/>
                  </a:lnTo>
                  <a:lnTo>
                    <a:pt x="56270" y="16947"/>
                  </a:lnTo>
                  <a:lnTo>
                    <a:pt x="56036" y="17473"/>
                  </a:lnTo>
                  <a:lnTo>
                    <a:pt x="55764" y="17998"/>
                  </a:lnTo>
                  <a:lnTo>
                    <a:pt x="55491" y="18523"/>
                  </a:lnTo>
                  <a:lnTo>
                    <a:pt x="55199" y="19010"/>
                  </a:lnTo>
                  <a:lnTo>
                    <a:pt x="54888" y="19457"/>
                  </a:lnTo>
                  <a:lnTo>
                    <a:pt x="54577" y="19885"/>
                  </a:lnTo>
                  <a:lnTo>
                    <a:pt x="54227" y="20255"/>
                  </a:lnTo>
                  <a:lnTo>
                    <a:pt x="54051" y="20430"/>
                  </a:lnTo>
                  <a:lnTo>
                    <a:pt x="53876" y="20586"/>
                  </a:lnTo>
                  <a:lnTo>
                    <a:pt x="53701" y="20742"/>
                  </a:lnTo>
                  <a:lnTo>
                    <a:pt x="53507" y="20858"/>
                  </a:lnTo>
                  <a:lnTo>
                    <a:pt x="53507" y="20858"/>
                  </a:lnTo>
                  <a:lnTo>
                    <a:pt x="53156" y="21053"/>
                  </a:lnTo>
                  <a:lnTo>
                    <a:pt x="53001" y="21131"/>
                  </a:lnTo>
                  <a:lnTo>
                    <a:pt x="52845" y="21208"/>
                  </a:lnTo>
                  <a:lnTo>
                    <a:pt x="52690" y="21247"/>
                  </a:lnTo>
                  <a:lnTo>
                    <a:pt x="52534" y="21286"/>
                  </a:lnTo>
                  <a:lnTo>
                    <a:pt x="52398" y="21306"/>
                  </a:lnTo>
                  <a:lnTo>
                    <a:pt x="52261" y="21306"/>
                  </a:lnTo>
                  <a:lnTo>
                    <a:pt x="52261" y="21306"/>
                  </a:lnTo>
                  <a:lnTo>
                    <a:pt x="52028" y="21286"/>
                  </a:lnTo>
                  <a:lnTo>
                    <a:pt x="51814" y="21247"/>
                  </a:lnTo>
                  <a:lnTo>
                    <a:pt x="51619" y="21150"/>
                  </a:lnTo>
                  <a:lnTo>
                    <a:pt x="51425" y="21033"/>
                  </a:lnTo>
                  <a:lnTo>
                    <a:pt x="51250" y="20897"/>
                  </a:lnTo>
                  <a:lnTo>
                    <a:pt x="51075" y="20722"/>
                  </a:lnTo>
                  <a:lnTo>
                    <a:pt x="50919" y="20547"/>
                  </a:lnTo>
                  <a:lnTo>
                    <a:pt x="50783" y="20333"/>
                  </a:lnTo>
                  <a:lnTo>
                    <a:pt x="50647" y="20080"/>
                  </a:lnTo>
                  <a:lnTo>
                    <a:pt x="50510" y="19827"/>
                  </a:lnTo>
                  <a:lnTo>
                    <a:pt x="50394" y="19574"/>
                  </a:lnTo>
                  <a:lnTo>
                    <a:pt x="50277" y="19282"/>
                  </a:lnTo>
                  <a:lnTo>
                    <a:pt x="50063" y="18679"/>
                  </a:lnTo>
                  <a:lnTo>
                    <a:pt x="49888" y="18037"/>
                  </a:lnTo>
                  <a:lnTo>
                    <a:pt x="49732" y="17395"/>
                  </a:lnTo>
                  <a:lnTo>
                    <a:pt x="49596" y="16733"/>
                  </a:lnTo>
                  <a:lnTo>
                    <a:pt x="49362" y="15488"/>
                  </a:lnTo>
                  <a:lnTo>
                    <a:pt x="49187" y="14418"/>
                  </a:lnTo>
                  <a:lnTo>
                    <a:pt x="49090" y="14009"/>
                  </a:lnTo>
                  <a:lnTo>
                    <a:pt x="49012" y="13679"/>
                  </a:lnTo>
                  <a:lnTo>
                    <a:pt x="49012" y="13679"/>
                  </a:lnTo>
                  <a:lnTo>
                    <a:pt x="48934" y="13445"/>
                  </a:lnTo>
                  <a:lnTo>
                    <a:pt x="48837" y="13212"/>
                  </a:lnTo>
                  <a:lnTo>
                    <a:pt x="48604" y="12745"/>
                  </a:lnTo>
                  <a:lnTo>
                    <a:pt x="48331" y="12297"/>
                  </a:lnTo>
                  <a:lnTo>
                    <a:pt x="48020" y="11850"/>
                  </a:lnTo>
                  <a:lnTo>
                    <a:pt x="47689" y="11402"/>
                  </a:lnTo>
                  <a:lnTo>
                    <a:pt x="47358" y="10955"/>
                  </a:lnTo>
                  <a:lnTo>
                    <a:pt x="46658" y="10040"/>
                  </a:lnTo>
                  <a:lnTo>
                    <a:pt x="46308" y="9593"/>
                  </a:lnTo>
                  <a:lnTo>
                    <a:pt x="45996" y="9126"/>
                  </a:lnTo>
                  <a:lnTo>
                    <a:pt x="45724" y="8659"/>
                  </a:lnTo>
                  <a:lnTo>
                    <a:pt x="45607" y="8406"/>
                  </a:lnTo>
                  <a:lnTo>
                    <a:pt x="45490" y="8172"/>
                  </a:lnTo>
                  <a:lnTo>
                    <a:pt x="45393" y="7939"/>
                  </a:lnTo>
                  <a:lnTo>
                    <a:pt x="45296" y="7686"/>
                  </a:lnTo>
                  <a:lnTo>
                    <a:pt x="45238" y="7433"/>
                  </a:lnTo>
                  <a:lnTo>
                    <a:pt x="45179" y="7180"/>
                  </a:lnTo>
                  <a:lnTo>
                    <a:pt x="45140" y="6927"/>
                  </a:lnTo>
                  <a:lnTo>
                    <a:pt x="45121" y="6674"/>
                  </a:lnTo>
                  <a:lnTo>
                    <a:pt x="45121" y="6421"/>
                  </a:lnTo>
                  <a:lnTo>
                    <a:pt x="45140" y="6149"/>
                  </a:lnTo>
                  <a:lnTo>
                    <a:pt x="45140" y="6149"/>
                  </a:lnTo>
                  <a:lnTo>
                    <a:pt x="44926" y="6402"/>
                  </a:lnTo>
                  <a:lnTo>
                    <a:pt x="44712" y="6655"/>
                  </a:lnTo>
                  <a:lnTo>
                    <a:pt x="44537" y="6908"/>
                  </a:lnTo>
                  <a:lnTo>
                    <a:pt x="44362" y="7161"/>
                  </a:lnTo>
                  <a:lnTo>
                    <a:pt x="44226" y="7433"/>
                  </a:lnTo>
                  <a:lnTo>
                    <a:pt x="44109" y="7705"/>
                  </a:lnTo>
                  <a:lnTo>
                    <a:pt x="43992" y="7958"/>
                  </a:lnTo>
                  <a:lnTo>
                    <a:pt x="43895" y="8231"/>
                  </a:lnTo>
                  <a:lnTo>
                    <a:pt x="43817" y="8523"/>
                  </a:lnTo>
                  <a:lnTo>
                    <a:pt x="43759" y="8795"/>
                  </a:lnTo>
                  <a:lnTo>
                    <a:pt x="43662" y="9359"/>
                  </a:lnTo>
                  <a:lnTo>
                    <a:pt x="43584" y="9924"/>
                  </a:lnTo>
                  <a:lnTo>
                    <a:pt x="43564" y="10488"/>
                  </a:lnTo>
                  <a:lnTo>
                    <a:pt x="43545" y="11071"/>
                  </a:lnTo>
                  <a:lnTo>
                    <a:pt x="43545" y="11655"/>
                  </a:lnTo>
                  <a:lnTo>
                    <a:pt x="43545" y="12842"/>
                  </a:lnTo>
                  <a:lnTo>
                    <a:pt x="43525" y="13426"/>
                  </a:lnTo>
                  <a:lnTo>
                    <a:pt x="43467" y="14009"/>
                  </a:lnTo>
                  <a:lnTo>
                    <a:pt x="43370" y="14593"/>
                  </a:lnTo>
                  <a:lnTo>
                    <a:pt x="43311" y="14885"/>
                  </a:lnTo>
                  <a:lnTo>
                    <a:pt x="43253" y="15177"/>
                  </a:lnTo>
                  <a:lnTo>
                    <a:pt x="43253" y="15177"/>
                  </a:lnTo>
                  <a:lnTo>
                    <a:pt x="42747" y="14496"/>
                  </a:lnTo>
                  <a:lnTo>
                    <a:pt x="42241" y="13815"/>
                  </a:lnTo>
                  <a:lnTo>
                    <a:pt x="42241" y="13815"/>
                  </a:lnTo>
                  <a:lnTo>
                    <a:pt x="42280" y="13698"/>
                  </a:lnTo>
                  <a:lnTo>
                    <a:pt x="42300" y="13581"/>
                  </a:lnTo>
                  <a:lnTo>
                    <a:pt x="42300" y="13465"/>
                  </a:lnTo>
                  <a:lnTo>
                    <a:pt x="42300" y="13348"/>
                  </a:lnTo>
                  <a:lnTo>
                    <a:pt x="42261" y="13212"/>
                  </a:lnTo>
                  <a:lnTo>
                    <a:pt x="42222" y="13095"/>
                  </a:lnTo>
                  <a:lnTo>
                    <a:pt x="42105" y="12823"/>
                  </a:lnTo>
                  <a:lnTo>
                    <a:pt x="41949" y="12531"/>
                  </a:lnTo>
                  <a:lnTo>
                    <a:pt x="41755" y="12239"/>
                  </a:lnTo>
                  <a:lnTo>
                    <a:pt x="41541" y="11966"/>
                  </a:lnTo>
                  <a:lnTo>
                    <a:pt x="41288" y="11675"/>
                  </a:lnTo>
                  <a:lnTo>
                    <a:pt x="41015" y="11383"/>
                  </a:lnTo>
                  <a:lnTo>
                    <a:pt x="40743" y="11110"/>
                  </a:lnTo>
                  <a:lnTo>
                    <a:pt x="40198" y="10604"/>
                  </a:lnTo>
                  <a:lnTo>
                    <a:pt x="39692" y="10196"/>
                  </a:lnTo>
                  <a:lnTo>
                    <a:pt x="39284" y="9885"/>
                  </a:lnTo>
                  <a:lnTo>
                    <a:pt x="39284" y="9885"/>
                  </a:lnTo>
                  <a:lnTo>
                    <a:pt x="39731" y="11461"/>
                  </a:lnTo>
                  <a:lnTo>
                    <a:pt x="39926" y="12239"/>
                  </a:lnTo>
                  <a:lnTo>
                    <a:pt x="40004" y="12647"/>
                  </a:lnTo>
                  <a:lnTo>
                    <a:pt x="40062" y="13056"/>
                  </a:lnTo>
                  <a:lnTo>
                    <a:pt x="40062" y="13056"/>
                  </a:lnTo>
                  <a:lnTo>
                    <a:pt x="40120" y="13445"/>
                  </a:lnTo>
                  <a:lnTo>
                    <a:pt x="40140" y="13854"/>
                  </a:lnTo>
                  <a:lnTo>
                    <a:pt x="40159" y="14243"/>
                  </a:lnTo>
                  <a:lnTo>
                    <a:pt x="40159" y="14613"/>
                  </a:lnTo>
                  <a:lnTo>
                    <a:pt x="40140" y="15002"/>
                  </a:lnTo>
                  <a:lnTo>
                    <a:pt x="40101" y="15371"/>
                  </a:lnTo>
                  <a:lnTo>
                    <a:pt x="40043" y="15741"/>
                  </a:lnTo>
                  <a:lnTo>
                    <a:pt x="39984" y="16091"/>
                  </a:lnTo>
                  <a:lnTo>
                    <a:pt x="39906" y="16461"/>
                  </a:lnTo>
                  <a:lnTo>
                    <a:pt x="39829" y="16811"/>
                  </a:lnTo>
                  <a:lnTo>
                    <a:pt x="39634" y="17512"/>
                  </a:lnTo>
                  <a:lnTo>
                    <a:pt x="39400" y="18212"/>
                  </a:lnTo>
                  <a:lnTo>
                    <a:pt x="39148" y="18913"/>
                  </a:lnTo>
                  <a:lnTo>
                    <a:pt x="38583" y="20275"/>
                  </a:lnTo>
                  <a:lnTo>
                    <a:pt x="38039" y="21656"/>
                  </a:lnTo>
                  <a:lnTo>
                    <a:pt x="37766" y="22356"/>
                  </a:lnTo>
                  <a:lnTo>
                    <a:pt x="37533" y="23076"/>
                  </a:lnTo>
                  <a:lnTo>
                    <a:pt x="37319" y="23796"/>
                  </a:lnTo>
                  <a:lnTo>
                    <a:pt x="37144" y="24536"/>
                  </a:lnTo>
                  <a:lnTo>
                    <a:pt x="37144" y="24536"/>
                  </a:lnTo>
                  <a:lnTo>
                    <a:pt x="37007" y="25236"/>
                  </a:lnTo>
                  <a:lnTo>
                    <a:pt x="36832" y="26014"/>
                  </a:lnTo>
                  <a:lnTo>
                    <a:pt x="36715" y="26403"/>
                  </a:lnTo>
                  <a:lnTo>
                    <a:pt x="36599" y="26793"/>
                  </a:lnTo>
                  <a:lnTo>
                    <a:pt x="36463" y="27162"/>
                  </a:lnTo>
                  <a:lnTo>
                    <a:pt x="36326" y="27532"/>
                  </a:lnTo>
                  <a:lnTo>
                    <a:pt x="36151" y="27882"/>
                  </a:lnTo>
                  <a:lnTo>
                    <a:pt x="35957" y="28193"/>
                  </a:lnTo>
                  <a:lnTo>
                    <a:pt x="35762" y="28485"/>
                  </a:lnTo>
                  <a:lnTo>
                    <a:pt x="35529" y="28738"/>
                  </a:lnTo>
                  <a:lnTo>
                    <a:pt x="35412" y="28836"/>
                  </a:lnTo>
                  <a:lnTo>
                    <a:pt x="35276" y="28933"/>
                  </a:lnTo>
                  <a:lnTo>
                    <a:pt x="35139" y="29011"/>
                  </a:lnTo>
                  <a:lnTo>
                    <a:pt x="35003" y="29088"/>
                  </a:lnTo>
                  <a:lnTo>
                    <a:pt x="34848" y="29147"/>
                  </a:lnTo>
                  <a:lnTo>
                    <a:pt x="34692" y="29186"/>
                  </a:lnTo>
                  <a:lnTo>
                    <a:pt x="34536" y="29205"/>
                  </a:lnTo>
                  <a:lnTo>
                    <a:pt x="34361" y="29225"/>
                  </a:lnTo>
                  <a:lnTo>
                    <a:pt x="34361" y="29225"/>
                  </a:lnTo>
                  <a:lnTo>
                    <a:pt x="34206" y="29205"/>
                  </a:lnTo>
                  <a:lnTo>
                    <a:pt x="34050" y="29186"/>
                  </a:lnTo>
                  <a:lnTo>
                    <a:pt x="33875" y="29147"/>
                  </a:lnTo>
                  <a:lnTo>
                    <a:pt x="33700" y="29108"/>
                  </a:lnTo>
                  <a:lnTo>
                    <a:pt x="33525" y="29050"/>
                  </a:lnTo>
                  <a:lnTo>
                    <a:pt x="33349" y="28972"/>
                  </a:lnTo>
                  <a:lnTo>
                    <a:pt x="33155" y="28874"/>
                  </a:lnTo>
                  <a:lnTo>
                    <a:pt x="32960" y="28758"/>
                  </a:lnTo>
                  <a:lnTo>
                    <a:pt x="32960" y="28758"/>
                  </a:lnTo>
                  <a:lnTo>
                    <a:pt x="32727" y="28602"/>
                  </a:lnTo>
                  <a:lnTo>
                    <a:pt x="32532" y="28446"/>
                  </a:lnTo>
                  <a:lnTo>
                    <a:pt x="32338" y="28271"/>
                  </a:lnTo>
                  <a:lnTo>
                    <a:pt x="32182" y="28096"/>
                  </a:lnTo>
                  <a:lnTo>
                    <a:pt x="32046" y="27921"/>
                  </a:lnTo>
                  <a:lnTo>
                    <a:pt x="31910" y="27727"/>
                  </a:lnTo>
                  <a:lnTo>
                    <a:pt x="31812" y="27512"/>
                  </a:lnTo>
                  <a:lnTo>
                    <a:pt x="31715" y="27298"/>
                  </a:lnTo>
                  <a:lnTo>
                    <a:pt x="31637" y="27084"/>
                  </a:lnTo>
                  <a:lnTo>
                    <a:pt x="31559" y="26870"/>
                  </a:lnTo>
                  <a:lnTo>
                    <a:pt x="31462" y="26403"/>
                  </a:lnTo>
                  <a:lnTo>
                    <a:pt x="31404" y="25917"/>
                  </a:lnTo>
                  <a:lnTo>
                    <a:pt x="31365" y="25431"/>
                  </a:lnTo>
                  <a:lnTo>
                    <a:pt x="31326" y="24419"/>
                  </a:lnTo>
                  <a:lnTo>
                    <a:pt x="31306" y="23913"/>
                  </a:lnTo>
                  <a:lnTo>
                    <a:pt x="31287" y="23407"/>
                  </a:lnTo>
                  <a:lnTo>
                    <a:pt x="31229" y="22901"/>
                  </a:lnTo>
                  <a:lnTo>
                    <a:pt x="31131" y="22415"/>
                  </a:lnTo>
                  <a:lnTo>
                    <a:pt x="31073" y="22181"/>
                  </a:lnTo>
                  <a:lnTo>
                    <a:pt x="30995" y="21948"/>
                  </a:lnTo>
                  <a:lnTo>
                    <a:pt x="30917" y="21714"/>
                  </a:lnTo>
                  <a:lnTo>
                    <a:pt x="30820" y="21500"/>
                  </a:lnTo>
                  <a:lnTo>
                    <a:pt x="30820" y="21500"/>
                  </a:lnTo>
                  <a:lnTo>
                    <a:pt x="30120" y="20061"/>
                  </a:lnTo>
                  <a:lnTo>
                    <a:pt x="29730" y="19302"/>
                  </a:lnTo>
                  <a:lnTo>
                    <a:pt x="29322" y="18562"/>
                  </a:lnTo>
                  <a:lnTo>
                    <a:pt x="29108" y="18193"/>
                  </a:lnTo>
                  <a:lnTo>
                    <a:pt x="28874" y="17823"/>
                  </a:lnTo>
                  <a:lnTo>
                    <a:pt x="28641" y="17473"/>
                  </a:lnTo>
                  <a:lnTo>
                    <a:pt x="28388" y="17142"/>
                  </a:lnTo>
                  <a:lnTo>
                    <a:pt x="28116" y="16831"/>
                  </a:lnTo>
                  <a:lnTo>
                    <a:pt x="27843" y="16539"/>
                  </a:lnTo>
                  <a:lnTo>
                    <a:pt x="27551" y="16247"/>
                  </a:lnTo>
                  <a:lnTo>
                    <a:pt x="27259" y="16013"/>
                  </a:lnTo>
                  <a:lnTo>
                    <a:pt x="27259" y="16013"/>
                  </a:lnTo>
                  <a:lnTo>
                    <a:pt x="27454" y="16403"/>
                  </a:lnTo>
                  <a:lnTo>
                    <a:pt x="27629" y="16811"/>
                  </a:lnTo>
                  <a:lnTo>
                    <a:pt x="27785" y="17259"/>
                  </a:lnTo>
                  <a:lnTo>
                    <a:pt x="27902" y="17706"/>
                  </a:lnTo>
                  <a:lnTo>
                    <a:pt x="27999" y="18193"/>
                  </a:lnTo>
                  <a:lnTo>
                    <a:pt x="28077" y="18679"/>
                  </a:lnTo>
                  <a:lnTo>
                    <a:pt x="28116" y="19165"/>
                  </a:lnTo>
                  <a:lnTo>
                    <a:pt x="28154" y="19671"/>
                  </a:lnTo>
                  <a:lnTo>
                    <a:pt x="28154" y="20177"/>
                  </a:lnTo>
                  <a:lnTo>
                    <a:pt x="28135" y="20664"/>
                  </a:lnTo>
                  <a:lnTo>
                    <a:pt x="28116" y="21170"/>
                  </a:lnTo>
                  <a:lnTo>
                    <a:pt x="28057" y="21656"/>
                  </a:lnTo>
                  <a:lnTo>
                    <a:pt x="27979" y="22142"/>
                  </a:lnTo>
                  <a:lnTo>
                    <a:pt x="27882" y="22590"/>
                  </a:lnTo>
                  <a:lnTo>
                    <a:pt x="27765" y="23037"/>
                  </a:lnTo>
                  <a:lnTo>
                    <a:pt x="27629" y="23465"/>
                  </a:lnTo>
                  <a:lnTo>
                    <a:pt x="27629" y="23465"/>
                  </a:lnTo>
                  <a:lnTo>
                    <a:pt x="27532" y="23718"/>
                  </a:lnTo>
                  <a:lnTo>
                    <a:pt x="27435" y="23971"/>
                  </a:lnTo>
                  <a:lnTo>
                    <a:pt x="27162" y="24438"/>
                  </a:lnTo>
                  <a:lnTo>
                    <a:pt x="26890" y="24925"/>
                  </a:lnTo>
                  <a:lnTo>
                    <a:pt x="26578" y="25392"/>
                  </a:lnTo>
                  <a:lnTo>
                    <a:pt x="26287" y="25859"/>
                  </a:lnTo>
                  <a:lnTo>
                    <a:pt x="26014" y="26345"/>
                  </a:lnTo>
                  <a:lnTo>
                    <a:pt x="25878" y="26598"/>
                  </a:lnTo>
                  <a:lnTo>
                    <a:pt x="25781" y="26851"/>
                  </a:lnTo>
                  <a:lnTo>
                    <a:pt x="25683" y="27104"/>
                  </a:lnTo>
                  <a:lnTo>
                    <a:pt x="25606" y="27376"/>
                  </a:lnTo>
                  <a:lnTo>
                    <a:pt x="25606" y="27376"/>
                  </a:lnTo>
                  <a:lnTo>
                    <a:pt x="25547" y="27610"/>
                  </a:lnTo>
                  <a:lnTo>
                    <a:pt x="25508" y="27863"/>
                  </a:lnTo>
                  <a:lnTo>
                    <a:pt x="25489" y="28116"/>
                  </a:lnTo>
                  <a:lnTo>
                    <a:pt x="25489" y="28388"/>
                  </a:lnTo>
                  <a:lnTo>
                    <a:pt x="25528" y="28933"/>
                  </a:lnTo>
                  <a:lnTo>
                    <a:pt x="25547" y="29478"/>
                  </a:lnTo>
                  <a:lnTo>
                    <a:pt x="25586" y="30003"/>
                  </a:lnTo>
                  <a:lnTo>
                    <a:pt x="25586" y="30275"/>
                  </a:lnTo>
                  <a:lnTo>
                    <a:pt x="25567" y="30528"/>
                  </a:lnTo>
                  <a:lnTo>
                    <a:pt x="25547" y="30781"/>
                  </a:lnTo>
                  <a:lnTo>
                    <a:pt x="25489" y="31015"/>
                  </a:lnTo>
                  <a:lnTo>
                    <a:pt x="25431" y="31248"/>
                  </a:lnTo>
                  <a:lnTo>
                    <a:pt x="25333" y="31462"/>
                  </a:lnTo>
                  <a:lnTo>
                    <a:pt x="25333" y="31462"/>
                  </a:lnTo>
                  <a:lnTo>
                    <a:pt x="24827" y="31287"/>
                  </a:lnTo>
                  <a:lnTo>
                    <a:pt x="24341" y="31093"/>
                  </a:lnTo>
                  <a:lnTo>
                    <a:pt x="23893" y="30879"/>
                  </a:lnTo>
                  <a:lnTo>
                    <a:pt x="23465" y="30626"/>
                  </a:lnTo>
                  <a:lnTo>
                    <a:pt x="23076" y="30353"/>
                  </a:lnTo>
                  <a:lnTo>
                    <a:pt x="22726" y="30081"/>
                  </a:lnTo>
                  <a:lnTo>
                    <a:pt x="22376" y="29769"/>
                  </a:lnTo>
                  <a:lnTo>
                    <a:pt x="22084" y="29458"/>
                  </a:lnTo>
                  <a:lnTo>
                    <a:pt x="21792" y="29108"/>
                  </a:lnTo>
                  <a:lnTo>
                    <a:pt x="21539" y="28758"/>
                  </a:lnTo>
                  <a:lnTo>
                    <a:pt x="21306" y="28388"/>
                  </a:lnTo>
                  <a:lnTo>
                    <a:pt x="21111" y="27999"/>
                  </a:lnTo>
                  <a:lnTo>
                    <a:pt x="20917" y="27610"/>
                  </a:lnTo>
                  <a:lnTo>
                    <a:pt x="20761" y="27182"/>
                  </a:lnTo>
                  <a:lnTo>
                    <a:pt x="20625" y="26773"/>
                  </a:lnTo>
                  <a:lnTo>
                    <a:pt x="20508" y="26345"/>
                  </a:lnTo>
                  <a:lnTo>
                    <a:pt x="20411" y="25898"/>
                  </a:lnTo>
                  <a:lnTo>
                    <a:pt x="20333" y="25450"/>
                  </a:lnTo>
                  <a:lnTo>
                    <a:pt x="20274" y="24983"/>
                  </a:lnTo>
                  <a:lnTo>
                    <a:pt x="20236" y="24516"/>
                  </a:lnTo>
                  <a:lnTo>
                    <a:pt x="20216" y="24049"/>
                  </a:lnTo>
                  <a:lnTo>
                    <a:pt x="20216" y="23563"/>
                  </a:lnTo>
                  <a:lnTo>
                    <a:pt x="20236" y="23076"/>
                  </a:lnTo>
                  <a:lnTo>
                    <a:pt x="20255" y="22609"/>
                  </a:lnTo>
                  <a:lnTo>
                    <a:pt x="20313" y="22123"/>
                  </a:lnTo>
                  <a:lnTo>
                    <a:pt x="20372" y="21637"/>
                  </a:lnTo>
                  <a:lnTo>
                    <a:pt x="20430" y="21131"/>
                  </a:lnTo>
                  <a:lnTo>
                    <a:pt x="20527" y="20644"/>
                  </a:lnTo>
                  <a:lnTo>
                    <a:pt x="20625" y="20158"/>
                  </a:lnTo>
                  <a:lnTo>
                    <a:pt x="20741" y="19691"/>
                  </a:lnTo>
                  <a:lnTo>
                    <a:pt x="20994" y="18718"/>
                  </a:lnTo>
                  <a:lnTo>
                    <a:pt x="20994" y="18718"/>
                  </a:lnTo>
                  <a:lnTo>
                    <a:pt x="21675" y="16403"/>
                  </a:lnTo>
                  <a:lnTo>
                    <a:pt x="22006" y="15216"/>
                  </a:lnTo>
                  <a:lnTo>
                    <a:pt x="22337" y="14009"/>
                  </a:lnTo>
                  <a:lnTo>
                    <a:pt x="22648" y="12803"/>
                  </a:lnTo>
                  <a:lnTo>
                    <a:pt x="22784" y="12180"/>
                  </a:lnTo>
                  <a:lnTo>
                    <a:pt x="22921" y="11577"/>
                  </a:lnTo>
                  <a:lnTo>
                    <a:pt x="23037" y="10974"/>
                  </a:lnTo>
                  <a:lnTo>
                    <a:pt x="23135" y="10352"/>
                  </a:lnTo>
                  <a:lnTo>
                    <a:pt x="23212" y="9748"/>
                  </a:lnTo>
                  <a:lnTo>
                    <a:pt x="23271" y="9126"/>
                  </a:lnTo>
                  <a:lnTo>
                    <a:pt x="23329" y="8523"/>
                  </a:lnTo>
                  <a:lnTo>
                    <a:pt x="23349" y="7919"/>
                  </a:lnTo>
                  <a:lnTo>
                    <a:pt x="23349" y="7316"/>
                  </a:lnTo>
                  <a:lnTo>
                    <a:pt x="23329" y="6713"/>
                  </a:lnTo>
                  <a:lnTo>
                    <a:pt x="23271" y="6129"/>
                  </a:lnTo>
                  <a:lnTo>
                    <a:pt x="23212" y="5526"/>
                  </a:lnTo>
                  <a:lnTo>
                    <a:pt x="23096" y="4943"/>
                  </a:lnTo>
                  <a:lnTo>
                    <a:pt x="22959" y="4378"/>
                  </a:lnTo>
                  <a:lnTo>
                    <a:pt x="22804" y="3795"/>
                  </a:lnTo>
                  <a:lnTo>
                    <a:pt x="22590" y="3230"/>
                  </a:lnTo>
                  <a:lnTo>
                    <a:pt x="22356" y="2666"/>
                  </a:lnTo>
                  <a:lnTo>
                    <a:pt x="22084" y="2121"/>
                  </a:lnTo>
                  <a:lnTo>
                    <a:pt x="21773" y="1577"/>
                  </a:lnTo>
                  <a:lnTo>
                    <a:pt x="21422" y="1032"/>
                  </a:lnTo>
                  <a:lnTo>
                    <a:pt x="21033" y="506"/>
                  </a:lnTo>
                  <a:lnTo>
                    <a:pt x="206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3"/>
        <p:cNvGrpSpPr/>
        <p:nvPr/>
      </p:nvGrpSpPr>
      <p:grpSpPr>
        <a:xfrm>
          <a:off x="0" y="0"/>
          <a:ext cx="0" cy="0"/>
          <a:chOff x="0" y="0"/>
          <a:chExt cx="0" cy="0"/>
        </a:xfrm>
      </p:grpSpPr>
      <p:sp>
        <p:nvSpPr>
          <p:cNvPr id="2614" name="Google Shape;2614;p40"/>
          <p:cNvSpPr/>
          <p:nvPr/>
        </p:nvSpPr>
        <p:spPr>
          <a:xfrm>
            <a:off x="2943166" y="1325775"/>
            <a:ext cx="1161294" cy="1127143"/>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0"/>
          <p:cNvSpPr txBox="1">
            <a:spLocks noGrp="1"/>
          </p:cNvSpPr>
          <p:nvPr>
            <p:ph type="title"/>
          </p:nvPr>
        </p:nvSpPr>
        <p:spPr>
          <a:xfrm>
            <a:off x="-144078" y="2487428"/>
            <a:ext cx="7164414"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bg1"/>
                </a:solidFill>
                <a:effectLst/>
                <a:latin typeface="Kreon" panose="020B0604020202020204" charset="0"/>
              </a:rPr>
              <a:t>Lessons learned specific to your project</a:t>
            </a:r>
            <a:endParaRPr dirty="0">
              <a:solidFill>
                <a:schemeClr val="bg1"/>
              </a:solidFill>
              <a:latin typeface="Kreon" panose="020B0604020202020204" charset="0"/>
            </a:endParaRPr>
          </a:p>
        </p:txBody>
      </p:sp>
      <p:sp>
        <p:nvSpPr>
          <p:cNvPr id="2616" name="Google Shape;2616;p40"/>
          <p:cNvSpPr txBox="1">
            <a:spLocks noGrp="1"/>
          </p:cNvSpPr>
          <p:nvPr>
            <p:ph type="title" idx="2"/>
          </p:nvPr>
        </p:nvSpPr>
        <p:spPr>
          <a:xfrm>
            <a:off x="3066616" y="1543892"/>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3</a:t>
            </a:r>
            <a:endParaRPr dirty="0">
              <a:solidFill>
                <a:schemeClr val="bg1"/>
              </a:solidFill>
            </a:endParaRPr>
          </a:p>
        </p:txBody>
      </p:sp>
      <p:grpSp>
        <p:nvGrpSpPr>
          <p:cNvPr id="2618" name="Google Shape;2618;p40"/>
          <p:cNvGrpSpPr/>
          <p:nvPr/>
        </p:nvGrpSpPr>
        <p:grpSpPr>
          <a:xfrm flipH="1">
            <a:off x="6360166" y="1543892"/>
            <a:ext cx="2637458" cy="3648478"/>
            <a:chOff x="7306975" y="-108994"/>
            <a:chExt cx="3683600" cy="5087823"/>
          </a:xfrm>
        </p:grpSpPr>
        <p:sp>
          <p:nvSpPr>
            <p:cNvPr id="2619" name="Google Shape;2619;p40"/>
            <p:cNvSpPr/>
            <p:nvPr/>
          </p:nvSpPr>
          <p:spPr>
            <a:xfrm>
              <a:off x="8041335" y="4778296"/>
              <a:ext cx="2687780" cy="200532"/>
            </a:xfrm>
            <a:custGeom>
              <a:avLst/>
              <a:gdLst/>
              <a:ahLst/>
              <a:cxnLst/>
              <a:rect l="l" t="t" r="r" b="b"/>
              <a:pathLst>
                <a:path w="75420" h="5627" extrusionOk="0">
                  <a:moveTo>
                    <a:pt x="37710" y="1"/>
                  </a:moveTo>
                  <a:lnTo>
                    <a:pt x="33866" y="20"/>
                  </a:lnTo>
                  <a:lnTo>
                    <a:pt x="30115" y="57"/>
                  </a:lnTo>
                  <a:lnTo>
                    <a:pt x="26496" y="132"/>
                  </a:lnTo>
                  <a:lnTo>
                    <a:pt x="23027" y="226"/>
                  </a:lnTo>
                  <a:lnTo>
                    <a:pt x="19746" y="338"/>
                  </a:lnTo>
                  <a:lnTo>
                    <a:pt x="16633" y="470"/>
                  </a:lnTo>
                  <a:lnTo>
                    <a:pt x="13726" y="638"/>
                  </a:lnTo>
                  <a:lnTo>
                    <a:pt x="11045" y="826"/>
                  </a:lnTo>
                  <a:lnTo>
                    <a:pt x="8607" y="1013"/>
                  </a:lnTo>
                  <a:lnTo>
                    <a:pt x="6451" y="1239"/>
                  </a:lnTo>
                  <a:lnTo>
                    <a:pt x="5457" y="1351"/>
                  </a:lnTo>
                  <a:lnTo>
                    <a:pt x="4557" y="1464"/>
                  </a:lnTo>
                  <a:lnTo>
                    <a:pt x="3732" y="1595"/>
                  </a:lnTo>
                  <a:lnTo>
                    <a:pt x="2963" y="1726"/>
                  </a:lnTo>
                  <a:lnTo>
                    <a:pt x="2288" y="1839"/>
                  </a:lnTo>
                  <a:lnTo>
                    <a:pt x="1707" y="1970"/>
                  </a:lnTo>
                  <a:lnTo>
                    <a:pt x="1200" y="2101"/>
                  </a:lnTo>
                  <a:lnTo>
                    <a:pt x="769" y="2251"/>
                  </a:lnTo>
                  <a:lnTo>
                    <a:pt x="431" y="2382"/>
                  </a:lnTo>
                  <a:lnTo>
                    <a:pt x="300" y="2457"/>
                  </a:lnTo>
                  <a:lnTo>
                    <a:pt x="206" y="2532"/>
                  </a:lnTo>
                  <a:lnTo>
                    <a:pt x="113" y="2589"/>
                  </a:lnTo>
                  <a:lnTo>
                    <a:pt x="56" y="2664"/>
                  </a:lnTo>
                  <a:lnTo>
                    <a:pt x="19" y="2739"/>
                  </a:lnTo>
                  <a:lnTo>
                    <a:pt x="0" y="2814"/>
                  </a:lnTo>
                  <a:lnTo>
                    <a:pt x="19" y="2889"/>
                  </a:lnTo>
                  <a:lnTo>
                    <a:pt x="56" y="2964"/>
                  </a:lnTo>
                  <a:lnTo>
                    <a:pt x="113" y="3020"/>
                  </a:lnTo>
                  <a:lnTo>
                    <a:pt x="206" y="3095"/>
                  </a:lnTo>
                  <a:lnTo>
                    <a:pt x="300" y="3170"/>
                  </a:lnTo>
                  <a:lnTo>
                    <a:pt x="431" y="3245"/>
                  </a:lnTo>
                  <a:lnTo>
                    <a:pt x="769" y="3376"/>
                  </a:lnTo>
                  <a:lnTo>
                    <a:pt x="1200" y="3507"/>
                  </a:lnTo>
                  <a:lnTo>
                    <a:pt x="1707" y="3657"/>
                  </a:lnTo>
                  <a:lnTo>
                    <a:pt x="2288" y="3789"/>
                  </a:lnTo>
                  <a:lnTo>
                    <a:pt x="2963" y="3901"/>
                  </a:lnTo>
                  <a:lnTo>
                    <a:pt x="3732" y="4033"/>
                  </a:lnTo>
                  <a:lnTo>
                    <a:pt x="4557" y="4145"/>
                  </a:lnTo>
                  <a:lnTo>
                    <a:pt x="5457" y="4276"/>
                  </a:lnTo>
                  <a:lnTo>
                    <a:pt x="6451" y="4389"/>
                  </a:lnTo>
                  <a:lnTo>
                    <a:pt x="8607" y="4595"/>
                  </a:lnTo>
                  <a:lnTo>
                    <a:pt x="11045" y="4801"/>
                  </a:lnTo>
                  <a:lnTo>
                    <a:pt x="13726" y="4989"/>
                  </a:lnTo>
                  <a:lnTo>
                    <a:pt x="16633" y="5139"/>
                  </a:lnTo>
                  <a:lnTo>
                    <a:pt x="19746" y="5289"/>
                  </a:lnTo>
                  <a:lnTo>
                    <a:pt x="23027" y="5401"/>
                  </a:lnTo>
                  <a:lnTo>
                    <a:pt x="26496" y="5495"/>
                  </a:lnTo>
                  <a:lnTo>
                    <a:pt x="30115" y="5570"/>
                  </a:lnTo>
                  <a:lnTo>
                    <a:pt x="33866" y="5608"/>
                  </a:lnTo>
                  <a:lnTo>
                    <a:pt x="37710" y="5626"/>
                  </a:lnTo>
                  <a:lnTo>
                    <a:pt x="41573" y="5608"/>
                  </a:lnTo>
                  <a:lnTo>
                    <a:pt x="45323" y="5570"/>
                  </a:lnTo>
                  <a:lnTo>
                    <a:pt x="48923" y="5495"/>
                  </a:lnTo>
                  <a:lnTo>
                    <a:pt x="52392" y="5401"/>
                  </a:lnTo>
                  <a:lnTo>
                    <a:pt x="55693" y="5289"/>
                  </a:lnTo>
                  <a:lnTo>
                    <a:pt x="58805" y="5139"/>
                  </a:lnTo>
                  <a:lnTo>
                    <a:pt x="61693" y="4989"/>
                  </a:lnTo>
                  <a:lnTo>
                    <a:pt x="64375" y="4801"/>
                  </a:lnTo>
                  <a:lnTo>
                    <a:pt x="66812" y="4595"/>
                  </a:lnTo>
                  <a:lnTo>
                    <a:pt x="68987" y="4389"/>
                  </a:lnTo>
                  <a:lnTo>
                    <a:pt x="69963" y="4276"/>
                  </a:lnTo>
                  <a:lnTo>
                    <a:pt x="70881" y="4145"/>
                  </a:lnTo>
                  <a:lnTo>
                    <a:pt x="71706" y="4033"/>
                  </a:lnTo>
                  <a:lnTo>
                    <a:pt x="72457" y="3901"/>
                  </a:lnTo>
                  <a:lnTo>
                    <a:pt x="73132" y="3789"/>
                  </a:lnTo>
                  <a:lnTo>
                    <a:pt x="73732" y="3657"/>
                  </a:lnTo>
                  <a:lnTo>
                    <a:pt x="74238" y="3507"/>
                  </a:lnTo>
                  <a:lnTo>
                    <a:pt x="74650" y="3376"/>
                  </a:lnTo>
                  <a:lnTo>
                    <a:pt x="74988" y="3245"/>
                  </a:lnTo>
                  <a:lnTo>
                    <a:pt x="75119" y="3170"/>
                  </a:lnTo>
                  <a:lnTo>
                    <a:pt x="75232" y="3095"/>
                  </a:lnTo>
                  <a:lnTo>
                    <a:pt x="75307" y="3020"/>
                  </a:lnTo>
                  <a:lnTo>
                    <a:pt x="75382" y="2964"/>
                  </a:lnTo>
                  <a:lnTo>
                    <a:pt x="75419" y="2889"/>
                  </a:lnTo>
                  <a:lnTo>
                    <a:pt x="75419" y="2814"/>
                  </a:lnTo>
                  <a:lnTo>
                    <a:pt x="75419" y="2739"/>
                  </a:lnTo>
                  <a:lnTo>
                    <a:pt x="75382" y="2664"/>
                  </a:lnTo>
                  <a:lnTo>
                    <a:pt x="75307" y="2589"/>
                  </a:lnTo>
                  <a:lnTo>
                    <a:pt x="75232" y="2532"/>
                  </a:lnTo>
                  <a:lnTo>
                    <a:pt x="75119" y="2457"/>
                  </a:lnTo>
                  <a:lnTo>
                    <a:pt x="74988" y="2382"/>
                  </a:lnTo>
                  <a:lnTo>
                    <a:pt x="74650" y="2251"/>
                  </a:lnTo>
                  <a:lnTo>
                    <a:pt x="74238" y="2101"/>
                  </a:lnTo>
                  <a:lnTo>
                    <a:pt x="73732" y="1970"/>
                  </a:lnTo>
                  <a:lnTo>
                    <a:pt x="73132" y="1839"/>
                  </a:lnTo>
                  <a:lnTo>
                    <a:pt x="72457" y="1726"/>
                  </a:lnTo>
                  <a:lnTo>
                    <a:pt x="71706" y="1595"/>
                  </a:lnTo>
                  <a:lnTo>
                    <a:pt x="70881" y="1464"/>
                  </a:lnTo>
                  <a:lnTo>
                    <a:pt x="69963" y="1351"/>
                  </a:lnTo>
                  <a:lnTo>
                    <a:pt x="68987" y="1239"/>
                  </a:lnTo>
                  <a:lnTo>
                    <a:pt x="66812" y="1013"/>
                  </a:lnTo>
                  <a:lnTo>
                    <a:pt x="64375" y="826"/>
                  </a:lnTo>
                  <a:lnTo>
                    <a:pt x="61693" y="638"/>
                  </a:lnTo>
                  <a:lnTo>
                    <a:pt x="58805" y="470"/>
                  </a:lnTo>
                  <a:lnTo>
                    <a:pt x="55693" y="338"/>
                  </a:lnTo>
                  <a:lnTo>
                    <a:pt x="52392" y="226"/>
                  </a:lnTo>
                  <a:lnTo>
                    <a:pt x="48923" y="132"/>
                  </a:lnTo>
                  <a:lnTo>
                    <a:pt x="45323" y="57"/>
                  </a:lnTo>
                  <a:lnTo>
                    <a:pt x="41573" y="20"/>
                  </a:lnTo>
                  <a:lnTo>
                    <a:pt x="3771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0"/>
            <p:cNvSpPr/>
            <p:nvPr/>
          </p:nvSpPr>
          <p:spPr>
            <a:xfrm>
              <a:off x="8764075" y="799925"/>
              <a:ext cx="1141875" cy="1382425"/>
            </a:xfrm>
            <a:custGeom>
              <a:avLst/>
              <a:gdLst/>
              <a:ahLst/>
              <a:cxnLst/>
              <a:rect l="l" t="t" r="r" b="b"/>
              <a:pathLst>
                <a:path w="45675" h="55297" extrusionOk="0">
                  <a:moveTo>
                    <a:pt x="22827" y="0"/>
                  </a:moveTo>
                  <a:lnTo>
                    <a:pt x="13247" y="64"/>
                  </a:lnTo>
                  <a:lnTo>
                    <a:pt x="3328" y="1378"/>
                  </a:lnTo>
                  <a:lnTo>
                    <a:pt x="1" y="55297"/>
                  </a:lnTo>
                  <a:lnTo>
                    <a:pt x="45675" y="55297"/>
                  </a:lnTo>
                  <a:lnTo>
                    <a:pt x="39062" y="1081"/>
                  </a:lnTo>
                  <a:lnTo>
                    <a:pt x="27469" y="64"/>
                  </a:lnTo>
                  <a:lnTo>
                    <a:pt x="228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0"/>
            <p:cNvSpPr/>
            <p:nvPr/>
          </p:nvSpPr>
          <p:spPr>
            <a:xfrm>
              <a:off x="8915100" y="972650"/>
              <a:ext cx="338075" cy="79500"/>
            </a:xfrm>
            <a:custGeom>
              <a:avLst/>
              <a:gdLst/>
              <a:ahLst/>
              <a:cxnLst/>
              <a:rect l="l" t="t" r="r" b="b"/>
              <a:pathLst>
                <a:path w="13523" h="3180" extrusionOk="0">
                  <a:moveTo>
                    <a:pt x="85" y="1"/>
                  </a:moveTo>
                  <a:lnTo>
                    <a:pt x="21" y="22"/>
                  </a:lnTo>
                  <a:lnTo>
                    <a:pt x="0" y="64"/>
                  </a:lnTo>
                  <a:lnTo>
                    <a:pt x="21" y="128"/>
                  </a:lnTo>
                  <a:lnTo>
                    <a:pt x="64" y="149"/>
                  </a:lnTo>
                  <a:lnTo>
                    <a:pt x="9919" y="997"/>
                  </a:lnTo>
                  <a:lnTo>
                    <a:pt x="10343" y="1060"/>
                  </a:lnTo>
                  <a:lnTo>
                    <a:pt x="10746" y="1145"/>
                  </a:lnTo>
                  <a:lnTo>
                    <a:pt x="11127" y="1294"/>
                  </a:lnTo>
                  <a:lnTo>
                    <a:pt x="11509" y="1463"/>
                  </a:lnTo>
                  <a:lnTo>
                    <a:pt x="11869" y="1675"/>
                  </a:lnTo>
                  <a:lnTo>
                    <a:pt x="12208" y="1908"/>
                  </a:lnTo>
                  <a:lnTo>
                    <a:pt x="12526" y="2184"/>
                  </a:lnTo>
                  <a:lnTo>
                    <a:pt x="12823" y="2481"/>
                  </a:lnTo>
                  <a:lnTo>
                    <a:pt x="13395" y="3159"/>
                  </a:lnTo>
                  <a:lnTo>
                    <a:pt x="13416" y="3159"/>
                  </a:lnTo>
                  <a:lnTo>
                    <a:pt x="13438" y="3180"/>
                  </a:lnTo>
                  <a:lnTo>
                    <a:pt x="13501" y="3159"/>
                  </a:lnTo>
                  <a:lnTo>
                    <a:pt x="13522" y="3116"/>
                  </a:lnTo>
                  <a:lnTo>
                    <a:pt x="13501" y="3053"/>
                  </a:lnTo>
                  <a:lnTo>
                    <a:pt x="12929" y="2396"/>
                  </a:lnTo>
                  <a:lnTo>
                    <a:pt x="12632" y="2078"/>
                  </a:lnTo>
                  <a:lnTo>
                    <a:pt x="12293" y="1802"/>
                  </a:lnTo>
                  <a:lnTo>
                    <a:pt x="11954" y="1548"/>
                  </a:lnTo>
                  <a:lnTo>
                    <a:pt x="11572" y="1336"/>
                  </a:lnTo>
                  <a:lnTo>
                    <a:pt x="11191" y="1166"/>
                  </a:lnTo>
                  <a:lnTo>
                    <a:pt x="10788" y="1018"/>
                  </a:lnTo>
                  <a:lnTo>
                    <a:pt x="10364" y="933"/>
                  </a:lnTo>
                  <a:lnTo>
                    <a:pt x="9919" y="870"/>
                  </a:lnTo>
                  <a:lnTo>
                    <a:pt x="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0"/>
            <p:cNvSpPr/>
            <p:nvPr/>
          </p:nvSpPr>
          <p:spPr>
            <a:xfrm>
              <a:off x="9313550" y="972650"/>
              <a:ext cx="338075" cy="79500"/>
            </a:xfrm>
            <a:custGeom>
              <a:avLst/>
              <a:gdLst/>
              <a:ahLst/>
              <a:cxnLst/>
              <a:rect l="l" t="t" r="r" b="b"/>
              <a:pathLst>
                <a:path w="13523" h="3180" extrusionOk="0">
                  <a:moveTo>
                    <a:pt x="13438" y="1"/>
                  </a:moveTo>
                  <a:lnTo>
                    <a:pt x="3604" y="870"/>
                  </a:lnTo>
                  <a:lnTo>
                    <a:pt x="3158" y="933"/>
                  </a:lnTo>
                  <a:lnTo>
                    <a:pt x="2735" y="1018"/>
                  </a:lnTo>
                  <a:lnTo>
                    <a:pt x="2332" y="1166"/>
                  </a:lnTo>
                  <a:lnTo>
                    <a:pt x="1950" y="1336"/>
                  </a:lnTo>
                  <a:lnTo>
                    <a:pt x="1569" y="1548"/>
                  </a:lnTo>
                  <a:lnTo>
                    <a:pt x="1230" y="1802"/>
                  </a:lnTo>
                  <a:lnTo>
                    <a:pt x="891" y="2078"/>
                  </a:lnTo>
                  <a:lnTo>
                    <a:pt x="594" y="2396"/>
                  </a:lnTo>
                  <a:lnTo>
                    <a:pt x="22" y="3053"/>
                  </a:lnTo>
                  <a:lnTo>
                    <a:pt x="0" y="3116"/>
                  </a:lnTo>
                  <a:lnTo>
                    <a:pt x="22" y="3159"/>
                  </a:lnTo>
                  <a:lnTo>
                    <a:pt x="85" y="3180"/>
                  </a:lnTo>
                  <a:lnTo>
                    <a:pt x="106" y="3159"/>
                  </a:lnTo>
                  <a:lnTo>
                    <a:pt x="128" y="3159"/>
                  </a:lnTo>
                  <a:lnTo>
                    <a:pt x="700" y="2481"/>
                  </a:lnTo>
                  <a:lnTo>
                    <a:pt x="997" y="2184"/>
                  </a:lnTo>
                  <a:lnTo>
                    <a:pt x="1315" y="1908"/>
                  </a:lnTo>
                  <a:lnTo>
                    <a:pt x="1654" y="1675"/>
                  </a:lnTo>
                  <a:lnTo>
                    <a:pt x="2014" y="1463"/>
                  </a:lnTo>
                  <a:lnTo>
                    <a:pt x="2395" y="1294"/>
                  </a:lnTo>
                  <a:lnTo>
                    <a:pt x="2777" y="1145"/>
                  </a:lnTo>
                  <a:lnTo>
                    <a:pt x="3180" y="1060"/>
                  </a:lnTo>
                  <a:lnTo>
                    <a:pt x="3604" y="997"/>
                  </a:lnTo>
                  <a:lnTo>
                    <a:pt x="13459" y="149"/>
                  </a:lnTo>
                  <a:lnTo>
                    <a:pt x="13501" y="128"/>
                  </a:lnTo>
                  <a:lnTo>
                    <a:pt x="13523" y="64"/>
                  </a:lnTo>
                  <a:lnTo>
                    <a:pt x="13501" y="22"/>
                  </a:lnTo>
                  <a:lnTo>
                    <a:pt x="13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0"/>
            <p:cNvSpPr/>
            <p:nvPr/>
          </p:nvSpPr>
          <p:spPr>
            <a:xfrm>
              <a:off x="8873775" y="1103525"/>
              <a:ext cx="411175" cy="348150"/>
            </a:xfrm>
            <a:custGeom>
              <a:avLst/>
              <a:gdLst/>
              <a:ahLst/>
              <a:cxnLst/>
              <a:rect l="l" t="t" r="r" b="b"/>
              <a:pathLst>
                <a:path w="16447" h="13926" extrusionOk="0">
                  <a:moveTo>
                    <a:pt x="16383" y="1"/>
                  </a:moveTo>
                  <a:lnTo>
                    <a:pt x="16341" y="22"/>
                  </a:lnTo>
                  <a:lnTo>
                    <a:pt x="16320" y="64"/>
                  </a:lnTo>
                  <a:lnTo>
                    <a:pt x="16320" y="8521"/>
                  </a:lnTo>
                  <a:lnTo>
                    <a:pt x="16299" y="8987"/>
                  </a:lnTo>
                  <a:lnTo>
                    <a:pt x="16235" y="9454"/>
                  </a:lnTo>
                  <a:lnTo>
                    <a:pt x="16129" y="9877"/>
                  </a:lnTo>
                  <a:lnTo>
                    <a:pt x="16002" y="10323"/>
                  </a:lnTo>
                  <a:lnTo>
                    <a:pt x="15832" y="10725"/>
                  </a:lnTo>
                  <a:lnTo>
                    <a:pt x="15620" y="11128"/>
                  </a:lnTo>
                  <a:lnTo>
                    <a:pt x="15387" y="11488"/>
                  </a:lnTo>
                  <a:lnTo>
                    <a:pt x="15112" y="11849"/>
                  </a:lnTo>
                  <a:lnTo>
                    <a:pt x="14815" y="12166"/>
                  </a:lnTo>
                  <a:lnTo>
                    <a:pt x="14497" y="12484"/>
                  </a:lnTo>
                  <a:lnTo>
                    <a:pt x="14137" y="12739"/>
                  </a:lnTo>
                  <a:lnTo>
                    <a:pt x="13755" y="12993"/>
                  </a:lnTo>
                  <a:lnTo>
                    <a:pt x="13374" y="13184"/>
                  </a:lnTo>
                  <a:lnTo>
                    <a:pt x="12950" y="13375"/>
                  </a:lnTo>
                  <a:lnTo>
                    <a:pt x="12505" y="13502"/>
                  </a:lnTo>
                  <a:lnTo>
                    <a:pt x="12060" y="13608"/>
                  </a:lnTo>
                  <a:lnTo>
                    <a:pt x="11530" y="13671"/>
                  </a:lnTo>
                  <a:lnTo>
                    <a:pt x="11021" y="13735"/>
                  </a:lnTo>
                  <a:lnTo>
                    <a:pt x="10491" y="13777"/>
                  </a:lnTo>
                  <a:lnTo>
                    <a:pt x="9961" y="13798"/>
                  </a:lnTo>
                  <a:lnTo>
                    <a:pt x="9432" y="13798"/>
                  </a:lnTo>
                  <a:lnTo>
                    <a:pt x="8902" y="13777"/>
                  </a:lnTo>
                  <a:lnTo>
                    <a:pt x="8393" y="13756"/>
                  </a:lnTo>
                  <a:lnTo>
                    <a:pt x="7863" y="13714"/>
                  </a:lnTo>
                  <a:lnTo>
                    <a:pt x="6846" y="13608"/>
                  </a:lnTo>
                  <a:lnTo>
                    <a:pt x="5871" y="13459"/>
                  </a:lnTo>
                  <a:lnTo>
                    <a:pt x="4917" y="13269"/>
                  </a:lnTo>
                  <a:lnTo>
                    <a:pt x="4027" y="13078"/>
                  </a:lnTo>
                  <a:lnTo>
                    <a:pt x="3200" y="12866"/>
                  </a:lnTo>
                  <a:lnTo>
                    <a:pt x="2437" y="12654"/>
                  </a:lnTo>
                  <a:lnTo>
                    <a:pt x="1780" y="12442"/>
                  </a:lnTo>
                  <a:lnTo>
                    <a:pt x="1208" y="12251"/>
                  </a:lnTo>
                  <a:lnTo>
                    <a:pt x="403" y="11954"/>
                  </a:lnTo>
                  <a:lnTo>
                    <a:pt x="85" y="11849"/>
                  </a:lnTo>
                  <a:lnTo>
                    <a:pt x="42" y="11827"/>
                  </a:lnTo>
                  <a:lnTo>
                    <a:pt x="0" y="11870"/>
                  </a:lnTo>
                  <a:lnTo>
                    <a:pt x="0" y="11933"/>
                  </a:lnTo>
                  <a:lnTo>
                    <a:pt x="42" y="11954"/>
                  </a:lnTo>
                  <a:lnTo>
                    <a:pt x="254" y="12060"/>
                  </a:lnTo>
                  <a:lnTo>
                    <a:pt x="869" y="12272"/>
                  </a:lnTo>
                  <a:lnTo>
                    <a:pt x="1802" y="12590"/>
                  </a:lnTo>
                  <a:lnTo>
                    <a:pt x="2374" y="12781"/>
                  </a:lnTo>
                  <a:lnTo>
                    <a:pt x="3010" y="12951"/>
                  </a:lnTo>
                  <a:lnTo>
                    <a:pt x="3709" y="13141"/>
                  </a:lnTo>
                  <a:lnTo>
                    <a:pt x="4451" y="13311"/>
                  </a:lnTo>
                  <a:lnTo>
                    <a:pt x="5235" y="13480"/>
                  </a:lnTo>
                  <a:lnTo>
                    <a:pt x="6062" y="13629"/>
                  </a:lnTo>
                  <a:lnTo>
                    <a:pt x="6909" y="13756"/>
                  </a:lnTo>
                  <a:lnTo>
                    <a:pt x="7778" y="13841"/>
                  </a:lnTo>
                  <a:lnTo>
                    <a:pt x="8669" y="13904"/>
                  </a:lnTo>
                  <a:lnTo>
                    <a:pt x="9559" y="13926"/>
                  </a:lnTo>
                  <a:lnTo>
                    <a:pt x="10195" y="13926"/>
                  </a:lnTo>
                  <a:lnTo>
                    <a:pt x="10830" y="13883"/>
                  </a:lnTo>
                  <a:lnTo>
                    <a:pt x="11445" y="13820"/>
                  </a:lnTo>
                  <a:lnTo>
                    <a:pt x="12081" y="13735"/>
                  </a:lnTo>
                  <a:lnTo>
                    <a:pt x="12547" y="13629"/>
                  </a:lnTo>
                  <a:lnTo>
                    <a:pt x="12992" y="13502"/>
                  </a:lnTo>
                  <a:lnTo>
                    <a:pt x="13416" y="13311"/>
                  </a:lnTo>
                  <a:lnTo>
                    <a:pt x="13840" y="13099"/>
                  </a:lnTo>
                  <a:lnTo>
                    <a:pt x="14222" y="12866"/>
                  </a:lnTo>
                  <a:lnTo>
                    <a:pt x="14582" y="12569"/>
                  </a:lnTo>
                  <a:lnTo>
                    <a:pt x="14900" y="12272"/>
                  </a:lnTo>
                  <a:lnTo>
                    <a:pt x="15218" y="11933"/>
                  </a:lnTo>
                  <a:lnTo>
                    <a:pt x="15493" y="11573"/>
                  </a:lnTo>
                  <a:lnTo>
                    <a:pt x="15726" y="11191"/>
                  </a:lnTo>
                  <a:lnTo>
                    <a:pt x="15938" y="10789"/>
                  </a:lnTo>
                  <a:lnTo>
                    <a:pt x="16129" y="10365"/>
                  </a:lnTo>
                  <a:lnTo>
                    <a:pt x="16256" y="9920"/>
                  </a:lnTo>
                  <a:lnTo>
                    <a:pt x="16362" y="9475"/>
                  </a:lnTo>
                  <a:lnTo>
                    <a:pt x="16426" y="8987"/>
                  </a:lnTo>
                  <a:lnTo>
                    <a:pt x="16447" y="8521"/>
                  </a:lnTo>
                  <a:lnTo>
                    <a:pt x="16447" y="64"/>
                  </a:lnTo>
                  <a:lnTo>
                    <a:pt x="16426" y="22"/>
                  </a:lnTo>
                  <a:lnTo>
                    <a:pt x="16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0"/>
            <p:cNvSpPr/>
            <p:nvPr/>
          </p:nvSpPr>
          <p:spPr>
            <a:xfrm>
              <a:off x="9281750" y="1103525"/>
              <a:ext cx="411200" cy="348150"/>
            </a:xfrm>
            <a:custGeom>
              <a:avLst/>
              <a:gdLst/>
              <a:ahLst/>
              <a:cxnLst/>
              <a:rect l="l" t="t" r="r" b="b"/>
              <a:pathLst>
                <a:path w="16448" h="13926" extrusionOk="0">
                  <a:moveTo>
                    <a:pt x="64" y="1"/>
                  </a:moveTo>
                  <a:lnTo>
                    <a:pt x="22" y="22"/>
                  </a:lnTo>
                  <a:lnTo>
                    <a:pt x="1" y="64"/>
                  </a:lnTo>
                  <a:lnTo>
                    <a:pt x="1" y="8521"/>
                  </a:lnTo>
                  <a:lnTo>
                    <a:pt x="22" y="8987"/>
                  </a:lnTo>
                  <a:lnTo>
                    <a:pt x="86" y="9475"/>
                  </a:lnTo>
                  <a:lnTo>
                    <a:pt x="192" y="9920"/>
                  </a:lnTo>
                  <a:lnTo>
                    <a:pt x="319" y="10365"/>
                  </a:lnTo>
                  <a:lnTo>
                    <a:pt x="509" y="10789"/>
                  </a:lnTo>
                  <a:lnTo>
                    <a:pt x="721" y="11191"/>
                  </a:lnTo>
                  <a:lnTo>
                    <a:pt x="955" y="11573"/>
                  </a:lnTo>
                  <a:lnTo>
                    <a:pt x="1230" y="11933"/>
                  </a:lnTo>
                  <a:lnTo>
                    <a:pt x="1548" y="12272"/>
                  </a:lnTo>
                  <a:lnTo>
                    <a:pt x="1866" y="12569"/>
                  </a:lnTo>
                  <a:lnTo>
                    <a:pt x="2226" y="12866"/>
                  </a:lnTo>
                  <a:lnTo>
                    <a:pt x="2608" y="13099"/>
                  </a:lnTo>
                  <a:lnTo>
                    <a:pt x="3032" y="13311"/>
                  </a:lnTo>
                  <a:lnTo>
                    <a:pt x="3456" y="13502"/>
                  </a:lnTo>
                  <a:lnTo>
                    <a:pt x="3901" y="13629"/>
                  </a:lnTo>
                  <a:lnTo>
                    <a:pt x="4367" y="13735"/>
                  </a:lnTo>
                  <a:lnTo>
                    <a:pt x="5003" y="13820"/>
                  </a:lnTo>
                  <a:lnTo>
                    <a:pt x="5617" y="13883"/>
                  </a:lnTo>
                  <a:lnTo>
                    <a:pt x="6253" y="13926"/>
                  </a:lnTo>
                  <a:lnTo>
                    <a:pt x="6889" y="13926"/>
                  </a:lnTo>
                  <a:lnTo>
                    <a:pt x="7779" y="13904"/>
                  </a:lnTo>
                  <a:lnTo>
                    <a:pt x="8669" y="13841"/>
                  </a:lnTo>
                  <a:lnTo>
                    <a:pt x="9538" y="13756"/>
                  </a:lnTo>
                  <a:lnTo>
                    <a:pt x="10386" y="13629"/>
                  </a:lnTo>
                  <a:lnTo>
                    <a:pt x="11213" y="13480"/>
                  </a:lnTo>
                  <a:lnTo>
                    <a:pt x="11997" y="13311"/>
                  </a:lnTo>
                  <a:lnTo>
                    <a:pt x="12739" y="13141"/>
                  </a:lnTo>
                  <a:lnTo>
                    <a:pt x="13438" y="12951"/>
                  </a:lnTo>
                  <a:lnTo>
                    <a:pt x="14074" y="12781"/>
                  </a:lnTo>
                  <a:lnTo>
                    <a:pt x="14646" y="12590"/>
                  </a:lnTo>
                  <a:lnTo>
                    <a:pt x="15579" y="12272"/>
                  </a:lnTo>
                  <a:lnTo>
                    <a:pt x="16193" y="12060"/>
                  </a:lnTo>
                  <a:lnTo>
                    <a:pt x="16405" y="11954"/>
                  </a:lnTo>
                  <a:lnTo>
                    <a:pt x="16448" y="11933"/>
                  </a:lnTo>
                  <a:lnTo>
                    <a:pt x="16448" y="11870"/>
                  </a:lnTo>
                  <a:lnTo>
                    <a:pt x="16405" y="11827"/>
                  </a:lnTo>
                  <a:lnTo>
                    <a:pt x="16363" y="11849"/>
                  </a:lnTo>
                  <a:lnTo>
                    <a:pt x="16045" y="11954"/>
                  </a:lnTo>
                  <a:lnTo>
                    <a:pt x="15240" y="12251"/>
                  </a:lnTo>
                  <a:lnTo>
                    <a:pt x="14667" y="12442"/>
                  </a:lnTo>
                  <a:lnTo>
                    <a:pt x="14010" y="12654"/>
                  </a:lnTo>
                  <a:lnTo>
                    <a:pt x="13247" y="12866"/>
                  </a:lnTo>
                  <a:lnTo>
                    <a:pt x="12421" y="13078"/>
                  </a:lnTo>
                  <a:lnTo>
                    <a:pt x="11531" y="13269"/>
                  </a:lnTo>
                  <a:lnTo>
                    <a:pt x="10577" y="13459"/>
                  </a:lnTo>
                  <a:lnTo>
                    <a:pt x="9602" y="13608"/>
                  </a:lnTo>
                  <a:lnTo>
                    <a:pt x="8585" y="13714"/>
                  </a:lnTo>
                  <a:lnTo>
                    <a:pt x="8055" y="13756"/>
                  </a:lnTo>
                  <a:lnTo>
                    <a:pt x="7546" y="13777"/>
                  </a:lnTo>
                  <a:lnTo>
                    <a:pt x="7016" y="13798"/>
                  </a:lnTo>
                  <a:lnTo>
                    <a:pt x="6486" y="13798"/>
                  </a:lnTo>
                  <a:lnTo>
                    <a:pt x="5956" y="13777"/>
                  </a:lnTo>
                  <a:lnTo>
                    <a:pt x="5427" y="13735"/>
                  </a:lnTo>
                  <a:lnTo>
                    <a:pt x="4918" y="13671"/>
                  </a:lnTo>
                  <a:lnTo>
                    <a:pt x="4388" y="13608"/>
                  </a:lnTo>
                  <a:lnTo>
                    <a:pt x="3943" y="13502"/>
                  </a:lnTo>
                  <a:lnTo>
                    <a:pt x="3498" y="13375"/>
                  </a:lnTo>
                  <a:lnTo>
                    <a:pt x="3074" y="13184"/>
                  </a:lnTo>
                  <a:lnTo>
                    <a:pt x="2693" y="12993"/>
                  </a:lnTo>
                  <a:lnTo>
                    <a:pt x="2311" y="12739"/>
                  </a:lnTo>
                  <a:lnTo>
                    <a:pt x="1951" y="12484"/>
                  </a:lnTo>
                  <a:lnTo>
                    <a:pt x="1633" y="12166"/>
                  </a:lnTo>
                  <a:lnTo>
                    <a:pt x="1336" y="11849"/>
                  </a:lnTo>
                  <a:lnTo>
                    <a:pt x="1061" y="11488"/>
                  </a:lnTo>
                  <a:lnTo>
                    <a:pt x="827" y="11128"/>
                  </a:lnTo>
                  <a:lnTo>
                    <a:pt x="615" y="10725"/>
                  </a:lnTo>
                  <a:lnTo>
                    <a:pt x="446" y="10323"/>
                  </a:lnTo>
                  <a:lnTo>
                    <a:pt x="319" y="9877"/>
                  </a:lnTo>
                  <a:lnTo>
                    <a:pt x="213" y="9454"/>
                  </a:lnTo>
                  <a:lnTo>
                    <a:pt x="149" y="8987"/>
                  </a:lnTo>
                  <a:lnTo>
                    <a:pt x="128" y="8521"/>
                  </a:lnTo>
                  <a:lnTo>
                    <a:pt x="128" y="64"/>
                  </a:lnTo>
                  <a:lnTo>
                    <a:pt x="107" y="22"/>
                  </a:ln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0"/>
            <p:cNvSpPr/>
            <p:nvPr/>
          </p:nvSpPr>
          <p:spPr>
            <a:xfrm>
              <a:off x="9016825" y="1526375"/>
              <a:ext cx="268125" cy="548425"/>
            </a:xfrm>
            <a:custGeom>
              <a:avLst/>
              <a:gdLst/>
              <a:ahLst/>
              <a:cxnLst/>
              <a:rect l="l" t="t" r="r" b="b"/>
              <a:pathLst>
                <a:path w="10725" h="21937" extrusionOk="0">
                  <a:moveTo>
                    <a:pt x="10343" y="0"/>
                  </a:moveTo>
                  <a:lnTo>
                    <a:pt x="10047" y="42"/>
                  </a:lnTo>
                  <a:lnTo>
                    <a:pt x="9729" y="106"/>
                  </a:lnTo>
                  <a:lnTo>
                    <a:pt x="9432" y="170"/>
                  </a:lnTo>
                  <a:lnTo>
                    <a:pt x="9135" y="276"/>
                  </a:lnTo>
                  <a:lnTo>
                    <a:pt x="8839" y="382"/>
                  </a:lnTo>
                  <a:lnTo>
                    <a:pt x="8542" y="530"/>
                  </a:lnTo>
                  <a:lnTo>
                    <a:pt x="8245" y="678"/>
                  </a:lnTo>
                  <a:lnTo>
                    <a:pt x="7970" y="869"/>
                  </a:lnTo>
                  <a:lnTo>
                    <a:pt x="7694" y="1081"/>
                  </a:lnTo>
                  <a:lnTo>
                    <a:pt x="7397" y="1293"/>
                  </a:lnTo>
                  <a:lnTo>
                    <a:pt x="7122" y="1547"/>
                  </a:lnTo>
                  <a:lnTo>
                    <a:pt x="6846" y="1823"/>
                  </a:lnTo>
                  <a:lnTo>
                    <a:pt x="6592" y="2098"/>
                  </a:lnTo>
                  <a:lnTo>
                    <a:pt x="6317" y="2416"/>
                  </a:lnTo>
                  <a:lnTo>
                    <a:pt x="6062" y="2755"/>
                  </a:lnTo>
                  <a:lnTo>
                    <a:pt x="5787" y="3094"/>
                  </a:lnTo>
                  <a:lnTo>
                    <a:pt x="5532" y="3476"/>
                  </a:lnTo>
                  <a:lnTo>
                    <a:pt x="5278" y="3879"/>
                  </a:lnTo>
                  <a:lnTo>
                    <a:pt x="5045" y="4281"/>
                  </a:lnTo>
                  <a:lnTo>
                    <a:pt x="4791" y="4726"/>
                  </a:lnTo>
                  <a:lnTo>
                    <a:pt x="4557" y="5193"/>
                  </a:lnTo>
                  <a:lnTo>
                    <a:pt x="4070" y="6168"/>
                  </a:lnTo>
                  <a:lnTo>
                    <a:pt x="3604" y="7249"/>
                  </a:lnTo>
                  <a:lnTo>
                    <a:pt x="3159" y="8393"/>
                  </a:lnTo>
                  <a:lnTo>
                    <a:pt x="2735" y="9622"/>
                  </a:lnTo>
                  <a:lnTo>
                    <a:pt x="2311" y="10958"/>
                  </a:lnTo>
                  <a:lnTo>
                    <a:pt x="2014" y="11954"/>
                  </a:lnTo>
                  <a:lnTo>
                    <a:pt x="1739" y="12971"/>
                  </a:lnTo>
                  <a:lnTo>
                    <a:pt x="1484" y="13946"/>
                  </a:lnTo>
                  <a:lnTo>
                    <a:pt x="1251" y="14921"/>
                  </a:lnTo>
                  <a:lnTo>
                    <a:pt x="870" y="16765"/>
                  </a:lnTo>
                  <a:lnTo>
                    <a:pt x="552" y="18397"/>
                  </a:lnTo>
                  <a:lnTo>
                    <a:pt x="297" y="19796"/>
                  </a:lnTo>
                  <a:lnTo>
                    <a:pt x="128" y="20898"/>
                  </a:lnTo>
                  <a:lnTo>
                    <a:pt x="1" y="21852"/>
                  </a:lnTo>
                  <a:lnTo>
                    <a:pt x="22" y="21915"/>
                  </a:lnTo>
                  <a:lnTo>
                    <a:pt x="64" y="21936"/>
                  </a:lnTo>
                  <a:lnTo>
                    <a:pt x="107" y="21915"/>
                  </a:lnTo>
                  <a:lnTo>
                    <a:pt x="128" y="21873"/>
                  </a:lnTo>
                  <a:lnTo>
                    <a:pt x="276" y="20877"/>
                  </a:lnTo>
                  <a:lnTo>
                    <a:pt x="446" y="19796"/>
                  </a:lnTo>
                  <a:lnTo>
                    <a:pt x="700" y="18376"/>
                  </a:lnTo>
                  <a:lnTo>
                    <a:pt x="1018" y="16744"/>
                  </a:lnTo>
                  <a:lnTo>
                    <a:pt x="1421" y="14900"/>
                  </a:lnTo>
                  <a:lnTo>
                    <a:pt x="1654" y="13925"/>
                  </a:lnTo>
                  <a:lnTo>
                    <a:pt x="1908" y="12950"/>
                  </a:lnTo>
                  <a:lnTo>
                    <a:pt x="2184" y="11933"/>
                  </a:lnTo>
                  <a:lnTo>
                    <a:pt x="2480" y="10915"/>
                  </a:lnTo>
                  <a:lnTo>
                    <a:pt x="2798" y="9919"/>
                  </a:lnTo>
                  <a:lnTo>
                    <a:pt x="3137" y="8902"/>
                  </a:lnTo>
                  <a:lnTo>
                    <a:pt x="3498" y="7927"/>
                  </a:lnTo>
                  <a:lnTo>
                    <a:pt x="3900" y="6952"/>
                  </a:lnTo>
                  <a:lnTo>
                    <a:pt x="4324" y="6019"/>
                  </a:lnTo>
                  <a:lnTo>
                    <a:pt x="4748" y="5129"/>
                  </a:lnTo>
                  <a:lnTo>
                    <a:pt x="5236" y="4281"/>
                  </a:lnTo>
                  <a:lnTo>
                    <a:pt x="5469" y="3900"/>
                  </a:lnTo>
                  <a:lnTo>
                    <a:pt x="5723" y="3497"/>
                  </a:lnTo>
                  <a:lnTo>
                    <a:pt x="5977" y="3137"/>
                  </a:lnTo>
                  <a:lnTo>
                    <a:pt x="6232" y="2776"/>
                  </a:lnTo>
                  <a:lnTo>
                    <a:pt x="6507" y="2437"/>
                  </a:lnTo>
                  <a:lnTo>
                    <a:pt x="6783" y="2119"/>
                  </a:lnTo>
                  <a:lnTo>
                    <a:pt x="7080" y="1823"/>
                  </a:lnTo>
                  <a:lnTo>
                    <a:pt x="7355" y="1547"/>
                  </a:lnTo>
                  <a:lnTo>
                    <a:pt x="7652" y="1293"/>
                  </a:lnTo>
                  <a:lnTo>
                    <a:pt x="7970" y="1060"/>
                  </a:lnTo>
                  <a:lnTo>
                    <a:pt x="8266" y="848"/>
                  </a:lnTo>
                  <a:lnTo>
                    <a:pt x="8584" y="678"/>
                  </a:lnTo>
                  <a:lnTo>
                    <a:pt x="8923" y="509"/>
                  </a:lnTo>
                  <a:lnTo>
                    <a:pt x="9263" y="382"/>
                  </a:lnTo>
                  <a:lnTo>
                    <a:pt x="9602" y="276"/>
                  </a:lnTo>
                  <a:lnTo>
                    <a:pt x="9941" y="191"/>
                  </a:lnTo>
                  <a:lnTo>
                    <a:pt x="10301" y="148"/>
                  </a:lnTo>
                  <a:lnTo>
                    <a:pt x="10661" y="127"/>
                  </a:lnTo>
                  <a:lnTo>
                    <a:pt x="10704" y="127"/>
                  </a:lnTo>
                  <a:lnTo>
                    <a:pt x="10725" y="64"/>
                  </a:lnTo>
                  <a:lnTo>
                    <a:pt x="10704" y="21"/>
                  </a:lnTo>
                  <a:lnTo>
                    <a:pt x="10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0"/>
            <p:cNvSpPr/>
            <p:nvPr/>
          </p:nvSpPr>
          <p:spPr>
            <a:xfrm>
              <a:off x="9281750" y="1526375"/>
              <a:ext cx="268150" cy="548425"/>
            </a:xfrm>
            <a:custGeom>
              <a:avLst/>
              <a:gdLst/>
              <a:ahLst/>
              <a:cxnLst/>
              <a:rect l="l" t="t" r="r" b="b"/>
              <a:pathLst>
                <a:path w="10726" h="21937" extrusionOk="0">
                  <a:moveTo>
                    <a:pt x="64" y="0"/>
                  </a:moveTo>
                  <a:lnTo>
                    <a:pt x="22" y="21"/>
                  </a:lnTo>
                  <a:lnTo>
                    <a:pt x="1" y="64"/>
                  </a:lnTo>
                  <a:lnTo>
                    <a:pt x="22" y="127"/>
                  </a:lnTo>
                  <a:lnTo>
                    <a:pt x="64" y="127"/>
                  </a:lnTo>
                  <a:lnTo>
                    <a:pt x="425" y="148"/>
                  </a:lnTo>
                  <a:lnTo>
                    <a:pt x="785" y="191"/>
                  </a:lnTo>
                  <a:lnTo>
                    <a:pt x="1124" y="276"/>
                  </a:lnTo>
                  <a:lnTo>
                    <a:pt x="1463" y="382"/>
                  </a:lnTo>
                  <a:lnTo>
                    <a:pt x="1802" y="509"/>
                  </a:lnTo>
                  <a:lnTo>
                    <a:pt x="2141" y="678"/>
                  </a:lnTo>
                  <a:lnTo>
                    <a:pt x="2459" y="848"/>
                  </a:lnTo>
                  <a:lnTo>
                    <a:pt x="2756" y="1060"/>
                  </a:lnTo>
                  <a:lnTo>
                    <a:pt x="3074" y="1293"/>
                  </a:lnTo>
                  <a:lnTo>
                    <a:pt x="3371" y="1547"/>
                  </a:lnTo>
                  <a:lnTo>
                    <a:pt x="3646" y="1823"/>
                  </a:lnTo>
                  <a:lnTo>
                    <a:pt x="3943" y="2119"/>
                  </a:lnTo>
                  <a:lnTo>
                    <a:pt x="4219" y="2437"/>
                  </a:lnTo>
                  <a:lnTo>
                    <a:pt x="4494" y="2776"/>
                  </a:lnTo>
                  <a:lnTo>
                    <a:pt x="4748" y="3137"/>
                  </a:lnTo>
                  <a:lnTo>
                    <a:pt x="5003" y="3497"/>
                  </a:lnTo>
                  <a:lnTo>
                    <a:pt x="5257" y="3900"/>
                  </a:lnTo>
                  <a:lnTo>
                    <a:pt x="5490" y="4281"/>
                  </a:lnTo>
                  <a:lnTo>
                    <a:pt x="5978" y="5129"/>
                  </a:lnTo>
                  <a:lnTo>
                    <a:pt x="6402" y="6019"/>
                  </a:lnTo>
                  <a:lnTo>
                    <a:pt x="6825" y="6952"/>
                  </a:lnTo>
                  <a:lnTo>
                    <a:pt x="7228" y="7927"/>
                  </a:lnTo>
                  <a:lnTo>
                    <a:pt x="7588" y="8902"/>
                  </a:lnTo>
                  <a:lnTo>
                    <a:pt x="7928" y="9919"/>
                  </a:lnTo>
                  <a:lnTo>
                    <a:pt x="8245" y="10915"/>
                  </a:lnTo>
                  <a:lnTo>
                    <a:pt x="8542" y="11933"/>
                  </a:lnTo>
                  <a:lnTo>
                    <a:pt x="8818" y="12950"/>
                  </a:lnTo>
                  <a:lnTo>
                    <a:pt x="9072" y="13925"/>
                  </a:lnTo>
                  <a:lnTo>
                    <a:pt x="9305" y="14900"/>
                  </a:lnTo>
                  <a:lnTo>
                    <a:pt x="9708" y="16744"/>
                  </a:lnTo>
                  <a:lnTo>
                    <a:pt x="10026" y="18376"/>
                  </a:lnTo>
                  <a:lnTo>
                    <a:pt x="10280" y="19796"/>
                  </a:lnTo>
                  <a:lnTo>
                    <a:pt x="10450" y="20877"/>
                  </a:lnTo>
                  <a:lnTo>
                    <a:pt x="10598" y="21873"/>
                  </a:lnTo>
                  <a:lnTo>
                    <a:pt x="10619" y="21915"/>
                  </a:lnTo>
                  <a:lnTo>
                    <a:pt x="10662" y="21936"/>
                  </a:lnTo>
                  <a:lnTo>
                    <a:pt x="10704" y="21915"/>
                  </a:lnTo>
                  <a:lnTo>
                    <a:pt x="10725" y="21852"/>
                  </a:lnTo>
                  <a:lnTo>
                    <a:pt x="10598" y="20898"/>
                  </a:lnTo>
                  <a:lnTo>
                    <a:pt x="10429" y="19796"/>
                  </a:lnTo>
                  <a:lnTo>
                    <a:pt x="10174" y="18397"/>
                  </a:lnTo>
                  <a:lnTo>
                    <a:pt x="9856" y="16765"/>
                  </a:lnTo>
                  <a:lnTo>
                    <a:pt x="9475" y="14921"/>
                  </a:lnTo>
                  <a:lnTo>
                    <a:pt x="9242" y="13946"/>
                  </a:lnTo>
                  <a:lnTo>
                    <a:pt x="8987" y="12971"/>
                  </a:lnTo>
                  <a:lnTo>
                    <a:pt x="8712" y="11954"/>
                  </a:lnTo>
                  <a:lnTo>
                    <a:pt x="8415" y="10958"/>
                  </a:lnTo>
                  <a:lnTo>
                    <a:pt x="7991" y="9622"/>
                  </a:lnTo>
                  <a:lnTo>
                    <a:pt x="7567" y="8393"/>
                  </a:lnTo>
                  <a:lnTo>
                    <a:pt x="7122" y="7249"/>
                  </a:lnTo>
                  <a:lnTo>
                    <a:pt x="6656" y="6168"/>
                  </a:lnTo>
                  <a:lnTo>
                    <a:pt x="6168" y="5193"/>
                  </a:lnTo>
                  <a:lnTo>
                    <a:pt x="5935" y="4726"/>
                  </a:lnTo>
                  <a:lnTo>
                    <a:pt x="5681" y="4281"/>
                  </a:lnTo>
                  <a:lnTo>
                    <a:pt x="5448" y="3879"/>
                  </a:lnTo>
                  <a:lnTo>
                    <a:pt x="5193" y="3476"/>
                  </a:lnTo>
                  <a:lnTo>
                    <a:pt x="4939" y="3094"/>
                  </a:lnTo>
                  <a:lnTo>
                    <a:pt x="4664" y="2755"/>
                  </a:lnTo>
                  <a:lnTo>
                    <a:pt x="4409" y="2416"/>
                  </a:lnTo>
                  <a:lnTo>
                    <a:pt x="4134" y="2098"/>
                  </a:lnTo>
                  <a:lnTo>
                    <a:pt x="3879" y="1823"/>
                  </a:lnTo>
                  <a:lnTo>
                    <a:pt x="3604" y="1547"/>
                  </a:lnTo>
                  <a:lnTo>
                    <a:pt x="3328" y="1293"/>
                  </a:lnTo>
                  <a:lnTo>
                    <a:pt x="3032" y="1081"/>
                  </a:lnTo>
                  <a:lnTo>
                    <a:pt x="2756" y="869"/>
                  </a:lnTo>
                  <a:lnTo>
                    <a:pt x="2481" y="678"/>
                  </a:lnTo>
                  <a:lnTo>
                    <a:pt x="2184" y="530"/>
                  </a:lnTo>
                  <a:lnTo>
                    <a:pt x="1887" y="382"/>
                  </a:lnTo>
                  <a:lnTo>
                    <a:pt x="1590" y="276"/>
                  </a:lnTo>
                  <a:lnTo>
                    <a:pt x="1294" y="170"/>
                  </a:lnTo>
                  <a:lnTo>
                    <a:pt x="997" y="106"/>
                  </a:lnTo>
                  <a:lnTo>
                    <a:pt x="679" y="42"/>
                  </a:lnTo>
                  <a:lnTo>
                    <a:pt x="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0"/>
            <p:cNvSpPr/>
            <p:nvPr/>
          </p:nvSpPr>
          <p:spPr>
            <a:xfrm>
              <a:off x="9272225" y="2559600"/>
              <a:ext cx="1261625" cy="1909125"/>
            </a:xfrm>
            <a:custGeom>
              <a:avLst/>
              <a:gdLst/>
              <a:ahLst/>
              <a:cxnLst/>
              <a:rect l="l" t="t" r="r" b="b"/>
              <a:pathLst>
                <a:path w="50465" h="76365" extrusionOk="0">
                  <a:moveTo>
                    <a:pt x="0" y="0"/>
                  </a:moveTo>
                  <a:lnTo>
                    <a:pt x="0" y="7736"/>
                  </a:lnTo>
                  <a:lnTo>
                    <a:pt x="361" y="8033"/>
                  </a:lnTo>
                  <a:lnTo>
                    <a:pt x="700" y="8351"/>
                  </a:lnTo>
                  <a:lnTo>
                    <a:pt x="1039" y="8669"/>
                  </a:lnTo>
                  <a:lnTo>
                    <a:pt x="1357" y="9008"/>
                  </a:lnTo>
                  <a:lnTo>
                    <a:pt x="1653" y="9347"/>
                  </a:lnTo>
                  <a:lnTo>
                    <a:pt x="1950" y="9707"/>
                  </a:lnTo>
                  <a:lnTo>
                    <a:pt x="2247" y="10068"/>
                  </a:lnTo>
                  <a:lnTo>
                    <a:pt x="2501" y="10428"/>
                  </a:lnTo>
                  <a:lnTo>
                    <a:pt x="2777" y="10809"/>
                  </a:lnTo>
                  <a:lnTo>
                    <a:pt x="3031" y="11191"/>
                  </a:lnTo>
                  <a:lnTo>
                    <a:pt x="3264" y="11594"/>
                  </a:lnTo>
                  <a:lnTo>
                    <a:pt x="3497" y="11996"/>
                  </a:lnTo>
                  <a:lnTo>
                    <a:pt x="3921" y="12823"/>
                  </a:lnTo>
                  <a:lnTo>
                    <a:pt x="4303" y="13671"/>
                  </a:lnTo>
                  <a:lnTo>
                    <a:pt x="4642" y="14540"/>
                  </a:lnTo>
                  <a:lnTo>
                    <a:pt x="4960" y="15409"/>
                  </a:lnTo>
                  <a:lnTo>
                    <a:pt x="5214" y="16320"/>
                  </a:lnTo>
                  <a:lnTo>
                    <a:pt x="5426" y="17231"/>
                  </a:lnTo>
                  <a:lnTo>
                    <a:pt x="5617" y="18143"/>
                  </a:lnTo>
                  <a:lnTo>
                    <a:pt x="5765" y="19075"/>
                  </a:lnTo>
                  <a:lnTo>
                    <a:pt x="5871" y="20008"/>
                  </a:lnTo>
                  <a:lnTo>
                    <a:pt x="5935" y="20940"/>
                  </a:lnTo>
                  <a:lnTo>
                    <a:pt x="5977" y="21873"/>
                  </a:lnTo>
                  <a:lnTo>
                    <a:pt x="5977" y="22806"/>
                  </a:lnTo>
                  <a:lnTo>
                    <a:pt x="5956" y="23717"/>
                  </a:lnTo>
                  <a:lnTo>
                    <a:pt x="5914" y="24649"/>
                  </a:lnTo>
                  <a:lnTo>
                    <a:pt x="5829" y="25582"/>
                  </a:lnTo>
                  <a:lnTo>
                    <a:pt x="5744" y="26493"/>
                  </a:lnTo>
                  <a:lnTo>
                    <a:pt x="5617" y="27426"/>
                  </a:lnTo>
                  <a:lnTo>
                    <a:pt x="5490" y="28337"/>
                  </a:lnTo>
                  <a:lnTo>
                    <a:pt x="5341" y="29270"/>
                  </a:lnTo>
                  <a:lnTo>
                    <a:pt x="5172" y="30181"/>
                  </a:lnTo>
                  <a:lnTo>
                    <a:pt x="4790" y="32004"/>
                  </a:lnTo>
                  <a:lnTo>
                    <a:pt x="4388" y="33827"/>
                  </a:lnTo>
                  <a:lnTo>
                    <a:pt x="3964" y="35649"/>
                  </a:lnTo>
                  <a:lnTo>
                    <a:pt x="3540" y="37472"/>
                  </a:lnTo>
                  <a:lnTo>
                    <a:pt x="3116" y="39295"/>
                  </a:lnTo>
                  <a:lnTo>
                    <a:pt x="2713" y="41118"/>
                  </a:lnTo>
                  <a:lnTo>
                    <a:pt x="2544" y="42029"/>
                  </a:lnTo>
                  <a:lnTo>
                    <a:pt x="2374" y="42940"/>
                  </a:lnTo>
                  <a:lnTo>
                    <a:pt x="2205" y="43852"/>
                  </a:lnTo>
                  <a:lnTo>
                    <a:pt x="2077" y="44784"/>
                  </a:lnTo>
                  <a:lnTo>
                    <a:pt x="1950" y="45696"/>
                  </a:lnTo>
                  <a:lnTo>
                    <a:pt x="1844" y="46628"/>
                  </a:lnTo>
                  <a:lnTo>
                    <a:pt x="1759" y="47540"/>
                  </a:lnTo>
                  <a:lnTo>
                    <a:pt x="1696" y="48472"/>
                  </a:lnTo>
                  <a:lnTo>
                    <a:pt x="1675" y="49405"/>
                  </a:lnTo>
                  <a:lnTo>
                    <a:pt x="1675" y="50337"/>
                  </a:lnTo>
                  <a:lnTo>
                    <a:pt x="1696" y="51015"/>
                  </a:lnTo>
                  <a:lnTo>
                    <a:pt x="1717" y="51694"/>
                  </a:lnTo>
                  <a:lnTo>
                    <a:pt x="1759" y="52372"/>
                  </a:lnTo>
                  <a:lnTo>
                    <a:pt x="1844" y="53029"/>
                  </a:lnTo>
                  <a:lnTo>
                    <a:pt x="1908" y="53707"/>
                  </a:lnTo>
                  <a:lnTo>
                    <a:pt x="2014" y="54385"/>
                  </a:lnTo>
                  <a:lnTo>
                    <a:pt x="2120" y="55042"/>
                  </a:lnTo>
                  <a:lnTo>
                    <a:pt x="2268" y="55721"/>
                  </a:lnTo>
                  <a:lnTo>
                    <a:pt x="2416" y="56378"/>
                  </a:lnTo>
                  <a:lnTo>
                    <a:pt x="2565" y="57035"/>
                  </a:lnTo>
                  <a:lnTo>
                    <a:pt x="2756" y="57692"/>
                  </a:lnTo>
                  <a:lnTo>
                    <a:pt x="2946" y="58349"/>
                  </a:lnTo>
                  <a:lnTo>
                    <a:pt x="3158" y="58985"/>
                  </a:lnTo>
                  <a:lnTo>
                    <a:pt x="3370" y="59620"/>
                  </a:lnTo>
                  <a:lnTo>
                    <a:pt x="3625" y="60256"/>
                  </a:lnTo>
                  <a:lnTo>
                    <a:pt x="3879" y="60892"/>
                  </a:lnTo>
                  <a:lnTo>
                    <a:pt x="4133" y="61507"/>
                  </a:lnTo>
                  <a:lnTo>
                    <a:pt x="4430" y="62121"/>
                  </a:lnTo>
                  <a:lnTo>
                    <a:pt x="4727" y="62715"/>
                  </a:lnTo>
                  <a:lnTo>
                    <a:pt x="5045" y="63329"/>
                  </a:lnTo>
                  <a:lnTo>
                    <a:pt x="5384" y="63902"/>
                  </a:lnTo>
                  <a:lnTo>
                    <a:pt x="5723" y="64495"/>
                  </a:lnTo>
                  <a:lnTo>
                    <a:pt x="6083" y="65067"/>
                  </a:lnTo>
                  <a:lnTo>
                    <a:pt x="6443" y="65618"/>
                  </a:lnTo>
                  <a:lnTo>
                    <a:pt x="6846" y="66191"/>
                  </a:lnTo>
                  <a:lnTo>
                    <a:pt x="7249" y="66721"/>
                  </a:lnTo>
                  <a:lnTo>
                    <a:pt x="7652" y="67250"/>
                  </a:lnTo>
                  <a:lnTo>
                    <a:pt x="8097" y="67780"/>
                  </a:lnTo>
                  <a:lnTo>
                    <a:pt x="8542" y="68289"/>
                  </a:lnTo>
                  <a:lnTo>
                    <a:pt x="8987" y="68776"/>
                  </a:lnTo>
                  <a:lnTo>
                    <a:pt x="9474" y="69264"/>
                  </a:lnTo>
                  <a:lnTo>
                    <a:pt x="9962" y="69730"/>
                  </a:lnTo>
                  <a:lnTo>
                    <a:pt x="10449" y="70196"/>
                  </a:lnTo>
                  <a:lnTo>
                    <a:pt x="10958" y="70642"/>
                  </a:lnTo>
                  <a:lnTo>
                    <a:pt x="11488" y="71065"/>
                  </a:lnTo>
                  <a:lnTo>
                    <a:pt x="12018" y="71489"/>
                  </a:lnTo>
                  <a:lnTo>
                    <a:pt x="12569" y="71871"/>
                  </a:lnTo>
                  <a:lnTo>
                    <a:pt x="13120" y="72274"/>
                  </a:lnTo>
                  <a:lnTo>
                    <a:pt x="13692" y="72634"/>
                  </a:lnTo>
                  <a:lnTo>
                    <a:pt x="14285" y="72973"/>
                  </a:lnTo>
                  <a:lnTo>
                    <a:pt x="14858" y="73312"/>
                  </a:lnTo>
                  <a:lnTo>
                    <a:pt x="15472" y="73630"/>
                  </a:lnTo>
                  <a:lnTo>
                    <a:pt x="16066" y="73948"/>
                  </a:lnTo>
                  <a:lnTo>
                    <a:pt x="16680" y="74223"/>
                  </a:lnTo>
                  <a:lnTo>
                    <a:pt x="17316" y="74499"/>
                  </a:lnTo>
                  <a:lnTo>
                    <a:pt x="17931" y="74753"/>
                  </a:lnTo>
                  <a:lnTo>
                    <a:pt x="18567" y="74986"/>
                  </a:lnTo>
                  <a:lnTo>
                    <a:pt x="19224" y="75198"/>
                  </a:lnTo>
                  <a:lnTo>
                    <a:pt x="19860" y="75410"/>
                  </a:lnTo>
                  <a:lnTo>
                    <a:pt x="20517" y="75580"/>
                  </a:lnTo>
                  <a:lnTo>
                    <a:pt x="21174" y="75749"/>
                  </a:lnTo>
                  <a:lnTo>
                    <a:pt x="21831" y="75898"/>
                  </a:lnTo>
                  <a:lnTo>
                    <a:pt x="22488" y="76025"/>
                  </a:lnTo>
                  <a:lnTo>
                    <a:pt x="23166" y="76131"/>
                  </a:lnTo>
                  <a:lnTo>
                    <a:pt x="23823" y="76216"/>
                  </a:lnTo>
                  <a:lnTo>
                    <a:pt x="24501" y="76279"/>
                  </a:lnTo>
                  <a:lnTo>
                    <a:pt x="25179" y="76322"/>
                  </a:lnTo>
                  <a:lnTo>
                    <a:pt x="25858" y="76364"/>
                  </a:lnTo>
                  <a:lnTo>
                    <a:pt x="26515" y="76364"/>
                  </a:lnTo>
                  <a:lnTo>
                    <a:pt x="27193" y="76343"/>
                  </a:lnTo>
                  <a:lnTo>
                    <a:pt x="27871" y="76322"/>
                  </a:lnTo>
                  <a:lnTo>
                    <a:pt x="28549" y="76258"/>
                  </a:lnTo>
                  <a:lnTo>
                    <a:pt x="29206" y="76195"/>
                  </a:lnTo>
                  <a:lnTo>
                    <a:pt x="29885" y="76089"/>
                  </a:lnTo>
                  <a:lnTo>
                    <a:pt x="30499" y="75983"/>
                  </a:lnTo>
                  <a:lnTo>
                    <a:pt x="31114" y="75855"/>
                  </a:lnTo>
                  <a:lnTo>
                    <a:pt x="31707" y="75707"/>
                  </a:lnTo>
                  <a:lnTo>
                    <a:pt x="32301" y="75559"/>
                  </a:lnTo>
                  <a:lnTo>
                    <a:pt x="32894" y="75368"/>
                  </a:lnTo>
                  <a:lnTo>
                    <a:pt x="33488" y="75177"/>
                  </a:lnTo>
                  <a:lnTo>
                    <a:pt x="34081" y="74965"/>
                  </a:lnTo>
                  <a:lnTo>
                    <a:pt x="34653" y="74732"/>
                  </a:lnTo>
                  <a:lnTo>
                    <a:pt x="35226" y="74499"/>
                  </a:lnTo>
                  <a:lnTo>
                    <a:pt x="35777" y="74223"/>
                  </a:lnTo>
                  <a:lnTo>
                    <a:pt x="36328" y="73948"/>
                  </a:lnTo>
                  <a:lnTo>
                    <a:pt x="36879" y="73651"/>
                  </a:lnTo>
                  <a:lnTo>
                    <a:pt x="37430" y="73354"/>
                  </a:lnTo>
                  <a:lnTo>
                    <a:pt x="37960" y="73037"/>
                  </a:lnTo>
                  <a:lnTo>
                    <a:pt x="38468" y="72697"/>
                  </a:lnTo>
                  <a:lnTo>
                    <a:pt x="38977" y="72337"/>
                  </a:lnTo>
                  <a:lnTo>
                    <a:pt x="39486" y="71977"/>
                  </a:lnTo>
                  <a:lnTo>
                    <a:pt x="39973" y="71595"/>
                  </a:lnTo>
                  <a:lnTo>
                    <a:pt x="40439" y="71193"/>
                  </a:lnTo>
                  <a:lnTo>
                    <a:pt x="40906" y="70790"/>
                  </a:lnTo>
                  <a:lnTo>
                    <a:pt x="41372" y="70366"/>
                  </a:lnTo>
                  <a:lnTo>
                    <a:pt x="41817" y="69942"/>
                  </a:lnTo>
                  <a:lnTo>
                    <a:pt x="42241" y="69497"/>
                  </a:lnTo>
                  <a:lnTo>
                    <a:pt x="42665" y="69031"/>
                  </a:lnTo>
                  <a:lnTo>
                    <a:pt x="43067" y="68564"/>
                  </a:lnTo>
                  <a:lnTo>
                    <a:pt x="43449" y="68098"/>
                  </a:lnTo>
                  <a:lnTo>
                    <a:pt x="43830" y="67611"/>
                  </a:lnTo>
                  <a:lnTo>
                    <a:pt x="44191" y="67102"/>
                  </a:lnTo>
                  <a:lnTo>
                    <a:pt x="44530" y="66593"/>
                  </a:lnTo>
                  <a:lnTo>
                    <a:pt x="44848" y="66064"/>
                  </a:lnTo>
                  <a:lnTo>
                    <a:pt x="45166" y="65534"/>
                  </a:lnTo>
                  <a:lnTo>
                    <a:pt x="45462" y="64983"/>
                  </a:lnTo>
                  <a:lnTo>
                    <a:pt x="45526" y="64855"/>
                  </a:lnTo>
                  <a:lnTo>
                    <a:pt x="45632" y="64749"/>
                  </a:lnTo>
                  <a:lnTo>
                    <a:pt x="45717" y="64644"/>
                  </a:lnTo>
                  <a:lnTo>
                    <a:pt x="45844" y="64559"/>
                  </a:lnTo>
                  <a:lnTo>
                    <a:pt x="45950" y="64495"/>
                  </a:lnTo>
                  <a:lnTo>
                    <a:pt x="46077" y="64453"/>
                  </a:lnTo>
                  <a:lnTo>
                    <a:pt x="46225" y="64410"/>
                  </a:lnTo>
                  <a:lnTo>
                    <a:pt x="46353" y="64389"/>
                  </a:lnTo>
                  <a:lnTo>
                    <a:pt x="46480" y="64389"/>
                  </a:lnTo>
                  <a:lnTo>
                    <a:pt x="46628" y="64410"/>
                  </a:lnTo>
                  <a:lnTo>
                    <a:pt x="46755" y="64453"/>
                  </a:lnTo>
                  <a:lnTo>
                    <a:pt x="46883" y="64495"/>
                  </a:lnTo>
                  <a:lnTo>
                    <a:pt x="47010" y="64559"/>
                  </a:lnTo>
                  <a:lnTo>
                    <a:pt x="47116" y="64644"/>
                  </a:lnTo>
                  <a:lnTo>
                    <a:pt x="47222" y="64728"/>
                  </a:lnTo>
                  <a:lnTo>
                    <a:pt x="47328" y="64855"/>
                  </a:lnTo>
                  <a:lnTo>
                    <a:pt x="49468" y="67844"/>
                  </a:lnTo>
                  <a:lnTo>
                    <a:pt x="49532" y="67907"/>
                  </a:lnTo>
                  <a:lnTo>
                    <a:pt x="49595" y="67971"/>
                  </a:lnTo>
                  <a:lnTo>
                    <a:pt x="49680" y="68013"/>
                  </a:lnTo>
                  <a:lnTo>
                    <a:pt x="49765" y="68056"/>
                  </a:lnTo>
                  <a:lnTo>
                    <a:pt x="49850" y="68077"/>
                  </a:lnTo>
                  <a:lnTo>
                    <a:pt x="49935" y="68077"/>
                  </a:lnTo>
                  <a:lnTo>
                    <a:pt x="50083" y="68056"/>
                  </a:lnTo>
                  <a:lnTo>
                    <a:pt x="50231" y="67971"/>
                  </a:lnTo>
                  <a:lnTo>
                    <a:pt x="50295" y="67929"/>
                  </a:lnTo>
                  <a:lnTo>
                    <a:pt x="50358" y="67865"/>
                  </a:lnTo>
                  <a:lnTo>
                    <a:pt x="50401" y="67780"/>
                  </a:lnTo>
                  <a:lnTo>
                    <a:pt x="50443" y="67717"/>
                  </a:lnTo>
                  <a:lnTo>
                    <a:pt x="50464" y="67611"/>
                  </a:lnTo>
                  <a:lnTo>
                    <a:pt x="50464" y="67526"/>
                  </a:lnTo>
                  <a:lnTo>
                    <a:pt x="50464" y="55106"/>
                  </a:lnTo>
                  <a:lnTo>
                    <a:pt x="50443" y="54830"/>
                  </a:lnTo>
                  <a:lnTo>
                    <a:pt x="50401" y="54597"/>
                  </a:lnTo>
                  <a:lnTo>
                    <a:pt x="50316" y="54385"/>
                  </a:lnTo>
                  <a:lnTo>
                    <a:pt x="50189" y="54173"/>
                  </a:lnTo>
                  <a:lnTo>
                    <a:pt x="50040" y="53983"/>
                  </a:lnTo>
                  <a:lnTo>
                    <a:pt x="49892" y="53834"/>
                  </a:lnTo>
                  <a:lnTo>
                    <a:pt x="49701" y="53707"/>
                  </a:lnTo>
                  <a:lnTo>
                    <a:pt x="49489" y="53601"/>
                  </a:lnTo>
                  <a:lnTo>
                    <a:pt x="49277" y="53516"/>
                  </a:lnTo>
                  <a:lnTo>
                    <a:pt x="49066" y="53474"/>
                  </a:lnTo>
                  <a:lnTo>
                    <a:pt x="48832" y="53453"/>
                  </a:lnTo>
                  <a:lnTo>
                    <a:pt x="48599" y="53453"/>
                  </a:lnTo>
                  <a:lnTo>
                    <a:pt x="48366" y="53495"/>
                  </a:lnTo>
                  <a:lnTo>
                    <a:pt x="48154" y="53580"/>
                  </a:lnTo>
                  <a:lnTo>
                    <a:pt x="47942" y="53707"/>
                  </a:lnTo>
                  <a:lnTo>
                    <a:pt x="47730" y="53856"/>
                  </a:lnTo>
                  <a:lnTo>
                    <a:pt x="38829" y="61719"/>
                  </a:lnTo>
                  <a:lnTo>
                    <a:pt x="38765" y="61782"/>
                  </a:lnTo>
                  <a:lnTo>
                    <a:pt x="38723" y="61846"/>
                  </a:lnTo>
                  <a:lnTo>
                    <a:pt x="38680" y="61931"/>
                  </a:lnTo>
                  <a:lnTo>
                    <a:pt x="38659" y="62015"/>
                  </a:lnTo>
                  <a:lnTo>
                    <a:pt x="38659" y="62164"/>
                  </a:lnTo>
                  <a:lnTo>
                    <a:pt x="38680" y="62312"/>
                  </a:lnTo>
                  <a:lnTo>
                    <a:pt x="38765" y="62460"/>
                  </a:lnTo>
                  <a:lnTo>
                    <a:pt x="38871" y="62566"/>
                  </a:lnTo>
                  <a:lnTo>
                    <a:pt x="38935" y="62609"/>
                  </a:lnTo>
                  <a:lnTo>
                    <a:pt x="38998" y="62651"/>
                  </a:lnTo>
                  <a:lnTo>
                    <a:pt x="39083" y="62672"/>
                  </a:lnTo>
                  <a:lnTo>
                    <a:pt x="39189" y="62672"/>
                  </a:lnTo>
                  <a:lnTo>
                    <a:pt x="42008" y="62800"/>
                  </a:lnTo>
                  <a:lnTo>
                    <a:pt x="42177" y="62821"/>
                  </a:lnTo>
                  <a:lnTo>
                    <a:pt x="42347" y="62863"/>
                  </a:lnTo>
                  <a:lnTo>
                    <a:pt x="42495" y="62927"/>
                  </a:lnTo>
                  <a:lnTo>
                    <a:pt x="42622" y="63012"/>
                  </a:lnTo>
                  <a:lnTo>
                    <a:pt x="42750" y="63117"/>
                  </a:lnTo>
                  <a:lnTo>
                    <a:pt x="42834" y="63245"/>
                  </a:lnTo>
                  <a:lnTo>
                    <a:pt x="42919" y="63372"/>
                  </a:lnTo>
                  <a:lnTo>
                    <a:pt x="42983" y="63499"/>
                  </a:lnTo>
                  <a:lnTo>
                    <a:pt x="43046" y="63647"/>
                  </a:lnTo>
                  <a:lnTo>
                    <a:pt x="43067" y="63796"/>
                  </a:lnTo>
                  <a:lnTo>
                    <a:pt x="43067" y="63965"/>
                  </a:lnTo>
                  <a:lnTo>
                    <a:pt x="43046" y="64114"/>
                  </a:lnTo>
                  <a:lnTo>
                    <a:pt x="43004" y="64262"/>
                  </a:lnTo>
                  <a:lnTo>
                    <a:pt x="42940" y="64410"/>
                  </a:lnTo>
                  <a:lnTo>
                    <a:pt x="42856" y="64559"/>
                  </a:lnTo>
                  <a:lnTo>
                    <a:pt x="42728" y="64686"/>
                  </a:lnTo>
                  <a:lnTo>
                    <a:pt x="42262" y="65152"/>
                  </a:lnTo>
                  <a:lnTo>
                    <a:pt x="41775" y="65597"/>
                  </a:lnTo>
                  <a:lnTo>
                    <a:pt x="41266" y="66021"/>
                  </a:lnTo>
                  <a:lnTo>
                    <a:pt x="40757" y="66445"/>
                  </a:lnTo>
                  <a:lnTo>
                    <a:pt x="40227" y="66848"/>
                  </a:lnTo>
                  <a:lnTo>
                    <a:pt x="39698" y="67250"/>
                  </a:lnTo>
                  <a:lnTo>
                    <a:pt x="39168" y="67632"/>
                  </a:lnTo>
                  <a:lnTo>
                    <a:pt x="38617" y="67992"/>
                  </a:lnTo>
                  <a:lnTo>
                    <a:pt x="38066" y="68331"/>
                  </a:lnTo>
                  <a:lnTo>
                    <a:pt x="37493" y="68670"/>
                  </a:lnTo>
                  <a:lnTo>
                    <a:pt x="36921" y="68988"/>
                  </a:lnTo>
                  <a:lnTo>
                    <a:pt x="36349" y="69306"/>
                  </a:lnTo>
                  <a:lnTo>
                    <a:pt x="35777" y="69582"/>
                  </a:lnTo>
                  <a:lnTo>
                    <a:pt x="35183" y="69857"/>
                  </a:lnTo>
                  <a:lnTo>
                    <a:pt x="34611" y="70112"/>
                  </a:lnTo>
                  <a:lnTo>
                    <a:pt x="34017" y="70345"/>
                  </a:lnTo>
                  <a:lnTo>
                    <a:pt x="33403" y="70578"/>
                  </a:lnTo>
                  <a:lnTo>
                    <a:pt x="32809" y="70790"/>
                  </a:lnTo>
                  <a:lnTo>
                    <a:pt x="32195" y="70981"/>
                  </a:lnTo>
                  <a:lnTo>
                    <a:pt x="31601" y="71150"/>
                  </a:lnTo>
                  <a:lnTo>
                    <a:pt x="30987" y="71299"/>
                  </a:lnTo>
                  <a:lnTo>
                    <a:pt x="30372" y="71447"/>
                  </a:lnTo>
                  <a:lnTo>
                    <a:pt x="29779" y="71553"/>
                  </a:lnTo>
                  <a:lnTo>
                    <a:pt x="29164" y="71659"/>
                  </a:lnTo>
                  <a:lnTo>
                    <a:pt x="28549" y="71744"/>
                  </a:lnTo>
                  <a:lnTo>
                    <a:pt x="27935" y="71807"/>
                  </a:lnTo>
                  <a:lnTo>
                    <a:pt x="27341" y="71850"/>
                  </a:lnTo>
                  <a:lnTo>
                    <a:pt x="26727" y="71871"/>
                  </a:lnTo>
                  <a:lnTo>
                    <a:pt x="26133" y="71871"/>
                  </a:lnTo>
                  <a:lnTo>
                    <a:pt x="25518" y="71850"/>
                  </a:lnTo>
                  <a:lnTo>
                    <a:pt x="24925" y="71807"/>
                  </a:lnTo>
                  <a:lnTo>
                    <a:pt x="24332" y="71744"/>
                  </a:lnTo>
                  <a:lnTo>
                    <a:pt x="23675" y="71659"/>
                  </a:lnTo>
                  <a:lnTo>
                    <a:pt x="23018" y="71553"/>
                  </a:lnTo>
                  <a:lnTo>
                    <a:pt x="22360" y="71426"/>
                  </a:lnTo>
                  <a:lnTo>
                    <a:pt x="21725" y="71256"/>
                  </a:lnTo>
                  <a:lnTo>
                    <a:pt x="21089" y="71065"/>
                  </a:lnTo>
                  <a:lnTo>
                    <a:pt x="20453" y="70875"/>
                  </a:lnTo>
                  <a:lnTo>
                    <a:pt x="19817" y="70642"/>
                  </a:lnTo>
                  <a:lnTo>
                    <a:pt x="19203" y="70387"/>
                  </a:lnTo>
                  <a:lnTo>
                    <a:pt x="18609" y="70133"/>
                  </a:lnTo>
                  <a:lnTo>
                    <a:pt x="17994" y="69836"/>
                  </a:lnTo>
                  <a:lnTo>
                    <a:pt x="17422" y="69518"/>
                  </a:lnTo>
                  <a:lnTo>
                    <a:pt x="16829" y="69200"/>
                  </a:lnTo>
                  <a:lnTo>
                    <a:pt x="16278" y="68840"/>
                  </a:lnTo>
                  <a:lnTo>
                    <a:pt x="15705" y="68480"/>
                  </a:lnTo>
                  <a:lnTo>
                    <a:pt x="15176" y="68098"/>
                  </a:lnTo>
                  <a:lnTo>
                    <a:pt x="14646" y="67696"/>
                  </a:lnTo>
                  <a:lnTo>
                    <a:pt x="14137" y="67272"/>
                  </a:lnTo>
                  <a:lnTo>
                    <a:pt x="13628" y="66827"/>
                  </a:lnTo>
                  <a:lnTo>
                    <a:pt x="13162" y="66360"/>
                  </a:lnTo>
                  <a:lnTo>
                    <a:pt x="12696" y="65894"/>
                  </a:lnTo>
                  <a:lnTo>
                    <a:pt x="12251" y="65407"/>
                  </a:lnTo>
                  <a:lnTo>
                    <a:pt x="11806" y="64919"/>
                  </a:lnTo>
                  <a:lnTo>
                    <a:pt x="11403" y="64389"/>
                  </a:lnTo>
                  <a:lnTo>
                    <a:pt x="11021" y="63859"/>
                  </a:lnTo>
                  <a:lnTo>
                    <a:pt x="10640" y="63308"/>
                  </a:lnTo>
                  <a:lnTo>
                    <a:pt x="10301" y="62757"/>
                  </a:lnTo>
                  <a:lnTo>
                    <a:pt x="9962" y="62185"/>
                  </a:lnTo>
                  <a:lnTo>
                    <a:pt x="9665" y="61591"/>
                  </a:lnTo>
                  <a:lnTo>
                    <a:pt x="9368" y="60998"/>
                  </a:lnTo>
                  <a:lnTo>
                    <a:pt x="9114" y="60405"/>
                  </a:lnTo>
                  <a:lnTo>
                    <a:pt x="8881" y="59769"/>
                  </a:lnTo>
                  <a:lnTo>
                    <a:pt x="8669" y="59154"/>
                  </a:lnTo>
                  <a:lnTo>
                    <a:pt x="8436" y="58306"/>
                  </a:lnTo>
                  <a:lnTo>
                    <a:pt x="8245" y="57437"/>
                  </a:lnTo>
                  <a:lnTo>
                    <a:pt x="8075" y="56568"/>
                  </a:lnTo>
                  <a:lnTo>
                    <a:pt x="7969" y="55699"/>
                  </a:lnTo>
                  <a:lnTo>
                    <a:pt x="7885" y="54830"/>
                  </a:lnTo>
                  <a:lnTo>
                    <a:pt x="7842" y="53961"/>
                  </a:lnTo>
                  <a:lnTo>
                    <a:pt x="7842" y="53071"/>
                  </a:lnTo>
                  <a:lnTo>
                    <a:pt x="7863" y="52181"/>
                  </a:lnTo>
                  <a:lnTo>
                    <a:pt x="7927" y="51291"/>
                  </a:lnTo>
                  <a:lnTo>
                    <a:pt x="8012" y="50422"/>
                  </a:lnTo>
                  <a:lnTo>
                    <a:pt x="8118" y="49532"/>
                  </a:lnTo>
                  <a:lnTo>
                    <a:pt x="8245" y="48663"/>
                  </a:lnTo>
                  <a:lnTo>
                    <a:pt x="8393" y="47773"/>
                  </a:lnTo>
                  <a:lnTo>
                    <a:pt x="8584" y="46904"/>
                  </a:lnTo>
                  <a:lnTo>
                    <a:pt x="8775" y="46035"/>
                  </a:lnTo>
                  <a:lnTo>
                    <a:pt x="8987" y="45166"/>
                  </a:lnTo>
                  <a:lnTo>
                    <a:pt x="9220" y="44318"/>
                  </a:lnTo>
                  <a:lnTo>
                    <a:pt x="9453" y="43470"/>
                  </a:lnTo>
                  <a:lnTo>
                    <a:pt x="9962" y="41775"/>
                  </a:lnTo>
                  <a:lnTo>
                    <a:pt x="10492" y="40079"/>
                  </a:lnTo>
                  <a:lnTo>
                    <a:pt x="11043" y="38405"/>
                  </a:lnTo>
                  <a:lnTo>
                    <a:pt x="11594" y="36730"/>
                  </a:lnTo>
                  <a:lnTo>
                    <a:pt x="12124" y="35035"/>
                  </a:lnTo>
                  <a:lnTo>
                    <a:pt x="12632" y="33339"/>
                  </a:lnTo>
                  <a:lnTo>
                    <a:pt x="12865" y="32491"/>
                  </a:lnTo>
                  <a:lnTo>
                    <a:pt x="13099" y="31622"/>
                  </a:lnTo>
                  <a:lnTo>
                    <a:pt x="13310" y="30648"/>
                  </a:lnTo>
                  <a:lnTo>
                    <a:pt x="13522" y="29673"/>
                  </a:lnTo>
                  <a:lnTo>
                    <a:pt x="13713" y="28698"/>
                  </a:lnTo>
                  <a:lnTo>
                    <a:pt x="13862" y="27701"/>
                  </a:lnTo>
                  <a:lnTo>
                    <a:pt x="13989" y="26705"/>
                  </a:lnTo>
                  <a:lnTo>
                    <a:pt x="14095" y="25709"/>
                  </a:lnTo>
                  <a:lnTo>
                    <a:pt x="14179" y="24713"/>
                  </a:lnTo>
                  <a:lnTo>
                    <a:pt x="14243" y="23696"/>
                  </a:lnTo>
                  <a:lnTo>
                    <a:pt x="14285" y="22700"/>
                  </a:lnTo>
                  <a:lnTo>
                    <a:pt x="14285" y="21682"/>
                  </a:lnTo>
                  <a:lnTo>
                    <a:pt x="14285" y="20686"/>
                  </a:lnTo>
                  <a:lnTo>
                    <a:pt x="14264" y="19669"/>
                  </a:lnTo>
                  <a:lnTo>
                    <a:pt x="14222" y="18651"/>
                  </a:lnTo>
                  <a:lnTo>
                    <a:pt x="14137" y="17634"/>
                  </a:lnTo>
                  <a:lnTo>
                    <a:pt x="14052" y="16638"/>
                  </a:lnTo>
                  <a:lnTo>
                    <a:pt x="13946" y="15621"/>
                  </a:lnTo>
                  <a:lnTo>
                    <a:pt x="13819" y="14603"/>
                  </a:lnTo>
                  <a:lnTo>
                    <a:pt x="13671" y="13607"/>
                  </a:lnTo>
                  <a:lnTo>
                    <a:pt x="13501" y="12590"/>
                  </a:lnTo>
                  <a:lnTo>
                    <a:pt x="13310" y="11594"/>
                  </a:lnTo>
                  <a:lnTo>
                    <a:pt x="13099" y="10598"/>
                  </a:lnTo>
                  <a:lnTo>
                    <a:pt x="12887" y="9601"/>
                  </a:lnTo>
                  <a:lnTo>
                    <a:pt x="12632" y="8605"/>
                  </a:lnTo>
                  <a:lnTo>
                    <a:pt x="12378" y="7630"/>
                  </a:lnTo>
                  <a:lnTo>
                    <a:pt x="12102" y="6655"/>
                  </a:lnTo>
                  <a:lnTo>
                    <a:pt x="11827" y="5680"/>
                  </a:lnTo>
                  <a:lnTo>
                    <a:pt x="11509" y="4705"/>
                  </a:lnTo>
                  <a:lnTo>
                    <a:pt x="11191" y="3752"/>
                  </a:lnTo>
                  <a:lnTo>
                    <a:pt x="10852" y="2798"/>
                  </a:lnTo>
                  <a:lnTo>
                    <a:pt x="10492" y="1844"/>
                  </a:lnTo>
                  <a:lnTo>
                    <a:pt x="10131" y="912"/>
                  </a:lnTo>
                  <a:lnTo>
                    <a:pt x="9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0"/>
            <p:cNvSpPr/>
            <p:nvPr/>
          </p:nvSpPr>
          <p:spPr>
            <a:xfrm>
              <a:off x="9272225" y="2559600"/>
              <a:ext cx="357150" cy="1053925"/>
            </a:xfrm>
            <a:custGeom>
              <a:avLst/>
              <a:gdLst/>
              <a:ahLst/>
              <a:cxnLst/>
              <a:rect l="l" t="t" r="r" b="b"/>
              <a:pathLst>
                <a:path w="14286" h="42157" extrusionOk="0">
                  <a:moveTo>
                    <a:pt x="0" y="0"/>
                  </a:moveTo>
                  <a:lnTo>
                    <a:pt x="0" y="7736"/>
                  </a:lnTo>
                  <a:lnTo>
                    <a:pt x="361" y="8033"/>
                  </a:lnTo>
                  <a:lnTo>
                    <a:pt x="700" y="8351"/>
                  </a:lnTo>
                  <a:lnTo>
                    <a:pt x="1039" y="8669"/>
                  </a:lnTo>
                  <a:lnTo>
                    <a:pt x="1357" y="9008"/>
                  </a:lnTo>
                  <a:lnTo>
                    <a:pt x="1653" y="9347"/>
                  </a:lnTo>
                  <a:lnTo>
                    <a:pt x="1950" y="9707"/>
                  </a:lnTo>
                  <a:lnTo>
                    <a:pt x="2247" y="10068"/>
                  </a:lnTo>
                  <a:lnTo>
                    <a:pt x="2501" y="10428"/>
                  </a:lnTo>
                  <a:lnTo>
                    <a:pt x="2777" y="10809"/>
                  </a:lnTo>
                  <a:lnTo>
                    <a:pt x="3031" y="11191"/>
                  </a:lnTo>
                  <a:lnTo>
                    <a:pt x="3264" y="11594"/>
                  </a:lnTo>
                  <a:lnTo>
                    <a:pt x="3497" y="11996"/>
                  </a:lnTo>
                  <a:lnTo>
                    <a:pt x="3921" y="12823"/>
                  </a:lnTo>
                  <a:lnTo>
                    <a:pt x="4303" y="13671"/>
                  </a:lnTo>
                  <a:lnTo>
                    <a:pt x="4642" y="14540"/>
                  </a:lnTo>
                  <a:lnTo>
                    <a:pt x="4960" y="15409"/>
                  </a:lnTo>
                  <a:lnTo>
                    <a:pt x="5214" y="16320"/>
                  </a:lnTo>
                  <a:lnTo>
                    <a:pt x="5426" y="17231"/>
                  </a:lnTo>
                  <a:lnTo>
                    <a:pt x="5617" y="18143"/>
                  </a:lnTo>
                  <a:lnTo>
                    <a:pt x="5765" y="19075"/>
                  </a:lnTo>
                  <a:lnTo>
                    <a:pt x="5871" y="20008"/>
                  </a:lnTo>
                  <a:lnTo>
                    <a:pt x="5935" y="20940"/>
                  </a:lnTo>
                  <a:lnTo>
                    <a:pt x="5977" y="22064"/>
                  </a:lnTo>
                  <a:lnTo>
                    <a:pt x="5977" y="23187"/>
                  </a:lnTo>
                  <a:lnTo>
                    <a:pt x="5935" y="24310"/>
                  </a:lnTo>
                  <a:lnTo>
                    <a:pt x="5850" y="25434"/>
                  </a:lnTo>
                  <a:lnTo>
                    <a:pt x="5723" y="26557"/>
                  </a:lnTo>
                  <a:lnTo>
                    <a:pt x="5596" y="27680"/>
                  </a:lnTo>
                  <a:lnTo>
                    <a:pt x="5405" y="28804"/>
                  </a:lnTo>
                  <a:lnTo>
                    <a:pt x="5214" y="29906"/>
                  </a:lnTo>
                  <a:lnTo>
                    <a:pt x="9856" y="42156"/>
                  </a:lnTo>
                  <a:lnTo>
                    <a:pt x="10258" y="40842"/>
                  </a:lnTo>
                  <a:lnTo>
                    <a:pt x="10682" y="39528"/>
                  </a:lnTo>
                  <a:lnTo>
                    <a:pt x="11530" y="36921"/>
                  </a:lnTo>
                  <a:lnTo>
                    <a:pt x="11954" y="35607"/>
                  </a:lnTo>
                  <a:lnTo>
                    <a:pt x="12357" y="34293"/>
                  </a:lnTo>
                  <a:lnTo>
                    <a:pt x="12738" y="32958"/>
                  </a:lnTo>
                  <a:lnTo>
                    <a:pt x="13099" y="31622"/>
                  </a:lnTo>
                  <a:lnTo>
                    <a:pt x="13310" y="30648"/>
                  </a:lnTo>
                  <a:lnTo>
                    <a:pt x="13522" y="29673"/>
                  </a:lnTo>
                  <a:lnTo>
                    <a:pt x="13713" y="28698"/>
                  </a:lnTo>
                  <a:lnTo>
                    <a:pt x="13862" y="27701"/>
                  </a:lnTo>
                  <a:lnTo>
                    <a:pt x="13989" y="26705"/>
                  </a:lnTo>
                  <a:lnTo>
                    <a:pt x="14095" y="25709"/>
                  </a:lnTo>
                  <a:lnTo>
                    <a:pt x="14179" y="24713"/>
                  </a:lnTo>
                  <a:lnTo>
                    <a:pt x="14243" y="23696"/>
                  </a:lnTo>
                  <a:lnTo>
                    <a:pt x="14285" y="22700"/>
                  </a:lnTo>
                  <a:lnTo>
                    <a:pt x="14285" y="21682"/>
                  </a:lnTo>
                  <a:lnTo>
                    <a:pt x="14285" y="20686"/>
                  </a:lnTo>
                  <a:lnTo>
                    <a:pt x="14264" y="19669"/>
                  </a:lnTo>
                  <a:lnTo>
                    <a:pt x="14222" y="18651"/>
                  </a:lnTo>
                  <a:lnTo>
                    <a:pt x="14137" y="17634"/>
                  </a:lnTo>
                  <a:lnTo>
                    <a:pt x="14052" y="16638"/>
                  </a:lnTo>
                  <a:lnTo>
                    <a:pt x="13946" y="15621"/>
                  </a:lnTo>
                  <a:lnTo>
                    <a:pt x="13819" y="14603"/>
                  </a:lnTo>
                  <a:lnTo>
                    <a:pt x="13671" y="13607"/>
                  </a:lnTo>
                  <a:lnTo>
                    <a:pt x="13501" y="12590"/>
                  </a:lnTo>
                  <a:lnTo>
                    <a:pt x="13310" y="11594"/>
                  </a:lnTo>
                  <a:lnTo>
                    <a:pt x="13099" y="10598"/>
                  </a:lnTo>
                  <a:lnTo>
                    <a:pt x="12887" y="9601"/>
                  </a:lnTo>
                  <a:lnTo>
                    <a:pt x="12632" y="8605"/>
                  </a:lnTo>
                  <a:lnTo>
                    <a:pt x="12378" y="7630"/>
                  </a:lnTo>
                  <a:lnTo>
                    <a:pt x="12102" y="6655"/>
                  </a:lnTo>
                  <a:lnTo>
                    <a:pt x="11827" y="5680"/>
                  </a:lnTo>
                  <a:lnTo>
                    <a:pt x="11509" y="4705"/>
                  </a:lnTo>
                  <a:lnTo>
                    <a:pt x="11191" y="3752"/>
                  </a:lnTo>
                  <a:lnTo>
                    <a:pt x="10852" y="2798"/>
                  </a:lnTo>
                  <a:lnTo>
                    <a:pt x="10492" y="1844"/>
                  </a:lnTo>
                  <a:lnTo>
                    <a:pt x="10131" y="912"/>
                  </a:lnTo>
                  <a:lnTo>
                    <a:pt x="975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0"/>
            <p:cNvSpPr/>
            <p:nvPr/>
          </p:nvSpPr>
          <p:spPr>
            <a:xfrm>
              <a:off x="9505900" y="4081900"/>
              <a:ext cx="399000" cy="385225"/>
            </a:xfrm>
            <a:custGeom>
              <a:avLst/>
              <a:gdLst/>
              <a:ahLst/>
              <a:cxnLst/>
              <a:rect l="l" t="t" r="r" b="b"/>
              <a:pathLst>
                <a:path w="15960" h="15409" extrusionOk="0">
                  <a:moveTo>
                    <a:pt x="0" y="0"/>
                  </a:moveTo>
                  <a:lnTo>
                    <a:pt x="0" y="615"/>
                  </a:lnTo>
                  <a:lnTo>
                    <a:pt x="21" y="1208"/>
                  </a:lnTo>
                  <a:lnTo>
                    <a:pt x="64" y="1823"/>
                  </a:lnTo>
                  <a:lnTo>
                    <a:pt x="127" y="2437"/>
                  </a:lnTo>
                  <a:lnTo>
                    <a:pt x="212" y="3031"/>
                  </a:lnTo>
                  <a:lnTo>
                    <a:pt x="318" y="3646"/>
                  </a:lnTo>
                  <a:lnTo>
                    <a:pt x="551" y="4875"/>
                  </a:lnTo>
                  <a:lnTo>
                    <a:pt x="827" y="6083"/>
                  </a:lnTo>
                  <a:lnTo>
                    <a:pt x="1102" y="7312"/>
                  </a:lnTo>
                  <a:lnTo>
                    <a:pt x="1399" y="8541"/>
                  </a:lnTo>
                  <a:lnTo>
                    <a:pt x="1632" y="9771"/>
                  </a:lnTo>
                  <a:lnTo>
                    <a:pt x="2395" y="10364"/>
                  </a:lnTo>
                  <a:lnTo>
                    <a:pt x="3158" y="10936"/>
                  </a:lnTo>
                  <a:lnTo>
                    <a:pt x="3963" y="11487"/>
                  </a:lnTo>
                  <a:lnTo>
                    <a:pt x="4769" y="11996"/>
                  </a:lnTo>
                  <a:lnTo>
                    <a:pt x="5595" y="12462"/>
                  </a:lnTo>
                  <a:lnTo>
                    <a:pt x="6443" y="12908"/>
                  </a:lnTo>
                  <a:lnTo>
                    <a:pt x="7312" y="13331"/>
                  </a:lnTo>
                  <a:lnTo>
                    <a:pt x="8202" y="13692"/>
                  </a:lnTo>
                  <a:lnTo>
                    <a:pt x="9093" y="14052"/>
                  </a:lnTo>
                  <a:lnTo>
                    <a:pt x="10004" y="14349"/>
                  </a:lnTo>
                  <a:lnTo>
                    <a:pt x="10915" y="14624"/>
                  </a:lnTo>
                  <a:lnTo>
                    <a:pt x="11848" y="14857"/>
                  </a:lnTo>
                  <a:lnTo>
                    <a:pt x="12802" y="15048"/>
                  </a:lnTo>
                  <a:lnTo>
                    <a:pt x="13734" y="15218"/>
                  </a:lnTo>
                  <a:lnTo>
                    <a:pt x="14688" y="15324"/>
                  </a:lnTo>
                  <a:lnTo>
                    <a:pt x="15642" y="15408"/>
                  </a:lnTo>
                  <a:lnTo>
                    <a:pt x="15960" y="10936"/>
                  </a:lnTo>
                  <a:lnTo>
                    <a:pt x="15472" y="10915"/>
                  </a:lnTo>
                  <a:lnTo>
                    <a:pt x="14985" y="10852"/>
                  </a:lnTo>
                  <a:lnTo>
                    <a:pt x="14391" y="10788"/>
                  </a:lnTo>
                  <a:lnTo>
                    <a:pt x="13776" y="10682"/>
                  </a:lnTo>
                  <a:lnTo>
                    <a:pt x="13183" y="10555"/>
                  </a:lnTo>
                  <a:lnTo>
                    <a:pt x="12611" y="10428"/>
                  </a:lnTo>
                  <a:lnTo>
                    <a:pt x="12017" y="10258"/>
                  </a:lnTo>
                  <a:lnTo>
                    <a:pt x="11445" y="10089"/>
                  </a:lnTo>
                  <a:lnTo>
                    <a:pt x="10873" y="9898"/>
                  </a:lnTo>
                  <a:lnTo>
                    <a:pt x="10301" y="9686"/>
                  </a:lnTo>
                  <a:lnTo>
                    <a:pt x="9750" y="9453"/>
                  </a:lnTo>
                  <a:lnTo>
                    <a:pt x="9177" y="9198"/>
                  </a:lnTo>
                  <a:lnTo>
                    <a:pt x="8647" y="8923"/>
                  </a:lnTo>
                  <a:lnTo>
                    <a:pt x="8096" y="8647"/>
                  </a:lnTo>
                  <a:lnTo>
                    <a:pt x="7588" y="8351"/>
                  </a:lnTo>
                  <a:lnTo>
                    <a:pt x="7058" y="8033"/>
                  </a:lnTo>
                  <a:lnTo>
                    <a:pt x="6549" y="7715"/>
                  </a:lnTo>
                  <a:lnTo>
                    <a:pt x="6062" y="7355"/>
                  </a:lnTo>
                  <a:lnTo>
                    <a:pt x="5574" y="6994"/>
                  </a:lnTo>
                  <a:lnTo>
                    <a:pt x="5087" y="6613"/>
                  </a:lnTo>
                  <a:lnTo>
                    <a:pt x="4642" y="6231"/>
                  </a:lnTo>
                  <a:lnTo>
                    <a:pt x="4197" y="5829"/>
                  </a:lnTo>
                  <a:lnTo>
                    <a:pt x="3752" y="5405"/>
                  </a:lnTo>
                  <a:lnTo>
                    <a:pt x="3328" y="4981"/>
                  </a:lnTo>
                  <a:lnTo>
                    <a:pt x="2925" y="4536"/>
                  </a:lnTo>
                  <a:lnTo>
                    <a:pt x="2522" y="4069"/>
                  </a:lnTo>
                  <a:lnTo>
                    <a:pt x="2162" y="3603"/>
                  </a:lnTo>
                  <a:lnTo>
                    <a:pt x="1802" y="3137"/>
                  </a:lnTo>
                  <a:lnTo>
                    <a:pt x="1441" y="2628"/>
                  </a:lnTo>
                  <a:lnTo>
                    <a:pt x="1123" y="2120"/>
                  </a:lnTo>
                  <a:lnTo>
                    <a:pt x="805" y="1611"/>
                  </a:lnTo>
                  <a:lnTo>
                    <a:pt x="530" y="1081"/>
                  </a:lnTo>
                  <a:lnTo>
                    <a:pt x="254" y="551"/>
                  </a:lnTo>
                  <a:lnTo>
                    <a:pt x="0" y="0"/>
                  </a:lnTo>
                  <a:close/>
                </a:path>
              </a:pathLst>
            </a:custGeom>
            <a:solidFill>
              <a:srgbClr val="BC0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0"/>
            <p:cNvSpPr/>
            <p:nvPr/>
          </p:nvSpPr>
          <p:spPr>
            <a:xfrm>
              <a:off x="8512925" y="4825825"/>
              <a:ext cx="132500" cy="82675"/>
            </a:xfrm>
            <a:custGeom>
              <a:avLst/>
              <a:gdLst/>
              <a:ahLst/>
              <a:cxnLst/>
              <a:rect l="l" t="t" r="r" b="b"/>
              <a:pathLst>
                <a:path w="5300" h="3307" extrusionOk="0">
                  <a:moveTo>
                    <a:pt x="2247" y="0"/>
                  </a:moveTo>
                  <a:lnTo>
                    <a:pt x="1951" y="21"/>
                  </a:lnTo>
                  <a:lnTo>
                    <a:pt x="1654" y="85"/>
                  </a:lnTo>
                  <a:lnTo>
                    <a:pt x="1378" y="191"/>
                  </a:lnTo>
                  <a:lnTo>
                    <a:pt x="1124" y="339"/>
                  </a:lnTo>
                  <a:lnTo>
                    <a:pt x="870" y="509"/>
                  </a:lnTo>
                  <a:lnTo>
                    <a:pt x="679" y="721"/>
                  </a:lnTo>
                  <a:lnTo>
                    <a:pt x="488" y="954"/>
                  </a:lnTo>
                  <a:lnTo>
                    <a:pt x="340" y="1229"/>
                  </a:lnTo>
                  <a:lnTo>
                    <a:pt x="85" y="1802"/>
                  </a:lnTo>
                  <a:lnTo>
                    <a:pt x="43" y="1950"/>
                  </a:lnTo>
                  <a:lnTo>
                    <a:pt x="1" y="2077"/>
                  </a:lnTo>
                  <a:lnTo>
                    <a:pt x="1" y="2204"/>
                  </a:lnTo>
                  <a:lnTo>
                    <a:pt x="1" y="2332"/>
                  </a:lnTo>
                  <a:lnTo>
                    <a:pt x="22" y="2459"/>
                  </a:lnTo>
                  <a:lnTo>
                    <a:pt x="64" y="2586"/>
                  </a:lnTo>
                  <a:lnTo>
                    <a:pt x="107" y="2713"/>
                  </a:lnTo>
                  <a:lnTo>
                    <a:pt x="170" y="2819"/>
                  </a:lnTo>
                  <a:lnTo>
                    <a:pt x="234" y="2925"/>
                  </a:lnTo>
                  <a:lnTo>
                    <a:pt x="340" y="3010"/>
                  </a:lnTo>
                  <a:lnTo>
                    <a:pt x="425" y="3095"/>
                  </a:lnTo>
                  <a:lnTo>
                    <a:pt x="530" y="3179"/>
                  </a:lnTo>
                  <a:lnTo>
                    <a:pt x="658" y="3222"/>
                  </a:lnTo>
                  <a:lnTo>
                    <a:pt x="785" y="3264"/>
                  </a:lnTo>
                  <a:lnTo>
                    <a:pt x="912" y="3285"/>
                  </a:lnTo>
                  <a:lnTo>
                    <a:pt x="1060" y="3306"/>
                  </a:lnTo>
                  <a:lnTo>
                    <a:pt x="5299" y="3306"/>
                  </a:lnTo>
                  <a:lnTo>
                    <a:pt x="39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0"/>
            <p:cNvSpPr/>
            <p:nvPr/>
          </p:nvSpPr>
          <p:spPr>
            <a:xfrm>
              <a:off x="8598775" y="2940025"/>
              <a:ext cx="660750" cy="1977475"/>
            </a:xfrm>
            <a:custGeom>
              <a:avLst/>
              <a:gdLst/>
              <a:ahLst/>
              <a:cxnLst/>
              <a:rect l="l" t="t" r="r" b="b"/>
              <a:pathLst>
                <a:path w="26430" h="79099" extrusionOk="0">
                  <a:moveTo>
                    <a:pt x="7715" y="1"/>
                  </a:moveTo>
                  <a:lnTo>
                    <a:pt x="8181" y="69053"/>
                  </a:lnTo>
                  <a:lnTo>
                    <a:pt x="4493" y="74648"/>
                  </a:lnTo>
                  <a:lnTo>
                    <a:pt x="0" y="74648"/>
                  </a:lnTo>
                  <a:lnTo>
                    <a:pt x="191" y="76873"/>
                  </a:lnTo>
                  <a:lnTo>
                    <a:pt x="233" y="77128"/>
                  </a:lnTo>
                  <a:lnTo>
                    <a:pt x="297" y="77403"/>
                  </a:lnTo>
                  <a:lnTo>
                    <a:pt x="382" y="77636"/>
                  </a:lnTo>
                  <a:lnTo>
                    <a:pt x="509" y="77870"/>
                  </a:lnTo>
                  <a:lnTo>
                    <a:pt x="657" y="78081"/>
                  </a:lnTo>
                  <a:lnTo>
                    <a:pt x="827" y="78272"/>
                  </a:lnTo>
                  <a:lnTo>
                    <a:pt x="1017" y="78442"/>
                  </a:lnTo>
                  <a:lnTo>
                    <a:pt x="1208" y="78590"/>
                  </a:lnTo>
                  <a:lnTo>
                    <a:pt x="1441" y="78717"/>
                  </a:lnTo>
                  <a:lnTo>
                    <a:pt x="1675" y="78823"/>
                  </a:lnTo>
                  <a:lnTo>
                    <a:pt x="1908" y="78908"/>
                  </a:lnTo>
                  <a:lnTo>
                    <a:pt x="2162" y="78950"/>
                  </a:lnTo>
                  <a:lnTo>
                    <a:pt x="2416" y="78972"/>
                  </a:lnTo>
                  <a:lnTo>
                    <a:pt x="2671" y="78972"/>
                  </a:lnTo>
                  <a:lnTo>
                    <a:pt x="2946" y="78929"/>
                  </a:lnTo>
                  <a:lnTo>
                    <a:pt x="3222" y="78844"/>
                  </a:lnTo>
                  <a:lnTo>
                    <a:pt x="4769" y="78315"/>
                  </a:lnTo>
                  <a:lnTo>
                    <a:pt x="5066" y="78484"/>
                  </a:lnTo>
                  <a:lnTo>
                    <a:pt x="5384" y="78654"/>
                  </a:lnTo>
                  <a:lnTo>
                    <a:pt x="5701" y="78781"/>
                  </a:lnTo>
                  <a:lnTo>
                    <a:pt x="6019" y="78887"/>
                  </a:lnTo>
                  <a:lnTo>
                    <a:pt x="6358" y="78972"/>
                  </a:lnTo>
                  <a:lnTo>
                    <a:pt x="6698" y="79035"/>
                  </a:lnTo>
                  <a:lnTo>
                    <a:pt x="7058" y="79078"/>
                  </a:lnTo>
                  <a:lnTo>
                    <a:pt x="7397" y="79099"/>
                  </a:lnTo>
                  <a:lnTo>
                    <a:pt x="15620" y="79099"/>
                  </a:lnTo>
                  <a:lnTo>
                    <a:pt x="15896" y="79078"/>
                  </a:lnTo>
                  <a:lnTo>
                    <a:pt x="16172" y="79056"/>
                  </a:lnTo>
                  <a:lnTo>
                    <a:pt x="16447" y="78993"/>
                  </a:lnTo>
                  <a:lnTo>
                    <a:pt x="16701" y="78929"/>
                  </a:lnTo>
                  <a:lnTo>
                    <a:pt x="16956" y="78844"/>
                  </a:lnTo>
                  <a:lnTo>
                    <a:pt x="17189" y="78738"/>
                  </a:lnTo>
                  <a:lnTo>
                    <a:pt x="17422" y="78611"/>
                  </a:lnTo>
                  <a:lnTo>
                    <a:pt x="17655" y="78463"/>
                  </a:lnTo>
                  <a:lnTo>
                    <a:pt x="17867" y="78315"/>
                  </a:lnTo>
                  <a:lnTo>
                    <a:pt x="18058" y="78145"/>
                  </a:lnTo>
                  <a:lnTo>
                    <a:pt x="18249" y="77954"/>
                  </a:lnTo>
                  <a:lnTo>
                    <a:pt x="18439" y="77742"/>
                  </a:lnTo>
                  <a:lnTo>
                    <a:pt x="18588" y="77530"/>
                  </a:lnTo>
                  <a:lnTo>
                    <a:pt x="18736" y="77297"/>
                  </a:lnTo>
                  <a:lnTo>
                    <a:pt x="18863" y="77064"/>
                  </a:lnTo>
                  <a:lnTo>
                    <a:pt x="18969" y="76810"/>
                  </a:lnTo>
                  <a:lnTo>
                    <a:pt x="19096" y="76471"/>
                  </a:lnTo>
                  <a:lnTo>
                    <a:pt x="19181" y="76110"/>
                  </a:lnTo>
                  <a:lnTo>
                    <a:pt x="19224" y="75750"/>
                  </a:lnTo>
                  <a:lnTo>
                    <a:pt x="19224" y="75390"/>
                  </a:lnTo>
                  <a:lnTo>
                    <a:pt x="19202" y="75029"/>
                  </a:lnTo>
                  <a:lnTo>
                    <a:pt x="19139" y="74669"/>
                  </a:lnTo>
                  <a:lnTo>
                    <a:pt x="19033" y="74309"/>
                  </a:lnTo>
                  <a:lnTo>
                    <a:pt x="18884" y="73970"/>
                  </a:lnTo>
                  <a:lnTo>
                    <a:pt x="17528" y="71002"/>
                  </a:lnTo>
                  <a:lnTo>
                    <a:pt x="17316" y="70557"/>
                  </a:lnTo>
                  <a:lnTo>
                    <a:pt x="17146" y="70070"/>
                  </a:lnTo>
                  <a:lnTo>
                    <a:pt x="17019" y="69604"/>
                  </a:lnTo>
                  <a:lnTo>
                    <a:pt x="16892" y="69116"/>
                  </a:lnTo>
                  <a:lnTo>
                    <a:pt x="16829" y="68629"/>
                  </a:lnTo>
                  <a:lnTo>
                    <a:pt x="16765" y="68120"/>
                  </a:lnTo>
                  <a:lnTo>
                    <a:pt x="16744" y="67633"/>
                  </a:lnTo>
                  <a:lnTo>
                    <a:pt x="16744" y="67124"/>
                  </a:lnTo>
                  <a:lnTo>
                    <a:pt x="16829" y="66001"/>
                  </a:lnTo>
                  <a:lnTo>
                    <a:pt x="16913" y="64877"/>
                  </a:lnTo>
                  <a:lnTo>
                    <a:pt x="17041" y="63775"/>
                  </a:lnTo>
                  <a:lnTo>
                    <a:pt x="17168" y="62673"/>
                  </a:lnTo>
                  <a:lnTo>
                    <a:pt x="17337" y="61592"/>
                  </a:lnTo>
                  <a:lnTo>
                    <a:pt x="17507" y="60511"/>
                  </a:lnTo>
                  <a:lnTo>
                    <a:pt x="17888" y="58349"/>
                  </a:lnTo>
                  <a:lnTo>
                    <a:pt x="18312" y="56188"/>
                  </a:lnTo>
                  <a:lnTo>
                    <a:pt x="18757" y="54005"/>
                  </a:lnTo>
                  <a:lnTo>
                    <a:pt x="19181" y="51821"/>
                  </a:lnTo>
                  <a:lnTo>
                    <a:pt x="19584" y="49575"/>
                  </a:lnTo>
                  <a:lnTo>
                    <a:pt x="19775" y="48430"/>
                  </a:lnTo>
                  <a:lnTo>
                    <a:pt x="19944" y="47265"/>
                  </a:lnTo>
                  <a:lnTo>
                    <a:pt x="20114" y="46099"/>
                  </a:lnTo>
                  <a:lnTo>
                    <a:pt x="20241" y="44912"/>
                  </a:lnTo>
                  <a:lnTo>
                    <a:pt x="20368" y="43683"/>
                  </a:lnTo>
                  <a:lnTo>
                    <a:pt x="20453" y="42454"/>
                  </a:lnTo>
                  <a:lnTo>
                    <a:pt x="20516" y="41182"/>
                  </a:lnTo>
                  <a:lnTo>
                    <a:pt x="20559" y="39910"/>
                  </a:lnTo>
                  <a:lnTo>
                    <a:pt x="20580" y="38575"/>
                  </a:lnTo>
                  <a:lnTo>
                    <a:pt x="20538" y="37240"/>
                  </a:lnTo>
                  <a:lnTo>
                    <a:pt x="20474" y="35862"/>
                  </a:lnTo>
                  <a:lnTo>
                    <a:pt x="20389" y="34442"/>
                  </a:lnTo>
                  <a:lnTo>
                    <a:pt x="20241" y="33001"/>
                  </a:lnTo>
                  <a:lnTo>
                    <a:pt x="20050" y="31517"/>
                  </a:lnTo>
                  <a:lnTo>
                    <a:pt x="19817" y="29991"/>
                  </a:lnTo>
                  <a:lnTo>
                    <a:pt x="19541" y="28423"/>
                  </a:lnTo>
                  <a:lnTo>
                    <a:pt x="20177" y="26070"/>
                  </a:lnTo>
                  <a:lnTo>
                    <a:pt x="20834" y="23654"/>
                  </a:lnTo>
                  <a:lnTo>
                    <a:pt x="21449" y="21195"/>
                  </a:lnTo>
                  <a:lnTo>
                    <a:pt x="22064" y="18758"/>
                  </a:lnTo>
                  <a:lnTo>
                    <a:pt x="23229" y="13989"/>
                  </a:lnTo>
                  <a:lnTo>
                    <a:pt x="24268" y="9560"/>
                  </a:lnTo>
                  <a:lnTo>
                    <a:pt x="25158" y="5723"/>
                  </a:lnTo>
                  <a:lnTo>
                    <a:pt x="25836" y="2693"/>
                  </a:lnTo>
                  <a:lnTo>
                    <a:pt x="26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0"/>
            <p:cNvSpPr/>
            <p:nvPr/>
          </p:nvSpPr>
          <p:spPr>
            <a:xfrm>
              <a:off x="8791625" y="2940025"/>
              <a:ext cx="467900" cy="298350"/>
            </a:xfrm>
            <a:custGeom>
              <a:avLst/>
              <a:gdLst/>
              <a:ahLst/>
              <a:cxnLst/>
              <a:rect l="l" t="t" r="r" b="b"/>
              <a:pathLst>
                <a:path w="18716" h="11934" extrusionOk="0">
                  <a:moveTo>
                    <a:pt x="1" y="1"/>
                  </a:moveTo>
                  <a:lnTo>
                    <a:pt x="65" y="9369"/>
                  </a:lnTo>
                  <a:lnTo>
                    <a:pt x="743" y="9793"/>
                  </a:lnTo>
                  <a:lnTo>
                    <a:pt x="1442" y="10153"/>
                  </a:lnTo>
                  <a:lnTo>
                    <a:pt x="2142" y="10492"/>
                  </a:lnTo>
                  <a:lnTo>
                    <a:pt x="2862" y="10789"/>
                  </a:lnTo>
                  <a:lnTo>
                    <a:pt x="3562" y="11043"/>
                  </a:lnTo>
                  <a:lnTo>
                    <a:pt x="4261" y="11255"/>
                  </a:lnTo>
                  <a:lnTo>
                    <a:pt x="4960" y="11425"/>
                  </a:lnTo>
                  <a:lnTo>
                    <a:pt x="5660" y="11594"/>
                  </a:lnTo>
                  <a:lnTo>
                    <a:pt x="6359" y="11700"/>
                  </a:lnTo>
                  <a:lnTo>
                    <a:pt x="7059" y="11806"/>
                  </a:lnTo>
                  <a:lnTo>
                    <a:pt x="7716" y="11870"/>
                  </a:lnTo>
                  <a:lnTo>
                    <a:pt x="8394" y="11912"/>
                  </a:lnTo>
                  <a:lnTo>
                    <a:pt x="9051" y="11933"/>
                  </a:lnTo>
                  <a:lnTo>
                    <a:pt x="9666" y="11933"/>
                  </a:lnTo>
                  <a:lnTo>
                    <a:pt x="10301" y="11912"/>
                  </a:lnTo>
                  <a:lnTo>
                    <a:pt x="10895" y="11891"/>
                  </a:lnTo>
                  <a:lnTo>
                    <a:pt x="11467" y="11849"/>
                  </a:lnTo>
                  <a:lnTo>
                    <a:pt x="12018" y="11785"/>
                  </a:lnTo>
                  <a:lnTo>
                    <a:pt x="13057" y="11637"/>
                  </a:lnTo>
                  <a:lnTo>
                    <a:pt x="13968" y="11488"/>
                  </a:lnTo>
                  <a:lnTo>
                    <a:pt x="14752" y="11319"/>
                  </a:lnTo>
                  <a:lnTo>
                    <a:pt x="15388" y="11149"/>
                  </a:lnTo>
                  <a:lnTo>
                    <a:pt x="15854" y="11022"/>
                  </a:lnTo>
                  <a:lnTo>
                    <a:pt x="16257" y="10895"/>
                  </a:lnTo>
                  <a:lnTo>
                    <a:pt x="18716"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0"/>
            <p:cNvSpPr/>
            <p:nvPr/>
          </p:nvSpPr>
          <p:spPr>
            <a:xfrm>
              <a:off x="10024625" y="4825825"/>
              <a:ext cx="132500" cy="82675"/>
            </a:xfrm>
            <a:custGeom>
              <a:avLst/>
              <a:gdLst/>
              <a:ahLst/>
              <a:cxnLst/>
              <a:rect l="l" t="t" r="r" b="b"/>
              <a:pathLst>
                <a:path w="5300" h="3307" extrusionOk="0">
                  <a:moveTo>
                    <a:pt x="1399" y="0"/>
                  </a:moveTo>
                  <a:lnTo>
                    <a:pt x="0" y="3306"/>
                  </a:lnTo>
                  <a:lnTo>
                    <a:pt x="4239" y="3306"/>
                  </a:lnTo>
                  <a:lnTo>
                    <a:pt x="4388" y="3285"/>
                  </a:lnTo>
                  <a:lnTo>
                    <a:pt x="4515" y="3264"/>
                  </a:lnTo>
                  <a:lnTo>
                    <a:pt x="4642" y="3222"/>
                  </a:lnTo>
                  <a:lnTo>
                    <a:pt x="4748" y="3179"/>
                  </a:lnTo>
                  <a:lnTo>
                    <a:pt x="4875" y="3095"/>
                  </a:lnTo>
                  <a:lnTo>
                    <a:pt x="4960" y="3010"/>
                  </a:lnTo>
                  <a:lnTo>
                    <a:pt x="5045" y="2925"/>
                  </a:lnTo>
                  <a:lnTo>
                    <a:pt x="5130" y="2819"/>
                  </a:lnTo>
                  <a:lnTo>
                    <a:pt x="5193" y="2713"/>
                  </a:lnTo>
                  <a:lnTo>
                    <a:pt x="5236" y="2586"/>
                  </a:lnTo>
                  <a:lnTo>
                    <a:pt x="5278" y="2459"/>
                  </a:lnTo>
                  <a:lnTo>
                    <a:pt x="5299" y="2332"/>
                  </a:lnTo>
                  <a:lnTo>
                    <a:pt x="5299" y="2204"/>
                  </a:lnTo>
                  <a:lnTo>
                    <a:pt x="5278" y="2077"/>
                  </a:lnTo>
                  <a:lnTo>
                    <a:pt x="5257" y="1950"/>
                  </a:lnTo>
                  <a:lnTo>
                    <a:pt x="5214" y="1802"/>
                  </a:lnTo>
                  <a:lnTo>
                    <a:pt x="4939" y="1229"/>
                  </a:lnTo>
                  <a:lnTo>
                    <a:pt x="4790" y="954"/>
                  </a:lnTo>
                  <a:lnTo>
                    <a:pt x="4621" y="721"/>
                  </a:lnTo>
                  <a:lnTo>
                    <a:pt x="4409" y="509"/>
                  </a:lnTo>
                  <a:lnTo>
                    <a:pt x="4176" y="339"/>
                  </a:lnTo>
                  <a:lnTo>
                    <a:pt x="3921" y="191"/>
                  </a:lnTo>
                  <a:lnTo>
                    <a:pt x="3646" y="85"/>
                  </a:lnTo>
                  <a:lnTo>
                    <a:pt x="3349" y="21"/>
                  </a:lnTo>
                  <a:lnTo>
                    <a:pt x="30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0"/>
            <p:cNvSpPr/>
            <p:nvPr/>
          </p:nvSpPr>
          <p:spPr>
            <a:xfrm>
              <a:off x="9410525" y="2940025"/>
              <a:ext cx="660225" cy="1977475"/>
            </a:xfrm>
            <a:custGeom>
              <a:avLst/>
              <a:gdLst/>
              <a:ahLst/>
              <a:cxnLst/>
              <a:rect l="l" t="t" r="r" b="b"/>
              <a:pathLst>
                <a:path w="26409" h="79099" extrusionOk="0">
                  <a:moveTo>
                    <a:pt x="0" y="1"/>
                  </a:moveTo>
                  <a:lnTo>
                    <a:pt x="594" y="2693"/>
                  </a:lnTo>
                  <a:lnTo>
                    <a:pt x="1272" y="5723"/>
                  </a:lnTo>
                  <a:lnTo>
                    <a:pt x="2162" y="9560"/>
                  </a:lnTo>
                  <a:lnTo>
                    <a:pt x="3200" y="13989"/>
                  </a:lnTo>
                  <a:lnTo>
                    <a:pt x="4345" y="18758"/>
                  </a:lnTo>
                  <a:lnTo>
                    <a:pt x="4960" y="21195"/>
                  </a:lnTo>
                  <a:lnTo>
                    <a:pt x="5595" y="23654"/>
                  </a:lnTo>
                  <a:lnTo>
                    <a:pt x="6231" y="26070"/>
                  </a:lnTo>
                  <a:lnTo>
                    <a:pt x="6888" y="28423"/>
                  </a:lnTo>
                  <a:lnTo>
                    <a:pt x="6592" y="29991"/>
                  </a:lnTo>
                  <a:lnTo>
                    <a:pt x="6380" y="31517"/>
                  </a:lnTo>
                  <a:lnTo>
                    <a:pt x="6189" y="33001"/>
                  </a:lnTo>
                  <a:lnTo>
                    <a:pt x="6041" y="34442"/>
                  </a:lnTo>
                  <a:lnTo>
                    <a:pt x="5935" y="35862"/>
                  </a:lnTo>
                  <a:lnTo>
                    <a:pt x="5871" y="37240"/>
                  </a:lnTo>
                  <a:lnTo>
                    <a:pt x="5850" y="38575"/>
                  </a:lnTo>
                  <a:lnTo>
                    <a:pt x="5850" y="39910"/>
                  </a:lnTo>
                  <a:lnTo>
                    <a:pt x="5892" y="41182"/>
                  </a:lnTo>
                  <a:lnTo>
                    <a:pt x="5956" y="42454"/>
                  </a:lnTo>
                  <a:lnTo>
                    <a:pt x="6062" y="43683"/>
                  </a:lnTo>
                  <a:lnTo>
                    <a:pt x="6168" y="44912"/>
                  </a:lnTo>
                  <a:lnTo>
                    <a:pt x="6316" y="46099"/>
                  </a:lnTo>
                  <a:lnTo>
                    <a:pt x="6464" y="47265"/>
                  </a:lnTo>
                  <a:lnTo>
                    <a:pt x="6655" y="48430"/>
                  </a:lnTo>
                  <a:lnTo>
                    <a:pt x="6825" y="49575"/>
                  </a:lnTo>
                  <a:lnTo>
                    <a:pt x="7227" y="51821"/>
                  </a:lnTo>
                  <a:lnTo>
                    <a:pt x="7672" y="54005"/>
                  </a:lnTo>
                  <a:lnTo>
                    <a:pt x="8096" y="56188"/>
                  </a:lnTo>
                  <a:lnTo>
                    <a:pt x="8520" y="58349"/>
                  </a:lnTo>
                  <a:lnTo>
                    <a:pt x="8923" y="60511"/>
                  </a:lnTo>
                  <a:lnTo>
                    <a:pt x="9093" y="61592"/>
                  </a:lnTo>
                  <a:lnTo>
                    <a:pt x="9241" y="62673"/>
                  </a:lnTo>
                  <a:lnTo>
                    <a:pt x="9389" y="63775"/>
                  </a:lnTo>
                  <a:lnTo>
                    <a:pt x="9495" y="64877"/>
                  </a:lnTo>
                  <a:lnTo>
                    <a:pt x="9601" y="66001"/>
                  </a:lnTo>
                  <a:lnTo>
                    <a:pt x="9665" y="67124"/>
                  </a:lnTo>
                  <a:lnTo>
                    <a:pt x="9686" y="67633"/>
                  </a:lnTo>
                  <a:lnTo>
                    <a:pt x="9665" y="68120"/>
                  </a:lnTo>
                  <a:lnTo>
                    <a:pt x="9601" y="68629"/>
                  </a:lnTo>
                  <a:lnTo>
                    <a:pt x="9516" y="69116"/>
                  </a:lnTo>
                  <a:lnTo>
                    <a:pt x="9410" y="69604"/>
                  </a:lnTo>
                  <a:lnTo>
                    <a:pt x="9262" y="70070"/>
                  </a:lnTo>
                  <a:lnTo>
                    <a:pt x="9093" y="70557"/>
                  </a:lnTo>
                  <a:lnTo>
                    <a:pt x="8902" y="71002"/>
                  </a:lnTo>
                  <a:lnTo>
                    <a:pt x="7524" y="73970"/>
                  </a:lnTo>
                  <a:lnTo>
                    <a:pt x="7397" y="74309"/>
                  </a:lnTo>
                  <a:lnTo>
                    <a:pt x="7291" y="74669"/>
                  </a:lnTo>
                  <a:lnTo>
                    <a:pt x="7227" y="75029"/>
                  </a:lnTo>
                  <a:lnTo>
                    <a:pt x="7206" y="75390"/>
                  </a:lnTo>
                  <a:lnTo>
                    <a:pt x="7206" y="75750"/>
                  </a:lnTo>
                  <a:lnTo>
                    <a:pt x="7249" y="76110"/>
                  </a:lnTo>
                  <a:lnTo>
                    <a:pt x="7333" y="76471"/>
                  </a:lnTo>
                  <a:lnTo>
                    <a:pt x="7439" y="76810"/>
                  </a:lnTo>
                  <a:lnTo>
                    <a:pt x="7567" y="77064"/>
                  </a:lnTo>
                  <a:lnTo>
                    <a:pt x="7694" y="77297"/>
                  </a:lnTo>
                  <a:lnTo>
                    <a:pt x="7842" y="77530"/>
                  </a:lnTo>
                  <a:lnTo>
                    <a:pt x="7990" y="77742"/>
                  </a:lnTo>
                  <a:lnTo>
                    <a:pt x="8160" y="77954"/>
                  </a:lnTo>
                  <a:lnTo>
                    <a:pt x="8351" y="78145"/>
                  </a:lnTo>
                  <a:lnTo>
                    <a:pt x="8563" y="78315"/>
                  </a:lnTo>
                  <a:lnTo>
                    <a:pt x="8775" y="78463"/>
                  </a:lnTo>
                  <a:lnTo>
                    <a:pt x="8987" y="78611"/>
                  </a:lnTo>
                  <a:lnTo>
                    <a:pt x="9241" y="78738"/>
                  </a:lnTo>
                  <a:lnTo>
                    <a:pt x="9474" y="78844"/>
                  </a:lnTo>
                  <a:lnTo>
                    <a:pt x="9728" y="78929"/>
                  </a:lnTo>
                  <a:lnTo>
                    <a:pt x="9983" y="78993"/>
                  </a:lnTo>
                  <a:lnTo>
                    <a:pt x="10258" y="79056"/>
                  </a:lnTo>
                  <a:lnTo>
                    <a:pt x="10513" y="79078"/>
                  </a:lnTo>
                  <a:lnTo>
                    <a:pt x="10788" y="79099"/>
                  </a:lnTo>
                  <a:lnTo>
                    <a:pt x="19033" y="79099"/>
                  </a:lnTo>
                  <a:lnTo>
                    <a:pt x="19372" y="79078"/>
                  </a:lnTo>
                  <a:lnTo>
                    <a:pt x="19711" y="79035"/>
                  </a:lnTo>
                  <a:lnTo>
                    <a:pt x="20050" y="78972"/>
                  </a:lnTo>
                  <a:lnTo>
                    <a:pt x="20389" y="78887"/>
                  </a:lnTo>
                  <a:lnTo>
                    <a:pt x="20728" y="78781"/>
                  </a:lnTo>
                  <a:lnTo>
                    <a:pt x="21046" y="78654"/>
                  </a:lnTo>
                  <a:lnTo>
                    <a:pt x="21343" y="78484"/>
                  </a:lnTo>
                  <a:lnTo>
                    <a:pt x="21640" y="78315"/>
                  </a:lnTo>
                  <a:lnTo>
                    <a:pt x="23208" y="78844"/>
                  </a:lnTo>
                  <a:lnTo>
                    <a:pt x="23484" y="78929"/>
                  </a:lnTo>
                  <a:lnTo>
                    <a:pt x="23738" y="78972"/>
                  </a:lnTo>
                  <a:lnTo>
                    <a:pt x="24013" y="78972"/>
                  </a:lnTo>
                  <a:lnTo>
                    <a:pt x="24268" y="78950"/>
                  </a:lnTo>
                  <a:lnTo>
                    <a:pt x="24522" y="78908"/>
                  </a:lnTo>
                  <a:lnTo>
                    <a:pt x="24755" y="78823"/>
                  </a:lnTo>
                  <a:lnTo>
                    <a:pt x="24988" y="78717"/>
                  </a:lnTo>
                  <a:lnTo>
                    <a:pt x="25200" y="78590"/>
                  </a:lnTo>
                  <a:lnTo>
                    <a:pt x="25412" y="78442"/>
                  </a:lnTo>
                  <a:lnTo>
                    <a:pt x="25603" y="78272"/>
                  </a:lnTo>
                  <a:lnTo>
                    <a:pt x="25773" y="78081"/>
                  </a:lnTo>
                  <a:lnTo>
                    <a:pt x="25921" y="77870"/>
                  </a:lnTo>
                  <a:lnTo>
                    <a:pt x="26027" y="77636"/>
                  </a:lnTo>
                  <a:lnTo>
                    <a:pt x="26133" y="77403"/>
                  </a:lnTo>
                  <a:lnTo>
                    <a:pt x="26196" y="77128"/>
                  </a:lnTo>
                  <a:lnTo>
                    <a:pt x="26239" y="76873"/>
                  </a:lnTo>
                  <a:lnTo>
                    <a:pt x="26408" y="74648"/>
                  </a:lnTo>
                  <a:lnTo>
                    <a:pt x="21915" y="74648"/>
                  </a:lnTo>
                  <a:lnTo>
                    <a:pt x="18249" y="69053"/>
                  </a:lnTo>
                  <a:lnTo>
                    <a:pt x="18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0"/>
            <p:cNvSpPr/>
            <p:nvPr/>
          </p:nvSpPr>
          <p:spPr>
            <a:xfrm>
              <a:off x="9410525" y="2940025"/>
              <a:ext cx="467875" cy="298350"/>
            </a:xfrm>
            <a:custGeom>
              <a:avLst/>
              <a:gdLst/>
              <a:ahLst/>
              <a:cxnLst/>
              <a:rect l="l" t="t" r="r" b="b"/>
              <a:pathLst>
                <a:path w="18715" h="11934" extrusionOk="0">
                  <a:moveTo>
                    <a:pt x="0" y="1"/>
                  </a:moveTo>
                  <a:lnTo>
                    <a:pt x="2459" y="10895"/>
                  </a:lnTo>
                  <a:lnTo>
                    <a:pt x="2861" y="11022"/>
                  </a:lnTo>
                  <a:lnTo>
                    <a:pt x="3328" y="11149"/>
                  </a:lnTo>
                  <a:lnTo>
                    <a:pt x="3963" y="11319"/>
                  </a:lnTo>
                  <a:lnTo>
                    <a:pt x="4748" y="11488"/>
                  </a:lnTo>
                  <a:lnTo>
                    <a:pt x="5659" y="11637"/>
                  </a:lnTo>
                  <a:lnTo>
                    <a:pt x="6698" y="11785"/>
                  </a:lnTo>
                  <a:lnTo>
                    <a:pt x="7249" y="11849"/>
                  </a:lnTo>
                  <a:lnTo>
                    <a:pt x="7821" y="11891"/>
                  </a:lnTo>
                  <a:lnTo>
                    <a:pt x="8414" y="11912"/>
                  </a:lnTo>
                  <a:lnTo>
                    <a:pt x="9029" y="11933"/>
                  </a:lnTo>
                  <a:lnTo>
                    <a:pt x="9665" y="11933"/>
                  </a:lnTo>
                  <a:lnTo>
                    <a:pt x="10322" y="11912"/>
                  </a:lnTo>
                  <a:lnTo>
                    <a:pt x="10979" y="11870"/>
                  </a:lnTo>
                  <a:lnTo>
                    <a:pt x="11657" y="11806"/>
                  </a:lnTo>
                  <a:lnTo>
                    <a:pt x="12356" y="11700"/>
                  </a:lnTo>
                  <a:lnTo>
                    <a:pt x="13035" y="11594"/>
                  </a:lnTo>
                  <a:lnTo>
                    <a:pt x="13734" y="11425"/>
                  </a:lnTo>
                  <a:lnTo>
                    <a:pt x="14455" y="11255"/>
                  </a:lnTo>
                  <a:lnTo>
                    <a:pt x="15154" y="11043"/>
                  </a:lnTo>
                  <a:lnTo>
                    <a:pt x="15854" y="10789"/>
                  </a:lnTo>
                  <a:lnTo>
                    <a:pt x="16553" y="10492"/>
                  </a:lnTo>
                  <a:lnTo>
                    <a:pt x="17274" y="10153"/>
                  </a:lnTo>
                  <a:lnTo>
                    <a:pt x="17952" y="9793"/>
                  </a:lnTo>
                  <a:lnTo>
                    <a:pt x="18651" y="9369"/>
                  </a:lnTo>
                  <a:lnTo>
                    <a:pt x="18715"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0"/>
            <p:cNvSpPr/>
            <p:nvPr/>
          </p:nvSpPr>
          <p:spPr>
            <a:xfrm>
              <a:off x="8755600" y="2182325"/>
              <a:ext cx="1158850" cy="103350"/>
            </a:xfrm>
            <a:custGeom>
              <a:avLst/>
              <a:gdLst/>
              <a:ahLst/>
              <a:cxnLst/>
              <a:rect l="l" t="t" r="r" b="b"/>
              <a:pathLst>
                <a:path w="46354" h="4134" extrusionOk="0">
                  <a:moveTo>
                    <a:pt x="340" y="1"/>
                  </a:moveTo>
                  <a:lnTo>
                    <a:pt x="1" y="4134"/>
                  </a:lnTo>
                  <a:lnTo>
                    <a:pt x="46353" y="4134"/>
                  </a:lnTo>
                  <a:lnTo>
                    <a:pt x="460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0"/>
            <p:cNvSpPr/>
            <p:nvPr/>
          </p:nvSpPr>
          <p:spPr>
            <a:xfrm>
              <a:off x="8690950" y="2285650"/>
              <a:ext cx="1288125" cy="874300"/>
            </a:xfrm>
            <a:custGeom>
              <a:avLst/>
              <a:gdLst/>
              <a:ahLst/>
              <a:cxnLst/>
              <a:rect l="l" t="t" r="r" b="b"/>
              <a:pathLst>
                <a:path w="51525" h="34972" extrusionOk="0">
                  <a:moveTo>
                    <a:pt x="2587" y="1"/>
                  </a:moveTo>
                  <a:lnTo>
                    <a:pt x="1" y="31665"/>
                  </a:lnTo>
                  <a:lnTo>
                    <a:pt x="382" y="31898"/>
                  </a:lnTo>
                  <a:lnTo>
                    <a:pt x="806" y="32132"/>
                  </a:lnTo>
                  <a:lnTo>
                    <a:pt x="1230" y="32344"/>
                  </a:lnTo>
                  <a:lnTo>
                    <a:pt x="1654" y="32534"/>
                  </a:lnTo>
                  <a:lnTo>
                    <a:pt x="2523" y="32916"/>
                  </a:lnTo>
                  <a:lnTo>
                    <a:pt x="3434" y="33255"/>
                  </a:lnTo>
                  <a:lnTo>
                    <a:pt x="4367" y="33573"/>
                  </a:lnTo>
                  <a:lnTo>
                    <a:pt x="5321" y="33827"/>
                  </a:lnTo>
                  <a:lnTo>
                    <a:pt x="6296" y="34060"/>
                  </a:lnTo>
                  <a:lnTo>
                    <a:pt x="7271" y="34272"/>
                  </a:lnTo>
                  <a:lnTo>
                    <a:pt x="8267" y="34442"/>
                  </a:lnTo>
                  <a:lnTo>
                    <a:pt x="9263" y="34590"/>
                  </a:lnTo>
                  <a:lnTo>
                    <a:pt x="10259" y="34696"/>
                  </a:lnTo>
                  <a:lnTo>
                    <a:pt x="11234" y="34802"/>
                  </a:lnTo>
                  <a:lnTo>
                    <a:pt x="12230" y="34866"/>
                  </a:lnTo>
                  <a:lnTo>
                    <a:pt x="13184" y="34929"/>
                  </a:lnTo>
                  <a:lnTo>
                    <a:pt x="14138" y="34950"/>
                  </a:lnTo>
                  <a:lnTo>
                    <a:pt x="15070" y="34972"/>
                  </a:lnTo>
                  <a:lnTo>
                    <a:pt x="16872" y="34972"/>
                  </a:lnTo>
                  <a:lnTo>
                    <a:pt x="18525" y="34908"/>
                  </a:lnTo>
                  <a:lnTo>
                    <a:pt x="20009" y="34823"/>
                  </a:lnTo>
                  <a:lnTo>
                    <a:pt x="21301" y="34717"/>
                  </a:lnTo>
                  <a:lnTo>
                    <a:pt x="22361" y="34611"/>
                  </a:lnTo>
                  <a:lnTo>
                    <a:pt x="23145" y="34527"/>
                  </a:lnTo>
                  <a:lnTo>
                    <a:pt x="23824" y="34421"/>
                  </a:lnTo>
                  <a:lnTo>
                    <a:pt x="25752" y="15430"/>
                  </a:lnTo>
                  <a:lnTo>
                    <a:pt x="27681" y="34421"/>
                  </a:lnTo>
                  <a:lnTo>
                    <a:pt x="28359" y="34527"/>
                  </a:lnTo>
                  <a:lnTo>
                    <a:pt x="29165" y="34611"/>
                  </a:lnTo>
                  <a:lnTo>
                    <a:pt x="30224" y="34717"/>
                  </a:lnTo>
                  <a:lnTo>
                    <a:pt x="31517" y="34823"/>
                  </a:lnTo>
                  <a:lnTo>
                    <a:pt x="33001" y="34908"/>
                  </a:lnTo>
                  <a:lnTo>
                    <a:pt x="34654" y="34972"/>
                  </a:lnTo>
                  <a:lnTo>
                    <a:pt x="36434" y="34972"/>
                  </a:lnTo>
                  <a:lnTo>
                    <a:pt x="37367" y="34950"/>
                  </a:lnTo>
                  <a:lnTo>
                    <a:pt x="38321" y="34929"/>
                  </a:lnTo>
                  <a:lnTo>
                    <a:pt x="39296" y="34866"/>
                  </a:lnTo>
                  <a:lnTo>
                    <a:pt x="40270" y="34802"/>
                  </a:lnTo>
                  <a:lnTo>
                    <a:pt x="41267" y="34696"/>
                  </a:lnTo>
                  <a:lnTo>
                    <a:pt x="42263" y="34590"/>
                  </a:lnTo>
                  <a:lnTo>
                    <a:pt x="43259" y="34442"/>
                  </a:lnTo>
                  <a:lnTo>
                    <a:pt x="44234" y="34272"/>
                  </a:lnTo>
                  <a:lnTo>
                    <a:pt x="45230" y="34060"/>
                  </a:lnTo>
                  <a:lnTo>
                    <a:pt x="46205" y="33827"/>
                  </a:lnTo>
                  <a:lnTo>
                    <a:pt x="47159" y="33573"/>
                  </a:lnTo>
                  <a:lnTo>
                    <a:pt x="48091" y="33255"/>
                  </a:lnTo>
                  <a:lnTo>
                    <a:pt x="48981" y="32916"/>
                  </a:lnTo>
                  <a:lnTo>
                    <a:pt x="49872" y="32534"/>
                  </a:lnTo>
                  <a:lnTo>
                    <a:pt x="50295" y="32344"/>
                  </a:lnTo>
                  <a:lnTo>
                    <a:pt x="50719" y="32132"/>
                  </a:lnTo>
                  <a:lnTo>
                    <a:pt x="51122" y="31898"/>
                  </a:lnTo>
                  <a:lnTo>
                    <a:pt x="51525" y="31665"/>
                  </a:lnTo>
                  <a:lnTo>
                    <a:pt x="489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0"/>
            <p:cNvSpPr/>
            <p:nvPr/>
          </p:nvSpPr>
          <p:spPr>
            <a:xfrm>
              <a:off x="8755600" y="2285650"/>
              <a:ext cx="1223475" cy="791650"/>
            </a:xfrm>
            <a:custGeom>
              <a:avLst/>
              <a:gdLst/>
              <a:ahLst/>
              <a:cxnLst/>
              <a:rect l="l" t="t" r="r" b="b"/>
              <a:pathLst>
                <a:path w="48939" h="31666" extrusionOk="0">
                  <a:moveTo>
                    <a:pt x="1" y="1"/>
                  </a:moveTo>
                  <a:lnTo>
                    <a:pt x="319" y="403"/>
                  </a:lnTo>
                  <a:lnTo>
                    <a:pt x="637" y="806"/>
                  </a:lnTo>
                  <a:lnTo>
                    <a:pt x="997" y="1188"/>
                  </a:lnTo>
                  <a:lnTo>
                    <a:pt x="1378" y="1527"/>
                  </a:lnTo>
                  <a:lnTo>
                    <a:pt x="1760" y="1866"/>
                  </a:lnTo>
                  <a:lnTo>
                    <a:pt x="2184" y="2163"/>
                  </a:lnTo>
                  <a:lnTo>
                    <a:pt x="2608" y="2438"/>
                  </a:lnTo>
                  <a:lnTo>
                    <a:pt x="3053" y="2671"/>
                  </a:lnTo>
                  <a:lnTo>
                    <a:pt x="3498" y="2904"/>
                  </a:lnTo>
                  <a:lnTo>
                    <a:pt x="3985" y="3095"/>
                  </a:lnTo>
                  <a:lnTo>
                    <a:pt x="4452" y="3265"/>
                  </a:lnTo>
                  <a:lnTo>
                    <a:pt x="4960" y="3413"/>
                  </a:lnTo>
                  <a:lnTo>
                    <a:pt x="5448" y="3519"/>
                  </a:lnTo>
                  <a:lnTo>
                    <a:pt x="5956" y="3583"/>
                  </a:lnTo>
                  <a:lnTo>
                    <a:pt x="6486" y="3646"/>
                  </a:lnTo>
                  <a:lnTo>
                    <a:pt x="41415" y="3646"/>
                  </a:lnTo>
                  <a:lnTo>
                    <a:pt x="44340" y="25582"/>
                  </a:lnTo>
                  <a:lnTo>
                    <a:pt x="44424" y="26091"/>
                  </a:lnTo>
                  <a:lnTo>
                    <a:pt x="44530" y="26579"/>
                  </a:lnTo>
                  <a:lnTo>
                    <a:pt x="44679" y="27066"/>
                  </a:lnTo>
                  <a:lnTo>
                    <a:pt x="44848" y="27532"/>
                  </a:lnTo>
                  <a:lnTo>
                    <a:pt x="45060" y="27977"/>
                  </a:lnTo>
                  <a:lnTo>
                    <a:pt x="45293" y="28423"/>
                  </a:lnTo>
                  <a:lnTo>
                    <a:pt x="45548" y="28846"/>
                  </a:lnTo>
                  <a:lnTo>
                    <a:pt x="45823" y="29228"/>
                  </a:lnTo>
                  <a:lnTo>
                    <a:pt x="46141" y="29631"/>
                  </a:lnTo>
                  <a:lnTo>
                    <a:pt x="46480" y="29991"/>
                  </a:lnTo>
                  <a:lnTo>
                    <a:pt x="46840" y="30330"/>
                  </a:lnTo>
                  <a:lnTo>
                    <a:pt x="47222" y="30648"/>
                  </a:lnTo>
                  <a:lnTo>
                    <a:pt x="47625" y="30945"/>
                  </a:lnTo>
                  <a:lnTo>
                    <a:pt x="48049" y="31199"/>
                  </a:lnTo>
                  <a:lnTo>
                    <a:pt x="48472" y="31453"/>
                  </a:lnTo>
                  <a:lnTo>
                    <a:pt x="48939" y="31665"/>
                  </a:lnTo>
                  <a:lnTo>
                    <a:pt x="4635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0"/>
            <p:cNvSpPr/>
            <p:nvPr/>
          </p:nvSpPr>
          <p:spPr>
            <a:xfrm>
              <a:off x="9095250" y="478300"/>
              <a:ext cx="355550" cy="393700"/>
            </a:xfrm>
            <a:custGeom>
              <a:avLst/>
              <a:gdLst/>
              <a:ahLst/>
              <a:cxnLst/>
              <a:rect l="l" t="t" r="r" b="b"/>
              <a:pathLst>
                <a:path w="14222" h="15748" extrusionOk="0">
                  <a:moveTo>
                    <a:pt x="7122" y="0"/>
                  </a:moveTo>
                  <a:lnTo>
                    <a:pt x="2141" y="1018"/>
                  </a:lnTo>
                  <a:lnTo>
                    <a:pt x="2141" y="10195"/>
                  </a:lnTo>
                  <a:lnTo>
                    <a:pt x="2141" y="10428"/>
                  </a:lnTo>
                  <a:lnTo>
                    <a:pt x="2099" y="10661"/>
                  </a:lnTo>
                  <a:lnTo>
                    <a:pt x="2056" y="10894"/>
                  </a:lnTo>
                  <a:lnTo>
                    <a:pt x="1993" y="11127"/>
                  </a:lnTo>
                  <a:lnTo>
                    <a:pt x="1908" y="11339"/>
                  </a:lnTo>
                  <a:lnTo>
                    <a:pt x="1802" y="11551"/>
                  </a:lnTo>
                  <a:lnTo>
                    <a:pt x="1675" y="11742"/>
                  </a:lnTo>
                  <a:lnTo>
                    <a:pt x="1548" y="11933"/>
                  </a:lnTo>
                  <a:lnTo>
                    <a:pt x="1399" y="12102"/>
                  </a:lnTo>
                  <a:lnTo>
                    <a:pt x="1230" y="12272"/>
                  </a:lnTo>
                  <a:lnTo>
                    <a:pt x="1060" y="12420"/>
                  </a:lnTo>
                  <a:lnTo>
                    <a:pt x="869" y="12547"/>
                  </a:lnTo>
                  <a:lnTo>
                    <a:pt x="657" y="12675"/>
                  </a:lnTo>
                  <a:lnTo>
                    <a:pt x="445" y="12781"/>
                  </a:lnTo>
                  <a:lnTo>
                    <a:pt x="234" y="12865"/>
                  </a:lnTo>
                  <a:lnTo>
                    <a:pt x="0" y="12929"/>
                  </a:lnTo>
                  <a:lnTo>
                    <a:pt x="7122" y="15748"/>
                  </a:lnTo>
                  <a:lnTo>
                    <a:pt x="14222" y="12929"/>
                  </a:lnTo>
                  <a:lnTo>
                    <a:pt x="13989" y="12865"/>
                  </a:lnTo>
                  <a:lnTo>
                    <a:pt x="13777" y="12781"/>
                  </a:lnTo>
                  <a:lnTo>
                    <a:pt x="13565" y="12675"/>
                  </a:lnTo>
                  <a:lnTo>
                    <a:pt x="13353" y="12547"/>
                  </a:lnTo>
                  <a:lnTo>
                    <a:pt x="13162" y="12420"/>
                  </a:lnTo>
                  <a:lnTo>
                    <a:pt x="12993" y="12272"/>
                  </a:lnTo>
                  <a:lnTo>
                    <a:pt x="12823" y="12102"/>
                  </a:lnTo>
                  <a:lnTo>
                    <a:pt x="12675" y="11933"/>
                  </a:lnTo>
                  <a:lnTo>
                    <a:pt x="12547" y="11742"/>
                  </a:lnTo>
                  <a:lnTo>
                    <a:pt x="12420" y="11551"/>
                  </a:lnTo>
                  <a:lnTo>
                    <a:pt x="12336" y="11339"/>
                  </a:lnTo>
                  <a:lnTo>
                    <a:pt x="12230" y="11127"/>
                  </a:lnTo>
                  <a:lnTo>
                    <a:pt x="12166" y="10894"/>
                  </a:lnTo>
                  <a:lnTo>
                    <a:pt x="12124" y="10661"/>
                  </a:lnTo>
                  <a:lnTo>
                    <a:pt x="12081" y="10428"/>
                  </a:lnTo>
                  <a:lnTo>
                    <a:pt x="12081" y="10195"/>
                  </a:lnTo>
                  <a:lnTo>
                    <a:pt x="12081" y="1018"/>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0"/>
            <p:cNvSpPr/>
            <p:nvPr/>
          </p:nvSpPr>
          <p:spPr>
            <a:xfrm>
              <a:off x="8441400" y="834350"/>
              <a:ext cx="405900" cy="1101625"/>
            </a:xfrm>
            <a:custGeom>
              <a:avLst/>
              <a:gdLst/>
              <a:ahLst/>
              <a:cxnLst/>
              <a:rect l="l" t="t" r="r" b="b"/>
              <a:pathLst>
                <a:path w="16236" h="44065" extrusionOk="0">
                  <a:moveTo>
                    <a:pt x="16235" y="1"/>
                  </a:moveTo>
                  <a:lnTo>
                    <a:pt x="15536" y="107"/>
                  </a:lnTo>
                  <a:lnTo>
                    <a:pt x="14837" y="234"/>
                  </a:lnTo>
                  <a:lnTo>
                    <a:pt x="14158" y="404"/>
                  </a:lnTo>
                  <a:lnTo>
                    <a:pt x="13501" y="594"/>
                  </a:lnTo>
                  <a:lnTo>
                    <a:pt x="12844" y="828"/>
                  </a:lnTo>
                  <a:lnTo>
                    <a:pt x="12208" y="1061"/>
                  </a:lnTo>
                  <a:lnTo>
                    <a:pt x="11594" y="1336"/>
                  </a:lnTo>
                  <a:lnTo>
                    <a:pt x="10979" y="1633"/>
                  </a:lnTo>
                  <a:lnTo>
                    <a:pt x="10386" y="1972"/>
                  </a:lnTo>
                  <a:lnTo>
                    <a:pt x="9792" y="2311"/>
                  </a:lnTo>
                  <a:lnTo>
                    <a:pt x="9241" y="2671"/>
                  </a:lnTo>
                  <a:lnTo>
                    <a:pt x="8690" y="3074"/>
                  </a:lnTo>
                  <a:lnTo>
                    <a:pt x="8160" y="3498"/>
                  </a:lnTo>
                  <a:lnTo>
                    <a:pt x="7652" y="3922"/>
                  </a:lnTo>
                  <a:lnTo>
                    <a:pt x="7164" y="4388"/>
                  </a:lnTo>
                  <a:lnTo>
                    <a:pt x="6677" y="4855"/>
                  </a:lnTo>
                  <a:lnTo>
                    <a:pt x="6232" y="5363"/>
                  </a:lnTo>
                  <a:lnTo>
                    <a:pt x="5808" y="5872"/>
                  </a:lnTo>
                  <a:lnTo>
                    <a:pt x="5384" y="6402"/>
                  </a:lnTo>
                  <a:lnTo>
                    <a:pt x="5002" y="6953"/>
                  </a:lnTo>
                  <a:lnTo>
                    <a:pt x="4642" y="7525"/>
                  </a:lnTo>
                  <a:lnTo>
                    <a:pt x="4303" y="8097"/>
                  </a:lnTo>
                  <a:lnTo>
                    <a:pt x="3985" y="8712"/>
                  </a:lnTo>
                  <a:lnTo>
                    <a:pt x="3688" y="9305"/>
                  </a:lnTo>
                  <a:lnTo>
                    <a:pt x="3413" y="9941"/>
                  </a:lnTo>
                  <a:lnTo>
                    <a:pt x="3180" y="10577"/>
                  </a:lnTo>
                  <a:lnTo>
                    <a:pt x="2968" y="11234"/>
                  </a:lnTo>
                  <a:lnTo>
                    <a:pt x="2777" y="11891"/>
                  </a:lnTo>
                  <a:lnTo>
                    <a:pt x="2628" y="12569"/>
                  </a:lnTo>
                  <a:lnTo>
                    <a:pt x="2501" y="13248"/>
                  </a:lnTo>
                  <a:lnTo>
                    <a:pt x="2395" y="13947"/>
                  </a:lnTo>
                  <a:lnTo>
                    <a:pt x="2311" y="14646"/>
                  </a:lnTo>
                  <a:lnTo>
                    <a:pt x="0" y="44064"/>
                  </a:lnTo>
                  <a:lnTo>
                    <a:pt x="13522" y="44064"/>
                  </a:lnTo>
                  <a:lnTo>
                    <a:pt x="16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0"/>
            <p:cNvSpPr/>
            <p:nvPr/>
          </p:nvSpPr>
          <p:spPr>
            <a:xfrm>
              <a:off x="8752425" y="1050025"/>
              <a:ext cx="81625" cy="552125"/>
            </a:xfrm>
            <a:custGeom>
              <a:avLst/>
              <a:gdLst/>
              <a:ahLst/>
              <a:cxnLst/>
              <a:rect l="l" t="t" r="r" b="b"/>
              <a:pathLst>
                <a:path w="3265" h="22085" extrusionOk="0">
                  <a:moveTo>
                    <a:pt x="3264" y="0"/>
                  </a:moveTo>
                  <a:lnTo>
                    <a:pt x="1018" y="5193"/>
                  </a:lnTo>
                  <a:lnTo>
                    <a:pt x="827" y="5617"/>
                  </a:lnTo>
                  <a:lnTo>
                    <a:pt x="679" y="6019"/>
                  </a:lnTo>
                  <a:lnTo>
                    <a:pt x="552" y="6443"/>
                  </a:lnTo>
                  <a:lnTo>
                    <a:pt x="424" y="6888"/>
                  </a:lnTo>
                  <a:lnTo>
                    <a:pt x="318" y="7312"/>
                  </a:lnTo>
                  <a:lnTo>
                    <a:pt x="212" y="7757"/>
                  </a:lnTo>
                  <a:lnTo>
                    <a:pt x="149" y="8181"/>
                  </a:lnTo>
                  <a:lnTo>
                    <a:pt x="85" y="8626"/>
                  </a:lnTo>
                  <a:lnTo>
                    <a:pt x="43" y="9071"/>
                  </a:lnTo>
                  <a:lnTo>
                    <a:pt x="1" y="9516"/>
                  </a:lnTo>
                  <a:lnTo>
                    <a:pt x="1" y="9962"/>
                  </a:lnTo>
                  <a:lnTo>
                    <a:pt x="1" y="10407"/>
                  </a:lnTo>
                  <a:lnTo>
                    <a:pt x="22" y="10852"/>
                  </a:lnTo>
                  <a:lnTo>
                    <a:pt x="64" y="11297"/>
                  </a:lnTo>
                  <a:lnTo>
                    <a:pt x="107" y="11742"/>
                  </a:lnTo>
                  <a:lnTo>
                    <a:pt x="170" y="12166"/>
                  </a:lnTo>
                  <a:lnTo>
                    <a:pt x="1908" y="22085"/>
                  </a:lnTo>
                  <a:lnTo>
                    <a:pt x="32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0"/>
            <p:cNvSpPr/>
            <p:nvPr/>
          </p:nvSpPr>
          <p:spPr>
            <a:xfrm>
              <a:off x="8487500" y="1591000"/>
              <a:ext cx="264950" cy="247475"/>
            </a:xfrm>
            <a:custGeom>
              <a:avLst/>
              <a:gdLst/>
              <a:ahLst/>
              <a:cxnLst/>
              <a:rect l="l" t="t" r="r" b="b"/>
              <a:pathLst>
                <a:path w="10598" h="9899" extrusionOk="0">
                  <a:moveTo>
                    <a:pt x="10598" y="1"/>
                  </a:moveTo>
                  <a:lnTo>
                    <a:pt x="5998" y="1506"/>
                  </a:lnTo>
                  <a:lnTo>
                    <a:pt x="5659" y="1633"/>
                  </a:lnTo>
                  <a:lnTo>
                    <a:pt x="5320" y="1760"/>
                  </a:lnTo>
                  <a:lnTo>
                    <a:pt x="5002" y="1929"/>
                  </a:lnTo>
                  <a:lnTo>
                    <a:pt x="4684" y="2099"/>
                  </a:lnTo>
                  <a:lnTo>
                    <a:pt x="4388" y="2290"/>
                  </a:lnTo>
                  <a:lnTo>
                    <a:pt x="4091" y="2502"/>
                  </a:lnTo>
                  <a:lnTo>
                    <a:pt x="3815" y="2714"/>
                  </a:lnTo>
                  <a:lnTo>
                    <a:pt x="3540" y="2968"/>
                  </a:lnTo>
                  <a:lnTo>
                    <a:pt x="3285" y="3201"/>
                  </a:lnTo>
                  <a:lnTo>
                    <a:pt x="3052" y="3477"/>
                  </a:lnTo>
                  <a:lnTo>
                    <a:pt x="2819" y="3752"/>
                  </a:lnTo>
                  <a:lnTo>
                    <a:pt x="2607" y="4028"/>
                  </a:lnTo>
                  <a:lnTo>
                    <a:pt x="2395" y="4346"/>
                  </a:lnTo>
                  <a:lnTo>
                    <a:pt x="2226" y="4642"/>
                  </a:lnTo>
                  <a:lnTo>
                    <a:pt x="2056" y="4981"/>
                  </a:lnTo>
                  <a:lnTo>
                    <a:pt x="1908" y="5299"/>
                  </a:lnTo>
                  <a:lnTo>
                    <a:pt x="0" y="9899"/>
                  </a:lnTo>
                  <a:lnTo>
                    <a:pt x="10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9557825" y="1788650"/>
              <a:ext cx="349725" cy="342850"/>
            </a:xfrm>
            <a:custGeom>
              <a:avLst/>
              <a:gdLst/>
              <a:ahLst/>
              <a:cxnLst/>
              <a:rect l="l" t="t" r="r" b="b"/>
              <a:pathLst>
                <a:path w="13989" h="13714" extrusionOk="0">
                  <a:moveTo>
                    <a:pt x="13925" y="0"/>
                  </a:moveTo>
                  <a:lnTo>
                    <a:pt x="13861" y="21"/>
                  </a:lnTo>
                  <a:lnTo>
                    <a:pt x="21" y="13607"/>
                  </a:lnTo>
                  <a:lnTo>
                    <a:pt x="0" y="13650"/>
                  </a:lnTo>
                  <a:lnTo>
                    <a:pt x="21" y="13692"/>
                  </a:lnTo>
                  <a:lnTo>
                    <a:pt x="64" y="13713"/>
                  </a:lnTo>
                  <a:lnTo>
                    <a:pt x="106" y="13692"/>
                  </a:lnTo>
                  <a:lnTo>
                    <a:pt x="13967" y="127"/>
                  </a:lnTo>
                  <a:lnTo>
                    <a:pt x="13988" y="64"/>
                  </a:lnTo>
                  <a:lnTo>
                    <a:pt x="13967" y="21"/>
                  </a:lnTo>
                  <a:lnTo>
                    <a:pt x="13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0"/>
            <p:cNvSpPr/>
            <p:nvPr/>
          </p:nvSpPr>
          <p:spPr>
            <a:xfrm>
              <a:off x="7306975" y="18900"/>
              <a:ext cx="3683600" cy="3713825"/>
            </a:xfrm>
            <a:custGeom>
              <a:avLst/>
              <a:gdLst/>
              <a:ahLst/>
              <a:cxnLst/>
              <a:rect l="l" t="t" r="r" b="b"/>
              <a:pathLst>
                <a:path w="147344" h="148553" extrusionOk="0">
                  <a:moveTo>
                    <a:pt x="12992" y="1"/>
                  </a:moveTo>
                  <a:lnTo>
                    <a:pt x="28909" y="16087"/>
                  </a:lnTo>
                  <a:lnTo>
                    <a:pt x="29058" y="16257"/>
                  </a:lnTo>
                  <a:lnTo>
                    <a:pt x="29185" y="16448"/>
                  </a:lnTo>
                  <a:lnTo>
                    <a:pt x="29312" y="16638"/>
                  </a:lnTo>
                  <a:lnTo>
                    <a:pt x="29397" y="16829"/>
                  </a:lnTo>
                  <a:lnTo>
                    <a:pt x="29460" y="17020"/>
                  </a:lnTo>
                  <a:lnTo>
                    <a:pt x="29503" y="17232"/>
                  </a:lnTo>
                  <a:lnTo>
                    <a:pt x="29545" y="17444"/>
                  </a:lnTo>
                  <a:lnTo>
                    <a:pt x="29545" y="17656"/>
                  </a:lnTo>
                  <a:lnTo>
                    <a:pt x="29545" y="17868"/>
                  </a:lnTo>
                  <a:lnTo>
                    <a:pt x="29503" y="18080"/>
                  </a:lnTo>
                  <a:lnTo>
                    <a:pt x="29460" y="18270"/>
                  </a:lnTo>
                  <a:lnTo>
                    <a:pt x="29376" y="18482"/>
                  </a:lnTo>
                  <a:lnTo>
                    <a:pt x="29291" y="18673"/>
                  </a:lnTo>
                  <a:lnTo>
                    <a:pt x="29185" y="18864"/>
                  </a:lnTo>
                  <a:lnTo>
                    <a:pt x="29058" y="19033"/>
                  </a:lnTo>
                  <a:lnTo>
                    <a:pt x="28888" y="19203"/>
                  </a:lnTo>
                  <a:lnTo>
                    <a:pt x="27129" y="20962"/>
                  </a:lnTo>
                  <a:lnTo>
                    <a:pt x="26959" y="21089"/>
                  </a:lnTo>
                  <a:lnTo>
                    <a:pt x="26790" y="21216"/>
                  </a:lnTo>
                  <a:lnTo>
                    <a:pt x="26620" y="21322"/>
                  </a:lnTo>
                  <a:lnTo>
                    <a:pt x="26430" y="21428"/>
                  </a:lnTo>
                  <a:lnTo>
                    <a:pt x="26239" y="21492"/>
                  </a:lnTo>
                  <a:lnTo>
                    <a:pt x="26027" y="21534"/>
                  </a:lnTo>
                  <a:lnTo>
                    <a:pt x="25836" y="21577"/>
                  </a:lnTo>
                  <a:lnTo>
                    <a:pt x="25624" y="21598"/>
                  </a:lnTo>
                  <a:lnTo>
                    <a:pt x="25412" y="21577"/>
                  </a:lnTo>
                  <a:lnTo>
                    <a:pt x="25221" y="21555"/>
                  </a:lnTo>
                  <a:lnTo>
                    <a:pt x="25009" y="21513"/>
                  </a:lnTo>
                  <a:lnTo>
                    <a:pt x="24819" y="21449"/>
                  </a:lnTo>
                  <a:lnTo>
                    <a:pt x="24628" y="21365"/>
                  </a:lnTo>
                  <a:lnTo>
                    <a:pt x="24437" y="21259"/>
                  </a:lnTo>
                  <a:lnTo>
                    <a:pt x="24268" y="21153"/>
                  </a:lnTo>
                  <a:lnTo>
                    <a:pt x="24098" y="21004"/>
                  </a:lnTo>
                  <a:lnTo>
                    <a:pt x="10788" y="8733"/>
                  </a:lnTo>
                  <a:lnTo>
                    <a:pt x="13649" y="7186"/>
                  </a:lnTo>
                  <a:lnTo>
                    <a:pt x="4557" y="4452"/>
                  </a:lnTo>
                  <a:lnTo>
                    <a:pt x="4557" y="4452"/>
                  </a:lnTo>
                  <a:lnTo>
                    <a:pt x="7206" y="13586"/>
                  </a:lnTo>
                  <a:lnTo>
                    <a:pt x="8775" y="10725"/>
                  </a:lnTo>
                  <a:lnTo>
                    <a:pt x="20898" y="24162"/>
                  </a:lnTo>
                  <a:lnTo>
                    <a:pt x="21046" y="24332"/>
                  </a:lnTo>
                  <a:lnTo>
                    <a:pt x="21152" y="24501"/>
                  </a:lnTo>
                  <a:lnTo>
                    <a:pt x="21258" y="24692"/>
                  </a:lnTo>
                  <a:lnTo>
                    <a:pt x="21343" y="24883"/>
                  </a:lnTo>
                  <a:lnTo>
                    <a:pt x="21406" y="25095"/>
                  </a:lnTo>
                  <a:lnTo>
                    <a:pt x="21449" y="25286"/>
                  </a:lnTo>
                  <a:lnTo>
                    <a:pt x="21470" y="25498"/>
                  </a:lnTo>
                  <a:lnTo>
                    <a:pt x="21470" y="25688"/>
                  </a:lnTo>
                  <a:lnTo>
                    <a:pt x="21449" y="25900"/>
                  </a:lnTo>
                  <a:lnTo>
                    <a:pt x="21428" y="26112"/>
                  </a:lnTo>
                  <a:lnTo>
                    <a:pt x="21364" y="26303"/>
                  </a:lnTo>
                  <a:lnTo>
                    <a:pt x="21300" y="26494"/>
                  </a:lnTo>
                  <a:lnTo>
                    <a:pt x="21194" y="26685"/>
                  </a:lnTo>
                  <a:lnTo>
                    <a:pt x="21089" y="26875"/>
                  </a:lnTo>
                  <a:lnTo>
                    <a:pt x="20961" y="27045"/>
                  </a:lnTo>
                  <a:lnTo>
                    <a:pt x="20813" y="27193"/>
                  </a:lnTo>
                  <a:lnTo>
                    <a:pt x="19054" y="28952"/>
                  </a:lnTo>
                  <a:lnTo>
                    <a:pt x="18884" y="29101"/>
                  </a:lnTo>
                  <a:lnTo>
                    <a:pt x="18715" y="29228"/>
                  </a:lnTo>
                  <a:lnTo>
                    <a:pt x="18524" y="29334"/>
                  </a:lnTo>
                  <a:lnTo>
                    <a:pt x="18312" y="29419"/>
                  </a:lnTo>
                  <a:lnTo>
                    <a:pt x="18121" y="29503"/>
                  </a:lnTo>
                  <a:lnTo>
                    <a:pt x="17909" y="29546"/>
                  </a:lnTo>
                  <a:lnTo>
                    <a:pt x="17697" y="29567"/>
                  </a:lnTo>
                  <a:lnTo>
                    <a:pt x="17485" y="29588"/>
                  </a:lnTo>
                  <a:lnTo>
                    <a:pt x="17274" y="29567"/>
                  </a:lnTo>
                  <a:lnTo>
                    <a:pt x="17062" y="29546"/>
                  </a:lnTo>
                  <a:lnTo>
                    <a:pt x="16871" y="29482"/>
                  </a:lnTo>
                  <a:lnTo>
                    <a:pt x="16659" y="29419"/>
                  </a:lnTo>
                  <a:lnTo>
                    <a:pt x="16468" y="29313"/>
                  </a:lnTo>
                  <a:lnTo>
                    <a:pt x="16277" y="29207"/>
                  </a:lnTo>
                  <a:lnTo>
                    <a:pt x="16108" y="29080"/>
                  </a:lnTo>
                  <a:lnTo>
                    <a:pt x="15938" y="28931"/>
                  </a:lnTo>
                  <a:lnTo>
                    <a:pt x="0" y="12823"/>
                  </a:lnTo>
                  <a:lnTo>
                    <a:pt x="3094" y="23124"/>
                  </a:lnTo>
                  <a:lnTo>
                    <a:pt x="4387" y="19712"/>
                  </a:lnTo>
                  <a:lnTo>
                    <a:pt x="15133" y="33106"/>
                  </a:lnTo>
                  <a:lnTo>
                    <a:pt x="15408" y="33424"/>
                  </a:lnTo>
                  <a:lnTo>
                    <a:pt x="15726" y="33700"/>
                  </a:lnTo>
                  <a:lnTo>
                    <a:pt x="16044" y="33933"/>
                  </a:lnTo>
                  <a:lnTo>
                    <a:pt x="16405" y="34124"/>
                  </a:lnTo>
                  <a:lnTo>
                    <a:pt x="16765" y="34293"/>
                  </a:lnTo>
                  <a:lnTo>
                    <a:pt x="17146" y="34399"/>
                  </a:lnTo>
                  <a:lnTo>
                    <a:pt x="17528" y="34484"/>
                  </a:lnTo>
                  <a:lnTo>
                    <a:pt x="17909" y="34526"/>
                  </a:lnTo>
                  <a:lnTo>
                    <a:pt x="18312" y="34526"/>
                  </a:lnTo>
                  <a:lnTo>
                    <a:pt x="18694" y="34505"/>
                  </a:lnTo>
                  <a:lnTo>
                    <a:pt x="19096" y="34421"/>
                  </a:lnTo>
                  <a:lnTo>
                    <a:pt x="19478" y="34293"/>
                  </a:lnTo>
                  <a:lnTo>
                    <a:pt x="19838" y="34145"/>
                  </a:lnTo>
                  <a:lnTo>
                    <a:pt x="20198" y="33954"/>
                  </a:lnTo>
                  <a:lnTo>
                    <a:pt x="20537" y="33700"/>
                  </a:lnTo>
                  <a:lnTo>
                    <a:pt x="20855" y="33424"/>
                  </a:lnTo>
                  <a:lnTo>
                    <a:pt x="23144" y="31157"/>
                  </a:lnTo>
                  <a:lnTo>
                    <a:pt x="23399" y="30923"/>
                  </a:lnTo>
                  <a:lnTo>
                    <a:pt x="23653" y="30733"/>
                  </a:lnTo>
                  <a:lnTo>
                    <a:pt x="23950" y="30563"/>
                  </a:lnTo>
                  <a:lnTo>
                    <a:pt x="24225" y="30436"/>
                  </a:lnTo>
                  <a:lnTo>
                    <a:pt x="24543" y="30330"/>
                  </a:lnTo>
                  <a:lnTo>
                    <a:pt x="24840" y="30266"/>
                  </a:lnTo>
                  <a:lnTo>
                    <a:pt x="25158" y="30224"/>
                  </a:lnTo>
                  <a:lnTo>
                    <a:pt x="25476" y="30203"/>
                  </a:lnTo>
                  <a:lnTo>
                    <a:pt x="25794" y="30224"/>
                  </a:lnTo>
                  <a:lnTo>
                    <a:pt x="26112" y="30266"/>
                  </a:lnTo>
                  <a:lnTo>
                    <a:pt x="26408" y="30351"/>
                  </a:lnTo>
                  <a:lnTo>
                    <a:pt x="26726" y="30457"/>
                  </a:lnTo>
                  <a:lnTo>
                    <a:pt x="27002" y="30584"/>
                  </a:lnTo>
                  <a:lnTo>
                    <a:pt x="27298" y="30754"/>
                  </a:lnTo>
                  <a:lnTo>
                    <a:pt x="27553" y="30945"/>
                  </a:lnTo>
                  <a:lnTo>
                    <a:pt x="27807" y="31178"/>
                  </a:lnTo>
                  <a:lnTo>
                    <a:pt x="143169" y="147811"/>
                  </a:lnTo>
                  <a:lnTo>
                    <a:pt x="143359" y="147981"/>
                  </a:lnTo>
                  <a:lnTo>
                    <a:pt x="143550" y="148129"/>
                  </a:lnTo>
                  <a:lnTo>
                    <a:pt x="143762" y="148256"/>
                  </a:lnTo>
                  <a:lnTo>
                    <a:pt x="143974" y="148362"/>
                  </a:lnTo>
                  <a:lnTo>
                    <a:pt x="144207" y="148447"/>
                  </a:lnTo>
                  <a:lnTo>
                    <a:pt x="144419" y="148489"/>
                  </a:lnTo>
                  <a:lnTo>
                    <a:pt x="144652" y="148532"/>
                  </a:lnTo>
                  <a:lnTo>
                    <a:pt x="144885" y="148553"/>
                  </a:lnTo>
                  <a:lnTo>
                    <a:pt x="145119" y="148532"/>
                  </a:lnTo>
                  <a:lnTo>
                    <a:pt x="145352" y="148511"/>
                  </a:lnTo>
                  <a:lnTo>
                    <a:pt x="145585" y="148447"/>
                  </a:lnTo>
                  <a:lnTo>
                    <a:pt x="145797" y="148362"/>
                  </a:lnTo>
                  <a:lnTo>
                    <a:pt x="146030" y="148277"/>
                  </a:lnTo>
                  <a:lnTo>
                    <a:pt x="146221" y="148150"/>
                  </a:lnTo>
                  <a:lnTo>
                    <a:pt x="146433" y="148002"/>
                  </a:lnTo>
                  <a:lnTo>
                    <a:pt x="146623" y="147832"/>
                  </a:lnTo>
                  <a:lnTo>
                    <a:pt x="146772" y="147663"/>
                  </a:lnTo>
                  <a:lnTo>
                    <a:pt x="146920" y="147451"/>
                  </a:lnTo>
                  <a:lnTo>
                    <a:pt x="147047" y="147260"/>
                  </a:lnTo>
                  <a:lnTo>
                    <a:pt x="147153" y="147048"/>
                  </a:lnTo>
                  <a:lnTo>
                    <a:pt x="147238" y="146815"/>
                  </a:lnTo>
                  <a:lnTo>
                    <a:pt x="147280" y="146582"/>
                  </a:lnTo>
                  <a:lnTo>
                    <a:pt x="147323" y="146349"/>
                  </a:lnTo>
                  <a:lnTo>
                    <a:pt x="147344" y="146116"/>
                  </a:lnTo>
                  <a:lnTo>
                    <a:pt x="147323" y="145882"/>
                  </a:lnTo>
                  <a:lnTo>
                    <a:pt x="147302" y="145649"/>
                  </a:lnTo>
                  <a:lnTo>
                    <a:pt x="147238" y="145437"/>
                  </a:lnTo>
                  <a:lnTo>
                    <a:pt x="147153" y="145204"/>
                  </a:lnTo>
                  <a:lnTo>
                    <a:pt x="147068" y="144992"/>
                  </a:lnTo>
                  <a:lnTo>
                    <a:pt x="146941" y="144780"/>
                  </a:lnTo>
                  <a:lnTo>
                    <a:pt x="146793" y="144590"/>
                  </a:lnTo>
                  <a:lnTo>
                    <a:pt x="146623" y="144399"/>
                  </a:lnTo>
                  <a:lnTo>
                    <a:pt x="31262" y="27765"/>
                  </a:lnTo>
                  <a:lnTo>
                    <a:pt x="31050" y="27511"/>
                  </a:lnTo>
                  <a:lnTo>
                    <a:pt x="30838" y="27236"/>
                  </a:lnTo>
                  <a:lnTo>
                    <a:pt x="30690" y="26960"/>
                  </a:lnTo>
                  <a:lnTo>
                    <a:pt x="30541" y="26663"/>
                  </a:lnTo>
                  <a:lnTo>
                    <a:pt x="30435" y="26367"/>
                  </a:lnTo>
                  <a:lnTo>
                    <a:pt x="30372" y="26049"/>
                  </a:lnTo>
                  <a:lnTo>
                    <a:pt x="30329" y="25731"/>
                  </a:lnTo>
                  <a:lnTo>
                    <a:pt x="30308" y="25413"/>
                  </a:lnTo>
                  <a:lnTo>
                    <a:pt x="30329" y="25116"/>
                  </a:lnTo>
                  <a:lnTo>
                    <a:pt x="30372" y="24798"/>
                  </a:lnTo>
                  <a:lnTo>
                    <a:pt x="30456" y="24480"/>
                  </a:lnTo>
                  <a:lnTo>
                    <a:pt x="30562" y="24184"/>
                  </a:lnTo>
                  <a:lnTo>
                    <a:pt x="30690" y="23887"/>
                  </a:lnTo>
                  <a:lnTo>
                    <a:pt x="30859" y="23611"/>
                  </a:lnTo>
                  <a:lnTo>
                    <a:pt x="31071" y="23336"/>
                  </a:lnTo>
                  <a:lnTo>
                    <a:pt x="31283" y="23103"/>
                  </a:lnTo>
                  <a:lnTo>
                    <a:pt x="33360" y="21047"/>
                  </a:lnTo>
                  <a:lnTo>
                    <a:pt x="33636" y="20729"/>
                  </a:lnTo>
                  <a:lnTo>
                    <a:pt x="33890" y="20411"/>
                  </a:lnTo>
                  <a:lnTo>
                    <a:pt x="34081" y="20051"/>
                  </a:lnTo>
                  <a:lnTo>
                    <a:pt x="34250" y="19690"/>
                  </a:lnTo>
                  <a:lnTo>
                    <a:pt x="34377" y="19309"/>
                  </a:lnTo>
                  <a:lnTo>
                    <a:pt x="34462" y="18927"/>
                  </a:lnTo>
                  <a:lnTo>
                    <a:pt x="34483" y="18525"/>
                  </a:lnTo>
                  <a:lnTo>
                    <a:pt x="34505" y="18143"/>
                  </a:lnTo>
                  <a:lnTo>
                    <a:pt x="34462" y="17740"/>
                  </a:lnTo>
                  <a:lnTo>
                    <a:pt x="34377" y="17359"/>
                  </a:lnTo>
                  <a:lnTo>
                    <a:pt x="34271" y="16977"/>
                  </a:lnTo>
                  <a:lnTo>
                    <a:pt x="34102" y="16617"/>
                  </a:lnTo>
                  <a:lnTo>
                    <a:pt x="33911" y="16257"/>
                  </a:lnTo>
                  <a:lnTo>
                    <a:pt x="33678" y="15939"/>
                  </a:lnTo>
                  <a:lnTo>
                    <a:pt x="33402" y="15621"/>
                  </a:lnTo>
                  <a:lnTo>
                    <a:pt x="33085" y="15345"/>
                  </a:lnTo>
                  <a:lnTo>
                    <a:pt x="19838" y="4430"/>
                  </a:lnTo>
                  <a:lnTo>
                    <a:pt x="23250" y="3201"/>
                  </a:lnTo>
                  <a:lnTo>
                    <a:pt x="129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0"/>
            <p:cNvSpPr/>
            <p:nvPr/>
          </p:nvSpPr>
          <p:spPr>
            <a:xfrm>
              <a:off x="9559400" y="826950"/>
              <a:ext cx="738650" cy="1549875"/>
            </a:xfrm>
            <a:custGeom>
              <a:avLst/>
              <a:gdLst/>
              <a:ahLst/>
              <a:cxnLst/>
              <a:rect l="l" t="t" r="r" b="b"/>
              <a:pathLst>
                <a:path w="29546" h="61995" extrusionOk="0">
                  <a:moveTo>
                    <a:pt x="7249" y="0"/>
                  </a:moveTo>
                  <a:lnTo>
                    <a:pt x="10662" y="28041"/>
                  </a:lnTo>
                  <a:lnTo>
                    <a:pt x="13862" y="38532"/>
                  </a:lnTo>
                  <a:lnTo>
                    <a:pt x="1" y="52118"/>
                  </a:lnTo>
                  <a:lnTo>
                    <a:pt x="9263" y="61994"/>
                  </a:lnTo>
                  <a:lnTo>
                    <a:pt x="23675" y="52393"/>
                  </a:lnTo>
                  <a:lnTo>
                    <a:pt x="24120" y="52075"/>
                  </a:lnTo>
                  <a:lnTo>
                    <a:pt x="24544" y="51757"/>
                  </a:lnTo>
                  <a:lnTo>
                    <a:pt x="24968" y="51418"/>
                  </a:lnTo>
                  <a:lnTo>
                    <a:pt x="25371" y="51058"/>
                  </a:lnTo>
                  <a:lnTo>
                    <a:pt x="25752" y="50676"/>
                  </a:lnTo>
                  <a:lnTo>
                    <a:pt x="26112" y="50295"/>
                  </a:lnTo>
                  <a:lnTo>
                    <a:pt x="26451" y="49892"/>
                  </a:lnTo>
                  <a:lnTo>
                    <a:pt x="26791" y="49489"/>
                  </a:lnTo>
                  <a:lnTo>
                    <a:pt x="27108" y="49066"/>
                  </a:lnTo>
                  <a:lnTo>
                    <a:pt x="27405" y="48620"/>
                  </a:lnTo>
                  <a:lnTo>
                    <a:pt x="27681" y="48175"/>
                  </a:lnTo>
                  <a:lnTo>
                    <a:pt x="27935" y="47730"/>
                  </a:lnTo>
                  <a:lnTo>
                    <a:pt x="28168" y="47264"/>
                  </a:lnTo>
                  <a:lnTo>
                    <a:pt x="28401" y="46798"/>
                  </a:lnTo>
                  <a:lnTo>
                    <a:pt x="28592" y="46310"/>
                  </a:lnTo>
                  <a:lnTo>
                    <a:pt x="28783" y="45823"/>
                  </a:lnTo>
                  <a:lnTo>
                    <a:pt x="28952" y="45335"/>
                  </a:lnTo>
                  <a:lnTo>
                    <a:pt x="29101" y="44827"/>
                  </a:lnTo>
                  <a:lnTo>
                    <a:pt x="29228" y="44318"/>
                  </a:lnTo>
                  <a:lnTo>
                    <a:pt x="29334" y="43809"/>
                  </a:lnTo>
                  <a:lnTo>
                    <a:pt x="29419" y="43301"/>
                  </a:lnTo>
                  <a:lnTo>
                    <a:pt x="29482" y="42771"/>
                  </a:lnTo>
                  <a:lnTo>
                    <a:pt x="29525" y="42262"/>
                  </a:lnTo>
                  <a:lnTo>
                    <a:pt x="29546" y="41732"/>
                  </a:lnTo>
                  <a:lnTo>
                    <a:pt x="29546" y="41202"/>
                  </a:lnTo>
                  <a:lnTo>
                    <a:pt x="29525" y="40673"/>
                  </a:lnTo>
                  <a:lnTo>
                    <a:pt x="29482" y="40143"/>
                  </a:lnTo>
                  <a:lnTo>
                    <a:pt x="29419" y="39613"/>
                  </a:lnTo>
                  <a:lnTo>
                    <a:pt x="29334" y="39083"/>
                  </a:lnTo>
                  <a:lnTo>
                    <a:pt x="29228" y="38553"/>
                  </a:lnTo>
                  <a:lnTo>
                    <a:pt x="29101" y="38023"/>
                  </a:lnTo>
                  <a:lnTo>
                    <a:pt x="28952" y="37493"/>
                  </a:lnTo>
                  <a:lnTo>
                    <a:pt x="20326" y="9729"/>
                  </a:lnTo>
                  <a:lnTo>
                    <a:pt x="20157" y="9220"/>
                  </a:lnTo>
                  <a:lnTo>
                    <a:pt x="19987" y="8754"/>
                  </a:lnTo>
                  <a:lnTo>
                    <a:pt x="19775" y="8266"/>
                  </a:lnTo>
                  <a:lnTo>
                    <a:pt x="19563" y="7800"/>
                  </a:lnTo>
                  <a:lnTo>
                    <a:pt x="19330" y="7355"/>
                  </a:lnTo>
                  <a:lnTo>
                    <a:pt x="19076" y="6910"/>
                  </a:lnTo>
                  <a:lnTo>
                    <a:pt x="18821" y="6465"/>
                  </a:lnTo>
                  <a:lnTo>
                    <a:pt x="18546" y="6041"/>
                  </a:lnTo>
                  <a:lnTo>
                    <a:pt x="18249" y="5638"/>
                  </a:lnTo>
                  <a:lnTo>
                    <a:pt x="17952" y="5235"/>
                  </a:lnTo>
                  <a:lnTo>
                    <a:pt x="17613" y="4833"/>
                  </a:lnTo>
                  <a:lnTo>
                    <a:pt x="17295" y="4472"/>
                  </a:lnTo>
                  <a:lnTo>
                    <a:pt x="16935" y="4112"/>
                  </a:lnTo>
                  <a:lnTo>
                    <a:pt x="16575" y="3752"/>
                  </a:lnTo>
                  <a:lnTo>
                    <a:pt x="16215" y="3413"/>
                  </a:lnTo>
                  <a:lnTo>
                    <a:pt x="15833" y="3095"/>
                  </a:lnTo>
                  <a:lnTo>
                    <a:pt x="15430" y="2798"/>
                  </a:lnTo>
                  <a:lnTo>
                    <a:pt x="15028" y="2501"/>
                  </a:lnTo>
                  <a:lnTo>
                    <a:pt x="14604" y="2226"/>
                  </a:lnTo>
                  <a:lnTo>
                    <a:pt x="14180" y="1950"/>
                  </a:lnTo>
                  <a:lnTo>
                    <a:pt x="13735" y="1717"/>
                  </a:lnTo>
                  <a:lnTo>
                    <a:pt x="13290" y="1484"/>
                  </a:lnTo>
                  <a:lnTo>
                    <a:pt x="12845" y="1272"/>
                  </a:lnTo>
                  <a:lnTo>
                    <a:pt x="12378" y="1060"/>
                  </a:lnTo>
                  <a:lnTo>
                    <a:pt x="11891" y="890"/>
                  </a:lnTo>
                  <a:lnTo>
                    <a:pt x="11425" y="721"/>
                  </a:lnTo>
                  <a:lnTo>
                    <a:pt x="10937" y="573"/>
                  </a:lnTo>
                  <a:lnTo>
                    <a:pt x="10428" y="445"/>
                  </a:lnTo>
                  <a:lnTo>
                    <a:pt x="9941" y="318"/>
                  </a:lnTo>
                  <a:lnTo>
                    <a:pt x="9432" y="233"/>
                  </a:lnTo>
                  <a:lnTo>
                    <a:pt x="8902" y="149"/>
                  </a:lnTo>
                  <a:lnTo>
                    <a:pt x="8394" y="106"/>
                  </a:lnTo>
                  <a:lnTo>
                    <a:pt x="7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0"/>
            <p:cNvSpPr/>
            <p:nvPr/>
          </p:nvSpPr>
          <p:spPr>
            <a:xfrm>
              <a:off x="9825925" y="1527950"/>
              <a:ext cx="311575" cy="262300"/>
            </a:xfrm>
            <a:custGeom>
              <a:avLst/>
              <a:gdLst/>
              <a:ahLst/>
              <a:cxnLst/>
              <a:rect l="l" t="t" r="r" b="b"/>
              <a:pathLst>
                <a:path w="12463" h="10492" extrusionOk="0">
                  <a:moveTo>
                    <a:pt x="1" y="1"/>
                  </a:moveTo>
                  <a:lnTo>
                    <a:pt x="3201" y="10492"/>
                  </a:lnTo>
                  <a:lnTo>
                    <a:pt x="3392" y="10322"/>
                  </a:lnTo>
                  <a:lnTo>
                    <a:pt x="3625" y="10153"/>
                  </a:lnTo>
                  <a:lnTo>
                    <a:pt x="3879" y="10004"/>
                  </a:lnTo>
                  <a:lnTo>
                    <a:pt x="4133" y="9877"/>
                  </a:lnTo>
                  <a:lnTo>
                    <a:pt x="4409" y="9750"/>
                  </a:lnTo>
                  <a:lnTo>
                    <a:pt x="4706" y="9665"/>
                  </a:lnTo>
                  <a:lnTo>
                    <a:pt x="5002" y="9581"/>
                  </a:lnTo>
                  <a:lnTo>
                    <a:pt x="5342" y="9496"/>
                  </a:lnTo>
                  <a:lnTo>
                    <a:pt x="5659" y="9432"/>
                  </a:lnTo>
                  <a:lnTo>
                    <a:pt x="5999" y="9390"/>
                  </a:lnTo>
                  <a:lnTo>
                    <a:pt x="6698" y="9326"/>
                  </a:lnTo>
                  <a:lnTo>
                    <a:pt x="7397" y="9305"/>
                  </a:lnTo>
                  <a:lnTo>
                    <a:pt x="8118" y="9326"/>
                  </a:lnTo>
                  <a:lnTo>
                    <a:pt x="8817" y="9390"/>
                  </a:lnTo>
                  <a:lnTo>
                    <a:pt x="9496" y="9475"/>
                  </a:lnTo>
                  <a:lnTo>
                    <a:pt x="10153" y="9581"/>
                  </a:lnTo>
                  <a:lnTo>
                    <a:pt x="10767" y="9708"/>
                  </a:lnTo>
                  <a:lnTo>
                    <a:pt x="11297" y="9835"/>
                  </a:lnTo>
                  <a:lnTo>
                    <a:pt x="11785" y="10004"/>
                  </a:lnTo>
                  <a:lnTo>
                    <a:pt x="12166" y="10153"/>
                  </a:lnTo>
                  <a:lnTo>
                    <a:pt x="12463" y="10301"/>
                  </a:lnTo>
                  <a:lnTo>
                    <a:pt x="12209" y="9835"/>
                  </a:lnTo>
                  <a:lnTo>
                    <a:pt x="11954" y="9369"/>
                  </a:lnTo>
                  <a:lnTo>
                    <a:pt x="11658" y="8966"/>
                  </a:lnTo>
                  <a:lnTo>
                    <a:pt x="11340" y="8584"/>
                  </a:lnTo>
                  <a:lnTo>
                    <a:pt x="11000" y="8224"/>
                  </a:lnTo>
                  <a:lnTo>
                    <a:pt x="10661" y="7906"/>
                  </a:lnTo>
                  <a:lnTo>
                    <a:pt x="10280" y="7609"/>
                  </a:lnTo>
                  <a:lnTo>
                    <a:pt x="9898" y="7334"/>
                  </a:lnTo>
                  <a:lnTo>
                    <a:pt x="9517" y="7080"/>
                  </a:lnTo>
                  <a:lnTo>
                    <a:pt x="9114" y="6868"/>
                  </a:lnTo>
                  <a:lnTo>
                    <a:pt x="8711" y="6677"/>
                  </a:lnTo>
                  <a:lnTo>
                    <a:pt x="8309" y="6486"/>
                  </a:lnTo>
                  <a:lnTo>
                    <a:pt x="7885" y="6338"/>
                  </a:lnTo>
                  <a:lnTo>
                    <a:pt x="7482" y="6189"/>
                  </a:lnTo>
                  <a:lnTo>
                    <a:pt x="7058" y="6083"/>
                  </a:lnTo>
                  <a:lnTo>
                    <a:pt x="6656" y="5977"/>
                  </a:lnTo>
                  <a:lnTo>
                    <a:pt x="6274" y="5893"/>
                  </a:lnTo>
                  <a:lnTo>
                    <a:pt x="5871" y="5808"/>
                  </a:lnTo>
                  <a:lnTo>
                    <a:pt x="5130" y="5702"/>
                  </a:lnTo>
                  <a:lnTo>
                    <a:pt x="4473" y="5638"/>
                  </a:lnTo>
                  <a:lnTo>
                    <a:pt x="3879" y="5617"/>
                  </a:lnTo>
                  <a:lnTo>
                    <a:pt x="3392" y="5596"/>
                  </a:lnTo>
                  <a:lnTo>
                    <a:pt x="3010" y="5617"/>
                  </a:lnTo>
                  <a:lnTo>
                    <a:pt x="2692" y="563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0"/>
            <p:cNvSpPr/>
            <p:nvPr/>
          </p:nvSpPr>
          <p:spPr>
            <a:xfrm>
              <a:off x="9767650" y="1050025"/>
              <a:ext cx="102800" cy="477950"/>
            </a:xfrm>
            <a:custGeom>
              <a:avLst/>
              <a:gdLst/>
              <a:ahLst/>
              <a:cxnLst/>
              <a:rect l="l" t="t" r="r" b="b"/>
              <a:pathLst>
                <a:path w="4112" h="19118" extrusionOk="0">
                  <a:moveTo>
                    <a:pt x="0" y="0"/>
                  </a:moveTo>
                  <a:lnTo>
                    <a:pt x="2332" y="19118"/>
                  </a:lnTo>
                  <a:lnTo>
                    <a:pt x="3964" y="11509"/>
                  </a:lnTo>
                  <a:lnTo>
                    <a:pt x="4006" y="11191"/>
                  </a:lnTo>
                  <a:lnTo>
                    <a:pt x="4069" y="10894"/>
                  </a:lnTo>
                  <a:lnTo>
                    <a:pt x="4091" y="10576"/>
                  </a:lnTo>
                  <a:lnTo>
                    <a:pt x="4112" y="10258"/>
                  </a:lnTo>
                  <a:lnTo>
                    <a:pt x="4112" y="9962"/>
                  </a:lnTo>
                  <a:lnTo>
                    <a:pt x="4112" y="9644"/>
                  </a:lnTo>
                  <a:lnTo>
                    <a:pt x="4091" y="9347"/>
                  </a:lnTo>
                  <a:lnTo>
                    <a:pt x="4048" y="9029"/>
                  </a:lnTo>
                  <a:lnTo>
                    <a:pt x="4006" y="8732"/>
                  </a:lnTo>
                  <a:lnTo>
                    <a:pt x="3964" y="8414"/>
                  </a:lnTo>
                  <a:lnTo>
                    <a:pt x="3879" y="8118"/>
                  </a:lnTo>
                  <a:lnTo>
                    <a:pt x="3794" y="7821"/>
                  </a:lnTo>
                  <a:lnTo>
                    <a:pt x="3709" y="7524"/>
                  </a:lnTo>
                  <a:lnTo>
                    <a:pt x="3603" y="7227"/>
                  </a:lnTo>
                  <a:lnTo>
                    <a:pt x="3476" y="6952"/>
                  </a:lnTo>
                  <a:lnTo>
                    <a:pt x="3328" y="665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0"/>
            <p:cNvSpPr/>
            <p:nvPr/>
          </p:nvSpPr>
          <p:spPr>
            <a:xfrm>
              <a:off x="9576900" y="1735650"/>
              <a:ext cx="721150" cy="641175"/>
            </a:xfrm>
            <a:custGeom>
              <a:avLst/>
              <a:gdLst/>
              <a:ahLst/>
              <a:cxnLst/>
              <a:rect l="l" t="t" r="r" b="b"/>
              <a:pathLst>
                <a:path w="28846" h="25647" extrusionOk="0">
                  <a:moveTo>
                    <a:pt x="27892" y="1"/>
                  </a:moveTo>
                  <a:lnTo>
                    <a:pt x="27913" y="425"/>
                  </a:lnTo>
                  <a:lnTo>
                    <a:pt x="27934" y="976"/>
                  </a:lnTo>
                  <a:lnTo>
                    <a:pt x="27934" y="1506"/>
                  </a:lnTo>
                  <a:lnTo>
                    <a:pt x="27913" y="2036"/>
                  </a:lnTo>
                  <a:lnTo>
                    <a:pt x="27892" y="2587"/>
                  </a:lnTo>
                  <a:lnTo>
                    <a:pt x="27828" y="3095"/>
                  </a:lnTo>
                  <a:lnTo>
                    <a:pt x="27765" y="3625"/>
                  </a:lnTo>
                  <a:lnTo>
                    <a:pt x="27659" y="4155"/>
                  </a:lnTo>
                  <a:lnTo>
                    <a:pt x="27553" y="4664"/>
                  </a:lnTo>
                  <a:lnTo>
                    <a:pt x="27447" y="5172"/>
                  </a:lnTo>
                  <a:lnTo>
                    <a:pt x="27299" y="5681"/>
                  </a:lnTo>
                  <a:lnTo>
                    <a:pt x="27129" y="6190"/>
                  </a:lnTo>
                  <a:lnTo>
                    <a:pt x="26960" y="6677"/>
                  </a:lnTo>
                  <a:lnTo>
                    <a:pt x="26769" y="7165"/>
                  </a:lnTo>
                  <a:lnTo>
                    <a:pt x="26557" y="7631"/>
                  </a:lnTo>
                  <a:lnTo>
                    <a:pt x="26345" y="8118"/>
                  </a:lnTo>
                  <a:lnTo>
                    <a:pt x="26112" y="8585"/>
                  </a:lnTo>
                  <a:lnTo>
                    <a:pt x="25857" y="9030"/>
                  </a:lnTo>
                  <a:lnTo>
                    <a:pt x="25582" y="9475"/>
                  </a:lnTo>
                  <a:lnTo>
                    <a:pt x="25306" y="9920"/>
                  </a:lnTo>
                  <a:lnTo>
                    <a:pt x="25010" y="10344"/>
                  </a:lnTo>
                  <a:lnTo>
                    <a:pt x="24692" y="10768"/>
                  </a:lnTo>
                  <a:lnTo>
                    <a:pt x="24353" y="11170"/>
                  </a:lnTo>
                  <a:lnTo>
                    <a:pt x="24013" y="11573"/>
                  </a:lnTo>
                  <a:lnTo>
                    <a:pt x="23653" y="11955"/>
                  </a:lnTo>
                  <a:lnTo>
                    <a:pt x="23293" y="12336"/>
                  </a:lnTo>
                  <a:lnTo>
                    <a:pt x="22911" y="12696"/>
                  </a:lnTo>
                  <a:lnTo>
                    <a:pt x="22509" y="13035"/>
                  </a:lnTo>
                  <a:lnTo>
                    <a:pt x="22106" y="13375"/>
                  </a:lnTo>
                  <a:lnTo>
                    <a:pt x="21682" y="13714"/>
                  </a:lnTo>
                  <a:lnTo>
                    <a:pt x="21237" y="14010"/>
                  </a:lnTo>
                  <a:lnTo>
                    <a:pt x="20792" y="14307"/>
                  </a:lnTo>
                  <a:lnTo>
                    <a:pt x="20326" y="14604"/>
                  </a:lnTo>
                  <a:lnTo>
                    <a:pt x="11869" y="19606"/>
                  </a:lnTo>
                  <a:lnTo>
                    <a:pt x="11233" y="19161"/>
                  </a:lnTo>
                  <a:lnTo>
                    <a:pt x="10555" y="18758"/>
                  </a:lnTo>
                  <a:lnTo>
                    <a:pt x="9877" y="18376"/>
                  </a:lnTo>
                  <a:lnTo>
                    <a:pt x="9177" y="18037"/>
                  </a:lnTo>
                  <a:lnTo>
                    <a:pt x="8457" y="17719"/>
                  </a:lnTo>
                  <a:lnTo>
                    <a:pt x="7715" y="17444"/>
                  </a:lnTo>
                  <a:lnTo>
                    <a:pt x="6973" y="17190"/>
                  </a:lnTo>
                  <a:lnTo>
                    <a:pt x="6210" y="16978"/>
                  </a:lnTo>
                  <a:lnTo>
                    <a:pt x="5447" y="16808"/>
                  </a:lnTo>
                  <a:lnTo>
                    <a:pt x="4684" y="16660"/>
                  </a:lnTo>
                  <a:lnTo>
                    <a:pt x="3921" y="16554"/>
                  </a:lnTo>
                  <a:lnTo>
                    <a:pt x="3137" y="16469"/>
                  </a:lnTo>
                  <a:lnTo>
                    <a:pt x="2353" y="16427"/>
                  </a:lnTo>
                  <a:lnTo>
                    <a:pt x="1569" y="16427"/>
                  </a:lnTo>
                  <a:lnTo>
                    <a:pt x="784" y="16448"/>
                  </a:lnTo>
                  <a:lnTo>
                    <a:pt x="0" y="16511"/>
                  </a:lnTo>
                  <a:lnTo>
                    <a:pt x="8563" y="25646"/>
                  </a:lnTo>
                  <a:lnTo>
                    <a:pt x="22975" y="16045"/>
                  </a:lnTo>
                  <a:lnTo>
                    <a:pt x="23420" y="15727"/>
                  </a:lnTo>
                  <a:lnTo>
                    <a:pt x="23844" y="15409"/>
                  </a:lnTo>
                  <a:lnTo>
                    <a:pt x="24268" y="15070"/>
                  </a:lnTo>
                  <a:lnTo>
                    <a:pt x="24671" y="14710"/>
                  </a:lnTo>
                  <a:lnTo>
                    <a:pt x="25052" y="14328"/>
                  </a:lnTo>
                  <a:lnTo>
                    <a:pt x="25412" y="13947"/>
                  </a:lnTo>
                  <a:lnTo>
                    <a:pt x="25751" y="13544"/>
                  </a:lnTo>
                  <a:lnTo>
                    <a:pt x="26091" y="13141"/>
                  </a:lnTo>
                  <a:lnTo>
                    <a:pt x="26408" y="12718"/>
                  </a:lnTo>
                  <a:lnTo>
                    <a:pt x="26705" y="12272"/>
                  </a:lnTo>
                  <a:lnTo>
                    <a:pt x="26981" y="11827"/>
                  </a:lnTo>
                  <a:lnTo>
                    <a:pt x="27235" y="11382"/>
                  </a:lnTo>
                  <a:lnTo>
                    <a:pt x="27468" y="10916"/>
                  </a:lnTo>
                  <a:lnTo>
                    <a:pt x="27701" y="10450"/>
                  </a:lnTo>
                  <a:lnTo>
                    <a:pt x="27892" y="9962"/>
                  </a:lnTo>
                  <a:lnTo>
                    <a:pt x="28083" y="9475"/>
                  </a:lnTo>
                  <a:lnTo>
                    <a:pt x="28252" y="8987"/>
                  </a:lnTo>
                  <a:lnTo>
                    <a:pt x="28401" y="8479"/>
                  </a:lnTo>
                  <a:lnTo>
                    <a:pt x="28528" y="7970"/>
                  </a:lnTo>
                  <a:lnTo>
                    <a:pt x="28634" y="7461"/>
                  </a:lnTo>
                  <a:lnTo>
                    <a:pt x="28719" y="6953"/>
                  </a:lnTo>
                  <a:lnTo>
                    <a:pt x="28782" y="6423"/>
                  </a:lnTo>
                  <a:lnTo>
                    <a:pt x="28825" y="5914"/>
                  </a:lnTo>
                  <a:lnTo>
                    <a:pt x="28846" y="5384"/>
                  </a:lnTo>
                  <a:lnTo>
                    <a:pt x="28846" y="4854"/>
                  </a:lnTo>
                  <a:lnTo>
                    <a:pt x="28825" y="4325"/>
                  </a:lnTo>
                  <a:lnTo>
                    <a:pt x="28782" y="3795"/>
                  </a:lnTo>
                  <a:lnTo>
                    <a:pt x="28719" y="3265"/>
                  </a:lnTo>
                  <a:lnTo>
                    <a:pt x="28634" y="2735"/>
                  </a:lnTo>
                  <a:lnTo>
                    <a:pt x="28528" y="2205"/>
                  </a:lnTo>
                  <a:lnTo>
                    <a:pt x="28401" y="1675"/>
                  </a:lnTo>
                  <a:lnTo>
                    <a:pt x="28252" y="1145"/>
                  </a:lnTo>
                  <a:lnTo>
                    <a:pt x="278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0"/>
            <p:cNvSpPr/>
            <p:nvPr/>
          </p:nvSpPr>
          <p:spPr>
            <a:xfrm>
              <a:off x="9302425" y="2336525"/>
              <a:ext cx="177000" cy="110775"/>
            </a:xfrm>
            <a:custGeom>
              <a:avLst/>
              <a:gdLst/>
              <a:ahLst/>
              <a:cxnLst/>
              <a:rect l="l" t="t" r="r" b="b"/>
              <a:pathLst>
                <a:path w="7080" h="4431" extrusionOk="0">
                  <a:moveTo>
                    <a:pt x="4049" y="0"/>
                  </a:moveTo>
                  <a:lnTo>
                    <a:pt x="3540" y="22"/>
                  </a:lnTo>
                  <a:lnTo>
                    <a:pt x="3031" y="106"/>
                  </a:lnTo>
                  <a:lnTo>
                    <a:pt x="2523" y="212"/>
                  </a:lnTo>
                  <a:lnTo>
                    <a:pt x="2014" y="318"/>
                  </a:lnTo>
                  <a:lnTo>
                    <a:pt x="1781" y="403"/>
                  </a:lnTo>
                  <a:lnTo>
                    <a:pt x="1548" y="488"/>
                  </a:lnTo>
                  <a:lnTo>
                    <a:pt x="1314" y="594"/>
                  </a:lnTo>
                  <a:lnTo>
                    <a:pt x="1103" y="700"/>
                  </a:lnTo>
                  <a:lnTo>
                    <a:pt x="891" y="848"/>
                  </a:lnTo>
                  <a:lnTo>
                    <a:pt x="700" y="997"/>
                  </a:lnTo>
                  <a:lnTo>
                    <a:pt x="530" y="1166"/>
                  </a:lnTo>
                  <a:lnTo>
                    <a:pt x="361" y="1357"/>
                  </a:lnTo>
                  <a:lnTo>
                    <a:pt x="234" y="1569"/>
                  </a:lnTo>
                  <a:lnTo>
                    <a:pt x="128" y="1802"/>
                  </a:lnTo>
                  <a:lnTo>
                    <a:pt x="64" y="2035"/>
                  </a:lnTo>
                  <a:lnTo>
                    <a:pt x="22" y="2289"/>
                  </a:lnTo>
                  <a:lnTo>
                    <a:pt x="0" y="2544"/>
                  </a:lnTo>
                  <a:lnTo>
                    <a:pt x="43" y="2777"/>
                  </a:lnTo>
                  <a:lnTo>
                    <a:pt x="106" y="3010"/>
                  </a:lnTo>
                  <a:lnTo>
                    <a:pt x="212" y="3243"/>
                  </a:lnTo>
                  <a:lnTo>
                    <a:pt x="361" y="3434"/>
                  </a:lnTo>
                  <a:lnTo>
                    <a:pt x="530" y="3603"/>
                  </a:lnTo>
                  <a:lnTo>
                    <a:pt x="721" y="3752"/>
                  </a:lnTo>
                  <a:lnTo>
                    <a:pt x="933" y="3879"/>
                  </a:lnTo>
                  <a:lnTo>
                    <a:pt x="1166" y="3985"/>
                  </a:lnTo>
                  <a:lnTo>
                    <a:pt x="1399" y="4070"/>
                  </a:lnTo>
                  <a:lnTo>
                    <a:pt x="1654" y="4155"/>
                  </a:lnTo>
                  <a:lnTo>
                    <a:pt x="1887" y="4197"/>
                  </a:lnTo>
                  <a:lnTo>
                    <a:pt x="2523" y="4324"/>
                  </a:lnTo>
                  <a:lnTo>
                    <a:pt x="3158" y="4388"/>
                  </a:lnTo>
                  <a:lnTo>
                    <a:pt x="3837" y="4430"/>
                  </a:lnTo>
                  <a:lnTo>
                    <a:pt x="4494" y="4430"/>
                  </a:lnTo>
                  <a:lnTo>
                    <a:pt x="5172" y="4388"/>
                  </a:lnTo>
                  <a:lnTo>
                    <a:pt x="5829" y="4282"/>
                  </a:lnTo>
                  <a:lnTo>
                    <a:pt x="6465" y="4155"/>
                  </a:lnTo>
                  <a:lnTo>
                    <a:pt x="7079" y="3985"/>
                  </a:lnTo>
                  <a:lnTo>
                    <a:pt x="40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0"/>
            <p:cNvSpPr/>
            <p:nvPr/>
          </p:nvSpPr>
          <p:spPr>
            <a:xfrm>
              <a:off x="9400975" y="2434550"/>
              <a:ext cx="80025" cy="14325"/>
            </a:xfrm>
            <a:custGeom>
              <a:avLst/>
              <a:gdLst/>
              <a:ahLst/>
              <a:cxnLst/>
              <a:rect l="l" t="t" r="r" b="b"/>
              <a:pathLst>
                <a:path w="3201" h="573" extrusionOk="0">
                  <a:moveTo>
                    <a:pt x="3116" y="0"/>
                  </a:moveTo>
                  <a:lnTo>
                    <a:pt x="2756" y="106"/>
                  </a:lnTo>
                  <a:lnTo>
                    <a:pt x="2417" y="191"/>
                  </a:lnTo>
                  <a:lnTo>
                    <a:pt x="2056" y="276"/>
                  </a:lnTo>
                  <a:lnTo>
                    <a:pt x="1675" y="339"/>
                  </a:lnTo>
                  <a:lnTo>
                    <a:pt x="1293" y="382"/>
                  </a:lnTo>
                  <a:lnTo>
                    <a:pt x="912" y="424"/>
                  </a:lnTo>
                  <a:lnTo>
                    <a:pt x="509" y="445"/>
                  </a:lnTo>
                  <a:lnTo>
                    <a:pt x="64" y="445"/>
                  </a:lnTo>
                  <a:lnTo>
                    <a:pt x="22" y="467"/>
                  </a:lnTo>
                  <a:lnTo>
                    <a:pt x="1" y="509"/>
                  </a:lnTo>
                  <a:lnTo>
                    <a:pt x="22" y="551"/>
                  </a:lnTo>
                  <a:lnTo>
                    <a:pt x="64" y="573"/>
                  </a:lnTo>
                  <a:lnTo>
                    <a:pt x="530" y="573"/>
                  </a:lnTo>
                  <a:lnTo>
                    <a:pt x="912" y="551"/>
                  </a:lnTo>
                  <a:lnTo>
                    <a:pt x="1315" y="509"/>
                  </a:lnTo>
                  <a:lnTo>
                    <a:pt x="1696" y="467"/>
                  </a:lnTo>
                  <a:lnTo>
                    <a:pt x="2078" y="403"/>
                  </a:lnTo>
                  <a:lnTo>
                    <a:pt x="2438" y="318"/>
                  </a:lnTo>
                  <a:lnTo>
                    <a:pt x="2798" y="234"/>
                  </a:lnTo>
                  <a:lnTo>
                    <a:pt x="3159" y="128"/>
                  </a:lnTo>
                  <a:lnTo>
                    <a:pt x="3180" y="85"/>
                  </a:lnTo>
                  <a:lnTo>
                    <a:pt x="3201" y="43"/>
                  </a:lnTo>
                  <a:lnTo>
                    <a:pt x="3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0"/>
            <p:cNvSpPr/>
            <p:nvPr/>
          </p:nvSpPr>
          <p:spPr>
            <a:xfrm>
              <a:off x="9300825" y="2334925"/>
              <a:ext cx="104425" cy="84275"/>
            </a:xfrm>
            <a:custGeom>
              <a:avLst/>
              <a:gdLst/>
              <a:ahLst/>
              <a:cxnLst/>
              <a:rect l="l" t="t" r="r" b="b"/>
              <a:pathLst>
                <a:path w="4177" h="3371" extrusionOk="0">
                  <a:moveTo>
                    <a:pt x="3837" y="1"/>
                  </a:moveTo>
                  <a:lnTo>
                    <a:pt x="3561" y="22"/>
                  </a:lnTo>
                  <a:lnTo>
                    <a:pt x="3010" y="107"/>
                  </a:lnTo>
                  <a:lnTo>
                    <a:pt x="2502" y="213"/>
                  </a:lnTo>
                  <a:lnTo>
                    <a:pt x="2057" y="319"/>
                  </a:lnTo>
                  <a:lnTo>
                    <a:pt x="1802" y="404"/>
                  </a:lnTo>
                  <a:lnTo>
                    <a:pt x="1548" y="488"/>
                  </a:lnTo>
                  <a:lnTo>
                    <a:pt x="1294" y="615"/>
                  </a:lnTo>
                  <a:lnTo>
                    <a:pt x="1082" y="743"/>
                  </a:lnTo>
                  <a:lnTo>
                    <a:pt x="870" y="891"/>
                  </a:lnTo>
                  <a:lnTo>
                    <a:pt x="679" y="1039"/>
                  </a:lnTo>
                  <a:lnTo>
                    <a:pt x="509" y="1209"/>
                  </a:lnTo>
                  <a:lnTo>
                    <a:pt x="382" y="1378"/>
                  </a:lnTo>
                  <a:lnTo>
                    <a:pt x="234" y="1612"/>
                  </a:lnTo>
                  <a:lnTo>
                    <a:pt x="128" y="1866"/>
                  </a:lnTo>
                  <a:lnTo>
                    <a:pt x="43" y="2120"/>
                  </a:lnTo>
                  <a:lnTo>
                    <a:pt x="1" y="2375"/>
                  </a:lnTo>
                  <a:lnTo>
                    <a:pt x="1" y="2629"/>
                  </a:lnTo>
                  <a:lnTo>
                    <a:pt x="43" y="2883"/>
                  </a:lnTo>
                  <a:lnTo>
                    <a:pt x="107" y="3116"/>
                  </a:lnTo>
                  <a:lnTo>
                    <a:pt x="213" y="3328"/>
                  </a:lnTo>
                  <a:lnTo>
                    <a:pt x="255" y="3350"/>
                  </a:lnTo>
                  <a:lnTo>
                    <a:pt x="276" y="3371"/>
                  </a:lnTo>
                  <a:lnTo>
                    <a:pt x="319" y="3350"/>
                  </a:lnTo>
                  <a:lnTo>
                    <a:pt x="340" y="3307"/>
                  </a:lnTo>
                  <a:lnTo>
                    <a:pt x="340" y="3265"/>
                  </a:lnTo>
                  <a:lnTo>
                    <a:pt x="234" y="3074"/>
                  </a:lnTo>
                  <a:lnTo>
                    <a:pt x="170" y="2841"/>
                  </a:lnTo>
                  <a:lnTo>
                    <a:pt x="149" y="2608"/>
                  </a:lnTo>
                  <a:lnTo>
                    <a:pt x="149" y="2375"/>
                  </a:lnTo>
                  <a:lnTo>
                    <a:pt x="192" y="2141"/>
                  </a:lnTo>
                  <a:lnTo>
                    <a:pt x="255" y="1908"/>
                  </a:lnTo>
                  <a:lnTo>
                    <a:pt x="361" y="1675"/>
                  </a:lnTo>
                  <a:lnTo>
                    <a:pt x="488" y="1463"/>
                  </a:lnTo>
                  <a:lnTo>
                    <a:pt x="615" y="1294"/>
                  </a:lnTo>
                  <a:lnTo>
                    <a:pt x="785" y="1145"/>
                  </a:lnTo>
                  <a:lnTo>
                    <a:pt x="955" y="997"/>
                  </a:lnTo>
                  <a:lnTo>
                    <a:pt x="1145" y="849"/>
                  </a:lnTo>
                  <a:lnTo>
                    <a:pt x="1378" y="721"/>
                  </a:lnTo>
                  <a:lnTo>
                    <a:pt x="1590" y="615"/>
                  </a:lnTo>
                  <a:lnTo>
                    <a:pt x="1845" y="531"/>
                  </a:lnTo>
                  <a:lnTo>
                    <a:pt x="2099" y="467"/>
                  </a:lnTo>
                  <a:lnTo>
                    <a:pt x="2544" y="361"/>
                  </a:lnTo>
                  <a:lnTo>
                    <a:pt x="3032" y="255"/>
                  </a:lnTo>
                  <a:lnTo>
                    <a:pt x="3583" y="170"/>
                  </a:lnTo>
                  <a:lnTo>
                    <a:pt x="3858" y="149"/>
                  </a:lnTo>
                  <a:lnTo>
                    <a:pt x="4113" y="128"/>
                  </a:lnTo>
                  <a:lnTo>
                    <a:pt x="4176" y="107"/>
                  </a:lnTo>
                  <a:lnTo>
                    <a:pt x="4176" y="64"/>
                  </a:lnTo>
                  <a:lnTo>
                    <a:pt x="4155" y="22"/>
                  </a:lnTo>
                  <a:lnTo>
                    <a:pt x="4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0"/>
            <p:cNvSpPr/>
            <p:nvPr/>
          </p:nvSpPr>
          <p:spPr>
            <a:xfrm>
              <a:off x="9379250" y="2073175"/>
              <a:ext cx="457300" cy="424450"/>
            </a:xfrm>
            <a:custGeom>
              <a:avLst/>
              <a:gdLst/>
              <a:ahLst/>
              <a:cxnLst/>
              <a:rect l="l" t="t" r="r" b="b"/>
              <a:pathLst>
                <a:path w="18292" h="16978" extrusionOk="0">
                  <a:moveTo>
                    <a:pt x="7143" y="1"/>
                  </a:moveTo>
                  <a:lnTo>
                    <a:pt x="6974" y="22"/>
                  </a:lnTo>
                  <a:lnTo>
                    <a:pt x="6825" y="43"/>
                  </a:lnTo>
                  <a:lnTo>
                    <a:pt x="6656" y="86"/>
                  </a:lnTo>
                  <a:lnTo>
                    <a:pt x="6507" y="149"/>
                  </a:lnTo>
                  <a:lnTo>
                    <a:pt x="6359" y="213"/>
                  </a:lnTo>
                  <a:lnTo>
                    <a:pt x="6232" y="297"/>
                  </a:lnTo>
                  <a:lnTo>
                    <a:pt x="6083" y="403"/>
                  </a:lnTo>
                  <a:lnTo>
                    <a:pt x="5956" y="509"/>
                  </a:lnTo>
                  <a:lnTo>
                    <a:pt x="5850" y="615"/>
                  </a:lnTo>
                  <a:lnTo>
                    <a:pt x="5723" y="743"/>
                  </a:lnTo>
                  <a:lnTo>
                    <a:pt x="340" y="7652"/>
                  </a:lnTo>
                  <a:lnTo>
                    <a:pt x="191" y="7885"/>
                  </a:lnTo>
                  <a:lnTo>
                    <a:pt x="85" y="8139"/>
                  </a:lnTo>
                  <a:lnTo>
                    <a:pt x="22" y="8394"/>
                  </a:lnTo>
                  <a:lnTo>
                    <a:pt x="1" y="8669"/>
                  </a:lnTo>
                  <a:lnTo>
                    <a:pt x="1" y="8924"/>
                  </a:lnTo>
                  <a:lnTo>
                    <a:pt x="64" y="9178"/>
                  </a:lnTo>
                  <a:lnTo>
                    <a:pt x="170" y="9432"/>
                  </a:lnTo>
                  <a:lnTo>
                    <a:pt x="319" y="9665"/>
                  </a:lnTo>
                  <a:lnTo>
                    <a:pt x="4663" y="15388"/>
                  </a:lnTo>
                  <a:lnTo>
                    <a:pt x="4791" y="15536"/>
                  </a:lnTo>
                  <a:lnTo>
                    <a:pt x="4939" y="15685"/>
                  </a:lnTo>
                  <a:lnTo>
                    <a:pt x="5108" y="15791"/>
                  </a:lnTo>
                  <a:lnTo>
                    <a:pt x="5278" y="15897"/>
                  </a:lnTo>
                  <a:lnTo>
                    <a:pt x="5469" y="15960"/>
                  </a:lnTo>
                  <a:lnTo>
                    <a:pt x="5660" y="16024"/>
                  </a:lnTo>
                  <a:lnTo>
                    <a:pt x="5871" y="16045"/>
                  </a:lnTo>
                  <a:lnTo>
                    <a:pt x="6062" y="16045"/>
                  </a:lnTo>
                  <a:lnTo>
                    <a:pt x="7503" y="15960"/>
                  </a:lnTo>
                  <a:lnTo>
                    <a:pt x="7885" y="16342"/>
                  </a:lnTo>
                  <a:lnTo>
                    <a:pt x="8033" y="16490"/>
                  </a:lnTo>
                  <a:lnTo>
                    <a:pt x="8203" y="16638"/>
                  </a:lnTo>
                  <a:lnTo>
                    <a:pt x="8394" y="16744"/>
                  </a:lnTo>
                  <a:lnTo>
                    <a:pt x="8584" y="16829"/>
                  </a:lnTo>
                  <a:lnTo>
                    <a:pt x="8775" y="16914"/>
                  </a:lnTo>
                  <a:lnTo>
                    <a:pt x="8987" y="16956"/>
                  </a:lnTo>
                  <a:lnTo>
                    <a:pt x="9199" y="16978"/>
                  </a:lnTo>
                  <a:lnTo>
                    <a:pt x="9411" y="16978"/>
                  </a:lnTo>
                  <a:lnTo>
                    <a:pt x="11467" y="16893"/>
                  </a:lnTo>
                  <a:lnTo>
                    <a:pt x="11891" y="16872"/>
                  </a:lnTo>
                  <a:lnTo>
                    <a:pt x="12293" y="16808"/>
                  </a:lnTo>
                  <a:lnTo>
                    <a:pt x="12696" y="16702"/>
                  </a:lnTo>
                  <a:lnTo>
                    <a:pt x="13099" y="16575"/>
                  </a:lnTo>
                  <a:lnTo>
                    <a:pt x="13480" y="16405"/>
                  </a:lnTo>
                  <a:lnTo>
                    <a:pt x="13841" y="16215"/>
                  </a:lnTo>
                  <a:lnTo>
                    <a:pt x="14180" y="15981"/>
                  </a:lnTo>
                  <a:lnTo>
                    <a:pt x="14519" y="15727"/>
                  </a:lnTo>
                  <a:lnTo>
                    <a:pt x="17422" y="13311"/>
                  </a:lnTo>
                  <a:lnTo>
                    <a:pt x="17592" y="13163"/>
                  </a:lnTo>
                  <a:lnTo>
                    <a:pt x="17740" y="13014"/>
                  </a:lnTo>
                  <a:lnTo>
                    <a:pt x="17868" y="12845"/>
                  </a:lnTo>
                  <a:lnTo>
                    <a:pt x="17974" y="12654"/>
                  </a:lnTo>
                  <a:lnTo>
                    <a:pt x="18079" y="12484"/>
                  </a:lnTo>
                  <a:lnTo>
                    <a:pt x="18143" y="12294"/>
                  </a:lnTo>
                  <a:lnTo>
                    <a:pt x="18207" y="12103"/>
                  </a:lnTo>
                  <a:lnTo>
                    <a:pt x="18249" y="11891"/>
                  </a:lnTo>
                  <a:lnTo>
                    <a:pt x="18291" y="11700"/>
                  </a:lnTo>
                  <a:lnTo>
                    <a:pt x="18291" y="11488"/>
                  </a:lnTo>
                  <a:lnTo>
                    <a:pt x="18291" y="11276"/>
                  </a:lnTo>
                  <a:lnTo>
                    <a:pt x="18270" y="11064"/>
                  </a:lnTo>
                  <a:lnTo>
                    <a:pt x="18228" y="10874"/>
                  </a:lnTo>
                  <a:lnTo>
                    <a:pt x="18164" y="10662"/>
                  </a:lnTo>
                  <a:lnTo>
                    <a:pt x="18079" y="10471"/>
                  </a:lnTo>
                  <a:lnTo>
                    <a:pt x="17995" y="10280"/>
                  </a:lnTo>
                  <a:lnTo>
                    <a:pt x="16914" y="8373"/>
                  </a:lnTo>
                  <a:lnTo>
                    <a:pt x="16532" y="7716"/>
                  </a:lnTo>
                  <a:lnTo>
                    <a:pt x="16108" y="7058"/>
                  </a:lnTo>
                  <a:lnTo>
                    <a:pt x="15685" y="6444"/>
                  </a:lnTo>
                  <a:lnTo>
                    <a:pt x="15218" y="5829"/>
                  </a:lnTo>
                  <a:lnTo>
                    <a:pt x="14731" y="5236"/>
                  </a:lnTo>
                  <a:lnTo>
                    <a:pt x="14222" y="4664"/>
                  </a:lnTo>
                  <a:lnTo>
                    <a:pt x="13692" y="4112"/>
                  </a:lnTo>
                  <a:lnTo>
                    <a:pt x="13162" y="3583"/>
                  </a:lnTo>
                  <a:lnTo>
                    <a:pt x="12590" y="3074"/>
                  </a:lnTo>
                  <a:lnTo>
                    <a:pt x="11997" y="2608"/>
                  </a:lnTo>
                  <a:lnTo>
                    <a:pt x="11403" y="2141"/>
                  </a:lnTo>
                  <a:lnTo>
                    <a:pt x="10767" y="1696"/>
                  </a:lnTo>
                  <a:lnTo>
                    <a:pt x="10132" y="1272"/>
                  </a:lnTo>
                  <a:lnTo>
                    <a:pt x="9475" y="891"/>
                  </a:lnTo>
                  <a:lnTo>
                    <a:pt x="8796" y="531"/>
                  </a:lnTo>
                  <a:lnTo>
                    <a:pt x="8118" y="170"/>
                  </a:lnTo>
                  <a:lnTo>
                    <a:pt x="7949" y="107"/>
                  </a:lnTo>
                  <a:lnTo>
                    <a:pt x="7800" y="64"/>
                  </a:lnTo>
                  <a:lnTo>
                    <a:pt x="7631" y="22"/>
                  </a:lnTo>
                  <a:lnTo>
                    <a:pt x="74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0"/>
            <p:cNvSpPr/>
            <p:nvPr/>
          </p:nvSpPr>
          <p:spPr>
            <a:xfrm>
              <a:off x="9377125" y="2071050"/>
              <a:ext cx="461550" cy="428700"/>
            </a:xfrm>
            <a:custGeom>
              <a:avLst/>
              <a:gdLst/>
              <a:ahLst/>
              <a:cxnLst/>
              <a:rect l="l" t="t" r="r" b="b"/>
              <a:pathLst>
                <a:path w="18462" h="17148" extrusionOk="0">
                  <a:moveTo>
                    <a:pt x="7398" y="1"/>
                  </a:moveTo>
                  <a:lnTo>
                    <a:pt x="7228" y="22"/>
                  </a:lnTo>
                  <a:lnTo>
                    <a:pt x="7059" y="22"/>
                  </a:lnTo>
                  <a:lnTo>
                    <a:pt x="6889" y="65"/>
                  </a:lnTo>
                  <a:lnTo>
                    <a:pt x="6719" y="107"/>
                  </a:lnTo>
                  <a:lnTo>
                    <a:pt x="6571" y="171"/>
                  </a:lnTo>
                  <a:lnTo>
                    <a:pt x="6423" y="234"/>
                  </a:lnTo>
                  <a:lnTo>
                    <a:pt x="6274" y="319"/>
                  </a:lnTo>
                  <a:lnTo>
                    <a:pt x="6126" y="425"/>
                  </a:lnTo>
                  <a:lnTo>
                    <a:pt x="5999" y="531"/>
                  </a:lnTo>
                  <a:lnTo>
                    <a:pt x="5872" y="658"/>
                  </a:lnTo>
                  <a:lnTo>
                    <a:pt x="5766" y="785"/>
                  </a:lnTo>
                  <a:lnTo>
                    <a:pt x="361" y="7695"/>
                  </a:lnTo>
                  <a:lnTo>
                    <a:pt x="213" y="7949"/>
                  </a:lnTo>
                  <a:lnTo>
                    <a:pt x="107" y="8203"/>
                  </a:lnTo>
                  <a:lnTo>
                    <a:pt x="22" y="8479"/>
                  </a:lnTo>
                  <a:lnTo>
                    <a:pt x="1" y="8754"/>
                  </a:lnTo>
                  <a:lnTo>
                    <a:pt x="22" y="9030"/>
                  </a:lnTo>
                  <a:lnTo>
                    <a:pt x="86" y="9284"/>
                  </a:lnTo>
                  <a:lnTo>
                    <a:pt x="213" y="9560"/>
                  </a:lnTo>
                  <a:lnTo>
                    <a:pt x="361" y="9793"/>
                  </a:lnTo>
                  <a:lnTo>
                    <a:pt x="4685" y="15515"/>
                  </a:lnTo>
                  <a:lnTo>
                    <a:pt x="4833" y="15685"/>
                  </a:lnTo>
                  <a:lnTo>
                    <a:pt x="4982" y="15812"/>
                  </a:lnTo>
                  <a:lnTo>
                    <a:pt x="5151" y="15939"/>
                  </a:lnTo>
                  <a:lnTo>
                    <a:pt x="5342" y="16045"/>
                  </a:lnTo>
                  <a:lnTo>
                    <a:pt x="5533" y="16109"/>
                  </a:lnTo>
                  <a:lnTo>
                    <a:pt x="5723" y="16172"/>
                  </a:lnTo>
                  <a:lnTo>
                    <a:pt x="5935" y="16194"/>
                  </a:lnTo>
                  <a:lnTo>
                    <a:pt x="6168" y="16194"/>
                  </a:lnTo>
                  <a:lnTo>
                    <a:pt x="7567" y="16109"/>
                  </a:lnTo>
                  <a:lnTo>
                    <a:pt x="7906" y="16469"/>
                  </a:lnTo>
                  <a:lnTo>
                    <a:pt x="8055" y="16639"/>
                  </a:lnTo>
                  <a:lnTo>
                    <a:pt x="8224" y="16766"/>
                  </a:lnTo>
                  <a:lnTo>
                    <a:pt x="8415" y="16872"/>
                  </a:lnTo>
                  <a:lnTo>
                    <a:pt x="8606" y="16978"/>
                  </a:lnTo>
                  <a:lnTo>
                    <a:pt x="8797" y="17041"/>
                  </a:lnTo>
                  <a:lnTo>
                    <a:pt x="9008" y="17105"/>
                  </a:lnTo>
                  <a:lnTo>
                    <a:pt x="9220" y="17126"/>
                  </a:lnTo>
                  <a:lnTo>
                    <a:pt x="9432" y="17147"/>
                  </a:lnTo>
                  <a:lnTo>
                    <a:pt x="9517" y="17147"/>
                  </a:lnTo>
                  <a:lnTo>
                    <a:pt x="11573" y="17063"/>
                  </a:lnTo>
                  <a:lnTo>
                    <a:pt x="11976" y="17020"/>
                  </a:lnTo>
                  <a:lnTo>
                    <a:pt x="12400" y="16957"/>
                  </a:lnTo>
                  <a:lnTo>
                    <a:pt x="12802" y="16851"/>
                  </a:lnTo>
                  <a:lnTo>
                    <a:pt x="13205" y="16723"/>
                  </a:lnTo>
                  <a:lnTo>
                    <a:pt x="13586" y="16554"/>
                  </a:lnTo>
                  <a:lnTo>
                    <a:pt x="13968" y="16363"/>
                  </a:lnTo>
                  <a:lnTo>
                    <a:pt x="14307" y="16130"/>
                  </a:lnTo>
                  <a:lnTo>
                    <a:pt x="14646" y="15876"/>
                  </a:lnTo>
                  <a:lnTo>
                    <a:pt x="17550" y="13438"/>
                  </a:lnTo>
                  <a:lnTo>
                    <a:pt x="17719" y="13290"/>
                  </a:lnTo>
                  <a:lnTo>
                    <a:pt x="17868" y="13142"/>
                  </a:lnTo>
                  <a:lnTo>
                    <a:pt x="17995" y="12972"/>
                  </a:lnTo>
                  <a:lnTo>
                    <a:pt x="18122" y="12781"/>
                  </a:lnTo>
                  <a:lnTo>
                    <a:pt x="18228" y="12590"/>
                  </a:lnTo>
                  <a:lnTo>
                    <a:pt x="18292" y="12400"/>
                  </a:lnTo>
                  <a:lnTo>
                    <a:pt x="18355" y="12188"/>
                  </a:lnTo>
                  <a:lnTo>
                    <a:pt x="18419" y="11997"/>
                  </a:lnTo>
                  <a:lnTo>
                    <a:pt x="18440" y="11785"/>
                  </a:lnTo>
                  <a:lnTo>
                    <a:pt x="18461" y="11573"/>
                  </a:lnTo>
                  <a:lnTo>
                    <a:pt x="18440" y="11361"/>
                  </a:lnTo>
                  <a:lnTo>
                    <a:pt x="18419" y="11149"/>
                  </a:lnTo>
                  <a:lnTo>
                    <a:pt x="18376" y="10937"/>
                  </a:lnTo>
                  <a:lnTo>
                    <a:pt x="18313" y="10725"/>
                  </a:lnTo>
                  <a:lnTo>
                    <a:pt x="18228" y="10535"/>
                  </a:lnTo>
                  <a:lnTo>
                    <a:pt x="18143" y="10323"/>
                  </a:lnTo>
                  <a:lnTo>
                    <a:pt x="17062" y="8436"/>
                  </a:lnTo>
                  <a:lnTo>
                    <a:pt x="16702" y="7822"/>
                  </a:lnTo>
                  <a:lnTo>
                    <a:pt x="16321" y="7228"/>
                  </a:lnTo>
                  <a:lnTo>
                    <a:pt x="15939" y="6635"/>
                  </a:lnTo>
                  <a:lnTo>
                    <a:pt x="15515" y="6063"/>
                  </a:lnTo>
                  <a:lnTo>
                    <a:pt x="15473" y="6041"/>
                  </a:lnTo>
                  <a:lnTo>
                    <a:pt x="15409" y="6063"/>
                  </a:lnTo>
                  <a:lnTo>
                    <a:pt x="15388" y="6105"/>
                  </a:lnTo>
                  <a:lnTo>
                    <a:pt x="15409" y="6147"/>
                  </a:lnTo>
                  <a:lnTo>
                    <a:pt x="15812" y="6720"/>
                  </a:lnTo>
                  <a:lnTo>
                    <a:pt x="16215" y="7292"/>
                  </a:lnTo>
                  <a:lnTo>
                    <a:pt x="16596" y="7885"/>
                  </a:lnTo>
                  <a:lnTo>
                    <a:pt x="16935" y="8500"/>
                  </a:lnTo>
                  <a:lnTo>
                    <a:pt x="18016" y="10386"/>
                  </a:lnTo>
                  <a:lnTo>
                    <a:pt x="18101" y="10577"/>
                  </a:lnTo>
                  <a:lnTo>
                    <a:pt x="18186" y="10768"/>
                  </a:lnTo>
                  <a:lnTo>
                    <a:pt x="18249" y="10980"/>
                  </a:lnTo>
                  <a:lnTo>
                    <a:pt x="18292" y="11170"/>
                  </a:lnTo>
                  <a:lnTo>
                    <a:pt x="18313" y="11361"/>
                  </a:lnTo>
                  <a:lnTo>
                    <a:pt x="18313" y="11573"/>
                  </a:lnTo>
                  <a:lnTo>
                    <a:pt x="18313" y="11764"/>
                  </a:lnTo>
                  <a:lnTo>
                    <a:pt x="18270" y="11976"/>
                  </a:lnTo>
                  <a:lnTo>
                    <a:pt x="18228" y="12167"/>
                  </a:lnTo>
                  <a:lnTo>
                    <a:pt x="18164" y="12357"/>
                  </a:lnTo>
                  <a:lnTo>
                    <a:pt x="18101" y="12527"/>
                  </a:lnTo>
                  <a:lnTo>
                    <a:pt x="17995" y="12718"/>
                  </a:lnTo>
                  <a:lnTo>
                    <a:pt x="17889" y="12887"/>
                  </a:lnTo>
                  <a:lnTo>
                    <a:pt x="17762" y="13057"/>
                  </a:lnTo>
                  <a:lnTo>
                    <a:pt x="17635" y="13205"/>
                  </a:lnTo>
                  <a:lnTo>
                    <a:pt x="17465" y="13332"/>
                  </a:lnTo>
                  <a:lnTo>
                    <a:pt x="14561" y="15770"/>
                  </a:lnTo>
                  <a:lnTo>
                    <a:pt x="14244" y="16024"/>
                  </a:lnTo>
                  <a:lnTo>
                    <a:pt x="13883" y="16236"/>
                  </a:lnTo>
                  <a:lnTo>
                    <a:pt x="13523" y="16427"/>
                  </a:lnTo>
                  <a:lnTo>
                    <a:pt x="13163" y="16596"/>
                  </a:lnTo>
                  <a:lnTo>
                    <a:pt x="12760" y="16723"/>
                  </a:lnTo>
                  <a:lnTo>
                    <a:pt x="12378" y="16829"/>
                  </a:lnTo>
                  <a:lnTo>
                    <a:pt x="11976" y="16893"/>
                  </a:lnTo>
                  <a:lnTo>
                    <a:pt x="11552" y="16914"/>
                  </a:lnTo>
                  <a:lnTo>
                    <a:pt x="9496" y="16999"/>
                  </a:lnTo>
                  <a:lnTo>
                    <a:pt x="9284" y="16999"/>
                  </a:lnTo>
                  <a:lnTo>
                    <a:pt x="9093" y="16978"/>
                  </a:lnTo>
                  <a:lnTo>
                    <a:pt x="8881" y="16914"/>
                  </a:lnTo>
                  <a:lnTo>
                    <a:pt x="8691" y="16851"/>
                  </a:lnTo>
                  <a:lnTo>
                    <a:pt x="8500" y="16766"/>
                  </a:lnTo>
                  <a:lnTo>
                    <a:pt x="8330" y="16660"/>
                  </a:lnTo>
                  <a:lnTo>
                    <a:pt x="8161" y="16533"/>
                  </a:lnTo>
                  <a:lnTo>
                    <a:pt x="8012" y="16384"/>
                  </a:lnTo>
                  <a:lnTo>
                    <a:pt x="7652" y="16003"/>
                  </a:lnTo>
                  <a:lnTo>
                    <a:pt x="7631" y="15982"/>
                  </a:lnTo>
                  <a:lnTo>
                    <a:pt x="7588" y="15982"/>
                  </a:lnTo>
                  <a:lnTo>
                    <a:pt x="6147" y="16066"/>
                  </a:lnTo>
                  <a:lnTo>
                    <a:pt x="5956" y="16066"/>
                  </a:lnTo>
                  <a:lnTo>
                    <a:pt x="5766" y="16024"/>
                  </a:lnTo>
                  <a:lnTo>
                    <a:pt x="5575" y="15982"/>
                  </a:lnTo>
                  <a:lnTo>
                    <a:pt x="5405" y="15918"/>
                  </a:lnTo>
                  <a:lnTo>
                    <a:pt x="5236" y="15833"/>
                  </a:lnTo>
                  <a:lnTo>
                    <a:pt x="5066" y="15706"/>
                  </a:lnTo>
                  <a:lnTo>
                    <a:pt x="4918" y="15579"/>
                  </a:lnTo>
                  <a:lnTo>
                    <a:pt x="4791" y="15431"/>
                  </a:lnTo>
                  <a:lnTo>
                    <a:pt x="467" y="9708"/>
                  </a:lnTo>
                  <a:lnTo>
                    <a:pt x="319" y="9496"/>
                  </a:lnTo>
                  <a:lnTo>
                    <a:pt x="234" y="9242"/>
                  </a:lnTo>
                  <a:lnTo>
                    <a:pt x="170" y="9009"/>
                  </a:lnTo>
                  <a:lnTo>
                    <a:pt x="149" y="8754"/>
                  </a:lnTo>
                  <a:lnTo>
                    <a:pt x="170" y="8500"/>
                  </a:lnTo>
                  <a:lnTo>
                    <a:pt x="234" y="8246"/>
                  </a:lnTo>
                  <a:lnTo>
                    <a:pt x="340" y="8012"/>
                  </a:lnTo>
                  <a:lnTo>
                    <a:pt x="488" y="7779"/>
                  </a:lnTo>
                  <a:lnTo>
                    <a:pt x="5872" y="870"/>
                  </a:lnTo>
                  <a:lnTo>
                    <a:pt x="5978" y="743"/>
                  </a:lnTo>
                  <a:lnTo>
                    <a:pt x="6084" y="637"/>
                  </a:lnTo>
                  <a:lnTo>
                    <a:pt x="6211" y="531"/>
                  </a:lnTo>
                  <a:lnTo>
                    <a:pt x="6338" y="446"/>
                  </a:lnTo>
                  <a:lnTo>
                    <a:pt x="6486" y="361"/>
                  </a:lnTo>
                  <a:lnTo>
                    <a:pt x="6635" y="298"/>
                  </a:lnTo>
                  <a:lnTo>
                    <a:pt x="6762" y="234"/>
                  </a:lnTo>
                  <a:lnTo>
                    <a:pt x="6931" y="192"/>
                  </a:lnTo>
                  <a:lnTo>
                    <a:pt x="7080" y="171"/>
                  </a:lnTo>
                  <a:lnTo>
                    <a:pt x="7228" y="149"/>
                  </a:lnTo>
                  <a:lnTo>
                    <a:pt x="7546" y="149"/>
                  </a:lnTo>
                  <a:lnTo>
                    <a:pt x="7694" y="171"/>
                  </a:lnTo>
                  <a:lnTo>
                    <a:pt x="7864" y="213"/>
                  </a:lnTo>
                  <a:lnTo>
                    <a:pt x="8012" y="255"/>
                  </a:lnTo>
                  <a:lnTo>
                    <a:pt x="8161" y="319"/>
                  </a:lnTo>
                  <a:lnTo>
                    <a:pt x="9008" y="743"/>
                  </a:lnTo>
                  <a:lnTo>
                    <a:pt x="9856" y="1230"/>
                  </a:lnTo>
                  <a:lnTo>
                    <a:pt x="10662" y="1718"/>
                  </a:lnTo>
                  <a:lnTo>
                    <a:pt x="11425" y="2269"/>
                  </a:lnTo>
                  <a:lnTo>
                    <a:pt x="11488" y="2290"/>
                  </a:lnTo>
                  <a:lnTo>
                    <a:pt x="11531" y="2248"/>
                  </a:lnTo>
                  <a:lnTo>
                    <a:pt x="11552" y="2205"/>
                  </a:lnTo>
                  <a:lnTo>
                    <a:pt x="11509" y="2163"/>
                  </a:lnTo>
                  <a:lnTo>
                    <a:pt x="10725" y="1612"/>
                  </a:lnTo>
                  <a:lnTo>
                    <a:pt x="9920" y="1103"/>
                  </a:lnTo>
                  <a:lnTo>
                    <a:pt x="9072" y="637"/>
                  </a:lnTo>
                  <a:lnTo>
                    <a:pt x="8224" y="192"/>
                  </a:lnTo>
                  <a:lnTo>
                    <a:pt x="8055" y="128"/>
                  </a:lnTo>
                  <a:lnTo>
                    <a:pt x="7885" y="86"/>
                  </a:lnTo>
                  <a:lnTo>
                    <a:pt x="7716" y="43"/>
                  </a:lnTo>
                  <a:lnTo>
                    <a:pt x="7546" y="22"/>
                  </a:lnTo>
                  <a:lnTo>
                    <a:pt x="7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0"/>
            <p:cNvSpPr/>
            <p:nvPr/>
          </p:nvSpPr>
          <p:spPr>
            <a:xfrm>
              <a:off x="9431700" y="2213075"/>
              <a:ext cx="254900" cy="207725"/>
            </a:xfrm>
            <a:custGeom>
              <a:avLst/>
              <a:gdLst/>
              <a:ahLst/>
              <a:cxnLst/>
              <a:rect l="l" t="t" r="r" b="b"/>
              <a:pathLst>
                <a:path w="10196" h="8309" extrusionOk="0">
                  <a:moveTo>
                    <a:pt x="5427" y="0"/>
                  </a:moveTo>
                  <a:lnTo>
                    <a:pt x="5363" y="21"/>
                  </a:lnTo>
                  <a:lnTo>
                    <a:pt x="531" y="4726"/>
                  </a:lnTo>
                  <a:lnTo>
                    <a:pt x="425" y="4854"/>
                  </a:lnTo>
                  <a:lnTo>
                    <a:pt x="319" y="4960"/>
                  </a:lnTo>
                  <a:lnTo>
                    <a:pt x="234" y="5108"/>
                  </a:lnTo>
                  <a:lnTo>
                    <a:pt x="170" y="5235"/>
                  </a:lnTo>
                  <a:lnTo>
                    <a:pt x="107" y="5383"/>
                  </a:lnTo>
                  <a:lnTo>
                    <a:pt x="64" y="5532"/>
                  </a:lnTo>
                  <a:lnTo>
                    <a:pt x="22" y="5680"/>
                  </a:lnTo>
                  <a:lnTo>
                    <a:pt x="22" y="5829"/>
                  </a:lnTo>
                  <a:lnTo>
                    <a:pt x="1" y="5977"/>
                  </a:lnTo>
                  <a:lnTo>
                    <a:pt x="22" y="6125"/>
                  </a:lnTo>
                  <a:lnTo>
                    <a:pt x="43" y="6295"/>
                  </a:lnTo>
                  <a:lnTo>
                    <a:pt x="86" y="6443"/>
                  </a:lnTo>
                  <a:lnTo>
                    <a:pt x="128" y="6592"/>
                  </a:lnTo>
                  <a:lnTo>
                    <a:pt x="192" y="6719"/>
                  </a:lnTo>
                  <a:lnTo>
                    <a:pt x="276" y="6867"/>
                  </a:lnTo>
                  <a:lnTo>
                    <a:pt x="361" y="6994"/>
                  </a:lnTo>
                  <a:lnTo>
                    <a:pt x="827" y="7630"/>
                  </a:lnTo>
                  <a:lnTo>
                    <a:pt x="955" y="7778"/>
                  </a:lnTo>
                  <a:lnTo>
                    <a:pt x="1103" y="7906"/>
                  </a:lnTo>
                  <a:lnTo>
                    <a:pt x="1273" y="8033"/>
                  </a:lnTo>
                  <a:lnTo>
                    <a:pt x="1442" y="8139"/>
                  </a:lnTo>
                  <a:lnTo>
                    <a:pt x="1612" y="8202"/>
                  </a:lnTo>
                  <a:lnTo>
                    <a:pt x="1802" y="8266"/>
                  </a:lnTo>
                  <a:lnTo>
                    <a:pt x="1993" y="8287"/>
                  </a:lnTo>
                  <a:lnTo>
                    <a:pt x="2205" y="8308"/>
                  </a:lnTo>
                  <a:lnTo>
                    <a:pt x="2375" y="8287"/>
                  </a:lnTo>
                  <a:lnTo>
                    <a:pt x="2544" y="8266"/>
                  </a:lnTo>
                  <a:lnTo>
                    <a:pt x="2735" y="8224"/>
                  </a:lnTo>
                  <a:lnTo>
                    <a:pt x="2905" y="8160"/>
                  </a:lnTo>
                  <a:lnTo>
                    <a:pt x="10153" y="4896"/>
                  </a:lnTo>
                  <a:lnTo>
                    <a:pt x="10195" y="4854"/>
                  </a:lnTo>
                  <a:lnTo>
                    <a:pt x="10195" y="4790"/>
                  </a:lnTo>
                  <a:lnTo>
                    <a:pt x="10153" y="4769"/>
                  </a:lnTo>
                  <a:lnTo>
                    <a:pt x="10111" y="4769"/>
                  </a:lnTo>
                  <a:lnTo>
                    <a:pt x="2841" y="8033"/>
                  </a:lnTo>
                  <a:lnTo>
                    <a:pt x="2587" y="8118"/>
                  </a:lnTo>
                  <a:lnTo>
                    <a:pt x="2332" y="8160"/>
                  </a:lnTo>
                  <a:lnTo>
                    <a:pt x="2057" y="8160"/>
                  </a:lnTo>
                  <a:lnTo>
                    <a:pt x="1802" y="8118"/>
                  </a:lnTo>
                  <a:lnTo>
                    <a:pt x="1569" y="8033"/>
                  </a:lnTo>
                  <a:lnTo>
                    <a:pt x="1336" y="7906"/>
                  </a:lnTo>
                  <a:lnTo>
                    <a:pt x="1124" y="7736"/>
                  </a:lnTo>
                  <a:lnTo>
                    <a:pt x="933" y="7545"/>
                  </a:lnTo>
                  <a:lnTo>
                    <a:pt x="467" y="6909"/>
                  </a:lnTo>
                  <a:lnTo>
                    <a:pt x="382" y="6782"/>
                  </a:lnTo>
                  <a:lnTo>
                    <a:pt x="319" y="6655"/>
                  </a:lnTo>
                  <a:lnTo>
                    <a:pt x="255" y="6528"/>
                  </a:lnTo>
                  <a:lnTo>
                    <a:pt x="213" y="6401"/>
                  </a:lnTo>
                  <a:lnTo>
                    <a:pt x="170" y="6252"/>
                  </a:lnTo>
                  <a:lnTo>
                    <a:pt x="149" y="6125"/>
                  </a:lnTo>
                  <a:lnTo>
                    <a:pt x="149" y="5850"/>
                  </a:lnTo>
                  <a:lnTo>
                    <a:pt x="192" y="5553"/>
                  </a:lnTo>
                  <a:lnTo>
                    <a:pt x="234" y="5426"/>
                  </a:lnTo>
                  <a:lnTo>
                    <a:pt x="298" y="5299"/>
                  </a:lnTo>
                  <a:lnTo>
                    <a:pt x="361" y="5172"/>
                  </a:lnTo>
                  <a:lnTo>
                    <a:pt x="425" y="5044"/>
                  </a:lnTo>
                  <a:lnTo>
                    <a:pt x="531" y="4938"/>
                  </a:lnTo>
                  <a:lnTo>
                    <a:pt x="615" y="4832"/>
                  </a:lnTo>
                  <a:lnTo>
                    <a:pt x="5469" y="127"/>
                  </a:lnTo>
                  <a:lnTo>
                    <a:pt x="5490" y="85"/>
                  </a:lnTo>
                  <a:lnTo>
                    <a:pt x="5469" y="21"/>
                  </a:lnTo>
                  <a:lnTo>
                    <a:pt x="5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0"/>
            <p:cNvSpPr/>
            <p:nvPr/>
          </p:nvSpPr>
          <p:spPr>
            <a:xfrm>
              <a:off x="9565225" y="2426600"/>
              <a:ext cx="142575" cy="47175"/>
            </a:xfrm>
            <a:custGeom>
              <a:avLst/>
              <a:gdLst/>
              <a:ahLst/>
              <a:cxnLst/>
              <a:rect l="l" t="t" r="r" b="b"/>
              <a:pathLst>
                <a:path w="5703" h="1887" extrusionOk="0">
                  <a:moveTo>
                    <a:pt x="5596" y="0"/>
                  </a:moveTo>
                  <a:lnTo>
                    <a:pt x="4431" y="679"/>
                  </a:lnTo>
                  <a:lnTo>
                    <a:pt x="4197" y="806"/>
                  </a:lnTo>
                  <a:lnTo>
                    <a:pt x="3943" y="912"/>
                  </a:lnTo>
                  <a:lnTo>
                    <a:pt x="3668" y="997"/>
                  </a:lnTo>
                  <a:lnTo>
                    <a:pt x="3392" y="1060"/>
                  </a:lnTo>
                  <a:lnTo>
                    <a:pt x="64" y="1760"/>
                  </a:lnTo>
                  <a:lnTo>
                    <a:pt x="22" y="1781"/>
                  </a:lnTo>
                  <a:lnTo>
                    <a:pt x="1" y="1844"/>
                  </a:lnTo>
                  <a:lnTo>
                    <a:pt x="22" y="1866"/>
                  </a:lnTo>
                  <a:lnTo>
                    <a:pt x="64" y="1887"/>
                  </a:lnTo>
                  <a:lnTo>
                    <a:pt x="86" y="1887"/>
                  </a:lnTo>
                  <a:lnTo>
                    <a:pt x="3434" y="1209"/>
                  </a:lnTo>
                  <a:lnTo>
                    <a:pt x="3710" y="1124"/>
                  </a:lnTo>
                  <a:lnTo>
                    <a:pt x="3985" y="1039"/>
                  </a:lnTo>
                  <a:lnTo>
                    <a:pt x="4261" y="933"/>
                  </a:lnTo>
                  <a:lnTo>
                    <a:pt x="4515" y="785"/>
                  </a:lnTo>
                  <a:lnTo>
                    <a:pt x="5681" y="128"/>
                  </a:lnTo>
                  <a:lnTo>
                    <a:pt x="5702" y="85"/>
                  </a:lnTo>
                  <a:lnTo>
                    <a:pt x="5702" y="22"/>
                  </a:lnTo>
                  <a:lnTo>
                    <a:pt x="56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0"/>
            <p:cNvSpPr/>
            <p:nvPr/>
          </p:nvSpPr>
          <p:spPr>
            <a:xfrm>
              <a:off x="8441400" y="1602125"/>
              <a:ext cx="518750" cy="602475"/>
            </a:xfrm>
            <a:custGeom>
              <a:avLst/>
              <a:gdLst/>
              <a:ahLst/>
              <a:cxnLst/>
              <a:rect l="l" t="t" r="r" b="b"/>
              <a:pathLst>
                <a:path w="20750" h="24099" extrusionOk="0">
                  <a:moveTo>
                    <a:pt x="10704" y="1"/>
                  </a:moveTo>
                  <a:lnTo>
                    <a:pt x="3307" y="6656"/>
                  </a:lnTo>
                  <a:lnTo>
                    <a:pt x="2946" y="6995"/>
                  </a:lnTo>
                  <a:lnTo>
                    <a:pt x="2586" y="7377"/>
                  </a:lnTo>
                  <a:lnTo>
                    <a:pt x="2268" y="7737"/>
                  </a:lnTo>
                  <a:lnTo>
                    <a:pt x="1950" y="8140"/>
                  </a:lnTo>
                  <a:lnTo>
                    <a:pt x="1675" y="8542"/>
                  </a:lnTo>
                  <a:lnTo>
                    <a:pt x="1420" y="8945"/>
                  </a:lnTo>
                  <a:lnTo>
                    <a:pt x="1166" y="9369"/>
                  </a:lnTo>
                  <a:lnTo>
                    <a:pt x="954" y="9793"/>
                  </a:lnTo>
                  <a:lnTo>
                    <a:pt x="763" y="10238"/>
                  </a:lnTo>
                  <a:lnTo>
                    <a:pt x="594" y="10683"/>
                  </a:lnTo>
                  <a:lnTo>
                    <a:pt x="445" y="11149"/>
                  </a:lnTo>
                  <a:lnTo>
                    <a:pt x="297" y="11594"/>
                  </a:lnTo>
                  <a:lnTo>
                    <a:pt x="191" y="12060"/>
                  </a:lnTo>
                  <a:lnTo>
                    <a:pt x="106" y="12527"/>
                  </a:lnTo>
                  <a:lnTo>
                    <a:pt x="43" y="13014"/>
                  </a:lnTo>
                  <a:lnTo>
                    <a:pt x="0" y="13481"/>
                  </a:lnTo>
                  <a:lnTo>
                    <a:pt x="0" y="13947"/>
                  </a:lnTo>
                  <a:lnTo>
                    <a:pt x="0" y="14434"/>
                  </a:lnTo>
                  <a:lnTo>
                    <a:pt x="22" y="14901"/>
                  </a:lnTo>
                  <a:lnTo>
                    <a:pt x="64" y="15388"/>
                  </a:lnTo>
                  <a:lnTo>
                    <a:pt x="149" y="15854"/>
                  </a:lnTo>
                  <a:lnTo>
                    <a:pt x="234" y="16321"/>
                  </a:lnTo>
                  <a:lnTo>
                    <a:pt x="361" y="16787"/>
                  </a:lnTo>
                  <a:lnTo>
                    <a:pt x="488" y="17253"/>
                  </a:lnTo>
                  <a:lnTo>
                    <a:pt x="657" y="17698"/>
                  </a:lnTo>
                  <a:lnTo>
                    <a:pt x="848" y="18143"/>
                  </a:lnTo>
                  <a:lnTo>
                    <a:pt x="1060" y="18588"/>
                  </a:lnTo>
                  <a:lnTo>
                    <a:pt x="1293" y="19033"/>
                  </a:lnTo>
                  <a:lnTo>
                    <a:pt x="1548" y="19457"/>
                  </a:lnTo>
                  <a:lnTo>
                    <a:pt x="1823" y="19860"/>
                  </a:lnTo>
                  <a:lnTo>
                    <a:pt x="2120" y="20263"/>
                  </a:lnTo>
                  <a:lnTo>
                    <a:pt x="2438" y="20665"/>
                  </a:lnTo>
                  <a:lnTo>
                    <a:pt x="2713" y="20962"/>
                  </a:lnTo>
                  <a:lnTo>
                    <a:pt x="2989" y="21259"/>
                  </a:lnTo>
                  <a:lnTo>
                    <a:pt x="3286" y="21513"/>
                  </a:lnTo>
                  <a:lnTo>
                    <a:pt x="3582" y="21789"/>
                  </a:lnTo>
                  <a:lnTo>
                    <a:pt x="3879" y="22022"/>
                  </a:lnTo>
                  <a:lnTo>
                    <a:pt x="4176" y="22255"/>
                  </a:lnTo>
                  <a:lnTo>
                    <a:pt x="4494" y="22467"/>
                  </a:lnTo>
                  <a:lnTo>
                    <a:pt x="4812" y="22679"/>
                  </a:lnTo>
                  <a:lnTo>
                    <a:pt x="5129" y="22870"/>
                  </a:lnTo>
                  <a:lnTo>
                    <a:pt x="5447" y="23039"/>
                  </a:lnTo>
                  <a:lnTo>
                    <a:pt x="5786" y="23209"/>
                  </a:lnTo>
                  <a:lnTo>
                    <a:pt x="6126" y="23357"/>
                  </a:lnTo>
                  <a:lnTo>
                    <a:pt x="6443" y="23484"/>
                  </a:lnTo>
                  <a:lnTo>
                    <a:pt x="6783" y="23611"/>
                  </a:lnTo>
                  <a:lnTo>
                    <a:pt x="7143" y="23717"/>
                  </a:lnTo>
                  <a:lnTo>
                    <a:pt x="7482" y="23802"/>
                  </a:lnTo>
                  <a:lnTo>
                    <a:pt x="7821" y="23887"/>
                  </a:lnTo>
                  <a:lnTo>
                    <a:pt x="8160" y="23951"/>
                  </a:lnTo>
                  <a:lnTo>
                    <a:pt x="8860" y="24057"/>
                  </a:lnTo>
                  <a:lnTo>
                    <a:pt x="9559" y="24099"/>
                  </a:lnTo>
                  <a:lnTo>
                    <a:pt x="10280" y="24099"/>
                  </a:lnTo>
                  <a:lnTo>
                    <a:pt x="10958" y="24057"/>
                  </a:lnTo>
                  <a:lnTo>
                    <a:pt x="11657" y="23972"/>
                  </a:lnTo>
                  <a:lnTo>
                    <a:pt x="12336" y="23823"/>
                  </a:lnTo>
                  <a:lnTo>
                    <a:pt x="13014" y="23633"/>
                  </a:lnTo>
                  <a:lnTo>
                    <a:pt x="13671" y="23400"/>
                  </a:lnTo>
                  <a:lnTo>
                    <a:pt x="14307" y="23124"/>
                  </a:lnTo>
                  <a:lnTo>
                    <a:pt x="14921" y="22806"/>
                  </a:lnTo>
                  <a:lnTo>
                    <a:pt x="15536" y="22446"/>
                  </a:lnTo>
                  <a:lnTo>
                    <a:pt x="16108" y="22043"/>
                  </a:lnTo>
                  <a:lnTo>
                    <a:pt x="16638" y="21598"/>
                  </a:lnTo>
                  <a:lnTo>
                    <a:pt x="17168" y="21111"/>
                  </a:lnTo>
                  <a:lnTo>
                    <a:pt x="17401" y="20856"/>
                  </a:lnTo>
                  <a:lnTo>
                    <a:pt x="17634" y="20602"/>
                  </a:lnTo>
                  <a:lnTo>
                    <a:pt x="17867" y="20326"/>
                  </a:lnTo>
                  <a:lnTo>
                    <a:pt x="18079" y="20030"/>
                  </a:lnTo>
                  <a:lnTo>
                    <a:pt x="18291" y="19733"/>
                  </a:lnTo>
                  <a:lnTo>
                    <a:pt x="18482" y="19436"/>
                  </a:lnTo>
                  <a:lnTo>
                    <a:pt x="18673" y="19118"/>
                  </a:lnTo>
                  <a:lnTo>
                    <a:pt x="18863" y="18800"/>
                  </a:lnTo>
                  <a:lnTo>
                    <a:pt x="19012" y="18482"/>
                  </a:lnTo>
                  <a:lnTo>
                    <a:pt x="19181" y="18143"/>
                  </a:lnTo>
                  <a:lnTo>
                    <a:pt x="19309" y="17783"/>
                  </a:lnTo>
                  <a:lnTo>
                    <a:pt x="19436" y="17423"/>
                  </a:lnTo>
                  <a:lnTo>
                    <a:pt x="19563" y="17062"/>
                  </a:lnTo>
                  <a:lnTo>
                    <a:pt x="19669" y="16702"/>
                  </a:lnTo>
                  <a:lnTo>
                    <a:pt x="19754" y="16321"/>
                  </a:lnTo>
                  <a:lnTo>
                    <a:pt x="19838" y="15918"/>
                  </a:lnTo>
                  <a:lnTo>
                    <a:pt x="19902" y="15536"/>
                  </a:lnTo>
                  <a:lnTo>
                    <a:pt x="19944" y="15134"/>
                  </a:lnTo>
                  <a:lnTo>
                    <a:pt x="20750" y="7377"/>
                  </a:lnTo>
                  <a:lnTo>
                    <a:pt x="107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0"/>
            <p:cNvSpPr/>
            <p:nvPr/>
          </p:nvSpPr>
          <p:spPr>
            <a:xfrm>
              <a:off x="8501275" y="1708625"/>
              <a:ext cx="458875" cy="495975"/>
            </a:xfrm>
            <a:custGeom>
              <a:avLst/>
              <a:gdLst/>
              <a:ahLst/>
              <a:cxnLst/>
              <a:rect l="l" t="t" r="r" b="b"/>
              <a:pathLst>
                <a:path w="18355" h="19839" extrusionOk="0">
                  <a:moveTo>
                    <a:pt x="14116" y="1"/>
                  </a:moveTo>
                  <a:lnTo>
                    <a:pt x="13289" y="7906"/>
                  </a:lnTo>
                  <a:lnTo>
                    <a:pt x="13205" y="8542"/>
                  </a:lnTo>
                  <a:lnTo>
                    <a:pt x="13077" y="9157"/>
                  </a:lnTo>
                  <a:lnTo>
                    <a:pt x="12929" y="9750"/>
                  </a:lnTo>
                  <a:lnTo>
                    <a:pt x="12738" y="10323"/>
                  </a:lnTo>
                  <a:lnTo>
                    <a:pt x="12526" y="10874"/>
                  </a:lnTo>
                  <a:lnTo>
                    <a:pt x="12293" y="11404"/>
                  </a:lnTo>
                  <a:lnTo>
                    <a:pt x="12018" y="11912"/>
                  </a:lnTo>
                  <a:lnTo>
                    <a:pt x="11721" y="12400"/>
                  </a:lnTo>
                  <a:lnTo>
                    <a:pt x="11382" y="12866"/>
                  </a:lnTo>
                  <a:lnTo>
                    <a:pt x="11043" y="13311"/>
                  </a:lnTo>
                  <a:lnTo>
                    <a:pt x="10661" y="13714"/>
                  </a:lnTo>
                  <a:lnTo>
                    <a:pt x="10280" y="14116"/>
                  </a:lnTo>
                  <a:lnTo>
                    <a:pt x="9856" y="14477"/>
                  </a:lnTo>
                  <a:lnTo>
                    <a:pt x="9432" y="14837"/>
                  </a:lnTo>
                  <a:lnTo>
                    <a:pt x="8987" y="15155"/>
                  </a:lnTo>
                  <a:lnTo>
                    <a:pt x="8521" y="15452"/>
                  </a:lnTo>
                  <a:lnTo>
                    <a:pt x="8033" y="15706"/>
                  </a:lnTo>
                  <a:lnTo>
                    <a:pt x="7546" y="15960"/>
                  </a:lnTo>
                  <a:lnTo>
                    <a:pt x="7037" y="16172"/>
                  </a:lnTo>
                  <a:lnTo>
                    <a:pt x="6528" y="16363"/>
                  </a:lnTo>
                  <a:lnTo>
                    <a:pt x="5998" y="16511"/>
                  </a:lnTo>
                  <a:lnTo>
                    <a:pt x="5469" y="16660"/>
                  </a:lnTo>
                  <a:lnTo>
                    <a:pt x="4917" y="16766"/>
                  </a:lnTo>
                  <a:lnTo>
                    <a:pt x="4388" y="16829"/>
                  </a:lnTo>
                  <a:lnTo>
                    <a:pt x="3837" y="16872"/>
                  </a:lnTo>
                  <a:lnTo>
                    <a:pt x="3285" y="16893"/>
                  </a:lnTo>
                  <a:lnTo>
                    <a:pt x="2734" y="16872"/>
                  </a:lnTo>
                  <a:lnTo>
                    <a:pt x="2183" y="16829"/>
                  </a:lnTo>
                  <a:lnTo>
                    <a:pt x="1632" y="16766"/>
                  </a:lnTo>
                  <a:lnTo>
                    <a:pt x="1081" y="16639"/>
                  </a:lnTo>
                  <a:lnTo>
                    <a:pt x="530" y="16511"/>
                  </a:lnTo>
                  <a:lnTo>
                    <a:pt x="0" y="16342"/>
                  </a:lnTo>
                  <a:lnTo>
                    <a:pt x="0" y="16342"/>
                  </a:lnTo>
                  <a:lnTo>
                    <a:pt x="43" y="16405"/>
                  </a:lnTo>
                  <a:lnTo>
                    <a:pt x="318" y="16702"/>
                  </a:lnTo>
                  <a:lnTo>
                    <a:pt x="594" y="16999"/>
                  </a:lnTo>
                  <a:lnTo>
                    <a:pt x="891" y="17253"/>
                  </a:lnTo>
                  <a:lnTo>
                    <a:pt x="1187" y="17529"/>
                  </a:lnTo>
                  <a:lnTo>
                    <a:pt x="1484" y="17762"/>
                  </a:lnTo>
                  <a:lnTo>
                    <a:pt x="1781" y="17995"/>
                  </a:lnTo>
                  <a:lnTo>
                    <a:pt x="2099" y="18207"/>
                  </a:lnTo>
                  <a:lnTo>
                    <a:pt x="2417" y="18419"/>
                  </a:lnTo>
                  <a:lnTo>
                    <a:pt x="2734" y="18610"/>
                  </a:lnTo>
                  <a:lnTo>
                    <a:pt x="3052" y="18779"/>
                  </a:lnTo>
                  <a:lnTo>
                    <a:pt x="3391" y="18949"/>
                  </a:lnTo>
                  <a:lnTo>
                    <a:pt x="3731" y="19097"/>
                  </a:lnTo>
                  <a:lnTo>
                    <a:pt x="4048" y="19224"/>
                  </a:lnTo>
                  <a:lnTo>
                    <a:pt x="4388" y="19351"/>
                  </a:lnTo>
                  <a:lnTo>
                    <a:pt x="4748" y="19457"/>
                  </a:lnTo>
                  <a:lnTo>
                    <a:pt x="5087" y="19542"/>
                  </a:lnTo>
                  <a:lnTo>
                    <a:pt x="5426" y="19627"/>
                  </a:lnTo>
                  <a:lnTo>
                    <a:pt x="5765" y="19691"/>
                  </a:lnTo>
                  <a:lnTo>
                    <a:pt x="6465" y="19797"/>
                  </a:lnTo>
                  <a:lnTo>
                    <a:pt x="7164" y="19839"/>
                  </a:lnTo>
                  <a:lnTo>
                    <a:pt x="7885" y="19839"/>
                  </a:lnTo>
                  <a:lnTo>
                    <a:pt x="8563" y="19797"/>
                  </a:lnTo>
                  <a:lnTo>
                    <a:pt x="9262" y="19712"/>
                  </a:lnTo>
                  <a:lnTo>
                    <a:pt x="9941" y="19563"/>
                  </a:lnTo>
                  <a:lnTo>
                    <a:pt x="10619" y="19373"/>
                  </a:lnTo>
                  <a:lnTo>
                    <a:pt x="11276" y="19140"/>
                  </a:lnTo>
                  <a:lnTo>
                    <a:pt x="11912" y="18864"/>
                  </a:lnTo>
                  <a:lnTo>
                    <a:pt x="12526" y="18546"/>
                  </a:lnTo>
                  <a:lnTo>
                    <a:pt x="13141" y="18186"/>
                  </a:lnTo>
                  <a:lnTo>
                    <a:pt x="13713" y="17783"/>
                  </a:lnTo>
                  <a:lnTo>
                    <a:pt x="14243" y="17338"/>
                  </a:lnTo>
                  <a:lnTo>
                    <a:pt x="14773" y="16851"/>
                  </a:lnTo>
                  <a:lnTo>
                    <a:pt x="15006" y="16596"/>
                  </a:lnTo>
                  <a:lnTo>
                    <a:pt x="15239" y="16342"/>
                  </a:lnTo>
                  <a:lnTo>
                    <a:pt x="15472" y="16066"/>
                  </a:lnTo>
                  <a:lnTo>
                    <a:pt x="15684" y="15770"/>
                  </a:lnTo>
                  <a:lnTo>
                    <a:pt x="15896" y="15473"/>
                  </a:lnTo>
                  <a:lnTo>
                    <a:pt x="16087" y="15176"/>
                  </a:lnTo>
                  <a:lnTo>
                    <a:pt x="16278" y="14858"/>
                  </a:lnTo>
                  <a:lnTo>
                    <a:pt x="16468" y="14540"/>
                  </a:lnTo>
                  <a:lnTo>
                    <a:pt x="16617" y="14222"/>
                  </a:lnTo>
                  <a:lnTo>
                    <a:pt x="16786" y="13883"/>
                  </a:lnTo>
                  <a:lnTo>
                    <a:pt x="16914" y="13523"/>
                  </a:lnTo>
                  <a:lnTo>
                    <a:pt x="17041" y="13163"/>
                  </a:lnTo>
                  <a:lnTo>
                    <a:pt x="17168" y="12802"/>
                  </a:lnTo>
                  <a:lnTo>
                    <a:pt x="17274" y="12442"/>
                  </a:lnTo>
                  <a:lnTo>
                    <a:pt x="17359" y="12061"/>
                  </a:lnTo>
                  <a:lnTo>
                    <a:pt x="17443" y="11658"/>
                  </a:lnTo>
                  <a:lnTo>
                    <a:pt x="17507" y="11276"/>
                  </a:lnTo>
                  <a:lnTo>
                    <a:pt x="17549" y="10874"/>
                  </a:lnTo>
                  <a:lnTo>
                    <a:pt x="18355" y="3117"/>
                  </a:lnTo>
                  <a:lnTo>
                    <a:pt x="14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0"/>
            <p:cNvSpPr/>
            <p:nvPr/>
          </p:nvSpPr>
          <p:spPr>
            <a:xfrm>
              <a:off x="8932050" y="1367925"/>
              <a:ext cx="116075" cy="181775"/>
            </a:xfrm>
            <a:custGeom>
              <a:avLst/>
              <a:gdLst/>
              <a:ahLst/>
              <a:cxnLst/>
              <a:rect l="l" t="t" r="r" b="b"/>
              <a:pathLst>
                <a:path w="4643" h="7271" extrusionOk="0">
                  <a:moveTo>
                    <a:pt x="2798" y="1"/>
                  </a:moveTo>
                  <a:lnTo>
                    <a:pt x="2544" y="43"/>
                  </a:lnTo>
                  <a:lnTo>
                    <a:pt x="2311" y="107"/>
                  </a:lnTo>
                  <a:lnTo>
                    <a:pt x="2078" y="213"/>
                  </a:lnTo>
                  <a:lnTo>
                    <a:pt x="1866" y="319"/>
                  </a:lnTo>
                  <a:lnTo>
                    <a:pt x="1675" y="467"/>
                  </a:lnTo>
                  <a:lnTo>
                    <a:pt x="1484" y="637"/>
                  </a:lnTo>
                  <a:lnTo>
                    <a:pt x="1293" y="806"/>
                  </a:lnTo>
                  <a:lnTo>
                    <a:pt x="1145" y="997"/>
                  </a:lnTo>
                  <a:lnTo>
                    <a:pt x="997" y="1209"/>
                  </a:lnTo>
                  <a:lnTo>
                    <a:pt x="869" y="1421"/>
                  </a:lnTo>
                  <a:lnTo>
                    <a:pt x="615" y="1866"/>
                  </a:lnTo>
                  <a:lnTo>
                    <a:pt x="382" y="2332"/>
                  </a:lnTo>
                  <a:lnTo>
                    <a:pt x="170" y="2820"/>
                  </a:lnTo>
                  <a:lnTo>
                    <a:pt x="0" y="3286"/>
                  </a:lnTo>
                  <a:lnTo>
                    <a:pt x="3031" y="7271"/>
                  </a:lnTo>
                  <a:lnTo>
                    <a:pt x="3349" y="6741"/>
                  </a:lnTo>
                  <a:lnTo>
                    <a:pt x="3646" y="6147"/>
                  </a:lnTo>
                  <a:lnTo>
                    <a:pt x="3921" y="5554"/>
                  </a:lnTo>
                  <a:lnTo>
                    <a:pt x="4133" y="4918"/>
                  </a:lnTo>
                  <a:lnTo>
                    <a:pt x="4324" y="4282"/>
                  </a:lnTo>
                  <a:lnTo>
                    <a:pt x="4473" y="3625"/>
                  </a:lnTo>
                  <a:lnTo>
                    <a:pt x="4578" y="2989"/>
                  </a:lnTo>
                  <a:lnTo>
                    <a:pt x="4642" y="2353"/>
                  </a:lnTo>
                  <a:lnTo>
                    <a:pt x="4642" y="2099"/>
                  </a:lnTo>
                  <a:lnTo>
                    <a:pt x="4642" y="1845"/>
                  </a:lnTo>
                  <a:lnTo>
                    <a:pt x="4621" y="1590"/>
                  </a:lnTo>
                  <a:lnTo>
                    <a:pt x="4578" y="1336"/>
                  </a:lnTo>
                  <a:lnTo>
                    <a:pt x="4515" y="1103"/>
                  </a:lnTo>
                  <a:lnTo>
                    <a:pt x="4430" y="870"/>
                  </a:lnTo>
                  <a:lnTo>
                    <a:pt x="4303" y="658"/>
                  </a:lnTo>
                  <a:lnTo>
                    <a:pt x="4155" y="467"/>
                  </a:lnTo>
                  <a:lnTo>
                    <a:pt x="3964" y="298"/>
                  </a:lnTo>
                  <a:lnTo>
                    <a:pt x="3752" y="170"/>
                  </a:lnTo>
                  <a:lnTo>
                    <a:pt x="3540" y="86"/>
                  </a:lnTo>
                  <a:lnTo>
                    <a:pt x="3286" y="22"/>
                  </a:lnTo>
                  <a:lnTo>
                    <a:pt x="3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0"/>
            <p:cNvSpPr/>
            <p:nvPr/>
          </p:nvSpPr>
          <p:spPr>
            <a:xfrm>
              <a:off x="9005700" y="1477075"/>
              <a:ext cx="35000" cy="74225"/>
            </a:xfrm>
            <a:custGeom>
              <a:avLst/>
              <a:gdLst/>
              <a:ahLst/>
              <a:cxnLst/>
              <a:rect l="l" t="t" r="r" b="b"/>
              <a:pathLst>
                <a:path w="1400" h="2969" extrusionOk="0">
                  <a:moveTo>
                    <a:pt x="1357" y="1"/>
                  </a:moveTo>
                  <a:lnTo>
                    <a:pt x="1315" y="22"/>
                  </a:lnTo>
                  <a:lnTo>
                    <a:pt x="1272" y="65"/>
                  </a:lnTo>
                  <a:lnTo>
                    <a:pt x="1166" y="446"/>
                  </a:lnTo>
                  <a:lnTo>
                    <a:pt x="1039" y="828"/>
                  </a:lnTo>
                  <a:lnTo>
                    <a:pt x="891" y="1188"/>
                  </a:lnTo>
                  <a:lnTo>
                    <a:pt x="742" y="1548"/>
                  </a:lnTo>
                  <a:lnTo>
                    <a:pt x="573" y="1908"/>
                  </a:lnTo>
                  <a:lnTo>
                    <a:pt x="403" y="2248"/>
                  </a:lnTo>
                  <a:lnTo>
                    <a:pt x="212" y="2565"/>
                  </a:lnTo>
                  <a:lnTo>
                    <a:pt x="22" y="2862"/>
                  </a:lnTo>
                  <a:lnTo>
                    <a:pt x="0" y="2926"/>
                  </a:lnTo>
                  <a:lnTo>
                    <a:pt x="43" y="2968"/>
                  </a:lnTo>
                  <a:lnTo>
                    <a:pt x="106" y="2968"/>
                  </a:lnTo>
                  <a:lnTo>
                    <a:pt x="128" y="2947"/>
                  </a:lnTo>
                  <a:lnTo>
                    <a:pt x="340" y="2629"/>
                  </a:lnTo>
                  <a:lnTo>
                    <a:pt x="509" y="2311"/>
                  </a:lnTo>
                  <a:lnTo>
                    <a:pt x="700" y="1972"/>
                  </a:lnTo>
                  <a:lnTo>
                    <a:pt x="869" y="1612"/>
                  </a:lnTo>
                  <a:lnTo>
                    <a:pt x="1018" y="1251"/>
                  </a:lnTo>
                  <a:lnTo>
                    <a:pt x="1166" y="870"/>
                  </a:lnTo>
                  <a:lnTo>
                    <a:pt x="1293" y="488"/>
                  </a:lnTo>
                  <a:lnTo>
                    <a:pt x="1399" y="86"/>
                  </a:lnTo>
                  <a:lnTo>
                    <a:pt x="1399" y="43"/>
                  </a:lnTo>
                  <a:lnTo>
                    <a:pt x="13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0"/>
            <p:cNvSpPr/>
            <p:nvPr/>
          </p:nvSpPr>
          <p:spPr>
            <a:xfrm>
              <a:off x="8930450" y="1365825"/>
              <a:ext cx="107075" cy="85850"/>
            </a:xfrm>
            <a:custGeom>
              <a:avLst/>
              <a:gdLst/>
              <a:ahLst/>
              <a:cxnLst/>
              <a:rect l="l" t="t" r="r" b="b"/>
              <a:pathLst>
                <a:path w="4283" h="3434" extrusionOk="0">
                  <a:moveTo>
                    <a:pt x="3138" y="0"/>
                  </a:moveTo>
                  <a:lnTo>
                    <a:pt x="2883" y="21"/>
                  </a:lnTo>
                  <a:lnTo>
                    <a:pt x="2608" y="42"/>
                  </a:lnTo>
                  <a:lnTo>
                    <a:pt x="2353" y="127"/>
                  </a:lnTo>
                  <a:lnTo>
                    <a:pt x="2078" y="233"/>
                  </a:lnTo>
                  <a:lnTo>
                    <a:pt x="1845" y="382"/>
                  </a:lnTo>
                  <a:lnTo>
                    <a:pt x="1633" y="551"/>
                  </a:lnTo>
                  <a:lnTo>
                    <a:pt x="1442" y="721"/>
                  </a:lnTo>
                  <a:lnTo>
                    <a:pt x="1251" y="911"/>
                  </a:lnTo>
                  <a:lnTo>
                    <a:pt x="1103" y="1102"/>
                  </a:lnTo>
                  <a:lnTo>
                    <a:pt x="976" y="1293"/>
                  </a:lnTo>
                  <a:lnTo>
                    <a:pt x="870" y="1462"/>
                  </a:lnTo>
                  <a:lnTo>
                    <a:pt x="637" y="1865"/>
                  </a:lnTo>
                  <a:lnTo>
                    <a:pt x="404" y="2331"/>
                  </a:lnTo>
                  <a:lnTo>
                    <a:pt x="192" y="2840"/>
                  </a:lnTo>
                  <a:lnTo>
                    <a:pt x="86" y="3094"/>
                  </a:lnTo>
                  <a:lnTo>
                    <a:pt x="1" y="3349"/>
                  </a:lnTo>
                  <a:lnTo>
                    <a:pt x="1" y="3412"/>
                  </a:lnTo>
                  <a:lnTo>
                    <a:pt x="43" y="3434"/>
                  </a:lnTo>
                  <a:lnTo>
                    <a:pt x="107" y="3434"/>
                  </a:lnTo>
                  <a:lnTo>
                    <a:pt x="128" y="3391"/>
                  </a:lnTo>
                  <a:lnTo>
                    <a:pt x="213" y="3137"/>
                  </a:lnTo>
                  <a:lnTo>
                    <a:pt x="319" y="2883"/>
                  </a:lnTo>
                  <a:lnTo>
                    <a:pt x="531" y="2374"/>
                  </a:lnTo>
                  <a:lnTo>
                    <a:pt x="764" y="1929"/>
                  </a:lnTo>
                  <a:lnTo>
                    <a:pt x="997" y="1526"/>
                  </a:lnTo>
                  <a:lnTo>
                    <a:pt x="1124" y="1314"/>
                  </a:lnTo>
                  <a:lnTo>
                    <a:pt x="1294" y="1102"/>
                  </a:lnTo>
                  <a:lnTo>
                    <a:pt x="1442" y="911"/>
                  </a:lnTo>
                  <a:lnTo>
                    <a:pt x="1633" y="742"/>
                  </a:lnTo>
                  <a:lnTo>
                    <a:pt x="1802" y="572"/>
                  </a:lnTo>
                  <a:lnTo>
                    <a:pt x="1993" y="445"/>
                  </a:lnTo>
                  <a:lnTo>
                    <a:pt x="2184" y="339"/>
                  </a:lnTo>
                  <a:lnTo>
                    <a:pt x="2396" y="254"/>
                  </a:lnTo>
                  <a:lnTo>
                    <a:pt x="2629" y="191"/>
                  </a:lnTo>
                  <a:lnTo>
                    <a:pt x="2883" y="148"/>
                  </a:lnTo>
                  <a:lnTo>
                    <a:pt x="3138" y="148"/>
                  </a:lnTo>
                  <a:lnTo>
                    <a:pt x="3371" y="170"/>
                  </a:lnTo>
                  <a:lnTo>
                    <a:pt x="3604" y="233"/>
                  </a:lnTo>
                  <a:lnTo>
                    <a:pt x="3816" y="339"/>
                  </a:lnTo>
                  <a:lnTo>
                    <a:pt x="4007" y="445"/>
                  </a:lnTo>
                  <a:lnTo>
                    <a:pt x="4176" y="594"/>
                  </a:lnTo>
                  <a:lnTo>
                    <a:pt x="4219" y="615"/>
                  </a:lnTo>
                  <a:lnTo>
                    <a:pt x="4261" y="594"/>
                  </a:lnTo>
                  <a:lnTo>
                    <a:pt x="4282" y="551"/>
                  </a:lnTo>
                  <a:lnTo>
                    <a:pt x="4261" y="509"/>
                  </a:lnTo>
                  <a:lnTo>
                    <a:pt x="4091" y="339"/>
                  </a:lnTo>
                  <a:lnTo>
                    <a:pt x="3879" y="212"/>
                  </a:lnTo>
                  <a:lnTo>
                    <a:pt x="3646" y="106"/>
                  </a:lnTo>
                  <a:lnTo>
                    <a:pt x="3392" y="42"/>
                  </a:lnTo>
                  <a:lnTo>
                    <a:pt x="3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0"/>
            <p:cNvSpPr/>
            <p:nvPr/>
          </p:nvSpPr>
          <p:spPr>
            <a:xfrm>
              <a:off x="8634275" y="1412450"/>
              <a:ext cx="398475" cy="463125"/>
            </a:xfrm>
            <a:custGeom>
              <a:avLst/>
              <a:gdLst/>
              <a:ahLst/>
              <a:cxnLst/>
              <a:rect l="l" t="t" r="r" b="b"/>
              <a:pathLst>
                <a:path w="15939" h="18525" extrusionOk="0">
                  <a:moveTo>
                    <a:pt x="9856" y="0"/>
                  </a:moveTo>
                  <a:lnTo>
                    <a:pt x="9580" y="43"/>
                  </a:lnTo>
                  <a:lnTo>
                    <a:pt x="9305" y="127"/>
                  </a:lnTo>
                  <a:lnTo>
                    <a:pt x="1208" y="3434"/>
                  </a:lnTo>
                  <a:lnTo>
                    <a:pt x="1060" y="3518"/>
                  </a:lnTo>
                  <a:lnTo>
                    <a:pt x="912" y="3603"/>
                  </a:lnTo>
                  <a:lnTo>
                    <a:pt x="763" y="3688"/>
                  </a:lnTo>
                  <a:lnTo>
                    <a:pt x="636" y="3794"/>
                  </a:lnTo>
                  <a:lnTo>
                    <a:pt x="530" y="3921"/>
                  </a:lnTo>
                  <a:lnTo>
                    <a:pt x="424" y="4027"/>
                  </a:lnTo>
                  <a:lnTo>
                    <a:pt x="318" y="4176"/>
                  </a:lnTo>
                  <a:lnTo>
                    <a:pt x="233" y="4303"/>
                  </a:lnTo>
                  <a:lnTo>
                    <a:pt x="170" y="4451"/>
                  </a:lnTo>
                  <a:lnTo>
                    <a:pt x="106" y="4599"/>
                  </a:lnTo>
                  <a:lnTo>
                    <a:pt x="64" y="4748"/>
                  </a:lnTo>
                  <a:lnTo>
                    <a:pt x="21" y="4917"/>
                  </a:lnTo>
                  <a:lnTo>
                    <a:pt x="0" y="5087"/>
                  </a:lnTo>
                  <a:lnTo>
                    <a:pt x="0" y="5235"/>
                  </a:lnTo>
                  <a:lnTo>
                    <a:pt x="0" y="5405"/>
                  </a:lnTo>
                  <a:lnTo>
                    <a:pt x="21" y="5574"/>
                  </a:lnTo>
                  <a:lnTo>
                    <a:pt x="170" y="6337"/>
                  </a:lnTo>
                  <a:lnTo>
                    <a:pt x="339" y="7079"/>
                  </a:lnTo>
                  <a:lnTo>
                    <a:pt x="530" y="7821"/>
                  </a:lnTo>
                  <a:lnTo>
                    <a:pt x="763" y="8542"/>
                  </a:lnTo>
                  <a:lnTo>
                    <a:pt x="1018" y="9262"/>
                  </a:lnTo>
                  <a:lnTo>
                    <a:pt x="1293" y="9983"/>
                  </a:lnTo>
                  <a:lnTo>
                    <a:pt x="1611" y="10682"/>
                  </a:lnTo>
                  <a:lnTo>
                    <a:pt x="1950" y="11360"/>
                  </a:lnTo>
                  <a:lnTo>
                    <a:pt x="2310" y="12017"/>
                  </a:lnTo>
                  <a:lnTo>
                    <a:pt x="2692" y="12675"/>
                  </a:lnTo>
                  <a:lnTo>
                    <a:pt x="3095" y="13332"/>
                  </a:lnTo>
                  <a:lnTo>
                    <a:pt x="3540" y="13946"/>
                  </a:lnTo>
                  <a:lnTo>
                    <a:pt x="4006" y="14561"/>
                  </a:lnTo>
                  <a:lnTo>
                    <a:pt x="4493" y="15154"/>
                  </a:lnTo>
                  <a:lnTo>
                    <a:pt x="5002" y="15727"/>
                  </a:lnTo>
                  <a:lnTo>
                    <a:pt x="5532" y="16278"/>
                  </a:lnTo>
                  <a:lnTo>
                    <a:pt x="7079" y="17825"/>
                  </a:lnTo>
                  <a:lnTo>
                    <a:pt x="7227" y="17973"/>
                  </a:lnTo>
                  <a:lnTo>
                    <a:pt x="7397" y="18100"/>
                  </a:lnTo>
                  <a:lnTo>
                    <a:pt x="7588" y="18206"/>
                  </a:lnTo>
                  <a:lnTo>
                    <a:pt x="7757" y="18312"/>
                  </a:lnTo>
                  <a:lnTo>
                    <a:pt x="7969" y="18376"/>
                  </a:lnTo>
                  <a:lnTo>
                    <a:pt x="8160" y="18439"/>
                  </a:lnTo>
                  <a:lnTo>
                    <a:pt x="8351" y="18482"/>
                  </a:lnTo>
                  <a:lnTo>
                    <a:pt x="8563" y="18524"/>
                  </a:lnTo>
                  <a:lnTo>
                    <a:pt x="8965" y="18524"/>
                  </a:lnTo>
                  <a:lnTo>
                    <a:pt x="9177" y="18482"/>
                  </a:lnTo>
                  <a:lnTo>
                    <a:pt x="9368" y="18439"/>
                  </a:lnTo>
                  <a:lnTo>
                    <a:pt x="9580" y="18397"/>
                  </a:lnTo>
                  <a:lnTo>
                    <a:pt x="9771" y="18312"/>
                  </a:lnTo>
                  <a:lnTo>
                    <a:pt x="9962" y="18206"/>
                  </a:lnTo>
                  <a:lnTo>
                    <a:pt x="10152" y="18100"/>
                  </a:lnTo>
                  <a:lnTo>
                    <a:pt x="13268" y="15960"/>
                  </a:lnTo>
                  <a:lnTo>
                    <a:pt x="13607" y="15705"/>
                  </a:lnTo>
                  <a:lnTo>
                    <a:pt x="13904" y="15430"/>
                  </a:lnTo>
                  <a:lnTo>
                    <a:pt x="14200" y="15133"/>
                  </a:lnTo>
                  <a:lnTo>
                    <a:pt x="14455" y="14794"/>
                  </a:lnTo>
                  <a:lnTo>
                    <a:pt x="14688" y="14455"/>
                  </a:lnTo>
                  <a:lnTo>
                    <a:pt x="14900" y="14095"/>
                  </a:lnTo>
                  <a:lnTo>
                    <a:pt x="15069" y="13734"/>
                  </a:lnTo>
                  <a:lnTo>
                    <a:pt x="15218" y="13332"/>
                  </a:lnTo>
                  <a:lnTo>
                    <a:pt x="15854" y="11382"/>
                  </a:lnTo>
                  <a:lnTo>
                    <a:pt x="15896" y="11170"/>
                  </a:lnTo>
                  <a:lnTo>
                    <a:pt x="15938" y="10958"/>
                  </a:lnTo>
                  <a:lnTo>
                    <a:pt x="15938" y="10746"/>
                  </a:lnTo>
                  <a:lnTo>
                    <a:pt x="15938" y="10534"/>
                  </a:lnTo>
                  <a:lnTo>
                    <a:pt x="15896" y="10322"/>
                  </a:lnTo>
                  <a:lnTo>
                    <a:pt x="15832" y="10110"/>
                  </a:lnTo>
                  <a:lnTo>
                    <a:pt x="15748" y="9919"/>
                  </a:lnTo>
                  <a:lnTo>
                    <a:pt x="15642" y="9728"/>
                  </a:lnTo>
                  <a:lnTo>
                    <a:pt x="15366" y="9262"/>
                  </a:lnTo>
                  <a:lnTo>
                    <a:pt x="15832" y="7906"/>
                  </a:lnTo>
                  <a:lnTo>
                    <a:pt x="15896" y="7694"/>
                  </a:lnTo>
                  <a:lnTo>
                    <a:pt x="15917" y="7503"/>
                  </a:lnTo>
                  <a:lnTo>
                    <a:pt x="15938" y="7291"/>
                  </a:lnTo>
                  <a:lnTo>
                    <a:pt x="15917" y="7100"/>
                  </a:lnTo>
                  <a:lnTo>
                    <a:pt x="15875" y="6910"/>
                  </a:lnTo>
                  <a:lnTo>
                    <a:pt x="15790" y="6719"/>
                  </a:lnTo>
                  <a:lnTo>
                    <a:pt x="15705" y="6528"/>
                  </a:lnTo>
                  <a:lnTo>
                    <a:pt x="15599" y="6359"/>
                  </a:lnTo>
                  <a:lnTo>
                    <a:pt x="11254" y="636"/>
                  </a:lnTo>
                  <a:lnTo>
                    <a:pt x="11064" y="445"/>
                  </a:lnTo>
                  <a:lnTo>
                    <a:pt x="10852" y="276"/>
                  </a:lnTo>
                  <a:lnTo>
                    <a:pt x="10619" y="149"/>
                  </a:lnTo>
                  <a:lnTo>
                    <a:pt x="10385" y="43"/>
                  </a:lnTo>
                  <a:lnTo>
                    <a:pt x="101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0"/>
            <p:cNvSpPr/>
            <p:nvPr/>
          </p:nvSpPr>
          <p:spPr>
            <a:xfrm>
              <a:off x="8522475" y="1410850"/>
              <a:ext cx="511850" cy="466300"/>
            </a:xfrm>
            <a:custGeom>
              <a:avLst/>
              <a:gdLst/>
              <a:ahLst/>
              <a:cxnLst/>
              <a:rect l="l" t="t" r="r" b="b"/>
              <a:pathLst>
                <a:path w="20474" h="18652" extrusionOk="0">
                  <a:moveTo>
                    <a:pt x="14306" y="1"/>
                  </a:moveTo>
                  <a:lnTo>
                    <a:pt x="14031" y="22"/>
                  </a:lnTo>
                  <a:lnTo>
                    <a:pt x="13755" y="128"/>
                  </a:lnTo>
                  <a:lnTo>
                    <a:pt x="5659" y="3434"/>
                  </a:lnTo>
                  <a:lnTo>
                    <a:pt x="5490" y="3519"/>
                  </a:lnTo>
                  <a:lnTo>
                    <a:pt x="5341" y="3604"/>
                  </a:lnTo>
                  <a:lnTo>
                    <a:pt x="5193" y="3710"/>
                  </a:lnTo>
                  <a:lnTo>
                    <a:pt x="5066" y="3816"/>
                  </a:lnTo>
                  <a:lnTo>
                    <a:pt x="4938" y="3922"/>
                  </a:lnTo>
                  <a:lnTo>
                    <a:pt x="4832" y="4049"/>
                  </a:lnTo>
                  <a:lnTo>
                    <a:pt x="4727" y="4197"/>
                  </a:lnTo>
                  <a:lnTo>
                    <a:pt x="4642" y="4324"/>
                  </a:lnTo>
                  <a:lnTo>
                    <a:pt x="4578" y="4473"/>
                  </a:lnTo>
                  <a:lnTo>
                    <a:pt x="4515" y="4642"/>
                  </a:lnTo>
                  <a:lnTo>
                    <a:pt x="4451" y="4791"/>
                  </a:lnTo>
                  <a:lnTo>
                    <a:pt x="4430" y="4960"/>
                  </a:lnTo>
                  <a:lnTo>
                    <a:pt x="4409" y="5130"/>
                  </a:lnTo>
                  <a:lnTo>
                    <a:pt x="4387" y="5299"/>
                  </a:lnTo>
                  <a:lnTo>
                    <a:pt x="4409" y="5469"/>
                  </a:lnTo>
                  <a:lnTo>
                    <a:pt x="4430" y="5660"/>
                  </a:lnTo>
                  <a:lnTo>
                    <a:pt x="4599" y="6592"/>
                  </a:lnTo>
                  <a:lnTo>
                    <a:pt x="4832" y="7503"/>
                  </a:lnTo>
                  <a:lnTo>
                    <a:pt x="5087" y="8415"/>
                  </a:lnTo>
                  <a:lnTo>
                    <a:pt x="5405" y="9305"/>
                  </a:lnTo>
                  <a:lnTo>
                    <a:pt x="21" y="14265"/>
                  </a:lnTo>
                  <a:lnTo>
                    <a:pt x="0" y="14307"/>
                  </a:lnTo>
                  <a:lnTo>
                    <a:pt x="21" y="14349"/>
                  </a:lnTo>
                  <a:lnTo>
                    <a:pt x="64" y="14370"/>
                  </a:lnTo>
                  <a:lnTo>
                    <a:pt x="106" y="14349"/>
                  </a:lnTo>
                  <a:lnTo>
                    <a:pt x="5532" y="9390"/>
                  </a:lnTo>
                  <a:lnTo>
                    <a:pt x="5553" y="9347"/>
                  </a:lnTo>
                  <a:lnTo>
                    <a:pt x="5553" y="9305"/>
                  </a:lnTo>
                  <a:lnTo>
                    <a:pt x="5235" y="8415"/>
                  </a:lnTo>
                  <a:lnTo>
                    <a:pt x="4960" y="7482"/>
                  </a:lnTo>
                  <a:lnTo>
                    <a:pt x="4748" y="6571"/>
                  </a:lnTo>
                  <a:lnTo>
                    <a:pt x="4557" y="5638"/>
                  </a:lnTo>
                  <a:lnTo>
                    <a:pt x="4536" y="5469"/>
                  </a:lnTo>
                  <a:lnTo>
                    <a:pt x="4536" y="5299"/>
                  </a:lnTo>
                  <a:lnTo>
                    <a:pt x="4536" y="5151"/>
                  </a:lnTo>
                  <a:lnTo>
                    <a:pt x="4557" y="4981"/>
                  </a:lnTo>
                  <a:lnTo>
                    <a:pt x="4599" y="4833"/>
                  </a:lnTo>
                  <a:lnTo>
                    <a:pt x="4642" y="4685"/>
                  </a:lnTo>
                  <a:lnTo>
                    <a:pt x="4705" y="4536"/>
                  </a:lnTo>
                  <a:lnTo>
                    <a:pt x="4769" y="4409"/>
                  </a:lnTo>
                  <a:lnTo>
                    <a:pt x="4854" y="4261"/>
                  </a:lnTo>
                  <a:lnTo>
                    <a:pt x="4938" y="4134"/>
                  </a:lnTo>
                  <a:lnTo>
                    <a:pt x="5044" y="4028"/>
                  </a:lnTo>
                  <a:lnTo>
                    <a:pt x="5150" y="3922"/>
                  </a:lnTo>
                  <a:lnTo>
                    <a:pt x="5278" y="3816"/>
                  </a:lnTo>
                  <a:lnTo>
                    <a:pt x="5405" y="3731"/>
                  </a:lnTo>
                  <a:lnTo>
                    <a:pt x="5553" y="3646"/>
                  </a:lnTo>
                  <a:lnTo>
                    <a:pt x="5701" y="3561"/>
                  </a:lnTo>
                  <a:lnTo>
                    <a:pt x="13819" y="255"/>
                  </a:lnTo>
                  <a:lnTo>
                    <a:pt x="14073" y="170"/>
                  </a:lnTo>
                  <a:lnTo>
                    <a:pt x="14328" y="128"/>
                  </a:lnTo>
                  <a:lnTo>
                    <a:pt x="14582" y="128"/>
                  </a:lnTo>
                  <a:lnTo>
                    <a:pt x="14836" y="191"/>
                  </a:lnTo>
                  <a:lnTo>
                    <a:pt x="15069" y="276"/>
                  </a:lnTo>
                  <a:lnTo>
                    <a:pt x="15303" y="403"/>
                  </a:lnTo>
                  <a:lnTo>
                    <a:pt x="15493" y="552"/>
                  </a:lnTo>
                  <a:lnTo>
                    <a:pt x="15663" y="742"/>
                  </a:lnTo>
                  <a:lnTo>
                    <a:pt x="20008" y="6465"/>
                  </a:lnTo>
                  <a:lnTo>
                    <a:pt x="20114" y="6634"/>
                  </a:lnTo>
                  <a:lnTo>
                    <a:pt x="20198" y="6804"/>
                  </a:lnTo>
                  <a:lnTo>
                    <a:pt x="20283" y="6995"/>
                  </a:lnTo>
                  <a:lnTo>
                    <a:pt x="20326" y="7164"/>
                  </a:lnTo>
                  <a:lnTo>
                    <a:pt x="20326" y="7355"/>
                  </a:lnTo>
                  <a:lnTo>
                    <a:pt x="20326" y="7567"/>
                  </a:lnTo>
                  <a:lnTo>
                    <a:pt x="20304" y="7758"/>
                  </a:lnTo>
                  <a:lnTo>
                    <a:pt x="20241" y="7949"/>
                  </a:lnTo>
                  <a:lnTo>
                    <a:pt x="19775" y="9305"/>
                  </a:lnTo>
                  <a:lnTo>
                    <a:pt x="19775" y="9326"/>
                  </a:lnTo>
                  <a:lnTo>
                    <a:pt x="19775" y="9369"/>
                  </a:lnTo>
                  <a:lnTo>
                    <a:pt x="20071" y="9814"/>
                  </a:lnTo>
                  <a:lnTo>
                    <a:pt x="20156" y="10004"/>
                  </a:lnTo>
                  <a:lnTo>
                    <a:pt x="20241" y="10195"/>
                  </a:lnTo>
                  <a:lnTo>
                    <a:pt x="20304" y="10386"/>
                  </a:lnTo>
                  <a:lnTo>
                    <a:pt x="20326" y="10598"/>
                  </a:lnTo>
                  <a:lnTo>
                    <a:pt x="20347" y="10810"/>
                  </a:lnTo>
                  <a:lnTo>
                    <a:pt x="20347" y="11001"/>
                  </a:lnTo>
                  <a:lnTo>
                    <a:pt x="20304" y="11212"/>
                  </a:lnTo>
                  <a:lnTo>
                    <a:pt x="20262" y="11424"/>
                  </a:lnTo>
                  <a:lnTo>
                    <a:pt x="19626" y="13374"/>
                  </a:lnTo>
                  <a:lnTo>
                    <a:pt x="19478" y="13756"/>
                  </a:lnTo>
                  <a:lnTo>
                    <a:pt x="19308" y="14137"/>
                  </a:lnTo>
                  <a:lnTo>
                    <a:pt x="19096" y="14498"/>
                  </a:lnTo>
                  <a:lnTo>
                    <a:pt x="18863" y="14816"/>
                  </a:lnTo>
                  <a:lnTo>
                    <a:pt x="18609" y="15133"/>
                  </a:lnTo>
                  <a:lnTo>
                    <a:pt x="18333" y="15430"/>
                  </a:lnTo>
                  <a:lnTo>
                    <a:pt x="18037" y="15706"/>
                  </a:lnTo>
                  <a:lnTo>
                    <a:pt x="17698" y="15960"/>
                  </a:lnTo>
                  <a:lnTo>
                    <a:pt x="14582" y="18101"/>
                  </a:lnTo>
                  <a:lnTo>
                    <a:pt x="14391" y="18228"/>
                  </a:lnTo>
                  <a:lnTo>
                    <a:pt x="14222" y="18313"/>
                  </a:lnTo>
                  <a:lnTo>
                    <a:pt x="14031" y="18397"/>
                  </a:lnTo>
                  <a:lnTo>
                    <a:pt x="13840" y="18440"/>
                  </a:lnTo>
                  <a:lnTo>
                    <a:pt x="13628" y="18482"/>
                  </a:lnTo>
                  <a:lnTo>
                    <a:pt x="13437" y="18503"/>
                  </a:lnTo>
                  <a:lnTo>
                    <a:pt x="13247" y="18525"/>
                  </a:lnTo>
                  <a:lnTo>
                    <a:pt x="13035" y="18503"/>
                  </a:lnTo>
                  <a:lnTo>
                    <a:pt x="12844" y="18482"/>
                  </a:lnTo>
                  <a:lnTo>
                    <a:pt x="12653" y="18440"/>
                  </a:lnTo>
                  <a:lnTo>
                    <a:pt x="12462" y="18376"/>
                  </a:lnTo>
                  <a:lnTo>
                    <a:pt x="12272" y="18313"/>
                  </a:lnTo>
                  <a:lnTo>
                    <a:pt x="12081" y="18207"/>
                  </a:lnTo>
                  <a:lnTo>
                    <a:pt x="11911" y="18101"/>
                  </a:lnTo>
                  <a:lnTo>
                    <a:pt x="11742" y="17974"/>
                  </a:lnTo>
                  <a:lnTo>
                    <a:pt x="11594" y="17825"/>
                  </a:lnTo>
                  <a:lnTo>
                    <a:pt x="10046" y="16299"/>
                  </a:lnTo>
                  <a:lnTo>
                    <a:pt x="9559" y="15791"/>
                  </a:lnTo>
                  <a:lnTo>
                    <a:pt x="9093" y="15261"/>
                  </a:lnTo>
                  <a:lnTo>
                    <a:pt x="8647" y="14731"/>
                  </a:lnTo>
                  <a:lnTo>
                    <a:pt x="8224" y="14180"/>
                  </a:lnTo>
                  <a:lnTo>
                    <a:pt x="8160" y="14137"/>
                  </a:lnTo>
                  <a:lnTo>
                    <a:pt x="8118" y="14159"/>
                  </a:lnTo>
                  <a:lnTo>
                    <a:pt x="8096" y="14201"/>
                  </a:lnTo>
                  <a:lnTo>
                    <a:pt x="8096" y="14243"/>
                  </a:lnTo>
                  <a:lnTo>
                    <a:pt x="8542" y="14816"/>
                  </a:lnTo>
                  <a:lnTo>
                    <a:pt x="8987" y="15345"/>
                  </a:lnTo>
                  <a:lnTo>
                    <a:pt x="9474" y="15875"/>
                  </a:lnTo>
                  <a:lnTo>
                    <a:pt x="9962" y="16384"/>
                  </a:lnTo>
                  <a:lnTo>
                    <a:pt x="11509" y="17931"/>
                  </a:lnTo>
                  <a:lnTo>
                    <a:pt x="11678" y="18101"/>
                  </a:lnTo>
                  <a:lnTo>
                    <a:pt x="11890" y="18249"/>
                  </a:lnTo>
                  <a:lnTo>
                    <a:pt x="12102" y="18376"/>
                  </a:lnTo>
                  <a:lnTo>
                    <a:pt x="12314" y="18482"/>
                  </a:lnTo>
                  <a:lnTo>
                    <a:pt x="12547" y="18546"/>
                  </a:lnTo>
                  <a:lnTo>
                    <a:pt x="12780" y="18609"/>
                  </a:lnTo>
                  <a:lnTo>
                    <a:pt x="13014" y="18652"/>
                  </a:lnTo>
                  <a:lnTo>
                    <a:pt x="13437" y="18652"/>
                  </a:lnTo>
                  <a:lnTo>
                    <a:pt x="13628" y="18631"/>
                  </a:lnTo>
                  <a:lnTo>
                    <a:pt x="13798" y="18588"/>
                  </a:lnTo>
                  <a:lnTo>
                    <a:pt x="13967" y="18546"/>
                  </a:lnTo>
                  <a:lnTo>
                    <a:pt x="14158" y="18482"/>
                  </a:lnTo>
                  <a:lnTo>
                    <a:pt x="14328" y="18419"/>
                  </a:lnTo>
                  <a:lnTo>
                    <a:pt x="14497" y="18313"/>
                  </a:lnTo>
                  <a:lnTo>
                    <a:pt x="14667" y="18228"/>
                  </a:lnTo>
                  <a:lnTo>
                    <a:pt x="17782" y="16066"/>
                  </a:lnTo>
                  <a:lnTo>
                    <a:pt x="18121" y="15812"/>
                  </a:lnTo>
                  <a:lnTo>
                    <a:pt x="18418" y="15536"/>
                  </a:lnTo>
                  <a:lnTo>
                    <a:pt x="18715" y="15239"/>
                  </a:lnTo>
                  <a:lnTo>
                    <a:pt x="18990" y="14900"/>
                  </a:lnTo>
                  <a:lnTo>
                    <a:pt x="19224" y="14561"/>
                  </a:lnTo>
                  <a:lnTo>
                    <a:pt x="19435" y="14201"/>
                  </a:lnTo>
                  <a:lnTo>
                    <a:pt x="19605" y="13819"/>
                  </a:lnTo>
                  <a:lnTo>
                    <a:pt x="19753" y="13417"/>
                  </a:lnTo>
                  <a:lnTo>
                    <a:pt x="20389" y="11467"/>
                  </a:lnTo>
                  <a:lnTo>
                    <a:pt x="20432" y="11255"/>
                  </a:lnTo>
                  <a:lnTo>
                    <a:pt x="20474" y="11022"/>
                  </a:lnTo>
                  <a:lnTo>
                    <a:pt x="20474" y="10810"/>
                  </a:lnTo>
                  <a:lnTo>
                    <a:pt x="20474" y="10577"/>
                  </a:lnTo>
                  <a:lnTo>
                    <a:pt x="20432" y="10365"/>
                  </a:lnTo>
                  <a:lnTo>
                    <a:pt x="20368" y="10153"/>
                  </a:lnTo>
                  <a:lnTo>
                    <a:pt x="20283" y="9941"/>
                  </a:lnTo>
                  <a:lnTo>
                    <a:pt x="20177" y="9750"/>
                  </a:lnTo>
                  <a:lnTo>
                    <a:pt x="19923" y="9326"/>
                  </a:lnTo>
                  <a:lnTo>
                    <a:pt x="20389" y="7991"/>
                  </a:lnTo>
                  <a:lnTo>
                    <a:pt x="20432" y="7779"/>
                  </a:lnTo>
                  <a:lnTo>
                    <a:pt x="20474" y="7567"/>
                  </a:lnTo>
                  <a:lnTo>
                    <a:pt x="20474" y="7355"/>
                  </a:lnTo>
                  <a:lnTo>
                    <a:pt x="20453" y="7143"/>
                  </a:lnTo>
                  <a:lnTo>
                    <a:pt x="20410" y="6952"/>
                  </a:lnTo>
                  <a:lnTo>
                    <a:pt x="20326" y="6740"/>
                  </a:lnTo>
                  <a:lnTo>
                    <a:pt x="20241" y="6571"/>
                  </a:lnTo>
                  <a:lnTo>
                    <a:pt x="20114" y="6380"/>
                  </a:lnTo>
                  <a:lnTo>
                    <a:pt x="15790" y="679"/>
                  </a:lnTo>
                  <a:lnTo>
                    <a:pt x="15599" y="446"/>
                  </a:lnTo>
                  <a:lnTo>
                    <a:pt x="15366" y="276"/>
                  </a:lnTo>
                  <a:lnTo>
                    <a:pt x="15133" y="149"/>
                  </a:lnTo>
                  <a:lnTo>
                    <a:pt x="14857" y="43"/>
                  </a:lnTo>
                  <a:lnTo>
                    <a:pt x="146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0"/>
            <p:cNvSpPr/>
            <p:nvPr/>
          </p:nvSpPr>
          <p:spPr>
            <a:xfrm>
              <a:off x="8769375" y="1482375"/>
              <a:ext cx="223100" cy="239525"/>
            </a:xfrm>
            <a:custGeom>
              <a:avLst/>
              <a:gdLst/>
              <a:ahLst/>
              <a:cxnLst/>
              <a:rect l="l" t="t" r="r" b="b"/>
              <a:pathLst>
                <a:path w="8924" h="9581" extrusionOk="0">
                  <a:moveTo>
                    <a:pt x="6762" y="1"/>
                  </a:moveTo>
                  <a:lnTo>
                    <a:pt x="6613" y="22"/>
                  </a:lnTo>
                  <a:lnTo>
                    <a:pt x="6444" y="22"/>
                  </a:lnTo>
                  <a:lnTo>
                    <a:pt x="6296" y="64"/>
                  </a:lnTo>
                  <a:lnTo>
                    <a:pt x="6147" y="107"/>
                  </a:lnTo>
                  <a:lnTo>
                    <a:pt x="5999" y="170"/>
                  </a:lnTo>
                  <a:lnTo>
                    <a:pt x="5850" y="234"/>
                  </a:lnTo>
                  <a:lnTo>
                    <a:pt x="22" y="3625"/>
                  </a:lnTo>
                  <a:lnTo>
                    <a:pt x="1" y="3668"/>
                  </a:lnTo>
                  <a:lnTo>
                    <a:pt x="1" y="3731"/>
                  </a:lnTo>
                  <a:lnTo>
                    <a:pt x="43" y="3752"/>
                  </a:lnTo>
                  <a:lnTo>
                    <a:pt x="107" y="3752"/>
                  </a:lnTo>
                  <a:lnTo>
                    <a:pt x="5935" y="361"/>
                  </a:lnTo>
                  <a:lnTo>
                    <a:pt x="6062" y="298"/>
                  </a:lnTo>
                  <a:lnTo>
                    <a:pt x="6190" y="234"/>
                  </a:lnTo>
                  <a:lnTo>
                    <a:pt x="6338" y="192"/>
                  </a:lnTo>
                  <a:lnTo>
                    <a:pt x="6465" y="170"/>
                  </a:lnTo>
                  <a:lnTo>
                    <a:pt x="6762" y="149"/>
                  </a:lnTo>
                  <a:lnTo>
                    <a:pt x="7037" y="170"/>
                  </a:lnTo>
                  <a:lnTo>
                    <a:pt x="7313" y="255"/>
                  </a:lnTo>
                  <a:lnTo>
                    <a:pt x="7440" y="319"/>
                  </a:lnTo>
                  <a:lnTo>
                    <a:pt x="7546" y="382"/>
                  </a:lnTo>
                  <a:lnTo>
                    <a:pt x="7673" y="467"/>
                  </a:lnTo>
                  <a:lnTo>
                    <a:pt x="7779" y="552"/>
                  </a:lnTo>
                  <a:lnTo>
                    <a:pt x="7885" y="658"/>
                  </a:lnTo>
                  <a:lnTo>
                    <a:pt x="7991" y="764"/>
                  </a:lnTo>
                  <a:lnTo>
                    <a:pt x="8457" y="1400"/>
                  </a:lnTo>
                  <a:lnTo>
                    <a:pt x="8606" y="1633"/>
                  </a:lnTo>
                  <a:lnTo>
                    <a:pt x="8712" y="1866"/>
                  </a:lnTo>
                  <a:lnTo>
                    <a:pt x="8775" y="2120"/>
                  </a:lnTo>
                  <a:lnTo>
                    <a:pt x="8775" y="2396"/>
                  </a:lnTo>
                  <a:lnTo>
                    <a:pt x="8754" y="2650"/>
                  </a:lnTo>
                  <a:lnTo>
                    <a:pt x="8690" y="2905"/>
                  </a:lnTo>
                  <a:lnTo>
                    <a:pt x="8563" y="3138"/>
                  </a:lnTo>
                  <a:lnTo>
                    <a:pt x="8415" y="3371"/>
                  </a:lnTo>
                  <a:lnTo>
                    <a:pt x="3307" y="9475"/>
                  </a:lnTo>
                  <a:lnTo>
                    <a:pt x="3286" y="9517"/>
                  </a:lnTo>
                  <a:lnTo>
                    <a:pt x="3328" y="9560"/>
                  </a:lnTo>
                  <a:lnTo>
                    <a:pt x="3371" y="9581"/>
                  </a:lnTo>
                  <a:lnTo>
                    <a:pt x="3392" y="9581"/>
                  </a:lnTo>
                  <a:lnTo>
                    <a:pt x="3413" y="9560"/>
                  </a:lnTo>
                  <a:lnTo>
                    <a:pt x="8521" y="3456"/>
                  </a:lnTo>
                  <a:lnTo>
                    <a:pt x="8606" y="3328"/>
                  </a:lnTo>
                  <a:lnTo>
                    <a:pt x="8690" y="3201"/>
                  </a:lnTo>
                  <a:lnTo>
                    <a:pt x="8818" y="2947"/>
                  </a:lnTo>
                  <a:lnTo>
                    <a:pt x="8881" y="2671"/>
                  </a:lnTo>
                  <a:lnTo>
                    <a:pt x="8924" y="2396"/>
                  </a:lnTo>
                  <a:lnTo>
                    <a:pt x="8902" y="2099"/>
                  </a:lnTo>
                  <a:lnTo>
                    <a:pt x="8839" y="1824"/>
                  </a:lnTo>
                  <a:lnTo>
                    <a:pt x="8733" y="1569"/>
                  </a:lnTo>
                  <a:lnTo>
                    <a:pt x="8648" y="1442"/>
                  </a:lnTo>
                  <a:lnTo>
                    <a:pt x="8563" y="1315"/>
                  </a:lnTo>
                  <a:lnTo>
                    <a:pt x="8097" y="679"/>
                  </a:lnTo>
                  <a:lnTo>
                    <a:pt x="7991" y="573"/>
                  </a:lnTo>
                  <a:lnTo>
                    <a:pt x="7885" y="446"/>
                  </a:lnTo>
                  <a:lnTo>
                    <a:pt x="7758" y="361"/>
                  </a:lnTo>
                  <a:lnTo>
                    <a:pt x="7631" y="255"/>
                  </a:lnTo>
                  <a:lnTo>
                    <a:pt x="7504" y="192"/>
                  </a:lnTo>
                  <a:lnTo>
                    <a:pt x="7355" y="128"/>
                  </a:lnTo>
                  <a:lnTo>
                    <a:pt x="7207" y="86"/>
                  </a:lnTo>
                  <a:lnTo>
                    <a:pt x="7059" y="43"/>
                  </a:lnTo>
                  <a:lnTo>
                    <a:pt x="6910" y="22"/>
                  </a:lnTo>
                  <a:lnTo>
                    <a:pt x="6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0"/>
            <p:cNvSpPr/>
            <p:nvPr/>
          </p:nvSpPr>
          <p:spPr>
            <a:xfrm>
              <a:off x="8936825" y="1642400"/>
              <a:ext cx="83200" cy="125600"/>
            </a:xfrm>
            <a:custGeom>
              <a:avLst/>
              <a:gdLst/>
              <a:ahLst/>
              <a:cxnLst/>
              <a:rect l="l" t="t" r="r" b="b"/>
              <a:pathLst>
                <a:path w="3328" h="5024" extrusionOk="0">
                  <a:moveTo>
                    <a:pt x="3243" y="1"/>
                  </a:moveTo>
                  <a:lnTo>
                    <a:pt x="3201" y="43"/>
                  </a:lnTo>
                  <a:lnTo>
                    <a:pt x="1653" y="3074"/>
                  </a:lnTo>
                  <a:lnTo>
                    <a:pt x="1505" y="3307"/>
                  </a:lnTo>
                  <a:lnTo>
                    <a:pt x="1357" y="3540"/>
                  </a:lnTo>
                  <a:lnTo>
                    <a:pt x="1187" y="3752"/>
                  </a:lnTo>
                  <a:lnTo>
                    <a:pt x="996" y="3964"/>
                  </a:lnTo>
                  <a:lnTo>
                    <a:pt x="21" y="4897"/>
                  </a:lnTo>
                  <a:lnTo>
                    <a:pt x="0" y="4939"/>
                  </a:lnTo>
                  <a:lnTo>
                    <a:pt x="21" y="5003"/>
                  </a:lnTo>
                  <a:lnTo>
                    <a:pt x="64" y="5024"/>
                  </a:lnTo>
                  <a:lnTo>
                    <a:pt x="127" y="5003"/>
                  </a:lnTo>
                  <a:lnTo>
                    <a:pt x="1081" y="4049"/>
                  </a:lnTo>
                  <a:lnTo>
                    <a:pt x="1293" y="3858"/>
                  </a:lnTo>
                  <a:lnTo>
                    <a:pt x="1463" y="3625"/>
                  </a:lnTo>
                  <a:lnTo>
                    <a:pt x="1632" y="3392"/>
                  </a:lnTo>
                  <a:lnTo>
                    <a:pt x="1781" y="3137"/>
                  </a:lnTo>
                  <a:lnTo>
                    <a:pt x="3328" y="107"/>
                  </a:lnTo>
                  <a:lnTo>
                    <a:pt x="3328" y="43"/>
                  </a:lnTo>
                  <a:lnTo>
                    <a:pt x="33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0"/>
            <p:cNvSpPr/>
            <p:nvPr/>
          </p:nvSpPr>
          <p:spPr>
            <a:xfrm>
              <a:off x="8669250" y="1669950"/>
              <a:ext cx="32875" cy="58325"/>
            </a:xfrm>
            <a:custGeom>
              <a:avLst/>
              <a:gdLst/>
              <a:ahLst/>
              <a:cxnLst/>
              <a:rect l="l" t="t" r="r" b="b"/>
              <a:pathLst>
                <a:path w="1315" h="2333" extrusionOk="0">
                  <a:moveTo>
                    <a:pt x="85" y="1"/>
                  </a:moveTo>
                  <a:lnTo>
                    <a:pt x="42" y="22"/>
                  </a:lnTo>
                  <a:lnTo>
                    <a:pt x="0" y="43"/>
                  </a:lnTo>
                  <a:lnTo>
                    <a:pt x="0" y="107"/>
                  </a:lnTo>
                  <a:lnTo>
                    <a:pt x="636" y="1294"/>
                  </a:lnTo>
                  <a:lnTo>
                    <a:pt x="1187" y="2290"/>
                  </a:lnTo>
                  <a:lnTo>
                    <a:pt x="1229" y="2311"/>
                  </a:lnTo>
                  <a:lnTo>
                    <a:pt x="1250" y="2332"/>
                  </a:lnTo>
                  <a:lnTo>
                    <a:pt x="1293" y="2311"/>
                  </a:lnTo>
                  <a:lnTo>
                    <a:pt x="1314" y="2269"/>
                  </a:lnTo>
                  <a:lnTo>
                    <a:pt x="1314" y="2226"/>
                  </a:lnTo>
                  <a:lnTo>
                    <a:pt x="763" y="1209"/>
                  </a:lnTo>
                  <a:lnTo>
                    <a:pt x="127" y="43"/>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6" name="Google Shape;2666;p40"/>
            <p:cNvGrpSpPr/>
            <p:nvPr/>
          </p:nvGrpSpPr>
          <p:grpSpPr>
            <a:xfrm>
              <a:off x="9044855" y="-108994"/>
              <a:ext cx="511869" cy="941813"/>
              <a:chOff x="-1415687" y="-2163546"/>
              <a:chExt cx="404992" cy="745164"/>
            </a:xfrm>
          </p:grpSpPr>
          <p:sp>
            <p:nvSpPr>
              <p:cNvPr id="2667" name="Google Shape;2667;p40"/>
              <p:cNvSpPr/>
              <p:nvPr/>
            </p:nvSpPr>
            <p:spPr>
              <a:xfrm>
                <a:off x="-1183786" y="-2148151"/>
                <a:ext cx="102280" cy="124981"/>
              </a:xfrm>
              <a:custGeom>
                <a:avLst/>
                <a:gdLst/>
                <a:ahLst/>
                <a:cxnLst/>
                <a:rect l="l" t="t" r="r" b="b"/>
                <a:pathLst>
                  <a:path w="2870" h="3507" extrusionOk="0">
                    <a:moveTo>
                      <a:pt x="2607" y="0"/>
                    </a:moveTo>
                    <a:lnTo>
                      <a:pt x="2306" y="506"/>
                    </a:lnTo>
                    <a:lnTo>
                      <a:pt x="2138" y="750"/>
                    </a:lnTo>
                    <a:lnTo>
                      <a:pt x="1969" y="994"/>
                    </a:lnTo>
                    <a:lnTo>
                      <a:pt x="1781" y="1200"/>
                    </a:lnTo>
                    <a:lnTo>
                      <a:pt x="1575" y="1388"/>
                    </a:lnTo>
                    <a:lnTo>
                      <a:pt x="1350" y="1556"/>
                    </a:lnTo>
                    <a:lnTo>
                      <a:pt x="1219" y="1613"/>
                    </a:lnTo>
                    <a:lnTo>
                      <a:pt x="1106" y="1669"/>
                    </a:lnTo>
                    <a:lnTo>
                      <a:pt x="825" y="1763"/>
                    </a:lnTo>
                    <a:lnTo>
                      <a:pt x="544" y="1856"/>
                    </a:lnTo>
                    <a:lnTo>
                      <a:pt x="413" y="1913"/>
                    </a:lnTo>
                    <a:lnTo>
                      <a:pt x="281" y="1988"/>
                    </a:lnTo>
                    <a:lnTo>
                      <a:pt x="188" y="2100"/>
                    </a:lnTo>
                    <a:lnTo>
                      <a:pt x="94" y="2213"/>
                    </a:lnTo>
                    <a:lnTo>
                      <a:pt x="56" y="2288"/>
                    </a:lnTo>
                    <a:lnTo>
                      <a:pt x="19" y="2381"/>
                    </a:lnTo>
                    <a:lnTo>
                      <a:pt x="0" y="2569"/>
                    </a:lnTo>
                    <a:lnTo>
                      <a:pt x="19" y="2757"/>
                    </a:lnTo>
                    <a:lnTo>
                      <a:pt x="75" y="2944"/>
                    </a:lnTo>
                    <a:lnTo>
                      <a:pt x="150" y="3075"/>
                    </a:lnTo>
                    <a:lnTo>
                      <a:pt x="244" y="3188"/>
                    </a:lnTo>
                    <a:lnTo>
                      <a:pt x="338" y="3300"/>
                    </a:lnTo>
                    <a:lnTo>
                      <a:pt x="469" y="3375"/>
                    </a:lnTo>
                    <a:lnTo>
                      <a:pt x="581" y="3450"/>
                    </a:lnTo>
                    <a:lnTo>
                      <a:pt x="713" y="3488"/>
                    </a:lnTo>
                    <a:lnTo>
                      <a:pt x="863" y="3507"/>
                    </a:lnTo>
                    <a:lnTo>
                      <a:pt x="994" y="3507"/>
                    </a:lnTo>
                    <a:lnTo>
                      <a:pt x="1238" y="3488"/>
                    </a:lnTo>
                    <a:lnTo>
                      <a:pt x="1313" y="3469"/>
                    </a:lnTo>
                    <a:lnTo>
                      <a:pt x="1369" y="3450"/>
                    </a:lnTo>
                    <a:lnTo>
                      <a:pt x="1425" y="3394"/>
                    </a:lnTo>
                    <a:lnTo>
                      <a:pt x="1463" y="3338"/>
                    </a:lnTo>
                    <a:lnTo>
                      <a:pt x="1500" y="3244"/>
                    </a:lnTo>
                    <a:lnTo>
                      <a:pt x="1519" y="3113"/>
                    </a:lnTo>
                    <a:lnTo>
                      <a:pt x="1725" y="3038"/>
                    </a:lnTo>
                    <a:lnTo>
                      <a:pt x="1913" y="2925"/>
                    </a:lnTo>
                    <a:lnTo>
                      <a:pt x="2100" y="2794"/>
                    </a:lnTo>
                    <a:lnTo>
                      <a:pt x="2269" y="2625"/>
                    </a:lnTo>
                    <a:lnTo>
                      <a:pt x="2419" y="2456"/>
                    </a:lnTo>
                    <a:lnTo>
                      <a:pt x="2550" y="2269"/>
                    </a:lnTo>
                    <a:lnTo>
                      <a:pt x="2663" y="2063"/>
                    </a:lnTo>
                    <a:lnTo>
                      <a:pt x="2757" y="1856"/>
                    </a:lnTo>
                    <a:lnTo>
                      <a:pt x="2813" y="1613"/>
                    </a:lnTo>
                    <a:lnTo>
                      <a:pt x="2850" y="1388"/>
                    </a:lnTo>
                    <a:lnTo>
                      <a:pt x="2869" y="1144"/>
                    </a:lnTo>
                    <a:lnTo>
                      <a:pt x="2869" y="919"/>
                    </a:lnTo>
                    <a:lnTo>
                      <a:pt x="2832" y="675"/>
                    </a:lnTo>
                    <a:lnTo>
                      <a:pt x="2775" y="450"/>
                    </a:lnTo>
                    <a:lnTo>
                      <a:pt x="2700" y="225"/>
                    </a:lnTo>
                    <a:lnTo>
                      <a:pt x="2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0"/>
              <p:cNvSpPr/>
              <p:nvPr/>
            </p:nvSpPr>
            <p:spPr>
              <a:xfrm>
                <a:off x="-1412373" y="-2098720"/>
                <a:ext cx="401670" cy="680320"/>
              </a:xfrm>
              <a:custGeom>
                <a:avLst/>
                <a:gdLst/>
                <a:ahLst/>
                <a:cxnLst/>
                <a:rect l="l" t="t" r="r" b="b"/>
                <a:pathLst>
                  <a:path w="11271" h="19090" extrusionOk="0">
                    <a:moveTo>
                      <a:pt x="4614" y="1"/>
                    </a:moveTo>
                    <a:lnTo>
                      <a:pt x="4164" y="19"/>
                    </a:lnTo>
                    <a:lnTo>
                      <a:pt x="3695" y="38"/>
                    </a:lnTo>
                    <a:lnTo>
                      <a:pt x="3245" y="94"/>
                    </a:lnTo>
                    <a:lnTo>
                      <a:pt x="2795" y="151"/>
                    </a:lnTo>
                    <a:lnTo>
                      <a:pt x="2364" y="244"/>
                    </a:lnTo>
                    <a:lnTo>
                      <a:pt x="2082" y="319"/>
                    </a:lnTo>
                    <a:lnTo>
                      <a:pt x="1820" y="394"/>
                    </a:lnTo>
                    <a:lnTo>
                      <a:pt x="1539" y="488"/>
                    </a:lnTo>
                    <a:lnTo>
                      <a:pt x="1295" y="619"/>
                    </a:lnTo>
                    <a:lnTo>
                      <a:pt x="1051" y="751"/>
                    </a:lnTo>
                    <a:lnTo>
                      <a:pt x="845" y="919"/>
                    </a:lnTo>
                    <a:lnTo>
                      <a:pt x="639" y="1088"/>
                    </a:lnTo>
                    <a:lnTo>
                      <a:pt x="489" y="1313"/>
                    </a:lnTo>
                    <a:lnTo>
                      <a:pt x="395" y="1482"/>
                    </a:lnTo>
                    <a:lnTo>
                      <a:pt x="301" y="1651"/>
                    </a:lnTo>
                    <a:lnTo>
                      <a:pt x="245" y="1838"/>
                    </a:lnTo>
                    <a:lnTo>
                      <a:pt x="207" y="2045"/>
                    </a:lnTo>
                    <a:lnTo>
                      <a:pt x="151" y="2438"/>
                    </a:lnTo>
                    <a:lnTo>
                      <a:pt x="132" y="2832"/>
                    </a:lnTo>
                    <a:lnTo>
                      <a:pt x="38" y="4332"/>
                    </a:lnTo>
                    <a:lnTo>
                      <a:pt x="20" y="5082"/>
                    </a:lnTo>
                    <a:lnTo>
                      <a:pt x="1" y="5832"/>
                    </a:lnTo>
                    <a:lnTo>
                      <a:pt x="1" y="6564"/>
                    </a:lnTo>
                    <a:lnTo>
                      <a:pt x="20" y="7314"/>
                    </a:lnTo>
                    <a:lnTo>
                      <a:pt x="76" y="8064"/>
                    </a:lnTo>
                    <a:lnTo>
                      <a:pt x="151" y="8814"/>
                    </a:lnTo>
                    <a:lnTo>
                      <a:pt x="245" y="9564"/>
                    </a:lnTo>
                    <a:lnTo>
                      <a:pt x="395" y="10295"/>
                    </a:lnTo>
                    <a:lnTo>
                      <a:pt x="582" y="11027"/>
                    </a:lnTo>
                    <a:lnTo>
                      <a:pt x="695" y="11383"/>
                    </a:lnTo>
                    <a:lnTo>
                      <a:pt x="826" y="11739"/>
                    </a:lnTo>
                    <a:lnTo>
                      <a:pt x="957" y="12095"/>
                    </a:lnTo>
                    <a:lnTo>
                      <a:pt x="1089" y="12452"/>
                    </a:lnTo>
                    <a:lnTo>
                      <a:pt x="1257" y="12789"/>
                    </a:lnTo>
                    <a:lnTo>
                      <a:pt x="1426" y="13127"/>
                    </a:lnTo>
                    <a:lnTo>
                      <a:pt x="1595" y="13464"/>
                    </a:lnTo>
                    <a:lnTo>
                      <a:pt x="1801" y="13783"/>
                    </a:lnTo>
                    <a:lnTo>
                      <a:pt x="2007" y="14102"/>
                    </a:lnTo>
                    <a:lnTo>
                      <a:pt x="2232" y="14402"/>
                    </a:lnTo>
                    <a:lnTo>
                      <a:pt x="2626" y="14908"/>
                    </a:lnTo>
                    <a:lnTo>
                      <a:pt x="3057" y="15358"/>
                    </a:lnTo>
                    <a:lnTo>
                      <a:pt x="3526" y="15808"/>
                    </a:lnTo>
                    <a:lnTo>
                      <a:pt x="4014" y="16202"/>
                    </a:lnTo>
                    <a:lnTo>
                      <a:pt x="4520" y="16596"/>
                    </a:lnTo>
                    <a:lnTo>
                      <a:pt x="5064" y="16933"/>
                    </a:lnTo>
                    <a:lnTo>
                      <a:pt x="5626" y="17271"/>
                    </a:lnTo>
                    <a:lnTo>
                      <a:pt x="6208" y="17571"/>
                    </a:lnTo>
                    <a:lnTo>
                      <a:pt x="6789" y="17852"/>
                    </a:lnTo>
                    <a:lnTo>
                      <a:pt x="7408" y="18096"/>
                    </a:lnTo>
                    <a:lnTo>
                      <a:pt x="8027" y="18321"/>
                    </a:lnTo>
                    <a:lnTo>
                      <a:pt x="8664" y="18509"/>
                    </a:lnTo>
                    <a:lnTo>
                      <a:pt x="9302" y="18696"/>
                    </a:lnTo>
                    <a:lnTo>
                      <a:pt x="9958" y="18846"/>
                    </a:lnTo>
                    <a:lnTo>
                      <a:pt x="10614" y="18977"/>
                    </a:lnTo>
                    <a:lnTo>
                      <a:pt x="11271" y="19090"/>
                    </a:lnTo>
                    <a:lnTo>
                      <a:pt x="10989" y="18865"/>
                    </a:lnTo>
                    <a:lnTo>
                      <a:pt x="10727" y="18640"/>
                    </a:lnTo>
                    <a:lnTo>
                      <a:pt x="10464" y="18415"/>
                    </a:lnTo>
                    <a:lnTo>
                      <a:pt x="10239" y="18152"/>
                    </a:lnTo>
                    <a:lnTo>
                      <a:pt x="10014" y="17890"/>
                    </a:lnTo>
                    <a:lnTo>
                      <a:pt x="9808" y="17627"/>
                    </a:lnTo>
                    <a:lnTo>
                      <a:pt x="9602" y="17346"/>
                    </a:lnTo>
                    <a:lnTo>
                      <a:pt x="9414" y="17046"/>
                    </a:lnTo>
                    <a:lnTo>
                      <a:pt x="9246" y="16746"/>
                    </a:lnTo>
                    <a:lnTo>
                      <a:pt x="9096" y="16446"/>
                    </a:lnTo>
                    <a:lnTo>
                      <a:pt x="8946" y="16146"/>
                    </a:lnTo>
                    <a:lnTo>
                      <a:pt x="8833" y="15827"/>
                    </a:lnTo>
                    <a:lnTo>
                      <a:pt x="8702" y="15508"/>
                    </a:lnTo>
                    <a:lnTo>
                      <a:pt x="8608" y="15171"/>
                    </a:lnTo>
                    <a:lnTo>
                      <a:pt x="8514" y="14852"/>
                    </a:lnTo>
                    <a:lnTo>
                      <a:pt x="8420" y="14514"/>
                    </a:lnTo>
                    <a:lnTo>
                      <a:pt x="8289" y="13858"/>
                    </a:lnTo>
                    <a:lnTo>
                      <a:pt x="8195" y="13202"/>
                    </a:lnTo>
                    <a:lnTo>
                      <a:pt x="8139" y="12527"/>
                    </a:lnTo>
                    <a:lnTo>
                      <a:pt x="8102" y="11852"/>
                    </a:lnTo>
                    <a:lnTo>
                      <a:pt x="8083" y="11177"/>
                    </a:lnTo>
                    <a:lnTo>
                      <a:pt x="8083" y="10502"/>
                    </a:lnTo>
                    <a:lnTo>
                      <a:pt x="8120" y="9151"/>
                    </a:lnTo>
                    <a:lnTo>
                      <a:pt x="8139" y="8626"/>
                    </a:lnTo>
                    <a:lnTo>
                      <a:pt x="8158" y="8139"/>
                    </a:lnTo>
                    <a:lnTo>
                      <a:pt x="8252" y="7220"/>
                    </a:lnTo>
                    <a:lnTo>
                      <a:pt x="8327" y="6320"/>
                    </a:lnTo>
                    <a:lnTo>
                      <a:pt x="8364" y="5814"/>
                    </a:lnTo>
                    <a:lnTo>
                      <a:pt x="8383" y="5289"/>
                    </a:lnTo>
                    <a:lnTo>
                      <a:pt x="8289" y="5232"/>
                    </a:lnTo>
                    <a:lnTo>
                      <a:pt x="8214" y="5139"/>
                    </a:lnTo>
                    <a:lnTo>
                      <a:pt x="8008" y="4857"/>
                    </a:lnTo>
                    <a:lnTo>
                      <a:pt x="7802" y="4576"/>
                    </a:lnTo>
                    <a:lnTo>
                      <a:pt x="7727" y="4464"/>
                    </a:lnTo>
                    <a:lnTo>
                      <a:pt x="7633" y="4407"/>
                    </a:lnTo>
                    <a:lnTo>
                      <a:pt x="7952" y="4220"/>
                    </a:lnTo>
                    <a:lnTo>
                      <a:pt x="8252" y="4014"/>
                    </a:lnTo>
                    <a:lnTo>
                      <a:pt x="8270" y="2888"/>
                    </a:lnTo>
                    <a:lnTo>
                      <a:pt x="8270" y="2420"/>
                    </a:lnTo>
                    <a:lnTo>
                      <a:pt x="8270" y="2195"/>
                    </a:lnTo>
                    <a:lnTo>
                      <a:pt x="8252" y="1970"/>
                    </a:lnTo>
                    <a:lnTo>
                      <a:pt x="8195" y="1745"/>
                    </a:lnTo>
                    <a:lnTo>
                      <a:pt x="8139" y="1520"/>
                    </a:lnTo>
                    <a:lnTo>
                      <a:pt x="8045" y="1313"/>
                    </a:lnTo>
                    <a:lnTo>
                      <a:pt x="7933" y="1107"/>
                    </a:lnTo>
                    <a:lnTo>
                      <a:pt x="7858" y="994"/>
                    </a:lnTo>
                    <a:lnTo>
                      <a:pt x="7764" y="901"/>
                    </a:lnTo>
                    <a:lnTo>
                      <a:pt x="7558" y="713"/>
                    </a:lnTo>
                    <a:lnTo>
                      <a:pt x="7333" y="563"/>
                    </a:lnTo>
                    <a:lnTo>
                      <a:pt x="7070" y="432"/>
                    </a:lnTo>
                    <a:lnTo>
                      <a:pt x="6808" y="338"/>
                    </a:lnTo>
                    <a:lnTo>
                      <a:pt x="6527" y="244"/>
                    </a:lnTo>
                    <a:lnTo>
                      <a:pt x="6245" y="188"/>
                    </a:lnTo>
                    <a:lnTo>
                      <a:pt x="5964" y="132"/>
                    </a:lnTo>
                    <a:lnTo>
                      <a:pt x="5514" y="76"/>
                    </a:lnTo>
                    <a:lnTo>
                      <a:pt x="5064" y="19"/>
                    </a:lnTo>
                    <a:lnTo>
                      <a:pt x="4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0"/>
              <p:cNvSpPr/>
              <p:nvPr/>
            </p:nvSpPr>
            <p:spPr>
              <a:xfrm>
                <a:off x="-1181113" y="-1741833"/>
                <a:ext cx="49465" cy="28082"/>
              </a:xfrm>
              <a:custGeom>
                <a:avLst/>
                <a:gdLst/>
                <a:ahLst/>
                <a:cxnLst/>
                <a:rect l="l" t="t" r="r" b="b"/>
                <a:pathLst>
                  <a:path w="1388" h="788" extrusionOk="0">
                    <a:moveTo>
                      <a:pt x="1313" y="0"/>
                    </a:moveTo>
                    <a:lnTo>
                      <a:pt x="956" y="19"/>
                    </a:lnTo>
                    <a:lnTo>
                      <a:pt x="788" y="38"/>
                    </a:lnTo>
                    <a:lnTo>
                      <a:pt x="600" y="75"/>
                    </a:lnTo>
                    <a:lnTo>
                      <a:pt x="431" y="131"/>
                    </a:lnTo>
                    <a:lnTo>
                      <a:pt x="263" y="225"/>
                    </a:lnTo>
                    <a:lnTo>
                      <a:pt x="131" y="319"/>
                    </a:lnTo>
                    <a:lnTo>
                      <a:pt x="0" y="450"/>
                    </a:lnTo>
                    <a:lnTo>
                      <a:pt x="131" y="563"/>
                    </a:lnTo>
                    <a:lnTo>
                      <a:pt x="281" y="656"/>
                    </a:lnTo>
                    <a:lnTo>
                      <a:pt x="431" y="731"/>
                    </a:lnTo>
                    <a:lnTo>
                      <a:pt x="600" y="769"/>
                    </a:lnTo>
                    <a:lnTo>
                      <a:pt x="769" y="788"/>
                    </a:lnTo>
                    <a:lnTo>
                      <a:pt x="938" y="769"/>
                    </a:lnTo>
                    <a:lnTo>
                      <a:pt x="1088" y="713"/>
                    </a:lnTo>
                    <a:lnTo>
                      <a:pt x="1163" y="675"/>
                    </a:lnTo>
                    <a:lnTo>
                      <a:pt x="1219" y="619"/>
                    </a:lnTo>
                    <a:lnTo>
                      <a:pt x="1275" y="544"/>
                    </a:lnTo>
                    <a:lnTo>
                      <a:pt x="1331" y="488"/>
                    </a:lnTo>
                    <a:lnTo>
                      <a:pt x="1369" y="394"/>
                    </a:lnTo>
                    <a:lnTo>
                      <a:pt x="1388" y="319"/>
                    </a:lnTo>
                    <a:lnTo>
                      <a:pt x="1388" y="225"/>
                    </a:lnTo>
                    <a:lnTo>
                      <a:pt x="1388" y="150"/>
                    </a:lnTo>
                    <a:lnTo>
                      <a:pt x="1369" y="75"/>
                    </a:lnTo>
                    <a:lnTo>
                      <a:pt x="1313"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0"/>
              <p:cNvSpPr/>
              <p:nvPr/>
            </p:nvSpPr>
            <p:spPr>
              <a:xfrm>
                <a:off x="-1412373" y="-2082005"/>
                <a:ext cx="210546" cy="604127"/>
              </a:xfrm>
              <a:custGeom>
                <a:avLst/>
                <a:gdLst/>
                <a:ahLst/>
                <a:cxnLst/>
                <a:rect l="l" t="t" r="r" b="b"/>
                <a:pathLst>
                  <a:path w="5908" h="16952" extrusionOk="0">
                    <a:moveTo>
                      <a:pt x="1595" y="0"/>
                    </a:moveTo>
                    <a:lnTo>
                      <a:pt x="1276" y="150"/>
                    </a:lnTo>
                    <a:lnTo>
                      <a:pt x="1107" y="244"/>
                    </a:lnTo>
                    <a:lnTo>
                      <a:pt x="976" y="338"/>
                    </a:lnTo>
                    <a:lnTo>
                      <a:pt x="826" y="450"/>
                    </a:lnTo>
                    <a:lnTo>
                      <a:pt x="695" y="563"/>
                    </a:lnTo>
                    <a:lnTo>
                      <a:pt x="582" y="694"/>
                    </a:lnTo>
                    <a:lnTo>
                      <a:pt x="489" y="844"/>
                    </a:lnTo>
                    <a:lnTo>
                      <a:pt x="395" y="1013"/>
                    </a:lnTo>
                    <a:lnTo>
                      <a:pt x="301" y="1182"/>
                    </a:lnTo>
                    <a:lnTo>
                      <a:pt x="245" y="1369"/>
                    </a:lnTo>
                    <a:lnTo>
                      <a:pt x="207" y="1576"/>
                    </a:lnTo>
                    <a:lnTo>
                      <a:pt x="151" y="1969"/>
                    </a:lnTo>
                    <a:lnTo>
                      <a:pt x="132" y="2363"/>
                    </a:lnTo>
                    <a:lnTo>
                      <a:pt x="38" y="3863"/>
                    </a:lnTo>
                    <a:lnTo>
                      <a:pt x="20" y="4613"/>
                    </a:lnTo>
                    <a:lnTo>
                      <a:pt x="1" y="5363"/>
                    </a:lnTo>
                    <a:lnTo>
                      <a:pt x="1" y="6095"/>
                    </a:lnTo>
                    <a:lnTo>
                      <a:pt x="20" y="6845"/>
                    </a:lnTo>
                    <a:lnTo>
                      <a:pt x="76" y="7595"/>
                    </a:lnTo>
                    <a:lnTo>
                      <a:pt x="151" y="8345"/>
                    </a:lnTo>
                    <a:lnTo>
                      <a:pt x="245" y="9095"/>
                    </a:lnTo>
                    <a:lnTo>
                      <a:pt x="395" y="9826"/>
                    </a:lnTo>
                    <a:lnTo>
                      <a:pt x="582" y="10558"/>
                    </a:lnTo>
                    <a:lnTo>
                      <a:pt x="695" y="10914"/>
                    </a:lnTo>
                    <a:lnTo>
                      <a:pt x="826" y="11270"/>
                    </a:lnTo>
                    <a:lnTo>
                      <a:pt x="957" y="11626"/>
                    </a:lnTo>
                    <a:lnTo>
                      <a:pt x="1089" y="11983"/>
                    </a:lnTo>
                    <a:lnTo>
                      <a:pt x="1257" y="12320"/>
                    </a:lnTo>
                    <a:lnTo>
                      <a:pt x="1426" y="12658"/>
                    </a:lnTo>
                    <a:lnTo>
                      <a:pt x="1595" y="12995"/>
                    </a:lnTo>
                    <a:lnTo>
                      <a:pt x="1801" y="13314"/>
                    </a:lnTo>
                    <a:lnTo>
                      <a:pt x="2007" y="13633"/>
                    </a:lnTo>
                    <a:lnTo>
                      <a:pt x="2232" y="13933"/>
                    </a:lnTo>
                    <a:lnTo>
                      <a:pt x="2607" y="14402"/>
                    </a:lnTo>
                    <a:lnTo>
                      <a:pt x="3001" y="14833"/>
                    </a:lnTo>
                    <a:lnTo>
                      <a:pt x="3433" y="15246"/>
                    </a:lnTo>
                    <a:lnTo>
                      <a:pt x="3883" y="15639"/>
                    </a:lnTo>
                    <a:lnTo>
                      <a:pt x="4370" y="15996"/>
                    </a:lnTo>
                    <a:lnTo>
                      <a:pt x="4858" y="16333"/>
                    </a:lnTo>
                    <a:lnTo>
                      <a:pt x="5383" y="16652"/>
                    </a:lnTo>
                    <a:lnTo>
                      <a:pt x="5908" y="16952"/>
                    </a:lnTo>
                    <a:lnTo>
                      <a:pt x="5908" y="16952"/>
                    </a:lnTo>
                    <a:lnTo>
                      <a:pt x="5626" y="16689"/>
                    </a:lnTo>
                    <a:lnTo>
                      <a:pt x="5345" y="16446"/>
                    </a:lnTo>
                    <a:lnTo>
                      <a:pt x="5083" y="16183"/>
                    </a:lnTo>
                    <a:lnTo>
                      <a:pt x="4820" y="15902"/>
                    </a:lnTo>
                    <a:lnTo>
                      <a:pt x="4351" y="15339"/>
                    </a:lnTo>
                    <a:lnTo>
                      <a:pt x="3901" y="14758"/>
                    </a:lnTo>
                    <a:lnTo>
                      <a:pt x="3489" y="14139"/>
                    </a:lnTo>
                    <a:lnTo>
                      <a:pt x="3114" y="13520"/>
                    </a:lnTo>
                    <a:lnTo>
                      <a:pt x="2757" y="12864"/>
                    </a:lnTo>
                    <a:lnTo>
                      <a:pt x="2457" y="12189"/>
                    </a:lnTo>
                    <a:lnTo>
                      <a:pt x="2176" y="11514"/>
                    </a:lnTo>
                    <a:lnTo>
                      <a:pt x="1932" y="10801"/>
                    </a:lnTo>
                    <a:lnTo>
                      <a:pt x="1726" y="10089"/>
                    </a:lnTo>
                    <a:lnTo>
                      <a:pt x="1539" y="9358"/>
                    </a:lnTo>
                    <a:lnTo>
                      <a:pt x="1407" y="8607"/>
                    </a:lnTo>
                    <a:lnTo>
                      <a:pt x="1276" y="7857"/>
                    </a:lnTo>
                    <a:lnTo>
                      <a:pt x="1182" y="7089"/>
                    </a:lnTo>
                    <a:lnTo>
                      <a:pt x="1126" y="6320"/>
                    </a:lnTo>
                    <a:lnTo>
                      <a:pt x="1014" y="6207"/>
                    </a:lnTo>
                    <a:lnTo>
                      <a:pt x="920" y="6076"/>
                    </a:lnTo>
                    <a:lnTo>
                      <a:pt x="845" y="5963"/>
                    </a:lnTo>
                    <a:lnTo>
                      <a:pt x="770" y="5813"/>
                    </a:lnTo>
                    <a:lnTo>
                      <a:pt x="657" y="5532"/>
                    </a:lnTo>
                    <a:lnTo>
                      <a:pt x="582" y="5232"/>
                    </a:lnTo>
                    <a:lnTo>
                      <a:pt x="526" y="4913"/>
                    </a:lnTo>
                    <a:lnTo>
                      <a:pt x="489" y="4613"/>
                    </a:lnTo>
                    <a:lnTo>
                      <a:pt x="414" y="3957"/>
                    </a:lnTo>
                    <a:lnTo>
                      <a:pt x="320" y="3394"/>
                    </a:lnTo>
                    <a:lnTo>
                      <a:pt x="282" y="3076"/>
                    </a:lnTo>
                    <a:lnTo>
                      <a:pt x="263" y="2757"/>
                    </a:lnTo>
                    <a:lnTo>
                      <a:pt x="282" y="2438"/>
                    </a:lnTo>
                    <a:lnTo>
                      <a:pt x="301" y="2288"/>
                    </a:lnTo>
                    <a:lnTo>
                      <a:pt x="339" y="2138"/>
                    </a:lnTo>
                    <a:lnTo>
                      <a:pt x="395" y="2007"/>
                    </a:lnTo>
                    <a:lnTo>
                      <a:pt x="451" y="1876"/>
                    </a:lnTo>
                    <a:lnTo>
                      <a:pt x="526" y="1744"/>
                    </a:lnTo>
                    <a:lnTo>
                      <a:pt x="620" y="1632"/>
                    </a:lnTo>
                    <a:lnTo>
                      <a:pt x="657" y="1594"/>
                    </a:lnTo>
                    <a:lnTo>
                      <a:pt x="695" y="1576"/>
                    </a:lnTo>
                    <a:lnTo>
                      <a:pt x="770" y="1576"/>
                    </a:lnTo>
                    <a:lnTo>
                      <a:pt x="864" y="1613"/>
                    </a:lnTo>
                    <a:lnTo>
                      <a:pt x="920" y="1669"/>
                    </a:lnTo>
                    <a:lnTo>
                      <a:pt x="1014" y="1819"/>
                    </a:lnTo>
                    <a:lnTo>
                      <a:pt x="1032" y="1782"/>
                    </a:lnTo>
                    <a:lnTo>
                      <a:pt x="1070" y="1744"/>
                    </a:lnTo>
                    <a:lnTo>
                      <a:pt x="1164" y="1707"/>
                    </a:lnTo>
                    <a:lnTo>
                      <a:pt x="1239" y="1688"/>
                    </a:lnTo>
                    <a:lnTo>
                      <a:pt x="1314" y="1688"/>
                    </a:lnTo>
                    <a:lnTo>
                      <a:pt x="1445" y="844"/>
                    </a:lnTo>
                    <a:lnTo>
                      <a:pt x="1595"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0"/>
              <p:cNvSpPr/>
              <p:nvPr/>
            </p:nvSpPr>
            <p:spPr>
              <a:xfrm>
                <a:off x="-1415687" y="-2101393"/>
                <a:ext cx="308763" cy="312790"/>
              </a:xfrm>
              <a:custGeom>
                <a:avLst/>
                <a:gdLst/>
                <a:ahLst/>
                <a:cxnLst/>
                <a:rect l="l" t="t" r="r" b="b"/>
                <a:pathLst>
                  <a:path w="8664" h="8777" extrusionOk="0">
                    <a:moveTo>
                      <a:pt x="4538" y="1"/>
                    </a:moveTo>
                    <a:lnTo>
                      <a:pt x="4163" y="19"/>
                    </a:lnTo>
                    <a:lnTo>
                      <a:pt x="3769" y="38"/>
                    </a:lnTo>
                    <a:lnTo>
                      <a:pt x="3394" y="94"/>
                    </a:lnTo>
                    <a:lnTo>
                      <a:pt x="3019" y="151"/>
                    </a:lnTo>
                    <a:lnTo>
                      <a:pt x="2625" y="207"/>
                    </a:lnTo>
                    <a:lnTo>
                      <a:pt x="2250" y="301"/>
                    </a:lnTo>
                    <a:lnTo>
                      <a:pt x="1894" y="394"/>
                    </a:lnTo>
                    <a:lnTo>
                      <a:pt x="1519" y="507"/>
                    </a:lnTo>
                    <a:lnTo>
                      <a:pt x="1182" y="638"/>
                    </a:lnTo>
                    <a:lnTo>
                      <a:pt x="1013" y="713"/>
                    </a:lnTo>
                    <a:lnTo>
                      <a:pt x="844" y="807"/>
                    </a:lnTo>
                    <a:lnTo>
                      <a:pt x="694" y="901"/>
                    </a:lnTo>
                    <a:lnTo>
                      <a:pt x="563" y="1013"/>
                    </a:lnTo>
                    <a:lnTo>
                      <a:pt x="432" y="1144"/>
                    </a:lnTo>
                    <a:lnTo>
                      <a:pt x="338" y="1295"/>
                    </a:lnTo>
                    <a:lnTo>
                      <a:pt x="263" y="1426"/>
                    </a:lnTo>
                    <a:lnTo>
                      <a:pt x="206" y="1557"/>
                    </a:lnTo>
                    <a:lnTo>
                      <a:pt x="150" y="1820"/>
                    </a:lnTo>
                    <a:lnTo>
                      <a:pt x="113" y="2101"/>
                    </a:lnTo>
                    <a:lnTo>
                      <a:pt x="75" y="2382"/>
                    </a:lnTo>
                    <a:lnTo>
                      <a:pt x="38" y="3170"/>
                    </a:lnTo>
                    <a:lnTo>
                      <a:pt x="19" y="3976"/>
                    </a:lnTo>
                    <a:lnTo>
                      <a:pt x="0" y="4782"/>
                    </a:lnTo>
                    <a:lnTo>
                      <a:pt x="0" y="5589"/>
                    </a:lnTo>
                    <a:lnTo>
                      <a:pt x="0" y="6376"/>
                    </a:lnTo>
                    <a:lnTo>
                      <a:pt x="38" y="7183"/>
                    </a:lnTo>
                    <a:lnTo>
                      <a:pt x="94" y="7989"/>
                    </a:lnTo>
                    <a:lnTo>
                      <a:pt x="150" y="8776"/>
                    </a:lnTo>
                    <a:lnTo>
                      <a:pt x="225" y="8570"/>
                    </a:lnTo>
                    <a:lnTo>
                      <a:pt x="338" y="8383"/>
                    </a:lnTo>
                    <a:lnTo>
                      <a:pt x="450" y="8214"/>
                    </a:lnTo>
                    <a:lnTo>
                      <a:pt x="582" y="8045"/>
                    </a:lnTo>
                    <a:lnTo>
                      <a:pt x="732" y="7876"/>
                    </a:lnTo>
                    <a:lnTo>
                      <a:pt x="900" y="7745"/>
                    </a:lnTo>
                    <a:lnTo>
                      <a:pt x="1069" y="7614"/>
                    </a:lnTo>
                    <a:lnTo>
                      <a:pt x="1257" y="7501"/>
                    </a:lnTo>
                    <a:lnTo>
                      <a:pt x="1369" y="7445"/>
                    </a:lnTo>
                    <a:lnTo>
                      <a:pt x="1482" y="7370"/>
                    </a:lnTo>
                    <a:lnTo>
                      <a:pt x="1557" y="7276"/>
                    </a:lnTo>
                    <a:lnTo>
                      <a:pt x="1575" y="7239"/>
                    </a:lnTo>
                    <a:lnTo>
                      <a:pt x="1594" y="7164"/>
                    </a:lnTo>
                    <a:lnTo>
                      <a:pt x="1575" y="7108"/>
                    </a:lnTo>
                    <a:lnTo>
                      <a:pt x="1557" y="7070"/>
                    </a:lnTo>
                    <a:lnTo>
                      <a:pt x="1500" y="6976"/>
                    </a:lnTo>
                    <a:lnTo>
                      <a:pt x="1407" y="6901"/>
                    </a:lnTo>
                    <a:lnTo>
                      <a:pt x="1313" y="6826"/>
                    </a:lnTo>
                    <a:lnTo>
                      <a:pt x="1219" y="6732"/>
                    </a:lnTo>
                    <a:lnTo>
                      <a:pt x="1125" y="6639"/>
                    </a:lnTo>
                    <a:lnTo>
                      <a:pt x="1050" y="6545"/>
                    </a:lnTo>
                    <a:lnTo>
                      <a:pt x="975" y="6432"/>
                    </a:lnTo>
                    <a:lnTo>
                      <a:pt x="882" y="6207"/>
                    </a:lnTo>
                    <a:lnTo>
                      <a:pt x="807" y="5964"/>
                    </a:lnTo>
                    <a:lnTo>
                      <a:pt x="750" y="5720"/>
                    </a:lnTo>
                    <a:lnTo>
                      <a:pt x="732" y="5476"/>
                    </a:lnTo>
                    <a:lnTo>
                      <a:pt x="713" y="4970"/>
                    </a:lnTo>
                    <a:lnTo>
                      <a:pt x="675" y="2420"/>
                    </a:lnTo>
                    <a:lnTo>
                      <a:pt x="694" y="2326"/>
                    </a:lnTo>
                    <a:lnTo>
                      <a:pt x="732" y="2232"/>
                    </a:lnTo>
                    <a:lnTo>
                      <a:pt x="750" y="2213"/>
                    </a:lnTo>
                    <a:lnTo>
                      <a:pt x="788" y="2195"/>
                    </a:lnTo>
                    <a:lnTo>
                      <a:pt x="825" y="2176"/>
                    </a:lnTo>
                    <a:lnTo>
                      <a:pt x="863" y="2195"/>
                    </a:lnTo>
                    <a:lnTo>
                      <a:pt x="900" y="2513"/>
                    </a:lnTo>
                    <a:lnTo>
                      <a:pt x="975" y="2832"/>
                    </a:lnTo>
                    <a:lnTo>
                      <a:pt x="1088" y="3151"/>
                    </a:lnTo>
                    <a:lnTo>
                      <a:pt x="1238" y="3432"/>
                    </a:lnTo>
                    <a:lnTo>
                      <a:pt x="1407" y="3713"/>
                    </a:lnTo>
                    <a:lnTo>
                      <a:pt x="1613" y="3957"/>
                    </a:lnTo>
                    <a:lnTo>
                      <a:pt x="1857" y="4201"/>
                    </a:lnTo>
                    <a:lnTo>
                      <a:pt x="2100" y="4389"/>
                    </a:lnTo>
                    <a:lnTo>
                      <a:pt x="2157" y="4295"/>
                    </a:lnTo>
                    <a:lnTo>
                      <a:pt x="2175" y="4201"/>
                    </a:lnTo>
                    <a:lnTo>
                      <a:pt x="2157" y="4089"/>
                    </a:lnTo>
                    <a:lnTo>
                      <a:pt x="2138" y="3995"/>
                    </a:lnTo>
                    <a:lnTo>
                      <a:pt x="2082" y="3882"/>
                    </a:lnTo>
                    <a:lnTo>
                      <a:pt x="2025" y="3788"/>
                    </a:lnTo>
                    <a:lnTo>
                      <a:pt x="1950" y="3713"/>
                    </a:lnTo>
                    <a:lnTo>
                      <a:pt x="1875" y="3638"/>
                    </a:lnTo>
                    <a:lnTo>
                      <a:pt x="1538" y="3357"/>
                    </a:lnTo>
                    <a:lnTo>
                      <a:pt x="1388" y="3188"/>
                    </a:lnTo>
                    <a:lnTo>
                      <a:pt x="1313" y="3113"/>
                    </a:lnTo>
                    <a:lnTo>
                      <a:pt x="1275" y="3020"/>
                    </a:lnTo>
                    <a:lnTo>
                      <a:pt x="1219" y="2851"/>
                    </a:lnTo>
                    <a:lnTo>
                      <a:pt x="1219" y="2701"/>
                    </a:lnTo>
                    <a:lnTo>
                      <a:pt x="1238" y="2532"/>
                    </a:lnTo>
                    <a:lnTo>
                      <a:pt x="1294" y="2382"/>
                    </a:lnTo>
                    <a:lnTo>
                      <a:pt x="1369" y="2213"/>
                    </a:lnTo>
                    <a:lnTo>
                      <a:pt x="1463" y="2063"/>
                    </a:lnTo>
                    <a:lnTo>
                      <a:pt x="1688" y="1782"/>
                    </a:lnTo>
                    <a:lnTo>
                      <a:pt x="1913" y="1501"/>
                    </a:lnTo>
                    <a:lnTo>
                      <a:pt x="2175" y="1238"/>
                    </a:lnTo>
                    <a:lnTo>
                      <a:pt x="2307" y="1126"/>
                    </a:lnTo>
                    <a:lnTo>
                      <a:pt x="2438" y="1013"/>
                    </a:lnTo>
                    <a:lnTo>
                      <a:pt x="2588" y="901"/>
                    </a:lnTo>
                    <a:lnTo>
                      <a:pt x="2738" y="807"/>
                    </a:lnTo>
                    <a:lnTo>
                      <a:pt x="2888" y="732"/>
                    </a:lnTo>
                    <a:lnTo>
                      <a:pt x="3038" y="676"/>
                    </a:lnTo>
                    <a:lnTo>
                      <a:pt x="3188" y="638"/>
                    </a:lnTo>
                    <a:lnTo>
                      <a:pt x="3338" y="601"/>
                    </a:lnTo>
                    <a:lnTo>
                      <a:pt x="3638" y="582"/>
                    </a:lnTo>
                    <a:lnTo>
                      <a:pt x="3957" y="601"/>
                    </a:lnTo>
                    <a:lnTo>
                      <a:pt x="4257" y="638"/>
                    </a:lnTo>
                    <a:lnTo>
                      <a:pt x="4557" y="713"/>
                    </a:lnTo>
                    <a:lnTo>
                      <a:pt x="4857" y="788"/>
                    </a:lnTo>
                    <a:lnTo>
                      <a:pt x="5157" y="901"/>
                    </a:lnTo>
                    <a:lnTo>
                      <a:pt x="5382" y="994"/>
                    </a:lnTo>
                    <a:lnTo>
                      <a:pt x="5588" y="1107"/>
                    </a:lnTo>
                    <a:lnTo>
                      <a:pt x="5982" y="1388"/>
                    </a:lnTo>
                    <a:lnTo>
                      <a:pt x="6376" y="1651"/>
                    </a:lnTo>
                    <a:lnTo>
                      <a:pt x="6582" y="1782"/>
                    </a:lnTo>
                    <a:lnTo>
                      <a:pt x="6807" y="1876"/>
                    </a:lnTo>
                    <a:lnTo>
                      <a:pt x="6976" y="1913"/>
                    </a:lnTo>
                    <a:lnTo>
                      <a:pt x="7126" y="1932"/>
                    </a:lnTo>
                    <a:lnTo>
                      <a:pt x="7276" y="1913"/>
                    </a:lnTo>
                    <a:lnTo>
                      <a:pt x="7407" y="1857"/>
                    </a:lnTo>
                    <a:lnTo>
                      <a:pt x="7538" y="1782"/>
                    </a:lnTo>
                    <a:lnTo>
                      <a:pt x="7670" y="1707"/>
                    </a:lnTo>
                    <a:lnTo>
                      <a:pt x="7782" y="1595"/>
                    </a:lnTo>
                    <a:lnTo>
                      <a:pt x="7895" y="1463"/>
                    </a:lnTo>
                    <a:lnTo>
                      <a:pt x="8045" y="1295"/>
                    </a:lnTo>
                    <a:lnTo>
                      <a:pt x="8138" y="1220"/>
                    </a:lnTo>
                    <a:lnTo>
                      <a:pt x="8232" y="1163"/>
                    </a:lnTo>
                    <a:lnTo>
                      <a:pt x="8345" y="1107"/>
                    </a:lnTo>
                    <a:lnTo>
                      <a:pt x="8438" y="1088"/>
                    </a:lnTo>
                    <a:lnTo>
                      <a:pt x="8551" y="1088"/>
                    </a:lnTo>
                    <a:lnTo>
                      <a:pt x="8663" y="1107"/>
                    </a:lnTo>
                    <a:lnTo>
                      <a:pt x="8645" y="1013"/>
                    </a:lnTo>
                    <a:lnTo>
                      <a:pt x="8626" y="938"/>
                    </a:lnTo>
                    <a:lnTo>
                      <a:pt x="8588" y="844"/>
                    </a:lnTo>
                    <a:lnTo>
                      <a:pt x="8551" y="769"/>
                    </a:lnTo>
                    <a:lnTo>
                      <a:pt x="8438" y="638"/>
                    </a:lnTo>
                    <a:lnTo>
                      <a:pt x="8288" y="526"/>
                    </a:lnTo>
                    <a:lnTo>
                      <a:pt x="8138" y="451"/>
                    </a:lnTo>
                    <a:lnTo>
                      <a:pt x="7970" y="376"/>
                    </a:lnTo>
                    <a:lnTo>
                      <a:pt x="7782" y="338"/>
                    </a:lnTo>
                    <a:lnTo>
                      <a:pt x="7613" y="301"/>
                    </a:lnTo>
                    <a:lnTo>
                      <a:pt x="6845" y="151"/>
                    </a:lnTo>
                    <a:lnTo>
                      <a:pt x="6095" y="57"/>
                    </a:lnTo>
                    <a:lnTo>
                      <a:pt x="5701" y="38"/>
                    </a:lnTo>
                    <a:lnTo>
                      <a:pt x="5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0"/>
              <p:cNvSpPr/>
              <p:nvPr/>
            </p:nvSpPr>
            <p:spPr>
              <a:xfrm>
                <a:off x="-1215220" y="-1609542"/>
                <a:ext cx="204524" cy="191160"/>
              </a:xfrm>
              <a:custGeom>
                <a:avLst/>
                <a:gdLst/>
                <a:ahLst/>
                <a:cxnLst/>
                <a:rect l="l" t="t" r="r" b="b"/>
                <a:pathLst>
                  <a:path w="5739" h="5364" extrusionOk="0">
                    <a:moveTo>
                      <a:pt x="1895" y="1"/>
                    </a:moveTo>
                    <a:lnTo>
                      <a:pt x="1838" y="282"/>
                    </a:lnTo>
                    <a:lnTo>
                      <a:pt x="1763" y="545"/>
                    </a:lnTo>
                    <a:lnTo>
                      <a:pt x="1688" y="807"/>
                    </a:lnTo>
                    <a:lnTo>
                      <a:pt x="1595" y="1051"/>
                    </a:lnTo>
                    <a:lnTo>
                      <a:pt x="1388" y="1520"/>
                    </a:lnTo>
                    <a:lnTo>
                      <a:pt x="1163" y="1951"/>
                    </a:lnTo>
                    <a:lnTo>
                      <a:pt x="901" y="2364"/>
                    </a:lnTo>
                    <a:lnTo>
                      <a:pt x="620" y="2757"/>
                    </a:lnTo>
                    <a:lnTo>
                      <a:pt x="301" y="3132"/>
                    </a:lnTo>
                    <a:lnTo>
                      <a:pt x="1" y="3489"/>
                    </a:lnTo>
                    <a:lnTo>
                      <a:pt x="657" y="3826"/>
                    </a:lnTo>
                    <a:lnTo>
                      <a:pt x="1332" y="4145"/>
                    </a:lnTo>
                    <a:lnTo>
                      <a:pt x="2045" y="4426"/>
                    </a:lnTo>
                    <a:lnTo>
                      <a:pt x="2757" y="4670"/>
                    </a:lnTo>
                    <a:lnTo>
                      <a:pt x="3489" y="4895"/>
                    </a:lnTo>
                    <a:lnTo>
                      <a:pt x="4239" y="5083"/>
                    </a:lnTo>
                    <a:lnTo>
                      <a:pt x="4970" y="5233"/>
                    </a:lnTo>
                    <a:lnTo>
                      <a:pt x="5739" y="5364"/>
                    </a:lnTo>
                    <a:lnTo>
                      <a:pt x="5739" y="5364"/>
                    </a:lnTo>
                    <a:lnTo>
                      <a:pt x="5495" y="5176"/>
                    </a:lnTo>
                    <a:lnTo>
                      <a:pt x="5270" y="4989"/>
                    </a:lnTo>
                    <a:lnTo>
                      <a:pt x="5045" y="4801"/>
                    </a:lnTo>
                    <a:lnTo>
                      <a:pt x="4839" y="4576"/>
                    </a:lnTo>
                    <a:lnTo>
                      <a:pt x="4651" y="4370"/>
                    </a:lnTo>
                    <a:lnTo>
                      <a:pt x="4464" y="4145"/>
                    </a:lnTo>
                    <a:lnTo>
                      <a:pt x="4276" y="3920"/>
                    </a:lnTo>
                    <a:lnTo>
                      <a:pt x="4126" y="3676"/>
                    </a:lnTo>
                    <a:lnTo>
                      <a:pt x="3957" y="3432"/>
                    </a:lnTo>
                    <a:lnTo>
                      <a:pt x="3807" y="3189"/>
                    </a:lnTo>
                    <a:lnTo>
                      <a:pt x="3545" y="2664"/>
                    </a:lnTo>
                    <a:lnTo>
                      <a:pt x="3320" y="2139"/>
                    </a:lnTo>
                    <a:lnTo>
                      <a:pt x="3113" y="1595"/>
                    </a:lnTo>
                    <a:lnTo>
                      <a:pt x="2926" y="1426"/>
                    </a:lnTo>
                    <a:lnTo>
                      <a:pt x="2757" y="1238"/>
                    </a:lnTo>
                    <a:lnTo>
                      <a:pt x="2588" y="1051"/>
                    </a:lnTo>
                    <a:lnTo>
                      <a:pt x="2438" y="863"/>
                    </a:lnTo>
                    <a:lnTo>
                      <a:pt x="2288" y="657"/>
                    </a:lnTo>
                    <a:lnTo>
                      <a:pt x="2138" y="451"/>
                    </a:lnTo>
                    <a:lnTo>
                      <a:pt x="2026" y="226"/>
                    </a:lnTo>
                    <a:lnTo>
                      <a:pt x="1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0"/>
              <p:cNvSpPr/>
              <p:nvPr/>
            </p:nvSpPr>
            <p:spPr>
              <a:xfrm>
                <a:off x="-1401004" y="-2163546"/>
                <a:ext cx="111652" cy="124339"/>
              </a:xfrm>
              <a:custGeom>
                <a:avLst/>
                <a:gdLst/>
                <a:ahLst/>
                <a:cxnLst/>
                <a:rect l="l" t="t" r="r" b="b"/>
                <a:pathLst>
                  <a:path w="3133" h="3489" extrusionOk="0">
                    <a:moveTo>
                      <a:pt x="301" y="1"/>
                    </a:moveTo>
                    <a:lnTo>
                      <a:pt x="188" y="207"/>
                    </a:lnTo>
                    <a:lnTo>
                      <a:pt x="95" y="432"/>
                    </a:lnTo>
                    <a:lnTo>
                      <a:pt x="38" y="657"/>
                    </a:lnTo>
                    <a:lnTo>
                      <a:pt x="1" y="901"/>
                    </a:lnTo>
                    <a:lnTo>
                      <a:pt x="1" y="1126"/>
                    </a:lnTo>
                    <a:lnTo>
                      <a:pt x="20" y="1370"/>
                    </a:lnTo>
                    <a:lnTo>
                      <a:pt x="57" y="1595"/>
                    </a:lnTo>
                    <a:lnTo>
                      <a:pt x="132" y="1838"/>
                    </a:lnTo>
                    <a:lnTo>
                      <a:pt x="226" y="2045"/>
                    </a:lnTo>
                    <a:lnTo>
                      <a:pt x="357" y="2251"/>
                    </a:lnTo>
                    <a:lnTo>
                      <a:pt x="488" y="2438"/>
                    </a:lnTo>
                    <a:lnTo>
                      <a:pt x="657" y="2607"/>
                    </a:lnTo>
                    <a:lnTo>
                      <a:pt x="845" y="2776"/>
                    </a:lnTo>
                    <a:lnTo>
                      <a:pt x="1032" y="2907"/>
                    </a:lnTo>
                    <a:lnTo>
                      <a:pt x="1257" y="3020"/>
                    </a:lnTo>
                    <a:lnTo>
                      <a:pt x="1463" y="3095"/>
                    </a:lnTo>
                    <a:lnTo>
                      <a:pt x="1501" y="3226"/>
                    </a:lnTo>
                    <a:lnTo>
                      <a:pt x="1538" y="3320"/>
                    </a:lnTo>
                    <a:lnTo>
                      <a:pt x="1576" y="3395"/>
                    </a:lnTo>
                    <a:lnTo>
                      <a:pt x="1632" y="3432"/>
                    </a:lnTo>
                    <a:lnTo>
                      <a:pt x="1707" y="3451"/>
                    </a:lnTo>
                    <a:lnTo>
                      <a:pt x="1801" y="3470"/>
                    </a:lnTo>
                    <a:lnTo>
                      <a:pt x="2045" y="3489"/>
                    </a:lnTo>
                    <a:lnTo>
                      <a:pt x="2195" y="3489"/>
                    </a:lnTo>
                    <a:lnTo>
                      <a:pt x="2345" y="3470"/>
                    </a:lnTo>
                    <a:lnTo>
                      <a:pt x="2495" y="3432"/>
                    </a:lnTo>
                    <a:lnTo>
                      <a:pt x="2626" y="3357"/>
                    </a:lnTo>
                    <a:lnTo>
                      <a:pt x="2757" y="3282"/>
                    </a:lnTo>
                    <a:lnTo>
                      <a:pt x="2870" y="3170"/>
                    </a:lnTo>
                    <a:lnTo>
                      <a:pt x="2964" y="3057"/>
                    </a:lnTo>
                    <a:lnTo>
                      <a:pt x="3057" y="2926"/>
                    </a:lnTo>
                    <a:lnTo>
                      <a:pt x="3114" y="2738"/>
                    </a:lnTo>
                    <a:lnTo>
                      <a:pt x="3132" y="2551"/>
                    </a:lnTo>
                    <a:lnTo>
                      <a:pt x="3132" y="2457"/>
                    </a:lnTo>
                    <a:lnTo>
                      <a:pt x="3114" y="2363"/>
                    </a:lnTo>
                    <a:lnTo>
                      <a:pt x="3076" y="2270"/>
                    </a:lnTo>
                    <a:lnTo>
                      <a:pt x="3039" y="2195"/>
                    </a:lnTo>
                    <a:lnTo>
                      <a:pt x="2945" y="2082"/>
                    </a:lnTo>
                    <a:lnTo>
                      <a:pt x="2832" y="1988"/>
                    </a:lnTo>
                    <a:lnTo>
                      <a:pt x="2682" y="1913"/>
                    </a:lnTo>
                    <a:lnTo>
                      <a:pt x="2551" y="1838"/>
                    </a:lnTo>
                    <a:lnTo>
                      <a:pt x="2232" y="1745"/>
                    </a:lnTo>
                    <a:lnTo>
                      <a:pt x="1932" y="1651"/>
                    </a:lnTo>
                    <a:lnTo>
                      <a:pt x="1801" y="1595"/>
                    </a:lnTo>
                    <a:lnTo>
                      <a:pt x="1670" y="1538"/>
                    </a:lnTo>
                    <a:lnTo>
                      <a:pt x="1426" y="1370"/>
                    </a:lnTo>
                    <a:lnTo>
                      <a:pt x="1201" y="1182"/>
                    </a:lnTo>
                    <a:lnTo>
                      <a:pt x="995" y="976"/>
                    </a:lnTo>
                    <a:lnTo>
                      <a:pt x="807" y="732"/>
                    </a:lnTo>
                    <a:lnTo>
                      <a:pt x="620" y="488"/>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0"/>
              <p:cNvSpPr/>
              <p:nvPr/>
            </p:nvSpPr>
            <p:spPr>
              <a:xfrm>
                <a:off x="-1322813" y="-1989130"/>
                <a:ext cx="114967" cy="90270"/>
              </a:xfrm>
              <a:custGeom>
                <a:avLst/>
                <a:gdLst/>
                <a:ahLst/>
                <a:cxnLst/>
                <a:rect l="l" t="t" r="r" b="b"/>
                <a:pathLst>
                  <a:path w="3226" h="2533" extrusionOk="0">
                    <a:moveTo>
                      <a:pt x="1407" y="1"/>
                    </a:moveTo>
                    <a:lnTo>
                      <a:pt x="1295" y="20"/>
                    </a:lnTo>
                    <a:lnTo>
                      <a:pt x="1201" y="57"/>
                    </a:lnTo>
                    <a:lnTo>
                      <a:pt x="1088" y="113"/>
                    </a:lnTo>
                    <a:lnTo>
                      <a:pt x="995" y="170"/>
                    </a:lnTo>
                    <a:lnTo>
                      <a:pt x="807" y="338"/>
                    </a:lnTo>
                    <a:lnTo>
                      <a:pt x="620" y="563"/>
                    </a:lnTo>
                    <a:lnTo>
                      <a:pt x="451" y="826"/>
                    </a:lnTo>
                    <a:lnTo>
                      <a:pt x="301" y="1089"/>
                    </a:lnTo>
                    <a:lnTo>
                      <a:pt x="188" y="1351"/>
                    </a:lnTo>
                    <a:lnTo>
                      <a:pt x="94" y="1651"/>
                    </a:lnTo>
                    <a:lnTo>
                      <a:pt x="38" y="1932"/>
                    </a:lnTo>
                    <a:lnTo>
                      <a:pt x="1" y="2232"/>
                    </a:lnTo>
                    <a:lnTo>
                      <a:pt x="1" y="2532"/>
                    </a:lnTo>
                    <a:lnTo>
                      <a:pt x="38" y="2307"/>
                    </a:lnTo>
                    <a:lnTo>
                      <a:pt x="76" y="2082"/>
                    </a:lnTo>
                    <a:lnTo>
                      <a:pt x="151" y="1857"/>
                    </a:lnTo>
                    <a:lnTo>
                      <a:pt x="244" y="1632"/>
                    </a:lnTo>
                    <a:lnTo>
                      <a:pt x="338" y="1426"/>
                    </a:lnTo>
                    <a:lnTo>
                      <a:pt x="469" y="1220"/>
                    </a:lnTo>
                    <a:lnTo>
                      <a:pt x="601" y="1032"/>
                    </a:lnTo>
                    <a:lnTo>
                      <a:pt x="751" y="864"/>
                    </a:lnTo>
                    <a:lnTo>
                      <a:pt x="882" y="732"/>
                    </a:lnTo>
                    <a:lnTo>
                      <a:pt x="1013" y="638"/>
                    </a:lnTo>
                    <a:lnTo>
                      <a:pt x="1182" y="563"/>
                    </a:lnTo>
                    <a:lnTo>
                      <a:pt x="1257" y="545"/>
                    </a:lnTo>
                    <a:lnTo>
                      <a:pt x="1426" y="545"/>
                    </a:lnTo>
                    <a:lnTo>
                      <a:pt x="1520" y="582"/>
                    </a:lnTo>
                    <a:lnTo>
                      <a:pt x="1688" y="676"/>
                    </a:lnTo>
                    <a:lnTo>
                      <a:pt x="2007" y="901"/>
                    </a:lnTo>
                    <a:lnTo>
                      <a:pt x="2138" y="976"/>
                    </a:lnTo>
                    <a:lnTo>
                      <a:pt x="2288" y="1051"/>
                    </a:lnTo>
                    <a:lnTo>
                      <a:pt x="2438" y="1107"/>
                    </a:lnTo>
                    <a:lnTo>
                      <a:pt x="2588" y="1145"/>
                    </a:lnTo>
                    <a:lnTo>
                      <a:pt x="2757" y="1164"/>
                    </a:lnTo>
                    <a:lnTo>
                      <a:pt x="2907" y="1182"/>
                    </a:lnTo>
                    <a:lnTo>
                      <a:pt x="3076" y="1182"/>
                    </a:lnTo>
                    <a:lnTo>
                      <a:pt x="3226" y="1145"/>
                    </a:lnTo>
                    <a:lnTo>
                      <a:pt x="3038" y="1107"/>
                    </a:lnTo>
                    <a:lnTo>
                      <a:pt x="2870" y="1051"/>
                    </a:lnTo>
                    <a:lnTo>
                      <a:pt x="2701" y="995"/>
                    </a:lnTo>
                    <a:lnTo>
                      <a:pt x="2532" y="901"/>
                    </a:lnTo>
                    <a:lnTo>
                      <a:pt x="2382" y="788"/>
                    </a:lnTo>
                    <a:lnTo>
                      <a:pt x="2232" y="676"/>
                    </a:lnTo>
                    <a:lnTo>
                      <a:pt x="2101" y="545"/>
                    </a:lnTo>
                    <a:lnTo>
                      <a:pt x="1988" y="413"/>
                    </a:lnTo>
                    <a:lnTo>
                      <a:pt x="1838" y="188"/>
                    </a:lnTo>
                    <a:lnTo>
                      <a:pt x="1745" y="113"/>
                    </a:lnTo>
                    <a:lnTo>
                      <a:pt x="1632" y="38"/>
                    </a:lnTo>
                    <a:lnTo>
                      <a:pt x="15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0"/>
              <p:cNvSpPr/>
              <p:nvPr/>
            </p:nvSpPr>
            <p:spPr>
              <a:xfrm>
                <a:off x="-1310767" y="-1779931"/>
                <a:ext cx="188487" cy="34782"/>
              </a:xfrm>
              <a:custGeom>
                <a:avLst/>
                <a:gdLst/>
                <a:ahLst/>
                <a:cxnLst/>
                <a:rect l="l" t="t" r="r" b="b"/>
                <a:pathLst>
                  <a:path w="5289" h="976" extrusionOk="0">
                    <a:moveTo>
                      <a:pt x="5288" y="0"/>
                    </a:moveTo>
                    <a:lnTo>
                      <a:pt x="4407" y="94"/>
                    </a:lnTo>
                    <a:lnTo>
                      <a:pt x="3507" y="169"/>
                    </a:lnTo>
                    <a:lnTo>
                      <a:pt x="2607" y="225"/>
                    </a:lnTo>
                    <a:lnTo>
                      <a:pt x="1744" y="281"/>
                    </a:lnTo>
                    <a:lnTo>
                      <a:pt x="488" y="338"/>
                    </a:lnTo>
                    <a:lnTo>
                      <a:pt x="450" y="131"/>
                    </a:lnTo>
                    <a:lnTo>
                      <a:pt x="0" y="206"/>
                    </a:lnTo>
                    <a:lnTo>
                      <a:pt x="113" y="825"/>
                    </a:lnTo>
                    <a:lnTo>
                      <a:pt x="319" y="807"/>
                    </a:lnTo>
                    <a:lnTo>
                      <a:pt x="1444" y="750"/>
                    </a:lnTo>
                    <a:lnTo>
                      <a:pt x="1557" y="844"/>
                    </a:lnTo>
                    <a:lnTo>
                      <a:pt x="1669" y="938"/>
                    </a:lnTo>
                    <a:lnTo>
                      <a:pt x="1725" y="957"/>
                    </a:lnTo>
                    <a:lnTo>
                      <a:pt x="1782" y="975"/>
                    </a:lnTo>
                    <a:lnTo>
                      <a:pt x="1819" y="957"/>
                    </a:lnTo>
                    <a:lnTo>
                      <a:pt x="1857" y="919"/>
                    </a:lnTo>
                    <a:lnTo>
                      <a:pt x="1894" y="844"/>
                    </a:lnTo>
                    <a:lnTo>
                      <a:pt x="1932" y="713"/>
                    </a:lnTo>
                    <a:lnTo>
                      <a:pt x="3338" y="638"/>
                    </a:lnTo>
                    <a:lnTo>
                      <a:pt x="4051" y="582"/>
                    </a:lnTo>
                    <a:lnTo>
                      <a:pt x="4744" y="506"/>
                    </a:lnTo>
                    <a:lnTo>
                      <a:pt x="4819" y="619"/>
                    </a:lnTo>
                    <a:lnTo>
                      <a:pt x="4913" y="694"/>
                    </a:lnTo>
                    <a:lnTo>
                      <a:pt x="4969" y="619"/>
                    </a:lnTo>
                    <a:lnTo>
                      <a:pt x="5007" y="563"/>
                    </a:lnTo>
                    <a:lnTo>
                      <a:pt x="5007" y="488"/>
                    </a:lnTo>
                    <a:lnTo>
                      <a:pt x="5251" y="450"/>
                    </a:lnTo>
                    <a:lnTo>
                      <a:pt x="5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0"/>
              <p:cNvSpPr/>
              <p:nvPr/>
            </p:nvSpPr>
            <p:spPr>
              <a:xfrm>
                <a:off x="-1282719" y="-1788627"/>
                <a:ext cx="22772" cy="24768"/>
              </a:xfrm>
              <a:custGeom>
                <a:avLst/>
                <a:gdLst/>
                <a:ahLst/>
                <a:cxnLst/>
                <a:rect l="l" t="t" r="r" b="b"/>
                <a:pathLst>
                  <a:path w="639" h="695" extrusionOk="0">
                    <a:moveTo>
                      <a:pt x="320" y="0"/>
                    </a:moveTo>
                    <a:lnTo>
                      <a:pt x="263" y="19"/>
                    </a:lnTo>
                    <a:lnTo>
                      <a:pt x="245" y="38"/>
                    </a:lnTo>
                    <a:lnTo>
                      <a:pt x="188" y="132"/>
                    </a:lnTo>
                    <a:lnTo>
                      <a:pt x="76" y="394"/>
                    </a:lnTo>
                    <a:lnTo>
                      <a:pt x="20" y="544"/>
                    </a:lnTo>
                    <a:lnTo>
                      <a:pt x="1" y="694"/>
                    </a:lnTo>
                    <a:lnTo>
                      <a:pt x="320" y="675"/>
                    </a:lnTo>
                    <a:lnTo>
                      <a:pt x="638" y="657"/>
                    </a:lnTo>
                    <a:lnTo>
                      <a:pt x="526" y="394"/>
                    </a:lnTo>
                    <a:lnTo>
                      <a:pt x="432" y="150"/>
                    </a:lnTo>
                    <a:lnTo>
                      <a:pt x="395" y="57"/>
                    </a:lnTo>
                    <a:lnTo>
                      <a:pt x="357" y="19"/>
                    </a:lnTo>
                    <a:lnTo>
                      <a:pt x="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0"/>
              <p:cNvSpPr/>
              <p:nvPr/>
            </p:nvSpPr>
            <p:spPr>
              <a:xfrm>
                <a:off x="-1303425" y="-2025874"/>
                <a:ext cx="127689" cy="98930"/>
              </a:xfrm>
              <a:custGeom>
                <a:avLst/>
                <a:gdLst/>
                <a:ahLst/>
                <a:cxnLst/>
                <a:rect l="l" t="t" r="r" b="b"/>
                <a:pathLst>
                  <a:path w="3583" h="2776" extrusionOk="0">
                    <a:moveTo>
                      <a:pt x="132" y="1"/>
                    </a:moveTo>
                    <a:lnTo>
                      <a:pt x="57" y="432"/>
                    </a:lnTo>
                    <a:lnTo>
                      <a:pt x="0" y="863"/>
                    </a:lnTo>
                    <a:lnTo>
                      <a:pt x="0" y="1313"/>
                    </a:lnTo>
                    <a:lnTo>
                      <a:pt x="38" y="1763"/>
                    </a:lnTo>
                    <a:lnTo>
                      <a:pt x="57" y="1857"/>
                    </a:lnTo>
                    <a:lnTo>
                      <a:pt x="76" y="1932"/>
                    </a:lnTo>
                    <a:lnTo>
                      <a:pt x="113" y="2007"/>
                    </a:lnTo>
                    <a:lnTo>
                      <a:pt x="169" y="2063"/>
                    </a:lnTo>
                    <a:lnTo>
                      <a:pt x="226" y="2082"/>
                    </a:lnTo>
                    <a:lnTo>
                      <a:pt x="263" y="2101"/>
                    </a:lnTo>
                    <a:lnTo>
                      <a:pt x="376" y="2082"/>
                    </a:lnTo>
                    <a:lnTo>
                      <a:pt x="469" y="2045"/>
                    </a:lnTo>
                    <a:lnTo>
                      <a:pt x="563" y="2007"/>
                    </a:lnTo>
                    <a:lnTo>
                      <a:pt x="863" y="1876"/>
                    </a:lnTo>
                    <a:lnTo>
                      <a:pt x="1163" y="1801"/>
                    </a:lnTo>
                    <a:lnTo>
                      <a:pt x="1238" y="1819"/>
                    </a:lnTo>
                    <a:lnTo>
                      <a:pt x="1276" y="1857"/>
                    </a:lnTo>
                    <a:lnTo>
                      <a:pt x="1313" y="1913"/>
                    </a:lnTo>
                    <a:lnTo>
                      <a:pt x="1351" y="1970"/>
                    </a:lnTo>
                    <a:lnTo>
                      <a:pt x="1351" y="2026"/>
                    </a:lnTo>
                    <a:lnTo>
                      <a:pt x="1351" y="2082"/>
                    </a:lnTo>
                    <a:lnTo>
                      <a:pt x="1294" y="2176"/>
                    </a:lnTo>
                    <a:lnTo>
                      <a:pt x="1219" y="2270"/>
                    </a:lnTo>
                    <a:lnTo>
                      <a:pt x="1126" y="2345"/>
                    </a:lnTo>
                    <a:lnTo>
                      <a:pt x="919" y="2476"/>
                    </a:lnTo>
                    <a:lnTo>
                      <a:pt x="826" y="2551"/>
                    </a:lnTo>
                    <a:lnTo>
                      <a:pt x="769" y="2645"/>
                    </a:lnTo>
                    <a:lnTo>
                      <a:pt x="1088" y="2588"/>
                    </a:lnTo>
                    <a:lnTo>
                      <a:pt x="1426" y="2588"/>
                    </a:lnTo>
                    <a:lnTo>
                      <a:pt x="1744" y="2607"/>
                    </a:lnTo>
                    <a:lnTo>
                      <a:pt x="2063" y="2682"/>
                    </a:lnTo>
                    <a:lnTo>
                      <a:pt x="2344" y="2757"/>
                    </a:lnTo>
                    <a:lnTo>
                      <a:pt x="2494" y="2776"/>
                    </a:lnTo>
                    <a:lnTo>
                      <a:pt x="2626" y="2757"/>
                    </a:lnTo>
                    <a:lnTo>
                      <a:pt x="2757" y="2720"/>
                    </a:lnTo>
                    <a:lnTo>
                      <a:pt x="2869" y="2626"/>
                    </a:lnTo>
                    <a:lnTo>
                      <a:pt x="3076" y="2438"/>
                    </a:lnTo>
                    <a:lnTo>
                      <a:pt x="3188" y="2345"/>
                    </a:lnTo>
                    <a:lnTo>
                      <a:pt x="3301" y="2270"/>
                    </a:lnTo>
                    <a:lnTo>
                      <a:pt x="3432" y="2213"/>
                    </a:lnTo>
                    <a:lnTo>
                      <a:pt x="3507" y="2195"/>
                    </a:lnTo>
                    <a:lnTo>
                      <a:pt x="3582" y="2213"/>
                    </a:lnTo>
                    <a:lnTo>
                      <a:pt x="3582" y="2213"/>
                    </a:lnTo>
                    <a:lnTo>
                      <a:pt x="3563" y="2157"/>
                    </a:lnTo>
                    <a:lnTo>
                      <a:pt x="3507" y="2101"/>
                    </a:lnTo>
                    <a:lnTo>
                      <a:pt x="3451" y="2082"/>
                    </a:lnTo>
                    <a:lnTo>
                      <a:pt x="3188" y="2082"/>
                    </a:lnTo>
                    <a:lnTo>
                      <a:pt x="3132" y="2063"/>
                    </a:lnTo>
                    <a:lnTo>
                      <a:pt x="3057" y="2007"/>
                    </a:lnTo>
                    <a:lnTo>
                      <a:pt x="3020" y="1932"/>
                    </a:lnTo>
                    <a:lnTo>
                      <a:pt x="2982" y="1857"/>
                    </a:lnTo>
                    <a:lnTo>
                      <a:pt x="2926" y="1763"/>
                    </a:lnTo>
                    <a:lnTo>
                      <a:pt x="3395" y="1819"/>
                    </a:lnTo>
                    <a:lnTo>
                      <a:pt x="3395" y="1819"/>
                    </a:lnTo>
                    <a:lnTo>
                      <a:pt x="3320" y="1726"/>
                    </a:lnTo>
                    <a:lnTo>
                      <a:pt x="3207" y="1651"/>
                    </a:lnTo>
                    <a:lnTo>
                      <a:pt x="3095" y="1576"/>
                    </a:lnTo>
                    <a:lnTo>
                      <a:pt x="2982" y="1538"/>
                    </a:lnTo>
                    <a:lnTo>
                      <a:pt x="2851" y="1501"/>
                    </a:lnTo>
                    <a:lnTo>
                      <a:pt x="2719" y="1482"/>
                    </a:lnTo>
                    <a:lnTo>
                      <a:pt x="2588" y="1463"/>
                    </a:lnTo>
                    <a:lnTo>
                      <a:pt x="2438" y="1463"/>
                    </a:lnTo>
                    <a:lnTo>
                      <a:pt x="2176" y="1501"/>
                    </a:lnTo>
                    <a:lnTo>
                      <a:pt x="1932" y="1557"/>
                    </a:lnTo>
                    <a:lnTo>
                      <a:pt x="1669" y="1594"/>
                    </a:lnTo>
                    <a:lnTo>
                      <a:pt x="1407" y="1632"/>
                    </a:lnTo>
                    <a:lnTo>
                      <a:pt x="1257" y="1632"/>
                    </a:lnTo>
                    <a:lnTo>
                      <a:pt x="1126" y="1613"/>
                    </a:lnTo>
                    <a:lnTo>
                      <a:pt x="994" y="1594"/>
                    </a:lnTo>
                    <a:lnTo>
                      <a:pt x="863" y="1557"/>
                    </a:lnTo>
                    <a:lnTo>
                      <a:pt x="751" y="1519"/>
                    </a:lnTo>
                    <a:lnTo>
                      <a:pt x="638" y="1444"/>
                    </a:lnTo>
                    <a:lnTo>
                      <a:pt x="544" y="1369"/>
                    </a:lnTo>
                    <a:lnTo>
                      <a:pt x="451" y="1257"/>
                    </a:lnTo>
                    <a:lnTo>
                      <a:pt x="376" y="1126"/>
                    </a:lnTo>
                    <a:lnTo>
                      <a:pt x="338" y="957"/>
                    </a:lnTo>
                    <a:lnTo>
                      <a:pt x="301" y="807"/>
                    </a:lnTo>
                    <a:lnTo>
                      <a:pt x="282" y="638"/>
                    </a:lnTo>
                    <a:lnTo>
                      <a:pt x="244" y="301"/>
                    </a:lnTo>
                    <a:lnTo>
                      <a:pt x="207" y="151"/>
                    </a:lnTo>
                    <a:lnTo>
                      <a:pt x="1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0"/>
              <p:cNvSpPr/>
              <p:nvPr/>
            </p:nvSpPr>
            <p:spPr>
              <a:xfrm>
                <a:off x="-1245299" y="-1955024"/>
                <a:ext cx="35459" cy="12723"/>
              </a:xfrm>
              <a:custGeom>
                <a:avLst/>
                <a:gdLst/>
                <a:ahLst/>
                <a:cxnLst/>
                <a:rect l="l" t="t" r="r" b="b"/>
                <a:pathLst>
                  <a:path w="995" h="357" extrusionOk="0">
                    <a:moveTo>
                      <a:pt x="1" y="0"/>
                    </a:moveTo>
                    <a:lnTo>
                      <a:pt x="38" y="75"/>
                    </a:lnTo>
                    <a:lnTo>
                      <a:pt x="76" y="150"/>
                    </a:lnTo>
                    <a:lnTo>
                      <a:pt x="207" y="244"/>
                    </a:lnTo>
                    <a:lnTo>
                      <a:pt x="338" y="319"/>
                    </a:lnTo>
                    <a:lnTo>
                      <a:pt x="413" y="338"/>
                    </a:lnTo>
                    <a:lnTo>
                      <a:pt x="488" y="357"/>
                    </a:lnTo>
                    <a:lnTo>
                      <a:pt x="563" y="338"/>
                    </a:lnTo>
                    <a:lnTo>
                      <a:pt x="657" y="338"/>
                    </a:lnTo>
                    <a:lnTo>
                      <a:pt x="788" y="263"/>
                    </a:lnTo>
                    <a:lnTo>
                      <a:pt x="920" y="169"/>
                    </a:lnTo>
                    <a:lnTo>
                      <a:pt x="957" y="113"/>
                    </a:lnTo>
                    <a:lnTo>
                      <a:pt x="995" y="38"/>
                    </a:lnTo>
                    <a:lnTo>
                      <a:pt x="751" y="19"/>
                    </a:lnTo>
                    <a:lnTo>
                      <a:pt x="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0"/>
              <p:cNvSpPr/>
              <p:nvPr/>
            </p:nvSpPr>
            <p:spPr>
              <a:xfrm>
                <a:off x="-1154384" y="-1966393"/>
                <a:ext cx="42124" cy="26764"/>
              </a:xfrm>
              <a:custGeom>
                <a:avLst/>
                <a:gdLst/>
                <a:ahLst/>
                <a:cxnLst/>
                <a:rect l="l" t="t" r="r" b="b"/>
                <a:pathLst>
                  <a:path w="1182" h="751" extrusionOk="0">
                    <a:moveTo>
                      <a:pt x="431" y="0"/>
                    </a:moveTo>
                    <a:lnTo>
                      <a:pt x="169" y="19"/>
                    </a:lnTo>
                    <a:lnTo>
                      <a:pt x="94" y="38"/>
                    </a:lnTo>
                    <a:lnTo>
                      <a:pt x="38" y="57"/>
                    </a:lnTo>
                    <a:lnTo>
                      <a:pt x="0" y="113"/>
                    </a:lnTo>
                    <a:lnTo>
                      <a:pt x="0" y="150"/>
                    </a:lnTo>
                    <a:lnTo>
                      <a:pt x="19" y="188"/>
                    </a:lnTo>
                    <a:lnTo>
                      <a:pt x="281" y="226"/>
                    </a:lnTo>
                    <a:lnTo>
                      <a:pt x="544" y="282"/>
                    </a:lnTo>
                    <a:lnTo>
                      <a:pt x="525" y="376"/>
                    </a:lnTo>
                    <a:lnTo>
                      <a:pt x="488" y="432"/>
                    </a:lnTo>
                    <a:lnTo>
                      <a:pt x="431" y="526"/>
                    </a:lnTo>
                    <a:lnTo>
                      <a:pt x="413" y="619"/>
                    </a:lnTo>
                    <a:lnTo>
                      <a:pt x="431" y="676"/>
                    </a:lnTo>
                    <a:lnTo>
                      <a:pt x="450" y="713"/>
                    </a:lnTo>
                    <a:lnTo>
                      <a:pt x="488" y="732"/>
                    </a:lnTo>
                    <a:lnTo>
                      <a:pt x="525" y="751"/>
                    </a:lnTo>
                    <a:lnTo>
                      <a:pt x="563" y="732"/>
                    </a:lnTo>
                    <a:lnTo>
                      <a:pt x="600" y="713"/>
                    </a:lnTo>
                    <a:lnTo>
                      <a:pt x="656" y="657"/>
                    </a:lnTo>
                    <a:lnTo>
                      <a:pt x="769" y="526"/>
                    </a:lnTo>
                    <a:lnTo>
                      <a:pt x="900" y="413"/>
                    </a:lnTo>
                    <a:lnTo>
                      <a:pt x="956" y="357"/>
                    </a:lnTo>
                    <a:lnTo>
                      <a:pt x="994" y="319"/>
                    </a:lnTo>
                    <a:lnTo>
                      <a:pt x="994" y="301"/>
                    </a:lnTo>
                    <a:lnTo>
                      <a:pt x="1106" y="226"/>
                    </a:lnTo>
                    <a:lnTo>
                      <a:pt x="1163" y="188"/>
                    </a:lnTo>
                    <a:lnTo>
                      <a:pt x="1181" y="132"/>
                    </a:lnTo>
                    <a:lnTo>
                      <a:pt x="938" y="57"/>
                    </a:lnTo>
                    <a:lnTo>
                      <a:pt x="675" y="19"/>
                    </a:lnTo>
                    <a:lnTo>
                      <a:pt x="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0"/>
              <p:cNvSpPr/>
              <p:nvPr/>
            </p:nvSpPr>
            <p:spPr>
              <a:xfrm>
                <a:off x="-1222561" y="-1893547"/>
                <a:ext cx="100284" cy="82216"/>
              </a:xfrm>
              <a:custGeom>
                <a:avLst/>
                <a:gdLst/>
                <a:ahLst/>
                <a:cxnLst/>
                <a:rect l="l" t="t" r="r" b="b"/>
                <a:pathLst>
                  <a:path w="2814" h="2307" extrusionOk="0">
                    <a:moveTo>
                      <a:pt x="919" y="0"/>
                    </a:moveTo>
                    <a:lnTo>
                      <a:pt x="788" y="57"/>
                    </a:lnTo>
                    <a:lnTo>
                      <a:pt x="676" y="113"/>
                    </a:lnTo>
                    <a:lnTo>
                      <a:pt x="600" y="188"/>
                    </a:lnTo>
                    <a:lnTo>
                      <a:pt x="544" y="244"/>
                    </a:lnTo>
                    <a:lnTo>
                      <a:pt x="432" y="394"/>
                    </a:lnTo>
                    <a:lnTo>
                      <a:pt x="319" y="544"/>
                    </a:lnTo>
                    <a:lnTo>
                      <a:pt x="263" y="638"/>
                    </a:lnTo>
                    <a:lnTo>
                      <a:pt x="207" y="732"/>
                    </a:lnTo>
                    <a:lnTo>
                      <a:pt x="113" y="957"/>
                    </a:lnTo>
                    <a:lnTo>
                      <a:pt x="57" y="1182"/>
                    </a:lnTo>
                    <a:lnTo>
                      <a:pt x="0" y="1407"/>
                    </a:lnTo>
                    <a:lnTo>
                      <a:pt x="0" y="1501"/>
                    </a:lnTo>
                    <a:lnTo>
                      <a:pt x="0" y="1613"/>
                    </a:lnTo>
                    <a:lnTo>
                      <a:pt x="19" y="1726"/>
                    </a:lnTo>
                    <a:lnTo>
                      <a:pt x="38" y="1819"/>
                    </a:lnTo>
                    <a:lnTo>
                      <a:pt x="75" y="1913"/>
                    </a:lnTo>
                    <a:lnTo>
                      <a:pt x="132" y="2007"/>
                    </a:lnTo>
                    <a:lnTo>
                      <a:pt x="207" y="2101"/>
                    </a:lnTo>
                    <a:lnTo>
                      <a:pt x="282" y="2157"/>
                    </a:lnTo>
                    <a:lnTo>
                      <a:pt x="375" y="2213"/>
                    </a:lnTo>
                    <a:lnTo>
                      <a:pt x="450" y="2251"/>
                    </a:lnTo>
                    <a:lnTo>
                      <a:pt x="657" y="2288"/>
                    </a:lnTo>
                    <a:lnTo>
                      <a:pt x="863" y="2307"/>
                    </a:lnTo>
                    <a:lnTo>
                      <a:pt x="1069" y="2307"/>
                    </a:lnTo>
                    <a:lnTo>
                      <a:pt x="2701" y="2232"/>
                    </a:lnTo>
                    <a:lnTo>
                      <a:pt x="2813" y="1201"/>
                    </a:lnTo>
                    <a:lnTo>
                      <a:pt x="2513" y="1201"/>
                    </a:lnTo>
                    <a:lnTo>
                      <a:pt x="2382" y="1163"/>
                    </a:lnTo>
                    <a:lnTo>
                      <a:pt x="2232" y="1144"/>
                    </a:lnTo>
                    <a:lnTo>
                      <a:pt x="2082" y="1088"/>
                    </a:lnTo>
                    <a:lnTo>
                      <a:pt x="1951" y="1032"/>
                    </a:lnTo>
                    <a:lnTo>
                      <a:pt x="1688" y="900"/>
                    </a:lnTo>
                    <a:lnTo>
                      <a:pt x="1444" y="713"/>
                    </a:lnTo>
                    <a:lnTo>
                      <a:pt x="1332" y="619"/>
                    </a:lnTo>
                    <a:lnTo>
                      <a:pt x="1219" y="507"/>
                    </a:lnTo>
                    <a:lnTo>
                      <a:pt x="1126" y="375"/>
                    </a:lnTo>
                    <a:lnTo>
                      <a:pt x="1051" y="263"/>
                    </a:lnTo>
                    <a:lnTo>
                      <a:pt x="976" y="132"/>
                    </a:lnTo>
                    <a:lnTo>
                      <a:pt x="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0"/>
              <p:cNvSpPr/>
              <p:nvPr/>
            </p:nvSpPr>
            <p:spPr>
              <a:xfrm>
                <a:off x="-1208519" y="-1947005"/>
                <a:ext cx="157732" cy="142372"/>
              </a:xfrm>
              <a:custGeom>
                <a:avLst/>
                <a:gdLst/>
                <a:ahLst/>
                <a:cxnLst/>
                <a:rect l="l" t="t" r="r" b="b"/>
                <a:pathLst>
                  <a:path w="4426" h="3995" extrusionOk="0">
                    <a:moveTo>
                      <a:pt x="1538" y="0"/>
                    </a:moveTo>
                    <a:lnTo>
                      <a:pt x="1107" y="113"/>
                    </a:lnTo>
                    <a:lnTo>
                      <a:pt x="957" y="975"/>
                    </a:lnTo>
                    <a:lnTo>
                      <a:pt x="544" y="1482"/>
                    </a:lnTo>
                    <a:lnTo>
                      <a:pt x="357" y="1744"/>
                    </a:lnTo>
                    <a:lnTo>
                      <a:pt x="188" y="2025"/>
                    </a:lnTo>
                    <a:lnTo>
                      <a:pt x="131" y="2157"/>
                    </a:lnTo>
                    <a:lnTo>
                      <a:pt x="75" y="2288"/>
                    </a:lnTo>
                    <a:lnTo>
                      <a:pt x="38" y="2419"/>
                    </a:lnTo>
                    <a:lnTo>
                      <a:pt x="19" y="2569"/>
                    </a:lnTo>
                    <a:lnTo>
                      <a:pt x="0" y="2719"/>
                    </a:lnTo>
                    <a:lnTo>
                      <a:pt x="19" y="2851"/>
                    </a:lnTo>
                    <a:lnTo>
                      <a:pt x="56" y="3001"/>
                    </a:lnTo>
                    <a:lnTo>
                      <a:pt x="113" y="3169"/>
                    </a:lnTo>
                    <a:lnTo>
                      <a:pt x="150" y="3263"/>
                    </a:lnTo>
                    <a:lnTo>
                      <a:pt x="225" y="3357"/>
                    </a:lnTo>
                    <a:lnTo>
                      <a:pt x="282" y="3432"/>
                    </a:lnTo>
                    <a:lnTo>
                      <a:pt x="375" y="3507"/>
                    </a:lnTo>
                    <a:lnTo>
                      <a:pt x="450" y="3526"/>
                    </a:lnTo>
                    <a:lnTo>
                      <a:pt x="525" y="3544"/>
                    </a:lnTo>
                    <a:lnTo>
                      <a:pt x="619" y="3563"/>
                    </a:lnTo>
                    <a:lnTo>
                      <a:pt x="694" y="3544"/>
                    </a:lnTo>
                    <a:lnTo>
                      <a:pt x="863" y="3507"/>
                    </a:lnTo>
                    <a:lnTo>
                      <a:pt x="1013" y="3432"/>
                    </a:lnTo>
                    <a:lnTo>
                      <a:pt x="1107" y="3394"/>
                    </a:lnTo>
                    <a:lnTo>
                      <a:pt x="1238" y="3394"/>
                    </a:lnTo>
                    <a:lnTo>
                      <a:pt x="1557" y="3413"/>
                    </a:lnTo>
                    <a:lnTo>
                      <a:pt x="1875" y="3451"/>
                    </a:lnTo>
                    <a:lnTo>
                      <a:pt x="2007" y="3451"/>
                    </a:lnTo>
                    <a:lnTo>
                      <a:pt x="2119" y="3432"/>
                    </a:lnTo>
                    <a:lnTo>
                      <a:pt x="2250" y="3394"/>
                    </a:lnTo>
                    <a:lnTo>
                      <a:pt x="2382" y="3394"/>
                    </a:lnTo>
                    <a:lnTo>
                      <a:pt x="2494" y="3413"/>
                    </a:lnTo>
                    <a:lnTo>
                      <a:pt x="2625" y="3451"/>
                    </a:lnTo>
                    <a:lnTo>
                      <a:pt x="2869" y="3582"/>
                    </a:lnTo>
                    <a:lnTo>
                      <a:pt x="3132" y="3713"/>
                    </a:lnTo>
                    <a:lnTo>
                      <a:pt x="3394" y="3844"/>
                    </a:lnTo>
                    <a:lnTo>
                      <a:pt x="3544" y="3901"/>
                    </a:lnTo>
                    <a:lnTo>
                      <a:pt x="3694" y="3957"/>
                    </a:lnTo>
                    <a:lnTo>
                      <a:pt x="3844" y="3976"/>
                    </a:lnTo>
                    <a:lnTo>
                      <a:pt x="4013" y="3994"/>
                    </a:lnTo>
                    <a:lnTo>
                      <a:pt x="4219" y="3976"/>
                    </a:lnTo>
                    <a:lnTo>
                      <a:pt x="4426" y="3919"/>
                    </a:lnTo>
                    <a:lnTo>
                      <a:pt x="4126" y="3526"/>
                    </a:lnTo>
                    <a:lnTo>
                      <a:pt x="3844" y="3094"/>
                    </a:lnTo>
                    <a:lnTo>
                      <a:pt x="3601" y="2644"/>
                    </a:lnTo>
                    <a:lnTo>
                      <a:pt x="3394" y="2175"/>
                    </a:lnTo>
                    <a:lnTo>
                      <a:pt x="3151" y="1519"/>
                    </a:lnTo>
                    <a:lnTo>
                      <a:pt x="3000" y="1219"/>
                    </a:lnTo>
                    <a:lnTo>
                      <a:pt x="2925" y="1069"/>
                    </a:lnTo>
                    <a:lnTo>
                      <a:pt x="2832" y="919"/>
                    </a:lnTo>
                    <a:lnTo>
                      <a:pt x="2719" y="769"/>
                    </a:lnTo>
                    <a:lnTo>
                      <a:pt x="2588" y="600"/>
                    </a:lnTo>
                    <a:lnTo>
                      <a:pt x="2419" y="450"/>
                    </a:lnTo>
                    <a:lnTo>
                      <a:pt x="2250" y="300"/>
                    </a:lnTo>
                    <a:lnTo>
                      <a:pt x="2082" y="169"/>
                    </a:lnTo>
                    <a:lnTo>
                      <a:pt x="1894" y="57"/>
                    </a:lnTo>
                    <a:lnTo>
                      <a:pt x="1800" y="38"/>
                    </a:lnTo>
                    <a:lnTo>
                      <a:pt x="1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0"/>
              <p:cNvSpPr/>
              <p:nvPr/>
            </p:nvSpPr>
            <p:spPr>
              <a:xfrm>
                <a:off x="-1139701" y="-1932322"/>
                <a:ext cx="29437" cy="35459"/>
              </a:xfrm>
              <a:custGeom>
                <a:avLst/>
                <a:gdLst/>
                <a:ahLst/>
                <a:cxnLst/>
                <a:rect l="l" t="t" r="r" b="b"/>
                <a:pathLst>
                  <a:path w="826" h="995" extrusionOk="0">
                    <a:moveTo>
                      <a:pt x="132" y="1"/>
                    </a:moveTo>
                    <a:lnTo>
                      <a:pt x="57" y="20"/>
                    </a:lnTo>
                    <a:lnTo>
                      <a:pt x="1" y="20"/>
                    </a:lnTo>
                    <a:lnTo>
                      <a:pt x="19" y="151"/>
                    </a:lnTo>
                    <a:lnTo>
                      <a:pt x="38" y="282"/>
                    </a:lnTo>
                    <a:lnTo>
                      <a:pt x="76" y="413"/>
                    </a:lnTo>
                    <a:lnTo>
                      <a:pt x="132" y="526"/>
                    </a:lnTo>
                    <a:lnTo>
                      <a:pt x="188" y="638"/>
                    </a:lnTo>
                    <a:lnTo>
                      <a:pt x="263" y="751"/>
                    </a:lnTo>
                    <a:lnTo>
                      <a:pt x="357" y="845"/>
                    </a:lnTo>
                    <a:lnTo>
                      <a:pt x="451" y="920"/>
                    </a:lnTo>
                    <a:lnTo>
                      <a:pt x="526" y="957"/>
                    </a:lnTo>
                    <a:lnTo>
                      <a:pt x="601" y="995"/>
                    </a:lnTo>
                    <a:lnTo>
                      <a:pt x="676" y="995"/>
                    </a:lnTo>
                    <a:lnTo>
                      <a:pt x="751" y="976"/>
                    </a:lnTo>
                    <a:lnTo>
                      <a:pt x="788" y="920"/>
                    </a:lnTo>
                    <a:lnTo>
                      <a:pt x="826" y="863"/>
                    </a:lnTo>
                    <a:lnTo>
                      <a:pt x="826" y="788"/>
                    </a:lnTo>
                    <a:lnTo>
                      <a:pt x="826" y="695"/>
                    </a:lnTo>
                    <a:lnTo>
                      <a:pt x="788" y="545"/>
                    </a:lnTo>
                    <a:lnTo>
                      <a:pt x="713" y="395"/>
                    </a:lnTo>
                    <a:lnTo>
                      <a:pt x="619" y="245"/>
                    </a:lnTo>
                    <a:lnTo>
                      <a:pt x="507" y="132"/>
                    </a:lnTo>
                    <a:lnTo>
                      <a:pt x="413" y="76"/>
                    </a:lnTo>
                    <a:lnTo>
                      <a:pt x="263" y="20"/>
                    </a:lnTo>
                    <a:lnTo>
                      <a:pt x="132"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0"/>
              <p:cNvSpPr/>
              <p:nvPr/>
            </p:nvSpPr>
            <p:spPr>
              <a:xfrm>
                <a:off x="-1104953" y="-1875514"/>
                <a:ext cx="30114" cy="51496"/>
              </a:xfrm>
              <a:custGeom>
                <a:avLst/>
                <a:gdLst/>
                <a:ahLst/>
                <a:cxnLst/>
                <a:rect l="l" t="t" r="r" b="b"/>
                <a:pathLst>
                  <a:path w="845" h="1445" extrusionOk="0">
                    <a:moveTo>
                      <a:pt x="76" y="1"/>
                    </a:moveTo>
                    <a:lnTo>
                      <a:pt x="38" y="19"/>
                    </a:lnTo>
                    <a:lnTo>
                      <a:pt x="1" y="57"/>
                    </a:lnTo>
                    <a:lnTo>
                      <a:pt x="1" y="113"/>
                    </a:lnTo>
                    <a:lnTo>
                      <a:pt x="19" y="169"/>
                    </a:lnTo>
                    <a:lnTo>
                      <a:pt x="113" y="488"/>
                    </a:lnTo>
                    <a:lnTo>
                      <a:pt x="226" y="788"/>
                    </a:lnTo>
                    <a:lnTo>
                      <a:pt x="282" y="938"/>
                    </a:lnTo>
                    <a:lnTo>
                      <a:pt x="357" y="1070"/>
                    </a:lnTo>
                    <a:lnTo>
                      <a:pt x="451" y="1220"/>
                    </a:lnTo>
                    <a:lnTo>
                      <a:pt x="545" y="1332"/>
                    </a:lnTo>
                    <a:lnTo>
                      <a:pt x="620" y="1407"/>
                    </a:lnTo>
                    <a:lnTo>
                      <a:pt x="657" y="1426"/>
                    </a:lnTo>
                    <a:lnTo>
                      <a:pt x="713" y="1445"/>
                    </a:lnTo>
                    <a:lnTo>
                      <a:pt x="751" y="1445"/>
                    </a:lnTo>
                    <a:lnTo>
                      <a:pt x="807" y="1426"/>
                    </a:lnTo>
                    <a:lnTo>
                      <a:pt x="845" y="1407"/>
                    </a:lnTo>
                    <a:lnTo>
                      <a:pt x="845" y="1351"/>
                    </a:lnTo>
                    <a:lnTo>
                      <a:pt x="845" y="1313"/>
                    </a:lnTo>
                    <a:lnTo>
                      <a:pt x="826" y="1276"/>
                    </a:lnTo>
                    <a:lnTo>
                      <a:pt x="170" y="76"/>
                    </a:lnTo>
                    <a:lnTo>
                      <a:pt x="132" y="19"/>
                    </a:lnTo>
                    <a:lnTo>
                      <a:pt x="11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2148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0"/>
        <p:cNvGrpSpPr/>
        <p:nvPr/>
      </p:nvGrpSpPr>
      <p:grpSpPr>
        <a:xfrm>
          <a:off x="0" y="0"/>
          <a:ext cx="0" cy="0"/>
          <a:chOff x="0" y="0"/>
          <a:chExt cx="0" cy="0"/>
        </a:xfrm>
      </p:grpSpPr>
      <p:grpSp>
        <p:nvGrpSpPr>
          <p:cNvPr id="3294" name="Google Shape;3294;p64"/>
          <p:cNvGrpSpPr/>
          <p:nvPr/>
        </p:nvGrpSpPr>
        <p:grpSpPr>
          <a:xfrm>
            <a:off x="4195793" y="2260125"/>
            <a:ext cx="758961" cy="736621"/>
            <a:chOff x="-2341600" y="2081875"/>
            <a:chExt cx="758961" cy="736621"/>
          </a:xfrm>
        </p:grpSpPr>
        <p:sp>
          <p:nvSpPr>
            <p:cNvPr id="3295" name="Google Shape;3295;p64"/>
            <p:cNvSpPr/>
            <p:nvPr/>
          </p:nvSpPr>
          <p:spPr>
            <a:xfrm>
              <a:off x="-2341600" y="2081875"/>
              <a:ext cx="758961" cy="736621"/>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64"/>
            <p:cNvSpPr/>
            <p:nvPr/>
          </p:nvSpPr>
          <p:spPr>
            <a:xfrm>
              <a:off x="-2330417" y="2081888"/>
              <a:ext cx="736500" cy="736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7" name="Google Shape;3297;p64"/>
          <p:cNvSpPr/>
          <p:nvPr/>
        </p:nvSpPr>
        <p:spPr>
          <a:xfrm>
            <a:off x="4195793" y="1181700"/>
            <a:ext cx="758961" cy="736621"/>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99" name="Google Shape;3299;p64"/>
          <p:cNvCxnSpPr>
            <a:cxnSpLocks/>
            <a:endCxn id="3296" idx="0"/>
          </p:cNvCxnSpPr>
          <p:nvPr/>
        </p:nvCxnSpPr>
        <p:spPr>
          <a:xfrm flipH="1">
            <a:off x="4575226" y="1849737"/>
            <a:ext cx="21900" cy="410401"/>
          </a:xfrm>
          <a:prstGeom prst="straightConnector1">
            <a:avLst/>
          </a:prstGeom>
          <a:noFill/>
          <a:ln w="19050" cap="flat" cmpd="sng">
            <a:solidFill>
              <a:schemeClr val="dk1"/>
            </a:solidFill>
            <a:prstDash val="solid"/>
            <a:round/>
            <a:headEnd type="none" w="med" len="med"/>
            <a:tailEnd type="none" w="med" len="med"/>
          </a:ln>
        </p:spPr>
      </p:cxnSp>
      <p:sp>
        <p:nvSpPr>
          <p:cNvPr id="3300" name="Google Shape;3300;p6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effectLst/>
                <a:latin typeface="Kreon" panose="020B0604020202020204" charset="0"/>
              </a:rPr>
              <a:t>Lessons learned specific to your project</a:t>
            </a:r>
            <a:endParaRPr dirty="0">
              <a:solidFill>
                <a:schemeClr val="tx2"/>
              </a:solidFill>
            </a:endParaRPr>
          </a:p>
        </p:txBody>
      </p:sp>
      <p:sp>
        <p:nvSpPr>
          <p:cNvPr id="3301" name="Google Shape;3301;p64"/>
          <p:cNvSpPr txBox="1">
            <a:spLocks noGrp="1"/>
          </p:cNvSpPr>
          <p:nvPr>
            <p:ph type="subTitle" idx="4294967295"/>
          </p:nvPr>
        </p:nvSpPr>
        <p:spPr>
          <a:xfrm>
            <a:off x="4943476" y="2588885"/>
            <a:ext cx="3911370" cy="548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0" i="0" dirty="0">
                <a:solidFill>
                  <a:srgbClr val="DBDEE1"/>
                </a:solidFill>
                <a:effectLst/>
                <a:latin typeface="Kreon" panose="020B0604020202020204" charset="0"/>
              </a:rPr>
              <a:t>We learn another way to run the website on Flask which using programming language Python. we can use this to develop our search engine in the future. Moreover, we realized the necessary field of information in document that we have to include in document and learnt about </a:t>
            </a:r>
            <a:r>
              <a:rPr lang="en-US" sz="1200" b="0" i="0" dirty="0" err="1">
                <a:solidFill>
                  <a:srgbClr val="DBDEE1"/>
                </a:solidFill>
                <a:effectLst/>
                <a:latin typeface="Kreon" panose="020B0604020202020204" charset="0"/>
              </a:rPr>
              <a:t>elasticsearch</a:t>
            </a:r>
            <a:r>
              <a:rPr lang="en-US" sz="1200" b="0" i="0" dirty="0">
                <a:solidFill>
                  <a:srgbClr val="DBDEE1"/>
                </a:solidFill>
                <a:effectLst/>
                <a:latin typeface="Kreon" panose="020B0604020202020204" charset="0"/>
              </a:rPr>
              <a:t> function that make us be able to solve some problem like duplicated index which can use DELETE command to delete them.</a:t>
            </a:r>
            <a:endParaRPr sz="1200" dirty="0">
              <a:latin typeface="Kreon" panose="020B0604020202020204" charset="0"/>
            </a:endParaRPr>
          </a:p>
        </p:txBody>
      </p:sp>
      <p:sp>
        <p:nvSpPr>
          <p:cNvPr id="3302" name="Google Shape;3302;p64"/>
          <p:cNvSpPr txBox="1">
            <a:spLocks noGrp="1"/>
          </p:cNvSpPr>
          <p:nvPr>
            <p:ph type="title" idx="4294967295"/>
          </p:nvPr>
        </p:nvSpPr>
        <p:spPr>
          <a:xfrm>
            <a:off x="4943476" y="2388900"/>
            <a:ext cx="3316200" cy="365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400" b="1" i="0" dirty="0">
                <a:solidFill>
                  <a:srgbClr val="FFC000"/>
                </a:solidFill>
                <a:effectLst/>
                <a:latin typeface="Kreon" panose="020B0604020202020204" charset="0"/>
              </a:rPr>
              <a:t>Learn how to make search engine using Elasticsearch, Flask</a:t>
            </a:r>
            <a:endParaRPr sz="2400" dirty="0">
              <a:solidFill>
                <a:srgbClr val="FFC000"/>
              </a:solidFill>
              <a:latin typeface="Kreon" panose="020B0604020202020204" charset="0"/>
            </a:endParaRPr>
          </a:p>
        </p:txBody>
      </p:sp>
      <p:sp>
        <p:nvSpPr>
          <p:cNvPr id="3305" name="Google Shape;3305;p64"/>
          <p:cNvSpPr txBox="1">
            <a:spLocks noGrp="1"/>
          </p:cNvSpPr>
          <p:nvPr>
            <p:ph type="subTitle" idx="4294967295"/>
          </p:nvPr>
        </p:nvSpPr>
        <p:spPr>
          <a:xfrm>
            <a:off x="722580" y="1371048"/>
            <a:ext cx="3319200" cy="548700"/>
          </a:xfrm>
          <a:prstGeom prst="rect">
            <a:avLst/>
          </a:prstGeom>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0" i="0" dirty="0">
                <a:solidFill>
                  <a:srgbClr val="DBDEE1"/>
                </a:solidFill>
                <a:effectLst/>
                <a:latin typeface="Kreon" panose="020B0604020202020204" charset="0"/>
              </a:rPr>
              <a:t>We able to use old knowledge from web programming to create our own search engines web platform which include both index and search page that we apply html and </a:t>
            </a:r>
            <a:r>
              <a:rPr lang="en-US" b="0" i="0" dirty="0" err="1">
                <a:solidFill>
                  <a:srgbClr val="DBDEE1"/>
                </a:solidFill>
                <a:effectLst/>
                <a:latin typeface="Kreon" panose="020B0604020202020204" charset="0"/>
              </a:rPr>
              <a:t>css</a:t>
            </a:r>
            <a:r>
              <a:rPr lang="en-US" b="0" i="0" dirty="0">
                <a:solidFill>
                  <a:srgbClr val="DBDEE1"/>
                </a:solidFill>
                <a:effectLst/>
                <a:latin typeface="Kreon" panose="020B0604020202020204" charset="0"/>
              </a:rPr>
              <a:t> knowledge for this</a:t>
            </a:r>
            <a:endParaRPr dirty="0">
              <a:latin typeface="Kreon" panose="020B0604020202020204" charset="0"/>
            </a:endParaRPr>
          </a:p>
        </p:txBody>
      </p:sp>
      <p:sp>
        <p:nvSpPr>
          <p:cNvPr id="3306" name="Google Shape;3306;p64"/>
          <p:cNvSpPr txBox="1">
            <a:spLocks noGrp="1"/>
          </p:cNvSpPr>
          <p:nvPr>
            <p:ph type="title" idx="4294967295"/>
          </p:nvPr>
        </p:nvSpPr>
        <p:spPr>
          <a:xfrm>
            <a:off x="722580" y="1157911"/>
            <a:ext cx="3319200" cy="365700"/>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600" b="1" i="0" dirty="0">
                <a:solidFill>
                  <a:srgbClr val="FFC000"/>
                </a:solidFill>
                <a:effectLst/>
                <a:latin typeface="Kreon" panose="020B0604020202020204" charset="0"/>
              </a:rPr>
              <a:t>Recap knowledge on making website</a:t>
            </a:r>
            <a:endParaRPr sz="2800" dirty="0">
              <a:solidFill>
                <a:srgbClr val="FFC000"/>
              </a:solidFill>
              <a:latin typeface="Kreon" panose="020B0604020202020204" charset="0"/>
            </a:endParaRPr>
          </a:p>
        </p:txBody>
      </p:sp>
      <p:grpSp>
        <p:nvGrpSpPr>
          <p:cNvPr id="3314" name="Google Shape;3314;p64"/>
          <p:cNvGrpSpPr/>
          <p:nvPr/>
        </p:nvGrpSpPr>
        <p:grpSpPr>
          <a:xfrm>
            <a:off x="4418463" y="2460785"/>
            <a:ext cx="335425" cy="335425"/>
            <a:chOff x="238125" y="4078575"/>
            <a:chExt cx="335425" cy="335425"/>
          </a:xfrm>
        </p:grpSpPr>
        <p:sp>
          <p:nvSpPr>
            <p:cNvPr id="3315" name="Google Shape;3315;p64"/>
            <p:cNvSpPr/>
            <p:nvPr/>
          </p:nvSpPr>
          <p:spPr>
            <a:xfrm>
              <a:off x="391850" y="4253275"/>
              <a:ext cx="181700" cy="160725"/>
            </a:xfrm>
            <a:custGeom>
              <a:avLst/>
              <a:gdLst/>
              <a:ahLst/>
              <a:cxnLst/>
              <a:rect l="l" t="t" r="r" b="b"/>
              <a:pathLst>
                <a:path w="7268" h="6429" extrusionOk="0">
                  <a:moveTo>
                    <a:pt x="7267" y="0"/>
                  </a:moveTo>
                  <a:lnTo>
                    <a:pt x="0" y="6429"/>
                  </a:lnTo>
                  <a:lnTo>
                    <a:pt x="1537" y="6429"/>
                  </a:lnTo>
                  <a:lnTo>
                    <a:pt x="7267" y="1351"/>
                  </a:lnTo>
                  <a:lnTo>
                    <a:pt x="7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4"/>
            <p:cNvSpPr/>
            <p:nvPr/>
          </p:nvSpPr>
          <p:spPr>
            <a:xfrm>
              <a:off x="459400" y="4313825"/>
              <a:ext cx="114150" cy="100175"/>
            </a:xfrm>
            <a:custGeom>
              <a:avLst/>
              <a:gdLst/>
              <a:ahLst/>
              <a:cxnLst/>
              <a:rect l="l" t="t" r="r" b="b"/>
              <a:pathLst>
                <a:path w="4566" h="4007" extrusionOk="0">
                  <a:moveTo>
                    <a:pt x="4565" y="1"/>
                  </a:moveTo>
                  <a:lnTo>
                    <a:pt x="2981" y="1352"/>
                  </a:lnTo>
                  <a:lnTo>
                    <a:pt x="3028" y="1678"/>
                  </a:lnTo>
                  <a:lnTo>
                    <a:pt x="3075" y="2004"/>
                  </a:lnTo>
                  <a:lnTo>
                    <a:pt x="3075" y="3215"/>
                  </a:lnTo>
                  <a:lnTo>
                    <a:pt x="2283" y="3215"/>
                  </a:lnTo>
                  <a:lnTo>
                    <a:pt x="2283" y="2004"/>
                  </a:lnTo>
                  <a:lnTo>
                    <a:pt x="0" y="4007"/>
                  </a:lnTo>
                  <a:lnTo>
                    <a:pt x="4565" y="4007"/>
                  </a:lnTo>
                  <a:lnTo>
                    <a:pt x="45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4"/>
            <p:cNvSpPr/>
            <p:nvPr/>
          </p:nvSpPr>
          <p:spPr>
            <a:xfrm>
              <a:off x="365050" y="4206675"/>
              <a:ext cx="80400" cy="80400"/>
            </a:xfrm>
            <a:custGeom>
              <a:avLst/>
              <a:gdLst/>
              <a:ahLst/>
              <a:cxnLst/>
              <a:rect l="l" t="t" r="r" b="b"/>
              <a:pathLst>
                <a:path w="3216" h="3216" extrusionOk="0">
                  <a:moveTo>
                    <a:pt x="2330" y="1"/>
                  </a:moveTo>
                  <a:lnTo>
                    <a:pt x="1911" y="234"/>
                  </a:lnTo>
                  <a:lnTo>
                    <a:pt x="1398" y="513"/>
                  </a:lnTo>
                  <a:lnTo>
                    <a:pt x="746" y="700"/>
                  </a:lnTo>
                  <a:lnTo>
                    <a:pt x="373" y="793"/>
                  </a:lnTo>
                  <a:lnTo>
                    <a:pt x="1" y="886"/>
                  </a:lnTo>
                  <a:lnTo>
                    <a:pt x="1" y="1631"/>
                  </a:lnTo>
                  <a:lnTo>
                    <a:pt x="47" y="1958"/>
                  </a:lnTo>
                  <a:lnTo>
                    <a:pt x="140" y="2237"/>
                  </a:lnTo>
                  <a:lnTo>
                    <a:pt x="280" y="2517"/>
                  </a:lnTo>
                  <a:lnTo>
                    <a:pt x="467" y="2749"/>
                  </a:lnTo>
                  <a:lnTo>
                    <a:pt x="699" y="2936"/>
                  </a:lnTo>
                  <a:lnTo>
                    <a:pt x="979" y="3122"/>
                  </a:lnTo>
                  <a:lnTo>
                    <a:pt x="1305" y="3215"/>
                  </a:lnTo>
                  <a:lnTo>
                    <a:pt x="1957" y="3215"/>
                  </a:lnTo>
                  <a:lnTo>
                    <a:pt x="2237" y="3122"/>
                  </a:lnTo>
                  <a:lnTo>
                    <a:pt x="2516" y="2936"/>
                  </a:lnTo>
                  <a:lnTo>
                    <a:pt x="2749" y="2749"/>
                  </a:lnTo>
                  <a:lnTo>
                    <a:pt x="2936" y="2517"/>
                  </a:lnTo>
                  <a:lnTo>
                    <a:pt x="3122" y="2237"/>
                  </a:lnTo>
                  <a:lnTo>
                    <a:pt x="3215" y="1958"/>
                  </a:lnTo>
                  <a:lnTo>
                    <a:pt x="3215" y="1631"/>
                  </a:lnTo>
                  <a:lnTo>
                    <a:pt x="3215" y="746"/>
                  </a:lnTo>
                  <a:lnTo>
                    <a:pt x="2796" y="467"/>
                  </a:lnTo>
                  <a:lnTo>
                    <a:pt x="2563" y="234"/>
                  </a:lnTo>
                  <a:lnTo>
                    <a:pt x="2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4"/>
            <p:cNvSpPr/>
            <p:nvPr/>
          </p:nvSpPr>
          <p:spPr>
            <a:xfrm>
              <a:off x="328950" y="4128650"/>
              <a:ext cx="153750" cy="156100"/>
            </a:xfrm>
            <a:custGeom>
              <a:avLst/>
              <a:gdLst/>
              <a:ahLst/>
              <a:cxnLst/>
              <a:rect l="l" t="t" r="r" b="b"/>
              <a:pathLst>
                <a:path w="6150" h="6244" extrusionOk="0">
                  <a:moveTo>
                    <a:pt x="3075" y="1"/>
                  </a:moveTo>
                  <a:lnTo>
                    <a:pt x="2749" y="47"/>
                  </a:lnTo>
                  <a:lnTo>
                    <a:pt x="2423" y="94"/>
                  </a:lnTo>
                  <a:lnTo>
                    <a:pt x="2143" y="141"/>
                  </a:lnTo>
                  <a:lnTo>
                    <a:pt x="1864" y="234"/>
                  </a:lnTo>
                  <a:lnTo>
                    <a:pt x="1584" y="374"/>
                  </a:lnTo>
                  <a:lnTo>
                    <a:pt x="1352" y="560"/>
                  </a:lnTo>
                  <a:lnTo>
                    <a:pt x="1119" y="700"/>
                  </a:lnTo>
                  <a:lnTo>
                    <a:pt x="886" y="933"/>
                  </a:lnTo>
                  <a:lnTo>
                    <a:pt x="699" y="1119"/>
                  </a:lnTo>
                  <a:lnTo>
                    <a:pt x="513" y="1352"/>
                  </a:lnTo>
                  <a:lnTo>
                    <a:pt x="373" y="1631"/>
                  </a:lnTo>
                  <a:lnTo>
                    <a:pt x="234" y="1911"/>
                  </a:lnTo>
                  <a:lnTo>
                    <a:pt x="140" y="2190"/>
                  </a:lnTo>
                  <a:lnTo>
                    <a:pt x="47" y="2470"/>
                  </a:lnTo>
                  <a:lnTo>
                    <a:pt x="1" y="2796"/>
                  </a:lnTo>
                  <a:lnTo>
                    <a:pt x="1" y="3075"/>
                  </a:lnTo>
                  <a:lnTo>
                    <a:pt x="1" y="6243"/>
                  </a:lnTo>
                  <a:lnTo>
                    <a:pt x="513" y="6103"/>
                  </a:lnTo>
                  <a:lnTo>
                    <a:pt x="1025" y="6010"/>
                  </a:lnTo>
                  <a:lnTo>
                    <a:pt x="886" y="5731"/>
                  </a:lnTo>
                  <a:lnTo>
                    <a:pt x="746" y="5405"/>
                  </a:lnTo>
                  <a:lnTo>
                    <a:pt x="699" y="5079"/>
                  </a:lnTo>
                  <a:lnTo>
                    <a:pt x="653" y="4752"/>
                  </a:lnTo>
                  <a:lnTo>
                    <a:pt x="653" y="3262"/>
                  </a:lnTo>
                  <a:lnTo>
                    <a:pt x="1025" y="3262"/>
                  </a:lnTo>
                  <a:lnTo>
                    <a:pt x="1584" y="3169"/>
                  </a:lnTo>
                  <a:lnTo>
                    <a:pt x="2097" y="3075"/>
                  </a:lnTo>
                  <a:lnTo>
                    <a:pt x="2516" y="2889"/>
                  </a:lnTo>
                  <a:lnTo>
                    <a:pt x="2889" y="2749"/>
                  </a:lnTo>
                  <a:lnTo>
                    <a:pt x="3448" y="2423"/>
                  </a:lnTo>
                  <a:lnTo>
                    <a:pt x="3634" y="2283"/>
                  </a:lnTo>
                  <a:lnTo>
                    <a:pt x="4053" y="1911"/>
                  </a:lnTo>
                  <a:lnTo>
                    <a:pt x="4240" y="2423"/>
                  </a:lnTo>
                  <a:lnTo>
                    <a:pt x="4333" y="2563"/>
                  </a:lnTo>
                  <a:lnTo>
                    <a:pt x="4426" y="2703"/>
                  </a:lnTo>
                  <a:lnTo>
                    <a:pt x="4706" y="2936"/>
                  </a:lnTo>
                  <a:lnTo>
                    <a:pt x="4985" y="3122"/>
                  </a:lnTo>
                  <a:lnTo>
                    <a:pt x="5265" y="3262"/>
                  </a:lnTo>
                  <a:lnTo>
                    <a:pt x="5451" y="3401"/>
                  </a:lnTo>
                  <a:lnTo>
                    <a:pt x="5451" y="4752"/>
                  </a:lnTo>
                  <a:lnTo>
                    <a:pt x="5451" y="5079"/>
                  </a:lnTo>
                  <a:lnTo>
                    <a:pt x="5358" y="5405"/>
                  </a:lnTo>
                  <a:lnTo>
                    <a:pt x="5265" y="5731"/>
                  </a:lnTo>
                  <a:lnTo>
                    <a:pt x="5078" y="6010"/>
                  </a:lnTo>
                  <a:lnTo>
                    <a:pt x="5637" y="6103"/>
                  </a:lnTo>
                  <a:lnTo>
                    <a:pt x="6150" y="6243"/>
                  </a:lnTo>
                  <a:lnTo>
                    <a:pt x="6150" y="3075"/>
                  </a:lnTo>
                  <a:lnTo>
                    <a:pt x="6103" y="2796"/>
                  </a:lnTo>
                  <a:lnTo>
                    <a:pt x="6057" y="2470"/>
                  </a:lnTo>
                  <a:lnTo>
                    <a:pt x="6010" y="2190"/>
                  </a:lnTo>
                  <a:lnTo>
                    <a:pt x="5917" y="1911"/>
                  </a:lnTo>
                  <a:lnTo>
                    <a:pt x="5777" y="1631"/>
                  </a:lnTo>
                  <a:lnTo>
                    <a:pt x="5591" y="1352"/>
                  </a:lnTo>
                  <a:lnTo>
                    <a:pt x="5451" y="1119"/>
                  </a:lnTo>
                  <a:lnTo>
                    <a:pt x="5218" y="933"/>
                  </a:lnTo>
                  <a:lnTo>
                    <a:pt x="5032" y="700"/>
                  </a:lnTo>
                  <a:lnTo>
                    <a:pt x="4799" y="560"/>
                  </a:lnTo>
                  <a:lnTo>
                    <a:pt x="4519" y="374"/>
                  </a:lnTo>
                  <a:lnTo>
                    <a:pt x="4240" y="234"/>
                  </a:lnTo>
                  <a:lnTo>
                    <a:pt x="3960" y="141"/>
                  </a:lnTo>
                  <a:lnTo>
                    <a:pt x="3681" y="94"/>
                  </a:lnTo>
                  <a:lnTo>
                    <a:pt x="3355" y="47"/>
                  </a:lnTo>
                  <a:lnTo>
                    <a:pt x="3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4"/>
            <p:cNvSpPr/>
            <p:nvPr/>
          </p:nvSpPr>
          <p:spPr>
            <a:xfrm>
              <a:off x="238125" y="4078575"/>
              <a:ext cx="335425" cy="335425"/>
            </a:xfrm>
            <a:custGeom>
              <a:avLst/>
              <a:gdLst/>
              <a:ahLst/>
              <a:cxnLst/>
              <a:rect l="l" t="t" r="r" b="b"/>
              <a:pathLst>
                <a:path w="13417" h="13417" extrusionOk="0">
                  <a:moveTo>
                    <a:pt x="0" y="1"/>
                  </a:moveTo>
                  <a:lnTo>
                    <a:pt x="0" y="13417"/>
                  </a:lnTo>
                  <a:lnTo>
                    <a:pt x="4985" y="13417"/>
                  </a:lnTo>
                  <a:lnTo>
                    <a:pt x="9783" y="9131"/>
                  </a:lnTo>
                  <a:lnTo>
                    <a:pt x="9503" y="8991"/>
                  </a:lnTo>
                  <a:lnTo>
                    <a:pt x="9177" y="8898"/>
                  </a:lnTo>
                  <a:lnTo>
                    <a:pt x="8851" y="8805"/>
                  </a:lnTo>
                  <a:lnTo>
                    <a:pt x="7919" y="8805"/>
                  </a:lnTo>
                  <a:lnTo>
                    <a:pt x="7640" y="8945"/>
                  </a:lnTo>
                  <a:lnTo>
                    <a:pt x="7360" y="9038"/>
                  </a:lnTo>
                  <a:lnTo>
                    <a:pt x="7034" y="9131"/>
                  </a:lnTo>
                  <a:lnTo>
                    <a:pt x="6382" y="9131"/>
                  </a:lnTo>
                  <a:lnTo>
                    <a:pt x="6056" y="9038"/>
                  </a:lnTo>
                  <a:lnTo>
                    <a:pt x="5730" y="8945"/>
                  </a:lnTo>
                  <a:lnTo>
                    <a:pt x="5450" y="8805"/>
                  </a:lnTo>
                  <a:lnTo>
                    <a:pt x="4891" y="8805"/>
                  </a:lnTo>
                  <a:lnTo>
                    <a:pt x="4379" y="8852"/>
                  </a:lnTo>
                  <a:lnTo>
                    <a:pt x="3867" y="8991"/>
                  </a:lnTo>
                  <a:lnTo>
                    <a:pt x="3447" y="9224"/>
                  </a:lnTo>
                  <a:lnTo>
                    <a:pt x="3028" y="9551"/>
                  </a:lnTo>
                  <a:lnTo>
                    <a:pt x="2702" y="9970"/>
                  </a:lnTo>
                  <a:lnTo>
                    <a:pt x="2469" y="10389"/>
                  </a:lnTo>
                  <a:lnTo>
                    <a:pt x="2329" y="10901"/>
                  </a:lnTo>
                  <a:lnTo>
                    <a:pt x="2283" y="11414"/>
                  </a:lnTo>
                  <a:lnTo>
                    <a:pt x="2283" y="12625"/>
                  </a:lnTo>
                  <a:lnTo>
                    <a:pt x="1491" y="12625"/>
                  </a:lnTo>
                  <a:lnTo>
                    <a:pt x="1491" y="11414"/>
                  </a:lnTo>
                  <a:lnTo>
                    <a:pt x="1491" y="10995"/>
                  </a:lnTo>
                  <a:lnTo>
                    <a:pt x="1584" y="10622"/>
                  </a:lnTo>
                  <a:lnTo>
                    <a:pt x="1677" y="10249"/>
                  </a:lnTo>
                  <a:lnTo>
                    <a:pt x="1863" y="9877"/>
                  </a:lnTo>
                  <a:lnTo>
                    <a:pt x="2050" y="9551"/>
                  </a:lnTo>
                  <a:lnTo>
                    <a:pt x="2283" y="9224"/>
                  </a:lnTo>
                  <a:lnTo>
                    <a:pt x="2562" y="8945"/>
                  </a:lnTo>
                  <a:lnTo>
                    <a:pt x="2842" y="8712"/>
                  </a:lnTo>
                  <a:lnTo>
                    <a:pt x="2842" y="5078"/>
                  </a:lnTo>
                  <a:lnTo>
                    <a:pt x="2842" y="4706"/>
                  </a:lnTo>
                  <a:lnTo>
                    <a:pt x="2935" y="4333"/>
                  </a:lnTo>
                  <a:lnTo>
                    <a:pt x="3028" y="3960"/>
                  </a:lnTo>
                  <a:lnTo>
                    <a:pt x="3121" y="3588"/>
                  </a:lnTo>
                  <a:lnTo>
                    <a:pt x="3308" y="3262"/>
                  </a:lnTo>
                  <a:lnTo>
                    <a:pt x="3494" y="2936"/>
                  </a:lnTo>
                  <a:lnTo>
                    <a:pt x="3727" y="2656"/>
                  </a:lnTo>
                  <a:lnTo>
                    <a:pt x="3960" y="2377"/>
                  </a:lnTo>
                  <a:lnTo>
                    <a:pt x="4239" y="2097"/>
                  </a:lnTo>
                  <a:lnTo>
                    <a:pt x="4519" y="1911"/>
                  </a:lnTo>
                  <a:lnTo>
                    <a:pt x="4845" y="1678"/>
                  </a:lnTo>
                  <a:lnTo>
                    <a:pt x="5217" y="1538"/>
                  </a:lnTo>
                  <a:lnTo>
                    <a:pt x="5544" y="1398"/>
                  </a:lnTo>
                  <a:lnTo>
                    <a:pt x="5916" y="1305"/>
                  </a:lnTo>
                  <a:lnTo>
                    <a:pt x="6289" y="1258"/>
                  </a:lnTo>
                  <a:lnTo>
                    <a:pt x="6708" y="1212"/>
                  </a:lnTo>
                  <a:lnTo>
                    <a:pt x="7081" y="1258"/>
                  </a:lnTo>
                  <a:lnTo>
                    <a:pt x="7454" y="1305"/>
                  </a:lnTo>
                  <a:lnTo>
                    <a:pt x="7826" y="1398"/>
                  </a:lnTo>
                  <a:lnTo>
                    <a:pt x="8199" y="1538"/>
                  </a:lnTo>
                  <a:lnTo>
                    <a:pt x="8525" y="1678"/>
                  </a:lnTo>
                  <a:lnTo>
                    <a:pt x="8851" y="1911"/>
                  </a:lnTo>
                  <a:lnTo>
                    <a:pt x="9131" y="2097"/>
                  </a:lnTo>
                  <a:lnTo>
                    <a:pt x="9410" y="2377"/>
                  </a:lnTo>
                  <a:lnTo>
                    <a:pt x="9690" y="2656"/>
                  </a:lnTo>
                  <a:lnTo>
                    <a:pt x="9876" y="2936"/>
                  </a:lnTo>
                  <a:lnTo>
                    <a:pt x="10109" y="3262"/>
                  </a:lnTo>
                  <a:lnTo>
                    <a:pt x="10249" y="3588"/>
                  </a:lnTo>
                  <a:lnTo>
                    <a:pt x="10388" y="3960"/>
                  </a:lnTo>
                  <a:lnTo>
                    <a:pt x="10482" y="4333"/>
                  </a:lnTo>
                  <a:lnTo>
                    <a:pt x="10528" y="4706"/>
                  </a:lnTo>
                  <a:lnTo>
                    <a:pt x="10575" y="5078"/>
                  </a:lnTo>
                  <a:lnTo>
                    <a:pt x="10575" y="8432"/>
                  </a:lnTo>
                  <a:lnTo>
                    <a:pt x="13416" y="5917"/>
                  </a:lnTo>
                  <a:lnTo>
                    <a:pt x="134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0" name="Google Shape;3320;p64"/>
          <p:cNvGrpSpPr/>
          <p:nvPr/>
        </p:nvGrpSpPr>
        <p:grpSpPr>
          <a:xfrm>
            <a:off x="4407549" y="1382300"/>
            <a:ext cx="335450" cy="335425"/>
            <a:chOff x="1004425" y="4078575"/>
            <a:chExt cx="335450" cy="335425"/>
          </a:xfrm>
        </p:grpSpPr>
        <p:sp>
          <p:nvSpPr>
            <p:cNvPr id="3321" name="Google Shape;3321;p64"/>
            <p:cNvSpPr/>
            <p:nvPr/>
          </p:nvSpPr>
          <p:spPr>
            <a:xfrm>
              <a:off x="1116225" y="4128650"/>
              <a:ext cx="111825" cy="55925"/>
            </a:xfrm>
            <a:custGeom>
              <a:avLst/>
              <a:gdLst/>
              <a:ahLst/>
              <a:cxnLst/>
              <a:rect l="l" t="t" r="r" b="b"/>
              <a:pathLst>
                <a:path w="4473" h="2237" extrusionOk="0">
                  <a:moveTo>
                    <a:pt x="2237" y="1"/>
                  </a:moveTo>
                  <a:lnTo>
                    <a:pt x="1771" y="47"/>
                  </a:lnTo>
                  <a:lnTo>
                    <a:pt x="1352" y="187"/>
                  </a:lnTo>
                  <a:lnTo>
                    <a:pt x="979" y="374"/>
                  </a:lnTo>
                  <a:lnTo>
                    <a:pt x="653" y="653"/>
                  </a:lnTo>
                  <a:lnTo>
                    <a:pt x="373" y="979"/>
                  </a:lnTo>
                  <a:lnTo>
                    <a:pt x="187" y="1398"/>
                  </a:lnTo>
                  <a:lnTo>
                    <a:pt x="47" y="1818"/>
                  </a:lnTo>
                  <a:lnTo>
                    <a:pt x="1" y="2237"/>
                  </a:lnTo>
                  <a:lnTo>
                    <a:pt x="606" y="2190"/>
                  </a:lnTo>
                  <a:lnTo>
                    <a:pt x="1165" y="2097"/>
                  </a:lnTo>
                  <a:lnTo>
                    <a:pt x="1585" y="1957"/>
                  </a:lnTo>
                  <a:lnTo>
                    <a:pt x="1911" y="1818"/>
                  </a:lnTo>
                  <a:lnTo>
                    <a:pt x="2237" y="1678"/>
                  </a:lnTo>
                  <a:lnTo>
                    <a:pt x="2423" y="1538"/>
                  </a:lnTo>
                  <a:lnTo>
                    <a:pt x="2610" y="1352"/>
                  </a:lnTo>
                  <a:lnTo>
                    <a:pt x="2982" y="979"/>
                  </a:lnTo>
                  <a:lnTo>
                    <a:pt x="3262" y="1398"/>
                  </a:lnTo>
                  <a:lnTo>
                    <a:pt x="3355" y="1492"/>
                  </a:lnTo>
                  <a:lnTo>
                    <a:pt x="3588" y="1724"/>
                  </a:lnTo>
                  <a:lnTo>
                    <a:pt x="3960" y="2004"/>
                  </a:lnTo>
                  <a:lnTo>
                    <a:pt x="4193" y="2097"/>
                  </a:lnTo>
                  <a:lnTo>
                    <a:pt x="4473" y="2190"/>
                  </a:lnTo>
                  <a:lnTo>
                    <a:pt x="4426" y="1771"/>
                  </a:lnTo>
                  <a:lnTo>
                    <a:pt x="4287" y="1352"/>
                  </a:lnTo>
                  <a:lnTo>
                    <a:pt x="4054" y="979"/>
                  </a:lnTo>
                  <a:lnTo>
                    <a:pt x="3774" y="653"/>
                  </a:lnTo>
                  <a:lnTo>
                    <a:pt x="3448" y="374"/>
                  </a:lnTo>
                  <a:lnTo>
                    <a:pt x="3075" y="187"/>
                  </a:lnTo>
                  <a:lnTo>
                    <a:pt x="2656" y="47"/>
                  </a:lnTo>
                  <a:lnTo>
                    <a:pt x="2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4"/>
            <p:cNvSpPr/>
            <p:nvPr/>
          </p:nvSpPr>
          <p:spPr>
            <a:xfrm>
              <a:off x="1226875" y="4313825"/>
              <a:ext cx="113000" cy="100175"/>
            </a:xfrm>
            <a:custGeom>
              <a:avLst/>
              <a:gdLst/>
              <a:ahLst/>
              <a:cxnLst/>
              <a:rect l="l" t="t" r="r" b="b"/>
              <a:pathLst>
                <a:path w="4520" h="4007" extrusionOk="0">
                  <a:moveTo>
                    <a:pt x="4519" y="1"/>
                  </a:moveTo>
                  <a:lnTo>
                    <a:pt x="3122" y="1212"/>
                  </a:lnTo>
                  <a:lnTo>
                    <a:pt x="3168" y="1585"/>
                  </a:lnTo>
                  <a:lnTo>
                    <a:pt x="3215" y="1957"/>
                  </a:lnTo>
                  <a:lnTo>
                    <a:pt x="3215" y="3215"/>
                  </a:lnTo>
                  <a:lnTo>
                    <a:pt x="2423" y="3215"/>
                  </a:lnTo>
                  <a:lnTo>
                    <a:pt x="2423" y="1957"/>
                  </a:lnTo>
                  <a:lnTo>
                    <a:pt x="2423" y="1864"/>
                  </a:lnTo>
                  <a:lnTo>
                    <a:pt x="0" y="4007"/>
                  </a:lnTo>
                  <a:lnTo>
                    <a:pt x="4519" y="4007"/>
                  </a:lnTo>
                  <a:lnTo>
                    <a:pt x="4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4"/>
            <p:cNvSpPr/>
            <p:nvPr/>
          </p:nvSpPr>
          <p:spPr>
            <a:xfrm>
              <a:off x="1158150" y="4253275"/>
              <a:ext cx="181725" cy="160725"/>
            </a:xfrm>
            <a:custGeom>
              <a:avLst/>
              <a:gdLst/>
              <a:ahLst/>
              <a:cxnLst/>
              <a:rect l="l" t="t" r="r" b="b"/>
              <a:pathLst>
                <a:path w="7269" h="6429" extrusionOk="0">
                  <a:moveTo>
                    <a:pt x="7268" y="0"/>
                  </a:moveTo>
                  <a:lnTo>
                    <a:pt x="1" y="6429"/>
                  </a:lnTo>
                  <a:lnTo>
                    <a:pt x="1538" y="6429"/>
                  </a:lnTo>
                  <a:lnTo>
                    <a:pt x="7268" y="1351"/>
                  </a:lnTo>
                  <a:lnTo>
                    <a:pt x="72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4"/>
            <p:cNvSpPr/>
            <p:nvPr/>
          </p:nvSpPr>
          <p:spPr>
            <a:xfrm>
              <a:off x="1004425" y="4078575"/>
              <a:ext cx="335450" cy="335425"/>
            </a:xfrm>
            <a:custGeom>
              <a:avLst/>
              <a:gdLst/>
              <a:ahLst/>
              <a:cxnLst/>
              <a:rect l="l" t="t" r="r" b="b"/>
              <a:pathLst>
                <a:path w="13418" h="13417" extrusionOk="0">
                  <a:moveTo>
                    <a:pt x="1" y="1"/>
                  </a:moveTo>
                  <a:lnTo>
                    <a:pt x="1" y="13417"/>
                  </a:lnTo>
                  <a:lnTo>
                    <a:pt x="4985" y="13417"/>
                  </a:lnTo>
                  <a:lnTo>
                    <a:pt x="9923" y="8991"/>
                  </a:lnTo>
                  <a:lnTo>
                    <a:pt x="9644" y="8852"/>
                  </a:lnTo>
                  <a:lnTo>
                    <a:pt x="9318" y="8712"/>
                  </a:lnTo>
                  <a:lnTo>
                    <a:pt x="8945" y="8665"/>
                  </a:lnTo>
                  <a:lnTo>
                    <a:pt x="8572" y="8619"/>
                  </a:lnTo>
                  <a:lnTo>
                    <a:pt x="8153" y="8898"/>
                  </a:lnTo>
                  <a:lnTo>
                    <a:pt x="7687" y="9131"/>
                  </a:lnTo>
                  <a:lnTo>
                    <a:pt x="7221" y="9224"/>
                  </a:lnTo>
                  <a:lnTo>
                    <a:pt x="6709" y="9271"/>
                  </a:lnTo>
                  <a:lnTo>
                    <a:pt x="6196" y="9224"/>
                  </a:lnTo>
                  <a:lnTo>
                    <a:pt x="5684" y="9131"/>
                  </a:lnTo>
                  <a:lnTo>
                    <a:pt x="5218" y="8898"/>
                  </a:lnTo>
                  <a:lnTo>
                    <a:pt x="4799" y="8619"/>
                  </a:lnTo>
                  <a:lnTo>
                    <a:pt x="4519" y="8665"/>
                  </a:lnTo>
                  <a:lnTo>
                    <a:pt x="4286" y="8665"/>
                  </a:lnTo>
                  <a:lnTo>
                    <a:pt x="3774" y="8852"/>
                  </a:lnTo>
                  <a:lnTo>
                    <a:pt x="3308" y="9085"/>
                  </a:lnTo>
                  <a:lnTo>
                    <a:pt x="2889" y="9457"/>
                  </a:lnTo>
                  <a:lnTo>
                    <a:pt x="2563" y="9830"/>
                  </a:lnTo>
                  <a:lnTo>
                    <a:pt x="2283" y="10296"/>
                  </a:lnTo>
                  <a:lnTo>
                    <a:pt x="2144" y="10808"/>
                  </a:lnTo>
                  <a:lnTo>
                    <a:pt x="2097" y="11088"/>
                  </a:lnTo>
                  <a:lnTo>
                    <a:pt x="2097" y="11367"/>
                  </a:lnTo>
                  <a:lnTo>
                    <a:pt x="2097" y="12625"/>
                  </a:lnTo>
                  <a:lnTo>
                    <a:pt x="1305" y="12625"/>
                  </a:lnTo>
                  <a:lnTo>
                    <a:pt x="1305" y="11367"/>
                  </a:lnTo>
                  <a:lnTo>
                    <a:pt x="1305" y="11041"/>
                  </a:lnTo>
                  <a:lnTo>
                    <a:pt x="1352" y="10762"/>
                  </a:lnTo>
                  <a:lnTo>
                    <a:pt x="1538" y="10156"/>
                  </a:lnTo>
                  <a:lnTo>
                    <a:pt x="1771" y="9597"/>
                  </a:lnTo>
                  <a:lnTo>
                    <a:pt x="2144" y="9131"/>
                  </a:lnTo>
                  <a:lnTo>
                    <a:pt x="2563" y="8665"/>
                  </a:lnTo>
                  <a:lnTo>
                    <a:pt x="3029" y="8339"/>
                  </a:lnTo>
                  <a:lnTo>
                    <a:pt x="3588" y="8060"/>
                  </a:lnTo>
                  <a:lnTo>
                    <a:pt x="4147" y="7920"/>
                  </a:lnTo>
                  <a:lnTo>
                    <a:pt x="3914" y="7408"/>
                  </a:lnTo>
                  <a:lnTo>
                    <a:pt x="3727" y="6895"/>
                  </a:lnTo>
                  <a:lnTo>
                    <a:pt x="3541" y="6802"/>
                  </a:lnTo>
                  <a:lnTo>
                    <a:pt x="3401" y="6709"/>
                  </a:lnTo>
                  <a:lnTo>
                    <a:pt x="3262" y="6616"/>
                  </a:lnTo>
                  <a:lnTo>
                    <a:pt x="3122" y="6476"/>
                  </a:lnTo>
                  <a:lnTo>
                    <a:pt x="3029" y="6290"/>
                  </a:lnTo>
                  <a:lnTo>
                    <a:pt x="2936" y="6150"/>
                  </a:lnTo>
                  <a:lnTo>
                    <a:pt x="2889" y="5964"/>
                  </a:lnTo>
                  <a:lnTo>
                    <a:pt x="2889" y="5777"/>
                  </a:lnTo>
                  <a:lnTo>
                    <a:pt x="2889" y="5544"/>
                  </a:lnTo>
                  <a:lnTo>
                    <a:pt x="2936" y="5404"/>
                  </a:lnTo>
                  <a:lnTo>
                    <a:pt x="3122" y="5078"/>
                  </a:lnTo>
                  <a:lnTo>
                    <a:pt x="3355" y="4799"/>
                  </a:lnTo>
                  <a:lnTo>
                    <a:pt x="3681" y="4659"/>
                  </a:lnTo>
                  <a:lnTo>
                    <a:pt x="3681" y="4240"/>
                  </a:lnTo>
                  <a:lnTo>
                    <a:pt x="3681" y="3960"/>
                  </a:lnTo>
                  <a:lnTo>
                    <a:pt x="3727" y="3634"/>
                  </a:lnTo>
                  <a:lnTo>
                    <a:pt x="3821" y="3355"/>
                  </a:lnTo>
                  <a:lnTo>
                    <a:pt x="3914" y="3075"/>
                  </a:lnTo>
                  <a:lnTo>
                    <a:pt x="4054" y="2796"/>
                  </a:lnTo>
                  <a:lnTo>
                    <a:pt x="4193" y="2563"/>
                  </a:lnTo>
                  <a:lnTo>
                    <a:pt x="4566" y="2097"/>
                  </a:lnTo>
                  <a:lnTo>
                    <a:pt x="5032" y="1771"/>
                  </a:lnTo>
                  <a:lnTo>
                    <a:pt x="5265" y="1585"/>
                  </a:lnTo>
                  <a:lnTo>
                    <a:pt x="5544" y="1491"/>
                  </a:lnTo>
                  <a:lnTo>
                    <a:pt x="5824" y="1352"/>
                  </a:lnTo>
                  <a:lnTo>
                    <a:pt x="6103" y="1305"/>
                  </a:lnTo>
                  <a:lnTo>
                    <a:pt x="6383" y="1258"/>
                  </a:lnTo>
                  <a:lnTo>
                    <a:pt x="6709" y="1212"/>
                  </a:lnTo>
                  <a:lnTo>
                    <a:pt x="6988" y="1258"/>
                  </a:lnTo>
                  <a:lnTo>
                    <a:pt x="7314" y="1305"/>
                  </a:lnTo>
                  <a:lnTo>
                    <a:pt x="7594" y="1352"/>
                  </a:lnTo>
                  <a:lnTo>
                    <a:pt x="7873" y="1491"/>
                  </a:lnTo>
                  <a:lnTo>
                    <a:pt x="8153" y="1585"/>
                  </a:lnTo>
                  <a:lnTo>
                    <a:pt x="8386" y="1771"/>
                  </a:lnTo>
                  <a:lnTo>
                    <a:pt x="8852" y="2097"/>
                  </a:lnTo>
                  <a:lnTo>
                    <a:pt x="9224" y="2563"/>
                  </a:lnTo>
                  <a:lnTo>
                    <a:pt x="9364" y="2796"/>
                  </a:lnTo>
                  <a:lnTo>
                    <a:pt x="9504" y="3075"/>
                  </a:lnTo>
                  <a:lnTo>
                    <a:pt x="9597" y="3355"/>
                  </a:lnTo>
                  <a:lnTo>
                    <a:pt x="9690" y="3634"/>
                  </a:lnTo>
                  <a:lnTo>
                    <a:pt x="9690" y="3960"/>
                  </a:lnTo>
                  <a:lnTo>
                    <a:pt x="9737" y="4240"/>
                  </a:lnTo>
                  <a:lnTo>
                    <a:pt x="9737" y="4659"/>
                  </a:lnTo>
                  <a:lnTo>
                    <a:pt x="10063" y="4799"/>
                  </a:lnTo>
                  <a:lnTo>
                    <a:pt x="10296" y="5078"/>
                  </a:lnTo>
                  <a:lnTo>
                    <a:pt x="10436" y="5404"/>
                  </a:lnTo>
                  <a:lnTo>
                    <a:pt x="10482" y="5544"/>
                  </a:lnTo>
                  <a:lnTo>
                    <a:pt x="10529" y="5777"/>
                  </a:lnTo>
                  <a:lnTo>
                    <a:pt x="10482" y="5964"/>
                  </a:lnTo>
                  <a:lnTo>
                    <a:pt x="10436" y="6150"/>
                  </a:lnTo>
                  <a:lnTo>
                    <a:pt x="10389" y="6290"/>
                  </a:lnTo>
                  <a:lnTo>
                    <a:pt x="10249" y="6476"/>
                  </a:lnTo>
                  <a:lnTo>
                    <a:pt x="10156" y="6616"/>
                  </a:lnTo>
                  <a:lnTo>
                    <a:pt x="10016" y="6709"/>
                  </a:lnTo>
                  <a:lnTo>
                    <a:pt x="9830" y="6802"/>
                  </a:lnTo>
                  <a:lnTo>
                    <a:pt x="9644" y="6895"/>
                  </a:lnTo>
                  <a:lnTo>
                    <a:pt x="9504" y="7408"/>
                  </a:lnTo>
                  <a:lnTo>
                    <a:pt x="9224" y="7920"/>
                  </a:lnTo>
                  <a:lnTo>
                    <a:pt x="9597" y="8013"/>
                  </a:lnTo>
                  <a:lnTo>
                    <a:pt x="9923" y="8106"/>
                  </a:lnTo>
                  <a:lnTo>
                    <a:pt x="10249" y="8246"/>
                  </a:lnTo>
                  <a:lnTo>
                    <a:pt x="10575" y="8432"/>
                  </a:lnTo>
                  <a:lnTo>
                    <a:pt x="13417" y="5917"/>
                  </a:lnTo>
                  <a:lnTo>
                    <a:pt x="13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64"/>
            <p:cNvSpPr/>
            <p:nvPr/>
          </p:nvSpPr>
          <p:spPr>
            <a:xfrm>
              <a:off x="1096425" y="4183400"/>
              <a:ext cx="151425" cy="108325"/>
            </a:xfrm>
            <a:custGeom>
              <a:avLst/>
              <a:gdLst/>
              <a:ahLst/>
              <a:cxnLst/>
              <a:rect l="l" t="t" r="r" b="b"/>
              <a:pathLst>
                <a:path w="6057" h="4333" extrusionOk="0">
                  <a:moveTo>
                    <a:pt x="3681" y="0"/>
                  </a:moveTo>
                  <a:lnTo>
                    <a:pt x="3262" y="233"/>
                  </a:lnTo>
                  <a:lnTo>
                    <a:pt x="2936" y="420"/>
                  </a:lnTo>
                  <a:lnTo>
                    <a:pt x="2610" y="513"/>
                  </a:lnTo>
                  <a:lnTo>
                    <a:pt x="2237" y="652"/>
                  </a:lnTo>
                  <a:lnTo>
                    <a:pt x="1818" y="746"/>
                  </a:lnTo>
                  <a:lnTo>
                    <a:pt x="1305" y="839"/>
                  </a:lnTo>
                  <a:lnTo>
                    <a:pt x="793" y="839"/>
                  </a:lnTo>
                  <a:lnTo>
                    <a:pt x="793" y="1165"/>
                  </a:lnTo>
                  <a:lnTo>
                    <a:pt x="374" y="1165"/>
                  </a:lnTo>
                  <a:lnTo>
                    <a:pt x="234" y="1211"/>
                  </a:lnTo>
                  <a:lnTo>
                    <a:pt x="94" y="1305"/>
                  </a:lnTo>
                  <a:lnTo>
                    <a:pt x="47" y="1398"/>
                  </a:lnTo>
                  <a:lnTo>
                    <a:pt x="1" y="1584"/>
                  </a:lnTo>
                  <a:lnTo>
                    <a:pt x="47" y="1724"/>
                  </a:lnTo>
                  <a:lnTo>
                    <a:pt x="94" y="1817"/>
                  </a:lnTo>
                  <a:lnTo>
                    <a:pt x="234" y="1910"/>
                  </a:lnTo>
                  <a:lnTo>
                    <a:pt x="374" y="1957"/>
                  </a:lnTo>
                  <a:lnTo>
                    <a:pt x="746" y="1957"/>
                  </a:lnTo>
                  <a:lnTo>
                    <a:pt x="793" y="2283"/>
                  </a:lnTo>
                  <a:lnTo>
                    <a:pt x="886" y="2702"/>
                  </a:lnTo>
                  <a:lnTo>
                    <a:pt x="1026" y="3121"/>
                  </a:lnTo>
                  <a:lnTo>
                    <a:pt x="1259" y="3448"/>
                  </a:lnTo>
                  <a:lnTo>
                    <a:pt x="1538" y="3727"/>
                  </a:lnTo>
                  <a:lnTo>
                    <a:pt x="1818" y="3960"/>
                  </a:lnTo>
                  <a:lnTo>
                    <a:pt x="2190" y="4146"/>
                  </a:lnTo>
                  <a:lnTo>
                    <a:pt x="2610" y="4286"/>
                  </a:lnTo>
                  <a:lnTo>
                    <a:pt x="3029" y="4333"/>
                  </a:lnTo>
                  <a:lnTo>
                    <a:pt x="3448" y="4286"/>
                  </a:lnTo>
                  <a:lnTo>
                    <a:pt x="3821" y="4146"/>
                  </a:lnTo>
                  <a:lnTo>
                    <a:pt x="4193" y="3960"/>
                  </a:lnTo>
                  <a:lnTo>
                    <a:pt x="4520" y="3727"/>
                  </a:lnTo>
                  <a:lnTo>
                    <a:pt x="4799" y="3448"/>
                  </a:lnTo>
                  <a:lnTo>
                    <a:pt x="5032" y="3121"/>
                  </a:lnTo>
                  <a:lnTo>
                    <a:pt x="5172" y="2702"/>
                  </a:lnTo>
                  <a:lnTo>
                    <a:pt x="5265" y="2283"/>
                  </a:lnTo>
                  <a:lnTo>
                    <a:pt x="5265" y="1957"/>
                  </a:lnTo>
                  <a:lnTo>
                    <a:pt x="5638" y="1957"/>
                  </a:lnTo>
                  <a:lnTo>
                    <a:pt x="5824" y="1910"/>
                  </a:lnTo>
                  <a:lnTo>
                    <a:pt x="5917" y="1817"/>
                  </a:lnTo>
                  <a:lnTo>
                    <a:pt x="6010" y="1724"/>
                  </a:lnTo>
                  <a:lnTo>
                    <a:pt x="6057" y="1584"/>
                  </a:lnTo>
                  <a:lnTo>
                    <a:pt x="6010" y="1398"/>
                  </a:lnTo>
                  <a:lnTo>
                    <a:pt x="5917" y="1305"/>
                  </a:lnTo>
                  <a:lnTo>
                    <a:pt x="5824" y="1211"/>
                  </a:lnTo>
                  <a:lnTo>
                    <a:pt x="5638" y="1165"/>
                  </a:lnTo>
                  <a:lnTo>
                    <a:pt x="5265" y="1165"/>
                  </a:lnTo>
                  <a:lnTo>
                    <a:pt x="5265" y="792"/>
                  </a:lnTo>
                  <a:lnTo>
                    <a:pt x="4985" y="746"/>
                  </a:lnTo>
                  <a:lnTo>
                    <a:pt x="4752" y="652"/>
                  </a:lnTo>
                  <a:lnTo>
                    <a:pt x="4287" y="466"/>
                  </a:lnTo>
                  <a:lnTo>
                    <a:pt x="3961" y="233"/>
                  </a:lnTo>
                  <a:lnTo>
                    <a:pt x="3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2"/>
        <p:cNvGrpSpPr/>
        <p:nvPr/>
      </p:nvGrpSpPr>
      <p:grpSpPr>
        <a:xfrm>
          <a:off x="0" y="0"/>
          <a:ext cx="0" cy="0"/>
          <a:chOff x="0" y="0"/>
          <a:chExt cx="0" cy="0"/>
        </a:xfrm>
      </p:grpSpPr>
      <p:sp>
        <p:nvSpPr>
          <p:cNvPr id="3283" name="Google Shape;3283;p63"/>
          <p:cNvSpPr/>
          <p:nvPr/>
        </p:nvSpPr>
        <p:spPr>
          <a:xfrm>
            <a:off x="807679" y="1164233"/>
            <a:ext cx="1161294" cy="1127143"/>
          </a:xfrm>
          <a:custGeom>
            <a:avLst/>
            <a:gdLst/>
            <a:ahLst/>
            <a:cxnLst/>
            <a:rect l="l" t="t" r="r" b="b"/>
            <a:pathLst>
              <a:path w="12270" h="12055" extrusionOk="0">
                <a:moveTo>
                  <a:pt x="6370" y="0"/>
                </a:moveTo>
                <a:lnTo>
                  <a:pt x="6096" y="20"/>
                </a:lnTo>
                <a:lnTo>
                  <a:pt x="5842" y="39"/>
                </a:lnTo>
                <a:lnTo>
                  <a:pt x="5588" y="78"/>
                </a:lnTo>
                <a:lnTo>
                  <a:pt x="5080" y="196"/>
                </a:lnTo>
                <a:lnTo>
                  <a:pt x="4572" y="332"/>
                </a:lnTo>
                <a:lnTo>
                  <a:pt x="4103" y="528"/>
                </a:lnTo>
                <a:lnTo>
                  <a:pt x="3635" y="762"/>
                </a:lnTo>
                <a:lnTo>
                  <a:pt x="3205" y="1036"/>
                </a:lnTo>
                <a:lnTo>
                  <a:pt x="2795" y="1348"/>
                </a:lnTo>
                <a:lnTo>
                  <a:pt x="2404" y="1680"/>
                </a:lnTo>
                <a:lnTo>
                  <a:pt x="2052" y="2052"/>
                </a:lnTo>
                <a:lnTo>
                  <a:pt x="1740" y="2442"/>
                </a:lnTo>
                <a:lnTo>
                  <a:pt x="1466" y="2872"/>
                </a:lnTo>
                <a:lnTo>
                  <a:pt x="1329" y="3087"/>
                </a:lnTo>
                <a:lnTo>
                  <a:pt x="1212" y="3321"/>
                </a:lnTo>
                <a:lnTo>
                  <a:pt x="958" y="3634"/>
                </a:lnTo>
                <a:lnTo>
                  <a:pt x="724" y="3986"/>
                </a:lnTo>
                <a:lnTo>
                  <a:pt x="509" y="4337"/>
                </a:lnTo>
                <a:lnTo>
                  <a:pt x="333" y="4728"/>
                </a:lnTo>
                <a:lnTo>
                  <a:pt x="196" y="5138"/>
                </a:lnTo>
                <a:lnTo>
                  <a:pt x="98" y="5568"/>
                </a:lnTo>
                <a:lnTo>
                  <a:pt x="20" y="5998"/>
                </a:lnTo>
                <a:lnTo>
                  <a:pt x="1" y="6447"/>
                </a:lnTo>
                <a:lnTo>
                  <a:pt x="1" y="6897"/>
                </a:lnTo>
                <a:lnTo>
                  <a:pt x="40" y="7326"/>
                </a:lnTo>
                <a:lnTo>
                  <a:pt x="118" y="7737"/>
                </a:lnTo>
                <a:lnTo>
                  <a:pt x="216" y="8127"/>
                </a:lnTo>
                <a:lnTo>
                  <a:pt x="352" y="8518"/>
                </a:lnTo>
                <a:lnTo>
                  <a:pt x="528" y="8870"/>
                </a:lnTo>
                <a:lnTo>
                  <a:pt x="704" y="9222"/>
                </a:lnTo>
                <a:lnTo>
                  <a:pt x="919" y="9554"/>
                </a:lnTo>
                <a:lnTo>
                  <a:pt x="1173" y="9847"/>
                </a:lnTo>
                <a:lnTo>
                  <a:pt x="1427" y="10140"/>
                </a:lnTo>
                <a:lnTo>
                  <a:pt x="1700" y="10413"/>
                </a:lnTo>
                <a:lnTo>
                  <a:pt x="2013" y="10667"/>
                </a:lnTo>
                <a:lnTo>
                  <a:pt x="2326" y="10902"/>
                </a:lnTo>
                <a:lnTo>
                  <a:pt x="2658" y="11097"/>
                </a:lnTo>
                <a:lnTo>
                  <a:pt x="3009" y="11292"/>
                </a:lnTo>
                <a:lnTo>
                  <a:pt x="3361" y="11468"/>
                </a:lnTo>
                <a:lnTo>
                  <a:pt x="3732" y="11625"/>
                </a:lnTo>
                <a:lnTo>
                  <a:pt x="4103" y="11742"/>
                </a:lnTo>
                <a:lnTo>
                  <a:pt x="4494" y="11839"/>
                </a:lnTo>
                <a:lnTo>
                  <a:pt x="4885" y="11937"/>
                </a:lnTo>
                <a:lnTo>
                  <a:pt x="5295" y="11996"/>
                </a:lnTo>
                <a:lnTo>
                  <a:pt x="5686" y="12035"/>
                </a:lnTo>
                <a:lnTo>
                  <a:pt x="6096" y="12054"/>
                </a:lnTo>
                <a:lnTo>
                  <a:pt x="6506" y="12035"/>
                </a:lnTo>
                <a:lnTo>
                  <a:pt x="6897" y="11996"/>
                </a:lnTo>
                <a:lnTo>
                  <a:pt x="7307" y="11937"/>
                </a:lnTo>
                <a:lnTo>
                  <a:pt x="7698" y="11859"/>
                </a:lnTo>
                <a:lnTo>
                  <a:pt x="8089" y="11761"/>
                </a:lnTo>
                <a:lnTo>
                  <a:pt x="8460" y="11625"/>
                </a:lnTo>
                <a:lnTo>
                  <a:pt x="8831" y="11468"/>
                </a:lnTo>
                <a:lnTo>
                  <a:pt x="9203" y="11292"/>
                </a:lnTo>
                <a:lnTo>
                  <a:pt x="9554" y="11077"/>
                </a:lnTo>
                <a:lnTo>
                  <a:pt x="9906" y="10804"/>
                </a:lnTo>
                <a:lnTo>
                  <a:pt x="10258" y="10530"/>
                </a:lnTo>
                <a:lnTo>
                  <a:pt x="10570" y="10237"/>
                </a:lnTo>
                <a:lnTo>
                  <a:pt x="10863" y="9905"/>
                </a:lnTo>
                <a:lnTo>
                  <a:pt x="11117" y="9573"/>
                </a:lnTo>
                <a:lnTo>
                  <a:pt x="11352" y="9222"/>
                </a:lnTo>
                <a:lnTo>
                  <a:pt x="11547" y="8850"/>
                </a:lnTo>
                <a:lnTo>
                  <a:pt x="11742" y="8479"/>
                </a:lnTo>
                <a:lnTo>
                  <a:pt x="11879" y="8088"/>
                </a:lnTo>
                <a:lnTo>
                  <a:pt x="12016" y="7698"/>
                </a:lnTo>
                <a:lnTo>
                  <a:pt x="12113" y="7287"/>
                </a:lnTo>
                <a:lnTo>
                  <a:pt x="12192" y="6877"/>
                </a:lnTo>
                <a:lnTo>
                  <a:pt x="12231" y="6467"/>
                </a:lnTo>
                <a:lnTo>
                  <a:pt x="12270" y="6057"/>
                </a:lnTo>
                <a:lnTo>
                  <a:pt x="12250" y="5646"/>
                </a:lnTo>
                <a:lnTo>
                  <a:pt x="12231" y="5236"/>
                </a:lnTo>
                <a:lnTo>
                  <a:pt x="12172" y="4826"/>
                </a:lnTo>
                <a:lnTo>
                  <a:pt x="12094" y="4415"/>
                </a:lnTo>
                <a:lnTo>
                  <a:pt x="11977" y="4025"/>
                </a:lnTo>
                <a:lnTo>
                  <a:pt x="11860" y="3634"/>
                </a:lnTo>
                <a:lnTo>
                  <a:pt x="11684" y="3263"/>
                </a:lnTo>
                <a:lnTo>
                  <a:pt x="11508" y="2892"/>
                </a:lnTo>
                <a:lnTo>
                  <a:pt x="11293" y="2540"/>
                </a:lnTo>
                <a:lnTo>
                  <a:pt x="11059" y="2208"/>
                </a:lnTo>
                <a:lnTo>
                  <a:pt x="10805" y="1895"/>
                </a:lnTo>
                <a:lnTo>
                  <a:pt x="10511" y="1583"/>
                </a:lnTo>
                <a:lnTo>
                  <a:pt x="10199" y="1309"/>
                </a:lnTo>
                <a:lnTo>
                  <a:pt x="9867" y="1055"/>
                </a:lnTo>
                <a:lnTo>
                  <a:pt x="9496" y="801"/>
                </a:lnTo>
                <a:lnTo>
                  <a:pt x="9105" y="606"/>
                </a:lnTo>
                <a:lnTo>
                  <a:pt x="8695" y="410"/>
                </a:lnTo>
                <a:lnTo>
                  <a:pt x="8265" y="254"/>
                </a:lnTo>
                <a:lnTo>
                  <a:pt x="7991" y="176"/>
                </a:lnTo>
                <a:lnTo>
                  <a:pt x="7718" y="117"/>
                </a:lnTo>
                <a:lnTo>
                  <a:pt x="7444" y="59"/>
                </a:lnTo>
                <a:lnTo>
                  <a:pt x="7171" y="39"/>
                </a:lnTo>
                <a:lnTo>
                  <a:pt x="6897" y="0"/>
                </a:lnTo>
                <a:close/>
              </a:path>
            </a:pathLst>
          </a:custGeom>
          <a:solidFill>
            <a:srgbClr val="FFFFFF">
              <a:alpha val="2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3"/>
          <p:cNvSpPr txBox="1">
            <a:spLocks noGrp="1"/>
          </p:cNvSpPr>
          <p:nvPr>
            <p:ph type="title"/>
          </p:nvPr>
        </p:nvSpPr>
        <p:spPr>
          <a:xfrm>
            <a:off x="2095136" y="1997353"/>
            <a:ext cx="5197800" cy="9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accent5">
                    <a:lumMod val="40000"/>
                    <a:lumOff val="60000"/>
                  </a:schemeClr>
                </a:solidFill>
                <a:effectLst/>
                <a:latin typeface="Kreon" panose="020B0604020202020204" charset="0"/>
              </a:rPr>
              <a:t>Demonstrate of your Search system</a:t>
            </a:r>
            <a:endParaRPr dirty="0">
              <a:solidFill>
                <a:schemeClr val="accent5">
                  <a:lumMod val="40000"/>
                  <a:lumOff val="60000"/>
                </a:schemeClr>
              </a:solidFill>
              <a:latin typeface="Kreon" panose="020B0604020202020204" charset="0"/>
            </a:endParaRPr>
          </a:p>
        </p:txBody>
      </p:sp>
      <p:sp>
        <p:nvSpPr>
          <p:cNvPr id="3285" name="Google Shape;3285;p63"/>
          <p:cNvSpPr txBox="1">
            <a:spLocks noGrp="1"/>
          </p:cNvSpPr>
          <p:nvPr>
            <p:ph type="title" idx="2"/>
          </p:nvPr>
        </p:nvSpPr>
        <p:spPr>
          <a:xfrm>
            <a:off x="912319" y="1395766"/>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40000"/>
                    <a:lumOff val="60000"/>
                  </a:schemeClr>
                </a:solidFill>
              </a:rPr>
              <a:t>4</a:t>
            </a:r>
            <a:endParaRPr dirty="0">
              <a:solidFill>
                <a:schemeClr val="accent5">
                  <a:lumMod val="40000"/>
                  <a:lumOff val="60000"/>
                </a:schemeClr>
              </a:solidFill>
            </a:endParaRPr>
          </a:p>
        </p:txBody>
      </p:sp>
      <p:grpSp>
        <p:nvGrpSpPr>
          <p:cNvPr id="2" name="Google Shape;2508;p36">
            <a:extLst>
              <a:ext uri="{FF2B5EF4-FFF2-40B4-BE49-F238E27FC236}">
                <a16:creationId xmlns:a16="http://schemas.microsoft.com/office/drawing/2014/main" id="{A8F2F4C7-F6DA-1733-10A8-404E2FFD93AD}"/>
              </a:ext>
            </a:extLst>
          </p:cNvPr>
          <p:cNvGrpSpPr/>
          <p:nvPr/>
        </p:nvGrpSpPr>
        <p:grpSpPr>
          <a:xfrm flipH="1">
            <a:off x="6400799" y="1815049"/>
            <a:ext cx="2674448" cy="3269924"/>
            <a:chOff x="789416" y="745304"/>
            <a:chExt cx="2880265" cy="3652893"/>
          </a:xfrm>
        </p:grpSpPr>
        <p:sp>
          <p:nvSpPr>
            <p:cNvPr id="3" name="Google Shape;2509;p36">
              <a:extLst>
                <a:ext uri="{FF2B5EF4-FFF2-40B4-BE49-F238E27FC236}">
                  <a16:creationId xmlns:a16="http://schemas.microsoft.com/office/drawing/2014/main" id="{9DA64BD6-E4AA-813A-848A-6A16E4D08C98}"/>
                </a:ext>
              </a:extLst>
            </p:cNvPr>
            <p:cNvSpPr/>
            <p:nvPr/>
          </p:nvSpPr>
          <p:spPr>
            <a:xfrm>
              <a:off x="981901" y="4197664"/>
              <a:ext cx="2687780" cy="200532"/>
            </a:xfrm>
            <a:custGeom>
              <a:avLst/>
              <a:gdLst/>
              <a:ahLst/>
              <a:cxnLst/>
              <a:rect l="l" t="t" r="r" b="b"/>
              <a:pathLst>
                <a:path w="75420" h="5627" extrusionOk="0">
                  <a:moveTo>
                    <a:pt x="37710" y="1"/>
                  </a:moveTo>
                  <a:lnTo>
                    <a:pt x="33866" y="20"/>
                  </a:lnTo>
                  <a:lnTo>
                    <a:pt x="30115" y="57"/>
                  </a:lnTo>
                  <a:lnTo>
                    <a:pt x="26496" y="132"/>
                  </a:lnTo>
                  <a:lnTo>
                    <a:pt x="23027" y="226"/>
                  </a:lnTo>
                  <a:lnTo>
                    <a:pt x="19746" y="338"/>
                  </a:lnTo>
                  <a:lnTo>
                    <a:pt x="16633" y="470"/>
                  </a:lnTo>
                  <a:lnTo>
                    <a:pt x="13726" y="638"/>
                  </a:lnTo>
                  <a:lnTo>
                    <a:pt x="11045" y="826"/>
                  </a:lnTo>
                  <a:lnTo>
                    <a:pt x="8607" y="1013"/>
                  </a:lnTo>
                  <a:lnTo>
                    <a:pt x="6451" y="1239"/>
                  </a:lnTo>
                  <a:lnTo>
                    <a:pt x="5457" y="1351"/>
                  </a:lnTo>
                  <a:lnTo>
                    <a:pt x="4557" y="1464"/>
                  </a:lnTo>
                  <a:lnTo>
                    <a:pt x="3732" y="1595"/>
                  </a:lnTo>
                  <a:lnTo>
                    <a:pt x="2963" y="1726"/>
                  </a:lnTo>
                  <a:lnTo>
                    <a:pt x="2288" y="1839"/>
                  </a:lnTo>
                  <a:lnTo>
                    <a:pt x="1707" y="1970"/>
                  </a:lnTo>
                  <a:lnTo>
                    <a:pt x="1200" y="2101"/>
                  </a:lnTo>
                  <a:lnTo>
                    <a:pt x="769" y="2251"/>
                  </a:lnTo>
                  <a:lnTo>
                    <a:pt x="431" y="2382"/>
                  </a:lnTo>
                  <a:lnTo>
                    <a:pt x="300" y="2457"/>
                  </a:lnTo>
                  <a:lnTo>
                    <a:pt x="206" y="2532"/>
                  </a:lnTo>
                  <a:lnTo>
                    <a:pt x="113" y="2589"/>
                  </a:lnTo>
                  <a:lnTo>
                    <a:pt x="56" y="2664"/>
                  </a:lnTo>
                  <a:lnTo>
                    <a:pt x="19" y="2739"/>
                  </a:lnTo>
                  <a:lnTo>
                    <a:pt x="0" y="2814"/>
                  </a:lnTo>
                  <a:lnTo>
                    <a:pt x="19" y="2889"/>
                  </a:lnTo>
                  <a:lnTo>
                    <a:pt x="56" y="2964"/>
                  </a:lnTo>
                  <a:lnTo>
                    <a:pt x="113" y="3020"/>
                  </a:lnTo>
                  <a:lnTo>
                    <a:pt x="206" y="3095"/>
                  </a:lnTo>
                  <a:lnTo>
                    <a:pt x="300" y="3170"/>
                  </a:lnTo>
                  <a:lnTo>
                    <a:pt x="431" y="3245"/>
                  </a:lnTo>
                  <a:lnTo>
                    <a:pt x="769" y="3376"/>
                  </a:lnTo>
                  <a:lnTo>
                    <a:pt x="1200" y="3507"/>
                  </a:lnTo>
                  <a:lnTo>
                    <a:pt x="1707" y="3657"/>
                  </a:lnTo>
                  <a:lnTo>
                    <a:pt x="2288" y="3789"/>
                  </a:lnTo>
                  <a:lnTo>
                    <a:pt x="2963" y="3901"/>
                  </a:lnTo>
                  <a:lnTo>
                    <a:pt x="3732" y="4033"/>
                  </a:lnTo>
                  <a:lnTo>
                    <a:pt x="4557" y="4145"/>
                  </a:lnTo>
                  <a:lnTo>
                    <a:pt x="5457" y="4276"/>
                  </a:lnTo>
                  <a:lnTo>
                    <a:pt x="6451" y="4389"/>
                  </a:lnTo>
                  <a:lnTo>
                    <a:pt x="8607" y="4595"/>
                  </a:lnTo>
                  <a:lnTo>
                    <a:pt x="11045" y="4801"/>
                  </a:lnTo>
                  <a:lnTo>
                    <a:pt x="13726" y="4989"/>
                  </a:lnTo>
                  <a:lnTo>
                    <a:pt x="16633" y="5139"/>
                  </a:lnTo>
                  <a:lnTo>
                    <a:pt x="19746" y="5289"/>
                  </a:lnTo>
                  <a:lnTo>
                    <a:pt x="23027" y="5401"/>
                  </a:lnTo>
                  <a:lnTo>
                    <a:pt x="26496" y="5495"/>
                  </a:lnTo>
                  <a:lnTo>
                    <a:pt x="30115" y="5570"/>
                  </a:lnTo>
                  <a:lnTo>
                    <a:pt x="33866" y="5608"/>
                  </a:lnTo>
                  <a:lnTo>
                    <a:pt x="37710" y="5626"/>
                  </a:lnTo>
                  <a:lnTo>
                    <a:pt x="41573" y="5608"/>
                  </a:lnTo>
                  <a:lnTo>
                    <a:pt x="45323" y="5570"/>
                  </a:lnTo>
                  <a:lnTo>
                    <a:pt x="48923" y="5495"/>
                  </a:lnTo>
                  <a:lnTo>
                    <a:pt x="52392" y="5401"/>
                  </a:lnTo>
                  <a:lnTo>
                    <a:pt x="55693" y="5289"/>
                  </a:lnTo>
                  <a:lnTo>
                    <a:pt x="58805" y="5139"/>
                  </a:lnTo>
                  <a:lnTo>
                    <a:pt x="61693" y="4989"/>
                  </a:lnTo>
                  <a:lnTo>
                    <a:pt x="64375" y="4801"/>
                  </a:lnTo>
                  <a:lnTo>
                    <a:pt x="66812" y="4595"/>
                  </a:lnTo>
                  <a:lnTo>
                    <a:pt x="68987" y="4389"/>
                  </a:lnTo>
                  <a:lnTo>
                    <a:pt x="69963" y="4276"/>
                  </a:lnTo>
                  <a:lnTo>
                    <a:pt x="70881" y="4145"/>
                  </a:lnTo>
                  <a:lnTo>
                    <a:pt x="71706" y="4033"/>
                  </a:lnTo>
                  <a:lnTo>
                    <a:pt x="72457" y="3901"/>
                  </a:lnTo>
                  <a:lnTo>
                    <a:pt x="73132" y="3789"/>
                  </a:lnTo>
                  <a:lnTo>
                    <a:pt x="73732" y="3657"/>
                  </a:lnTo>
                  <a:lnTo>
                    <a:pt x="74238" y="3507"/>
                  </a:lnTo>
                  <a:lnTo>
                    <a:pt x="74650" y="3376"/>
                  </a:lnTo>
                  <a:lnTo>
                    <a:pt x="74988" y="3245"/>
                  </a:lnTo>
                  <a:lnTo>
                    <a:pt x="75119" y="3170"/>
                  </a:lnTo>
                  <a:lnTo>
                    <a:pt x="75232" y="3095"/>
                  </a:lnTo>
                  <a:lnTo>
                    <a:pt x="75307" y="3020"/>
                  </a:lnTo>
                  <a:lnTo>
                    <a:pt x="75382" y="2964"/>
                  </a:lnTo>
                  <a:lnTo>
                    <a:pt x="75419" y="2889"/>
                  </a:lnTo>
                  <a:lnTo>
                    <a:pt x="75419" y="2814"/>
                  </a:lnTo>
                  <a:lnTo>
                    <a:pt x="75419" y="2739"/>
                  </a:lnTo>
                  <a:lnTo>
                    <a:pt x="75382" y="2664"/>
                  </a:lnTo>
                  <a:lnTo>
                    <a:pt x="75307" y="2589"/>
                  </a:lnTo>
                  <a:lnTo>
                    <a:pt x="75232" y="2532"/>
                  </a:lnTo>
                  <a:lnTo>
                    <a:pt x="75119" y="2457"/>
                  </a:lnTo>
                  <a:lnTo>
                    <a:pt x="74988" y="2382"/>
                  </a:lnTo>
                  <a:lnTo>
                    <a:pt x="74650" y="2251"/>
                  </a:lnTo>
                  <a:lnTo>
                    <a:pt x="74238" y="2101"/>
                  </a:lnTo>
                  <a:lnTo>
                    <a:pt x="73732" y="1970"/>
                  </a:lnTo>
                  <a:lnTo>
                    <a:pt x="73132" y="1839"/>
                  </a:lnTo>
                  <a:lnTo>
                    <a:pt x="72457" y="1726"/>
                  </a:lnTo>
                  <a:lnTo>
                    <a:pt x="71706" y="1595"/>
                  </a:lnTo>
                  <a:lnTo>
                    <a:pt x="70881" y="1464"/>
                  </a:lnTo>
                  <a:lnTo>
                    <a:pt x="69963" y="1351"/>
                  </a:lnTo>
                  <a:lnTo>
                    <a:pt x="68987" y="1239"/>
                  </a:lnTo>
                  <a:lnTo>
                    <a:pt x="66812" y="1013"/>
                  </a:lnTo>
                  <a:lnTo>
                    <a:pt x="64375" y="826"/>
                  </a:lnTo>
                  <a:lnTo>
                    <a:pt x="61693" y="638"/>
                  </a:lnTo>
                  <a:lnTo>
                    <a:pt x="58805" y="470"/>
                  </a:lnTo>
                  <a:lnTo>
                    <a:pt x="55693" y="338"/>
                  </a:lnTo>
                  <a:lnTo>
                    <a:pt x="52392" y="226"/>
                  </a:lnTo>
                  <a:lnTo>
                    <a:pt x="48923" y="132"/>
                  </a:lnTo>
                  <a:lnTo>
                    <a:pt x="45323" y="57"/>
                  </a:lnTo>
                  <a:lnTo>
                    <a:pt x="41573" y="20"/>
                  </a:lnTo>
                  <a:lnTo>
                    <a:pt x="3771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10;p36">
              <a:extLst>
                <a:ext uri="{FF2B5EF4-FFF2-40B4-BE49-F238E27FC236}">
                  <a16:creationId xmlns:a16="http://schemas.microsoft.com/office/drawing/2014/main" id="{62D50523-7C39-58E9-9F15-864C0582C17E}"/>
                </a:ext>
              </a:extLst>
            </p:cNvPr>
            <p:cNvSpPr/>
            <p:nvPr/>
          </p:nvSpPr>
          <p:spPr>
            <a:xfrm>
              <a:off x="789416" y="2040451"/>
              <a:ext cx="1285124" cy="1647308"/>
            </a:xfrm>
            <a:custGeom>
              <a:avLst/>
              <a:gdLst/>
              <a:ahLst/>
              <a:cxnLst/>
              <a:rect l="l" t="t" r="r" b="b"/>
              <a:pathLst>
                <a:path w="36061" h="46224" extrusionOk="0">
                  <a:moveTo>
                    <a:pt x="1707" y="0"/>
                  </a:moveTo>
                  <a:lnTo>
                    <a:pt x="1632" y="75"/>
                  </a:lnTo>
                  <a:lnTo>
                    <a:pt x="1557" y="151"/>
                  </a:lnTo>
                  <a:lnTo>
                    <a:pt x="1501" y="244"/>
                  </a:lnTo>
                  <a:lnTo>
                    <a:pt x="1445" y="338"/>
                  </a:lnTo>
                  <a:lnTo>
                    <a:pt x="1370" y="563"/>
                  </a:lnTo>
                  <a:lnTo>
                    <a:pt x="1332" y="788"/>
                  </a:lnTo>
                  <a:lnTo>
                    <a:pt x="1313" y="1013"/>
                  </a:lnTo>
                  <a:lnTo>
                    <a:pt x="1313" y="1257"/>
                  </a:lnTo>
                  <a:lnTo>
                    <a:pt x="1332" y="1707"/>
                  </a:lnTo>
                  <a:lnTo>
                    <a:pt x="1313" y="2082"/>
                  </a:lnTo>
                  <a:lnTo>
                    <a:pt x="1238" y="2438"/>
                  </a:lnTo>
                  <a:lnTo>
                    <a:pt x="1145" y="2776"/>
                  </a:lnTo>
                  <a:lnTo>
                    <a:pt x="1032" y="3132"/>
                  </a:lnTo>
                  <a:lnTo>
                    <a:pt x="901" y="3470"/>
                  </a:lnTo>
                  <a:lnTo>
                    <a:pt x="751" y="3807"/>
                  </a:lnTo>
                  <a:lnTo>
                    <a:pt x="469" y="4482"/>
                  </a:lnTo>
                  <a:lnTo>
                    <a:pt x="338" y="4820"/>
                  </a:lnTo>
                  <a:lnTo>
                    <a:pt x="207" y="5176"/>
                  </a:lnTo>
                  <a:lnTo>
                    <a:pt x="113" y="5532"/>
                  </a:lnTo>
                  <a:lnTo>
                    <a:pt x="38" y="5907"/>
                  </a:lnTo>
                  <a:lnTo>
                    <a:pt x="1" y="6264"/>
                  </a:lnTo>
                  <a:lnTo>
                    <a:pt x="1" y="6451"/>
                  </a:lnTo>
                  <a:lnTo>
                    <a:pt x="1" y="6620"/>
                  </a:lnTo>
                  <a:lnTo>
                    <a:pt x="19" y="6807"/>
                  </a:lnTo>
                  <a:lnTo>
                    <a:pt x="57" y="6976"/>
                  </a:lnTo>
                  <a:lnTo>
                    <a:pt x="94" y="7145"/>
                  </a:lnTo>
                  <a:lnTo>
                    <a:pt x="151" y="7332"/>
                  </a:lnTo>
                  <a:lnTo>
                    <a:pt x="207" y="7182"/>
                  </a:lnTo>
                  <a:lnTo>
                    <a:pt x="263" y="7051"/>
                  </a:lnTo>
                  <a:lnTo>
                    <a:pt x="394" y="6789"/>
                  </a:lnTo>
                  <a:lnTo>
                    <a:pt x="582" y="6564"/>
                  </a:lnTo>
                  <a:lnTo>
                    <a:pt x="769" y="6357"/>
                  </a:lnTo>
                  <a:lnTo>
                    <a:pt x="994" y="6189"/>
                  </a:lnTo>
                  <a:lnTo>
                    <a:pt x="1257" y="6039"/>
                  </a:lnTo>
                  <a:lnTo>
                    <a:pt x="1520" y="5945"/>
                  </a:lnTo>
                  <a:lnTo>
                    <a:pt x="1651" y="5926"/>
                  </a:lnTo>
                  <a:lnTo>
                    <a:pt x="1782" y="5907"/>
                  </a:lnTo>
                  <a:lnTo>
                    <a:pt x="1895" y="6245"/>
                  </a:lnTo>
                  <a:lnTo>
                    <a:pt x="1970" y="6582"/>
                  </a:lnTo>
                  <a:lnTo>
                    <a:pt x="2007" y="6939"/>
                  </a:lnTo>
                  <a:lnTo>
                    <a:pt x="2045" y="7295"/>
                  </a:lnTo>
                  <a:lnTo>
                    <a:pt x="2045" y="7651"/>
                  </a:lnTo>
                  <a:lnTo>
                    <a:pt x="2026" y="8026"/>
                  </a:lnTo>
                  <a:lnTo>
                    <a:pt x="1988" y="8401"/>
                  </a:lnTo>
                  <a:lnTo>
                    <a:pt x="1932" y="8776"/>
                  </a:lnTo>
                  <a:lnTo>
                    <a:pt x="1876" y="9133"/>
                  </a:lnTo>
                  <a:lnTo>
                    <a:pt x="1782" y="9526"/>
                  </a:lnTo>
                  <a:lnTo>
                    <a:pt x="1613" y="10258"/>
                  </a:lnTo>
                  <a:lnTo>
                    <a:pt x="1407" y="11008"/>
                  </a:lnTo>
                  <a:lnTo>
                    <a:pt x="1201" y="11739"/>
                  </a:lnTo>
                  <a:lnTo>
                    <a:pt x="1088" y="12133"/>
                  </a:lnTo>
                  <a:lnTo>
                    <a:pt x="1013" y="12564"/>
                  </a:lnTo>
                  <a:lnTo>
                    <a:pt x="919" y="12995"/>
                  </a:lnTo>
                  <a:lnTo>
                    <a:pt x="863" y="13427"/>
                  </a:lnTo>
                  <a:lnTo>
                    <a:pt x="826" y="13858"/>
                  </a:lnTo>
                  <a:lnTo>
                    <a:pt x="807" y="14289"/>
                  </a:lnTo>
                  <a:lnTo>
                    <a:pt x="826" y="14721"/>
                  </a:lnTo>
                  <a:lnTo>
                    <a:pt x="844" y="15152"/>
                  </a:lnTo>
                  <a:lnTo>
                    <a:pt x="919" y="15564"/>
                  </a:lnTo>
                  <a:lnTo>
                    <a:pt x="1013" y="15958"/>
                  </a:lnTo>
                  <a:lnTo>
                    <a:pt x="1126" y="16333"/>
                  </a:lnTo>
                  <a:lnTo>
                    <a:pt x="1276" y="16671"/>
                  </a:lnTo>
                  <a:lnTo>
                    <a:pt x="1370" y="16839"/>
                  </a:lnTo>
                  <a:lnTo>
                    <a:pt x="1482" y="17008"/>
                  </a:lnTo>
                  <a:lnTo>
                    <a:pt x="1595" y="17158"/>
                  </a:lnTo>
                  <a:lnTo>
                    <a:pt x="1707" y="17290"/>
                  </a:lnTo>
                  <a:lnTo>
                    <a:pt x="1838" y="17440"/>
                  </a:lnTo>
                  <a:lnTo>
                    <a:pt x="1988" y="17552"/>
                  </a:lnTo>
                  <a:lnTo>
                    <a:pt x="2138" y="17665"/>
                  </a:lnTo>
                  <a:lnTo>
                    <a:pt x="2288" y="17777"/>
                  </a:lnTo>
                  <a:lnTo>
                    <a:pt x="2476" y="17871"/>
                  </a:lnTo>
                  <a:lnTo>
                    <a:pt x="2663" y="17965"/>
                  </a:lnTo>
                  <a:lnTo>
                    <a:pt x="2870" y="18040"/>
                  </a:lnTo>
                  <a:lnTo>
                    <a:pt x="3057" y="18077"/>
                  </a:lnTo>
                  <a:lnTo>
                    <a:pt x="3263" y="18133"/>
                  </a:lnTo>
                  <a:lnTo>
                    <a:pt x="3470" y="18152"/>
                  </a:lnTo>
                  <a:lnTo>
                    <a:pt x="3882" y="18190"/>
                  </a:lnTo>
                  <a:lnTo>
                    <a:pt x="4314" y="18190"/>
                  </a:lnTo>
                  <a:lnTo>
                    <a:pt x="4726" y="18152"/>
                  </a:lnTo>
                  <a:lnTo>
                    <a:pt x="5607" y="18077"/>
                  </a:lnTo>
                  <a:lnTo>
                    <a:pt x="6039" y="18040"/>
                  </a:lnTo>
                  <a:lnTo>
                    <a:pt x="6451" y="18002"/>
                  </a:lnTo>
                  <a:lnTo>
                    <a:pt x="6864" y="18002"/>
                  </a:lnTo>
                  <a:lnTo>
                    <a:pt x="7276" y="18040"/>
                  </a:lnTo>
                  <a:lnTo>
                    <a:pt x="7464" y="18058"/>
                  </a:lnTo>
                  <a:lnTo>
                    <a:pt x="7670" y="18115"/>
                  </a:lnTo>
                  <a:lnTo>
                    <a:pt x="7858" y="18171"/>
                  </a:lnTo>
                  <a:lnTo>
                    <a:pt x="8026" y="18227"/>
                  </a:lnTo>
                  <a:lnTo>
                    <a:pt x="8214" y="18321"/>
                  </a:lnTo>
                  <a:lnTo>
                    <a:pt x="8383" y="18415"/>
                  </a:lnTo>
                  <a:lnTo>
                    <a:pt x="8551" y="18546"/>
                  </a:lnTo>
                  <a:lnTo>
                    <a:pt x="8701" y="18677"/>
                  </a:lnTo>
                  <a:lnTo>
                    <a:pt x="8908" y="18902"/>
                  </a:lnTo>
                  <a:lnTo>
                    <a:pt x="9076" y="19146"/>
                  </a:lnTo>
                  <a:lnTo>
                    <a:pt x="9226" y="19408"/>
                  </a:lnTo>
                  <a:lnTo>
                    <a:pt x="9320" y="19690"/>
                  </a:lnTo>
                  <a:lnTo>
                    <a:pt x="9395" y="19971"/>
                  </a:lnTo>
                  <a:lnTo>
                    <a:pt x="9451" y="20271"/>
                  </a:lnTo>
                  <a:lnTo>
                    <a:pt x="9470" y="20590"/>
                  </a:lnTo>
                  <a:lnTo>
                    <a:pt x="9470" y="20909"/>
                  </a:lnTo>
                  <a:lnTo>
                    <a:pt x="9433" y="21227"/>
                  </a:lnTo>
                  <a:lnTo>
                    <a:pt x="9395" y="21546"/>
                  </a:lnTo>
                  <a:lnTo>
                    <a:pt x="9301" y="21865"/>
                  </a:lnTo>
                  <a:lnTo>
                    <a:pt x="9208" y="22165"/>
                  </a:lnTo>
                  <a:lnTo>
                    <a:pt x="9095" y="22465"/>
                  </a:lnTo>
                  <a:lnTo>
                    <a:pt x="8964" y="22765"/>
                  </a:lnTo>
                  <a:lnTo>
                    <a:pt x="8814" y="23046"/>
                  </a:lnTo>
                  <a:lnTo>
                    <a:pt x="8645" y="23309"/>
                  </a:lnTo>
                  <a:lnTo>
                    <a:pt x="8458" y="23553"/>
                  </a:lnTo>
                  <a:lnTo>
                    <a:pt x="8270" y="23796"/>
                  </a:lnTo>
                  <a:lnTo>
                    <a:pt x="7858" y="24246"/>
                  </a:lnTo>
                  <a:lnTo>
                    <a:pt x="7426" y="24678"/>
                  </a:lnTo>
                  <a:lnTo>
                    <a:pt x="6995" y="25090"/>
                  </a:lnTo>
                  <a:lnTo>
                    <a:pt x="6076" y="25915"/>
                  </a:lnTo>
                  <a:lnTo>
                    <a:pt x="5645" y="26347"/>
                  </a:lnTo>
                  <a:lnTo>
                    <a:pt x="5232" y="26797"/>
                  </a:lnTo>
                  <a:lnTo>
                    <a:pt x="4932" y="27134"/>
                  </a:lnTo>
                  <a:lnTo>
                    <a:pt x="4670" y="27509"/>
                  </a:lnTo>
                  <a:lnTo>
                    <a:pt x="4426" y="27884"/>
                  </a:lnTo>
                  <a:lnTo>
                    <a:pt x="4182" y="28278"/>
                  </a:lnTo>
                  <a:lnTo>
                    <a:pt x="3976" y="28672"/>
                  </a:lnTo>
                  <a:lnTo>
                    <a:pt x="3788" y="29084"/>
                  </a:lnTo>
                  <a:lnTo>
                    <a:pt x="3620" y="29516"/>
                  </a:lnTo>
                  <a:lnTo>
                    <a:pt x="3470" y="29947"/>
                  </a:lnTo>
                  <a:lnTo>
                    <a:pt x="3338" y="30378"/>
                  </a:lnTo>
                  <a:lnTo>
                    <a:pt x="3245" y="30828"/>
                  </a:lnTo>
                  <a:lnTo>
                    <a:pt x="3151" y="31297"/>
                  </a:lnTo>
                  <a:lnTo>
                    <a:pt x="3076" y="31747"/>
                  </a:lnTo>
                  <a:lnTo>
                    <a:pt x="3020" y="32216"/>
                  </a:lnTo>
                  <a:lnTo>
                    <a:pt x="2982" y="32685"/>
                  </a:lnTo>
                  <a:lnTo>
                    <a:pt x="2963" y="33153"/>
                  </a:lnTo>
                  <a:lnTo>
                    <a:pt x="2963" y="33622"/>
                  </a:lnTo>
                  <a:lnTo>
                    <a:pt x="2982" y="34091"/>
                  </a:lnTo>
                  <a:lnTo>
                    <a:pt x="3020" y="34560"/>
                  </a:lnTo>
                  <a:lnTo>
                    <a:pt x="3076" y="35029"/>
                  </a:lnTo>
                  <a:lnTo>
                    <a:pt x="3151" y="35497"/>
                  </a:lnTo>
                  <a:lnTo>
                    <a:pt x="3226" y="35966"/>
                  </a:lnTo>
                  <a:lnTo>
                    <a:pt x="3338" y="36435"/>
                  </a:lnTo>
                  <a:lnTo>
                    <a:pt x="3451" y="36885"/>
                  </a:lnTo>
                  <a:lnTo>
                    <a:pt x="3601" y="37335"/>
                  </a:lnTo>
                  <a:lnTo>
                    <a:pt x="3751" y="37785"/>
                  </a:lnTo>
                  <a:lnTo>
                    <a:pt x="3920" y="38235"/>
                  </a:lnTo>
                  <a:lnTo>
                    <a:pt x="4107" y="38648"/>
                  </a:lnTo>
                  <a:lnTo>
                    <a:pt x="4314" y="39079"/>
                  </a:lnTo>
                  <a:lnTo>
                    <a:pt x="4539" y="39492"/>
                  </a:lnTo>
                  <a:lnTo>
                    <a:pt x="4764" y="39885"/>
                  </a:lnTo>
                  <a:lnTo>
                    <a:pt x="5026" y="40279"/>
                  </a:lnTo>
                  <a:lnTo>
                    <a:pt x="5289" y="40654"/>
                  </a:lnTo>
                  <a:lnTo>
                    <a:pt x="5570" y="41010"/>
                  </a:lnTo>
                  <a:lnTo>
                    <a:pt x="5851" y="41367"/>
                  </a:lnTo>
                  <a:lnTo>
                    <a:pt x="6151" y="41704"/>
                  </a:lnTo>
                  <a:lnTo>
                    <a:pt x="6470" y="42023"/>
                  </a:lnTo>
                  <a:lnTo>
                    <a:pt x="6789" y="42323"/>
                  </a:lnTo>
                  <a:lnTo>
                    <a:pt x="7126" y="42623"/>
                  </a:lnTo>
                  <a:lnTo>
                    <a:pt x="7464" y="42923"/>
                  </a:lnTo>
                  <a:lnTo>
                    <a:pt x="7801" y="43186"/>
                  </a:lnTo>
                  <a:lnTo>
                    <a:pt x="8158" y="43448"/>
                  </a:lnTo>
                  <a:lnTo>
                    <a:pt x="8533" y="43692"/>
                  </a:lnTo>
                  <a:lnTo>
                    <a:pt x="8889" y="43936"/>
                  </a:lnTo>
                  <a:lnTo>
                    <a:pt x="9283" y="44161"/>
                  </a:lnTo>
                  <a:lnTo>
                    <a:pt x="9658" y="44386"/>
                  </a:lnTo>
                  <a:lnTo>
                    <a:pt x="10052" y="44573"/>
                  </a:lnTo>
                  <a:lnTo>
                    <a:pt x="10445" y="44761"/>
                  </a:lnTo>
                  <a:lnTo>
                    <a:pt x="10858" y="44948"/>
                  </a:lnTo>
                  <a:lnTo>
                    <a:pt x="11252" y="45117"/>
                  </a:lnTo>
                  <a:lnTo>
                    <a:pt x="11664" y="45267"/>
                  </a:lnTo>
                  <a:lnTo>
                    <a:pt x="12077" y="45398"/>
                  </a:lnTo>
                  <a:lnTo>
                    <a:pt x="12508" y="45530"/>
                  </a:lnTo>
                  <a:lnTo>
                    <a:pt x="12939" y="45661"/>
                  </a:lnTo>
                  <a:lnTo>
                    <a:pt x="13352" y="45773"/>
                  </a:lnTo>
                  <a:lnTo>
                    <a:pt x="13783" y="45867"/>
                  </a:lnTo>
                  <a:lnTo>
                    <a:pt x="14214" y="45942"/>
                  </a:lnTo>
                  <a:lnTo>
                    <a:pt x="14646" y="46017"/>
                  </a:lnTo>
                  <a:lnTo>
                    <a:pt x="15096" y="46073"/>
                  </a:lnTo>
                  <a:lnTo>
                    <a:pt x="15958" y="46167"/>
                  </a:lnTo>
                  <a:lnTo>
                    <a:pt x="16840" y="46223"/>
                  </a:lnTo>
                  <a:lnTo>
                    <a:pt x="17702" y="46223"/>
                  </a:lnTo>
                  <a:lnTo>
                    <a:pt x="18434" y="46186"/>
                  </a:lnTo>
                  <a:lnTo>
                    <a:pt x="19146" y="46130"/>
                  </a:lnTo>
                  <a:lnTo>
                    <a:pt x="19877" y="46055"/>
                  </a:lnTo>
                  <a:lnTo>
                    <a:pt x="20590" y="45942"/>
                  </a:lnTo>
                  <a:lnTo>
                    <a:pt x="21303" y="45792"/>
                  </a:lnTo>
                  <a:lnTo>
                    <a:pt x="22015" y="45623"/>
                  </a:lnTo>
                  <a:lnTo>
                    <a:pt x="22709" y="45436"/>
                  </a:lnTo>
                  <a:lnTo>
                    <a:pt x="23403" y="45211"/>
                  </a:lnTo>
                  <a:lnTo>
                    <a:pt x="24097" y="44948"/>
                  </a:lnTo>
                  <a:lnTo>
                    <a:pt x="24772" y="44667"/>
                  </a:lnTo>
                  <a:lnTo>
                    <a:pt x="25428" y="44348"/>
                  </a:lnTo>
                  <a:lnTo>
                    <a:pt x="26084" y="44011"/>
                  </a:lnTo>
                  <a:lnTo>
                    <a:pt x="26703" y="43636"/>
                  </a:lnTo>
                  <a:lnTo>
                    <a:pt x="27341" y="43223"/>
                  </a:lnTo>
                  <a:lnTo>
                    <a:pt x="27941" y="42792"/>
                  </a:lnTo>
                  <a:lnTo>
                    <a:pt x="28522" y="42342"/>
                  </a:lnTo>
                  <a:lnTo>
                    <a:pt x="29084" y="41854"/>
                  </a:lnTo>
                  <a:lnTo>
                    <a:pt x="29628" y="41329"/>
                  </a:lnTo>
                  <a:lnTo>
                    <a:pt x="30153" y="40785"/>
                  </a:lnTo>
                  <a:lnTo>
                    <a:pt x="30641" y="40204"/>
                  </a:lnTo>
                  <a:lnTo>
                    <a:pt x="31128" y="39604"/>
                  </a:lnTo>
                  <a:lnTo>
                    <a:pt x="31560" y="38985"/>
                  </a:lnTo>
                  <a:lnTo>
                    <a:pt x="31972" y="38329"/>
                  </a:lnTo>
                  <a:lnTo>
                    <a:pt x="32366" y="37673"/>
                  </a:lnTo>
                  <a:lnTo>
                    <a:pt x="32722" y="36979"/>
                  </a:lnTo>
                  <a:lnTo>
                    <a:pt x="33041" y="36285"/>
                  </a:lnTo>
                  <a:lnTo>
                    <a:pt x="33322" y="35554"/>
                  </a:lnTo>
                  <a:lnTo>
                    <a:pt x="33585" y="34822"/>
                  </a:lnTo>
                  <a:lnTo>
                    <a:pt x="33791" y="34072"/>
                  </a:lnTo>
                  <a:lnTo>
                    <a:pt x="33979" y="33322"/>
                  </a:lnTo>
                  <a:lnTo>
                    <a:pt x="34110" y="32535"/>
                  </a:lnTo>
                  <a:lnTo>
                    <a:pt x="34204" y="31766"/>
                  </a:lnTo>
                  <a:lnTo>
                    <a:pt x="34260" y="31185"/>
                  </a:lnTo>
                  <a:lnTo>
                    <a:pt x="34279" y="30584"/>
                  </a:lnTo>
                  <a:lnTo>
                    <a:pt x="34297" y="29984"/>
                  </a:lnTo>
                  <a:lnTo>
                    <a:pt x="34279" y="29403"/>
                  </a:lnTo>
                  <a:lnTo>
                    <a:pt x="34260" y="28803"/>
                  </a:lnTo>
                  <a:lnTo>
                    <a:pt x="34222" y="28203"/>
                  </a:lnTo>
                  <a:lnTo>
                    <a:pt x="34110" y="27003"/>
                  </a:lnTo>
                  <a:lnTo>
                    <a:pt x="33960" y="25803"/>
                  </a:lnTo>
                  <a:lnTo>
                    <a:pt x="33791" y="24603"/>
                  </a:lnTo>
                  <a:lnTo>
                    <a:pt x="33622" y="23403"/>
                  </a:lnTo>
                  <a:lnTo>
                    <a:pt x="33472" y="22202"/>
                  </a:lnTo>
                  <a:lnTo>
                    <a:pt x="33341" y="21021"/>
                  </a:lnTo>
                  <a:lnTo>
                    <a:pt x="33285" y="20440"/>
                  </a:lnTo>
                  <a:lnTo>
                    <a:pt x="33229" y="19840"/>
                  </a:lnTo>
                  <a:lnTo>
                    <a:pt x="33210" y="19258"/>
                  </a:lnTo>
                  <a:lnTo>
                    <a:pt x="33191" y="18677"/>
                  </a:lnTo>
                  <a:lnTo>
                    <a:pt x="33191" y="18115"/>
                  </a:lnTo>
                  <a:lnTo>
                    <a:pt x="33210" y="17533"/>
                  </a:lnTo>
                  <a:lnTo>
                    <a:pt x="33247" y="16971"/>
                  </a:lnTo>
                  <a:lnTo>
                    <a:pt x="33304" y="16408"/>
                  </a:lnTo>
                  <a:lnTo>
                    <a:pt x="33397" y="15846"/>
                  </a:lnTo>
                  <a:lnTo>
                    <a:pt x="33510" y="15302"/>
                  </a:lnTo>
                  <a:lnTo>
                    <a:pt x="33641" y="14758"/>
                  </a:lnTo>
                  <a:lnTo>
                    <a:pt x="33810" y="14214"/>
                  </a:lnTo>
                  <a:lnTo>
                    <a:pt x="34016" y="13670"/>
                  </a:lnTo>
                  <a:lnTo>
                    <a:pt x="34241" y="13145"/>
                  </a:lnTo>
                  <a:lnTo>
                    <a:pt x="34447" y="12714"/>
                  </a:lnTo>
                  <a:lnTo>
                    <a:pt x="34672" y="12302"/>
                  </a:lnTo>
                  <a:lnTo>
                    <a:pt x="35141" y="11458"/>
                  </a:lnTo>
                  <a:lnTo>
                    <a:pt x="35366" y="11026"/>
                  </a:lnTo>
                  <a:lnTo>
                    <a:pt x="35573" y="10614"/>
                  </a:lnTo>
                  <a:lnTo>
                    <a:pt x="35760" y="10164"/>
                  </a:lnTo>
                  <a:lnTo>
                    <a:pt x="35910" y="9714"/>
                  </a:lnTo>
                  <a:lnTo>
                    <a:pt x="35966" y="9470"/>
                  </a:lnTo>
                  <a:lnTo>
                    <a:pt x="36023" y="9226"/>
                  </a:lnTo>
                  <a:lnTo>
                    <a:pt x="36041" y="8983"/>
                  </a:lnTo>
                  <a:lnTo>
                    <a:pt x="36060" y="8720"/>
                  </a:lnTo>
                  <a:lnTo>
                    <a:pt x="36060" y="8476"/>
                  </a:lnTo>
                  <a:lnTo>
                    <a:pt x="36041" y="8232"/>
                  </a:lnTo>
                  <a:lnTo>
                    <a:pt x="36023" y="7989"/>
                  </a:lnTo>
                  <a:lnTo>
                    <a:pt x="35966" y="7745"/>
                  </a:lnTo>
                  <a:lnTo>
                    <a:pt x="35910" y="7520"/>
                  </a:lnTo>
                  <a:lnTo>
                    <a:pt x="35816" y="7295"/>
                  </a:lnTo>
                  <a:lnTo>
                    <a:pt x="35723" y="7070"/>
                  </a:lnTo>
                  <a:lnTo>
                    <a:pt x="35610" y="6882"/>
                  </a:lnTo>
                  <a:lnTo>
                    <a:pt x="35479" y="6695"/>
                  </a:lnTo>
                  <a:lnTo>
                    <a:pt x="35329" y="6526"/>
                  </a:lnTo>
                  <a:lnTo>
                    <a:pt x="35160" y="6395"/>
                  </a:lnTo>
                  <a:lnTo>
                    <a:pt x="34972" y="6264"/>
                  </a:lnTo>
                  <a:lnTo>
                    <a:pt x="34804" y="6189"/>
                  </a:lnTo>
                  <a:lnTo>
                    <a:pt x="34616" y="6114"/>
                  </a:lnTo>
                  <a:lnTo>
                    <a:pt x="34447" y="6076"/>
                  </a:lnTo>
                  <a:lnTo>
                    <a:pt x="34260" y="6057"/>
                  </a:lnTo>
                  <a:lnTo>
                    <a:pt x="34072" y="6039"/>
                  </a:lnTo>
                  <a:lnTo>
                    <a:pt x="33885" y="6057"/>
                  </a:lnTo>
                  <a:lnTo>
                    <a:pt x="33697" y="6076"/>
                  </a:lnTo>
                  <a:lnTo>
                    <a:pt x="33529" y="6132"/>
                  </a:lnTo>
                  <a:lnTo>
                    <a:pt x="33341" y="6189"/>
                  </a:lnTo>
                  <a:lnTo>
                    <a:pt x="33172" y="6264"/>
                  </a:lnTo>
                  <a:lnTo>
                    <a:pt x="32985" y="6357"/>
                  </a:lnTo>
                  <a:lnTo>
                    <a:pt x="32816" y="6451"/>
                  </a:lnTo>
                  <a:lnTo>
                    <a:pt x="32666" y="6564"/>
                  </a:lnTo>
                  <a:lnTo>
                    <a:pt x="32516" y="6695"/>
                  </a:lnTo>
                  <a:lnTo>
                    <a:pt x="32366" y="6826"/>
                  </a:lnTo>
                  <a:lnTo>
                    <a:pt x="32235" y="6957"/>
                  </a:lnTo>
                  <a:lnTo>
                    <a:pt x="31991" y="7276"/>
                  </a:lnTo>
                  <a:lnTo>
                    <a:pt x="31766" y="7614"/>
                  </a:lnTo>
                  <a:lnTo>
                    <a:pt x="31597" y="7970"/>
                  </a:lnTo>
                  <a:lnTo>
                    <a:pt x="31428" y="8326"/>
                  </a:lnTo>
                  <a:lnTo>
                    <a:pt x="31297" y="8720"/>
                  </a:lnTo>
                  <a:lnTo>
                    <a:pt x="31166" y="9114"/>
                  </a:lnTo>
                  <a:lnTo>
                    <a:pt x="31072" y="9508"/>
                  </a:lnTo>
                  <a:lnTo>
                    <a:pt x="30978" y="9901"/>
                  </a:lnTo>
                  <a:lnTo>
                    <a:pt x="30791" y="10764"/>
                  </a:lnTo>
                  <a:lnTo>
                    <a:pt x="30660" y="11627"/>
                  </a:lnTo>
                  <a:lnTo>
                    <a:pt x="30528" y="12489"/>
                  </a:lnTo>
                  <a:lnTo>
                    <a:pt x="30416" y="13352"/>
                  </a:lnTo>
                  <a:lnTo>
                    <a:pt x="30341" y="14214"/>
                  </a:lnTo>
                  <a:lnTo>
                    <a:pt x="30266" y="15096"/>
                  </a:lnTo>
                  <a:lnTo>
                    <a:pt x="30228" y="15958"/>
                  </a:lnTo>
                  <a:lnTo>
                    <a:pt x="30172" y="16839"/>
                  </a:lnTo>
                  <a:lnTo>
                    <a:pt x="30116" y="18583"/>
                  </a:lnTo>
                  <a:lnTo>
                    <a:pt x="30078" y="20346"/>
                  </a:lnTo>
                  <a:lnTo>
                    <a:pt x="30041" y="22109"/>
                  </a:lnTo>
                  <a:lnTo>
                    <a:pt x="29966" y="23853"/>
                  </a:lnTo>
                  <a:lnTo>
                    <a:pt x="29910" y="24734"/>
                  </a:lnTo>
                  <a:lnTo>
                    <a:pt x="29853" y="25615"/>
                  </a:lnTo>
                  <a:lnTo>
                    <a:pt x="29778" y="26497"/>
                  </a:lnTo>
                  <a:lnTo>
                    <a:pt x="29666" y="27378"/>
                  </a:lnTo>
                  <a:lnTo>
                    <a:pt x="29553" y="28241"/>
                  </a:lnTo>
                  <a:lnTo>
                    <a:pt x="29403" y="29122"/>
                  </a:lnTo>
                  <a:lnTo>
                    <a:pt x="29234" y="29984"/>
                  </a:lnTo>
                  <a:lnTo>
                    <a:pt x="29047" y="30828"/>
                  </a:lnTo>
                  <a:lnTo>
                    <a:pt x="28822" y="31672"/>
                  </a:lnTo>
                  <a:lnTo>
                    <a:pt x="28559" y="32497"/>
                  </a:lnTo>
                  <a:lnTo>
                    <a:pt x="28278" y="33303"/>
                  </a:lnTo>
                  <a:lnTo>
                    <a:pt x="27941" y="34110"/>
                  </a:lnTo>
                  <a:lnTo>
                    <a:pt x="27584" y="34879"/>
                  </a:lnTo>
                  <a:lnTo>
                    <a:pt x="27397" y="35254"/>
                  </a:lnTo>
                  <a:lnTo>
                    <a:pt x="27191" y="35629"/>
                  </a:lnTo>
                  <a:lnTo>
                    <a:pt x="26984" y="35985"/>
                  </a:lnTo>
                  <a:lnTo>
                    <a:pt x="26759" y="36341"/>
                  </a:lnTo>
                  <a:lnTo>
                    <a:pt x="26515" y="36698"/>
                  </a:lnTo>
                  <a:lnTo>
                    <a:pt x="26272" y="37054"/>
                  </a:lnTo>
                  <a:lnTo>
                    <a:pt x="25878" y="37560"/>
                  </a:lnTo>
                  <a:lnTo>
                    <a:pt x="25465" y="38048"/>
                  </a:lnTo>
                  <a:lnTo>
                    <a:pt x="25015" y="38516"/>
                  </a:lnTo>
                  <a:lnTo>
                    <a:pt x="24565" y="38966"/>
                  </a:lnTo>
                  <a:lnTo>
                    <a:pt x="24078" y="39379"/>
                  </a:lnTo>
                  <a:lnTo>
                    <a:pt x="23590" y="39773"/>
                  </a:lnTo>
                  <a:lnTo>
                    <a:pt x="23065" y="40129"/>
                  </a:lnTo>
                  <a:lnTo>
                    <a:pt x="22540" y="40467"/>
                  </a:lnTo>
                  <a:lnTo>
                    <a:pt x="21996" y="40785"/>
                  </a:lnTo>
                  <a:lnTo>
                    <a:pt x="21453" y="41067"/>
                  </a:lnTo>
                  <a:lnTo>
                    <a:pt x="20871" y="41329"/>
                  </a:lnTo>
                  <a:lnTo>
                    <a:pt x="20290" y="41554"/>
                  </a:lnTo>
                  <a:lnTo>
                    <a:pt x="19709" y="41742"/>
                  </a:lnTo>
                  <a:lnTo>
                    <a:pt x="19109" y="41910"/>
                  </a:lnTo>
                  <a:lnTo>
                    <a:pt x="18509" y="42023"/>
                  </a:lnTo>
                  <a:lnTo>
                    <a:pt x="17908" y="42136"/>
                  </a:lnTo>
                  <a:lnTo>
                    <a:pt x="17290" y="42192"/>
                  </a:lnTo>
                  <a:lnTo>
                    <a:pt x="16690" y="42211"/>
                  </a:lnTo>
                  <a:lnTo>
                    <a:pt x="16071" y="42211"/>
                  </a:lnTo>
                  <a:lnTo>
                    <a:pt x="15452" y="42173"/>
                  </a:lnTo>
                  <a:lnTo>
                    <a:pt x="14852" y="42117"/>
                  </a:lnTo>
                  <a:lnTo>
                    <a:pt x="14233" y="42004"/>
                  </a:lnTo>
                  <a:lnTo>
                    <a:pt x="13633" y="41873"/>
                  </a:lnTo>
                  <a:lnTo>
                    <a:pt x="13033" y="41723"/>
                  </a:lnTo>
                  <a:lnTo>
                    <a:pt x="12452" y="41517"/>
                  </a:lnTo>
                  <a:lnTo>
                    <a:pt x="11870" y="41292"/>
                  </a:lnTo>
                  <a:lnTo>
                    <a:pt x="11308" y="41048"/>
                  </a:lnTo>
                  <a:lnTo>
                    <a:pt x="10745" y="40767"/>
                  </a:lnTo>
                  <a:lnTo>
                    <a:pt x="10202" y="40448"/>
                  </a:lnTo>
                  <a:lnTo>
                    <a:pt x="9677" y="40110"/>
                  </a:lnTo>
                  <a:lnTo>
                    <a:pt x="9170" y="39735"/>
                  </a:lnTo>
                  <a:lnTo>
                    <a:pt x="8664" y="39342"/>
                  </a:lnTo>
                  <a:lnTo>
                    <a:pt x="8233" y="38948"/>
                  </a:lnTo>
                  <a:lnTo>
                    <a:pt x="7801" y="38535"/>
                  </a:lnTo>
                  <a:lnTo>
                    <a:pt x="7408" y="38085"/>
                  </a:lnTo>
                  <a:lnTo>
                    <a:pt x="7033" y="37616"/>
                  </a:lnTo>
                  <a:lnTo>
                    <a:pt x="6676" y="37129"/>
                  </a:lnTo>
                  <a:lnTo>
                    <a:pt x="6357" y="36604"/>
                  </a:lnTo>
                  <a:lnTo>
                    <a:pt x="6057" y="36079"/>
                  </a:lnTo>
                  <a:lnTo>
                    <a:pt x="5814" y="35516"/>
                  </a:lnTo>
                  <a:lnTo>
                    <a:pt x="5589" y="34954"/>
                  </a:lnTo>
                  <a:lnTo>
                    <a:pt x="5401" y="34391"/>
                  </a:lnTo>
                  <a:lnTo>
                    <a:pt x="5270" y="33810"/>
                  </a:lnTo>
                  <a:lnTo>
                    <a:pt x="5214" y="33510"/>
                  </a:lnTo>
                  <a:lnTo>
                    <a:pt x="5176" y="33210"/>
                  </a:lnTo>
                  <a:lnTo>
                    <a:pt x="5139" y="32910"/>
                  </a:lnTo>
                  <a:lnTo>
                    <a:pt x="5120" y="32610"/>
                  </a:lnTo>
                  <a:lnTo>
                    <a:pt x="5120" y="32310"/>
                  </a:lnTo>
                  <a:lnTo>
                    <a:pt x="5120" y="32010"/>
                  </a:lnTo>
                  <a:lnTo>
                    <a:pt x="5157" y="31710"/>
                  </a:lnTo>
                  <a:lnTo>
                    <a:pt x="5176" y="31410"/>
                  </a:lnTo>
                  <a:lnTo>
                    <a:pt x="5232" y="31110"/>
                  </a:lnTo>
                  <a:lnTo>
                    <a:pt x="5289" y="30828"/>
                  </a:lnTo>
                  <a:lnTo>
                    <a:pt x="5420" y="30378"/>
                  </a:lnTo>
                  <a:lnTo>
                    <a:pt x="5570" y="29928"/>
                  </a:lnTo>
                  <a:lnTo>
                    <a:pt x="5739" y="29516"/>
                  </a:lnTo>
                  <a:lnTo>
                    <a:pt x="5945" y="29103"/>
                  </a:lnTo>
                  <a:lnTo>
                    <a:pt x="6151" y="28691"/>
                  </a:lnTo>
                  <a:lnTo>
                    <a:pt x="6395" y="28297"/>
                  </a:lnTo>
                  <a:lnTo>
                    <a:pt x="6639" y="27922"/>
                  </a:lnTo>
                  <a:lnTo>
                    <a:pt x="6901" y="27547"/>
                  </a:lnTo>
                  <a:lnTo>
                    <a:pt x="7426" y="26797"/>
                  </a:lnTo>
                  <a:lnTo>
                    <a:pt x="7989" y="26047"/>
                  </a:lnTo>
                  <a:lnTo>
                    <a:pt x="8533" y="25297"/>
                  </a:lnTo>
                  <a:lnTo>
                    <a:pt x="8795" y="24921"/>
                  </a:lnTo>
                  <a:lnTo>
                    <a:pt x="9039" y="24528"/>
                  </a:lnTo>
                  <a:lnTo>
                    <a:pt x="9283" y="24134"/>
                  </a:lnTo>
                  <a:lnTo>
                    <a:pt x="9508" y="23703"/>
                  </a:lnTo>
                  <a:lnTo>
                    <a:pt x="9714" y="23271"/>
                  </a:lnTo>
                  <a:lnTo>
                    <a:pt x="9883" y="22821"/>
                  </a:lnTo>
                  <a:lnTo>
                    <a:pt x="10033" y="22352"/>
                  </a:lnTo>
                  <a:lnTo>
                    <a:pt x="10164" y="21884"/>
                  </a:lnTo>
                  <a:lnTo>
                    <a:pt x="10258" y="21415"/>
                  </a:lnTo>
                  <a:lnTo>
                    <a:pt x="10314" y="20946"/>
                  </a:lnTo>
                  <a:lnTo>
                    <a:pt x="10352" y="20477"/>
                  </a:lnTo>
                  <a:lnTo>
                    <a:pt x="10333" y="20009"/>
                  </a:lnTo>
                  <a:lnTo>
                    <a:pt x="10277" y="19577"/>
                  </a:lnTo>
                  <a:lnTo>
                    <a:pt x="10239" y="19352"/>
                  </a:lnTo>
                  <a:lnTo>
                    <a:pt x="10202" y="19127"/>
                  </a:lnTo>
                  <a:lnTo>
                    <a:pt x="10127" y="18921"/>
                  </a:lnTo>
                  <a:lnTo>
                    <a:pt x="10052" y="18715"/>
                  </a:lnTo>
                  <a:lnTo>
                    <a:pt x="9977" y="18527"/>
                  </a:lnTo>
                  <a:lnTo>
                    <a:pt x="9864" y="18321"/>
                  </a:lnTo>
                  <a:lnTo>
                    <a:pt x="9752" y="18133"/>
                  </a:lnTo>
                  <a:lnTo>
                    <a:pt x="9639" y="17965"/>
                  </a:lnTo>
                  <a:lnTo>
                    <a:pt x="9489" y="17777"/>
                  </a:lnTo>
                  <a:lnTo>
                    <a:pt x="9339" y="17627"/>
                  </a:lnTo>
                  <a:lnTo>
                    <a:pt x="9170" y="17458"/>
                  </a:lnTo>
                  <a:lnTo>
                    <a:pt x="9001" y="17308"/>
                  </a:lnTo>
                  <a:lnTo>
                    <a:pt x="8814" y="17177"/>
                  </a:lnTo>
                  <a:lnTo>
                    <a:pt x="8608" y="17046"/>
                  </a:lnTo>
                  <a:lnTo>
                    <a:pt x="8401" y="16952"/>
                  </a:lnTo>
                  <a:lnTo>
                    <a:pt x="8195" y="16839"/>
                  </a:lnTo>
                  <a:lnTo>
                    <a:pt x="7783" y="16671"/>
                  </a:lnTo>
                  <a:lnTo>
                    <a:pt x="7333" y="16539"/>
                  </a:lnTo>
                  <a:lnTo>
                    <a:pt x="6864" y="16427"/>
                  </a:lnTo>
                  <a:lnTo>
                    <a:pt x="5945" y="16239"/>
                  </a:lnTo>
                  <a:lnTo>
                    <a:pt x="5476" y="16146"/>
                  </a:lnTo>
                  <a:lnTo>
                    <a:pt x="5007" y="16052"/>
                  </a:lnTo>
                  <a:lnTo>
                    <a:pt x="4557" y="15939"/>
                  </a:lnTo>
                  <a:lnTo>
                    <a:pt x="4126" y="15789"/>
                  </a:lnTo>
                  <a:lnTo>
                    <a:pt x="3920" y="15696"/>
                  </a:lnTo>
                  <a:lnTo>
                    <a:pt x="3713" y="15602"/>
                  </a:lnTo>
                  <a:lnTo>
                    <a:pt x="3507" y="15508"/>
                  </a:lnTo>
                  <a:lnTo>
                    <a:pt x="3320" y="15377"/>
                  </a:lnTo>
                  <a:lnTo>
                    <a:pt x="3132" y="15246"/>
                  </a:lnTo>
                  <a:lnTo>
                    <a:pt x="2963" y="15114"/>
                  </a:lnTo>
                  <a:lnTo>
                    <a:pt x="2776" y="14946"/>
                  </a:lnTo>
                  <a:lnTo>
                    <a:pt x="2626" y="14777"/>
                  </a:lnTo>
                  <a:lnTo>
                    <a:pt x="2438" y="14533"/>
                  </a:lnTo>
                  <a:lnTo>
                    <a:pt x="2307" y="14289"/>
                  </a:lnTo>
                  <a:lnTo>
                    <a:pt x="2176" y="14045"/>
                  </a:lnTo>
                  <a:lnTo>
                    <a:pt x="2101" y="13764"/>
                  </a:lnTo>
                  <a:lnTo>
                    <a:pt x="2026" y="13483"/>
                  </a:lnTo>
                  <a:lnTo>
                    <a:pt x="1988" y="13202"/>
                  </a:lnTo>
                  <a:lnTo>
                    <a:pt x="1970" y="12902"/>
                  </a:lnTo>
                  <a:lnTo>
                    <a:pt x="1951" y="12602"/>
                  </a:lnTo>
                  <a:lnTo>
                    <a:pt x="1970" y="12302"/>
                  </a:lnTo>
                  <a:lnTo>
                    <a:pt x="1988" y="12002"/>
                  </a:lnTo>
                  <a:lnTo>
                    <a:pt x="2063" y="11383"/>
                  </a:lnTo>
                  <a:lnTo>
                    <a:pt x="2176" y="10764"/>
                  </a:lnTo>
                  <a:lnTo>
                    <a:pt x="2288" y="10145"/>
                  </a:lnTo>
                  <a:lnTo>
                    <a:pt x="2363" y="9620"/>
                  </a:lnTo>
                  <a:lnTo>
                    <a:pt x="2420" y="9095"/>
                  </a:lnTo>
                  <a:lnTo>
                    <a:pt x="2438" y="8570"/>
                  </a:lnTo>
                  <a:lnTo>
                    <a:pt x="2438" y="8045"/>
                  </a:lnTo>
                  <a:lnTo>
                    <a:pt x="2401" y="7520"/>
                  </a:lnTo>
                  <a:lnTo>
                    <a:pt x="2363" y="6976"/>
                  </a:lnTo>
                  <a:lnTo>
                    <a:pt x="2251" y="5926"/>
                  </a:lnTo>
                  <a:lnTo>
                    <a:pt x="2476" y="5982"/>
                  </a:lnTo>
                  <a:lnTo>
                    <a:pt x="2682" y="6076"/>
                  </a:lnTo>
                  <a:lnTo>
                    <a:pt x="2888" y="6189"/>
                  </a:lnTo>
                  <a:lnTo>
                    <a:pt x="3076" y="6339"/>
                  </a:lnTo>
                  <a:lnTo>
                    <a:pt x="3245" y="6507"/>
                  </a:lnTo>
                  <a:lnTo>
                    <a:pt x="3413" y="6695"/>
                  </a:lnTo>
                  <a:lnTo>
                    <a:pt x="3545" y="6882"/>
                  </a:lnTo>
                  <a:lnTo>
                    <a:pt x="3638" y="7107"/>
                  </a:lnTo>
                  <a:lnTo>
                    <a:pt x="3695" y="6882"/>
                  </a:lnTo>
                  <a:lnTo>
                    <a:pt x="3713" y="6657"/>
                  </a:lnTo>
                  <a:lnTo>
                    <a:pt x="3713" y="6432"/>
                  </a:lnTo>
                  <a:lnTo>
                    <a:pt x="3713" y="6189"/>
                  </a:lnTo>
                  <a:lnTo>
                    <a:pt x="3676" y="5964"/>
                  </a:lnTo>
                  <a:lnTo>
                    <a:pt x="3638" y="5739"/>
                  </a:lnTo>
                  <a:lnTo>
                    <a:pt x="3601" y="5513"/>
                  </a:lnTo>
                  <a:lnTo>
                    <a:pt x="3526" y="5288"/>
                  </a:lnTo>
                  <a:lnTo>
                    <a:pt x="3376" y="4838"/>
                  </a:lnTo>
                  <a:lnTo>
                    <a:pt x="3188" y="4388"/>
                  </a:lnTo>
                  <a:lnTo>
                    <a:pt x="2982" y="3957"/>
                  </a:lnTo>
                  <a:lnTo>
                    <a:pt x="2776" y="3545"/>
                  </a:lnTo>
                  <a:lnTo>
                    <a:pt x="2551" y="3132"/>
                  </a:lnTo>
                  <a:lnTo>
                    <a:pt x="2345" y="2701"/>
                  </a:lnTo>
                  <a:lnTo>
                    <a:pt x="2138" y="2269"/>
                  </a:lnTo>
                  <a:lnTo>
                    <a:pt x="1970" y="1838"/>
                  </a:lnTo>
                  <a:lnTo>
                    <a:pt x="1820" y="1388"/>
                  </a:lnTo>
                  <a:lnTo>
                    <a:pt x="1763" y="1163"/>
                  </a:lnTo>
                  <a:lnTo>
                    <a:pt x="1726" y="938"/>
                  </a:lnTo>
                  <a:lnTo>
                    <a:pt x="1707" y="713"/>
                  </a:lnTo>
                  <a:lnTo>
                    <a:pt x="1688" y="469"/>
                  </a:lnTo>
                  <a:lnTo>
                    <a:pt x="1688" y="244"/>
                  </a:lnTo>
                  <a:lnTo>
                    <a:pt x="1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11;p36">
              <a:extLst>
                <a:ext uri="{FF2B5EF4-FFF2-40B4-BE49-F238E27FC236}">
                  <a16:creationId xmlns:a16="http://schemas.microsoft.com/office/drawing/2014/main" id="{E96DA8B4-B9DA-D749-B182-E4DD6F03081D}"/>
                </a:ext>
              </a:extLst>
            </p:cNvPr>
            <p:cNvSpPr/>
            <p:nvPr/>
          </p:nvSpPr>
          <p:spPr>
            <a:xfrm>
              <a:off x="2872465" y="2204175"/>
              <a:ext cx="339518" cy="227902"/>
            </a:xfrm>
            <a:custGeom>
              <a:avLst/>
              <a:gdLst/>
              <a:ahLst/>
              <a:cxnLst/>
              <a:rect l="l" t="t" r="r" b="b"/>
              <a:pathLst>
                <a:path w="9527" h="6395" extrusionOk="0">
                  <a:moveTo>
                    <a:pt x="8326" y="1"/>
                  </a:moveTo>
                  <a:lnTo>
                    <a:pt x="7989" y="19"/>
                  </a:lnTo>
                  <a:lnTo>
                    <a:pt x="7632" y="38"/>
                  </a:lnTo>
                  <a:lnTo>
                    <a:pt x="7295" y="94"/>
                  </a:lnTo>
                  <a:lnTo>
                    <a:pt x="6957" y="151"/>
                  </a:lnTo>
                  <a:lnTo>
                    <a:pt x="6620" y="226"/>
                  </a:lnTo>
                  <a:lnTo>
                    <a:pt x="6282" y="319"/>
                  </a:lnTo>
                  <a:lnTo>
                    <a:pt x="5964" y="413"/>
                  </a:lnTo>
                  <a:lnTo>
                    <a:pt x="5626" y="544"/>
                  </a:lnTo>
                  <a:lnTo>
                    <a:pt x="5307" y="676"/>
                  </a:lnTo>
                  <a:lnTo>
                    <a:pt x="5007" y="826"/>
                  </a:lnTo>
                  <a:lnTo>
                    <a:pt x="4688" y="976"/>
                  </a:lnTo>
                  <a:lnTo>
                    <a:pt x="4388" y="1163"/>
                  </a:lnTo>
                  <a:lnTo>
                    <a:pt x="4088" y="1351"/>
                  </a:lnTo>
                  <a:lnTo>
                    <a:pt x="2326" y="844"/>
                  </a:lnTo>
                  <a:lnTo>
                    <a:pt x="301" y="919"/>
                  </a:lnTo>
                  <a:lnTo>
                    <a:pt x="1" y="3920"/>
                  </a:lnTo>
                  <a:lnTo>
                    <a:pt x="844" y="4126"/>
                  </a:lnTo>
                  <a:lnTo>
                    <a:pt x="1669" y="4370"/>
                  </a:lnTo>
                  <a:lnTo>
                    <a:pt x="2513" y="4614"/>
                  </a:lnTo>
                  <a:lnTo>
                    <a:pt x="3320" y="4895"/>
                  </a:lnTo>
                  <a:lnTo>
                    <a:pt x="4145" y="5195"/>
                  </a:lnTo>
                  <a:lnTo>
                    <a:pt x="4538" y="5364"/>
                  </a:lnTo>
                  <a:lnTo>
                    <a:pt x="4932" y="5551"/>
                  </a:lnTo>
                  <a:lnTo>
                    <a:pt x="5326" y="5739"/>
                  </a:lnTo>
                  <a:lnTo>
                    <a:pt x="5701" y="5945"/>
                  </a:lnTo>
                  <a:lnTo>
                    <a:pt x="6076" y="6151"/>
                  </a:lnTo>
                  <a:lnTo>
                    <a:pt x="6451" y="6395"/>
                  </a:lnTo>
                  <a:lnTo>
                    <a:pt x="6807" y="6226"/>
                  </a:lnTo>
                  <a:lnTo>
                    <a:pt x="7182" y="6095"/>
                  </a:lnTo>
                  <a:lnTo>
                    <a:pt x="7576" y="5982"/>
                  </a:lnTo>
                  <a:lnTo>
                    <a:pt x="7951" y="5889"/>
                  </a:lnTo>
                  <a:lnTo>
                    <a:pt x="8345" y="5832"/>
                  </a:lnTo>
                  <a:lnTo>
                    <a:pt x="8739" y="5776"/>
                  </a:lnTo>
                  <a:lnTo>
                    <a:pt x="9133" y="5757"/>
                  </a:lnTo>
                  <a:lnTo>
                    <a:pt x="9526" y="5776"/>
                  </a:lnTo>
                  <a:lnTo>
                    <a:pt x="9358" y="76"/>
                  </a:lnTo>
                  <a:lnTo>
                    <a:pt x="9001" y="38"/>
                  </a:lnTo>
                  <a:lnTo>
                    <a:pt x="8664" y="19"/>
                  </a:lnTo>
                  <a:lnTo>
                    <a:pt x="83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12;p36">
              <a:extLst>
                <a:ext uri="{FF2B5EF4-FFF2-40B4-BE49-F238E27FC236}">
                  <a16:creationId xmlns:a16="http://schemas.microsoft.com/office/drawing/2014/main" id="{E0610578-68BD-CBD1-382B-15DAE4110E72}"/>
                </a:ext>
              </a:extLst>
            </p:cNvPr>
            <p:cNvSpPr/>
            <p:nvPr/>
          </p:nvSpPr>
          <p:spPr>
            <a:xfrm>
              <a:off x="2939288" y="878307"/>
              <a:ext cx="478505" cy="3447607"/>
            </a:xfrm>
            <a:custGeom>
              <a:avLst/>
              <a:gdLst/>
              <a:ahLst/>
              <a:cxnLst/>
              <a:rect l="l" t="t" r="r" b="b"/>
              <a:pathLst>
                <a:path w="13427" h="96741" extrusionOk="0">
                  <a:moveTo>
                    <a:pt x="6714" y="0"/>
                  </a:moveTo>
                  <a:lnTo>
                    <a:pt x="4707" y="4557"/>
                  </a:lnTo>
                  <a:lnTo>
                    <a:pt x="6301" y="3882"/>
                  </a:lnTo>
                  <a:lnTo>
                    <a:pt x="6020" y="13764"/>
                  </a:lnTo>
                  <a:lnTo>
                    <a:pt x="5382" y="13764"/>
                  </a:lnTo>
                  <a:lnTo>
                    <a:pt x="5382" y="15545"/>
                  </a:lnTo>
                  <a:lnTo>
                    <a:pt x="5064" y="15639"/>
                  </a:lnTo>
                  <a:lnTo>
                    <a:pt x="4745" y="15714"/>
                  </a:lnTo>
                  <a:lnTo>
                    <a:pt x="4426" y="15770"/>
                  </a:lnTo>
                  <a:lnTo>
                    <a:pt x="4107" y="15808"/>
                  </a:lnTo>
                  <a:lnTo>
                    <a:pt x="3789" y="15789"/>
                  </a:lnTo>
                  <a:lnTo>
                    <a:pt x="3470" y="15733"/>
                  </a:lnTo>
                  <a:lnTo>
                    <a:pt x="3320" y="15695"/>
                  </a:lnTo>
                  <a:lnTo>
                    <a:pt x="3189" y="15639"/>
                  </a:lnTo>
                  <a:lnTo>
                    <a:pt x="3039" y="15564"/>
                  </a:lnTo>
                  <a:lnTo>
                    <a:pt x="2907" y="15489"/>
                  </a:lnTo>
                  <a:lnTo>
                    <a:pt x="2701" y="15339"/>
                  </a:lnTo>
                  <a:lnTo>
                    <a:pt x="2513" y="15170"/>
                  </a:lnTo>
                  <a:lnTo>
                    <a:pt x="2363" y="14964"/>
                  </a:lnTo>
                  <a:lnTo>
                    <a:pt x="2213" y="14739"/>
                  </a:lnTo>
                  <a:lnTo>
                    <a:pt x="2101" y="14514"/>
                  </a:lnTo>
                  <a:lnTo>
                    <a:pt x="2026" y="14270"/>
                  </a:lnTo>
                  <a:lnTo>
                    <a:pt x="1951" y="14027"/>
                  </a:lnTo>
                  <a:lnTo>
                    <a:pt x="1895" y="13764"/>
                  </a:lnTo>
                  <a:lnTo>
                    <a:pt x="1876" y="13520"/>
                  </a:lnTo>
                  <a:lnTo>
                    <a:pt x="1857" y="13258"/>
                  </a:lnTo>
                  <a:lnTo>
                    <a:pt x="1857" y="12995"/>
                  </a:lnTo>
                  <a:lnTo>
                    <a:pt x="1857" y="12733"/>
                  </a:lnTo>
                  <a:lnTo>
                    <a:pt x="1876" y="12489"/>
                  </a:lnTo>
                  <a:lnTo>
                    <a:pt x="1913" y="12226"/>
                  </a:lnTo>
                  <a:lnTo>
                    <a:pt x="2007" y="11720"/>
                  </a:lnTo>
                  <a:lnTo>
                    <a:pt x="2232" y="10745"/>
                  </a:lnTo>
                  <a:lnTo>
                    <a:pt x="2420" y="9789"/>
                  </a:lnTo>
                  <a:lnTo>
                    <a:pt x="2607" y="8851"/>
                  </a:lnTo>
                  <a:lnTo>
                    <a:pt x="2776" y="7932"/>
                  </a:lnTo>
                  <a:lnTo>
                    <a:pt x="2907" y="6995"/>
                  </a:lnTo>
                  <a:lnTo>
                    <a:pt x="3020" y="6057"/>
                  </a:lnTo>
                  <a:lnTo>
                    <a:pt x="3132" y="5082"/>
                  </a:lnTo>
                  <a:lnTo>
                    <a:pt x="3189" y="4088"/>
                  </a:lnTo>
                  <a:lnTo>
                    <a:pt x="3245" y="3469"/>
                  </a:lnTo>
                  <a:lnTo>
                    <a:pt x="3282" y="2851"/>
                  </a:lnTo>
                  <a:lnTo>
                    <a:pt x="3301" y="2232"/>
                  </a:lnTo>
                  <a:lnTo>
                    <a:pt x="3301" y="1613"/>
                  </a:lnTo>
                  <a:lnTo>
                    <a:pt x="3170" y="1744"/>
                  </a:lnTo>
                  <a:lnTo>
                    <a:pt x="3039" y="1875"/>
                  </a:lnTo>
                  <a:lnTo>
                    <a:pt x="2832" y="2176"/>
                  </a:lnTo>
                  <a:lnTo>
                    <a:pt x="2645" y="2476"/>
                  </a:lnTo>
                  <a:lnTo>
                    <a:pt x="2476" y="2813"/>
                  </a:lnTo>
                  <a:lnTo>
                    <a:pt x="2345" y="3169"/>
                  </a:lnTo>
                  <a:lnTo>
                    <a:pt x="2213" y="3526"/>
                  </a:lnTo>
                  <a:lnTo>
                    <a:pt x="1970" y="4238"/>
                  </a:lnTo>
                  <a:lnTo>
                    <a:pt x="1838" y="4594"/>
                  </a:lnTo>
                  <a:lnTo>
                    <a:pt x="1688" y="4932"/>
                  </a:lnTo>
                  <a:lnTo>
                    <a:pt x="1520" y="5288"/>
                  </a:lnTo>
                  <a:lnTo>
                    <a:pt x="1332" y="5607"/>
                  </a:lnTo>
                  <a:lnTo>
                    <a:pt x="1107" y="5907"/>
                  </a:lnTo>
                  <a:lnTo>
                    <a:pt x="995" y="6038"/>
                  </a:lnTo>
                  <a:lnTo>
                    <a:pt x="863" y="6170"/>
                  </a:lnTo>
                  <a:lnTo>
                    <a:pt x="732" y="6282"/>
                  </a:lnTo>
                  <a:lnTo>
                    <a:pt x="582" y="6376"/>
                  </a:lnTo>
                  <a:lnTo>
                    <a:pt x="413" y="6470"/>
                  </a:lnTo>
                  <a:lnTo>
                    <a:pt x="245" y="6563"/>
                  </a:lnTo>
                  <a:lnTo>
                    <a:pt x="2457" y="6282"/>
                  </a:lnTo>
                  <a:lnTo>
                    <a:pt x="2457" y="6282"/>
                  </a:lnTo>
                  <a:lnTo>
                    <a:pt x="2307" y="7201"/>
                  </a:lnTo>
                  <a:lnTo>
                    <a:pt x="2120" y="8101"/>
                  </a:lnTo>
                  <a:lnTo>
                    <a:pt x="1895" y="9020"/>
                  </a:lnTo>
                  <a:lnTo>
                    <a:pt x="1670" y="9920"/>
                  </a:lnTo>
                  <a:lnTo>
                    <a:pt x="1407" y="10820"/>
                  </a:lnTo>
                  <a:lnTo>
                    <a:pt x="1126" y="11720"/>
                  </a:lnTo>
                  <a:lnTo>
                    <a:pt x="563" y="13502"/>
                  </a:lnTo>
                  <a:lnTo>
                    <a:pt x="357" y="14158"/>
                  </a:lnTo>
                  <a:lnTo>
                    <a:pt x="169" y="14814"/>
                  </a:lnTo>
                  <a:lnTo>
                    <a:pt x="94" y="15133"/>
                  </a:lnTo>
                  <a:lnTo>
                    <a:pt x="38" y="15470"/>
                  </a:lnTo>
                  <a:lnTo>
                    <a:pt x="1" y="15808"/>
                  </a:lnTo>
                  <a:lnTo>
                    <a:pt x="1" y="16146"/>
                  </a:lnTo>
                  <a:lnTo>
                    <a:pt x="1" y="16483"/>
                  </a:lnTo>
                  <a:lnTo>
                    <a:pt x="57" y="16821"/>
                  </a:lnTo>
                  <a:lnTo>
                    <a:pt x="132" y="17158"/>
                  </a:lnTo>
                  <a:lnTo>
                    <a:pt x="245" y="17477"/>
                  </a:lnTo>
                  <a:lnTo>
                    <a:pt x="395" y="17777"/>
                  </a:lnTo>
                  <a:lnTo>
                    <a:pt x="582" y="18058"/>
                  </a:lnTo>
                  <a:lnTo>
                    <a:pt x="695" y="18189"/>
                  </a:lnTo>
                  <a:lnTo>
                    <a:pt x="807" y="18302"/>
                  </a:lnTo>
                  <a:lnTo>
                    <a:pt x="920" y="18414"/>
                  </a:lnTo>
                  <a:lnTo>
                    <a:pt x="1051" y="18527"/>
                  </a:lnTo>
                  <a:lnTo>
                    <a:pt x="1220" y="18639"/>
                  </a:lnTo>
                  <a:lnTo>
                    <a:pt x="1407" y="18733"/>
                  </a:lnTo>
                  <a:lnTo>
                    <a:pt x="1595" y="18808"/>
                  </a:lnTo>
                  <a:lnTo>
                    <a:pt x="1782" y="18865"/>
                  </a:lnTo>
                  <a:lnTo>
                    <a:pt x="1970" y="18902"/>
                  </a:lnTo>
                  <a:lnTo>
                    <a:pt x="2176" y="18940"/>
                  </a:lnTo>
                  <a:lnTo>
                    <a:pt x="2382" y="18958"/>
                  </a:lnTo>
                  <a:lnTo>
                    <a:pt x="2795" y="18958"/>
                  </a:lnTo>
                  <a:lnTo>
                    <a:pt x="3001" y="18921"/>
                  </a:lnTo>
                  <a:lnTo>
                    <a:pt x="3414" y="18846"/>
                  </a:lnTo>
                  <a:lnTo>
                    <a:pt x="3807" y="18733"/>
                  </a:lnTo>
                  <a:lnTo>
                    <a:pt x="4201" y="18602"/>
                  </a:lnTo>
                  <a:lnTo>
                    <a:pt x="4520" y="18452"/>
                  </a:lnTo>
                  <a:lnTo>
                    <a:pt x="4820" y="18264"/>
                  </a:lnTo>
                  <a:lnTo>
                    <a:pt x="5120" y="18077"/>
                  </a:lnTo>
                  <a:lnTo>
                    <a:pt x="5382" y="17852"/>
                  </a:lnTo>
                  <a:lnTo>
                    <a:pt x="5382" y="17889"/>
                  </a:lnTo>
                  <a:lnTo>
                    <a:pt x="5851" y="17889"/>
                  </a:lnTo>
                  <a:lnTo>
                    <a:pt x="5851" y="96740"/>
                  </a:lnTo>
                  <a:lnTo>
                    <a:pt x="7576" y="96740"/>
                  </a:lnTo>
                  <a:lnTo>
                    <a:pt x="7576" y="17889"/>
                  </a:lnTo>
                  <a:lnTo>
                    <a:pt x="8026" y="17889"/>
                  </a:lnTo>
                  <a:lnTo>
                    <a:pt x="8026" y="17852"/>
                  </a:lnTo>
                  <a:lnTo>
                    <a:pt x="8308" y="18077"/>
                  </a:lnTo>
                  <a:lnTo>
                    <a:pt x="8589" y="18264"/>
                  </a:lnTo>
                  <a:lnTo>
                    <a:pt x="8908" y="18452"/>
                  </a:lnTo>
                  <a:lnTo>
                    <a:pt x="9227" y="18602"/>
                  </a:lnTo>
                  <a:lnTo>
                    <a:pt x="9620" y="18733"/>
                  </a:lnTo>
                  <a:lnTo>
                    <a:pt x="10014" y="18846"/>
                  </a:lnTo>
                  <a:lnTo>
                    <a:pt x="10427" y="18921"/>
                  </a:lnTo>
                  <a:lnTo>
                    <a:pt x="10633" y="18958"/>
                  </a:lnTo>
                  <a:lnTo>
                    <a:pt x="11045" y="18958"/>
                  </a:lnTo>
                  <a:lnTo>
                    <a:pt x="11252" y="18940"/>
                  </a:lnTo>
                  <a:lnTo>
                    <a:pt x="11439" y="18902"/>
                  </a:lnTo>
                  <a:lnTo>
                    <a:pt x="11646" y="18865"/>
                  </a:lnTo>
                  <a:lnTo>
                    <a:pt x="11833" y="18808"/>
                  </a:lnTo>
                  <a:lnTo>
                    <a:pt x="12021" y="18733"/>
                  </a:lnTo>
                  <a:lnTo>
                    <a:pt x="12189" y="18639"/>
                  </a:lnTo>
                  <a:lnTo>
                    <a:pt x="12358" y="18527"/>
                  </a:lnTo>
                  <a:lnTo>
                    <a:pt x="12489" y="18414"/>
                  </a:lnTo>
                  <a:lnTo>
                    <a:pt x="12621" y="18302"/>
                  </a:lnTo>
                  <a:lnTo>
                    <a:pt x="12733" y="18189"/>
                  </a:lnTo>
                  <a:lnTo>
                    <a:pt x="12846" y="18058"/>
                  </a:lnTo>
                  <a:lnTo>
                    <a:pt x="13033" y="17777"/>
                  </a:lnTo>
                  <a:lnTo>
                    <a:pt x="13164" y="17477"/>
                  </a:lnTo>
                  <a:lnTo>
                    <a:pt x="13277" y="17158"/>
                  </a:lnTo>
                  <a:lnTo>
                    <a:pt x="13371" y="16821"/>
                  </a:lnTo>
                  <a:lnTo>
                    <a:pt x="13408" y="16483"/>
                  </a:lnTo>
                  <a:lnTo>
                    <a:pt x="13427" y="16146"/>
                  </a:lnTo>
                  <a:lnTo>
                    <a:pt x="13408" y="15808"/>
                  </a:lnTo>
                  <a:lnTo>
                    <a:pt x="13371" y="15470"/>
                  </a:lnTo>
                  <a:lnTo>
                    <a:pt x="13314" y="15133"/>
                  </a:lnTo>
                  <a:lnTo>
                    <a:pt x="13258" y="14814"/>
                  </a:lnTo>
                  <a:lnTo>
                    <a:pt x="13071" y="14158"/>
                  </a:lnTo>
                  <a:lnTo>
                    <a:pt x="12864" y="13502"/>
                  </a:lnTo>
                  <a:lnTo>
                    <a:pt x="12283" y="11720"/>
                  </a:lnTo>
                  <a:lnTo>
                    <a:pt x="12021" y="10820"/>
                  </a:lnTo>
                  <a:lnTo>
                    <a:pt x="11758" y="9920"/>
                  </a:lnTo>
                  <a:lnTo>
                    <a:pt x="11514" y="9020"/>
                  </a:lnTo>
                  <a:lnTo>
                    <a:pt x="11308" y="8101"/>
                  </a:lnTo>
                  <a:lnTo>
                    <a:pt x="11120" y="7201"/>
                  </a:lnTo>
                  <a:lnTo>
                    <a:pt x="10970" y="6282"/>
                  </a:lnTo>
                  <a:lnTo>
                    <a:pt x="13164" y="6563"/>
                  </a:lnTo>
                  <a:lnTo>
                    <a:pt x="12996" y="6470"/>
                  </a:lnTo>
                  <a:lnTo>
                    <a:pt x="12846" y="6376"/>
                  </a:lnTo>
                  <a:lnTo>
                    <a:pt x="12696" y="6282"/>
                  </a:lnTo>
                  <a:lnTo>
                    <a:pt x="12564" y="6170"/>
                  </a:lnTo>
                  <a:lnTo>
                    <a:pt x="12433" y="6038"/>
                  </a:lnTo>
                  <a:lnTo>
                    <a:pt x="12302" y="5907"/>
                  </a:lnTo>
                  <a:lnTo>
                    <a:pt x="12077" y="5607"/>
                  </a:lnTo>
                  <a:lnTo>
                    <a:pt x="11889" y="5288"/>
                  </a:lnTo>
                  <a:lnTo>
                    <a:pt x="11721" y="4932"/>
                  </a:lnTo>
                  <a:lnTo>
                    <a:pt x="11571" y="4594"/>
                  </a:lnTo>
                  <a:lnTo>
                    <a:pt x="11458" y="4238"/>
                  </a:lnTo>
                  <a:lnTo>
                    <a:pt x="11214" y="3526"/>
                  </a:lnTo>
                  <a:lnTo>
                    <a:pt x="11083" y="3169"/>
                  </a:lnTo>
                  <a:lnTo>
                    <a:pt x="10952" y="2813"/>
                  </a:lnTo>
                  <a:lnTo>
                    <a:pt x="10783" y="2476"/>
                  </a:lnTo>
                  <a:lnTo>
                    <a:pt x="10595" y="2176"/>
                  </a:lnTo>
                  <a:lnTo>
                    <a:pt x="10370" y="1875"/>
                  </a:lnTo>
                  <a:lnTo>
                    <a:pt x="10258" y="1744"/>
                  </a:lnTo>
                  <a:lnTo>
                    <a:pt x="10127" y="1613"/>
                  </a:lnTo>
                  <a:lnTo>
                    <a:pt x="10127" y="2232"/>
                  </a:lnTo>
                  <a:lnTo>
                    <a:pt x="10145" y="2851"/>
                  </a:lnTo>
                  <a:lnTo>
                    <a:pt x="10183" y="3469"/>
                  </a:lnTo>
                  <a:lnTo>
                    <a:pt x="10220" y="4088"/>
                  </a:lnTo>
                  <a:lnTo>
                    <a:pt x="10295" y="5082"/>
                  </a:lnTo>
                  <a:lnTo>
                    <a:pt x="10389" y="6057"/>
                  </a:lnTo>
                  <a:lnTo>
                    <a:pt x="10502" y="6995"/>
                  </a:lnTo>
                  <a:lnTo>
                    <a:pt x="10652" y="7932"/>
                  </a:lnTo>
                  <a:lnTo>
                    <a:pt x="10820" y="8851"/>
                  </a:lnTo>
                  <a:lnTo>
                    <a:pt x="10989" y="9789"/>
                  </a:lnTo>
                  <a:lnTo>
                    <a:pt x="11195" y="10745"/>
                  </a:lnTo>
                  <a:lnTo>
                    <a:pt x="11420" y="11720"/>
                  </a:lnTo>
                  <a:lnTo>
                    <a:pt x="11514" y="12226"/>
                  </a:lnTo>
                  <a:lnTo>
                    <a:pt x="11533" y="12489"/>
                  </a:lnTo>
                  <a:lnTo>
                    <a:pt x="11552" y="12733"/>
                  </a:lnTo>
                  <a:lnTo>
                    <a:pt x="11571" y="12995"/>
                  </a:lnTo>
                  <a:lnTo>
                    <a:pt x="11571" y="13258"/>
                  </a:lnTo>
                  <a:lnTo>
                    <a:pt x="11552" y="13520"/>
                  </a:lnTo>
                  <a:lnTo>
                    <a:pt x="11514" y="13764"/>
                  </a:lnTo>
                  <a:lnTo>
                    <a:pt x="11477" y="14027"/>
                  </a:lnTo>
                  <a:lnTo>
                    <a:pt x="11402" y="14270"/>
                  </a:lnTo>
                  <a:lnTo>
                    <a:pt x="11308" y="14514"/>
                  </a:lnTo>
                  <a:lnTo>
                    <a:pt x="11195" y="14739"/>
                  </a:lnTo>
                  <a:lnTo>
                    <a:pt x="11064" y="14964"/>
                  </a:lnTo>
                  <a:lnTo>
                    <a:pt x="10914" y="15170"/>
                  </a:lnTo>
                  <a:lnTo>
                    <a:pt x="10727" y="15339"/>
                  </a:lnTo>
                  <a:lnTo>
                    <a:pt x="10520" y="15489"/>
                  </a:lnTo>
                  <a:lnTo>
                    <a:pt x="10389" y="15564"/>
                  </a:lnTo>
                  <a:lnTo>
                    <a:pt x="10239" y="15639"/>
                  </a:lnTo>
                  <a:lnTo>
                    <a:pt x="10089" y="15695"/>
                  </a:lnTo>
                  <a:lnTo>
                    <a:pt x="9939" y="15733"/>
                  </a:lnTo>
                  <a:lnTo>
                    <a:pt x="9639" y="15789"/>
                  </a:lnTo>
                  <a:lnTo>
                    <a:pt x="9320" y="15808"/>
                  </a:lnTo>
                  <a:lnTo>
                    <a:pt x="9002" y="15770"/>
                  </a:lnTo>
                  <a:lnTo>
                    <a:pt x="8683" y="15714"/>
                  </a:lnTo>
                  <a:lnTo>
                    <a:pt x="8345" y="15639"/>
                  </a:lnTo>
                  <a:lnTo>
                    <a:pt x="8026" y="15545"/>
                  </a:lnTo>
                  <a:lnTo>
                    <a:pt x="8026" y="13764"/>
                  </a:lnTo>
                  <a:lnTo>
                    <a:pt x="7389" y="13764"/>
                  </a:lnTo>
                  <a:lnTo>
                    <a:pt x="7126" y="3901"/>
                  </a:lnTo>
                  <a:lnTo>
                    <a:pt x="8702" y="4557"/>
                  </a:lnTo>
                  <a:lnTo>
                    <a:pt x="6714" y="0"/>
                  </a:lnTo>
                  <a:close/>
                </a:path>
              </a:pathLst>
            </a:custGeom>
            <a:solidFill>
              <a:srgbClr val="C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13;p36">
              <a:extLst>
                <a:ext uri="{FF2B5EF4-FFF2-40B4-BE49-F238E27FC236}">
                  <a16:creationId xmlns:a16="http://schemas.microsoft.com/office/drawing/2014/main" id="{3318C1BD-AAA7-97BD-CF7D-C841CDC5AFF0}"/>
                </a:ext>
              </a:extLst>
            </p:cNvPr>
            <p:cNvSpPr/>
            <p:nvPr/>
          </p:nvSpPr>
          <p:spPr>
            <a:xfrm>
              <a:off x="3119727" y="2192165"/>
              <a:ext cx="149072" cy="236597"/>
            </a:xfrm>
            <a:custGeom>
              <a:avLst/>
              <a:gdLst/>
              <a:ahLst/>
              <a:cxnLst/>
              <a:rect l="l" t="t" r="r" b="b"/>
              <a:pathLst>
                <a:path w="4183" h="6639" extrusionOk="0">
                  <a:moveTo>
                    <a:pt x="2495" y="0"/>
                  </a:moveTo>
                  <a:lnTo>
                    <a:pt x="2495" y="113"/>
                  </a:lnTo>
                  <a:lnTo>
                    <a:pt x="2457" y="225"/>
                  </a:lnTo>
                  <a:lnTo>
                    <a:pt x="2420" y="338"/>
                  </a:lnTo>
                  <a:lnTo>
                    <a:pt x="2345" y="450"/>
                  </a:lnTo>
                  <a:lnTo>
                    <a:pt x="2251" y="544"/>
                  </a:lnTo>
                  <a:lnTo>
                    <a:pt x="2157" y="619"/>
                  </a:lnTo>
                  <a:lnTo>
                    <a:pt x="1951" y="788"/>
                  </a:lnTo>
                  <a:lnTo>
                    <a:pt x="1745" y="938"/>
                  </a:lnTo>
                  <a:lnTo>
                    <a:pt x="1651" y="1031"/>
                  </a:lnTo>
                  <a:lnTo>
                    <a:pt x="1557" y="1125"/>
                  </a:lnTo>
                  <a:lnTo>
                    <a:pt x="1501" y="1219"/>
                  </a:lnTo>
                  <a:lnTo>
                    <a:pt x="1445" y="1331"/>
                  </a:lnTo>
                  <a:lnTo>
                    <a:pt x="1407" y="1444"/>
                  </a:lnTo>
                  <a:lnTo>
                    <a:pt x="1407" y="1575"/>
                  </a:lnTo>
                  <a:lnTo>
                    <a:pt x="1426" y="1688"/>
                  </a:lnTo>
                  <a:lnTo>
                    <a:pt x="1463" y="1800"/>
                  </a:lnTo>
                  <a:lnTo>
                    <a:pt x="1595" y="2025"/>
                  </a:lnTo>
                  <a:lnTo>
                    <a:pt x="1651" y="2138"/>
                  </a:lnTo>
                  <a:lnTo>
                    <a:pt x="1688" y="2250"/>
                  </a:lnTo>
                  <a:lnTo>
                    <a:pt x="1726" y="2363"/>
                  </a:lnTo>
                  <a:lnTo>
                    <a:pt x="1726" y="2475"/>
                  </a:lnTo>
                  <a:lnTo>
                    <a:pt x="1688" y="2569"/>
                  </a:lnTo>
                  <a:lnTo>
                    <a:pt x="1651" y="2682"/>
                  </a:lnTo>
                  <a:lnTo>
                    <a:pt x="1520" y="2850"/>
                  </a:lnTo>
                  <a:lnTo>
                    <a:pt x="1407" y="2869"/>
                  </a:lnTo>
                  <a:lnTo>
                    <a:pt x="1257" y="2907"/>
                  </a:lnTo>
                  <a:lnTo>
                    <a:pt x="1107" y="2963"/>
                  </a:lnTo>
                  <a:lnTo>
                    <a:pt x="957" y="3038"/>
                  </a:lnTo>
                  <a:lnTo>
                    <a:pt x="807" y="3113"/>
                  </a:lnTo>
                  <a:lnTo>
                    <a:pt x="676" y="3207"/>
                  </a:lnTo>
                  <a:lnTo>
                    <a:pt x="563" y="3300"/>
                  </a:lnTo>
                  <a:lnTo>
                    <a:pt x="432" y="3413"/>
                  </a:lnTo>
                  <a:lnTo>
                    <a:pt x="338" y="3525"/>
                  </a:lnTo>
                  <a:lnTo>
                    <a:pt x="282" y="3582"/>
                  </a:lnTo>
                  <a:lnTo>
                    <a:pt x="282" y="3619"/>
                  </a:lnTo>
                  <a:lnTo>
                    <a:pt x="282" y="3657"/>
                  </a:lnTo>
                  <a:lnTo>
                    <a:pt x="301" y="3694"/>
                  </a:lnTo>
                  <a:lnTo>
                    <a:pt x="338" y="3713"/>
                  </a:lnTo>
                  <a:lnTo>
                    <a:pt x="432" y="3732"/>
                  </a:lnTo>
                  <a:lnTo>
                    <a:pt x="845" y="3750"/>
                  </a:lnTo>
                  <a:lnTo>
                    <a:pt x="1051" y="3732"/>
                  </a:lnTo>
                  <a:lnTo>
                    <a:pt x="1257" y="3713"/>
                  </a:lnTo>
                  <a:lnTo>
                    <a:pt x="1463" y="3657"/>
                  </a:lnTo>
                  <a:lnTo>
                    <a:pt x="1688" y="3769"/>
                  </a:lnTo>
                  <a:lnTo>
                    <a:pt x="1763" y="3825"/>
                  </a:lnTo>
                  <a:lnTo>
                    <a:pt x="1801" y="3882"/>
                  </a:lnTo>
                  <a:lnTo>
                    <a:pt x="1820" y="3938"/>
                  </a:lnTo>
                  <a:lnTo>
                    <a:pt x="1820" y="4013"/>
                  </a:lnTo>
                  <a:lnTo>
                    <a:pt x="1782" y="4069"/>
                  </a:lnTo>
                  <a:lnTo>
                    <a:pt x="1745" y="4125"/>
                  </a:lnTo>
                  <a:lnTo>
                    <a:pt x="1670" y="4182"/>
                  </a:lnTo>
                  <a:lnTo>
                    <a:pt x="1538" y="4294"/>
                  </a:lnTo>
                  <a:lnTo>
                    <a:pt x="1463" y="4351"/>
                  </a:lnTo>
                  <a:lnTo>
                    <a:pt x="1407" y="4407"/>
                  </a:lnTo>
                  <a:lnTo>
                    <a:pt x="1351" y="4501"/>
                  </a:lnTo>
                  <a:lnTo>
                    <a:pt x="1332" y="4576"/>
                  </a:lnTo>
                  <a:lnTo>
                    <a:pt x="676" y="4801"/>
                  </a:lnTo>
                  <a:lnTo>
                    <a:pt x="1" y="4988"/>
                  </a:lnTo>
                  <a:lnTo>
                    <a:pt x="413" y="5082"/>
                  </a:lnTo>
                  <a:lnTo>
                    <a:pt x="845" y="5138"/>
                  </a:lnTo>
                  <a:lnTo>
                    <a:pt x="1276" y="5176"/>
                  </a:lnTo>
                  <a:lnTo>
                    <a:pt x="1707" y="5194"/>
                  </a:lnTo>
                  <a:lnTo>
                    <a:pt x="1820" y="5232"/>
                  </a:lnTo>
                  <a:lnTo>
                    <a:pt x="1951" y="5269"/>
                  </a:lnTo>
                  <a:lnTo>
                    <a:pt x="2213" y="5344"/>
                  </a:lnTo>
                  <a:lnTo>
                    <a:pt x="2120" y="5476"/>
                  </a:lnTo>
                  <a:lnTo>
                    <a:pt x="2045" y="5607"/>
                  </a:lnTo>
                  <a:lnTo>
                    <a:pt x="1988" y="5757"/>
                  </a:lnTo>
                  <a:lnTo>
                    <a:pt x="1970" y="5907"/>
                  </a:lnTo>
                  <a:lnTo>
                    <a:pt x="1970" y="5944"/>
                  </a:lnTo>
                  <a:lnTo>
                    <a:pt x="1726" y="6132"/>
                  </a:lnTo>
                  <a:lnTo>
                    <a:pt x="1482" y="6282"/>
                  </a:lnTo>
                  <a:lnTo>
                    <a:pt x="1220" y="6432"/>
                  </a:lnTo>
                  <a:lnTo>
                    <a:pt x="938" y="6563"/>
                  </a:lnTo>
                  <a:lnTo>
                    <a:pt x="1145" y="6601"/>
                  </a:lnTo>
                  <a:lnTo>
                    <a:pt x="1351" y="6638"/>
                  </a:lnTo>
                  <a:lnTo>
                    <a:pt x="1557" y="6638"/>
                  </a:lnTo>
                  <a:lnTo>
                    <a:pt x="1763" y="6619"/>
                  </a:lnTo>
                  <a:lnTo>
                    <a:pt x="1970" y="6582"/>
                  </a:lnTo>
                  <a:lnTo>
                    <a:pt x="2157" y="6526"/>
                  </a:lnTo>
                  <a:lnTo>
                    <a:pt x="2363" y="6451"/>
                  </a:lnTo>
                  <a:lnTo>
                    <a:pt x="2532" y="6357"/>
                  </a:lnTo>
                  <a:lnTo>
                    <a:pt x="2645" y="6282"/>
                  </a:lnTo>
                  <a:lnTo>
                    <a:pt x="2795" y="6188"/>
                  </a:lnTo>
                  <a:lnTo>
                    <a:pt x="2926" y="6076"/>
                  </a:lnTo>
                  <a:lnTo>
                    <a:pt x="3038" y="5944"/>
                  </a:lnTo>
                  <a:lnTo>
                    <a:pt x="3151" y="5813"/>
                  </a:lnTo>
                  <a:lnTo>
                    <a:pt x="3132" y="5794"/>
                  </a:lnTo>
                  <a:lnTo>
                    <a:pt x="4014" y="4876"/>
                  </a:lnTo>
                  <a:lnTo>
                    <a:pt x="4107" y="4744"/>
                  </a:lnTo>
                  <a:lnTo>
                    <a:pt x="4145" y="4688"/>
                  </a:lnTo>
                  <a:lnTo>
                    <a:pt x="4164" y="4594"/>
                  </a:lnTo>
                  <a:lnTo>
                    <a:pt x="4145" y="4557"/>
                  </a:lnTo>
                  <a:lnTo>
                    <a:pt x="4126" y="4501"/>
                  </a:lnTo>
                  <a:lnTo>
                    <a:pt x="4089" y="4407"/>
                  </a:lnTo>
                  <a:lnTo>
                    <a:pt x="4014" y="4313"/>
                  </a:lnTo>
                  <a:lnTo>
                    <a:pt x="3976" y="4200"/>
                  </a:lnTo>
                  <a:lnTo>
                    <a:pt x="3957" y="4107"/>
                  </a:lnTo>
                  <a:lnTo>
                    <a:pt x="3976" y="3994"/>
                  </a:lnTo>
                  <a:lnTo>
                    <a:pt x="4032" y="3900"/>
                  </a:lnTo>
                  <a:lnTo>
                    <a:pt x="4070" y="3807"/>
                  </a:lnTo>
                  <a:lnTo>
                    <a:pt x="4126" y="3694"/>
                  </a:lnTo>
                  <a:lnTo>
                    <a:pt x="4164" y="3600"/>
                  </a:lnTo>
                  <a:lnTo>
                    <a:pt x="4182" y="3488"/>
                  </a:lnTo>
                  <a:lnTo>
                    <a:pt x="4164" y="3394"/>
                  </a:lnTo>
                  <a:lnTo>
                    <a:pt x="4145" y="3338"/>
                  </a:lnTo>
                  <a:lnTo>
                    <a:pt x="4107" y="3282"/>
                  </a:lnTo>
                  <a:lnTo>
                    <a:pt x="4032" y="3169"/>
                  </a:lnTo>
                  <a:lnTo>
                    <a:pt x="3939" y="3075"/>
                  </a:lnTo>
                  <a:lnTo>
                    <a:pt x="3920" y="3019"/>
                  </a:lnTo>
                  <a:lnTo>
                    <a:pt x="3882" y="2963"/>
                  </a:lnTo>
                  <a:lnTo>
                    <a:pt x="3882" y="2888"/>
                  </a:lnTo>
                  <a:lnTo>
                    <a:pt x="3882" y="2813"/>
                  </a:lnTo>
                  <a:lnTo>
                    <a:pt x="3920" y="2682"/>
                  </a:lnTo>
                  <a:lnTo>
                    <a:pt x="3995" y="2532"/>
                  </a:lnTo>
                  <a:lnTo>
                    <a:pt x="4051" y="2400"/>
                  </a:lnTo>
                  <a:lnTo>
                    <a:pt x="4089" y="2325"/>
                  </a:lnTo>
                  <a:lnTo>
                    <a:pt x="4107" y="2232"/>
                  </a:lnTo>
                  <a:lnTo>
                    <a:pt x="4107" y="2063"/>
                  </a:lnTo>
                  <a:lnTo>
                    <a:pt x="4051" y="1894"/>
                  </a:lnTo>
                  <a:lnTo>
                    <a:pt x="4014" y="1800"/>
                  </a:lnTo>
                  <a:lnTo>
                    <a:pt x="3976" y="1725"/>
                  </a:lnTo>
                  <a:lnTo>
                    <a:pt x="3920" y="1669"/>
                  </a:lnTo>
                  <a:lnTo>
                    <a:pt x="3864" y="1613"/>
                  </a:lnTo>
                  <a:lnTo>
                    <a:pt x="3714" y="1519"/>
                  </a:lnTo>
                  <a:lnTo>
                    <a:pt x="3545" y="1463"/>
                  </a:lnTo>
                  <a:lnTo>
                    <a:pt x="3451" y="1444"/>
                  </a:lnTo>
                  <a:lnTo>
                    <a:pt x="3376" y="1444"/>
                  </a:lnTo>
                  <a:lnTo>
                    <a:pt x="3413" y="1331"/>
                  </a:lnTo>
                  <a:lnTo>
                    <a:pt x="3432" y="1200"/>
                  </a:lnTo>
                  <a:lnTo>
                    <a:pt x="3451" y="1088"/>
                  </a:lnTo>
                  <a:lnTo>
                    <a:pt x="3451" y="956"/>
                  </a:lnTo>
                  <a:lnTo>
                    <a:pt x="3432" y="844"/>
                  </a:lnTo>
                  <a:lnTo>
                    <a:pt x="3413" y="713"/>
                  </a:lnTo>
                  <a:lnTo>
                    <a:pt x="3357" y="600"/>
                  </a:lnTo>
                  <a:lnTo>
                    <a:pt x="3301" y="488"/>
                  </a:lnTo>
                  <a:lnTo>
                    <a:pt x="3245" y="394"/>
                  </a:lnTo>
                  <a:lnTo>
                    <a:pt x="3151" y="300"/>
                  </a:lnTo>
                  <a:lnTo>
                    <a:pt x="3057" y="225"/>
                  </a:lnTo>
                  <a:lnTo>
                    <a:pt x="2963" y="150"/>
                  </a:lnTo>
                  <a:lnTo>
                    <a:pt x="2851" y="94"/>
                  </a:lnTo>
                  <a:lnTo>
                    <a:pt x="2738" y="38"/>
                  </a:lnTo>
                  <a:lnTo>
                    <a:pt x="2626" y="19"/>
                  </a:lnTo>
                  <a:lnTo>
                    <a:pt x="24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14;p36">
              <a:extLst>
                <a:ext uri="{FF2B5EF4-FFF2-40B4-BE49-F238E27FC236}">
                  <a16:creationId xmlns:a16="http://schemas.microsoft.com/office/drawing/2014/main" id="{B5255E55-CDD3-5219-E538-C8362609FE20}"/>
                </a:ext>
              </a:extLst>
            </p:cNvPr>
            <p:cNvSpPr/>
            <p:nvPr/>
          </p:nvSpPr>
          <p:spPr>
            <a:xfrm>
              <a:off x="3139114" y="2225559"/>
              <a:ext cx="61510" cy="43478"/>
            </a:xfrm>
            <a:custGeom>
              <a:avLst/>
              <a:gdLst/>
              <a:ahLst/>
              <a:cxnLst/>
              <a:rect l="l" t="t" r="r" b="b"/>
              <a:pathLst>
                <a:path w="1726" h="1220" extrusionOk="0">
                  <a:moveTo>
                    <a:pt x="1726" y="1"/>
                  </a:moveTo>
                  <a:lnTo>
                    <a:pt x="1463" y="76"/>
                  </a:lnTo>
                  <a:lnTo>
                    <a:pt x="1219" y="169"/>
                  </a:lnTo>
                  <a:lnTo>
                    <a:pt x="976" y="282"/>
                  </a:lnTo>
                  <a:lnTo>
                    <a:pt x="751" y="432"/>
                  </a:lnTo>
                  <a:lnTo>
                    <a:pt x="526" y="601"/>
                  </a:lnTo>
                  <a:lnTo>
                    <a:pt x="338" y="788"/>
                  </a:lnTo>
                  <a:lnTo>
                    <a:pt x="169" y="995"/>
                  </a:lnTo>
                  <a:lnTo>
                    <a:pt x="0" y="1220"/>
                  </a:lnTo>
                  <a:lnTo>
                    <a:pt x="357" y="1051"/>
                  </a:lnTo>
                  <a:lnTo>
                    <a:pt x="713" y="938"/>
                  </a:lnTo>
                  <a:lnTo>
                    <a:pt x="1069" y="826"/>
                  </a:lnTo>
                  <a:lnTo>
                    <a:pt x="1444" y="751"/>
                  </a:lnTo>
                  <a:lnTo>
                    <a:pt x="17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15;p36">
              <a:extLst>
                <a:ext uri="{FF2B5EF4-FFF2-40B4-BE49-F238E27FC236}">
                  <a16:creationId xmlns:a16="http://schemas.microsoft.com/office/drawing/2014/main" id="{64D2E8AD-BF3A-A0FB-AD3B-3375A72182E3}"/>
                </a:ext>
              </a:extLst>
            </p:cNvPr>
            <p:cNvSpPr/>
            <p:nvPr/>
          </p:nvSpPr>
          <p:spPr>
            <a:xfrm>
              <a:off x="3054900" y="2186142"/>
              <a:ext cx="171131" cy="98253"/>
            </a:xfrm>
            <a:custGeom>
              <a:avLst/>
              <a:gdLst/>
              <a:ahLst/>
              <a:cxnLst/>
              <a:rect l="l" t="t" r="r" b="b"/>
              <a:pathLst>
                <a:path w="4802" h="2757" extrusionOk="0">
                  <a:moveTo>
                    <a:pt x="2382" y="0"/>
                  </a:moveTo>
                  <a:lnTo>
                    <a:pt x="2195" y="19"/>
                  </a:lnTo>
                  <a:lnTo>
                    <a:pt x="2026" y="57"/>
                  </a:lnTo>
                  <a:lnTo>
                    <a:pt x="1857" y="132"/>
                  </a:lnTo>
                  <a:lnTo>
                    <a:pt x="1688" y="225"/>
                  </a:lnTo>
                  <a:lnTo>
                    <a:pt x="1538" y="338"/>
                  </a:lnTo>
                  <a:lnTo>
                    <a:pt x="1238" y="563"/>
                  </a:lnTo>
                  <a:lnTo>
                    <a:pt x="957" y="825"/>
                  </a:lnTo>
                  <a:lnTo>
                    <a:pt x="676" y="1069"/>
                  </a:lnTo>
                  <a:lnTo>
                    <a:pt x="507" y="1163"/>
                  </a:lnTo>
                  <a:lnTo>
                    <a:pt x="357" y="1238"/>
                  </a:lnTo>
                  <a:lnTo>
                    <a:pt x="188" y="1313"/>
                  </a:lnTo>
                  <a:lnTo>
                    <a:pt x="1" y="1350"/>
                  </a:lnTo>
                  <a:lnTo>
                    <a:pt x="38" y="1613"/>
                  </a:lnTo>
                  <a:lnTo>
                    <a:pt x="95" y="1894"/>
                  </a:lnTo>
                  <a:lnTo>
                    <a:pt x="132" y="2007"/>
                  </a:lnTo>
                  <a:lnTo>
                    <a:pt x="188" y="2138"/>
                  </a:lnTo>
                  <a:lnTo>
                    <a:pt x="245" y="2251"/>
                  </a:lnTo>
                  <a:lnTo>
                    <a:pt x="320" y="2363"/>
                  </a:lnTo>
                  <a:lnTo>
                    <a:pt x="413" y="2476"/>
                  </a:lnTo>
                  <a:lnTo>
                    <a:pt x="526" y="2569"/>
                  </a:lnTo>
                  <a:lnTo>
                    <a:pt x="638" y="2644"/>
                  </a:lnTo>
                  <a:lnTo>
                    <a:pt x="751" y="2701"/>
                  </a:lnTo>
                  <a:lnTo>
                    <a:pt x="882" y="2738"/>
                  </a:lnTo>
                  <a:lnTo>
                    <a:pt x="1013" y="2757"/>
                  </a:lnTo>
                  <a:lnTo>
                    <a:pt x="1145" y="2738"/>
                  </a:lnTo>
                  <a:lnTo>
                    <a:pt x="1276" y="2719"/>
                  </a:lnTo>
                  <a:lnTo>
                    <a:pt x="1388" y="2663"/>
                  </a:lnTo>
                  <a:lnTo>
                    <a:pt x="1482" y="2607"/>
                  </a:lnTo>
                  <a:lnTo>
                    <a:pt x="1651" y="2438"/>
                  </a:lnTo>
                  <a:lnTo>
                    <a:pt x="1820" y="2288"/>
                  </a:lnTo>
                  <a:lnTo>
                    <a:pt x="1913" y="2213"/>
                  </a:lnTo>
                  <a:lnTo>
                    <a:pt x="2007" y="2138"/>
                  </a:lnTo>
                  <a:lnTo>
                    <a:pt x="2120" y="2082"/>
                  </a:lnTo>
                  <a:lnTo>
                    <a:pt x="2232" y="2026"/>
                  </a:lnTo>
                  <a:lnTo>
                    <a:pt x="2363" y="2007"/>
                  </a:lnTo>
                  <a:lnTo>
                    <a:pt x="2476" y="1988"/>
                  </a:lnTo>
                  <a:lnTo>
                    <a:pt x="2739" y="1988"/>
                  </a:lnTo>
                  <a:lnTo>
                    <a:pt x="2982" y="2044"/>
                  </a:lnTo>
                  <a:lnTo>
                    <a:pt x="3226" y="2119"/>
                  </a:lnTo>
                  <a:lnTo>
                    <a:pt x="3451" y="2213"/>
                  </a:lnTo>
                  <a:lnTo>
                    <a:pt x="3676" y="2344"/>
                  </a:lnTo>
                  <a:lnTo>
                    <a:pt x="3901" y="2476"/>
                  </a:lnTo>
                  <a:lnTo>
                    <a:pt x="4051" y="2532"/>
                  </a:lnTo>
                  <a:lnTo>
                    <a:pt x="4220" y="2569"/>
                  </a:lnTo>
                  <a:lnTo>
                    <a:pt x="4351" y="2588"/>
                  </a:lnTo>
                  <a:lnTo>
                    <a:pt x="4464" y="2588"/>
                  </a:lnTo>
                  <a:lnTo>
                    <a:pt x="4576" y="2569"/>
                  </a:lnTo>
                  <a:lnTo>
                    <a:pt x="4670" y="2551"/>
                  </a:lnTo>
                  <a:lnTo>
                    <a:pt x="4726" y="2494"/>
                  </a:lnTo>
                  <a:lnTo>
                    <a:pt x="4782" y="2438"/>
                  </a:lnTo>
                  <a:lnTo>
                    <a:pt x="4801" y="2363"/>
                  </a:lnTo>
                  <a:lnTo>
                    <a:pt x="4801" y="2269"/>
                  </a:lnTo>
                  <a:lnTo>
                    <a:pt x="4782" y="2157"/>
                  </a:lnTo>
                  <a:lnTo>
                    <a:pt x="4745" y="2044"/>
                  </a:lnTo>
                  <a:lnTo>
                    <a:pt x="4670" y="1913"/>
                  </a:lnTo>
                  <a:lnTo>
                    <a:pt x="4576" y="1763"/>
                  </a:lnTo>
                  <a:lnTo>
                    <a:pt x="4464" y="1613"/>
                  </a:lnTo>
                  <a:lnTo>
                    <a:pt x="4314" y="1463"/>
                  </a:lnTo>
                  <a:lnTo>
                    <a:pt x="4182" y="1407"/>
                  </a:lnTo>
                  <a:lnTo>
                    <a:pt x="4051" y="1332"/>
                  </a:lnTo>
                  <a:lnTo>
                    <a:pt x="3939" y="1238"/>
                  </a:lnTo>
                  <a:lnTo>
                    <a:pt x="3845" y="1144"/>
                  </a:lnTo>
                  <a:lnTo>
                    <a:pt x="3639" y="938"/>
                  </a:lnTo>
                  <a:lnTo>
                    <a:pt x="3451" y="694"/>
                  </a:lnTo>
                  <a:lnTo>
                    <a:pt x="3245" y="469"/>
                  </a:lnTo>
                  <a:lnTo>
                    <a:pt x="3039" y="282"/>
                  </a:lnTo>
                  <a:lnTo>
                    <a:pt x="2945" y="188"/>
                  </a:lnTo>
                  <a:lnTo>
                    <a:pt x="2814" y="113"/>
                  </a:lnTo>
                  <a:lnTo>
                    <a:pt x="2701" y="57"/>
                  </a:lnTo>
                  <a:lnTo>
                    <a:pt x="2551" y="19"/>
                  </a:lnTo>
                  <a:lnTo>
                    <a:pt x="2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16;p36">
              <a:extLst>
                <a:ext uri="{FF2B5EF4-FFF2-40B4-BE49-F238E27FC236}">
                  <a16:creationId xmlns:a16="http://schemas.microsoft.com/office/drawing/2014/main" id="{BAB3F954-6961-BA23-C0C1-AFB4FA2DC54D}"/>
                </a:ext>
              </a:extLst>
            </p:cNvPr>
            <p:cNvSpPr/>
            <p:nvPr/>
          </p:nvSpPr>
          <p:spPr>
            <a:xfrm>
              <a:off x="3203941" y="2238923"/>
              <a:ext cx="44796" cy="31468"/>
            </a:xfrm>
            <a:custGeom>
              <a:avLst/>
              <a:gdLst/>
              <a:ahLst/>
              <a:cxnLst/>
              <a:rect l="l" t="t" r="r" b="b"/>
              <a:pathLst>
                <a:path w="1257" h="883" extrusionOk="0">
                  <a:moveTo>
                    <a:pt x="19" y="1"/>
                  </a:moveTo>
                  <a:lnTo>
                    <a:pt x="0" y="113"/>
                  </a:lnTo>
                  <a:lnTo>
                    <a:pt x="0" y="207"/>
                  </a:lnTo>
                  <a:lnTo>
                    <a:pt x="19" y="320"/>
                  </a:lnTo>
                  <a:lnTo>
                    <a:pt x="57" y="413"/>
                  </a:lnTo>
                  <a:lnTo>
                    <a:pt x="113" y="526"/>
                  </a:lnTo>
                  <a:lnTo>
                    <a:pt x="188" y="601"/>
                  </a:lnTo>
                  <a:lnTo>
                    <a:pt x="282" y="676"/>
                  </a:lnTo>
                  <a:lnTo>
                    <a:pt x="375" y="732"/>
                  </a:lnTo>
                  <a:lnTo>
                    <a:pt x="469" y="788"/>
                  </a:lnTo>
                  <a:lnTo>
                    <a:pt x="582" y="826"/>
                  </a:lnTo>
                  <a:lnTo>
                    <a:pt x="807" y="863"/>
                  </a:lnTo>
                  <a:lnTo>
                    <a:pt x="1032" y="882"/>
                  </a:lnTo>
                  <a:lnTo>
                    <a:pt x="1257" y="882"/>
                  </a:lnTo>
                  <a:lnTo>
                    <a:pt x="919" y="695"/>
                  </a:lnTo>
                  <a:lnTo>
                    <a:pt x="600" y="470"/>
                  </a:lnTo>
                  <a:lnTo>
                    <a:pt x="300" y="245"/>
                  </a:lnTo>
                  <a:lnTo>
                    <a:pt x="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7;p36">
              <a:extLst>
                <a:ext uri="{FF2B5EF4-FFF2-40B4-BE49-F238E27FC236}">
                  <a16:creationId xmlns:a16="http://schemas.microsoft.com/office/drawing/2014/main" id="{0F782321-379B-CFF6-BC29-811A1F996786}"/>
                </a:ext>
              </a:extLst>
            </p:cNvPr>
            <p:cNvSpPr/>
            <p:nvPr/>
          </p:nvSpPr>
          <p:spPr>
            <a:xfrm>
              <a:off x="2376588" y="1285943"/>
              <a:ext cx="652273" cy="1734192"/>
            </a:xfrm>
            <a:custGeom>
              <a:avLst/>
              <a:gdLst/>
              <a:ahLst/>
              <a:cxnLst/>
              <a:rect l="l" t="t" r="r" b="b"/>
              <a:pathLst>
                <a:path w="18303" h="48662" extrusionOk="0">
                  <a:moveTo>
                    <a:pt x="2551" y="1"/>
                  </a:moveTo>
                  <a:lnTo>
                    <a:pt x="1" y="320"/>
                  </a:lnTo>
                  <a:lnTo>
                    <a:pt x="245" y="1032"/>
                  </a:lnTo>
                  <a:lnTo>
                    <a:pt x="451" y="1726"/>
                  </a:lnTo>
                  <a:lnTo>
                    <a:pt x="638" y="2439"/>
                  </a:lnTo>
                  <a:lnTo>
                    <a:pt x="770" y="3170"/>
                  </a:lnTo>
                  <a:lnTo>
                    <a:pt x="901" y="3901"/>
                  </a:lnTo>
                  <a:lnTo>
                    <a:pt x="995" y="4633"/>
                  </a:lnTo>
                  <a:lnTo>
                    <a:pt x="1070" y="5383"/>
                  </a:lnTo>
                  <a:lnTo>
                    <a:pt x="1126" y="6114"/>
                  </a:lnTo>
                  <a:lnTo>
                    <a:pt x="1163" y="6864"/>
                  </a:lnTo>
                  <a:lnTo>
                    <a:pt x="1182" y="7633"/>
                  </a:lnTo>
                  <a:lnTo>
                    <a:pt x="1201" y="9133"/>
                  </a:lnTo>
                  <a:lnTo>
                    <a:pt x="1182" y="10652"/>
                  </a:lnTo>
                  <a:lnTo>
                    <a:pt x="1163" y="12152"/>
                  </a:lnTo>
                  <a:lnTo>
                    <a:pt x="1163" y="13652"/>
                  </a:lnTo>
                  <a:lnTo>
                    <a:pt x="1182" y="14402"/>
                  </a:lnTo>
                  <a:lnTo>
                    <a:pt x="1201" y="15171"/>
                  </a:lnTo>
                  <a:lnTo>
                    <a:pt x="1238" y="15921"/>
                  </a:lnTo>
                  <a:lnTo>
                    <a:pt x="1295" y="16671"/>
                  </a:lnTo>
                  <a:lnTo>
                    <a:pt x="1370" y="17421"/>
                  </a:lnTo>
                  <a:lnTo>
                    <a:pt x="1463" y="18171"/>
                  </a:lnTo>
                  <a:lnTo>
                    <a:pt x="1595" y="18903"/>
                  </a:lnTo>
                  <a:lnTo>
                    <a:pt x="1745" y="19634"/>
                  </a:lnTo>
                  <a:lnTo>
                    <a:pt x="1914" y="20346"/>
                  </a:lnTo>
                  <a:lnTo>
                    <a:pt x="2120" y="21059"/>
                  </a:lnTo>
                  <a:lnTo>
                    <a:pt x="2364" y="21734"/>
                  </a:lnTo>
                  <a:lnTo>
                    <a:pt x="2626" y="22409"/>
                  </a:lnTo>
                  <a:lnTo>
                    <a:pt x="2945" y="23065"/>
                  </a:lnTo>
                  <a:lnTo>
                    <a:pt x="3114" y="23384"/>
                  </a:lnTo>
                  <a:lnTo>
                    <a:pt x="3301" y="23703"/>
                  </a:lnTo>
                  <a:lnTo>
                    <a:pt x="3601" y="24172"/>
                  </a:lnTo>
                  <a:lnTo>
                    <a:pt x="3901" y="24641"/>
                  </a:lnTo>
                  <a:lnTo>
                    <a:pt x="4239" y="25091"/>
                  </a:lnTo>
                  <a:lnTo>
                    <a:pt x="4576" y="25541"/>
                  </a:lnTo>
                  <a:lnTo>
                    <a:pt x="5251" y="26441"/>
                  </a:lnTo>
                  <a:lnTo>
                    <a:pt x="5589" y="26891"/>
                  </a:lnTo>
                  <a:lnTo>
                    <a:pt x="5926" y="27341"/>
                  </a:lnTo>
                  <a:lnTo>
                    <a:pt x="6245" y="27791"/>
                  </a:lnTo>
                  <a:lnTo>
                    <a:pt x="6526" y="28260"/>
                  </a:lnTo>
                  <a:lnTo>
                    <a:pt x="6808" y="28728"/>
                  </a:lnTo>
                  <a:lnTo>
                    <a:pt x="7033" y="29216"/>
                  </a:lnTo>
                  <a:lnTo>
                    <a:pt x="7239" y="29722"/>
                  </a:lnTo>
                  <a:lnTo>
                    <a:pt x="7333" y="29985"/>
                  </a:lnTo>
                  <a:lnTo>
                    <a:pt x="7408" y="30229"/>
                  </a:lnTo>
                  <a:lnTo>
                    <a:pt x="7483" y="30510"/>
                  </a:lnTo>
                  <a:lnTo>
                    <a:pt x="7539" y="30772"/>
                  </a:lnTo>
                  <a:lnTo>
                    <a:pt x="7577" y="31054"/>
                  </a:lnTo>
                  <a:lnTo>
                    <a:pt x="7614" y="31335"/>
                  </a:lnTo>
                  <a:lnTo>
                    <a:pt x="7633" y="31635"/>
                  </a:lnTo>
                  <a:lnTo>
                    <a:pt x="7633" y="31935"/>
                  </a:lnTo>
                  <a:lnTo>
                    <a:pt x="7633" y="32554"/>
                  </a:lnTo>
                  <a:lnTo>
                    <a:pt x="7633" y="33191"/>
                  </a:lnTo>
                  <a:lnTo>
                    <a:pt x="7652" y="33810"/>
                  </a:lnTo>
                  <a:lnTo>
                    <a:pt x="7670" y="34110"/>
                  </a:lnTo>
                  <a:lnTo>
                    <a:pt x="7708" y="34391"/>
                  </a:lnTo>
                  <a:lnTo>
                    <a:pt x="7783" y="34673"/>
                  </a:lnTo>
                  <a:lnTo>
                    <a:pt x="7858" y="34954"/>
                  </a:lnTo>
                  <a:lnTo>
                    <a:pt x="7952" y="35198"/>
                  </a:lnTo>
                  <a:lnTo>
                    <a:pt x="8102" y="35442"/>
                  </a:lnTo>
                  <a:lnTo>
                    <a:pt x="8252" y="35648"/>
                  </a:lnTo>
                  <a:lnTo>
                    <a:pt x="8458" y="35854"/>
                  </a:lnTo>
                  <a:lnTo>
                    <a:pt x="8627" y="35985"/>
                  </a:lnTo>
                  <a:lnTo>
                    <a:pt x="8814" y="36098"/>
                  </a:lnTo>
                  <a:lnTo>
                    <a:pt x="9189" y="36323"/>
                  </a:lnTo>
                  <a:lnTo>
                    <a:pt x="9377" y="36435"/>
                  </a:lnTo>
                  <a:lnTo>
                    <a:pt x="9564" y="36567"/>
                  </a:lnTo>
                  <a:lnTo>
                    <a:pt x="9714" y="36717"/>
                  </a:lnTo>
                  <a:lnTo>
                    <a:pt x="9845" y="36885"/>
                  </a:lnTo>
                  <a:lnTo>
                    <a:pt x="9939" y="37092"/>
                  </a:lnTo>
                  <a:lnTo>
                    <a:pt x="10014" y="37298"/>
                  </a:lnTo>
                  <a:lnTo>
                    <a:pt x="10052" y="37504"/>
                  </a:lnTo>
                  <a:lnTo>
                    <a:pt x="10052" y="37729"/>
                  </a:lnTo>
                  <a:lnTo>
                    <a:pt x="10033" y="37954"/>
                  </a:lnTo>
                  <a:lnTo>
                    <a:pt x="10014" y="38179"/>
                  </a:lnTo>
                  <a:lnTo>
                    <a:pt x="9920" y="38648"/>
                  </a:lnTo>
                  <a:lnTo>
                    <a:pt x="9808" y="39117"/>
                  </a:lnTo>
                  <a:lnTo>
                    <a:pt x="9752" y="39361"/>
                  </a:lnTo>
                  <a:lnTo>
                    <a:pt x="9714" y="39586"/>
                  </a:lnTo>
                  <a:lnTo>
                    <a:pt x="9695" y="39829"/>
                  </a:lnTo>
                  <a:lnTo>
                    <a:pt x="9695" y="40054"/>
                  </a:lnTo>
                  <a:lnTo>
                    <a:pt x="9714" y="40279"/>
                  </a:lnTo>
                  <a:lnTo>
                    <a:pt x="9770" y="40504"/>
                  </a:lnTo>
                  <a:lnTo>
                    <a:pt x="9845" y="40711"/>
                  </a:lnTo>
                  <a:lnTo>
                    <a:pt x="9939" y="40898"/>
                  </a:lnTo>
                  <a:lnTo>
                    <a:pt x="10070" y="41067"/>
                  </a:lnTo>
                  <a:lnTo>
                    <a:pt x="10202" y="41217"/>
                  </a:lnTo>
                  <a:lnTo>
                    <a:pt x="10352" y="41367"/>
                  </a:lnTo>
                  <a:lnTo>
                    <a:pt x="10521" y="41480"/>
                  </a:lnTo>
                  <a:lnTo>
                    <a:pt x="10896" y="41705"/>
                  </a:lnTo>
                  <a:lnTo>
                    <a:pt x="11683" y="42136"/>
                  </a:lnTo>
                  <a:lnTo>
                    <a:pt x="12058" y="42361"/>
                  </a:lnTo>
                  <a:lnTo>
                    <a:pt x="12227" y="42492"/>
                  </a:lnTo>
                  <a:lnTo>
                    <a:pt x="12396" y="42642"/>
                  </a:lnTo>
                  <a:lnTo>
                    <a:pt x="12621" y="42867"/>
                  </a:lnTo>
                  <a:lnTo>
                    <a:pt x="12808" y="43130"/>
                  </a:lnTo>
                  <a:lnTo>
                    <a:pt x="12977" y="43430"/>
                  </a:lnTo>
                  <a:lnTo>
                    <a:pt x="13127" y="43730"/>
                  </a:lnTo>
                  <a:lnTo>
                    <a:pt x="13240" y="44030"/>
                  </a:lnTo>
                  <a:lnTo>
                    <a:pt x="13352" y="44367"/>
                  </a:lnTo>
                  <a:lnTo>
                    <a:pt x="13446" y="44686"/>
                  </a:lnTo>
                  <a:lnTo>
                    <a:pt x="13521" y="45024"/>
                  </a:lnTo>
                  <a:lnTo>
                    <a:pt x="13671" y="45699"/>
                  </a:lnTo>
                  <a:lnTo>
                    <a:pt x="13840" y="46355"/>
                  </a:lnTo>
                  <a:lnTo>
                    <a:pt x="13933" y="46674"/>
                  </a:lnTo>
                  <a:lnTo>
                    <a:pt x="14046" y="46993"/>
                  </a:lnTo>
                  <a:lnTo>
                    <a:pt x="14196" y="47293"/>
                  </a:lnTo>
                  <a:lnTo>
                    <a:pt x="14346" y="47574"/>
                  </a:lnTo>
                  <a:lnTo>
                    <a:pt x="14533" y="47855"/>
                  </a:lnTo>
                  <a:lnTo>
                    <a:pt x="14777" y="48099"/>
                  </a:lnTo>
                  <a:lnTo>
                    <a:pt x="14890" y="48211"/>
                  </a:lnTo>
                  <a:lnTo>
                    <a:pt x="15021" y="48305"/>
                  </a:lnTo>
                  <a:lnTo>
                    <a:pt x="15152" y="48399"/>
                  </a:lnTo>
                  <a:lnTo>
                    <a:pt x="15302" y="48474"/>
                  </a:lnTo>
                  <a:lnTo>
                    <a:pt x="15433" y="48549"/>
                  </a:lnTo>
                  <a:lnTo>
                    <a:pt x="15583" y="48586"/>
                  </a:lnTo>
                  <a:lnTo>
                    <a:pt x="15733" y="48624"/>
                  </a:lnTo>
                  <a:lnTo>
                    <a:pt x="15883" y="48661"/>
                  </a:lnTo>
                  <a:lnTo>
                    <a:pt x="16184" y="48661"/>
                  </a:lnTo>
                  <a:lnTo>
                    <a:pt x="16334" y="48624"/>
                  </a:lnTo>
                  <a:lnTo>
                    <a:pt x="16484" y="48586"/>
                  </a:lnTo>
                  <a:lnTo>
                    <a:pt x="16915" y="30679"/>
                  </a:lnTo>
                  <a:lnTo>
                    <a:pt x="16934" y="30116"/>
                  </a:lnTo>
                  <a:lnTo>
                    <a:pt x="16971" y="29553"/>
                  </a:lnTo>
                  <a:lnTo>
                    <a:pt x="17065" y="29010"/>
                  </a:lnTo>
                  <a:lnTo>
                    <a:pt x="17121" y="28728"/>
                  </a:lnTo>
                  <a:lnTo>
                    <a:pt x="17177" y="28466"/>
                  </a:lnTo>
                  <a:lnTo>
                    <a:pt x="17271" y="28203"/>
                  </a:lnTo>
                  <a:lnTo>
                    <a:pt x="17365" y="27960"/>
                  </a:lnTo>
                  <a:lnTo>
                    <a:pt x="17477" y="27735"/>
                  </a:lnTo>
                  <a:lnTo>
                    <a:pt x="17609" y="27510"/>
                  </a:lnTo>
                  <a:lnTo>
                    <a:pt x="17740" y="27322"/>
                  </a:lnTo>
                  <a:lnTo>
                    <a:pt x="17909" y="27135"/>
                  </a:lnTo>
                  <a:lnTo>
                    <a:pt x="18096" y="26985"/>
                  </a:lnTo>
                  <a:lnTo>
                    <a:pt x="18302" y="26834"/>
                  </a:lnTo>
                  <a:lnTo>
                    <a:pt x="17740" y="26534"/>
                  </a:lnTo>
                  <a:lnTo>
                    <a:pt x="17177" y="26216"/>
                  </a:lnTo>
                  <a:lnTo>
                    <a:pt x="16634" y="25859"/>
                  </a:lnTo>
                  <a:lnTo>
                    <a:pt x="16109" y="25466"/>
                  </a:lnTo>
                  <a:lnTo>
                    <a:pt x="15583" y="25053"/>
                  </a:lnTo>
                  <a:lnTo>
                    <a:pt x="15096" y="24622"/>
                  </a:lnTo>
                  <a:lnTo>
                    <a:pt x="14608" y="24172"/>
                  </a:lnTo>
                  <a:lnTo>
                    <a:pt x="14140" y="23684"/>
                  </a:lnTo>
                  <a:lnTo>
                    <a:pt x="13690" y="23197"/>
                  </a:lnTo>
                  <a:lnTo>
                    <a:pt x="13258" y="22672"/>
                  </a:lnTo>
                  <a:lnTo>
                    <a:pt x="12846" y="22147"/>
                  </a:lnTo>
                  <a:lnTo>
                    <a:pt x="12452" y="21603"/>
                  </a:lnTo>
                  <a:lnTo>
                    <a:pt x="12077" y="21040"/>
                  </a:lnTo>
                  <a:lnTo>
                    <a:pt x="11702" y="20459"/>
                  </a:lnTo>
                  <a:lnTo>
                    <a:pt x="11364" y="19859"/>
                  </a:lnTo>
                  <a:lnTo>
                    <a:pt x="11027" y="19278"/>
                  </a:lnTo>
                  <a:lnTo>
                    <a:pt x="10727" y="18659"/>
                  </a:lnTo>
                  <a:lnTo>
                    <a:pt x="10427" y="18040"/>
                  </a:lnTo>
                  <a:lnTo>
                    <a:pt x="10145" y="17421"/>
                  </a:lnTo>
                  <a:lnTo>
                    <a:pt x="9883" y="16784"/>
                  </a:lnTo>
                  <a:lnTo>
                    <a:pt x="9620" y="16146"/>
                  </a:lnTo>
                  <a:lnTo>
                    <a:pt x="9395" y="15508"/>
                  </a:lnTo>
                  <a:lnTo>
                    <a:pt x="9152" y="14852"/>
                  </a:lnTo>
                  <a:lnTo>
                    <a:pt x="8945" y="14215"/>
                  </a:lnTo>
                  <a:lnTo>
                    <a:pt x="8533" y="12883"/>
                  </a:lnTo>
                  <a:lnTo>
                    <a:pt x="8158" y="11552"/>
                  </a:lnTo>
                  <a:lnTo>
                    <a:pt x="7820" y="10202"/>
                  </a:lnTo>
                  <a:lnTo>
                    <a:pt x="7502" y="8852"/>
                  </a:lnTo>
                  <a:lnTo>
                    <a:pt x="7220" y="7539"/>
                  </a:lnTo>
                  <a:lnTo>
                    <a:pt x="7051" y="6883"/>
                  </a:lnTo>
                  <a:lnTo>
                    <a:pt x="6901" y="6226"/>
                  </a:lnTo>
                  <a:lnTo>
                    <a:pt x="6714" y="5589"/>
                  </a:lnTo>
                  <a:lnTo>
                    <a:pt x="6508" y="4951"/>
                  </a:lnTo>
                  <a:lnTo>
                    <a:pt x="6283" y="4314"/>
                  </a:lnTo>
                  <a:lnTo>
                    <a:pt x="6020" y="3695"/>
                  </a:lnTo>
                  <a:lnTo>
                    <a:pt x="5720" y="3114"/>
                  </a:lnTo>
                  <a:lnTo>
                    <a:pt x="5570" y="2814"/>
                  </a:lnTo>
                  <a:lnTo>
                    <a:pt x="5383" y="2532"/>
                  </a:lnTo>
                  <a:lnTo>
                    <a:pt x="5214" y="2251"/>
                  </a:lnTo>
                  <a:lnTo>
                    <a:pt x="5008" y="1989"/>
                  </a:lnTo>
                  <a:lnTo>
                    <a:pt x="4801" y="1726"/>
                  </a:lnTo>
                  <a:lnTo>
                    <a:pt x="4595" y="1482"/>
                  </a:lnTo>
                  <a:lnTo>
                    <a:pt x="4370" y="1238"/>
                  </a:lnTo>
                  <a:lnTo>
                    <a:pt x="4145" y="1013"/>
                  </a:lnTo>
                  <a:lnTo>
                    <a:pt x="3901" y="807"/>
                  </a:lnTo>
                  <a:lnTo>
                    <a:pt x="3657" y="620"/>
                  </a:lnTo>
                  <a:lnTo>
                    <a:pt x="3395" y="432"/>
                  </a:lnTo>
                  <a:lnTo>
                    <a:pt x="3132" y="263"/>
                  </a:lnTo>
                  <a:lnTo>
                    <a:pt x="2851" y="132"/>
                  </a:lnTo>
                  <a:lnTo>
                    <a:pt x="2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8;p36">
              <a:extLst>
                <a:ext uri="{FF2B5EF4-FFF2-40B4-BE49-F238E27FC236}">
                  <a16:creationId xmlns:a16="http://schemas.microsoft.com/office/drawing/2014/main" id="{DA16AF57-228C-617D-4CE9-7B4BFC205630}"/>
                </a:ext>
              </a:extLst>
            </p:cNvPr>
            <p:cNvSpPr/>
            <p:nvPr/>
          </p:nvSpPr>
          <p:spPr>
            <a:xfrm>
              <a:off x="2550362" y="1586021"/>
              <a:ext cx="150390" cy="930246"/>
            </a:xfrm>
            <a:custGeom>
              <a:avLst/>
              <a:gdLst/>
              <a:ahLst/>
              <a:cxnLst/>
              <a:rect l="l" t="t" r="r" b="b"/>
              <a:pathLst>
                <a:path w="4220" h="26103" extrusionOk="0">
                  <a:moveTo>
                    <a:pt x="300" y="0"/>
                  </a:moveTo>
                  <a:lnTo>
                    <a:pt x="207" y="1876"/>
                  </a:lnTo>
                  <a:lnTo>
                    <a:pt x="132" y="3751"/>
                  </a:lnTo>
                  <a:lnTo>
                    <a:pt x="75" y="5626"/>
                  </a:lnTo>
                  <a:lnTo>
                    <a:pt x="38" y="7501"/>
                  </a:lnTo>
                  <a:lnTo>
                    <a:pt x="19" y="9395"/>
                  </a:lnTo>
                  <a:lnTo>
                    <a:pt x="0" y="11270"/>
                  </a:lnTo>
                  <a:lnTo>
                    <a:pt x="19" y="13145"/>
                  </a:lnTo>
                  <a:lnTo>
                    <a:pt x="57" y="15020"/>
                  </a:lnTo>
                  <a:lnTo>
                    <a:pt x="75" y="15677"/>
                  </a:lnTo>
                  <a:lnTo>
                    <a:pt x="94" y="16014"/>
                  </a:lnTo>
                  <a:lnTo>
                    <a:pt x="132" y="16352"/>
                  </a:lnTo>
                  <a:lnTo>
                    <a:pt x="188" y="16671"/>
                  </a:lnTo>
                  <a:lnTo>
                    <a:pt x="282" y="16989"/>
                  </a:lnTo>
                  <a:lnTo>
                    <a:pt x="375" y="17289"/>
                  </a:lnTo>
                  <a:lnTo>
                    <a:pt x="525" y="17571"/>
                  </a:lnTo>
                  <a:lnTo>
                    <a:pt x="619" y="17739"/>
                  </a:lnTo>
                  <a:lnTo>
                    <a:pt x="713" y="17889"/>
                  </a:lnTo>
                  <a:lnTo>
                    <a:pt x="957" y="18171"/>
                  </a:lnTo>
                  <a:lnTo>
                    <a:pt x="1200" y="18433"/>
                  </a:lnTo>
                  <a:lnTo>
                    <a:pt x="1463" y="18696"/>
                  </a:lnTo>
                  <a:lnTo>
                    <a:pt x="1725" y="18940"/>
                  </a:lnTo>
                  <a:lnTo>
                    <a:pt x="1988" y="19202"/>
                  </a:lnTo>
                  <a:lnTo>
                    <a:pt x="2250" y="19465"/>
                  </a:lnTo>
                  <a:lnTo>
                    <a:pt x="2475" y="19765"/>
                  </a:lnTo>
                  <a:lnTo>
                    <a:pt x="2569" y="19915"/>
                  </a:lnTo>
                  <a:lnTo>
                    <a:pt x="2663" y="20102"/>
                  </a:lnTo>
                  <a:lnTo>
                    <a:pt x="2832" y="20458"/>
                  </a:lnTo>
                  <a:lnTo>
                    <a:pt x="2963" y="20815"/>
                  </a:lnTo>
                  <a:lnTo>
                    <a:pt x="3057" y="21208"/>
                  </a:lnTo>
                  <a:lnTo>
                    <a:pt x="3113" y="21602"/>
                  </a:lnTo>
                  <a:lnTo>
                    <a:pt x="3169" y="21996"/>
                  </a:lnTo>
                  <a:lnTo>
                    <a:pt x="3207" y="22409"/>
                  </a:lnTo>
                  <a:lnTo>
                    <a:pt x="3226" y="22821"/>
                  </a:lnTo>
                  <a:lnTo>
                    <a:pt x="3263" y="23665"/>
                  </a:lnTo>
                  <a:lnTo>
                    <a:pt x="3282" y="24096"/>
                  </a:lnTo>
                  <a:lnTo>
                    <a:pt x="3319" y="24509"/>
                  </a:lnTo>
                  <a:lnTo>
                    <a:pt x="3376" y="24921"/>
                  </a:lnTo>
                  <a:lnTo>
                    <a:pt x="3432" y="25315"/>
                  </a:lnTo>
                  <a:lnTo>
                    <a:pt x="3544" y="25709"/>
                  </a:lnTo>
                  <a:lnTo>
                    <a:pt x="3676" y="26103"/>
                  </a:lnTo>
                  <a:lnTo>
                    <a:pt x="3657" y="24884"/>
                  </a:lnTo>
                  <a:lnTo>
                    <a:pt x="3657" y="23684"/>
                  </a:lnTo>
                  <a:lnTo>
                    <a:pt x="3676" y="22484"/>
                  </a:lnTo>
                  <a:lnTo>
                    <a:pt x="3732" y="21265"/>
                  </a:lnTo>
                  <a:lnTo>
                    <a:pt x="3788" y="20065"/>
                  </a:lnTo>
                  <a:lnTo>
                    <a:pt x="3882" y="18865"/>
                  </a:lnTo>
                  <a:lnTo>
                    <a:pt x="3994" y="17664"/>
                  </a:lnTo>
                  <a:lnTo>
                    <a:pt x="4144" y="16464"/>
                  </a:lnTo>
                  <a:lnTo>
                    <a:pt x="4201" y="15977"/>
                  </a:lnTo>
                  <a:lnTo>
                    <a:pt x="4219" y="15714"/>
                  </a:lnTo>
                  <a:lnTo>
                    <a:pt x="4219" y="15470"/>
                  </a:lnTo>
                  <a:lnTo>
                    <a:pt x="4201" y="15227"/>
                  </a:lnTo>
                  <a:lnTo>
                    <a:pt x="4182" y="14983"/>
                  </a:lnTo>
                  <a:lnTo>
                    <a:pt x="4126" y="14739"/>
                  </a:lnTo>
                  <a:lnTo>
                    <a:pt x="4051" y="14514"/>
                  </a:lnTo>
                  <a:lnTo>
                    <a:pt x="3994" y="14364"/>
                  </a:lnTo>
                  <a:lnTo>
                    <a:pt x="3919" y="14233"/>
                  </a:lnTo>
                  <a:lnTo>
                    <a:pt x="3751" y="13970"/>
                  </a:lnTo>
                  <a:lnTo>
                    <a:pt x="3394" y="13483"/>
                  </a:lnTo>
                  <a:lnTo>
                    <a:pt x="3226" y="13239"/>
                  </a:lnTo>
                  <a:lnTo>
                    <a:pt x="3076" y="12995"/>
                  </a:lnTo>
                  <a:lnTo>
                    <a:pt x="2944" y="12751"/>
                  </a:lnTo>
                  <a:lnTo>
                    <a:pt x="2832" y="12470"/>
                  </a:lnTo>
                  <a:lnTo>
                    <a:pt x="2719" y="12208"/>
                  </a:lnTo>
                  <a:lnTo>
                    <a:pt x="2626" y="11926"/>
                  </a:lnTo>
                  <a:lnTo>
                    <a:pt x="2457" y="11364"/>
                  </a:lnTo>
                  <a:lnTo>
                    <a:pt x="2325" y="10783"/>
                  </a:lnTo>
                  <a:lnTo>
                    <a:pt x="2232" y="10201"/>
                  </a:lnTo>
                  <a:lnTo>
                    <a:pt x="2175" y="9601"/>
                  </a:lnTo>
                  <a:lnTo>
                    <a:pt x="2138" y="9001"/>
                  </a:lnTo>
                  <a:lnTo>
                    <a:pt x="2119" y="8420"/>
                  </a:lnTo>
                  <a:lnTo>
                    <a:pt x="2119" y="7820"/>
                  </a:lnTo>
                  <a:lnTo>
                    <a:pt x="2119" y="6620"/>
                  </a:lnTo>
                  <a:lnTo>
                    <a:pt x="2119" y="6038"/>
                  </a:lnTo>
                  <a:lnTo>
                    <a:pt x="2100" y="5438"/>
                  </a:lnTo>
                  <a:lnTo>
                    <a:pt x="2082" y="4838"/>
                  </a:lnTo>
                  <a:lnTo>
                    <a:pt x="2044" y="4257"/>
                  </a:lnTo>
                  <a:lnTo>
                    <a:pt x="1969" y="3657"/>
                  </a:lnTo>
                  <a:lnTo>
                    <a:pt x="1857" y="3076"/>
                  </a:lnTo>
                  <a:lnTo>
                    <a:pt x="1707" y="2494"/>
                  </a:lnTo>
                  <a:lnTo>
                    <a:pt x="1613" y="2213"/>
                  </a:lnTo>
                  <a:lnTo>
                    <a:pt x="1519" y="1932"/>
                  </a:lnTo>
                  <a:lnTo>
                    <a:pt x="1407" y="1669"/>
                  </a:lnTo>
                  <a:lnTo>
                    <a:pt x="1275" y="1407"/>
                  </a:lnTo>
                  <a:lnTo>
                    <a:pt x="1144" y="1144"/>
                  </a:lnTo>
                  <a:lnTo>
                    <a:pt x="1013" y="900"/>
                  </a:lnTo>
                  <a:lnTo>
                    <a:pt x="844" y="657"/>
                  </a:lnTo>
                  <a:lnTo>
                    <a:pt x="675" y="432"/>
                  </a:lnTo>
                  <a:lnTo>
                    <a:pt x="488" y="207"/>
                  </a:lnTo>
                  <a:lnTo>
                    <a:pt x="30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9;p36">
              <a:extLst>
                <a:ext uri="{FF2B5EF4-FFF2-40B4-BE49-F238E27FC236}">
                  <a16:creationId xmlns:a16="http://schemas.microsoft.com/office/drawing/2014/main" id="{45A97C25-7418-75E7-6EA8-4587CEA46115}"/>
                </a:ext>
              </a:extLst>
            </p:cNvPr>
            <p:cNvSpPr/>
            <p:nvPr/>
          </p:nvSpPr>
          <p:spPr>
            <a:xfrm>
              <a:off x="2727451" y="2281690"/>
              <a:ext cx="86920" cy="446431"/>
            </a:xfrm>
            <a:custGeom>
              <a:avLst/>
              <a:gdLst/>
              <a:ahLst/>
              <a:cxnLst/>
              <a:rect l="l" t="t" r="r" b="b"/>
              <a:pathLst>
                <a:path w="2439" h="12527" extrusionOk="0">
                  <a:moveTo>
                    <a:pt x="1857" y="1"/>
                  </a:moveTo>
                  <a:lnTo>
                    <a:pt x="1876" y="432"/>
                  </a:lnTo>
                  <a:lnTo>
                    <a:pt x="1894" y="863"/>
                  </a:lnTo>
                  <a:lnTo>
                    <a:pt x="1894" y="1313"/>
                  </a:lnTo>
                  <a:lnTo>
                    <a:pt x="1894" y="1745"/>
                  </a:lnTo>
                  <a:lnTo>
                    <a:pt x="1857" y="2176"/>
                  </a:lnTo>
                  <a:lnTo>
                    <a:pt x="1819" y="2607"/>
                  </a:lnTo>
                  <a:lnTo>
                    <a:pt x="1744" y="3039"/>
                  </a:lnTo>
                  <a:lnTo>
                    <a:pt x="1669" y="3470"/>
                  </a:lnTo>
                  <a:lnTo>
                    <a:pt x="1576" y="3901"/>
                  </a:lnTo>
                  <a:lnTo>
                    <a:pt x="1463" y="4314"/>
                  </a:lnTo>
                  <a:lnTo>
                    <a:pt x="1332" y="4745"/>
                  </a:lnTo>
                  <a:lnTo>
                    <a:pt x="1201" y="5139"/>
                  </a:lnTo>
                  <a:lnTo>
                    <a:pt x="1032" y="5551"/>
                  </a:lnTo>
                  <a:lnTo>
                    <a:pt x="863" y="5945"/>
                  </a:lnTo>
                  <a:lnTo>
                    <a:pt x="676" y="6339"/>
                  </a:lnTo>
                  <a:lnTo>
                    <a:pt x="488" y="6714"/>
                  </a:lnTo>
                  <a:lnTo>
                    <a:pt x="300" y="7051"/>
                  </a:lnTo>
                  <a:lnTo>
                    <a:pt x="132" y="7389"/>
                  </a:lnTo>
                  <a:lnTo>
                    <a:pt x="75" y="7558"/>
                  </a:lnTo>
                  <a:lnTo>
                    <a:pt x="19" y="7745"/>
                  </a:lnTo>
                  <a:lnTo>
                    <a:pt x="0" y="7933"/>
                  </a:lnTo>
                  <a:lnTo>
                    <a:pt x="0" y="8120"/>
                  </a:lnTo>
                  <a:lnTo>
                    <a:pt x="19" y="8252"/>
                  </a:lnTo>
                  <a:lnTo>
                    <a:pt x="57" y="8383"/>
                  </a:lnTo>
                  <a:lnTo>
                    <a:pt x="150" y="8645"/>
                  </a:lnTo>
                  <a:lnTo>
                    <a:pt x="282" y="8908"/>
                  </a:lnTo>
                  <a:lnTo>
                    <a:pt x="394" y="9152"/>
                  </a:lnTo>
                  <a:lnTo>
                    <a:pt x="469" y="9358"/>
                  </a:lnTo>
                  <a:lnTo>
                    <a:pt x="526" y="9545"/>
                  </a:lnTo>
                  <a:lnTo>
                    <a:pt x="563" y="9752"/>
                  </a:lnTo>
                  <a:lnTo>
                    <a:pt x="582" y="9958"/>
                  </a:lnTo>
                  <a:lnTo>
                    <a:pt x="601" y="10183"/>
                  </a:lnTo>
                  <a:lnTo>
                    <a:pt x="619" y="10389"/>
                  </a:lnTo>
                  <a:lnTo>
                    <a:pt x="582" y="10821"/>
                  </a:lnTo>
                  <a:lnTo>
                    <a:pt x="544" y="11252"/>
                  </a:lnTo>
                  <a:lnTo>
                    <a:pt x="450" y="11683"/>
                  </a:lnTo>
                  <a:lnTo>
                    <a:pt x="357" y="12096"/>
                  </a:lnTo>
                  <a:lnTo>
                    <a:pt x="263" y="12527"/>
                  </a:lnTo>
                  <a:lnTo>
                    <a:pt x="826" y="11027"/>
                  </a:lnTo>
                  <a:lnTo>
                    <a:pt x="1107" y="10258"/>
                  </a:lnTo>
                  <a:lnTo>
                    <a:pt x="1369" y="9508"/>
                  </a:lnTo>
                  <a:lnTo>
                    <a:pt x="1613" y="8739"/>
                  </a:lnTo>
                  <a:lnTo>
                    <a:pt x="1838" y="7970"/>
                  </a:lnTo>
                  <a:lnTo>
                    <a:pt x="2026" y="7183"/>
                  </a:lnTo>
                  <a:lnTo>
                    <a:pt x="2194" y="6395"/>
                  </a:lnTo>
                  <a:lnTo>
                    <a:pt x="2307" y="5589"/>
                  </a:lnTo>
                  <a:lnTo>
                    <a:pt x="2401" y="4783"/>
                  </a:lnTo>
                  <a:lnTo>
                    <a:pt x="2419" y="4370"/>
                  </a:lnTo>
                  <a:lnTo>
                    <a:pt x="2438" y="3957"/>
                  </a:lnTo>
                  <a:lnTo>
                    <a:pt x="2438" y="3564"/>
                  </a:lnTo>
                  <a:lnTo>
                    <a:pt x="2438" y="3151"/>
                  </a:lnTo>
                  <a:lnTo>
                    <a:pt x="2401" y="2757"/>
                  </a:lnTo>
                  <a:lnTo>
                    <a:pt x="2382" y="2345"/>
                  </a:lnTo>
                  <a:lnTo>
                    <a:pt x="2326" y="1951"/>
                  </a:lnTo>
                  <a:lnTo>
                    <a:pt x="2251" y="1557"/>
                  </a:lnTo>
                  <a:lnTo>
                    <a:pt x="2176" y="1145"/>
                  </a:lnTo>
                  <a:lnTo>
                    <a:pt x="2082" y="770"/>
                  </a:lnTo>
                  <a:lnTo>
                    <a:pt x="1969" y="376"/>
                  </a:lnTo>
                  <a:lnTo>
                    <a:pt x="1857"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20;p36">
              <a:extLst>
                <a:ext uri="{FF2B5EF4-FFF2-40B4-BE49-F238E27FC236}">
                  <a16:creationId xmlns:a16="http://schemas.microsoft.com/office/drawing/2014/main" id="{412D15EB-C856-28CE-730F-0F65A52C4874}"/>
                </a:ext>
              </a:extLst>
            </p:cNvPr>
            <p:cNvSpPr/>
            <p:nvPr/>
          </p:nvSpPr>
          <p:spPr>
            <a:xfrm>
              <a:off x="2867119" y="2363231"/>
              <a:ext cx="47469" cy="624868"/>
            </a:xfrm>
            <a:custGeom>
              <a:avLst/>
              <a:gdLst/>
              <a:ahLst/>
              <a:cxnLst/>
              <a:rect l="l" t="t" r="r" b="b"/>
              <a:pathLst>
                <a:path w="1332" h="17534" extrusionOk="0">
                  <a:moveTo>
                    <a:pt x="1257" y="1"/>
                  </a:moveTo>
                  <a:lnTo>
                    <a:pt x="1182" y="19"/>
                  </a:lnTo>
                  <a:lnTo>
                    <a:pt x="1107" y="57"/>
                  </a:lnTo>
                  <a:lnTo>
                    <a:pt x="1051" y="132"/>
                  </a:lnTo>
                  <a:lnTo>
                    <a:pt x="1013" y="226"/>
                  </a:lnTo>
                  <a:lnTo>
                    <a:pt x="976" y="338"/>
                  </a:lnTo>
                  <a:lnTo>
                    <a:pt x="938" y="451"/>
                  </a:lnTo>
                  <a:lnTo>
                    <a:pt x="919" y="694"/>
                  </a:lnTo>
                  <a:lnTo>
                    <a:pt x="882" y="1257"/>
                  </a:lnTo>
                  <a:lnTo>
                    <a:pt x="844" y="1838"/>
                  </a:lnTo>
                  <a:lnTo>
                    <a:pt x="826" y="2982"/>
                  </a:lnTo>
                  <a:lnTo>
                    <a:pt x="826" y="5270"/>
                  </a:lnTo>
                  <a:lnTo>
                    <a:pt x="788" y="6395"/>
                  </a:lnTo>
                  <a:lnTo>
                    <a:pt x="769" y="6957"/>
                  </a:lnTo>
                  <a:lnTo>
                    <a:pt x="732" y="7520"/>
                  </a:lnTo>
                  <a:lnTo>
                    <a:pt x="676" y="8083"/>
                  </a:lnTo>
                  <a:lnTo>
                    <a:pt x="619" y="8626"/>
                  </a:lnTo>
                  <a:lnTo>
                    <a:pt x="526" y="9189"/>
                  </a:lnTo>
                  <a:lnTo>
                    <a:pt x="413" y="9733"/>
                  </a:lnTo>
                  <a:lnTo>
                    <a:pt x="169" y="10820"/>
                  </a:lnTo>
                  <a:lnTo>
                    <a:pt x="57" y="11364"/>
                  </a:lnTo>
                  <a:lnTo>
                    <a:pt x="19" y="11645"/>
                  </a:lnTo>
                  <a:lnTo>
                    <a:pt x="1" y="11945"/>
                  </a:lnTo>
                  <a:lnTo>
                    <a:pt x="19" y="12302"/>
                  </a:lnTo>
                  <a:lnTo>
                    <a:pt x="38" y="12658"/>
                  </a:lnTo>
                  <a:lnTo>
                    <a:pt x="94" y="13014"/>
                  </a:lnTo>
                  <a:lnTo>
                    <a:pt x="151" y="13370"/>
                  </a:lnTo>
                  <a:lnTo>
                    <a:pt x="319" y="14064"/>
                  </a:lnTo>
                  <a:lnTo>
                    <a:pt x="526" y="14758"/>
                  </a:lnTo>
                  <a:lnTo>
                    <a:pt x="694" y="15452"/>
                  </a:lnTo>
                  <a:lnTo>
                    <a:pt x="769" y="15789"/>
                  </a:lnTo>
                  <a:lnTo>
                    <a:pt x="826" y="16146"/>
                  </a:lnTo>
                  <a:lnTo>
                    <a:pt x="862" y="16471"/>
                  </a:lnTo>
                  <a:lnTo>
                    <a:pt x="1294" y="3751"/>
                  </a:lnTo>
                  <a:lnTo>
                    <a:pt x="1313" y="2813"/>
                  </a:lnTo>
                  <a:lnTo>
                    <a:pt x="1332" y="1876"/>
                  </a:lnTo>
                  <a:lnTo>
                    <a:pt x="1313" y="938"/>
                  </a:lnTo>
                  <a:lnTo>
                    <a:pt x="1294" y="469"/>
                  </a:lnTo>
                  <a:lnTo>
                    <a:pt x="1257" y="1"/>
                  </a:lnTo>
                  <a:close/>
                  <a:moveTo>
                    <a:pt x="862" y="16471"/>
                  </a:moveTo>
                  <a:lnTo>
                    <a:pt x="826" y="17533"/>
                  </a:lnTo>
                  <a:lnTo>
                    <a:pt x="882" y="17177"/>
                  </a:lnTo>
                  <a:lnTo>
                    <a:pt x="882" y="16840"/>
                  </a:lnTo>
                  <a:lnTo>
                    <a:pt x="863" y="16483"/>
                  </a:lnTo>
                  <a:lnTo>
                    <a:pt x="862" y="1647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21;p36">
              <a:extLst>
                <a:ext uri="{FF2B5EF4-FFF2-40B4-BE49-F238E27FC236}">
                  <a16:creationId xmlns:a16="http://schemas.microsoft.com/office/drawing/2014/main" id="{89E8F570-5BFA-CF5C-0369-202B4C7449DB}"/>
                </a:ext>
              </a:extLst>
            </p:cNvPr>
            <p:cNvSpPr/>
            <p:nvPr/>
          </p:nvSpPr>
          <p:spPr>
            <a:xfrm>
              <a:off x="2752184" y="2165436"/>
              <a:ext cx="96257" cy="602808"/>
            </a:xfrm>
            <a:custGeom>
              <a:avLst/>
              <a:gdLst/>
              <a:ahLst/>
              <a:cxnLst/>
              <a:rect l="l" t="t" r="r" b="b"/>
              <a:pathLst>
                <a:path w="2701" h="16915" extrusionOk="0">
                  <a:moveTo>
                    <a:pt x="2701" y="0"/>
                  </a:moveTo>
                  <a:lnTo>
                    <a:pt x="2588" y="300"/>
                  </a:lnTo>
                  <a:lnTo>
                    <a:pt x="2475" y="619"/>
                  </a:lnTo>
                  <a:lnTo>
                    <a:pt x="2400" y="938"/>
                  </a:lnTo>
                  <a:lnTo>
                    <a:pt x="2344" y="1256"/>
                  </a:lnTo>
                  <a:lnTo>
                    <a:pt x="2288" y="1575"/>
                  </a:lnTo>
                  <a:lnTo>
                    <a:pt x="2250" y="1913"/>
                  </a:lnTo>
                  <a:lnTo>
                    <a:pt x="2213" y="2569"/>
                  </a:lnTo>
                  <a:lnTo>
                    <a:pt x="2194" y="3225"/>
                  </a:lnTo>
                  <a:lnTo>
                    <a:pt x="2213" y="3900"/>
                  </a:lnTo>
                  <a:lnTo>
                    <a:pt x="2250" y="5232"/>
                  </a:lnTo>
                  <a:lnTo>
                    <a:pt x="2250" y="5926"/>
                  </a:lnTo>
                  <a:lnTo>
                    <a:pt x="2232" y="6619"/>
                  </a:lnTo>
                  <a:lnTo>
                    <a:pt x="2194" y="7294"/>
                  </a:lnTo>
                  <a:lnTo>
                    <a:pt x="2138" y="7988"/>
                  </a:lnTo>
                  <a:lnTo>
                    <a:pt x="2063" y="8682"/>
                  </a:lnTo>
                  <a:lnTo>
                    <a:pt x="1969" y="9357"/>
                  </a:lnTo>
                  <a:lnTo>
                    <a:pt x="1857" y="10051"/>
                  </a:lnTo>
                  <a:lnTo>
                    <a:pt x="1725" y="10726"/>
                  </a:lnTo>
                  <a:lnTo>
                    <a:pt x="1575" y="11401"/>
                  </a:lnTo>
                  <a:lnTo>
                    <a:pt x="1407" y="12057"/>
                  </a:lnTo>
                  <a:lnTo>
                    <a:pt x="1219" y="12732"/>
                  </a:lnTo>
                  <a:lnTo>
                    <a:pt x="1013" y="13389"/>
                  </a:lnTo>
                  <a:lnTo>
                    <a:pt x="788" y="14045"/>
                  </a:lnTo>
                  <a:lnTo>
                    <a:pt x="544" y="14683"/>
                  </a:lnTo>
                  <a:lnTo>
                    <a:pt x="282" y="15339"/>
                  </a:lnTo>
                  <a:lnTo>
                    <a:pt x="0" y="15958"/>
                  </a:lnTo>
                  <a:lnTo>
                    <a:pt x="1144" y="16914"/>
                  </a:lnTo>
                  <a:lnTo>
                    <a:pt x="1482" y="15864"/>
                  </a:lnTo>
                  <a:lnTo>
                    <a:pt x="1782" y="14814"/>
                  </a:lnTo>
                  <a:lnTo>
                    <a:pt x="2025" y="13764"/>
                  </a:lnTo>
                  <a:lnTo>
                    <a:pt x="2232" y="12695"/>
                  </a:lnTo>
                  <a:lnTo>
                    <a:pt x="2400" y="11607"/>
                  </a:lnTo>
                  <a:lnTo>
                    <a:pt x="2532" y="10520"/>
                  </a:lnTo>
                  <a:lnTo>
                    <a:pt x="2626" y="9432"/>
                  </a:lnTo>
                  <a:lnTo>
                    <a:pt x="2663" y="8345"/>
                  </a:lnTo>
                  <a:lnTo>
                    <a:pt x="2663" y="7294"/>
                  </a:lnTo>
                  <a:lnTo>
                    <a:pt x="2644" y="6244"/>
                  </a:lnTo>
                  <a:lnTo>
                    <a:pt x="2569" y="4163"/>
                  </a:lnTo>
                  <a:lnTo>
                    <a:pt x="2550" y="3113"/>
                  </a:lnTo>
                  <a:lnTo>
                    <a:pt x="2550" y="2081"/>
                  </a:lnTo>
                  <a:lnTo>
                    <a:pt x="2569" y="1556"/>
                  </a:lnTo>
                  <a:lnTo>
                    <a:pt x="2607" y="1031"/>
                  </a:lnTo>
                  <a:lnTo>
                    <a:pt x="2644" y="506"/>
                  </a:lnTo>
                  <a:lnTo>
                    <a:pt x="2701"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22;p36">
              <a:extLst>
                <a:ext uri="{FF2B5EF4-FFF2-40B4-BE49-F238E27FC236}">
                  <a16:creationId xmlns:a16="http://schemas.microsoft.com/office/drawing/2014/main" id="{FF5CC350-D3C9-43CD-C6FD-B64A6A564847}"/>
                </a:ext>
              </a:extLst>
            </p:cNvPr>
            <p:cNvSpPr/>
            <p:nvPr/>
          </p:nvSpPr>
          <p:spPr>
            <a:xfrm>
              <a:off x="2700722" y="2044443"/>
              <a:ext cx="99607" cy="418384"/>
            </a:xfrm>
            <a:custGeom>
              <a:avLst/>
              <a:gdLst/>
              <a:ahLst/>
              <a:cxnLst/>
              <a:rect l="l" t="t" r="r" b="b"/>
              <a:pathLst>
                <a:path w="2795" h="11740" extrusionOk="0">
                  <a:moveTo>
                    <a:pt x="2101" y="1"/>
                  </a:moveTo>
                  <a:lnTo>
                    <a:pt x="1988" y="20"/>
                  </a:lnTo>
                  <a:lnTo>
                    <a:pt x="1876" y="39"/>
                  </a:lnTo>
                  <a:lnTo>
                    <a:pt x="1782" y="76"/>
                  </a:lnTo>
                  <a:lnTo>
                    <a:pt x="1669" y="132"/>
                  </a:lnTo>
                  <a:lnTo>
                    <a:pt x="1576" y="189"/>
                  </a:lnTo>
                  <a:lnTo>
                    <a:pt x="1501" y="282"/>
                  </a:lnTo>
                  <a:lnTo>
                    <a:pt x="1426" y="357"/>
                  </a:lnTo>
                  <a:lnTo>
                    <a:pt x="1313" y="545"/>
                  </a:lnTo>
                  <a:lnTo>
                    <a:pt x="1219" y="751"/>
                  </a:lnTo>
                  <a:lnTo>
                    <a:pt x="1144" y="957"/>
                  </a:lnTo>
                  <a:lnTo>
                    <a:pt x="1088" y="1182"/>
                  </a:lnTo>
                  <a:lnTo>
                    <a:pt x="938" y="1820"/>
                  </a:lnTo>
                  <a:lnTo>
                    <a:pt x="788" y="2476"/>
                  </a:lnTo>
                  <a:lnTo>
                    <a:pt x="657" y="3133"/>
                  </a:lnTo>
                  <a:lnTo>
                    <a:pt x="525" y="3789"/>
                  </a:lnTo>
                  <a:lnTo>
                    <a:pt x="413" y="4445"/>
                  </a:lnTo>
                  <a:lnTo>
                    <a:pt x="319" y="5101"/>
                  </a:lnTo>
                  <a:lnTo>
                    <a:pt x="225" y="5758"/>
                  </a:lnTo>
                  <a:lnTo>
                    <a:pt x="150" y="6433"/>
                  </a:lnTo>
                  <a:lnTo>
                    <a:pt x="94" y="7089"/>
                  </a:lnTo>
                  <a:lnTo>
                    <a:pt x="57" y="7764"/>
                  </a:lnTo>
                  <a:lnTo>
                    <a:pt x="19" y="8421"/>
                  </a:lnTo>
                  <a:lnTo>
                    <a:pt x="0" y="9096"/>
                  </a:lnTo>
                  <a:lnTo>
                    <a:pt x="0" y="9752"/>
                  </a:lnTo>
                  <a:lnTo>
                    <a:pt x="0" y="10427"/>
                  </a:lnTo>
                  <a:lnTo>
                    <a:pt x="38" y="11083"/>
                  </a:lnTo>
                  <a:lnTo>
                    <a:pt x="75" y="11740"/>
                  </a:lnTo>
                  <a:lnTo>
                    <a:pt x="413" y="9752"/>
                  </a:lnTo>
                  <a:lnTo>
                    <a:pt x="600" y="8739"/>
                  </a:lnTo>
                  <a:lnTo>
                    <a:pt x="807" y="7745"/>
                  </a:lnTo>
                  <a:lnTo>
                    <a:pt x="1032" y="6752"/>
                  </a:lnTo>
                  <a:lnTo>
                    <a:pt x="1313" y="5777"/>
                  </a:lnTo>
                  <a:lnTo>
                    <a:pt x="1463" y="5308"/>
                  </a:lnTo>
                  <a:lnTo>
                    <a:pt x="1613" y="4820"/>
                  </a:lnTo>
                  <a:lnTo>
                    <a:pt x="1782" y="4351"/>
                  </a:lnTo>
                  <a:lnTo>
                    <a:pt x="1969" y="3864"/>
                  </a:lnTo>
                  <a:lnTo>
                    <a:pt x="2251" y="3208"/>
                  </a:lnTo>
                  <a:lnTo>
                    <a:pt x="2382" y="2870"/>
                  </a:lnTo>
                  <a:lnTo>
                    <a:pt x="2513" y="2514"/>
                  </a:lnTo>
                  <a:lnTo>
                    <a:pt x="2626" y="2176"/>
                  </a:lnTo>
                  <a:lnTo>
                    <a:pt x="2719" y="1839"/>
                  </a:lnTo>
                  <a:lnTo>
                    <a:pt x="2776" y="1482"/>
                  </a:lnTo>
                  <a:lnTo>
                    <a:pt x="2794" y="1126"/>
                  </a:lnTo>
                  <a:lnTo>
                    <a:pt x="2794" y="939"/>
                  </a:lnTo>
                  <a:lnTo>
                    <a:pt x="2776" y="770"/>
                  </a:lnTo>
                  <a:lnTo>
                    <a:pt x="2738" y="601"/>
                  </a:lnTo>
                  <a:lnTo>
                    <a:pt x="2663" y="432"/>
                  </a:lnTo>
                  <a:lnTo>
                    <a:pt x="2588" y="301"/>
                  </a:lnTo>
                  <a:lnTo>
                    <a:pt x="2476" y="170"/>
                  </a:lnTo>
                  <a:lnTo>
                    <a:pt x="2363" y="76"/>
                  </a:lnTo>
                  <a:lnTo>
                    <a:pt x="2288" y="39"/>
                  </a:lnTo>
                  <a:lnTo>
                    <a:pt x="2194" y="20"/>
                  </a:lnTo>
                  <a:lnTo>
                    <a:pt x="210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23;p36">
              <a:extLst>
                <a:ext uri="{FF2B5EF4-FFF2-40B4-BE49-F238E27FC236}">
                  <a16:creationId xmlns:a16="http://schemas.microsoft.com/office/drawing/2014/main" id="{B0ED9A1B-1DEF-AA48-B6A3-CE3BE73A6D24}"/>
                </a:ext>
              </a:extLst>
            </p:cNvPr>
            <p:cNvSpPr/>
            <p:nvPr/>
          </p:nvSpPr>
          <p:spPr>
            <a:xfrm>
              <a:off x="1419616" y="2127338"/>
              <a:ext cx="1113351" cy="2198620"/>
            </a:xfrm>
            <a:custGeom>
              <a:avLst/>
              <a:gdLst/>
              <a:ahLst/>
              <a:cxnLst/>
              <a:rect l="l" t="t" r="r" b="b"/>
              <a:pathLst>
                <a:path w="31241" h="61694" extrusionOk="0">
                  <a:moveTo>
                    <a:pt x="0" y="0"/>
                  </a:moveTo>
                  <a:lnTo>
                    <a:pt x="0" y="61693"/>
                  </a:lnTo>
                  <a:lnTo>
                    <a:pt x="31241" y="61693"/>
                  </a:lnTo>
                  <a:lnTo>
                    <a:pt x="3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24;p36">
              <a:extLst>
                <a:ext uri="{FF2B5EF4-FFF2-40B4-BE49-F238E27FC236}">
                  <a16:creationId xmlns:a16="http://schemas.microsoft.com/office/drawing/2014/main" id="{B2F52583-488B-ECAD-A733-17460027E7A8}"/>
                </a:ext>
              </a:extLst>
            </p:cNvPr>
            <p:cNvSpPr/>
            <p:nvPr/>
          </p:nvSpPr>
          <p:spPr>
            <a:xfrm>
              <a:off x="1010626" y="1147629"/>
              <a:ext cx="1035162" cy="3178295"/>
            </a:xfrm>
            <a:custGeom>
              <a:avLst/>
              <a:gdLst/>
              <a:ahLst/>
              <a:cxnLst/>
              <a:rect l="l" t="t" r="r" b="b"/>
              <a:pathLst>
                <a:path w="29047" h="89184" extrusionOk="0">
                  <a:moveTo>
                    <a:pt x="15733" y="0"/>
                  </a:moveTo>
                  <a:lnTo>
                    <a:pt x="15452" y="19"/>
                  </a:lnTo>
                  <a:lnTo>
                    <a:pt x="15152" y="38"/>
                  </a:lnTo>
                  <a:lnTo>
                    <a:pt x="14871" y="94"/>
                  </a:lnTo>
                  <a:lnTo>
                    <a:pt x="14589" y="150"/>
                  </a:lnTo>
                  <a:lnTo>
                    <a:pt x="14289" y="207"/>
                  </a:lnTo>
                  <a:lnTo>
                    <a:pt x="14008" y="300"/>
                  </a:lnTo>
                  <a:lnTo>
                    <a:pt x="13727" y="394"/>
                  </a:lnTo>
                  <a:lnTo>
                    <a:pt x="13445" y="507"/>
                  </a:lnTo>
                  <a:lnTo>
                    <a:pt x="13164" y="657"/>
                  </a:lnTo>
                  <a:lnTo>
                    <a:pt x="12902" y="807"/>
                  </a:lnTo>
                  <a:lnTo>
                    <a:pt x="12620" y="957"/>
                  </a:lnTo>
                  <a:lnTo>
                    <a:pt x="12245" y="1238"/>
                  </a:lnTo>
                  <a:lnTo>
                    <a:pt x="11889" y="1538"/>
                  </a:lnTo>
                  <a:lnTo>
                    <a:pt x="11551" y="1857"/>
                  </a:lnTo>
                  <a:lnTo>
                    <a:pt x="11233" y="2194"/>
                  </a:lnTo>
                  <a:lnTo>
                    <a:pt x="10933" y="2569"/>
                  </a:lnTo>
                  <a:lnTo>
                    <a:pt x="10651" y="2963"/>
                  </a:lnTo>
                  <a:lnTo>
                    <a:pt x="10389" y="3357"/>
                  </a:lnTo>
                  <a:lnTo>
                    <a:pt x="10145" y="3788"/>
                  </a:lnTo>
                  <a:lnTo>
                    <a:pt x="9920" y="4219"/>
                  </a:lnTo>
                  <a:lnTo>
                    <a:pt x="9733" y="4669"/>
                  </a:lnTo>
                  <a:lnTo>
                    <a:pt x="9545" y="5138"/>
                  </a:lnTo>
                  <a:lnTo>
                    <a:pt x="9395" y="5607"/>
                  </a:lnTo>
                  <a:lnTo>
                    <a:pt x="9245" y="6076"/>
                  </a:lnTo>
                  <a:lnTo>
                    <a:pt x="9133" y="6545"/>
                  </a:lnTo>
                  <a:lnTo>
                    <a:pt x="9039" y="7032"/>
                  </a:lnTo>
                  <a:lnTo>
                    <a:pt x="8945" y="7501"/>
                  </a:lnTo>
                  <a:lnTo>
                    <a:pt x="8889" y="7988"/>
                  </a:lnTo>
                  <a:lnTo>
                    <a:pt x="8851" y="8457"/>
                  </a:lnTo>
                  <a:lnTo>
                    <a:pt x="8814" y="8926"/>
                  </a:lnTo>
                  <a:lnTo>
                    <a:pt x="8795" y="9395"/>
                  </a:lnTo>
                  <a:lnTo>
                    <a:pt x="8795" y="9882"/>
                  </a:lnTo>
                  <a:lnTo>
                    <a:pt x="8795" y="10351"/>
                  </a:lnTo>
                  <a:lnTo>
                    <a:pt x="8832" y="11289"/>
                  </a:lnTo>
                  <a:lnTo>
                    <a:pt x="8907" y="12226"/>
                  </a:lnTo>
                  <a:lnTo>
                    <a:pt x="9001" y="13164"/>
                  </a:lnTo>
                  <a:lnTo>
                    <a:pt x="9208" y="15020"/>
                  </a:lnTo>
                  <a:lnTo>
                    <a:pt x="9414" y="17083"/>
                  </a:lnTo>
                  <a:lnTo>
                    <a:pt x="9601" y="19202"/>
                  </a:lnTo>
                  <a:lnTo>
                    <a:pt x="9733" y="21377"/>
                  </a:lnTo>
                  <a:lnTo>
                    <a:pt x="9845" y="23571"/>
                  </a:lnTo>
                  <a:lnTo>
                    <a:pt x="9920" y="25821"/>
                  </a:lnTo>
                  <a:lnTo>
                    <a:pt x="9976" y="28109"/>
                  </a:lnTo>
                  <a:lnTo>
                    <a:pt x="9976" y="30434"/>
                  </a:lnTo>
                  <a:lnTo>
                    <a:pt x="9958" y="32797"/>
                  </a:lnTo>
                  <a:lnTo>
                    <a:pt x="9920" y="35178"/>
                  </a:lnTo>
                  <a:lnTo>
                    <a:pt x="9826" y="37579"/>
                  </a:lnTo>
                  <a:lnTo>
                    <a:pt x="9714" y="39998"/>
                  </a:lnTo>
                  <a:lnTo>
                    <a:pt x="9564" y="42435"/>
                  </a:lnTo>
                  <a:lnTo>
                    <a:pt x="9376" y="44892"/>
                  </a:lnTo>
                  <a:lnTo>
                    <a:pt x="9170" y="47348"/>
                  </a:lnTo>
                  <a:lnTo>
                    <a:pt x="8926" y="49805"/>
                  </a:lnTo>
                  <a:lnTo>
                    <a:pt x="8645" y="52280"/>
                  </a:lnTo>
                  <a:lnTo>
                    <a:pt x="8345" y="54755"/>
                  </a:lnTo>
                  <a:lnTo>
                    <a:pt x="8007" y="57212"/>
                  </a:lnTo>
                  <a:lnTo>
                    <a:pt x="7632" y="59668"/>
                  </a:lnTo>
                  <a:lnTo>
                    <a:pt x="7239" y="62106"/>
                  </a:lnTo>
                  <a:lnTo>
                    <a:pt x="6789" y="64525"/>
                  </a:lnTo>
                  <a:lnTo>
                    <a:pt x="6339" y="66944"/>
                  </a:lnTo>
                  <a:lnTo>
                    <a:pt x="5832" y="69325"/>
                  </a:lnTo>
                  <a:lnTo>
                    <a:pt x="5307" y="71688"/>
                  </a:lnTo>
                  <a:lnTo>
                    <a:pt x="4763" y="74013"/>
                  </a:lnTo>
                  <a:lnTo>
                    <a:pt x="4163" y="76301"/>
                  </a:lnTo>
                  <a:lnTo>
                    <a:pt x="3545" y="78570"/>
                  </a:lnTo>
                  <a:lnTo>
                    <a:pt x="2907" y="80782"/>
                  </a:lnTo>
                  <a:lnTo>
                    <a:pt x="2213" y="82958"/>
                  </a:lnTo>
                  <a:lnTo>
                    <a:pt x="1501" y="85095"/>
                  </a:lnTo>
                  <a:lnTo>
                    <a:pt x="1144" y="86127"/>
                  </a:lnTo>
                  <a:lnTo>
                    <a:pt x="769" y="87158"/>
                  </a:lnTo>
                  <a:lnTo>
                    <a:pt x="394" y="88189"/>
                  </a:lnTo>
                  <a:lnTo>
                    <a:pt x="0" y="89183"/>
                  </a:lnTo>
                  <a:lnTo>
                    <a:pt x="21921" y="89183"/>
                  </a:lnTo>
                  <a:lnTo>
                    <a:pt x="22315" y="88058"/>
                  </a:lnTo>
                  <a:lnTo>
                    <a:pt x="22690" y="86896"/>
                  </a:lnTo>
                  <a:lnTo>
                    <a:pt x="23046" y="85733"/>
                  </a:lnTo>
                  <a:lnTo>
                    <a:pt x="23403" y="84552"/>
                  </a:lnTo>
                  <a:lnTo>
                    <a:pt x="23740" y="83370"/>
                  </a:lnTo>
                  <a:lnTo>
                    <a:pt x="24059" y="82151"/>
                  </a:lnTo>
                  <a:lnTo>
                    <a:pt x="24359" y="80932"/>
                  </a:lnTo>
                  <a:lnTo>
                    <a:pt x="24659" y="79714"/>
                  </a:lnTo>
                  <a:lnTo>
                    <a:pt x="24940" y="78476"/>
                  </a:lnTo>
                  <a:lnTo>
                    <a:pt x="25221" y="77220"/>
                  </a:lnTo>
                  <a:lnTo>
                    <a:pt x="25484" y="75945"/>
                  </a:lnTo>
                  <a:lnTo>
                    <a:pt x="25728" y="74669"/>
                  </a:lnTo>
                  <a:lnTo>
                    <a:pt x="25971" y="73394"/>
                  </a:lnTo>
                  <a:lnTo>
                    <a:pt x="26197" y="72082"/>
                  </a:lnTo>
                  <a:lnTo>
                    <a:pt x="26422" y="70788"/>
                  </a:lnTo>
                  <a:lnTo>
                    <a:pt x="26628" y="69475"/>
                  </a:lnTo>
                  <a:lnTo>
                    <a:pt x="27003" y="66812"/>
                  </a:lnTo>
                  <a:lnTo>
                    <a:pt x="27340" y="64131"/>
                  </a:lnTo>
                  <a:lnTo>
                    <a:pt x="27659" y="61431"/>
                  </a:lnTo>
                  <a:lnTo>
                    <a:pt x="27922" y="58693"/>
                  </a:lnTo>
                  <a:lnTo>
                    <a:pt x="28147" y="55937"/>
                  </a:lnTo>
                  <a:lnTo>
                    <a:pt x="28353" y="53180"/>
                  </a:lnTo>
                  <a:lnTo>
                    <a:pt x="28540" y="50405"/>
                  </a:lnTo>
                  <a:lnTo>
                    <a:pt x="28672" y="47611"/>
                  </a:lnTo>
                  <a:lnTo>
                    <a:pt x="28803" y="44817"/>
                  </a:lnTo>
                  <a:lnTo>
                    <a:pt x="28878" y="42023"/>
                  </a:lnTo>
                  <a:lnTo>
                    <a:pt x="28953" y="39229"/>
                  </a:lnTo>
                  <a:lnTo>
                    <a:pt x="29009" y="36435"/>
                  </a:lnTo>
                  <a:lnTo>
                    <a:pt x="29028" y="33660"/>
                  </a:lnTo>
                  <a:lnTo>
                    <a:pt x="29047" y="30884"/>
                  </a:lnTo>
                  <a:lnTo>
                    <a:pt x="29028" y="28128"/>
                  </a:lnTo>
                  <a:lnTo>
                    <a:pt x="29009" y="25390"/>
                  </a:lnTo>
                  <a:lnTo>
                    <a:pt x="28991" y="22690"/>
                  </a:lnTo>
                  <a:lnTo>
                    <a:pt x="28934" y="19990"/>
                  </a:lnTo>
                  <a:lnTo>
                    <a:pt x="28822" y="14720"/>
                  </a:lnTo>
                  <a:lnTo>
                    <a:pt x="28690" y="9582"/>
                  </a:lnTo>
                  <a:lnTo>
                    <a:pt x="28559" y="4632"/>
                  </a:lnTo>
                  <a:lnTo>
                    <a:pt x="28090" y="4594"/>
                  </a:lnTo>
                  <a:lnTo>
                    <a:pt x="27640" y="4501"/>
                  </a:lnTo>
                  <a:lnTo>
                    <a:pt x="27190" y="4407"/>
                  </a:lnTo>
                  <a:lnTo>
                    <a:pt x="26740" y="4276"/>
                  </a:lnTo>
                  <a:lnTo>
                    <a:pt x="26290" y="4144"/>
                  </a:lnTo>
                  <a:lnTo>
                    <a:pt x="25859" y="3976"/>
                  </a:lnTo>
                  <a:lnTo>
                    <a:pt x="25428" y="3788"/>
                  </a:lnTo>
                  <a:lnTo>
                    <a:pt x="24996" y="3601"/>
                  </a:lnTo>
                  <a:lnTo>
                    <a:pt x="24134" y="3169"/>
                  </a:lnTo>
                  <a:lnTo>
                    <a:pt x="23290" y="2719"/>
                  </a:lnTo>
                  <a:lnTo>
                    <a:pt x="21640" y="1782"/>
                  </a:lnTo>
                  <a:lnTo>
                    <a:pt x="21134" y="1500"/>
                  </a:lnTo>
                  <a:lnTo>
                    <a:pt x="20590" y="1238"/>
                  </a:lnTo>
                  <a:lnTo>
                    <a:pt x="20046" y="975"/>
                  </a:lnTo>
                  <a:lnTo>
                    <a:pt x="19483" y="750"/>
                  </a:lnTo>
                  <a:lnTo>
                    <a:pt x="18921" y="544"/>
                  </a:lnTo>
                  <a:lnTo>
                    <a:pt x="18358" y="357"/>
                  </a:lnTo>
                  <a:lnTo>
                    <a:pt x="17777" y="207"/>
                  </a:lnTo>
                  <a:lnTo>
                    <a:pt x="17196" y="94"/>
                  </a:lnTo>
                  <a:lnTo>
                    <a:pt x="16614" y="19"/>
                  </a:lnTo>
                  <a:lnTo>
                    <a:pt x="16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25;p36">
              <a:extLst>
                <a:ext uri="{FF2B5EF4-FFF2-40B4-BE49-F238E27FC236}">
                  <a16:creationId xmlns:a16="http://schemas.microsoft.com/office/drawing/2014/main" id="{F1055127-38FA-5603-40FF-D27127630B47}"/>
                </a:ext>
              </a:extLst>
            </p:cNvPr>
            <p:cNvSpPr/>
            <p:nvPr/>
          </p:nvSpPr>
          <p:spPr>
            <a:xfrm>
              <a:off x="1365481" y="2425385"/>
              <a:ext cx="604163" cy="1005762"/>
            </a:xfrm>
            <a:custGeom>
              <a:avLst/>
              <a:gdLst/>
              <a:ahLst/>
              <a:cxnLst/>
              <a:rect l="l" t="t" r="r" b="b"/>
              <a:pathLst>
                <a:path w="16953" h="28222" extrusionOk="0">
                  <a:moveTo>
                    <a:pt x="901" y="0"/>
                  </a:moveTo>
                  <a:lnTo>
                    <a:pt x="751" y="19"/>
                  </a:lnTo>
                  <a:lnTo>
                    <a:pt x="619" y="57"/>
                  </a:lnTo>
                  <a:lnTo>
                    <a:pt x="544" y="113"/>
                  </a:lnTo>
                  <a:lnTo>
                    <a:pt x="451" y="169"/>
                  </a:lnTo>
                  <a:lnTo>
                    <a:pt x="319" y="300"/>
                  </a:lnTo>
                  <a:lnTo>
                    <a:pt x="207" y="469"/>
                  </a:lnTo>
                  <a:lnTo>
                    <a:pt x="113" y="657"/>
                  </a:lnTo>
                  <a:lnTo>
                    <a:pt x="57" y="863"/>
                  </a:lnTo>
                  <a:lnTo>
                    <a:pt x="19" y="1069"/>
                  </a:lnTo>
                  <a:lnTo>
                    <a:pt x="1" y="1294"/>
                  </a:lnTo>
                  <a:lnTo>
                    <a:pt x="1" y="1519"/>
                  </a:lnTo>
                  <a:lnTo>
                    <a:pt x="19" y="1838"/>
                  </a:lnTo>
                  <a:lnTo>
                    <a:pt x="76" y="2176"/>
                  </a:lnTo>
                  <a:lnTo>
                    <a:pt x="169" y="2494"/>
                  </a:lnTo>
                  <a:lnTo>
                    <a:pt x="282" y="2813"/>
                  </a:lnTo>
                  <a:lnTo>
                    <a:pt x="413" y="3113"/>
                  </a:lnTo>
                  <a:lnTo>
                    <a:pt x="563" y="3413"/>
                  </a:lnTo>
                  <a:lnTo>
                    <a:pt x="751" y="3676"/>
                  </a:lnTo>
                  <a:lnTo>
                    <a:pt x="957" y="3938"/>
                  </a:lnTo>
                  <a:lnTo>
                    <a:pt x="1107" y="4088"/>
                  </a:lnTo>
                  <a:lnTo>
                    <a:pt x="1276" y="4257"/>
                  </a:lnTo>
                  <a:lnTo>
                    <a:pt x="1613" y="4520"/>
                  </a:lnTo>
                  <a:lnTo>
                    <a:pt x="1951" y="4782"/>
                  </a:lnTo>
                  <a:lnTo>
                    <a:pt x="2326" y="5026"/>
                  </a:lnTo>
                  <a:lnTo>
                    <a:pt x="2682" y="5270"/>
                  </a:lnTo>
                  <a:lnTo>
                    <a:pt x="3038" y="5532"/>
                  </a:lnTo>
                  <a:lnTo>
                    <a:pt x="3395" y="5813"/>
                  </a:lnTo>
                  <a:lnTo>
                    <a:pt x="3545" y="5963"/>
                  </a:lnTo>
                  <a:lnTo>
                    <a:pt x="3695" y="6114"/>
                  </a:lnTo>
                  <a:lnTo>
                    <a:pt x="3901" y="6339"/>
                  </a:lnTo>
                  <a:lnTo>
                    <a:pt x="4070" y="6582"/>
                  </a:lnTo>
                  <a:lnTo>
                    <a:pt x="4220" y="6826"/>
                  </a:lnTo>
                  <a:lnTo>
                    <a:pt x="4370" y="7089"/>
                  </a:lnTo>
                  <a:lnTo>
                    <a:pt x="4501" y="7351"/>
                  </a:lnTo>
                  <a:lnTo>
                    <a:pt x="4613" y="7614"/>
                  </a:lnTo>
                  <a:lnTo>
                    <a:pt x="4707" y="7914"/>
                  </a:lnTo>
                  <a:lnTo>
                    <a:pt x="4801" y="8195"/>
                  </a:lnTo>
                  <a:lnTo>
                    <a:pt x="4970" y="8795"/>
                  </a:lnTo>
                  <a:lnTo>
                    <a:pt x="5082" y="9414"/>
                  </a:lnTo>
                  <a:lnTo>
                    <a:pt x="5195" y="10033"/>
                  </a:lnTo>
                  <a:lnTo>
                    <a:pt x="5289" y="10670"/>
                  </a:lnTo>
                  <a:lnTo>
                    <a:pt x="5401" y="11308"/>
                  </a:lnTo>
                  <a:lnTo>
                    <a:pt x="5514" y="11945"/>
                  </a:lnTo>
                  <a:lnTo>
                    <a:pt x="5626" y="12545"/>
                  </a:lnTo>
                  <a:lnTo>
                    <a:pt x="5795" y="13145"/>
                  </a:lnTo>
                  <a:lnTo>
                    <a:pt x="5889" y="13427"/>
                  </a:lnTo>
                  <a:lnTo>
                    <a:pt x="5982" y="13708"/>
                  </a:lnTo>
                  <a:lnTo>
                    <a:pt x="6114" y="13989"/>
                  </a:lnTo>
                  <a:lnTo>
                    <a:pt x="6245" y="14252"/>
                  </a:lnTo>
                  <a:lnTo>
                    <a:pt x="6376" y="14514"/>
                  </a:lnTo>
                  <a:lnTo>
                    <a:pt x="6545" y="14758"/>
                  </a:lnTo>
                  <a:lnTo>
                    <a:pt x="6714" y="14983"/>
                  </a:lnTo>
                  <a:lnTo>
                    <a:pt x="6920" y="15208"/>
                  </a:lnTo>
                  <a:lnTo>
                    <a:pt x="7164" y="15452"/>
                  </a:lnTo>
                  <a:lnTo>
                    <a:pt x="7426" y="15658"/>
                  </a:lnTo>
                  <a:lnTo>
                    <a:pt x="7708" y="15846"/>
                  </a:lnTo>
                  <a:lnTo>
                    <a:pt x="7989" y="16014"/>
                  </a:lnTo>
                  <a:lnTo>
                    <a:pt x="8289" y="16183"/>
                  </a:lnTo>
                  <a:lnTo>
                    <a:pt x="8589" y="16333"/>
                  </a:lnTo>
                  <a:lnTo>
                    <a:pt x="9208" y="16596"/>
                  </a:lnTo>
                  <a:lnTo>
                    <a:pt x="9826" y="16877"/>
                  </a:lnTo>
                  <a:lnTo>
                    <a:pt x="10145" y="17008"/>
                  </a:lnTo>
                  <a:lnTo>
                    <a:pt x="10445" y="17177"/>
                  </a:lnTo>
                  <a:lnTo>
                    <a:pt x="10727" y="17327"/>
                  </a:lnTo>
                  <a:lnTo>
                    <a:pt x="11027" y="17515"/>
                  </a:lnTo>
                  <a:lnTo>
                    <a:pt x="11289" y="17702"/>
                  </a:lnTo>
                  <a:lnTo>
                    <a:pt x="11552" y="17927"/>
                  </a:lnTo>
                  <a:lnTo>
                    <a:pt x="11777" y="18171"/>
                  </a:lnTo>
                  <a:lnTo>
                    <a:pt x="12002" y="18415"/>
                  </a:lnTo>
                  <a:lnTo>
                    <a:pt x="12189" y="18677"/>
                  </a:lnTo>
                  <a:lnTo>
                    <a:pt x="12377" y="18958"/>
                  </a:lnTo>
                  <a:lnTo>
                    <a:pt x="12527" y="19258"/>
                  </a:lnTo>
                  <a:lnTo>
                    <a:pt x="12677" y="19558"/>
                  </a:lnTo>
                  <a:lnTo>
                    <a:pt x="12808" y="19877"/>
                  </a:lnTo>
                  <a:lnTo>
                    <a:pt x="12920" y="20196"/>
                  </a:lnTo>
                  <a:lnTo>
                    <a:pt x="13033" y="20534"/>
                  </a:lnTo>
                  <a:lnTo>
                    <a:pt x="13127" y="20871"/>
                  </a:lnTo>
                  <a:lnTo>
                    <a:pt x="13277" y="21546"/>
                  </a:lnTo>
                  <a:lnTo>
                    <a:pt x="13408" y="22240"/>
                  </a:lnTo>
                  <a:lnTo>
                    <a:pt x="13502" y="22934"/>
                  </a:lnTo>
                  <a:lnTo>
                    <a:pt x="13671" y="24321"/>
                  </a:lnTo>
                  <a:lnTo>
                    <a:pt x="13783" y="25015"/>
                  </a:lnTo>
                  <a:lnTo>
                    <a:pt x="13914" y="25709"/>
                  </a:lnTo>
                  <a:lnTo>
                    <a:pt x="13989" y="26047"/>
                  </a:lnTo>
                  <a:lnTo>
                    <a:pt x="14083" y="26384"/>
                  </a:lnTo>
                  <a:lnTo>
                    <a:pt x="14177" y="26703"/>
                  </a:lnTo>
                  <a:lnTo>
                    <a:pt x="14289" y="27022"/>
                  </a:lnTo>
                  <a:lnTo>
                    <a:pt x="14421" y="27340"/>
                  </a:lnTo>
                  <a:lnTo>
                    <a:pt x="14552" y="27640"/>
                  </a:lnTo>
                  <a:lnTo>
                    <a:pt x="14721" y="27940"/>
                  </a:lnTo>
                  <a:lnTo>
                    <a:pt x="14889" y="28222"/>
                  </a:lnTo>
                  <a:lnTo>
                    <a:pt x="15283" y="26740"/>
                  </a:lnTo>
                  <a:lnTo>
                    <a:pt x="15621" y="25221"/>
                  </a:lnTo>
                  <a:lnTo>
                    <a:pt x="15921" y="23703"/>
                  </a:lnTo>
                  <a:lnTo>
                    <a:pt x="16202" y="22184"/>
                  </a:lnTo>
                  <a:lnTo>
                    <a:pt x="16427" y="20646"/>
                  </a:lnTo>
                  <a:lnTo>
                    <a:pt x="16615" y="19108"/>
                  </a:lnTo>
                  <a:lnTo>
                    <a:pt x="16746" y="17552"/>
                  </a:lnTo>
                  <a:lnTo>
                    <a:pt x="16858" y="15996"/>
                  </a:lnTo>
                  <a:lnTo>
                    <a:pt x="16933" y="14458"/>
                  </a:lnTo>
                  <a:lnTo>
                    <a:pt x="16952" y="12902"/>
                  </a:lnTo>
                  <a:lnTo>
                    <a:pt x="16933" y="11345"/>
                  </a:lnTo>
                  <a:lnTo>
                    <a:pt x="16896" y="9789"/>
                  </a:lnTo>
                  <a:lnTo>
                    <a:pt x="16802" y="8232"/>
                  </a:lnTo>
                  <a:lnTo>
                    <a:pt x="16671" y="6695"/>
                  </a:lnTo>
                  <a:lnTo>
                    <a:pt x="16483" y="5138"/>
                  </a:lnTo>
                  <a:lnTo>
                    <a:pt x="16277" y="3601"/>
                  </a:lnTo>
                  <a:lnTo>
                    <a:pt x="15358" y="3507"/>
                  </a:lnTo>
                  <a:lnTo>
                    <a:pt x="14421" y="3413"/>
                  </a:lnTo>
                  <a:lnTo>
                    <a:pt x="13502" y="3282"/>
                  </a:lnTo>
                  <a:lnTo>
                    <a:pt x="12564" y="3151"/>
                  </a:lnTo>
                  <a:lnTo>
                    <a:pt x="11645" y="2982"/>
                  </a:lnTo>
                  <a:lnTo>
                    <a:pt x="10727" y="2813"/>
                  </a:lnTo>
                  <a:lnTo>
                    <a:pt x="9808" y="2626"/>
                  </a:lnTo>
                  <a:lnTo>
                    <a:pt x="8908" y="2419"/>
                  </a:lnTo>
                  <a:lnTo>
                    <a:pt x="7989" y="2194"/>
                  </a:lnTo>
                  <a:lnTo>
                    <a:pt x="7089" y="1969"/>
                  </a:lnTo>
                  <a:lnTo>
                    <a:pt x="6189" y="1707"/>
                  </a:lnTo>
                  <a:lnTo>
                    <a:pt x="5289" y="1444"/>
                  </a:lnTo>
                  <a:lnTo>
                    <a:pt x="4388" y="1144"/>
                  </a:lnTo>
                  <a:lnTo>
                    <a:pt x="3507" y="844"/>
                  </a:lnTo>
                  <a:lnTo>
                    <a:pt x="2607" y="526"/>
                  </a:lnTo>
                  <a:lnTo>
                    <a:pt x="1726" y="188"/>
                  </a:lnTo>
                  <a:lnTo>
                    <a:pt x="1463" y="94"/>
                  </a:lnTo>
                  <a:lnTo>
                    <a:pt x="1182" y="19"/>
                  </a:lnTo>
                  <a:lnTo>
                    <a:pt x="1032"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26;p36">
              <a:extLst>
                <a:ext uri="{FF2B5EF4-FFF2-40B4-BE49-F238E27FC236}">
                  <a16:creationId xmlns:a16="http://schemas.microsoft.com/office/drawing/2014/main" id="{EAD7927B-BB13-7928-35DD-7EE0CB3757AE}"/>
                </a:ext>
              </a:extLst>
            </p:cNvPr>
            <p:cNvSpPr/>
            <p:nvPr/>
          </p:nvSpPr>
          <p:spPr>
            <a:xfrm>
              <a:off x="1489789" y="1397564"/>
              <a:ext cx="766527" cy="1613880"/>
            </a:xfrm>
            <a:custGeom>
              <a:avLst/>
              <a:gdLst/>
              <a:ahLst/>
              <a:cxnLst/>
              <a:rect l="l" t="t" r="r" b="b"/>
              <a:pathLst>
                <a:path w="21509" h="45286" extrusionOk="0">
                  <a:moveTo>
                    <a:pt x="1969" y="0"/>
                  </a:moveTo>
                  <a:lnTo>
                    <a:pt x="113" y="16371"/>
                  </a:lnTo>
                  <a:lnTo>
                    <a:pt x="57" y="16858"/>
                  </a:lnTo>
                  <a:lnTo>
                    <a:pt x="19" y="17346"/>
                  </a:lnTo>
                  <a:lnTo>
                    <a:pt x="0" y="17833"/>
                  </a:lnTo>
                  <a:lnTo>
                    <a:pt x="38" y="18321"/>
                  </a:lnTo>
                  <a:lnTo>
                    <a:pt x="57" y="18565"/>
                  </a:lnTo>
                  <a:lnTo>
                    <a:pt x="94" y="18790"/>
                  </a:lnTo>
                  <a:lnTo>
                    <a:pt x="150" y="19015"/>
                  </a:lnTo>
                  <a:lnTo>
                    <a:pt x="225" y="19240"/>
                  </a:lnTo>
                  <a:lnTo>
                    <a:pt x="300" y="19465"/>
                  </a:lnTo>
                  <a:lnTo>
                    <a:pt x="413" y="19671"/>
                  </a:lnTo>
                  <a:lnTo>
                    <a:pt x="525" y="19877"/>
                  </a:lnTo>
                  <a:lnTo>
                    <a:pt x="675" y="20065"/>
                  </a:lnTo>
                  <a:lnTo>
                    <a:pt x="900" y="20290"/>
                  </a:lnTo>
                  <a:lnTo>
                    <a:pt x="1144" y="20496"/>
                  </a:lnTo>
                  <a:lnTo>
                    <a:pt x="1407" y="20683"/>
                  </a:lnTo>
                  <a:lnTo>
                    <a:pt x="1707" y="20833"/>
                  </a:lnTo>
                  <a:lnTo>
                    <a:pt x="2007" y="20965"/>
                  </a:lnTo>
                  <a:lnTo>
                    <a:pt x="2307" y="21077"/>
                  </a:lnTo>
                  <a:lnTo>
                    <a:pt x="2626" y="21171"/>
                  </a:lnTo>
                  <a:lnTo>
                    <a:pt x="2944" y="21265"/>
                  </a:lnTo>
                  <a:lnTo>
                    <a:pt x="3432" y="21377"/>
                  </a:lnTo>
                  <a:lnTo>
                    <a:pt x="3919" y="21490"/>
                  </a:lnTo>
                  <a:lnTo>
                    <a:pt x="4932" y="21677"/>
                  </a:lnTo>
                  <a:lnTo>
                    <a:pt x="5926" y="21884"/>
                  </a:lnTo>
                  <a:lnTo>
                    <a:pt x="6432" y="21996"/>
                  </a:lnTo>
                  <a:lnTo>
                    <a:pt x="6920" y="22127"/>
                  </a:lnTo>
                  <a:lnTo>
                    <a:pt x="7389" y="22277"/>
                  </a:lnTo>
                  <a:lnTo>
                    <a:pt x="7857" y="22427"/>
                  </a:lnTo>
                  <a:lnTo>
                    <a:pt x="8307" y="22615"/>
                  </a:lnTo>
                  <a:lnTo>
                    <a:pt x="8739" y="22840"/>
                  </a:lnTo>
                  <a:lnTo>
                    <a:pt x="9132" y="23084"/>
                  </a:lnTo>
                  <a:lnTo>
                    <a:pt x="9526" y="23365"/>
                  </a:lnTo>
                  <a:lnTo>
                    <a:pt x="9714" y="23515"/>
                  </a:lnTo>
                  <a:lnTo>
                    <a:pt x="9883" y="23684"/>
                  </a:lnTo>
                  <a:lnTo>
                    <a:pt x="10051" y="23853"/>
                  </a:lnTo>
                  <a:lnTo>
                    <a:pt x="10220" y="24040"/>
                  </a:lnTo>
                  <a:lnTo>
                    <a:pt x="10408" y="24284"/>
                  </a:lnTo>
                  <a:lnTo>
                    <a:pt x="10576" y="24528"/>
                  </a:lnTo>
                  <a:lnTo>
                    <a:pt x="10726" y="24790"/>
                  </a:lnTo>
                  <a:lnTo>
                    <a:pt x="10876" y="25071"/>
                  </a:lnTo>
                  <a:lnTo>
                    <a:pt x="10989" y="25353"/>
                  </a:lnTo>
                  <a:lnTo>
                    <a:pt x="11101" y="25634"/>
                  </a:lnTo>
                  <a:lnTo>
                    <a:pt x="11195" y="25915"/>
                  </a:lnTo>
                  <a:lnTo>
                    <a:pt x="11289" y="26215"/>
                  </a:lnTo>
                  <a:lnTo>
                    <a:pt x="11439" y="26815"/>
                  </a:lnTo>
                  <a:lnTo>
                    <a:pt x="11551" y="27434"/>
                  </a:lnTo>
                  <a:lnTo>
                    <a:pt x="11645" y="28053"/>
                  </a:lnTo>
                  <a:lnTo>
                    <a:pt x="11739" y="28672"/>
                  </a:lnTo>
                  <a:lnTo>
                    <a:pt x="13877" y="45286"/>
                  </a:lnTo>
                  <a:lnTo>
                    <a:pt x="14139" y="43729"/>
                  </a:lnTo>
                  <a:lnTo>
                    <a:pt x="14383" y="42154"/>
                  </a:lnTo>
                  <a:lnTo>
                    <a:pt x="14589" y="40598"/>
                  </a:lnTo>
                  <a:lnTo>
                    <a:pt x="14758" y="39023"/>
                  </a:lnTo>
                  <a:lnTo>
                    <a:pt x="14889" y="37447"/>
                  </a:lnTo>
                  <a:lnTo>
                    <a:pt x="15002" y="35872"/>
                  </a:lnTo>
                  <a:lnTo>
                    <a:pt x="15077" y="34297"/>
                  </a:lnTo>
                  <a:lnTo>
                    <a:pt x="15114" y="32722"/>
                  </a:lnTo>
                  <a:lnTo>
                    <a:pt x="15133" y="31897"/>
                  </a:lnTo>
                  <a:lnTo>
                    <a:pt x="15152" y="31503"/>
                  </a:lnTo>
                  <a:lnTo>
                    <a:pt x="15189" y="31091"/>
                  </a:lnTo>
                  <a:lnTo>
                    <a:pt x="15245" y="30697"/>
                  </a:lnTo>
                  <a:lnTo>
                    <a:pt x="15339" y="30303"/>
                  </a:lnTo>
                  <a:lnTo>
                    <a:pt x="15471" y="29928"/>
                  </a:lnTo>
                  <a:lnTo>
                    <a:pt x="15546" y="29741"/>
                  </a:lnTo>
                  <a:lnTo>
                    <a:pt x="15621" y="29572"/>
                  </a:lnTo>
                  <a:lnTo>
                    <a:pt x="15733" y="29384"/>
                  </a:lnTo>
                  <a:lnTo>
                    <a:pt x="15827" y="29215"/>
                  </a:lnTo>
                  <a:lnTo>
                    <a:pt x="16071" y="28897"/>
                  </a:lnTo>
                  <a:lnTo>
                    <a:pt x="16352" y="28597"/>
                  </a:lnTo>
                  <a:lnTo>
                    <a:pt x="16633" y="28334"/>
                  </a:lnTo>
                  <a:lnTo>
                    <a:pt x="16952" y="28072"/>
                  </a:lnTo>
                  <a:lnTo>
                    <a:pt x="17289" y="27828"/>
                  </a:lnTo>
                  <a:lnTo>
                    <a:pt x="17646" y="27603"/>
                  </a:lnTo>
                  <a:lnTo>
                    <a:pt x="18002" y="27378"/>
                  </a:lnTo>
                  <a:lnTo>
                    <a:pt x="18715" y="26947"/>
                  </a:lnTo>
                  <a:lnTo>
                    <a:pt x="19071" y="26722"/>
                  </a:lnTo>
                  <a:lnTo>
                    <a:pt x="19408" y="26478"/>
                  </a:lnTo>
                  <a:lnTo>
                    <a:pt x="19746" y="26234"/>
                  </a:lnTo>
                  <a:lnTo>
                    <a:pt x="20065" y="25971"/>
                  </a:lnTo>
                  <a:lnTo>
                    <a:pt x="20365" y="25690"/>
                  </a:lnTo>
                  <a:lnTo>
                    <a:pt x="20646" y="25390"/>
                  </a:lnTo>
                  <a:lnTo>
                    <a:pt x="20833" y="25109"/>
                  </a:lnTo>
                  <a:lnTo>
                    <a:pt x="21002" y="24828"/>
                  </a:lnTo>
                  <a:lnTo>
                    <a:pt x="21152" y="24528"/>
                  </a:lnTo>
                  <a:lnTo>
                    <a:pt x="21284" y="24209"/>
                  </a:lnTo>
                  <a:lnTo>
                    <a:pt x="21377" y="23890"/>
                  </a:lnTo>
                  <a:lnTo>
                    <a:pt x="21452" y="23571"/>
                  </a:lnTo>
                  <a:lnTo>
                    <a:pt x="21490" y="23234"/>
                  </a:lnTo>
                  <a:lnTo>
                    <a:pt x="21509" y="22896"/>
                  </a:lnTo>
                  <a:lnTo>
                    <a:pt x="21509" y="22559"/>
                  </a:lnTo>
                  <a:lnTo>
                    <a:pt x="21490" y="22240"/>
                  </a:lnTo>
                  <a:lnTo>
                    <a:pt x="21434" y="21902"/>
                  </a:lnTo>
                  <a:lnTo>
                    <a:pt x="21340" y="21584"/>
                  </a:lnTo>
                  <a:lnTo>
                    <a:pt x="21227" y="21265"/>
                  </a:lnTo>
                  <a:lnTo>
                    <a:pt x="21096" y="20965"/>
                  </a:lnTo>
                  <a:lnTo>
                    <a:pt x="20946" y="20665"/>
                  </a:lnTo>
                  <a:lnTo>
                    <a:pt x="20758" y="20383"/>
                  </a:lnTo>
                  <a:lnTo>
                    <a:pt x="20608" y="20215"/>
                  </a:lnTo>
                  <a:lnTo>
                    <a:pt x="20477" y="20046"/>
                  </a:lnTo>
                  <a:lnTo>
                    <a:pt x="20158" y="19746"/>
                  </a:lnTo>
                  <a:lnTo>
                    <a:pt x="19821" y="19483"/>
                  </a:lnTo>
                  <a:lnTo>
                    <a:pt x="19465" y="19258"/>
                  </a:lnTo>
                  <a:lnTo>
                    <a:pt x="19090" y="19052"/>
                  </a:lnTo>
                  <a:lnTo>
                    <a:pt x="18696" y="18865"/>
                  </a:lnTo>
                  <a:lnTo>
                    <a:pt x="18283" y="18715"/>
                  </a:lnTo>
                  <a:lnTo>
                    <a:pt x="17852" y="18583"/>
                  </a:lnTo>
                  <a:lnTo>
                    <a:pt x="17421" y="18490"/>
                  </a:lnTo>
                  <a:lnTo>
                    <a:pt x="16971" y="18396"/>
                  </a:lnTo>
                  <a:lnTo>
                    <a:pt x="16521" y="18321"/>
                  </a:lnTo>
                  <a:lnTo>
                    <a:pt x="16052" y="18283"/>
                  </a:lnTo>
                  <a:lnTo>
                    <a:pt x="15133" y="18208"/>
                  </a:lnTo>
                  <a:lnTo>
                    <a:pt x="14233" y="18152"/>
                  </a:lnTo>
                  <a:lnTo>
                    <a:pt x="8345" y="17964"/>
                  </a:lnTo>
                  <a:lnTo>
                    <a:pt x="7895" y="17946"/>
                  </a:lnTo>
                  <a:lnTo>
                    <a:pt x="7426" y="17908"/>
                  </a:lnTo>
                  <a:lnTo>
                    <a:pt x="6976" y="17852"/>
                  </a:lnTo>
                  <a:lnTo>
                    <a:pt x="6526" y="17777"/>
                  </a:lnTo>
                  <a:lnTo>
                    <a:pt x="6301" y="17721"/>
                  </a:lnTo>
                  <a:lnTo>
                    <a:pt x="6095" y="17664"/>
                  </a:lnTo>
                  <a:lnTo>
                    <a:pt x="5888" y="17589"/>
                  </a:lnTo>
                  <a:lnTo>
                    <a:pt x="5682" y="17496"/>
                  </a:lnTo>
                  <a:lnTo>
                    <a:pt x="5495" y="17383"/>
                  </a:lnTo>
                  <a:lnTo>
                    <a:pt x="5307" y="17271"/>
                  </a:lnTo>
                  <a:lnTo>
                    <a:pt x="5120" y="17139"/>
                  </a:lnTo>
                  <a:lnTo>
                    <a:pt x="4951" y="16989"/>
                  </a:lnTo>
                  <a:lnTo>
                    <a:pt x="4820" y="16839"/>
                  </a:lnTo>
                  <a:lnTo>
                    <a:pt x="4688" y="16689"/>
                  </a:lnTo>
                  <a:lnTo>
                    <a:pt x="4576" y="16539"/>
                  </a:lnTo>
                  <a:lnTo>
                    <a:pt x="4482" y="16352"/>
                  </a:lnTo>
                  <a:lnTo>
                    <a:pt x="4388" y="16183"/>
                  </a:lnTo>
                  <a:lnTo>
                    <a:pt x="4313" y="15996"/>
                  </a:lnTo>
                  <a:lnTo>
                    <a:pt x="4163" y="15621"/>
                  </a:lnTo>
                  <a:lnTo>
                    <a:pt x="4069" y="15227"/>
                  </a:lnTo>
                  <a:lnTo>
                    <a:pt x="3976" y="14833"/>
                  </a:lnTo>
                  <a:lnTo>
                    <a:pt x="3919" y="14420"/>
                  </a:lnTo>
                  <a:lnTo>
                    <a:pt x="3863" y="14008"/>
                  </a:lnTo>
                  <a:lnTo>
                    <a:pt x="1969"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7;p36">
              <a:extLst>
                <a:ext uri="{FF2B5EF4-FFF2-40B4-BE49-F238E27FC236}">
                  <a16:creationId xmlns:a16="http://schemas.microsoft.com/office/drawing/2014/main" id="{9A4062DE-256C-354C-0752-CBE2ECECDFF1}"/>
                </a:ext>
              </a:extLst>
            </p:cNvPr>
            <p:cNvSpPr/>
            <p:nvPr/>
          </p:nvSpPr>
          <p:spPr>
            <a:xfrm>
              <a:off x="1709644" y="1444999"/>
              <a:ext cx="265357" cy="2863544"/>
            </a:xfrm>
            <a:custGeom>
              <a:avLst/>
              <a:gdLst/>
              <a:ahLst/>
              <a:cxnLst/>
              <a:rect l="l" t="t" r="r" b="b"/>
              <a:pathLst>
                <a:path w="7446" h="80352" extrusionOk="0">
                  <a:moveTo>
                    <a:pt x="4389" y="1"/>
                  </a:moveTo>
                  <a:lnTo>
                    <a:pt x="3939" y="95"/>
                  </a:lnTo>
                  <a:lnTo>
                    <a:pt x="4276" y="1632"/>
                  </a:lnTo>
                  <a:lnTo>
                    <a:pt x="4576" y="3170"/>
                  </a:lnTo>
                  <a:lnTo>
                    <a:pt x="4857" y="4707"/>
                  </a:lnTo>
                  <a:lnTo>
                    <a:pt x="5139" y="6264"/>
                  </a:lnTo>
                  <a:lnTo>
                    <a:pt x="5382" y="7820"/>
                  </a:lnTo>
                  <a:lnTo>
                    <a:pt x="5607" y="9377"/>
                  </a:lnTo>
                  <a:lnTo>
                    <a:pt x="5832" y="10952"/>
                  </a:lnTo>
                  <a:lnTo>
                    <a:pt x="6020" y="12527"/>
                  </a:lnTo>
                  <a:lnTo>
                    <a:pt x="6207" y="14102"/>
                  </a:lnTo>
                  <a:lnTo>
                    <a:pt x="6357" y="15677"/>
                  </a:lnTo>
                  <a:lnTo>
                    <a:pt x="6508" y="17252"/>
                  </a:lnTo>
                  <a:lnTo>
                    <a:pt x="6639" y="18846"/>
                  </a:lnTo>
                  <a:lnTo>
                    <a:pt x="6733" y="20421"/>
                  </a:lnTo>
                  <a:lnTo>
                    <a:pt x="6826" y="22015"/>
                  </a:lnTo>
                  <a:lnTo>
                    <a:pt x="6901" y="23609"/>
                  </a:lnTo>
                  <a:lnTo>
                    <a:pt x="6939" y="25203"/>
                  </a:lnTo>
                  <a:lnTo>
                    <a:pt x="6976" y="26797"/>
                  </a:lnTo>
                  <a:lnTo>
                    <a:pt x="6995" y="28391"/>
                  </a:lnTo>
                  <a:lnTo>
                    <a:pt x="6995" y="29985"/>
                  </a:lnTo>
                  <a:lnTo>
                    <a:pt x="6976" y="31579"/>
                  </a:lnTo>
                  <a:lnTo>
                    <a:pt x="6939" y="33172"/>
                  </a:lnTo>
                  <a:lnTo>
                    <a:pt x="6864" y="34766"/>
                  </a:lnTo>
                  <a:lnTo>
                    <a:pt x="6789" y="36360"/>
                  </a:lnTo>
                  <a:lnTo>
                    <a:pt x="6695" y="37954"/>
                  </a:lnTo>
                  <a:lnTo>
                    <a:pt x="6583" y="39548"/>
                  </a:lnTo>
                  <a:lnTo>
                    <a:pt x="6451" y="41142"/>
                  </a:lnTo>
                  <a:lnTo>
                    <a:pt x="6301" y="42736"/>
                  </a:lnTo>
                  <a:lnTo>
                    <a:pt x="6151" y="44311"/>
                  </a:lnTo>
                  <a:lnTo>
                    <a:pt x="5964" y="45886"/>
                  </a:lnTo>
                  <a:lnTo>
                    <a:pt x="5757" y="47480"/>
                  </a:lnTo>
                  <a:lnTo>
                    <a:pt x="5532" y="49055"/>
                  </a:lnTo>
                  <a:lnTo>
                    <a:pt x="5289" y="50612"/>
                  </a:lnTo>
                  <a:lnTo>
                    <a:pt x="4857" y="53462"/>
                  </a:lnTo>
                  <a:lnTo>
                    <a:pt x="4389" y="56743"/>
                  </a:lnTo>
                  <a:lnTo>
                    <a:pt x="3957" y="59706"/>
                  </a:lnTo>
                  <a:lnTo>
                    <a:pt x="3507" y="62856"/>
                  </a:lnTo>
                  <a:lnTo>
                    <a:pt x="3001" y="66082"/>
                  </a:lnTo>
                  <a:lnTo>
                    <a:pt x="2738" y="67694"/>
                  </a:lnTo>
                  <a:lnTo>
                    <a:pt x="2457" y="69307"/>
                  </a:lnTo>
                  <a:lnTo>
                    <a:pt x="2195" y="70863"/>
                  </a:lnTo>
                  <a:lnTo>
                    <a:pt x="1895" y="72401"/>
                  </a:lnTo>
                  <a:lnTo>
                    <a:pt x="1595" y="73901"/>
                  </a:lnTo>
                  <a:lnTo>
                    <a:pt x="1295" y="75326"/>
                  </a:lnTo>
                  <a:lnTo>
                    <a:pt x="976" y="76676"/>
                  </a:lnTo>
                  <a:lnTo>
                    <a:pt x="657" y="77951"/>
                  </a:lnTo>
                  <a:lnTo>
                    <a:pt x="338" y="79133"/>
                  </a:lnTo>
                  <a:lnTo>
                    <a:pt x="1" y="80202"/>
                  </a:lnTo>
                  <a:lnTo>
                    <a:pt x="432" y="80352"/>
                  </a:lnTo>
                  <a:lnTo>
                    <a:pt x="770" y="79264"/>
                  </a:lnTo>
                  <a:lnTo>
                    <a:pt x="1088" y="78083"/>
                  </a:lnTo>
                  <a:lnTo>
                    <a:pt x="1426" y="76808"/>
                  </a:lnTo>
                  <a:lnTo>
                    <a:pt x="1726" y="75439"/>
                  </a:lnTo>
                  <a:lnTo>
                    <a:pt x="2045" y="74014"/>
                  </a:lnTo>
                  <a:lnTo>
                    <a:pt x="2345" y="72513"/>
                  </a:lnTo>
                  <a:lnTo>
                    <a:pt x="2626" y="70976"/>
                  </a:lnTo>
                  <a:lnTo>
                    <a:pt x="2907" y="69401"/>
                  </a:lnTo>
                  <a:lnTo>
                    <a:pt x="3188" y="67788"/>
                  </a:lnTo>
                  <a:lnTo>
                    <a:pt x="3451" y="66175"/>
                  </a:lnTo>
                  <a:lnTo>
                    <a:pt x="3939" y="62931"/>
                  </a:lnTo>
                  <a:lnTo>
                    <a:pt x="4407" y="59781"/>
                  </a:lnTo>
                  <a:lnTo>
                    <a:pt x="4839" y="56800"/>
                  </a:lnTo>
                  <a:lnTo>
                    <a:pt x="5307" y="53518"/>
                  </a:lnTo>
                  <a:lnTo>
                    <a:pt x="5739" y="50687"/>
                  </a:lnTo>
                  <a:lnTo>
                    <a:pt x="5982" y="49111"/>
                  </a:lnTo>
                  <a:lnTo>
                    <a:pt x="6207" y="47536"/>
                  </a:lnTo>
                  <a:lnTo>
                    <a:pt x="6414" y="45942"/>
                  </a:lnTo>
                  <a:lnTo>
                    <a:pt x="6601" y="44367"/>
                  </a:lnTo>
                  <a:lnTo>
                    <a:pt x="6770" y="42773"/>
                  </a:lnTo>
                  <a:lnTo>
                    <a:pt x="6920" y="41179"/>
                  </a:lnTo>
                  <a:lnTo>
                    <a:pt x="7051" y="39586"/>
                  </a:lnTo>
                  <a:lnTo>
                    <a:pt x="7164" y="37992"/>
                  </a:lnTo>
                  <a:lnTo>
                    <a:pt x="7258" y="36398"/>
                  </a:lnTo>
                  <a:lnTo>
                    <a:pt x="7333" y="34785"/>
                  </a:lnTo>
                  <a:lnTo>
                    <a:pt x="7389" y="33191"/>
                  </a:lnTo>
                  <a:lnTo>
                    <a:pt x="7426" y="31597"/>
                  </a:lnTo>
                  <a:lnTo>
                    <a:pt x="7445" y="29985"/>
                  </a:lnTo>
                  <a:lnTo>
                    <a:pt x="7445" y="28391"/>
                  </a:lnTo>
                  <a:lnTo>
                    <a:pt x="7426" y="26797"/>
                  </a:lnTo>
                  <a:lnTo>
                    <a:pt x="7408" y="25184"/>
                  </a:lnTo>
                  <a:lnTo>
                    <a:pt x="7351" y="23590"/>
                  </a:lnTo>
                  <a:lnTo>
                    <a:pt x="7276" y="21996"/>
                  </a:lnTo>
                  <a:lnTo>
                    <a:pt x="7183" y="20403"/>
                  </a:lnTo>
                  <a:lnTo>
                    <a:pt x="7089" y="18809"/>
                  </a:lnTo>
                  <a:lnTo>
                    <a:pt x="6958" y="17215"/>
                  </a:lnTo>
                  <a:lnTo>
                    <a:pt x="6808" y="15640"/>
                  </a:lnTo>
                  <a:lnTo>
                    <a:pt x="6658" y="14046"/>
                  </a:lnTo>
                  <a:lnTo>
                    <a:pt x="6470" y="12471"/>
                  </a:lnTo>
                  <a:lnTo>
                    <a:pt x="6282" y="10895"/>
                  </a:lnTo>
                  <a:lnTo>
                    <a:pt x="6057" y="9320"/>
                  </a:lnTo>
                  <a:lnTo>
                    <a:pt x="5832" y="7745"/>
                  </a:lnTo>
                  <a:lnTo>
                    <a:pt x="5570" y="6189"/>
                  </a:lnTo>
                  <a:lnTo>
                    <a:pt x="5307" y="4632"/>
                  </a:lnTo>
                  <a:lnTo>
                    <a:pt x="5026" y="3076"/>
                  </a:lnTo>
                  <a:lnTo>
                    <a:pt x="4707" y="1538"/>
                  </a:lnTo>
                  <a:lnTo>
                    <a:pt x="4389"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8;p36">
              <a:extLst>
                <a:ext uri="{FF2B5EF4-FFF2-40B4-BE49-F238E27FC236}">
                  <a16:creationId xmlns:a16="http://schemas.microsoft.com/office/drawing/2014/main" id="{EE42FFD5-3FB8-A73C-C682-61820BD06446}"/>
                </a:ext>
              </a:extLst>
            </p:cNvPr>
            <p:cNvSpPr/>
            <p:nvPr/>
          </p:nvSpPr>
          <p:spPr>
            <a:xfrm>
              <a:off x="1980962" y="1222471"/>
              <a:ext cx="1007116" cy="3103456"/>
            </a:xfrm>
            <a:custGeom>
              <a:avLst/>
              <a:gdLst/>
              <a:ahLst/>
              <a:cxnLst/>
              <a:rect l="l" t="t" r="r" b="b"/>
              <a:pathLst>
                <a:path w="28260" h="87084" extrusionOk="0">
                  <a:moveTo>
                    <a:pt x="10052" y="0"/>
                  </a:moveTo>
                  <a:lnTo>
                    <a:pt x="9770" y="19"/>
                  </a:lnTo>
                  <a:lnTo>
                    <a:pt x="9339" y="94"/>
                  </a:lnTo>
                  <a:lnTo>
                    <a:pt x="8927" y="169"/>
                  </a:lnTo>
                  <a:lnTo>
                    <a:pt x="8514" y="300"/>
                  </a:lnTo>
                  <a:lnTo>
                    <a:pt x="8102" y="432"/>
                  </a:lnTo>
                  <a:lnTo>
                    <a:pt x="7689" y="582"/>
                  </a:lnTo>
                  <a:lnTo>
                    <a:pt x="7277" y="769"/>
                  </a:lnTo>
                  <a:lnTo>
                    <a:pt x="6470" y="1144"/>
                  </a:lnTo>
                  <a:lnTo>
                    <a:pt x="5664" y="1519"/>
                  </a:lnTo>
                  <a:lnTo>
                    <a:pt x="4839" y="1876"/>
                  </a:lnTo>
                  <a:lnTo>
                    <a:pt x="4426" y="2044"/>
                  </a:lnTo>
                  <a:lnTo>
                    <a:pt x="4014" y="2194"/>
                  </a:lnTo>
                  <a:lnTo>
                    <a:pt x="3601" y="2326"/>
                  </a:lnTo>
                  <a:lnTo>
                    <a:pt x="3170" y="2419"/>
                  </a:lnTo>
                  <a:lnTo>
                    <a:pt x="2701" y="2494"/>
                  </a:lnTo>
                  <a:lnTo>
                    <a:pt x="2251" y="2551"/>
                  </a:lnTo>
                  <a:lnTo>
                    <a:pt x="1782" y="2551"/>
                  </a:lnTo>
                  <a:lnTo>
                    <a:pt x="1332" y="2532"/>
                  </a:lnTo>
                  <a:lnTo>
                    <a:pt x="1370" y="4726"/>
                  </a:lnTo>
                  <a:lnTo>
                    <a:pt x="1388" y="6920"/>
                  </a:lnTo>
                  <a:lnTo>
                    <a:pt x="1388" y="9133"/>
                  </a:lnTo>
                  <a:lnTo>
                    <a:pt x="1370" y="11326"/>
                  </a:lnTo>
                  <a:lnTo>
                    <a:pt x="1351" y="13539"/>
                  </a:lnTo>
                  <a:lnTo>
                    <a:pt x="1313" y="15733"/>
                  </a:lnTo>
                  <a:lnTo>
                    <a:pt x="1257" y="17946"/>
                  </a:lnTo>
                  <a:lnTo>
                    <a:pt x="1182" y="20140"/>
                  </a:lnTo>
                  <a:lnTo>
                    <a:pt x="1088" y="22352"/>
                  </a:lnTo>
                  <a:lnTo>
                    <a:pt x="995" y="24565"/>
                  </a:lnTo>
                  <a:lnTo>
                    <a:pt x="863" y="26759"/>
                  </a:lnTo>
                  <a:lnTo>
                    <a:pt x="732" y="28972"/>
                  </a:lnTo>
                  <a:lnTo>
                    <a:pt x="563" y="31166"/>
                  </a:lnTo>
                  <a:lnTo>
                    <a:pt x="395" y="33360"/>
                  </a:lnTo>
                  <a:lnTo>
                    <a:pt x="207" y="35572"/>
                  </a:lnTo>
                  <a:lnTo>
                    <a:pt x="1" y="37766"/>
                  </a:lnTo>
                  <a:lnTo>
                    <a:pt x="301" y="40560"/>
                  </a:lnTo>
                  <a:lnTo>
                    <a:pt x="620" y="43523"/>
                  </a:lnTo>
                  <a:lnTo>
                    <a:pt x="1295" y="49805"/>
                  </a:lnTo>
                  <a:lnTo>
                    <a:pt x="1651" y="53086"/>
                  </a:lnTo>
                  <a:lnTo>
                    <a:pt x="2045" y="56443"/>
                  </a:lnTo>
                  <a:lnTo>
                    <a:pt x="2495" y="59800"/>
                  </a:lnTo>
                  <a:lnTo>
                    <a:pt x="2739" y="61487"/>
                  </a:lnTo>
                  <a:lnTo>
                    <a:pt x="2982" y="63175"/>
                  </a:lnTo>
                  <a:lnTo>
                    <a:pt x="3245" y="64844"/>
                  </a:lnTo>
                  <a:lnTo>
                    <a:pt x="3526" y="66513"/>
                  </a:lnTo>
                  <a:lnTo>
                    <a:pt x="3826" y="68182"/>
                  </a:lnTo>
                  <a:lnTo>
                    <a:pt x="4145" y="69813"/>
                  </a:lnTo>
                  <a:lnTo>
                    <a:pt x="4464" y="71444"/>
                  </a:lnTo>
                  <a:lnTo>
                    <a:pt x="4820" y="73038"/>
                  </a:lnTo>
                  <a:lnTo>
                    <a:pt x="5195" y="74613"/>
                  </a:lnTo>
                  <a:lnTo>
                    <a:pt x="5589" y="76170"/>
                  </a:lnTo>
                  <a:lnTo>
                    <a:pt x="6001" y="77670"/>
                  </a:lnTo>
                  <a:lnTo>
                    <a:pt x="6451" y="79151"/>
                  </a:lnTo>
                  <a:lnTo>
                    <a:pt x="6901" y="80595"/>
                  </a:lnTo>
                  <a:lnTo>
                    <a:pt x="7408" y="81983"/>
                  </a:lnTo>
                  <a:lnTo>
                    <a:pt x="7914" y="83333"/>
                  </a:lnTo>
                  <a:lnTo>
                    <a:pt x="8177" y="83989"/>
                  </a:lnTo>
                  <a:lnTo>
                    <a:pt x="8458" y="84646"/>
                  </a:lnTo>
                  <a:lnTo>
                    <a:pt x="8739" y="85264"/>
                  </a:lnTo>
                  <a:lnTo>
                    <a:pt x="9020" y="85883"/>
                  </a:lnTo>
                  <a:lnTo>
                    <a:pt x="9320" y="86502"/>
                  </a:lnTo>
                  <a:lnTo>
                    <a:pt x="9620" y="87083"/>
                  </a:lnTo>
                  <a:lnTo>
                    <a:pt x="28260" y="87083"/>
                  </a:lnTo>
                  <a:lnTo>
                    <a:pt x="27510" y="85227"/>
                  </a:lnTo>
                  <a:lnTo>
                    <a:pt x="26816" y="83314"/>
                  </a:lnTo>
                  <a:lnTo>
                    <a:pt x="26122" y="81345"/>
                  </a:lnTo>
                  <a:lnTo>
                    <a:pt x="25466" y="79339"/>
                  </a:lnTo>
                  <a:lnTo>
                    <a:pt x="24828" y="77257"/>
                  </a:lnTo>
                  <a:lnTo>
                    <a:pt x="24209" y="75157"/>
                  </a:lnTo>
                  <a:lnTo>
                    <a:pt x="23609" y="73001"/>
                  </a:lnTo>
                  <a:lnTo>
                    <a:pt x="23047" y="70807"/>
                  </a:lnTo>
                  <a:lnTo>
                    <a:pt x="22522" y="68575"/>
                  </a:lnTo>
                  <a:lnTo>
                    <a:pt x="21997" y="66325"/>
                  </a:lnTo>
                  <a:lnTo>
                    <a:pt x="21509" y="64037"/>
                  </a:lnTo>
                  <a:lnTo>
                    <a:pt x="21040" y="61731"/>
                  </a:lnTo>
                  <a:lnTo>
                    <a:pt x="20609" y="59387"/>
                  </a:lnTo>
                  <a:lnTo>
                    <a:pt x="20196" y="57043"/>
                  </a:lnTo>
                  <a:lnTo>
                    <a:pt x="19803" y="54680"/>
                  </a:lnTo>
                  <a:lnTo>
                    <a:pt x="19446" y="52299"/>
                  </a:lnTo>
                  <a:lnTo>
                    <a:pt x="19090" y="49917"/>
                  </a:lnTo>
                  <a:lnTo>
                    <a:pt x="18790" y="47517"/>
                  </a:lnTo>
                  <a:lnTo>
                    <a:pt x="18490" y="45136"/>
                  </a:lnTo>
                  <a:lnTo>
                    <a:pt x="18227" y="42736"/>
                  </a:lnTo>
                  <a:lnTo>
                    <a:pt x="18002" y="40354"/>
                  </a:lnTo>
                  <a:lnTo>
                    <a:pt x="17796" y="37973"/>
                  </a:lnTo>
                  <a:lnTo>
                    <a:pt x="17609" y="35610"/>
                  </a:lnTo>
                  <a:lnTo>
                    <a:pt x="17440" y="33247"/>
                  </a:lnTo>
                  <a:lnTo>
                    <a:pt x="17309" y="30922"/>
                  </a:lnTo>
                  <a:lnTo>
                    <a:pt x="17196" y="28597"/>
                  </a:lnTo>
                  <a:lnTo>
                    <a:pt x="17121" y="26309"/>
                  </a:lnTo>
                  <a:lnTo>
                    <a:pt x="17065" y="24059"/>
                  </a:lnTo>
                  <a:lnTo>
                    <a:pt x="17027" y="21827"/>
                  </a:lnTo>
                  <a:lnTo>
                    <a:pt x="17027" y="19633"/>
                  </a:lnTo>
                  <a:lnTo>
                    <a:pt x="17046" y="17477"/>
                  </a:lnTo>
                  <a:lnTo>
                    <a:pt x="17102" y="15358"/>
                  </a:lnTo>
                  <a:lnTo>
                    <a:pt x="17140" y="14064"/>
                  </a:lnTo>
                  <a:lnTo>
                    <a:pt x="17177" y="12789"/>
                  </a:lnTo>
                  <a:lnTo>
                    <a:pt x="17196" y="11514"/>
                  </a:lnTo>
                  <a:lnTo>
                    <a:pt x="17177" y="10876"/>
                  </a:lnTo>
                  <a:lnTo>
                    <a:pt x="17159" y="10239"/>
                  </a:lnTo>
                  <a:lnTo>
                    <a:pt x="17140" y="9601"/>
                  </a:lnTo>
                  <a:lnTo>
                    <a:pt x="17084" y="8982"/>
                  </a:lnTo>
                  <a:lnTo>
                    <a:pt x="17027" y="8364"/>
                  </a:lnTo>
                  <a:lnTo>
                    <a:pt x="16934" y="7745"/>
                  </a:lnTo>
                  <a:lnTo>
                    <a:pt x="16840" y="7145"/>
                  </a:lnTo>
                  <a:lnTo>
                    <a:pt x="16709" y="6545"/>
                  </a:lnTo>
                  <a:lnTo>
                    <a:pt x="16577" y="5945"/>
                  </a:lnTo>
                  <a:lnTo>
                    <a:pt x="16390" y="5363"/>
                  </a:lnTo>
                  <a:lnTo>
                    <a:pt x="16184" y="4782"/>
                  </a:lnTo>
                  <a:lnTo>
                    <a:pt x="15959" y="4238"/>
                  </a:lnTo>
                  <a:lnTo>
                    <a:pt x="15677" y="3695"/>
                  </a:lnTo>
                  <a:lnTo>
                    <a:pt x="15377" y="3188"/>
                  </a:lnTo>
                  <a:lnTo>
                    <a:pt x="15040" y="2701"/>
                  </a:lnTo>
                  <a:lnTo>
                    <a:pt x="14665" y="2232"/>
                  </a:lnTo>
                  <a:lnTo>
                    <a:pt x="14290" y="1801"/>
                  </a:lnTo>
                  <a:lnTo>
                    <a:pt x="14083" y="1613"/>
                  </a:lnTo>
                  <a:lnTo>
                    <a:pt x="13858" y="1426"/>
                  </a:lnTo>
                  <a:lnTo>
                    <a:pt x="13652" y="1238"/>
                  </a:lnTo>
                  <a:lnTo>
                    <a:pt x="13427" y="1069"/>
                  </a:lnTo>
                  <a:lnTo>
                    <a:pt x="13183" y="901"/>
                  </a:lnTo>
                  <a:lnTo>
                    <a:pt x="12958" y="751"/>
                  </a:lnTo>
                  <a:lnTo>
                    <a:pt x="12714" y="619"/>
                  </a:lnTo>
                  <a:lnTo>
                    <a:pt x="12471" y="507"/>
                  </a:lnTo>
                  <a:lnTo>
                    <a:pt x="12227" y="394"/>
                  </a:lnTo>
                  <a:lnTo>
                    <a:pt x="11964" y="282"/>
                  </a:lnTo>
                  <a:lnTo>
                    <a:pt x="11702" y="207"/>
                  </a:lnTo>
                  <a:lnTo>
                    <a:pt x="11439" y="132"/>
                  </a:lnTo>
                  <a:lnTo>
                    <a:pt x="11177" y="75"/>
                  </a:lnTo>
                  <a:lnTo>
                    <a:pt x="10896" y="38"/>
                  </a:lnTo>
                  <a:lnTo>
                    <a:pt x="10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9;p36">
              <a:extLst>
                <a:ext uri="{FF2B5EF4-FFF2-40B4-BE49-F238E27FC236}">
                  <a16:creationId xmlns:a16="http://schemas.microsoft.com/office/drawing/2014/main" id="{37957230-4070-C368-A648-ED3CCB715705}"/>
                </a:ext>
              </a:extLst>
            </p:cNvPr>
            <p:cNvSpPr/>
            <p:nvPr/>
          </p:nvSpPr>
          <p:spPr>
            <a:xfrm>
              <a:off x="1914816" y="1263241"/>
              <a:ext cx="139699" cy="1269728"/>
            </a:xfrm>
            <a:custGeom>
              <a:avLst/>
              <a:gdLst/>
              <a:ahLst/>
              <a:cxnLst/>
              <a:rect l="l" t="t" r="r" b="b"/>
              <a:pathLst>
                <a:path w="3920" h="35629" extrusionOk="0">
                  <a:moveTo>
                    <a:pt x="0" y="0"/>
                  </a:moveTo>
                  <a:lnTo>
                    <a:pt x="75" y="357"/>
                  </a:lnTo>
                  <a:lnTo>
                    <a:pt x="113" y="694"/>
                  </a:lnTo>
                  <a:lnTo>
                    <a:pt x="150" y="1069"/>
                  </a:lnTo>
                  <a:lnTo>
                    <a:pt x="169" y="1425"/>
                  </a:lnTo>
                  <a:lnTo>
                    <a:pt x="169" y="2175"/>
                  </a:lnTo>
                  <a:lnTo>
                    <a:pt x="132" y="2944"/>
                  </a:lnTo>
                  <a:lnTo>
                    <a:pt x="94" y="3713"/>
                  </a:lnTo>
                  <a:lnTo>
                    <a:pt x="75" y="4482"/>
                  </a:lnTo>
                  <a:lnTo>
                    <a:pt x="75" y="4857"/>
                  </a:lnTo>
                  <a:lnTo>
                    <a:pt x="94" y="5232"/>
                  </a:lnTo>
                  <a:lnTo>
                    <a:pt x="113" y="5607"/>
                  </a:lnTo>
                  <a:lnTo>
                    <a:pt x="150" y="5963"/>
                  </a:lnTo>
                  <a:lnTo>
                    <a:pt x="207" y="6282"/>
                  </a:lnTo>
                  <a:lnTo>
                    <a:pt x="263" y="6582"/>
                  </a:lnTo>
                  <a:lnTo>
                    <a:pt x="413" y="7163"/>
                  </a:lnTo>
                  <a:lnTo>
                    <a:pt x="582" y="7726"/>
                  </a:lnTo>
                  <a:lnTo>
                    <a:pt x="751" y="8289"/>
                  </a:lnTo>
                  <a:lnTo>
                    <a:pt x="976" y="9039"/>
                  </a:lnTo>
                  <a:lnTo>
                    <a:pt x="1201" y="9826"/>
                  </a:lnTo>
                  <a:lnTo>
                    <a:pt x="1407" y="10595"/>
                  </a:lnTo>
                  <a:lnTo>
                    <a:pt x="1594" y="11401"/>
                  </a:lnTo>
                  <a:lnTo>
                    <a:pt x="1782" y="12208"/>
                  </a:lnTo>
                  <a:lnTo>
                    <a:pt x="1951" y="13014"/>
                  </a:lnTo>
                  <a:lnTo>
                    <a:pt x="2101" y="13839"/>
                  </a:lnTo>
                  <a:lnTo>
                    <a:pt x="2251" y="14683"/>
                  </a:lnTo>
                  <a:lnTo>
                    <a:pt x="2513" y="16371"/>
                  </a:lnTo>
                  <a:lnTo>
                    <a:pt x="2738" y="18077"/>
                  </a:lnTo>
                  <a:lnTo>
                    <a:pt x="2926" y="19802"/>
                  </a:lnTo>
                  <a:lnTo>
                    <a:pt x="3094" y="21546"/>
                  </a:lnTo>
                  <a:lnTo>
                    <a:pt x="3226" y="23290"/>
                  </a:lnTo>
                  <a:lnTo>
                    <a:pt x="3319" y="25053"/>
                  </a:lnTo>
                  <a:lnTo>
                    <a:pt x="3413" y="26815"/>
                  </a:lnTo>
                  <a:lnTo>
                    <a:pt x="3469" y="28578"/>
                  </a:lnTo>
                  <a:lnTo>
                    <a:pt x="3526" y="30341"/>
                  </a:lnTo>
                  <a:lnTo>
                    <a:pt x="3563" y="32103"/>
                  </a:lnTo>
                  <a:lnTo>
                    <a:pt x="3620" y="35628"/>
                  </a:lnTo>
                  <a:lnTo>
                    <a:pt x="3770" y="32778"/>
                  </a:lnTo>
                  <a:lnTo>
                    <a:pt x="3863" y="29890"/>
                  </a:lnTo>
                  <a:lnTo>
                    <a:pt x="3901" y="28465"/>
                  </a:lnTo>
                  <a:lnTo>
                    <a:pt x="3920" y="27021"/>
                  </a:lnTo>
                  <a:lnTo>
                    <a:pt x="3920" y="25578"/>
                  </a:lnTo>
                  <a:lnTo>
                    <a:pt x="3901" y="24152"/>
                  </a:lnTo>
                  <a:lnTo>
                    <a:pt x="3863" y="22709"/>
                  </a:lnTo>
                  <a:lnTo>
                    <a:pt x="3826" y="21283"/>
                  </a:lnTo>
                  <a:lnTo>
                    <a:pt x="3751" y="19877"/>
                  </a:lnTo>
                  <a:lnTo>
                    <a:pt x="3638" y="18452"/>
                  </a:lnTo>
                  <a:lnTo>
                    <a:pt x="3526" y="17064"/>
                  </a:lnTo>
                  <a:lnTo>
                    <a:pt x="3376" y="15658"/>
                  </a:lnTo>
                  <a:lnTo>
                    <a:pt x="3188" y="14289"/>
                  </a:lnTo>
                  <a:lnTo>
                    <a:pt x="2963" y="12920"/>
                  </a:lnTo>
                  <a:lnTo>
                    <a:pt x="2794" y="11908"/>
                  </a:lnTo>
                  <a:lnTo>
                    <a:pt x="2607" y="10895"/>
                  </a:lnTo>
                  <a:lnTo>
                    <a:pt x="2194" y="8907"/>
                  </a:lnTo>
                  <a:lnTo>
                    <a:pt x="1801" y="6901"/>
                  </a:lnTo>
                  <a:lnTo>
                    <a:pt x="1613" y="5888"/>
                  </a:lnTo>
                  <a:lnTo>
                    <a:pt x="1444" y="4876"/>
                  </a:lnTo>
                  <a:lnTo>
                    <a:pt x="1219" y="3451"/>
                  </a:lnTo>
                  <a:lnTo>
                    <a:pt x="1088" y="2757"/>
                  </a:lnTo>
                  <a:lnTo>
                    <a:pt x="938" y="2082"/>
                  </a:lnTo>
                  <a:lnTo>
                    <a:pt x="863" y="1744"/>
                  </a:lnTo>
                  <a:lnTo>
                    <a:pt x="769" y="1444"/>
                  </a:lnTo>
                  <a:lnTo>
                    <a:pt x="676" y="1144"/>
                  </a:lnTo>
                  <a:lnTo>
                    <a:pt x="563" y="863"/>
                  </a:lnTo>
                  <a:lnTo>
                    <a:pt x="432" y="619"/>
                  </a:lnTo>
                  <a:lnTo>
                    <a:pt x="300" y="394"/>
                  </a:lnTo>
                  <a:lnTo>
                    <a:pt x="169" y="169"/>
                  </a:lnTo>
                  <a:lnTo>
                    <a:pt x="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30;p36">
              <a:extLst>
                <a:ext uri="{FF2B5EF4-FFF2-40B4-BE49-F238E27FC236}">
                  <a16:creationId xmlns:a16="http://schemas.microsoft.com/office/drawing/2014/main" id="{C0922C92-3213-FA21-F23C-F1C41433E859}"/>
                </a:ext>
              </a:extLst>
            </p:cNvPr>
            <p:cNvSpPr/>
            <p:nvPr/>
          </p:nvSpPr>
          <p:spPr>
            <a:xfrm>
              <a:off x="2353209" y="1243177"/>
              <a:ext cx="130362" cy="65537"/>
            </a:xfrm>
            <a:custGeom>
              <a:avLst/>
              <a:gdLst/>
              <a:ahLst/>
              <a:cxnLst/>
              <a:rect l="l" t="t" r="r" b="b"/>
              <a:pathLst>
                <a:path w="3658" h="1839" extrusionOk="0">
                  <a:moveTo>
                    <a:pt x="544" y="1"/>
                  </a:moveTo>
                  <a:lnTo>
                    <a:pt x="263" y="19"/>
                  </a:lnTo>
                  <a:lnTo>
                    <a:pt x="1" y="57"/>
                  </a:lnTo>
                  <a:lnTo>
                    <a:pt x="226" y="151"/>
                  </a:lnTo>
                  <a:lnTo>
                    <a:pt x="469" y="245"/>
                  </a:lnTo>
                  <a:lnTo>
                    <a:pt x="957" y="413"/>
                  </a:lnTo>
                  <a:lnTo>
                    <a:pt x="1463" y="563"/>
                  </a:lnTo>
                  <a:lnTo>
                    <a:pt x="1951" y="732"/>
                  </a:lnTo>
                  <a:lnTo>
                    <a:pt x="2194" y="807"/>
                  </a:lnTo>
                  <a:lnTo>
                    <a:pt x="2438" y="920"/>
                  </a:lnTo>
                  <a:lnTo>
                    <a:pt x="2682" y="1032"/>
                  </a:lnTo>
                  <a:lnTo>
                    <a:pt x="2907" y="1163"/>
                  </a:lnTo>
                  <a:lnTo>
                    <a:pt x="3113" y="1295"/>
                  </a:lnTo>
                  <a:lnTo>
                    <a:pt x="3320" y="1463"/>
                  </a:lnTo>
                  <a:lnTo>
                    <a:pt x="3507" y="1632"/>
                  </a:lnTo>
                  <a:lnTo>
                    <a:pt x="3657" y="1838"/>
                  </a:lnTo>
                  <a:lnTo>
                    <a:pt x="3526" y="1595"/>
                  </a:lnTo>
                  <a:lnTo>
                    <a:pt x="3376" y="1370"/>
                  </a:lnTo>
                  <a:lnTo>
                    <a:pt x="3207" y="1163"/>
                  </a:lnTo>
                  <a:lnTo>
                    <a:pt x="3001" y="976"/>
                  </a:lnTo>
                  <a:lnTo>
                    <a:pt x="2813" y="788"/>
                  </a:lnTo>
                  <a:lnTo>
                    <a:pt x="2588" y="638"/>
                  </a:lnTo>
                  <a:lnTo>
                    <a:pt x="2363" y="488"/>
                  </a:lnTo>
                  <a:lnTo>
                    <a:pt x="2119" y="357"/>
                  </a:lnTo>
                  <a:lnTo>
                    <a:pt x="1876" y="245"/>
                  </a:lnTo>
                  <a:lnTo>
                    <a:pt x="1613" y="151"/>
                  </a:lnTo>
                  <a:lnTo>
                    <a:pt x="1351" y="76"/>
                  </a:lnTo>
                  <a:lnTo>
                    <a:pt x="1069" y="38"/>
                  </a:lnTo>
                  <a:lnTo>
                    <a:pt x="807"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31;p36">
              <a:extLst>
                <a:ext uri="{FF2B5EF4-FFF2-40B4-BE49-F238E27FC236}">
                  <a16:creationId xmlns:a16="http://schemas.microsoft.com/office/drawing/2014/main" id="{C6F5E670-E8EA-99B3-4184-3FE74D61A6CD}"/>
                </a:ext>
              </a:extLst>
            </p:cNvPr>
            <p:cNvSpPr/>
            <p:nvPr/>
          </p:nvSpPr>
          <p:spPr>
            <a:xfrm>
              <a:off x="2078541" y="1336728"/>
              <a:ext cx="365569" cy="2973807"/>
            </a:xfrm>
            <a:custGeom>
              <a:avLst/>
              <a:gdLst/>
              <a:ahLst/>
              <a:cxnLst/>
              <a:rect l="l" t="t" r="r" b="b"/>
              <a:pathLst>
                <a:path w="10258" h="83446" extrusionOk="0">
                  <a:moveTo>
                    <a:pt x="3020" y="1"/>
                  </a:moveTo>
                  <a:lnTo>
                    <a:pt x="2588" y="76"/>
                  </a:lnTo>
                  <a:lnTo>
                    <a:pt x="2701" y="882"/>
                  </a:lnTo>
                  <a:lnTo>
                    <a:pt x="2795" y="1707"/>
                  </a:lnTo>
                  <a:lnTo>
                    <a:pt x="2851" y="2514"/>
                  </a:lnTo>
                  <a:lnTo>
                    <a:pt x="2888" y="3320"/>
                  </a:lnTo>
                  <a:lnTo>
                    <a:pt x="2888" y="4145"/>
                  </a:lnTo>
                  <a:lnTo>
                    <a:pt x="2870" y="4970"/>
                  </a:lnTo>
                  <a:lnTo>
                    <a:pt x="2832" y="5776"/>
                  </a:lnTo>
                  <a:lnTo>
                    <a:pt x="2757" y="6602"/>
                  </a:lnTo>
                  <a:lnTo>
                    <a:pt x="2682" y="7408"/>
                  </a:lnTo>
                  <a:lnTo>
                    <a:pt x="2588" y="8233"/>
                  </a:lnTo>
                  <a:lnTo>
                    <a:pt x="2476" y="9039"/>
                  </a:lnTo>
                  <a:lnTo>
                    <a:pt x="2345" y="9846"/>
                  </a:lnTo>
                  <a:lnTo>
                    <a:pt x="2082" y="11477"/>
                  </a:lnTo>
                  <a:lnTo>
                    <a:pt x="1801" y="13090"/>
                  </a:lnTo>
                  <a:lnTo>
                    <a:pt x="1782" y="13202"/>
                  </a:lnTo>
                  <a:lnTo>
                    <a:pt x="1482" y="14890"/>
                  </a:lnTo>
                  <a:lnTo>
                    <a:pt x="1219" y="16540"/>
                  </a:lnTo>
                  <a:lnTo>
                    <a:pt x="976" y="18134"/>
                  </a:lnTo>
                  <a:lnTo>
                    <a:pt x="769" y="19690"/>
                  </a:lnTo>
                  <a:lnTo>
                    <a:pt x="601" y="21228"/>
                  </a:lnTo>
                  <a:lnTo>
                    <a:pt x="432" y="22709"/>
                  </a:lnTo>
                  <a:lnTo>
                    <a:pt x="319" y="24172"/>
                  </a:lnTo>
                  <a:lnTo>
                    <a:pt x="207" y="25616"/>
                  </a:lnTo>
                  <a:lnTo>
                    <a:pt x="132" y="27153"/>
                  </a:lnTo>
                  <a:lnTo>
                    <a:pt x="57" y="28691"/>
                  </a:lnTo>
                  <a:lnTo>
                    <a:pt x="19" y="30229"/>
                  </a:lnTo>
                  <a:lnTo>
                    <a:pt x="1" y="31766"/>
                  </a:lnTo>
                  <a:lnTo>
                    <a:pt x="19" y="33304"/>
                  </a:lnTo>
                  <a:lnTo>
                    <a:pt x="57" y="34842"/>
                  </a:lnTo>
                  <a:lnTo>
                    <a:pt x="113" y="36379"/>
                  </a:lnTo>
                  <a:lnTo>
                    <a:pt x="188" y="37917"/>
                  </a:lnTo>
                  <a:lnTo>
                    <a:pt x="282" y="39455"/>
                  </a:lnTo>
                  <a:lnTo>
                    <a:pt x="413" y="40992"/>
                  </a:lnTo>
                  <a:lnTo>
                    <a:pt x="563" y="42530"/>
                  </a:lnTo>
                  <a:lnTo>
                    <a:pt x="732" y="44067"/>
                  </a:lnTo>
                  <a:lnTo>
                    <a:pt x="919" y="45605"/>
                  </a:lnTo>
                  <a:lnTo>
                    <a:pt x="1144" y="47124"/>
                  </a:lnTo>
                  <a:lnTo>
                    <a:pt x="1388" y="48662"/>
                  </a:lnTo>
                  <a:lnTo>
                    <a:pt x="1651" y="50180"/>
                  </a:lnTo>
                  <a:lnTo>
                    <a:pt x="2082" y="52599"/>
                  </a:lnTo>
                  <a:lnTo>
                    <a:pt x="2757" y="56312"/>
                  </a:lnTo>
                  <a:lnTo>
                    <a:pt x="3507" y="60344"/>
                  </a:lnTo>
                  <a:lnTo>
                    <a:pt x="3920" y="62425"/>
                  </a:lnTo>
                  <a:lnTo>
                    <a:pt x="4332" y="64544"/>
                  </a:lnTo>
                  <a:lnTo>
                    <a:pt x="4782" y="66663"/>
                  </a:lnTo>
                  <a:lnTo>
                    <a:pt x="5270" y="68782"/>
                  </a:lnTo>
                  <a:lnTo>
                    <a:pt x="5757" y="70882"/>
                  </a:lnTo>
                  <a:lnTo>
                    <a:pt x="6264" y="72945"/>
                  </a:lnTo>
                  <a:lnTo>
                    <a:pt x="6807" y="74933"/>
                  </a:lnTo>
                  <a:lnTo>
                    <a:pt x="7089" y="75908"/>
                  </a:lnTo>
                  <a:lnTo>
                    <a:pt x="7370" y="76864"/>
                  </a:lnTo>
                  <a:lnTo>
                    <a:pt x="7651" y="77783"/>
                  </a:lnTo>
                  <a:lnTo>
                    <a:pt x="7951" y="78683"/>
                  </a:lnTo>
                  <a:lnTo>
                    <a:pt x="8251" y="79564"/>
                  </a:lnTo>
                  <a:lnTo>
                    <a:pt x="8551" y="80408"/>
                  </a:lnTo>
                  <a:lnTo>
                    <a:pt x="8870" y="81214"/>
                  </a:lnTo>
                  <a:lnTo>
                    <a:pt x="9189" y="82002"/>
                  </a:lnTo>
                  <a:lnTo>
                    <a:pt x="9508" y="82752"/>
                  </a:lnTo>
                  <a:lnTo>
                    <a:pt x="9845" y="83446"/>
                  </a:lnTo>
                  <a:lnTo>
                    <a:pt x="10258" y="83258"/>
                  </a:lnTo>
                  <a:lnTo>
                    <a:pt x="9920" y="82546"/>
                  </a:lnTo>
                  <a:lnTo>
                    <a:pt x="9601" y="81815"/>
                  </a:lnTo>
                  <a:lnTo>
                    <a:pt x="9283" y="81027"/>
                  </a:lnTo>
                  <a:lnTo>
                    <a:pt x="8983" y="80202"/>
                  </a:lnTo>
                  <a:lnTo>
                    <a:pt x="8664" y="79358"/>
                  </a:lnTo>
                  <a:lnTo>
                    <a:pt x="8364" y="78477"/>
                  </a:lnTo>
                  <a:lnTo>
                    <a:pt x="8064" y="77558"/>
                  </a:lnTo>
                  <a:lnTo>
                    <a:pt x="7783" y="76620"/>
                  </a:lnTo>
                  <a:lnTo>
                    <a:pt x="7501" y="75664"/>
                  </a:lnTo>
                  <a:lnTo>
                    <a:pt x="7220" y="74670"/>
                  </a:lnTo>
                  <a:lnTo>
                    <a:pt x="6676" y="72645"/>
                  </a:lnTo>
                  <a:lnTo>
                    <a:pt x="6151" y="70564"/>
                  </a:lnTo>
                  <a:lnTo>
                    <a:pt x="5664" y="68445"/>
                  </a:lnTo>
                  <a:lnTo>
                    <a:pt x="5176" y="66307"/>
                  </a:lnTo>
                  <a:lnTo>
                    <a:pt x="4726" y="64188"/>
                  </a:lnTo>
                  <a:lnTo>
                    <a:pt x="4313" y="62069"/>
                  </a:lnTo>
                  <a:lnTo>
                    <a:pt x="3901" y="60006"/>
                  </a:lnTo>
                  <a:lnTo>
                    <a:pt x="3170" y="56050"/>
                  </a:lnTo>
                  <a:lnTo>
                    <a:pt x="2532" y="52524"/>
                  </a:lnTo>
                  <a:lnTo>
                    <a:pt x="2101" y="50105"/>
                  </a:lnTo>
                  <a:lnTo>
                    <a:pt x="1838" y="48587"/>
                  </a:lnTo>
                  <a:lnTo>
                    <a:pt x="1594" y="47068"/>
                  </a:lnTo>
                  <a:lnTo>
                    <a:pt x="1369" y="45530"/>
                  </a:lnTo>
                  <a:lnTo>
                    <a:pt x="1182" y="44011"/>
                  </a:lnTo>
                  <a:lnTo>
                    <a:pt x="1013" y="42492"/>
                  </a:lnTo>
                  <a:lnTo>
                    <a:pt x="863" y="40955"/>
                  </a:lnTo>
                  <a:lnTo>
                    <a:pt x="732" y="39417"/>
                  </a:lnTo>
                  <a:lnTo>
                    <a:pt x="638" y="37898"/>
                  </a:lnTo>
                  <a:lnTo>
                    <a:pt x="563" y="36360"/>
                  </a:lnTo>
                  <a:lnTo>
                    <a:pt x="507" y="34823"/>
                  </a:lnTo>
                  <a:lnTo>
                    <a:pt x="469" y="33285"/>
                  </a:lnTo>
                  <a:lnTo>
                    <a:pt x="469" y="31766"/>
                  </a:lnTo>
                  <a:lnTo>
                    <a:pt x="469" y="30229"/>
                  </a:lnTo>
                  <a:lnTo>
                    <a:pt x="507" y="28691"/>
                  </a:lnTo>
                  <a:lnTo>
                    <a:pt x="582" y="27172"/>
                  </a:lnTo>
                  <a:lnTo>
                    <a:pt x="657" y="25635"/>
                  </a:lnTo>
                  <a:lnTo>
                    <a:pt x="769" y="24209"/>
                  </a:lnTo>
                  <a:lnTo>
                    <a:pt x="901" y="22766"/>
                  </a:lnTo>
                  <a:lnTo>
                    <a:pt x="1051" y="21265"/>
                  </a:lnTo>
                  <a:lnTo>
                    <a:pt x="1219" y="19746"/>
                  </a:lnTo>
                  <a:lnTo>
                    <a:pt x="1426" y="18190"/>
                  </a:lnTo>
                  <a:lnTo>
                    <a:pt x="1669" y="16596"/>
                  </a:lnTo>
                  <a:lnTo>
                    <a:pt x="1932" y="14965"/>
                  </a:lnTo>
                  <a:lnTo>
                    <a:pt x="2213" y="13277"/>
                  </a:lnTo>
                  <a:lnTo>
                    <a:pt x="2251" y="13165"/>
                  </a:lnTo>
                  <a:lnTo>
                    <a:pt x="2532" y="11533"/>
                  </a:lnTo>
                  <a:lnTo>
                    <a:pt x="2795" y="9902"/>
                  </a:lnTo>
                  <a:lnTo>
                    <a:pt x="2926" y="9077"/>
                  </a:lnTo>
                  <a:lnTo>
                    <a:pt x="3038" y="8252"/>
                  </a:lnTo>
                  <a:lnTo>
                    <a:pt x="3132" y="7445"/>
                  </a:lnTo>
                  <a:lnTo>
                    <a:pt x="3226" y="6602"/>
                  </a:lnTo>
                  <a:lnTo>
                    <a:pt x="3282" y="5776"/>
                  </a:lnTo>
                  <a:lnTo>
                    <a:pt x="3320" y="4951"/>
                  </a:lnTo>
                  <a:lnTo>
                    <a:pt x="3338" y="4126"/>
                  </a:lnTo>
                  <a:lnTo>
                    <a:pt x="3338" y="3301"/>
                  </a:lnTo>
                  <a:lnTo>
                    <a:pt x="3320" y="2476"/>
                  </a:lnTo>
                  <a:lnTo>
                    <a:pt x="3245" y="1651"/>
                  </a:lnTo>
                  <a:lnTo>
                    <a:pt x="3151" y="826"/>
                  </a:lnTo>
                  <a:lnTo>
                    <a:pt x="302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32;p36">
              <a:extLst>
                <a:ext uri="{FF2B5EF4-FFF2-40B4-BE49-F238E27FC236}">
                  <a16:creationId xmlns:a16="http://schemas.microsoft.com/office/drawing/2014/main" id="{365F5BA1-0B92-5274-83EF-A5C6A6CFF56C}"/>
                </a:ext>
              </a:extLst>
            </p:cNvPr>
            <p:cNvSpPr/>
            <p:nvPr/>
          </p:nvSpPr>
          <p:spPr>
            <a:xfrm>
              <a:off x="2477516" y="2414694"/>
              <a:ext cx="414357" cy="1911275"/>
            </a:xfrm>
            <a:custGeom>
              <a:avLst/>
              <a:gdLst/>
              <a:ahLst/>
              <a:cxnLst/>
              <a:rect l="l" t="t" r="r" b="b"/>
              <a:pathLst>
                <a:path w="11627" h="53631" extrusionOk="0">
                  <a:moveTo>
                    <a:pt x="0" y="0"/>
                  </a:moveTo>
                  <a:lnTo>
                    <a:pt x="38" y="1501"/>
                  </a:lnTo>
                  <a:lnTo>
                    <a:pt x="94" y="3038"/>
                  </a:lnTo>
                  <a:lnTo>
                    <a:pt x="169" y="4632"/>
                  </a:lnTo>
                  <a:lnTo>
                    <a:pt x="263" y="6263"/>
                  </a:lnTo>
                  <a:lnTo>
                    <a:pt x="394" y="7914"/>
                  </a:lnTo>
                  <a:lnTo>
                    <a:pt x="525" y="9601"/>
                  </a:lnTo>
                  <a:lnTo>
                    <a:pt x="675" y="11326"/>
                  </a:lnTo>
                  <a:lnTo>
                    <a:pt x="844" y="13052"/>
                  </a:lnTo>
                  <a:lnTo>
                    <a:pt x="1050" y="14814"/>
                  </a:lnTo>
                  <a:lnTo>
                    <a:pt x="1257" y="16596"/>
                  </a:lnTo>
                  <a:lnTo>
                    <a:pt x="1482" y="18377"/>
                  </a:lnTo>
                  <a:lnTo>
                    <a:pt x="1725" y="20196"/>
                  </a:lnTo>
                  <a:lnTo>
                    <a:pt x="1988" y="21996"/>
                  </a:lnTo>
                  <a:lnTo>
                    <a:pt x="2269" y="23815"/>
                  </a:lnTo>
                  <a:lnTo>
                    <a:pt x="2569" y="25634"/>
                  </a:lnTo>
                  <a:lnTo>
                    <a:pt x="2907" y="27434"/>
                  </a:lnTo>
                  <a:lnTo>
                    <a:pt x="3244" y="29253"/>
                  </a:lnTo>
                  <a:lnTo>
                    <a:pt x="3601" y="31053"/>
                  </a:lnTo>
                  <a:lnTo>
                    <a:pt x="3976" y="32835"/>
                  </a:lnTo>
                  <a:lnTo>
                    <a:pt x="4351" y="34616"/>
                  </a:lnTo>
                  <a:lnTo>
                    <a:pt x="4763" y="36379"/>
                  </a:lnTo>
                  <a:lnTo>
                    <a:pt x="5195" y="38123"/>
                  </a:lnTo>
                  <a:lnTo>
                    <a:pt x="5645" y="39829"/>
                  </a:lnTo>
                  <a:lnTo>
                    <a:pt x="6113" y="41517"/>
                  </a:lnTo>
                  <a:lnTo>
                    <a:pt x="6582" y="43167"/>
                  </a:lnTo>
                  <a:lnTo>
                    <a:pt x="7088" y="44798"/>
                  </a:lnTo>
                  <a:lnTo>
                    <a:pt x="7595" y="46373"/>
                  </a:lnTo>
                  <a:lnTo>
                    <a:pt x="8139" y="47911"/>
                  </a:lnTo>
                  <a:lnTo>
                    <a:pt x="8682" y="49430"/>
                  </a:lnTo>
                  <a:lnTo>
                    <a:pt x="9264" y="50874"/>
                  </a:lnTo>
                  <a:lnTo>
                    <a:pt x="9845" y="52280"/>
                  </a:lnTo>
                  <a:lnTo>
                    <a:pt x="10445" y="53630"/>
                  </a:lnTo>
                  <a:lnTo>
                    <a:pt x="11626" y="53630"/>
                  </a:lnTo>
                  <a:lnTo>
                    <a:pt x="11270" y="52993"/>
                  </a:lnTo>
                  <a:lnTo>
                    <a:pt x="10933" y="52318"/>
                  </a:lnTo>
                  <a:lnTo>
                    <a:pt x="10614" y="51643"/>
                  </a:lnTo>
                  <a:lnTo>
                    <a:pt x="10276" y="50949"/>
                  </a:lnTo>
                  <a:lnTo>
                    <a:pt x="9639" y="49524"/>
                  </a:lnTo>
                  <a:lnTo>
                    <a:pt x="9039" y="48042"/>
                  </a:lnTo>
                  <a:lnTo>
                    <a:pt x="8439" y="46523"/>
                  </a:lnTo>
                  <a:lnTo>
                    <a:pt x="7876" y="44967"/>
                  </a:lnTo>
                  <a:lnTo>
                    <a:pt x="7332" y="43354"/>
                  </a:lnTo>
                  <a:lnTo>
                    <a:pt x="6807" y="41704"/>
                  </a:lnTo>
                  <a:lnTo>
                    <a:pt x="6301" y="40035"/>
                  </a:lnTo>
                  <a:lnTo>
                    <a:pt x="5832" y="38329"/>
                  </a:lnTo>
                  <a:lnTo>
                    <a:pt x="5363" y="36604"/>
                  </a:lnTo>
                  <a:lnTo>
                    <a:pt x="4932" y="34841"/>
                  </a:lnTo>
                  <a:lnTo>
                    <a:pt x="4519" y="33060"/>
                  </a:lnTo>
                  <a:lnTo>
                    <a:pt x="4126" y="31259"/>
                  </a:lnTo>
                  <a:lnTo>
                    <a:pt x="3732" y="29459"/>
                  </a:lnTo>
                  <a:lnTo>
                    <a:pt x="3376" y="27640"/>
                  </a:lnTo>
                  <a:lnTo>
                    <a:pt x="3038" y="25821"/>
                  </a:lnTo>
                  <a:lnTo>
                    <a:pt x="2719" y="24003"/>
                  </a:lnTo>
                  <a:lnTo>
                    <a:pt x="2419" y="22165"/>
                  </a:lnTo>
                  <a:lnTo>
                    <a:pt x="2138" y="20346"/>
                  </a:lnTo>
                  <a:lnTo>
                    <a:pt x="1876" y="18527"/>
                  </a:lnTo>
                  <a:lnTo>
                    <a:pt x="1613" y="16727"/>
                  </a:lnTo>
                  <a:lnTo>
                    <a:pt x="1388" y="14927"/>
                  </a:lnTo>
                  <a:lnTo>
                    <a:pt x="1163" y="13164"/>
                  </a:lnTo>
                  <a:lnTo>
                    <a:pt x="975" y="11401"/>
                  </a:lnTo>
                  <a:lnTo>
                    <a:pt x="788" y="9676"/>
                  </a:lnTo>
                  <a:lnTo>
                    <a:pt x="619" y="7970"/>
                  </a:lnTo>
                  <a:lnTo>
                    <a:pt x="469" y="6301"/>
                  </a:lnTo>
                  <a:lnTo>
                    <a:pt x="319" y="4670"/>
                  </a:lnTo>
                  <a:lnTo>
                    <a:pt x="207" y="3076"/>
                  </a:lnTo>
                  <a:lnTo>
                    <a:pt x="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33;p36">
              <a:extLst>
                <a:ext uri="{FF2B5EF4-FFF2-40B4-BE49-F238E27FC236}">
                  <a16:creationId xmlns:a16="http://schemas.microsoft.com/office/drawing/2014/main" id="{095CA2BE-8448-E45D-CDB2-97B9A9289506}"/>
                </a:ext>
              </a:extLst>
            </p:cNvPr>
            <p:cNvSpPr/>
            <p:nvPr/>
          </p:nvSpPr>
          <p:spPr>
            <a:xfrm>
              <a:off x="1140279" y="2627885"/>
              <a:ext cx="390943" cy="1698091"/>
            </a:xfrm>
            <a:custGeom>
              <a:avLst/>
              <a:gdLst/>
              <a:ahLst/>
              <a:cxnLst/>
              <a:rect l="l" t="t" r="r" b="b"/>
              <a:pathLst>
                <a:path w="10970" h="47649" extrusionOk="0">
                  <a:moveTo>
                    <a:pt x="9770" y="0"/>
                  </a:moveTo>
                  <a:lnTo>
                    <a:pt x="9695" y="1313"/>
                  </a:lnTo>
                  <a:lnTo>
                    <a:pt x="9620" y="2663"/>
                  </a:lnTo>
                  <a:lnTo>
                    <a:pt x="9526" y="4069"/>
                  </a:lnTo>
                  <a:lnTo>
                    <a:pt x="9414" y="5494"/>
                  </a:lnTo>
                  <a:lnTo>
                    <a:pt x="9282" y="6957"/>
                  </a:lnTo>
                  <a:lnTo>
                    <a:pt x="9132" y="8457"/>
                  </a:lnTo>
                  <a:lnTo>
                    <a:pt x="8982" y="9976"/>
                  </a:lnTo>
                  <a:lnTo>
                    <a:pt x="8795" y="11532"/>
                  </a:lnTo>
                  <a:lnTo>
                    <a:pt x="8607" y="13089"/>
                  </a:lnTo>
                  <a:lnTo>
                    <a:pt x="8401" y="14683"/>
                  </a:lnTo>
                  <a:lnTo>
                    <a:pt x="8176" y="16277"/>
                  </a:lnTo>
                  <a:lnTo>
                    <a:pt x="7932" y="17889"/>
                  </a:lnTo>
                  <a:lnTo>
                    <a:pt x="7688" y="19521"/>
                  </a:lnTo>
                  <a:lnTo>
                    <a:pt x="7407" y="21133"/>
                  </a:lnTo>
                  <a:lnTo>
                    <a:pt x="7126" y="22765"/>
                  </a:lnTo>
                  <a:lnTo>
                    <a:pt x="6826" y="24396"/>
                  </a:lnTo>
                  <a:lnTo>
                    <a:pt x="6526" y="26009"/>
                  </a:lnTo>
                  <a:lnTo>
                    <a:pt x="6188" y="27621"/>
                  </a:lnTo>
                  <a:lnTo>
                    <a:pt x="5832" y="29215"/>
                  </a:lnTo>
                  <a:lnTo>
                    <a:pt x="5476" y="30809"/>
                  </a:lnTo>
                  <a:lnTo>
                    <a:pt x="5101" y="32384"/>
                  </a:lnTo>
                  <a:lnTo>
                    <a:pt x="4707" y="33941"/>
                  </a:lnTo>
                  <a:lnTo>
                    <a:pt x="4313" y="35460"/>
                  </a:lnTo>
                  <a:lnTo>
                    <a:pt x="3882" y="36960"/>
                  </a:lnTo>
                  <a:lnTo>
                    <a:pt x="3451" y="38441"/>
                  </a:lnTo>
                  <a:lnTo>
                    <a:pt x="3001" y="39885"/>
                  </a:lnTo>
                  <a:lnTo>
                    <a:pt x="2550" y="41273"/>
                  </a:lnTo>
                  <a:lnTo>
                    <a:pt x="2063" y="42642"/>
                  </a:lnTo>
                  <a:lnTo>
                    <a:pt x="1575" y="43973"/>
                  </a:lnTo>
                  <a:lnTo>
                    <a:pt x="1069" y="45248"/>
                  </a:lnTo>
                  <a:lnTo>
                    <a:pt x="544" y="46467"/>
                  </a:lnTo>
                  <a:lnTo>
                    <a:pt x="0" y="47648"/>
                  </a:lnTo>
                  <a:lnTo>
                    <a:pt x="3207" y="47648"/>
                  </a:lnTo>
                  <a:lnTo>
                    <a:pt x="3544" y="46411"/>
                  </a:lnTo>
                  <a:lnTo>
                    <a:pt x="3901" y="45136"/>
                  </a:lnTo>
                  <a:lnTo>
                    <a:pt x="4257" y="43804"/>
                  </a:lnTo>
                  <a:lnTo>
                    <a:pt x="4594" y="42435"/>
                  </a:lnTo>
                  <a:lnTo>
                    <a:pt x="4932" y="41048"/>
                  </a:lnTo>
                  <a:lnTo>
                    <a:pt x="5269" y="39604"/>
                  </a:lnTo>
                  <a:lnTo>
                    <a:pt x="5945" y="36641"/>
                  </a:lnTo>
                  <a:lnTo>
                    <a:pt x="6582" y="33584"/>
                  </a:lnTo>
                  <a:lnTo>
                    <a:pt x="7201" y="30453"/>
                  </a:lnTo>
                  <a:lnTo>
                    <a:pt x="7782" y="27265"/>
                  </a:lnTo>
                  <a:lnTo>
                    <a:pt x="8326" y="24059"/>
                  </a:lnTo>
                  <a:lnTo>
                    <a:pt x="8832" y="20833"/>
                  </a:lnTo>
                  <a:lnTo>
                    <a:pt x="9301" y="17627"/>
                  </a:lnTo>
                  <a:lnTo>
                    <a:pt x="9732" y="14458"/>
                  </a:lnTo>
                  <a:lnTo>
                    <a:pt x="9920" y="12901"/>
                  </a:lnTo>
                  <a:lnTo>
                    <a:pt x="10089" y="11345"/>
                  </a:lnTo>
                  <a:lnTo>
                    <a:pt x="10257" y="9826"/>
                  </a:lnTo>
                  <a:lnTo>
                    <a:pt x="10407" y="8326"/>
                  </a:lnTo>
                  <a:lnTo>
                    <a:pt x="10539" y="6863"/>
                  </a:lnTo>
                  <a:lnTo>
                    <a:pt x="10651" y="5419"/>
                  </a:lnTo>
                  <a:lnTo>
                    <a:pt x="10764" y="4013"/>
                  </a:lnTo>
                  <a:lnTo>
                    <a:pt x="10839" y="2644"/>
                  </a:lnTo>
                  <a:lnTo>
                    <a:pt x="10914" y="1313"/>
                  </a:lnTo>
                  <a:lnTo>
                    <a:pt x="10970" y="19"/>
                  </a:lnTo>
                  <a:lnTo>
                    <a:pt x="977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34;p36">
              <a:extLst>
                <a:ext uri="{FF2B5EF4-FFF2-40B4-BE49-F238E27FC236}">
                  <a16:creationId xmlns:a16="http://schemas.microsoft.com/office/drawing/2014/main" id="{0125F28A-D934-06EC-7A3C-1CADBA9F1DC1}"/>
                </a:ext>
              </a:extLst>
            </p:cNvPr>
            <p:cNvSpPr/>
            <p:nvPr/>
          </p:nvSpPr>
          <p:spPr>
            <a:xfrm>
              <a:off x="1396878" y="3008114"/>
              <a:ext cx="253311" cy="1317875"/>
            </a:xfrm>
            <a:custGeom>
              <a:avLst/>
              <a:gdLst/>
              <a:ahLst/>
              <a:cxnLst/>
              <a:rect l="l" t="t" r="r" b="b"/>
              <a:pathLst>
                <a:path w="7108" h="36980" extrusionOk="0">
                  <a:moveTo>
                    <a:pt x="7108" y="1"/>
                  </a:moveTo>
                  <a:lnTo>
                    <a:pt x="6752" y="1932"/>
                  </a:lnTo>
                  <a:lnTo>
                    <a:pt x="6376" y="4014"/>
                  </a:lnTo>
                  <a:lnTo>
                    <a:pt x="6001" y="6226"/>
                  </a:lnTo>
                  <a:lnTo>
                    <a:pt x="5608" y="8570"/>
                  </a:lnTo>
                  <a:lnTo>
                    <a:pt x="4820" y="13502"/>
                  </a:lnTo>
                  <a:lnTo>
                    <a:pt x="3995" y="18603"/>
                  </a:lnTo>
                  <a:lnTo>
                    <a:pt x="3564" y="21172"/>
                  </a:lnTo>
                  <a:lnTo>
                    <a:pt x="3114" y="23703"/>
                  </a:lnTo>
                  <a:lnTo>
                    <a:pt x="2645" y="26178"/>
                  </a:lnTo>
                  <a:lnTo>
                    <a:pt x="2157" y="28597"/>
                  </a:lnTo>
                  <a:lnTo>
                    <a:pt x="1914" y="29760"/>
                  </a:lnTo>
                  <a:lnTo>
                    <a:pt x="1651" y="30904"/>
                  </a:lnTo>
                  <a:lnTo>
                    <a:pt x="1389" y="32010"/>
                  </a:lnTo>
                  <a:lnTo>
                    <a:pt x="1126" y="33079"/>
                  </a:lnTo>
                  <a:lnTo>
                    <a:pt x="863" y="34129"/>
                  </a:lnTo>
                  <a:lnTo>
                    <a:pt x="582" y="35123"/>
                  </a:lnTo>
                  <a:lnTo>
                    <a:pt x="301" y="36079"/>
                  </a:lnTo>
                  <a:lnTo>
                    <a:pt x="1" y="36979"/>
                  </a:lnTo>
                  <a:lnTo>
                    <a:pt x="1520" y="36979"/>
                  </a:lnTo>
                  <a:lnTo>
                    <a:pt x="1764" y="36060"/>
                  </a:lnTo>
                  <a:lnTo>
                    <a:pt x="2026" y="35104"/>
                  </a:lnTo>
                  <a:lnTo>
                    <a:pt x="2514" y="33060"/>
                  </a:lnTo>
                  <a:lnTo>
                    <a:pt x="2982" y="30866"/>
                  </a:lnTo>
                  <a:lnTo>
                    <a:pt x="3451" y="28560"/>
                  </a:lnTo>
                  <a:lnTo>
                    <a:pt x="3920" y="26160"/>
                  </a:lnTo>
                  <a:lnTo>
                    <a:pt x="4351" y="23684"/>
                  </a:lnTo>
                  <a:lnTo>
                    <a:pt x="4764" y="21153"/>
                  </a:lnTo>
                  <a:lnTo>
                    <a:pt x="5158" y="18603"/>
                  </a:lnTo>
                  <a:lnTo>
                    <a:pt x="5514" y="16034"/>
                  </a:lnTo>
                  <a:lnTo>
                    <a:pt x="5851" y="13502"/>
                  </a:lnTo>
                  <a:lnTo>
                    <a:pt x="6151" y="11008"/>
                  </a:lnTo>
                  <a:lnTo>
                    <a:pt x="6433" y="8589"/>
                  </a:lnTo>
                  <a:lnTo>
                    <a:pt x="6658" y="6245"/>
                  </a:lnTo>
                  <a:lnTo>
                    <a:pt x="6864" y="4014"/>
                  </a:lnTo>
                  <a:lnTo>
                    <a:pt x="7014" y="1932"/>
                  </a:lnTo>
                  <a:lnTo>
                    <a:pt x="7108"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35;p36">
              <a:extLst>
                <a:ext uri="{FF2B5EF4-FFF2-40B4-BE49-F238E27FC236}">
                  <a16:creationId xmlns:a16="http://schemas.microsoft.com/office/drawing/2014/main" id="{03EF232E-9636-09FC-182F-2334B8F4925C}"/>
                </a:ext>
              </a:extLst>
            </p:cNvPr>
            <p:cNvSpPr/>
            <p:nvPr/>
          </p:nvSpPr>
          <p:spPr>
            <a:xfrm>
              <a:off x="1831956" y="2012368"/>
              <a:ext cx="484527" cy="270702"/>
            </a:xfrm>
            <a:custGeom>
              <a:avLst/>
              <a:gdLst/>
              <a:ahLst/>
              <a:cxnLst/>
              <a:rect l="l" t="t" r="r" b="b"/>
              <a:pathLst>
                <a:path w="13596" h="7596" extrusionOk="0">
                  <a:moveTo>
                    <a:pt x="7201" y="1"/>
                  </a:moveTo>
                  <a:lnTo>
                    <a:pt x="6976" y="20"/>
                  </a:lnTo>
                  <a:lnTo>
                    <a:pt x="6713" y="76"/>
                  </a:lnTo>
                  <a:lnTo>
                    <a:pt x="6451" y="132"/>
                  </a:lnTo>
                  <a:lnTo>
                    <a:pt x="6226" y="207"/>
                  </a:lnTo>
                  <a:lnTo>
                    <a:pt x="5982" y="301"/>
                  </a:lnTo>
                  <a:lnTo>
                    <a:pt x="5776" y="413"/>
                  </a:lnTo>
                  <a:lnTo>
                    <a:pt x="5551" y="526"/>
                  </a:lnTo>
                  <a:lnTo>
                    <a:pt x="5363" y="676"/>
                  </a:lnTo>
                  <a:lnTo>
                    <a:pt x="5157" y="826"/>
                  </a:lnTo>
                  <a:lnTo>
                    <a:pt x="5101" y="863"/>
                  </a:lnTo>
                  <a:lnTo>
                    <a:pt x="5026" y="901"/>
                  </a:lnTo>
                  <a:lnTo>
                    <a:pt x="4819" y="976"/>
                  </a:lnTo>
                  <a:lnTo>
                    <a:pt x="4557" y="1032"/>
                  </a:lnTo>
                  <a:lnTo>
                    <a:pt x="4238" y="1089"/>
                  </a:lnTo>
                  <a:lnTo>
                    <a:pt x="3882" y="1126"/>
                  </a:lnTo>
                  <a:lnTo>
                    <a:pt x="3488" y="1182"/>
                  </a:lnTo>
                  <a:lnTo>
                    <a:pt x="2663" y="1220"/>
                  </a:lnTo>
                  <a:lnTo>
                    <a:pt x="1819" y="1257"/>
                  </a:lnTo>
                  <a:lnTo>
                    <a:pt x="1050" y="1257"/>
                  </a:lnTo>
                  <a:lnTo>
                    <a:pt x="413" y="1220"/>
                  </a:lnTo>
                  <a:lnTo>
                    <a:pt x="169" y="1201"/>
                  </a:lnTo>
                  <a:lnTo>
                    <a:pt x="0" y="1164"/>
                  </a:lnTo>
                  <a:lnTo>
                    <a:pt x="0" y="1164"/>
                  </a:lnTo>
                  <a:lnTo>
                    <a:pt x="113" y="3151"/>
                  </a:lnTo>
                  <a:lnTo>
                    <a:pt x="282" y="5083"/>
                  </a:lnTo>
                  <a:lnTo>
                    <a:pt x="1369" y="4876"/>
                  </a:lnTo>
                  <a:lnTo>
                    <a:pt x="2475" y="4689"/>
                  </a:lnTo>
                  <a:lnTo>
                    <a:pt x="3582" y="4539"/>
                  </a:lnTo>
                  <a:lnTo>
                    <a:pt x="4688" y="4426"/>
                  </a:lnTo>
                  <a:lnTo>
                    <a:pt x="5044" y="4389"/>
                  </a:lnTo>
                  <a:lnTo>
                    <a:pt x="5401" y="4408"/>
                  </a:lnTo>
                  <a:lnTo>
                    <a:pt x="5569" y="4426"/>
                  </a:lnTo>
                  <a:lnTo>
                    <a:pt x="5738" y="4464"/>
                  </a:lnTo>
                  <a:lnTo>
                    <a:pt x="5907" y="4520"/>
                  </a:lnTo>
                  <a:lnTo>
                    <a:pt x="6057" y="4576"/>
                  </a:lnTo>
                  <a:lnTo>
                    <a:pt x="6282" y="4726"/>
                  </a:lnTo>
                  <a:lnTo>
                    <a:pt x="6413" y="4839"/>
                  </a:lnTo>
                  <a:lnTo>
                    <a:pt x="6526" y="4970"/>
                  </a:lnTo>
                  <a:lnTo>
                    <a:pt x="6695" y="5120"/>
                  </a:lnTo>
                  <a:lnTo>
                    <a:pt x="6863" y="5233"/>
                  </a:lnTo>
                  <a:lnTo>
                    <a:pt x="7070" y="5326"/>
                  </a:lnTo>
                  <a:lnTo>
                    <a:pt x="7332" y="5420"/>
                  </a:lnTo>
                  <a:lnTo>
                    <a:pt x="7613" y="5495"/>
                  </a:lnTo>
                  <a:lnTo>
                    <a:pt x="7895" y="5570"/>
                  </a:lnTo>
                  <a:lnTo>
                    <a:pt x="8176" y="5608"/>
                  </a:lnTo>
                  <a:lnTo>
                    <a:pt x="8645" y="5683"/>
                  </a:lnTo>
                  <a:lnTo>
                    <a:pt x="8851" y="5701"/>
                  </a:lnTo>
                  <a:lnTo>
                    <a:pt x="8945" y="5720"/>
                  </a:lnTo>
                  <a:lnTo>
                    <a:pt x="9020" y="5739"/>
                  </a:lnTo>
                  <a:lnTo>
                    <a:pt x="9076" y="5795"/>
                  </a:lnTo>
                  <a:lnTo>
                    <a:pt x="9114" y="5851"/>
                  </a:lnTo>
                  <a:lnTo>
                    <a:pt x="9132" y="5926"/>
                  </a:lnTo>
                  <a:lnTo>
                    <a:pt x="9114" y="6039"/>
                  </a:lnTo>
                  <a:lnTo>
                    <a:pt x="9057" y="6283"/>
                  </a:lnTo>
                  <a:lnTo>
                    <a:pt x="9039" y="6489"/>
                  </a:lnTo>
                  <a:lnTo>
                    <a:pt x="9020" y="6658"/>
                  </a:lnTo>
                  <a:lnTo>
                    <a:pt x="9039" y="6770"/>
                  </a:lnTo>
                  <a:lnTo>
                    <a:pt x="9057" y="6845"/>
                  </a:lnTo>
                  <a:lnTo>
                    <a:pt x="9095" y="6902"/>
                  </a:lnTo>
                  <a:lnTo>
                    <a:pt x="9132" y="6958"/>
                  </a:lnTo>
                  <a:lnTo>
                    <a:pt x="9189" y="6977"/>
                  </a:lnTo>
                  <a:lnTo>
                    <a:pt x="9132" y="7089"/>
                  </a:lnTo>
                  <a:lnTo>
                    <a:pt x="9076" y="7239"/>
                  </a:lnTo>
                  <a:lnTo>
                    <a:pt x="9001" y="7370"/>
                  </a:lnTo>
                  <a:lnTo>
                    <a:pt x="8907" y="7483"/>
                  </a:lnTo>
                  <a:lnTo>
                    <a:pt x="8795" y="7595"/>
                  </a:lnTo>
                  <a:lnTo>
                    <a:pt x="8795" y="7595"/>
                  </a:lnTo>
                  <a:lnTo>
                    <a:pt x="9001" y="7502"/>
                  </a:lnTo>
                  <a:lnTo>
                    <a:pt x="9170" y="7408"/>
                  </a:lnTo>
                  <a:lnTo>
                    <a:pt x="9339" y="7258"/>
                  </a:lnTo>
                  <a:lnTo>
                    <a:pt x="9489" y="7108"/>
                  </a:lnTo>
                  <a:lnTo>
                    <a:pt x="9620" y="6939"/>
                  </a:lnTo>
                  <a:lnTo>
                    <a:pt x="9714" y="6752"/>
                  </a:lnTo>
                  <a:lnTo>
                    <a:pt x="9789" y="6545"/>
                  </a:lnTo>
                  <a:lnTo>
                    <a:pt x="9845" y="6339"/>
                  </a:lnTo>
                  <a:lnTo>
                    <a:pt x="10051" y="6058"/>
                  </a:lnTo>
                  <a:lnTo>
                    <a:pt x="10145" y="5945"/>
                  </a:lnTo>
                  <a:lnTo>
                    <a:pt x="10239" y="5870"/>
                  </a:lnTo>
                  <a:lnTo>
                    <a:pt x="10257" y="5964"/>
                  </a:lnTo>
                  <a:lnTo>
                    <a:pt x="10276" y="6058"/>
                  </a:lnTo>
                  <a:lnTo>
                    <a:pt x="10314" y="6170"/>
                  </a:lnTo>
                  <a:lnTo>
                    <a:pt x="10351" y="6283"/>
                  </a:lnTo>
                  <a:lnTo>
                    <a:pt x="10407" y="6376"/>
                  </a:lnTo>
                  <a:lnTo>
                    <a:pt x="10482" y="6470"/>
                  </a:lnTo>
                  <a:lnTo>
                    <a:pt x="10576" y="6545"/>
                  </a:lnTo>
                  <a:lnTo>
                    <a:pt x="10651" y="6583"/>
                  </a:lnTo>
                  <a:lnTo>
                    <a:pt x="10726" y="7389"/>
                  </a:lnTo>
                  <a:lnTo>
                    <a:pt x="10820" y="7089"/>
                  </a:lnTo>
                  <a:lnTo>
                    <a:pt x="10857" y="6789"/>
                  </a:lnTo>
                  <a:lnTo>
                    <a:pt x="10876" y="6470"/>
                  </a:lnTo>
                  <a:lnTo>
                    <a:pt x="10857" y="6170"/>
                  </a:lnTo>
                  <a:lnTo>
                    <a:pt x="10876" y="5814"/>
                  </a:lnTo>
                  <a:lnTo>
                    <a:pt x="10932" y="5458"/>
                  </a:lnTo>
                  <a:lnTo>
                    <a:pt x="10970" y="5289"/>
                  </a:lnTo>
                  <a:lnTo>
                    <a:pt x="11007" y="5120"/>
                  </a:lnTo>
                  <a:lnTo>
                    <a:pt x="11064" y="4970"/>
                  </a:lnTo>
                  <a:lnTo>
                    <a:pt x="11139" y="4839"/>
                  </a:lnTo>
                  <a:lnTo>
                    <a:pt x="11326" y="5064"/>
                  </a:lnTo>
                  <a:lnTo>
                    <a:pt x="11514" y="5345"/>
                  </a:lnTo>
                  <a:lnTo>
                    <a:pt x="11626" y="5476"/>
                  </a:lnTo>
                  <a:lnTo>
                    <a:pt x="11758" y="5608"/>
                  </a:lnTo>
                  <a:lnTo>
                    <a:pt x="11889" y="5701"/>
                  </a:lnTo>
                  <a:lnTo>
                    <a:pt x="12020" y="5758"/>
                  </a:lnTo>
                  <a:lnTo>
                    <a:pt x="12114" y="5983"/>
                  </a:lnTo>
                  <a:lnTo>
                    <a:pt x="12208" y="6208"/>
                  </a:lnTo>
                  <a:lnTo>
                    <a:pt x="12301" y="6433"/>
                  </a:lnTo>
                  <a:lnTo>
                    <a:pt x="12358" y="6658"/>
                  </a:lnTo>
                  <a:lnTo>
                    <a:pt x="12395" y="6414"/>
                  </a:lnTo>
                  <a:lnTo>
                    <a:pt x="12395" y="6170"/>
                  </a:lnTo>
                  <a:lnTo>
                    <a:pt x="12358" y="5908"/>
                  </a:lnTo>
                  <a:lnTo>
                    <a:pt x="12301" y="5664"/>
                  </a:lnTo>
                  <a:lnTo>
                    <a:pt x="12226" y="5439"/>
                  </a:lnTo>
                  <a:lnTo>
                    <a:pt x="12076" y="4951"/>
                  </a:lnTo>
                  <a:lnTo>
                    <a:pt x="12001" y="4689"/>
                  </a:lnTo>
                  <a:lnTo>
                    <a:pt x="11964" y="4426"/>
                  </a:lnTo>
                  <a:lnTo>
                    <a:pt x="12151" y="4614"/>
                  </a:lnTo>
                  <a:lnTo>
                    <a:pt x="12358" y="4801"/>
                  </a:lnTo>
                  <a:lnTo>
                    <a:pt x="12489" y="4895"/>
                  </a:lnTo>
                  <a:lnTo>
                    <a:pt x="12601" y="4951"/>
                  </a:lnTo>
                  <a:lnTo>
                    <a:pt x="12751" y="5008"/>
                  </a:lnTo>
                  <a:lnTo>
                    <a:pt x="12883" y="5026"/>
                  </a:lnTo>
                  <a:lnTo>
                    <a:pt x="12901" y="5026"/>
                  </a:lnTo>
                  <a:lnTo>
                    <a:pt x="13258" y="5439"/>
                  </a:lnTo>
                  <a:lnTo>
                    <a:pt x="13445" y="5645"/>
                  </a:lnTo>
                  <a:lnTo>
                    <a:pt x="13595" y="5870"/>
                  </a:lnTo>
                  <a:lnTo>
                    <a:pt x="13464" y="5495"/>
                  </a:lnTo>
                  <a:lnTo>
                    <a:pt x="13314" y="5158"/>
                  </a:lnTo>
                  <a:lnTo>
                    <a:pt x="13108" y="4820"/>
                  </a:lnTo>
                  <a:lnTo>
                    <a:pt x="12883" y="4501"/>
                  </a:lnTo>
                  <a:lnTo>
                    <a:pt x="12508" y="3826"/>
                  </a:lnTo>
                  <a:lnTo>
                    <a:pt x="12095" y="3151"/>
                  </a:lnTo>
                  <a:lnTo>
                    <a:pt x="11664" y="2420"/>
                  </a:lnTo>
                  <a:lnTo>
                    <a:pt x="11439" y="2251"/>
                  </a:lnTo>
                  <a:lnTo>
                    <a:pt x="11214" y="2101"/>
                  </a:lnTo>
                  <a:lnTo>
                    <a:pt x="10989" y="1970"/>
                  </a:lnTo>
                  <a:lnTo>
                    <a:pt x="10726" y="1857"/>
                  </a:lnTo>
                  <a:lnTo>
                    <a:pt x="10464" y="1745"/>
                  </a:lnTo>
                  <a:lnTo>
                    <a:pt x="10145" y="1651"/>
                  </a:lnTo>
                  <a:lnTo>
                    <a:pt x="9789" y="1557"/>
                  </a:lnTo>
                  <a:lnTo>
                    <a:pt x="9376" y="1464"/>
                  </a:lnTo>
                  <a:lnTo>
                    <a:pt x="9339" y="1407"/>
                  </a:lnTo>
                  <a:lnTo>
                    <a:pt x="9301" y="1370"/>
                  </a:lnTo>
                  <a:lnTo>
                    <a:pt x="9207" y="1276"/>
                  </a:lnTo>
                  <a:lnTo>
                    <a:pt x="9095" y="1201"/>
                  </a:lnTo>
                  <a:lnTo>
                    <a:pt x="9057" y="1145"/>
                  </a:lnTo>
                  <a:lnTo>
                    <a:pt x="9020" y="1107"/>
                  </a:lnTo>
                  <a:lnTo>
                    <a:pt x="9020" y="1107"/>
                  </a:lnTo>
                  <a:lnTo>
                    <a:pt x="9264" y="1126"/>
                  </a:lnTo>
                  <a:lnTo>
                    <a:pt x="9639" y="1126"/>
                  </a:lnTo>
                  <a:lnTo>
                    <a:pt x="9807" y="1107"/>
                  </a:lnTo>
                  <a:lnTo>
                    <a:pt x="10070" y="1032"/>
                  </a:lnTo>
                  <a:lnTo>
                    <a:pt x="10295" y="976"/>
                  </a:lnTo>
                  <a:lnTo>
                    <a:pt x="10426" y="939"/>
                  </a:lnTo>
                  <a:lnTo>
                    <a:pt x="10689" y="939"/>
                  </a:lnTo>
                  <a:lnTo>
                    <a:pt x="10839" y="957"/>
                  </a:lnTo>
                  <a:lnTo>
                    <a:pt x="11007" y="995"/>
                  </a:lnTo>
                  <a:lnTo>
                    <a:pt x="11214" y="1070"/>
                  </a:lnTo>
                  <a:lnTo>
                    <a:pt x="11439" y="1164"/>
                  </a:lnTo>
                  <a:lnTo>
                    <a:pt x="11701" y="1295"/>
                  </a:lnTo>
                  <a:lnTo>
                    <a:pt x="11720" y="1220"/>
                  </a:lnTo>
                  <a:lnTo>
                    <a:pt x="11720" y="1126"/>
                  </a:lnTo>
                  <a:lnTo>
                    <a:pt x="11720" y="1051"/>
                  </a:lnTo>
                  <a:lnTo>
                    <a:pt x="11683" y="957"/>
                  </a:lnTo>
                  <a:lnTo>
                    <a:pt x="11645" y="863"/>
                  </a:lnTo>
                  <a:lnTo>
                    <a:pt x="11589" y="751"/>
                  </a:lnTo>
                  <a:lnTo>
                    <a:pt x="11533" y="657"/>
                  </a:lnTo>
                  <a:lnTo>
                    <a:pt x="11458" y="582"/>
                  </a:lnTo>
                  <a:lnTo>
                    <a:pt x="11364" y="488"/>
                  </a:lnTo>
                  <a:lnTo>
                    <a:pt x="11270" y="413"/>
                  </a:lnTo>
                  <a:lnTo>
                    <a:pt x="11157" y="338"/>
                  </a:lnTo>
                  <a:lnTo>
                    <a:pt x="11045" y="282"/>
                  </a:lnTo>
                  <a:lnTo>
                    <a:pt x="10914" y="245"/>
                  </a:lnTo>
                  <a:lnTo>
                    <a:pt x="10782" y="207"/>
                  </a:lnTo>
                  <a:lnTo>
                    <a:pt x="10482" y="207"/>
                  </a:lnTo>
                  <a:lnTo>
                    <a:pt x="10295" y="301"/>
                  </a:lnTo>
                  <a:lnTo>
                    <a:pt x="10089" y="357"/>
                  </a:lnTo>
                  <a:lnTo>
                    <a:pt x="9864" y="395"/>
                  </a:lnTo>
                  <a:lnTo>
                    <a:pt x="9639" y="395"/>
                  </a:lnTo>
                  <a:lnTo>
                    <a:pt x="9414" y="376"/>
                  </a:lnTo>
                  <a:lnTo>
                    <a:pt x="9189" y="357"/>
                  </a:lnTo>
                  <a:lnTo>
                    <a:pt x="8964" y="320"/>
                  </a:lnTo>
                  <a:lnTo>
                    <a:pt x="8739" y="263"/>
                  </a:lnTo>
                  <a:lnTo>
                    <a:pt x="8307" y="151"/>
                  </a:lnTo>
                  <a:lnTo>
                    <a:pt x="7857" y="57"/>
                  </a:lnTo>
                  <a:lnTo>
                    <a:pt x="7651" y="20"/>
                  </a:lnTo>
                  <a:lnTo>
                    <a:pt x="7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36;p36">
              <a:extLst>
                <a:ext uri="{FF2B5EF4-FFF2-40B4-BE49-F238E27FC236}">
                  <a16:creationId xmlns:a16="http://schemas.microsoft.com/office/drawing/2014/main" id="{1EF77DD4-4CC7-90C8-DCCC-D81A20B9D5B6}"/>
                </a:ext>
              </a:extLst>
            </p:cNvPr>
            <p:cNvSpPr/>
            <p:nvPr/>
          </p:nvSpPr>
          <p:spPr>
            <a:xfrm>
              <a:off x="2061826" y="2019068"/>
              <a:ext cx="63542" cy="23414"/>
            </a:xfrm>
            <a:custGeom>
              <a:avLst/>
              <a:gdLst/>
              <a:ahLst/>
              <a:cxnLst/>
              <a:rect l="l" t="t" r="r" b="b"/>
              <a:pathLst>
                <a:path w="1783" h="657" extrusionOk="0">
                  <a:moveTo>
                    <a:pt x="901" y="0"/>
                  </a:moveTo>
                  <a:lnTo>
                    <a:pt x="751" y="19"/>
                  </a:lnTo>
                  <a:lnTo>
                    <a:pt x="620" y="38"/>
                  </a:lnTo>
                  <a:lnTo>
                    <a:pt x="488" y="94"/>
                  </a:lnTo>
                  <a:lnTo>
                    <a:pt x="357" y="150"/>
                  </a:lnTo>
                  <a:lnTo>
                    <a:pt x="226" y="207"/>
                  </a:lnTo>
                  <a:lnTo>
                    <a:pt x="113" y="300"/>
                  </a:lnTo>
                  <a:lnTo>
                    <a:pt x="57" y="338"/>
                  </a:lnTo>
                  <a:lnTo>
                    <a:pt x="20" y="394"/>
                  </a:lnTo>
                  <a:lnTo>
                    <a:pt x="1" y="450"/>
                  </a:lnTo>
                  <a:lnTo>
                    <a:pt x="1" y="507"/>
                  </a:lnTo>
                  <a:lnTo>
                    <a:pt x="1" y="544"/>
                  </a:lnTo>
                  <a:lnTo>
                    <a:pt x="38" y="600"/>
                  </a:lnTo>
                  <a:lnTo>
                    <a:pt x="76" y="619"/>
                  </a:lnTo>
                  <a:lnTo>
                    <a:pt x="132" y="638"/>
                  </a:lnTo>
                  <a:lnTo>
                    <a:pt x="226" y="657"/>
                  </a:lnTo>
                  <a:lnTo>
                    <a:pt x="320" y="657"/>
                  </a:lnTo>
                  <a:lnTo>
                    <a:pt x="1782" y="544"/>
                  </a:lnTo>
                  <a:lnTo>
                    <a:pt x="1763" y="450"/>
                  </a:lnTo>
                  <a:lnTo>
                    <a:pt x="1726" y="338"/>
                  </a:lnTo>
                  <a:lnTo>
                    <a:pt x="1670" y="244"/>
                  </a:lnTo>
                  <a:lnTo>
                    <a:pt x="1595" y="169"/>
                  </a:lnTo>
                  <a:lnTo>
                    <a:pt x="1501" y="113"/>
                  </a:lnTo>
                  <a:lnTo>
                    <a:pt x="1407" y="75"/>
                  </a:lnTo>
                  <a:lnTo>
                    <a:pt x="1295" y="38"/>
                  </a:lnTo>
                  <a:lnTo>
                    <a:pt x="1182" y="19"/>
                  </a:lnTo>
                  <a:lnTo>
                    <a:pt x="1051"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7;p36">
              <a:extLst>
                <a:ext uri="{FF2B5EF4-FFF2-40B4-BE49-F238E27FC236}">
                  <a16:creationId xmlns:a16="http://schemas.microsoft.com/office/drawing/2014/main" id="{F8A6B3E9-A663-2573-4FC9-E25EAEE8F0B5}"/>
                </a:ext>
              </a:extLst>
            </p:cNvPr>
            <p:cNvSpPr/>
            <p:nvPr/>
          </p:nvSpPr>
          <p:spPr>
            <a:xfrm>
              <a:off x="2134672" y="2029082"/>
              <a:ext cx="20777" cy="6058"/>
            </a:xfrm>
            <a:custGeom>
              <a:avLst/>
              <a:gdLst/>
              <a:ahLst/>
              <a:cxnLst/>
              <a:rect l="l" t="t" r="r" b="b"/>
              <a:pathLst>
                <a:path w="583" h="170" extrusionOk="0">
                  <a:moveTo>
                    <a:pt x="19" y="1"/>
                  </a:moveTo>
                  <a:lnTo>
                    <a:pt x="1" y="38"/>
                  </a:lnTo>
                  <a:lnTo>
                    <a:pt x="1" y="57"/>
                  </a:lnTo>
                  <a:lnTo>
                    <a:pt x="132" y="132"/>
                  </a:lnTo>
                  <a:lnTo>
                    <a:pt x="282" y="151"/>
                  </a:lnTo>
                  <a:lnTo>
                    <a:pt x="432" y="169"/>
                  </a:lnTo>
                  <a:lnTo>
                    <a:pt x="582" y="151"/>
                  </a:lnTo>
                  <a:lnTo>
                    <a:pt x="545" y="132"/>
                  </a:lnTo>
                  <a:lnTo>
                    <a:pt x="470" y="94"/>
                  </a:lnTo>
                  <a:lnTo>
                    <a:pt x="320" y="57"/>
                  </a:lnTo>
                  <a:lnTo>
                    <a:pt x="19"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8;p36">
              <a:extLst>
                <a:ext uri="{FF2B5EF4-FFF2-40B4-BE49-F238E27FC236}">
                  <a16:creationId xmlns:a16="http://schemas.microsoft.com/office/drawing/2014/main" id="{F82CE78C-36DB-22D1-8790-12975F098F2D}"/>
                </a:ext>
              </a:extLst>
            </p:cNvPr>
            <p:cNvSpPr/>
            <p:nvPr/>
          </p:nvSpPr>
          <p:spPr>
            <a:xfrm>
              <a:off x="1991012" y="2129334"/>
              <a:ext cx="153063" cy="70883"/>
            </a:xfrm>
            <a:custGeom>
              <a:avLst/>
              <a:gdLst/>
              <a:ahLst/>
              <a:cxnLst/>
              <a:rect l="l" t="t" r="r" b="b"/>
              <a:pathLst>
                <a:path w="4295" h="1989" extrusionOk="0">
                  <a:moveTo>
                    <a:pt x="1669" y="0"/>
                  </a:moveTo>
                  <a:lnTo>
                    <a:pt x="1500" y="19"/>
                  </a:lnTo>
                  <a:lnTo>
                    <a:pt x="1331" y="57"/>
                  </a:lnTo>
                  <a:lnTo>
                    <a:pt x="1144" y="113"/>
                  </a:lnTo>
                  <a:lnTo>
                    <a:pt x="806" y="244"/>
                  </a:lnTo>
                  <a:lnTo>
                    <a:pt x="638" y="282"/>
                  </a:lnTo>
                  <a:lnTo>
                    <a:pt x="469" y="319"/>
                  </a:lnTo>
                  <a:lnTo>
                    <a:pt x="300" y="319"/>
                  </a:lnTo>
                  <a:lnTo>
                    <a:pt x="225" y="338"/>
                  </a:lnTo>
                  <a:lnTo>
                    <a:pt x="150" y="357"/>
                  </a:lnTo>
                  <a:lnTo>
                    <a:pt x="75" y="413"/>
                  </a:lnTo>
                  <a:lnTo>
                    <a:pt x="38" y="469"/>
                  </a:lnTo>
                  <a:lnTo>
                    <a:pt x="0" y="544"/>
                  </a:lnTo>
                  <a:lnTo>
                    <a:pt x="19" y="619"/>
                  </a:lnTo>
                  <a:lnTo>
                    <a:pt x="56" y="657"/>
                  </a:lnTo>
                  <a:lnTo>
                    <a:pt x="94" y="694"/>
                  </a:lnTo>
                  <a:lnTo>
                    <a:pt x="131" y="713"/>
                  </a:lnTo>
                  <a:lnTo>
                    <a:pt x="300" y="713"/>
                  </a:lnTo>
                  <a:lnTo>
                    <a:pt x="413" y="694"/>
                  </a:lnTo>
                  <a:lnTo>
                    <a:pt x="581" y="676"/>
                  </a:lnTo>
                  <a:lnTo>
                    <a:pt x="769" y="676"/>
                  </a:lnTo>
                  <a:lnTo>
                    <a:pt x="938" y="694"/>
                  </a:lnTo>
                  <a:lnTo>
                    <a:pt x="1106" y="732"/>
                  </a:lnTo>
                  <a:lnTo>
                    <a:pt x="1275" y="788"/>
                  </a:lnTo>
                  <a:lnTo>
                    <a:pt x="1444" y="863"/>
                  </a:lnTo>
                  <a:lnTo>
                    <a:pt x="1744" y="1032"/>
                  </a:lnTo>
                  <a:lnTo>
                    <a:pt x="2044" y="1238"/>
                  </a:lnTo>
                  <a:lnTo>
                    <a:pt x="2344" y="1426"/>
                  </a:lnTo>
                  <a:lnTo>
                    <a:pt x="2625" y="1632"/>
                  </a:lnTo>
                  <a:lnTo>
                    <a:pt x="2944" y="1801"/>
                  </a:lnTo>
                  <a:lnTo>
                    <a:pt x="3113" y="1857"/>
                  </a:lnTo>
                  <a:lnTo>
                    <a:pt x="3282" y="1932"/>
                  </a:lnTo>
                  <a:lnTo>
                    <a:pt x="3450" y="1969"/>
                  </a:lnTo>
                  <a:lnTo>
                    <a:pt x="3619" y="1988"/>
                  </a:lnTo>
                  <a:lnTo>
                    <a:pt x="3807" y="1988"/>
                  </a:lnTo>
                  <a:lnTo>
                    <a:pt x="3975" y="1969"/>
                  </a:lnTo>
                  <a:lnTo>
                    <a:pt x="4144" y="1932"/>
                  </a:lnTo>
                  <a:lnTo>
                    <a:pt x="4294" y="1857"/>
                  </a:lnTo>
                  <a:lnTo>
                    <a:pt x="4276" y="1782"/>
                  </a:lnTo>
                  <a:lnTo>
                    <a:pt x="4238" y="1707"/>
                  </a:lnTo>
                  <a:lnTo>
                    <a:pt x="4182" y="1651"/>
                  </a:lnTo>
                  <a:lnTo>
                    <a:pt x="4125" y="1594"/>
                  </a:lnTo>
                  <a:lnTo>
                    <a:pt x="3994" y="1501"/>
                  </a:lnTo>
                  <a:lnTo>
                    <a:pt x="3844" y="1444"/>
                  </a:lnTo>
                  <a:lnTo>
                    <a:pt x="3525" y="1351"/>
                  </a:lnTo>
                  <a:lnTo>
                    <a:pt x="3357" y="1294"/>
                  </a:lnTo>
                  <a:lnTo>
                    <a:pt x="3207" y="1238"/>
                  </a:lnTo>
                  <a:lnTo>
                    <a:pt x="3113" y="1182"/>
                  </a:lnTo>
                  <a:lnTo>
                    <a:pt x="3019" y="1107"/>
                  </a:lnTo>
                  <a:lnTo>
                    <a:pt x="2850" y="938"/>
                  </a:lnTo>
                  <a:lnTo>
                    <a:pt x="2700" y="769"/>
                  </a:lnTo>
                  <a:lnTo>
                    <a:pt x="2550" y="582"/>
                  </a:lnTo>
                  <a:lnTo>
                    <a:pt x="2400" y="394"/>
                  </a:lnTo>
                  <a:lnTo>
                    <a:pt x="2232" y="225"/>
                  </a:lnTo>
                  <a:lnTo>
                    <a:pt x="2138" y="169"/>
                  </a:lnTo>
                  <a:lnTo>
                    <a:pt x="2044" y="94"/>
                  </a:lnTo>
                  <a:lnTo>
                    <a:pt x="1950" y="57"/>
                  </a:lnTo>
                  <a:lnTo>
                    <a:pt x="1838" y="19"/>
                  </a:lnTo>
                  <a:lnTo>
                    <a:pt x="1669"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39;p36">
              <a:extLst>
                <a:ext uri="{FF2B5EF4-FFF2-40B4-BE49-F238E27FC236}">
                  <a16:creationId xmlns:a16="http://schemas.microsoft.com/office/drawing/2014/main" id="{C5F7418B-07CF-20DB-AA46-4A76217E43F0}"/>
                </a:ext>
              </a:extLst>
            </p:cNvPr>
            <p:cNvSpPr/>
            <p:nvPr/>
          </p:nvSpPr>
          <p:spPr>
            <a:xfrm>
              <a:off x="1612065" y="1003934"/>
              <a:ext cx="664319" cy="574762"/>
            </a:xfrm>
            <a:custGeom>
              <a:avLst/>
              <a:gdLst/>
              <a:ahLst/>
              <a:cxnLst/>
              <a:rect l="l" t="t" r="r" b="b"/>
              <a:pathLst>
                <a:path w="18641" h="16128" extrusionOk="0">
                  <a:moveTo>
                    <a:pt x="1" y="1"/>
                  </a:moveTo>
                  <a:lnTo>
                    <a:pt x="1595" y="1501"/>
                  </a:lnTo>
                  <a:lnTo>
                    <a:pt x="2382" y="2270"/>
                  </a:lnTo>
                  <a:lnTo>
                    <a:pt x="3170" y="3057"/>
                  </a:lnTo>
                  <a:lnTo>
                    <a:pt x="3901" y="3863"/>
                  </a:lnTo>
                  <a:lnTo>
                    <a:pt x="4276" y="4276"/>
                  </a:lnTo>
                  <a:lnTo>
                    <a:pt x="4633" y="4707"/>
                  </a:lnTo>
                  <a:lnTo>
                    <a:pt x="4970" y="5139"/>
                  </a:lnTo>
                  <a:lnTo>
                    <a:pt x="5308" y="5570"/>
                  </a:lnTo>
                  <a:lnTo>
                    <a:pt x="5645" y="6020"/>
                  </a:lnTo>
                  <a:lnTo>
                    <a:pt x="5964" y="6489"/>
                  </a:lnTo>
                  <a:lnTo>
                    <a:pt x="6264" y="6958"/>
                  </a:lnTo>
                  <a:lnTo>
                    <a:pt x="6564" y="7445"/>
                  </a:lnTo>
                  <a:lnTo>
                    <a:pt x="6864" y="7951"/>
                  </a:lnTo>
                  <a:lnTo>
                    <a:pt x="7164" y="8476"/>
                  </a:lnTo>
                  <a:lnTo>
                    <a:pt x="7445" y="9020"/>
                  </a:lnTo>
                  <a:lnTo>
                    <a:pt x="7708" y="9583"/>
                  </a:lnTo>
                  <a:lnTo>
                    <a:pt x="7952" y="10145"/>
                  </a:lnTo>
                  <a:lnTo>
                    <a:pt x="8195" y="10727"/>
                  </a:lnTo>
                  <a:lnTo>
                    <a:pt x="8402" y="11308"/>
                  </a:lnTo>
                  <a:lnTo>
                    <a:pt x="8589" y="11889"/>
                  </a:lnTo>
                  <a:lnTo>
                    <a:pt x="8739" y="12489"/>
                  </a:lnTo>
                  <a:lnTo>
                    <a:pt x="8870" y="13089"/>
                  </a:lnTo>
                  <a:lnTo>
                    <a:pt x="8983" y="13689"/>
                  </a:lnTo>
                  <a:lnTo>
                    <a:pt x="9039" y="14308"/>
                  </a:lnTo>
                  <a:lnTo>
                    <a:pt x="9077" y="14908"/>
                  </a:lnTo>
                  <a:lnTo>
                    <a:pt x="9077" y="15527"/>
                  </a:lnTo>
                  <a:lnTo>
                    <a:pt x="10352" y="15565"/>
                  </a:lnTo>
                  <a:lnTo>
                    <a:pt x="10971" y="15602"/>
                  </a:lnTo>
                  <a:lnTo>
                    <a:pt x="11552" y="15658"/>
                  </a:lnTo>
                  <a:lnTo>
                    <a:pt x="12133" y="15715"/>
                  </a:lnTo>
                  <a:lnTo>
                    <a:pt x="12715" y="15808"/>
                  </a:lnTo>
                  <a:lnTo>
                    <a:pt x="13315" y="15940"/>
                  </a:lnTo>
                  <a:lnTo>
                    <a:pt x="13933" y="16127"/>
                  </a:lnTo>
                  <a:lnTo>
                    <a:pt x="13952" y="15077"/>
                  </a:lnTo>
                  <a:lnTo>
                    <a:pt x="14008" y="14046"/>
                  </a:lnTo>
                  <a:lnTo>
                    <a:pt x="14102" y="13014"/>
                  </a:lnTo>
                  <a:lnTo>
                    <a:pt x="14233" y="11964"/>
                  </a:lnTo>
                  <a:lnTo>
                    <a:pt x="14402" y="10933"/>
                  </a:lnTo>
                  <a:lnTo>
                    <a:pt x="14608" y="9902"/>
                  </a:lnTo>
                  <a:lnTo>
                    <a:pt x="14852" y="8870"/>
                  </a:lnTo>
                  <a:lnTo>
                    <a:pt x="15134" y="7858"/>
                  </a:lnTo>
                  <a:lnTo>
                    <a:pt x="15452" y="6845"/>
                  </a:lnTo>
                  <a:lnTo>
                    <a:pt x="15790" y="5832"/>
                  </a:lnTo>
                  <a:lnTo>
                    <a:pt x="16184" y="4839"/>
                  </a:lnTo>
                  <a:lnTo>
                    <a:pt x="16596" y="3863"/>
                  </a:lnTo>
                  <a:lnTo>
                    <a:pt x="17065" y="2907"/>
                  </a:lnTo>
                  <a:lnTo>
                    <a:pt x="17552" y="1951"/>
                  </a:lnTo>
                  <a:lnTo>
                    <a:pt x="18078" y="1032"/>
                  </a:lnTo>
                  <a:lnTo>
                    <a:pt x="18640" y="1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40;p36">
              <a:extLst>
                <a:ext uri="{FF2B5EF4-FFF2-40B4-BE49-F238E27FC236}">
                  <a16:creationId xmlns:a16="http://schemas.microsoft.com/office/drawing/2014/main" id="{0A6C29B7-0710-EC3B-0D9D-16F90E366FB1}"/>
                </a:ext>
              </a:extLst>
            </p:cNvPr>
            <p:cNvSpPr/>
            <p:nvPr/>
          </p:nvSpPr>
          <p:spPr>
            <a:xfrm>
              <a:off x="1683592" y="1003257"/>
              <a:ext cx="520593" cy="860788"/>
            </a:xfrm>
            <a:custGeom>
              <a:avLst/>
              <a:gdLst/>
              <a:ahLst/>
              <a:cxnLst/>
              <a:rect l="l" t="t" r="r" b="b"/>
              <a:pathLst>
                <a:path w="14608" h="24154" extrusionOk="0">
                  <a:moveTo>
                    <a:pt x="0" y="1"/>
                  </a:moveTo>
                  <a:lnTo>
                    <a:pt x="1200" y="1445"/>
                  </a:lnTo>
                  <a:lnTo>
                    <a:pt x="1763" y="2139"/>
                  </a:lnTo>
                  <a:lnTo>
                    <a:pt x="2307" y="2832"/>
                  </a:lnTo>
                  <a:lnTo>
                    <a:pt x="2832" y="3545"/>
                  </a:lnTo>
                  <a:lnTo>
                    <a:pt x="3338" y="4314"/>
                  </a:lnTo>
                  <a:lnTo>
                    <a:pt x="3826" y="5120"/>
                  </a:lnTo>
                  <a:lnTo>
                    <a:pt x="4313" y="6020"/>
                  </a:lnTo>
                  <a:lnTo>
                    <a:pt x="4520" y="6414"/>
                  </a:lnTo>
                  <a:lnTo>
                    <a:pt x="4688" y="6808"/>
                  </a:lnTo>
                  <a:lnTo>
                    <a:pt x="4857" y="7220"/>
                  </a:lnTo>
                  <a:lnTo>
                    <a:pt x="4988" y="7614"/>
                  </a:lnTo>
                  <a:lnTo>
                    <a:pt x="5120" y="8027"/>
                  </a:lnTo>
                  <a:lnTo>
                    <a:pt x="5251" y="8439"/>
                  </a:lnTo>
                  <a:lnTo>
                    <a:pt x="5476" y="9320"/>
                  </a:lnTo>
                  <a:lnTo>
                    <a:pt x="5720" y="10296"/>
                  </a:lnTo>
                  <a:lnTo>
                    <a:pt x="5982" y="11364"/>
                  </a:lnTo>
                  <a:lnTo>
                    <a:pt x="6338" y="12565"/>
                  </a:lnTo>
                  <a:lnTo>
                    <a:pt x="6545" y="13240"/>
                  </a:lnTo>
                  <a:lnTo>
                    <a:pt x="6770" y="13952"/>
                  </a:lnTo>
                  <a:lnTo>
                    <a:pt x="9639" y="24153"/>
                  </a:lnTo>
                  <a:lnTo>
                    <a:pt x="11008" y="13952"/>
                  </a:lnTo>
                  <a:lnTo>
                    <a:pt x="11083" y="13052"/>
                  </a:lnTo>
                  <a:lnTo>
                    <a:pt x="11158" y="12152"/>
                  </a:lnTo>
                  <a:lnTo>
                    <a:pt x="11270" y="11252"/>
                  </a:lnTo>
                  <a:lnTo>
                    <a:pt x="11401" y="10352"/>
                  </a:lnTo>
                  <a:lnTo>
                    <a:pt x="11551" y="9452"/>
                  </a:lnTo>
                  <a:lnTo>
                    <a:pt x="11720" y="8570"/>
                  </a:lnTo>
                  <a:lnTo>
                    <a:pt x="11926" y="7689"/>
                  </a:lnTo>
                  <a:lnTo>
                    <a:pt x="12133" y="6808"/>
                  </a:lnTo>
                  <a:lnTo>
                    <a:pt x="12376" y="5945"/>
                  </a:lnTo>
                  <a:lnTo>
                    <a:pt x="12639" y="5083"/>
                  </a:lnTo>
                  <a:lnTo>
                    <a:pt x="12920" y="4220"/>
                  </a:lnTo>
                  <a:lnTo>
                    <a:pt x="13220" y="3376"/>
                  </a:lnTo>
                  <a:lnTo>
                    <a:pt x="13539" y="2551"/>
                  </a:lnTo>
                  <a:lnTo>
                    <a:pt x="13877" y="1745"/>
                  </a:lnTo>
                  <a:lnTo>
                    <a:pt x="14233" y="938"/>
                  </a:lnTo>
                  <a:lnTo>
                    <a:pt x="14608" y="15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41;p36">
              <a:extLst>
                <a:ext uri="{FF2B5EF4-FFF2-40B4-BE49-F238E27FC236}">
                  <a16:creationId xmlns:a16="http://schemas.microsoft.com/office/drawing/2014/main" id="{A51B44A7-4B5B-A601-8370-3CF4CC27DA3B}"/>
                </a:ext>
              </a:extLst>
            </p:cNvPr>
            <p:cNvSpPr/>
            <p:nvPr/>
          </p:nvSpPr>
          <p:spPr>
            <a:xfrm>
              <a:off x="1868023" y="1143602"/>
              <a:ext cx="194509" cy="442440"/>
            </a:xfrm>
            <a:custGeom>
              <a:avLst/>
              <a:gdLst/>
              <a:ahLst/>
              <a:cxnLst/>
              <a:rect l="l" t="t" r="r" b="b"/>
              <a:pathLst>
                <a:path w="5458" h="12415" extrusionOk="0">
                  <a:moveTo>
                    <a:pt x="1876" y="1"/>
                  </a:moveTo>
                  <a:lnTo>
                    <a:pt x="1407" y="57"/>
                  </a:lnTo>
                  <a:lnTo>
                    <a:pt x="938" y="113"/>
                  </a:lnTo>
                  <a:lnTo>
                    <a:pt x="713" y="151"/>
                  </a:lnTo>
                  <a:lnTo>
                    <a:pt x="507" y="207"/>
                  </a:lnTo>
                  <a:lnTo>
                    <a:pt x="413" y="263"/>
                  </a:lnTo>
                  <a:lnTo>
                    <a:pt x="320" y="301"/>
                  </a:lnTo>
                  <a:lnTo>
                    <a:pt x="226" y="376"/>
                  </a:lnTo>
                  <a:lnTo>
                    <a:pt x="170" y="451"/>
                  </a:lnTo>
                  <a:lnTo>
                    <a:pt x="95" y="582"/>
                  </a:lnTo>
                  <a:lnTo>
                    <a:pt x="38" y="732"/>
                  </a:lnTo>
                  <a:lnTo>
                    <a:pt x="20" y="882"/>
                  </a:lnTo>
                  <a:lnTo>
                    <a:pt x="1" y="1032"/>
                  </a:lnTo>
                  <a:lnTo>
                    <a:pt x="1" y="1351"/>
                  </a:lnTo>
                  <a:lnTo>
                    <a:pt x="20" y="1688"/>
                  </a:lnTo>
                  <a:lnTo>
                    <a:pt x="57" y="1988"/>
                  </a:lnTo>
                  <a:lnTo>
                    <a:pt x="95" y="2307"/>
                  </a:lnTo>
                  <a:lnTo>
                    <a:pt x="151" y="2626"/>
                  </a:lnTo>
                  <a:lnTo>
                    <a:pt x="226" y="2945"/>
                  </a:lnTo>
                  <a:lnTo>
                    <a:pt x="413" y="3564"/>
                  </a:lnTo>
                  <a:lnTo>
                    <a:pt x="620" y="4164"/>
                  </a:lnTo>
                  <a:lnTo>
                    <a:pt x="863" y="4782"/>
                  </a:lnTo>
                  <a:lnTo>
                    <a:pt x="1351" y="5983"/>
                  </a:lnTo>
                  <a:lnTo>
                    <a:pt x="1670" y="6770"/>
                  </a:lnTo>
                  <a:lnTo>
                    <a:pt x="1970" y="7576"/>
                  </a:lnTo>
                  <a:lnTo>
                    <a:pt x="2251" y="8364"/>
                  </a:lnTo>
                  <a:lnTo>
                    <a:pt x="2532" y="9170"/>
                  </a:lnTo>
                  <a:lnTo>
                    <a:pt x="3057" y="10802"/>
                  </a:lnTo>
                  <a:lnTo>
                    <a:pt x="3564" y="12414"/>
                  </a:lnTo>
                  <a:lnTo>
                    <a:pt x="4032" y="10558"/>
                  </a:lnTo>
                  <a:lnTo>
                    <a:pt x="4501" y="8702"/>
                  </a:lnTo>
                  <a:lnTo>
                    <a:pt x="4726" y="7764"/>
                  </a:lnTo>
                  <a:lnTo>
                    <a:pt x="4914" y="6826"/>
                  </a:lnTo>
                  <a:lnTo>
                    <a:pt x="5101" y="5889"/>
                  </a:lnTo>
                  <a:lnTo>
                    <a:pt x="5270" y="4932"/>
                  </a:lnTo>
                  <a:lnTo>
                    <a:pt x="5364" y="4389"/>
                  </a:lnTo>
                  <a:lnTo>
                    <a:pt x="5439" y="3826"/>
                  </a:lnTo>
                  <a:lnTo>
                    <a:pt x="5458" y="3545"/>
                  </a:lnTo>
                  <a:lnTo>
                    <a:pt x="5458" y="3264"/>
                  </a:lnTo>
                  <a:lnTo>
                    <a:pt x="5458" y="2982"/>
                  </a:lnTo>
                  <a:lnTo>
                    <a:pt x="5420" y="2701"/>
                  </a:lnTo>
                  <a:lnTo>
                    <a:pt x="5383" y="2420"/>
                  </a:lnTo>
                  <a:lnTo>
                    <a:pt x="5326" y="2157"/>
                  </a:lnTo>
                  <a:lnTo>
                    <a:pt x="5251" y="1876"/>
                  </a:lnTo>
                  <a:lnTo>
                    <a:pt x="5139" y="1613"/>
                  </a:lnTo>
                  <a:lnTo>
                    <a:pt x="5008" y="1370"/>
                  </a:lnTo>
                  <a:lnTo>
                    <a:pt x="4876" y="1126"/>
                  </a:lnTo>
                  <a:lnTo>
                    <a:pt x="4689" y="920"/>
                  </a:lnTo>
                  <a:lnTo>
                    <a:pt x="4501" y="713"/>
                  </a:lnTo>
                  <a:lnTo>
                    <a:pt x="4314" y="563"/>
                  </a:lnTo>
                  <a:lnTo>
                    <a:pt x="4126" y="451"/>
                  </a:lnTo>
                  <a:lnTo>
                    <a:pt x="3920" y="338"/>
                  </a:lnTo>
                  <a:lnTo>
                    <a:pt x="3714" y="245"/>
                  </a:lnTo>
                  <a:lnTo>
                    <a:pt x="3489" y="170"/>
                  </a:lnTo>
                  <a:lnTo>
                    <a:pt x="3264" y="94"/>
                  </a:lnTo>
                  <a:lnTo>
                    <a:pt x="3039" y="57"/>
                  </a:lnTo>
                  <a:lnTo>
                    <a:pt x="2795" y="19"/>
                  </a:lnTo>
                  <a:lnTo>
                    <a:pt x="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42;p36">
              <a:extLst>
                <a:ext uri="{FF2B5EF4-FFF2-40B4-BE49-F238E27FC236}">
                  <a16:creationId xmlns:a16="http://schemas.microsoft.com/office/drawing/2014/main" id="{F56B5D88-FDF8-2E8E-24A5-7E863AF9C73A}"/>
                </a:ext>
              </a:extLst>
            </p:cNvPr>
            <p:cNvSpPr/>
            <p:nvPr/>
          </p:nvSpPr>
          <p:spPr>
            <a:xfrm>
              <a:off x="2055839" y="760699"/>
              <a:ext cx="102280" cy="124981"/>
            </a:xfrm>
            <a:custGeom>
              <a:avLst/>
              <a:gdLst/>
              <a:ahLst/>
              <a:cxnLst/>
              <a:rect l="l" t="t" r="r" b="b"/>
              <a:pathLst>
                <a:path w="2870" h="3507" extrusionOk="0">
                  <a:moveTo>
                    <a:pt x="2607" y="0"/>
                  </a:moveTo>
                  <a:lnTo>
                    <a:pt x="2306" y="506"/>
                  </a:lnTo>
                  <a:lnTo>
                    <a:pt x="2138" y="750"/>
                  </a:lnTo>
                  <a:lnTo>
                    <a:pt x="1969" y="994"/>
                  </a:lnTo>
                  <a:lnTo>
                    <a:pt x="1781" y="1200"/>
                  </a:lnTo>
                  <a:lnTo>
                    <a:pt x="1575" y="1388"/>
                  </a:lnTo>
                  <a:lnTo>
                    <a:pt x="1350" y="1556"/>
                  </a:lnTo>
                  <a:lnTo>
                    <a:pt x="1219" y="1613"/>
                  </a:lnTo>
                  <a:lnTo>
                    <a:pt x="1106" y="1669"/>
                  </a:lnTo>
                  <a:lnTo>
                    <a:pt x="825" y="1763"/>
                  </a:lnTo>
                  <a:lnTo>
                    <a:pt x="544" y="1856"/>
                  </a:lnTo>
                  <a:lnTo>
                    <a:pt x="413" y="1913"/>
                  </a:lnTo>
                  <a:lnTo>
                    <a:pt x="281" y="1988"/>
                  </a:lnTo>
                  <a:lnTo>
                    <a:pt x="188" y="2100"/>
                  </a:lnTo>
                  <a:lnTo>
                    <a:pt x="94" y="2213"/>
                  </a:lnTo>
                  <a:lnTo>
                    <a:pt x="56" y="2288"/>
                  </a:lnTo>
                  <a:lnTo>
                    <a:pt x="19" y="2381"/>
                  </a:lnTo>
                  <a:lnTo>
                    <a:pt x="0" y="2569"/>
                  </a:lnTo>
                  <a:lnTo>
                    <a:pt x="19" y="2757"/>
                  </a:lnTo>
                  <a:lnTo>
                    <a:pt x="75" y="2944"/>
                  </a:lnTo>
                  <a:lnTo>
                    <a:pt x="150" y="3075"/>
                  </a:lnTo>
                  <a:lnTo>
                    <a:pt x="244" y="3188"/>
                  </a:lnTo>
                  <a:lnTo>
                    <a:pt x="338" y="3300"/>
                  </a:lnTo>
                  <a:lnTo>
                    <a:pt x="469" y="3375"/>
                  </a:lnTo>
                  <a:lnTo>
                    <a:pt x="581" y="3450"/>
                  </a:lnTo>
                  <a:lnTo>
                    <a:pt x="713" y="3488"/>
                  </a:lnTo>
                  <a:lnTo>
                    <a:pt x="863" y="3507"/>
                  </a:lnTo>
                  <a:lnTo>
                    <a:pt x="994" y="3507"/>
                  </a:lnTo>
                  <a:lnTo>
                    <a:pt x="1238" y="3488"/>
                  </a:lnTo>
                  <a:lnTo>
                    <a:pt x="1313" y="3469"/>
                  </a:lnTo>
                  <a:lnTo>
                    <a:pt x="1369" y="3450"/>
                  </a:lnTo>
                  <a:lnTo>
                    <a:pt x="1425" y="3394"/>
                  </a:lnTo>
                  <a:lnTo>
                    <a:pt x="1463" y="3338"/>
                  </a:lnTo>
                  <a:lnTo>
                    <a:pt x="1500" y="3244"/>
                  </a:lnTo>
                  <a:lnTo>
                    <a:pt x="1519" y="3113"/>
                  </a:lnTo>
                  <a:lnTo>
                    <a:pt x="1725" y="3038"/>
                  </a:lnTo>
                  <a:lnTo>
                    <a:pt x="1913" y="2925"/>
                  </a:lnTo>
                  <a:lnTo>
                    <a:pt x="2100" y="2794"/>
                  </a:lnTo>
                  <a:lnTo>
                    <a:pt x="2269" y="2625"/>
                  </a:lnTo>
                  <a:lnTo>
                    <a:pt x="2419" y="2456"/>
                  </a:lnTo>
                  <a:lnTo>
                    <a:pt x="2550" y="2269"/>
                  </a:lnTo>
                  <a:lnTo>
                    <a:pt x="2663" y="2063"/>
                  </a:lnTo>
                  <a:lnTo>
                    <a:pt x="2757" y="1856"/>
                  </a:lnTo>
                  <a:lnTo>
                    <a:pt x="2813" y="1613"/>
                  </a:lnTo>
                  <a:lnTo>
                    <a:pt x="2850" y="1388"/>
                  </a:lnTo>
                  <a:lnTo>
                    <a:pt x="2869" y="1144"/>
                  </a:lnTo>
                  <a:lnTo>
                    <a:pt x="2869" y="919"/>
                  </a:lnTo>
                  <a:lnTo>
                    <a:pt x="2832" y="675"/>
                  </a:lnTo>
                  <a:lnTo>
                    <a:pt x="2775" y="450"/>
                  </a:lnTo>
                  <a:lnTo>
                    <a:pt x="2700" y="225"/>
                  </a:lnTo>
                  <a:lnTo>
                    <a:pt x="2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43;p36">
              <a:extLst>
                <a:ext uri="{FF2B5EF4-FFF2-40B4-BE49-F238E27FC236}">
                  <a16:creationId xmlns:a16="http://schemas.microsoft.com/office/drawing/2014/main" id="{228A6FDB-8D81-DEAD-B874-643363567A33}"/>
                </a:ext>
              </a:extLst>
            </p:cNvPr>
            <p:cNvSpPr/>
            <p:nvPr/>
          </p:nvSpPr>
          <p:spPr>
            <a:xfrm>
              <a:off x="1827252" y="810130"/>
              <a:ext cx="401670" cy="680320"/>
            </a:xfrm>
            <a:custGeom>
              <a:avLst/>
              <a:gdLst/>
              <a:ahLst/>
              <a:cxnLst/>
              <a:rect l="l" t="t" r="r" b="b"/>
              <a:pathLst>
                <a:path w="11271" h="19090" extrusionOk="0">
                  <a:moveTo>
                    <a:pt x="4614" y="1"/>
                  </a:moveTo>
                  <a:lnTo>
                    <a:pt x="4164" y="19"/>
                  </a:lnTo>
                  <a:lnTo>
                    <a:pt x="3695" y="38"/>
                  </a:lnTo>
                  <a:lnTo>
                    <a:pt x="3245" y="94"/>
                  </a:lnTo>
                  <a:lnTo>
                    <a:pt x="2795" y="151"/>
                  </a:lnTo>
                  <a:lnTo>
                    <a:pt x="2364" y="244"/>
                  </a:lnTo>
                  <a:lnTo>
                    <a:pt x="2082" y="319"/>
                  </a:lnTo>
                  <a:lnTo>
                    <a:pt x="1820" y="394"/>
                  </a:lnTo>
                  <a:lnTo>
                    <a:pt x="1539" y="488"/>
                  </a:lnTo>
                  <a:lnTo>
                    <a:pt x="1295" y="619"/>
                  </a:lnTo>
                  <a:lnTo>
                    <a:pt x="1051" y="751"/>
                  </a:lnTo>
                  <a:lnTo>
                    <a:pt x="845" y="919"/>
                  </a:lnTo>
                  <a:lnTo>
                    <a:pt x="639" y="1088"/>
                  </a:lnTo>
                  <a:lnTo>
                    <a:pt x="489" y="1313"/>
                  </a:lnTo>
                  <a:lnTo>
                    <a:pt x="395" y="1482"/>
                  </a:lnTo>
                  <a:lnTo>
                    <a:pt x="301" y="1651"/>
                  </a:lnTo>
                  <a:lnTo>
                    <a:pt x="245" y="1838"/>
                  </a:lnTo>
                  <a:lnTo>
                    <a:pt x="207" y="2045"/>
                  </a:lnTo>
                  <a:lnTo>
                    <a:pt x="151" y="2438"/>
                  </a:lnTo>
                  <a:lnTo>
                    <a:pt x="132" y="2832"/>
                  </a:lnTo>
                  <a:lnTo>
                    <a:pt x="38" y="4332"/>
                  </a:lnTo>
                  <a:lnTo>
                    <a:pt x="20" y="5082"/>
                  </a:lnTo>
                  <a:lnTo>
                    <a:pt x="1" y="5832"/>
                  </a:lnTo>
                  <a:lnTo>
                    <a:pt x="1" y="6564"/>
                  </a:lnTo>
                  <a:lnTo>
                    <a:pt x="20" y="7314"/>
                  </a:lnTo>
                  <a:lnTo>
                    <a:pt x="76" y="8064"/>
                  </a:lnTo>
                  <a:lnTo>
                    <a:pt x="151" y="8814"/>
                  </a:lnTo>
                  <a:lnTo>
                    <a:pt x="245" y="9564"/>
                  </a:lnTo>
                  <a:lnTo>
                    <a:pt x="395" y="10295"/>
                  </a:lnTo>
                  <a:lnTo>
                    <a:pt x="582" y="11027"/>
                  </a:lnTo>
                  <a:lnTo>
                    <a:pt x="695" y="11383"/>
                  </a:lnTo>
                  <a:lnTo>
                    <a:pt x="826" y="11739"/>
                  </a:lnTo>
                  <a:lnTo>
                    <a:pt x="957" y="12095"/>
                  </a:lnTo>
                  <a:lnTo>
                    <a:pt x="1089" y="12452"/>
                  </a:lnTo>
                  <a:lnTo>
                    <a:pt x="1257" y="12789"/>
                  </a:lnTo>
                  <a:lnTo>
                    <a:pt x="1426" y="13127"/>
                  </a:lnTo>
                  <a:lnTo>
                    <a:pt x="1595" y="13464"/>
                  </a:lnTo>
                  <a:lnTo>
                    <a:pt x="1801" y="13783"/>
                  </a:lnTo>
                  <a:lnTo>
                    <a:pt x="2007" y="14102"/>
                  </a:lnTo>
                  <a:lnTo>
                    <a:pt x="2232" y="14402"/>
                  </a:lnTo>
                  <a:lnTo>
                    <a:pt x="2626" y="14908"/>
                  </a:lnTo>
                  <a:lnTo>
                    <a:pt x="3057" y="15358"/>
                  </a:lnTo>
                  <a:lnTo>
                    <a:pt x="3526" y="15808"/>
                  </a:lnTo>
                  <a:lnTo>
                    <a:pt x="4014" y="16202"/>
                  </a:lnTo>
                  <a:lnTo>
                    <a:pt x="4520" y="16596"/>
                  </a:lnTo>
                  <a:lnTo>
                    <a:pt x="5064" y="16933"/>
                  </a:lnTo>
                  <a:lnTo>
                    <a:pt x="5626" y="17271"/>
                  </a:lnTo>
                  <a:lnTo>
                    <a:pt x="6208" y="17571"/>
                  </a:lnTo>
                  <a:lnTo>
                    <a:pt x="6789" y="17852"/>
                  </a:lnTo>
                  <a:lnTo>
                    <a:pt x="7408" y="18096"/>
                  </a:lnTo>
                  <a:lnTo>
                    <a:pt x="8027" y="18321"/>
                  </a:lnTo>
                  <a:lnTo>
                    <a:pt x="8664" y="18509"/>
                  </a:lnTo>
                  <a:lnTo>
                    <a:pt x="9302" y="18696"/>
                  </a:lnTo>
                  <a:lnTo>
                    <a:pt x="9958" y="18846"/>
                  </a:lnTo>
                  <a:lnTo>
                    <a:pt x="10614" y="18977"/>
                  </a:lnTo>
                  <a:lnTo>
                    <a:pt x="11271" y="19090"/>
                  </a:lnTo>
                  <a:lnTo>
                    <a:pt x="10989" y="18865"/>
                  </a:lnTo>
                  <a:lnTo>
                    <a:pt x="10727" y="18640"/>
                  </a:lnTo>
                  <a:lnTo>
                    <a:pt x="10464" y="18415"/>
                  </a:lnTo>
                  <a:lnTo>
                    <a:pt x="10239" y="18152"/>
                  </a:lnTo>
                  <a:lnTo>
                    <a:pt x="10014" y="17890"/>
                  </a:lnTo>
                  <a:lnTo>
                    <a:pt x="9808" y="17627"/>
                  </a:lnTo>
                  <a:lnTo>
                    <a:pt x="9602" y="17346"/>
                  </a:lnTo>
                  <a:lnTo>
                    <a:pt x="9414" y="17046"/>
                  </a:lnTo>
                  <a:lnTo>
                    <a:pt x="9246" y="16746"/>
                  </a:lnTo>
                  <a:lnTo>
                    <a:pt x="9096" y="16446"/>
                  </a:lnTo>
                  <a:lnTo>
                    <a:pt x="8946" y="16146"/>
                  </a:lnTo>
                  <a:lnTo>
                    <a:pt x="8833" y="15827"/>
                  </a:lnTo>
                  <a:lnTo>
                    <a:pt x="8702" y="15508"/>
                  </a:lnTo>
                  <a:lnTo>
                    <a:pt x="8608" y="15171"/>
                  </a:lnTo>
                  <a:lnTo>
                    <a:pt x="8514" y="14852"/>
                  </a:lnTo>
                  <a:lnTo>
                    <a:pt x="8420" y="14514"/>
                  </a:lnTo>
                  <a:lnTo>
                    <a:pt x="8289" y="13858"/>
                  </a:lnTo>
                  <a:lnTo>
                    <a:pt x="8195" y="13202"/>
                  </a:lnTo>
                  <a:lnTo>
                    <a:pt x="8139" y="12527"/>
                  </a:lnTo>
                  <a:lnTo>
                    <a:pt x="8102" y="11852"/>
                  </a:lnTo>
                  <a:lnTo>
                    <a:pt x="8083" y="11177"/>
                  </a:lnTo>
                  <a:lnTo>
                    <a:pt x="8083" y="10502"/>
                  </a:lnTo>
                  <a:lnTo>
                    <a:pt x="8120" y="9151"/>
                  </a:lnTo>
                  <a:lnTo>
                    <a:pt x="8139" y="8626"/>
                  </a:lnTo>
                  <a:lnTo>
                    <a:pt x="8158" y="8139"/>
                  </a:lnTo>
                  <a:lnTo>
                    <a:pt x="8252" y="7220"/>
                  </a:lnTo>
                  <a:lnTo>
                    <a:pt x="8327" y="6320"/>
                  </a:lnTo>
                  <a:lnTo>
                    <a:pt x="8364" y="5814"/>
                  </a:lnTo>
                  <a:lnTo>
                    <a:pt x="8383" y="5289"/>
                  </a:lnTo>
                  <a:lnTo>
                    <a:pt x="8289" y="5232"/>
                  </a:lnTo>
                  <a:lnTo>
                    <a:pt x="8214" y="5139"/>
                  </a:lnTo>
                  <a:lnTo>
                    <a:pt x="8008" y="4857"/>
                  </a:lnTo>
                  <a:lnTo>
                    <a:pt x="7802" y="4576"/>
                  </a:lnTo>
                  <a:lnTo>
                    <a:pt x="7727" y="4464"/>
                  </a:lnTo>
                  <a:lnTo>
                    <a:pt x="7633" y="4407"/>
                  </a:lnTo>
                  <a:lnTo>
                    <a:pt x="7952" y="4220"/>
                  </a:lnTo>
                  <a:lnTo>
                    <a:pt x="8252" y="4014"/>
                  </a:lnTo>
                  <a:lnTo>
                    <a:pt x="8270" y="2888"/>
                  </a:lnTo>
                  <a:lnTo>
                    <a:pt x="8270" y="2420"/>
                  </a:lnTo>
                  <a:lnTo>
                    <a:pt x="8270" y="2195"/>
                  </a:lnTo>
                  <a:lnTo>
                    <a:pt x="8252" y="1970"/>
                  </a:lnTo>
                  <a:lnTo>
                    <a:pt x="8195" y="1745"/>
                  </a:lnTo>
                  <a:lnTo>
                    <a:pt x="8139" y="1520"/>
                  </a:lnTo>
                  <a:lnTo>
                    <a:pt x="8045" y="1313"/>
                  </a:lnTo>
                  <a:lnTo>
                    <a:pt x="7933" y="1107"/>
                  </a:lnTo>
                  <a:lnTo>
                    <a:pt x="7858" y="994"/>
                  </a:lnTo>
                  <a:lnTo>
                    <a:pt x="7764" y="901"/>
                  </a:lnTo>
                  <a:lnTo>
                    <a:pt x="7558" y="713"/>
                  </a:lnTo>
                  <a:lnTo>
                    <a:pt x="7333" y="563"/>
                  </a:lnTo>
                  <a:lnTo>
                    <a:pt x="7070" y="432"/>
                  </a:lnTo>
                  <a:lnTo>
                    <a:pt x="6808" y="338"/>
                  </a:lnTo>
                  <a:lnTo>
                    <a:pt x="6527" y="244"/>
                  </a:lnTo>
                  <a:lnTo>
                    <a:pt x="6245" y="188"/>
                  </a:lnTo>
                  <a:lnTo>
                    <a:pt x="5964" y="132"/>
                  </a:lnTo>
                  <a:lnTo>
                    <a:pt x="5514" y="76"/>
                  </a:lnTo>
                  <a:lnTo>
                    <a:pt x="5064" y="19"/>
                  </a:lnTo>
                  <a:lnTo>
                    <a:pt x="4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44;p36">
              <a:extLst>
                <a:ext uri="{FF2B5EF4-FFF2-40B4-BE49-F238E27FC236}">
                  <a16:creationId xmlns:a16="http://schemas.microsoft.com/office/drawing/2014/main" id="{1E1F1FDA-D709-A97A-258D-809FC258955D}"/>
                </a:ext>
              </a:extLst>
            </p:cNvPr>
            <p:cNvSpPr/>
            <p:nvPr/>
          </p:nvSpPr>
          <p:spPr>
            <a:xfrm>
              <a:off x="2058512" y="1167017"/>
              <a:ext cx="49465" cy="28082"/>
            </a:xfrm>
            <a:custGeom>
              <a:avLst/>
              <a:gdLst/>
              <a:ahLst/>
              <a:cxnLst/>
              <a:rect l="l" t="t" r="r" b="b"/>
              <a:pathLst>
                <a:path w="1388" h="788" extrusionOk="0">
                  <a:moveTo>
                    <a:pt x="1313" y="0"/>
                  </a:moveTo>
                  <a:lnTo>
                    <a:pt x="956" y="19"/>
                  </a:lnTo>
                  <a:lnTo>
                    <a:pt x="788" y="38"/>
                  </a:lnTo>
                  <a:lnTo>
                    <a:pt x="600" y="75"/>
                  </a:lnTo>
                  <a:lnTo>
                    <a:pt x="431" y="131"/>
                  </a:lnTo>
                  <a:lnTo>
                    <a:pt x="263" y="225"/>
                  </a:lnTo>
                  <a:lnTo>
                    <a:pt x="131" y="319"/>
                  </a:lnTo>
                  <a:lnTo>
                    <a:pt x="0" y="450"/>
                  </a:lnTo>
                  <a:lnTo>
                    <a:pt x="131" y="563"/>
                  </a:lnTo>
                  <a:lnTo>
                    <a:pt x="281" y="656"/>
                  </a:lnTo>
                  <a:lnTo>
                    <a:pt x="431" y="731"/>
                  </a:lnTo>
                  <a:lnTo>
                    <a:pt x="600" y="769"/>
                  </a:lnTo>
                  <a:lnTo>
                    <a:pt x="769" y="788"/>
                  </a:lnTo>
                  <a:lnTo>
                    <a:pt x="938" y="769"/>
                  </a:lnTo>
                  <a:lnTo>
                    <a:pt x="1088" y="713"/>
                  </a:lnTo>
                  <a:lnTo>
                    <a:pt x="1163" y="675"/>
                  </a:lnTo>
                  <a:lnTo>
                    <a:pt x="1219" y="619"/>
                  </a:lnTo>
                  <a:lnTo>
                    <a:pt x="1275" y="544"/>
                  </a:lnTo>
                  <a:lnTo>
                    <a:pt x="1331" y="488"/>
                  </a:lnTo>
                  <a:lnTo>
                    <a:pt x="1369" y="394"/>
                  </a:lnTo>
                  <a:lnTo>
                    <a:pt x="1388" y="319"/>
                  </a:lnTo>
                  <a:lnTo>
                    <a:pt x="1388" y="225"/>
                  </a:lnTo>
                  <a:lnTo>
                    <a:pt x="1388" y="150"/>
                  </a:lnTo>
                  <a:lnTo>
                    <a:pt x="1369" y="75"/>
                  </a:lnTo>
                  <a:lnTo>
                    <a:pt x="1313"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45;p36">
              <a:extLst>
                <a:ext uri="{FF2B5EF4-FFF2-40B4-BE49-F238E27FC236}">
                  <a16:creationId xmlns:a16="http://schemas.microsoft.com/office/drawing/2014/main" id="{56E7FC9B-FA3C-36A6-380F-C8AB70DB59AD}"/>
                </a:ext>
              </a:extLst>
            </p:cNvPr>
            <p:cNvSpPr/>
            <p:nvPr/>
          </p:nvSpPr>
          <p:spPr>
            <a:xfrm>
              <a:off x="1827252" y="826845"/>
              <a:ext cx="210546" cy="604127"/>
            </a:xfrm>
            <a:custGeom>
              <a:avLst/>
              <a:gdLst/>
              <a:ahLst/>
              <a:cxnLst/>
              <a:rect l="l" t="t" r="r" b="b"/>
              <a:pathLst>
                <a:path w="5908" h="16952" extrusionOk="0">
                  <a:moveTo>
                    <a:pt x="1595" y="0"/>
                  </a:moveTo>
                  <a:lnTo>
                    <a:pt x="1276" y="150"/>
                  </a:lnTo>
                  <a:lnTo>
                    <a:pt x="1107" y="244"/>
                  </a:lnTo>
                  <a:lnTo>
                    <a:pt x="976" y="338"/>
                  </a:lnTo>
                  <a:lnTo>
                    <a:pt x="826" y="450"/>
                  </a:lnTo>
                  <a:lnTo>
                    <a:pt x="695" y="563"/>
                  </a:lnTo>
                  <a:lnTo>
                    <a:pt x="582" y="694"/>
                  </a:lnTo>
                  <a:lnTo>
                    <a:pt x="489" y="844"/>
                  </a:lnTo>
                  <a:lnTo>
                    <a:pt x="395" y="1013"/>
                  </a:lnTo>
                  <a:lnTo>
                    <a:pt x="301" y="1182"/>
                  </a:lnTo>
                  <a:lnTo>
                    <a:pt x="245" y="1369"/>
                  </a:lnTo>
                  <a:lnTo>
                    <a:pt x="207" y="1576"/>
                  </a:lnTo>
                  <a:lnTo>
                    <a:pt x="151" y="1969"/>
                  </a:lnTo>
                  <a:lnTo>
                    <a:pt x="132" y="2363"/>
                  </a:lnTo>
                  <a:lnTo>
                    <a:pt x="38" y="3863"/>
                  </a:lnTo>
                  <a:lnTo>
                    <a:pt x="20" y="4613"/>
                  </a:lnTo>
                  <a:lnTo>
                    <a:pt x="1" y="5363"/>
                  </a:lnTo>
                  <a:lnTo>
                    <a:pt x="1" y="6095"/>
                  </a:lnTo>
                  <a:lnTo>
                    <a:pt x="20" y="6845"/>
                  </a:lnTo>
                  <a:lnTo>
                    <a:pt x="76" y="7595"/>
                  </a:lnTo>
                  <a:lnTo>
                    <a:pt x="151" y="8345"/>
                  </a:lnTo>
                  <a:lnTo>
                    <a:pt x="245" y="9095"/>
                  </a:lnTo>
                  <a:lnTo>
                    <a:pt x="395" y="9826"/>
                  </a:lnTo>
                  <a:lnTo>
                    <a:pt x="582" y="10558"/>
                  </a:lnTo>
                  <a:lnTo>
                    <a:pt x="695" y="10914"/>
                  </a:lnTo>
                  <a:lnTo>
                    <a:pt x="826" y="11270"/>
                  </a:lnTo>
                  <a:lnTo>
                    <a:pt x="957" y="11626"/>
                  </a:lnTo>
                  <a:lnTo>
                    <a:pt x="1089" y="11983"/>
                  </a:lnTo>
                  <a:lnTo>
                    <a:pt x="1257" y="12320"/>
                  </a:lnTo>
                  <a:lnTo>
                    <a:pt x="1426" y="12658"/>
                  </a:lnTo>
                  <a:lnTo>
                    <a:pt x="1595" y="12995"/>
                  </a:lnTo>
                  <a:lnTo>
                    <a:pt x="1801" y="13314"/>
                  </a:lnTo>
                  <a:lnTo>
                    <a:pt x="2007" y="13633"/>
                  </a:lnTo>
                  <a:lnTo>
                    <a:pt x="2232" y="13933"/>
                  </a:lnTo>
                  <a:lnTo>
                    <a:pt x="2607" y="14402"/>
                  </a:lnTo>
                  <a:lnTo>
                    <a:pt x="3001" y="14833"/>
                  </a:lnTo>
                  <a:lnTo>
                    <a:pt x="3433" y="15246"/>
                  </a:lnTo>
                  <a:lnTo>
                    <a:pt x="3883" y="15639"/>
                  </a:lnTo>
                  <a:lnTo>
                    <a:pt x="4370" y="15996"/>
                  </a:lnTo>
                  <a:lnTo>
                    <a:pt x="4858" y="16333"/>
                  </a:lnTo>
                  <a:lnTo>
                    <a:pt x="5383" y="16652"/>
                  </a:lnTo>
                  <a:lnTo>
                    <a:pt x="5908" y="16952"/>
                  </a:lnTo>
                  <a:lnTo>
                    <a:pt x="5908" y="16952"/>
                  </a:lnTo>
                  <a:lnTo>
                    <a:pt x="5626" y="16689"/>
                  </a:lnTo>
                  <a:lnTo>
                    <a:pt x="5345" y="16446"/>
                  </a:lnTo>
                  <a:lnTo>
                    <a:pt x="5083" y="16183"/>
                  </a:lnTo>
                  <a:lnTo>
                    <a:pt x="4820" y="15902"/>
                  </a:lnTo>
                  <a:lnTo>
                    <a:pt x="4351" y="15339"/>
                  </a:lnTo>
                  <a:lnTo>
                    <a:pt x="3901" y="14758"/>
                  </a:lnTo>
                  <a:lnTo>
                    <a:pt x="3489" y="14139"/>
                  </a:lnTo>
                  <a:lnTo>
                    <a:pt x="3114" y="13520"/>
                  </a:lnTo>
                  <a:lnTo>
                    <a:pt x="2757" y="12864"/>
                  </a:lnTo>
                  <a:lnTo>
                    <a:pt x="2457" y="12189"/>
                  </a:lnTo>
                  <a:lnTo>
                    <a:pt x="2176" y="11514"/>
                  </a:lnTo>
                  <a:lnTo>
                    <a:pt x="1932" y="10801"/>
                  </a:lnTo>
                  <a:lnTo>
                    <a:pt x="1726" y="10089"/>
                  </a:lnTo>
                  <a:lnTo>
                    <a:pt x="1539" y="9358"/>
                  </a:lnTo>
                  <a:lnTo>
                    <a:pt x="1407" y="8607"/>
                  </a:lnTo>
                  <a:lnTo>
                    <a:pt x="1276" y="7857"/>
                  </a:lnTo>
                  <a:lnTo>
                    <a:pt x="1182" y="7089"/>
                  </a:lnTo>
                  <a:lnTo>
                    <a:pt x="1126" y="6320"/>
                  </a:lnTo>
                  <a:lnTo>
                    <a:pt x="1014" y="6207"/>
                  </a:lnTo>
                  <a:lnTo>
                    <a:pt x="920" y="6076"/>
                  </a:lnTo>
                  <a:lnTo>
                    <a:pt x="845" y="5963"/>
                  </a:lnTo>
                  <a:lnTo>
                    <a:pt x="770" y="5813"/>
                  </a:lnTo>
                  <a:lnTo>
                    <a:pt x="657" y="5532"/>
                  </a:lnTo>
                  <a:lnTo>
                    <a:pt x="582" y="5232"/>
                  </a:lnTo>
                  <a:lnTo>
                    <a:pt x="526" y="4913"/>
                  </a:lnTo>
                  <a:lnTo>
                    <a:pt x="489" y="4613"/>
                  </a:lnTo>
                  <a:lnTo>
                    <a:pt x="414" y="3957"/>
                  </a:lnTo>
                  <a:lnTo>
                    <a:pt x="320" y="3394"/>
                  </a:lnTo>
                  <a:lnTo>
                    <a:pt x="282" y="3076"/>
                  </a:lnTo>
                  <a:lnTo>
                    <a:pt x="263" y="2757"/>
                  </a:lnTo>
                  <a:lnTo>
                    <a:pt x="282" y="2438"/>
                  </a:lnTo>
                  <a:lnTo>
                    <a:pt x="301" y="2288"/>
                  </a:lnTo>
                  <a:lnTo>
                    <a:pt x="339" y="2138"/>
                  </a:lnTo>
                  <a:lnTo>
                    <a:pt x="395" y="2007"/>
                  </a:lnTo>
                  <a:lnTo>
                    <a:pt x="451" y="1876"/>
                  </a:lnTo>
                  <a:lnTo>
                    <a:pt x="526" y="1744"/>
                  </a:lnTo>
                  <a:lnTo>
                    <a:pt x="620" y="1632"/>
                  </a:lnTo>
                  <a:lnTo>
                    <a:pt x="657" y="1594"/>
                  </a:lnTo>
                  <a:lnTo>
                    <a:pt x="695" y="1576"/>
                  </a:lnTo>
                  <a:lnTo>
                    <a:pt x="770" y="1576"/>
                  </a:lnTo>
                  <a:lnTo>
                    <a:pt x="864" y="1613"/>
                  </a:lnTo>
                  <a:lnTo>
                    <a:pt x="920" y="1669"/>
                  </a:lnTo>
                  <a:lnTo>
                    <a:pt x="1014" y="1819"/>
                  </a:lnTo>
                  <a:lnTo>
                    <a:pt x="1032" y="1782"/>
                  </a:lnTo>
                  <a:lnTo>
                    <a:pt x="1070" y="1744"/>
                  </a:lnTo>
                  <a:lnTo>
                    <a:pt x="1164" y="1707"/>
                  </a:lnTo>
                  <a:lnTo>
                    <a:pt x="1239" y="1688"/>
                  </a:lnTo>
                  <a:lnTo>
                    <a:pt x="1314" y="1688"/>
                  </a:lnTo>
                  <a:lnTo>
                    <a:pt x="1445" y="844"/>
                  </a:lnTo>
                  <a:lnTo>
                    <a:pt x="1595"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46;p36">
              <a:extLst>
                <a:ext uri="{FF2B5EF4-FFF2-40B4-BE49-F238E27FC236}">
                  <a16:creationId xmlns:a16="http://schemas.microsoft.com/office/drawing/2014/main" id="{93E751D9-82E0-5638-ACD2-0B01ED568638}"/>
                </a:ext>
              </a:extLst>
            </p:cNvPr>
            <p:cNvSpPr/>
            <p:nvPr/>
          </p:nvSpPr>
          <p:spPr>
            <a:xfrm>
              <a:off x="1823938" y="807457"/>
              <a:ext cx="308763" cy="312790"/>
            </a:xfrm>
            <a:custGeom>
              <a:avLst/>
              <a:gdLst/>
              <a:ahLst/>
              <a:cxnLst/>
              <a:rect l="l" t="t" r="r" b="b"/>
              <a:pathLst>
                <a:path w="8664" h="8777" extrusionOk="0">
                  <a:moveTo>
                    <a:pt x="4538" y="1"/>
                  </a:moveTo>
                  <a:lnTo>
                    <a:pt x="4163" y="19"/>
                  </a:lnTo>
                  <a:lnTo>
                    <a:pt x="3769" y="38"/>
                  </a:lnTo>
                  <a:lnTo>
                    <a:pt x="3394" y="94"/>
                  </a:lnTo>
                  <a:lnTo>
                    <a:pt x="3019" y="151"/>
                  </a:lnTo>
                  <a:lnTo>
                    <a:pt x="2625" y="207"/>
                  </a:lnTo>
                  <a:lnTo>
                    <a:pt x="2250" y="301"/>
                  </a:lnTo>
                  <a:lnTo>
                    <a:pt x="1894" y="394"/>
                  </a:lnTo>
                  <a:lnTo>
                    <a:pt x="1519" y="507"/>
                  </a:lnTo>
                  <a:lnTo>
                    <a:pt x="1182" y="638"/>
                  </a:lnTo>
                  <a:lnTo>
                    <a:pt x="1013" y="713"/>
                  </a:lnTo>
                  <a:lnTo>
                    <a:pt x="844" y="807"/>
                  </a:lnTo>
                  <a:lnTo>
                    <a:pt x="694" y="901"/>
                  </a:lnTo>
                  <a:lnTo>
                    <a:pt x="563" y="1013"/>
                  </a:lnTo>
                  <a:lnTo>
                    <a:pt x="432" y="1144"/>
                  </a:lnTo>
                  <a:lnTo>
                    <a:pt x="338" y="1295"/>
                  </a:lnTo>
                  <a:lnTo>
                    <a:pt x="263" y="1426"/>
                  </a:lnTo>
                  <a:lnTo>
                    <a:pt x="206" y="1557"/>
                  </a:lnTo>
                  <a:lnTo>
                    <a:pt x="150" y="1820"/>
                  </a:lnTo>
                  <a:lnTo>
                    <a:pt x="113" y="2101"/>
                  </a:lnTo>
                  <a:lnTo>
                    <a:pt x="75" y="2382"/>
                  </a:lnTo>
                  <a:lnTo>
                    <a:pt x="38" y="3170"/>
                  </a:lnTo>
                  <a:lnTo>
                    <a:pt x="19" y="3976"/>
                  </a:lnTo>
                  <a:lnTo>
                    <a:pt x="0" y="4782"/>
                  </a:lnTo>
                  <a:lnTo>
                    <a:pt x="0" y="5589"/>
                  </a:lnTo>
                  <a:lnTo>
                    <a:pt x="0" y="6376"/>
                  </a:lnTo>
                  <a:lnTo>
                    <a:pt x="38" y="7183"/>
                  </a:lnTo>
                  <a:lnTo>
                    <a:pt x="94" y="7989"/>
                  </a:lnTo>
                  <a:lnTo>
                    <a:pt x="150" y="8776"/>
                  </a:lnTo>
                  <a:lnTo>
                    <a:pt x="225" y="8570"/>
                  </a:lnTo>
                  <a:lnTo>
                    <a:pt x="338" y="8383"/>
                  </a:lnTo>
                  <a:lnTo>
                    <a:pt x="450" y="8214"/>
                  </a:lnTo>
                  <a:lnTo>
                    <a:pt x="582" y="8045"/>
                  </a:lnTo>
                  <a:lnTo>
                    <a:pt x="732" y="7876"/>
                  </a:lnTo>
                  <a:lnTo>
                    <a:pt x="900" y="7745"/>
                  </a:lnTo>
                  <a:lnTo>
                    <a:pt x="1069" y="7614"/>
                  </a:lnTo>
                  <a:lnTo>
                    <a:pt x="1257" y="7501"/>
                  </a:lnTo>
                  <a:lnTo>
                    <a:pt x="1369" y="7445"/>
                  </a:lnTo>
                  <a:lnTo>
                    <a:pt x="1482" y="7370"/>
                  </a:lnTo>
                  <a:lnTo>
                    <a:pt x="1557" y="7276"/>
                  </a:lnTo>
                  <a:lnTo>
                    <a:pt x="1575" y="7239"/>
                  </a:lnTo>
                  <a:lnTo>
                    <a:pt x="1594" y="7164"/>
                  </a:lnTo>
                  <a:lnTo>
                    <a:pt x="1575" y="7108"/>
                  </a:lnTo>
                  <a:lnTo>
                    <a:pt x="1557" y="7070"/>
                  </a:lnTo>
                  <a:lnTo>
                    <a:pt x="1500" y="6976"/>
                  </a:lnTo>
                  <a:lnTo>
                    <a:pt x="1407" y="6901"/>
                  </a:lnTo>
                  <a:lnTo>
                    <a:pt x="1313" y="6826"/>
                  </a:lnTo>
                  <a:lnTo>
                    <a:pt x="1219" y="6732"/>
                  </a:lnTo>
                  <a:lnTo>
                    <a:pt x="1125" y="6639"/>
                  </a:lnTo>
                  <a:lnTo>
                    <a:pt x="1050" y="6545"/>
                  </a:lnTo>
                  <a:lnTo>
                    <a:pt x="975" y="6432"/>
                  </a:lnTo>
                  <a:lnTo>
                    <a:pt x="882" y="6207"/>
                  </a:lnTo>
                  <a:lnTo>
                    <a:pt x="807" y="5964"/>
                  </a:lnTo>
                  <a:lnTo>
                    <a:pt x="750" y="5720"/>
                  </a:lnTo>
                  <a:lnTo>
                    <a:pt x="732" y="5476"/>
                  </a:lnTo>
                  <a:lnTo>
                    <a:pt x="713" y="4970"/>
                  </a:lnTo>
                  <a:lnTo>
                    <a:pt x="675" y="2420"/>
                  </a:lnTo>
                  <a:lnTo>
                    <a:pt x="694" y="2326"/>
                  </a:lnTo>
                  <a:lnTo>
                    <a:pt x="732" y="2232"/>
                  </a:lnTo>
                  <a:lnTo>
                    <a:pt x="750" y="2213"/>
                  </a:lnTo>
                  <a:lnTo>
                    <a:pt x="788" y="2195"/>
                  </a:lnTo>
                  <a:lnTo>
                    <a:pt x="825" y="2176"/>
                  </a:lnTo>
                  <a:lnTo>
                    <a:pt x="863" y="2195"/>
                  </a:lnTo>
                  <a:lnTo>
                    <a:pt x="900" y="2513"/>
                  </a:lnTo>
                  <a:lnTo>
                    <a:pt x="975" y="2832"/>
                  </a:lnTo>
                  <a:lnTo>
                    <a:pt x="1088" y="3151"/>
                  </a:lnTo>
                  <a:lnTo>
                    <a:pt x="1238" y="3432"/>
                  </a:lnTo>
                  <a:lnTo>
                    <a:pt x="1407" y="3713"/>
                  </a:lnTo>
                  <a:lnTo>
                    <a:pt x="1613" y="3957"/>
                  </a:lnTo>
                  <a:lnTo>
                    <a:pt x="1857" y="4201"/>
                  </a:lnTo>
                  <a:lnTo>
                    <a:pt x="2100" y="4389"/>
                  </a:lnTo>
                  <a:lnTo>
                    <a:pt x="2157" y="4295"/>
                  </a:lnTo>
                  <a:lnTo>
                    <a:pt x="2175" y="4201"/>
                  </a:lnTo>
                  <a:lnTo>
                    <a:pt x="2157" y="4089"/>
                  </a:lnTo>
                  <a:lnTo>
                    <a:pt x="2138" y="3995"/>
                  </a:lnTo>
                  <a:lnTo>
                    <a:pt x="2082" y="3882"/>
                  </a:lnTo>
                  <a:lnTo>
                    <a:pt x="2025" y="3788"/>
                  </a:lnTo>
                  <a:lnTo>
                    <a:pt x="1950" y="3713"/>
                  </a:lnTo>
                  <a:lnTo>
                    <a:pt x="1875" y="3638"/>
                  </a:lnTo>
                  <a:lnTo>
                    <a:pt x="1538" y="3357"/>
                  </a:lnTo>
                  <a:lnTo>
                    <a:pt x="1388" y="3188"/>
                  </a:lnTo>
                  <a:lnTo>
                    <a:pt x="1313" y="3113"/>
                  </a:lnTo>
                  <a:lnTo>
                    <a:pt x="1275" y="3020"/>
                  </a:lnTo>
                  <a:lnTo>
                    <a:pt x="1219" y="2851"/>
                  </a:lnTo>
                  <a:lnTo>
                    <a:pt x="1219" y="2701"/>
                  </a:lnTo>
                  <a:lnTo>
                    <a:pt x="1238" y="2532"/>
                  </a:lnTo>
                  <a:lnTo>
                    <a:pt x="1294" y="2382"/>
                  </a:lnTo>
                  <a:lnTo>
                    <a:pt x="1369" y="2213"/>
                  </a:lnTo>
                  <a:lnTo>
                    <a:pt x="1463" y="2063"/>
                  </a:lnTo>
                  <a:lnTo>
                    <a:pt x="1688" y="1782"/>
                  </a:lnTo>
                  <a:lnTo>
                    <a:pt x="1913" y="1501"/>
                  </a:lnTo>
                  <a:lnTo>
                    <a:pt x="2175" y="1238"/>
                  </a:lnTo>
                  <a:lnTo>
                    <a:pt x="2307" y="1126"/>
                  </a:lnTo>
                  <a:lnTo>
                    <a:pt x="2438" y="1013"/>
                  </a:lnTo>
                  <a:lnTo>
                    <a:pt x="2588" y="901"/>
                  </a:lnTo>
                  <a:lnTo>
                    <a:pt x="2738" y="807"/>
                  </a:lnTo>
                  <a:lnTo>
                    <a:pt x="2888" y="732"/>
                  </a:lnTo>
                  <a:lnTo>
                    <a:pt x="3038" y="676"/>
                  </a:lnTo>
                  <a:lnTo>
                    <a:pt x="3188" y="638"/>
                  </a:lnTo>
                  <a:lnTo>
                    <a:pt x="3338" y="601"/>
                  </a:lnTo>
                  <a:lnTo>
                    <a:pt x="3638" y="582"/>
                  </a:lnTo>
                  <a:lnTo>
                    <a:pt x="3957" y="601"/>
                  </a:lnTo>
                  <a:lnTo>
                    <a:pt x="4257" y="638"/>
                  </a:lnTo>
                  <a:lnTo>
                    <a:pt x="4557" y="713"/>
                  </a:lnTo>
                  <a:lnTo>
                    <a:pt x="4857" y="788"/>
                  </a:lnTo>
                  <a:lnTo>
                    <a:pt x="5157" y="901"/>
                  </a:lnTo>
                  <a:lnTo>
                    <a:pt x="5382" y="994"/>
                  </a:lnTo>
                  <a:lnTo>
                    <a:pt x="5588" y="1107"/>
                  </a:lnTo>
                  <a:lnTo>
                    <a:pt x="5982" y="1388"/>
                  </a:lnTo>
                  <a:lnTo>
                    <a:pt x="6376" y="1651"/>
                  </a:lnTo>
                  <a:lnTo>
                    <a:pt x="6582" y="1782"/>
                  </a:lnTo>
                  <a:lnTo>
                    <a:pt x="6807" y="1876"/>
                  </a:lnTo>
                  <a:lnTo>
                    <a:pt x="6976" y="1913"/>
                  </a:lnTo>
                  <a:lnTo>
                    <a:pt x="7126" y="1932"/>
                  </a:lnTo>
                  <a:lnTo>
                    <a:pt x="7276" y="1913"/>
                  </a:lnTo>
                  <a:lnTo>
                    <a:pt x="7407" y="1857"/>
                  </a:lnTo>
                  <a:lnTo>
                    <a:pt x="7538" y="1782"/>
                  </a:lnTo>
                  <a:lnTo>
                    <a:pt x="7670" y="1707"/>
                  </a:lnTo>
                  <a:lnTo>
                    <a:pt x="7782" y="1595"/>
                  </a:lnTo>
                  <a:lnTo>
                    <a:pt x="7895" y="1463"/>
                  </a:lnTo>
                  <a:lnTo>
                    <a:pt x="8045" y="1295"/>
                  </a:lnTo>
                  <a:lnTo>
                    <a:pt x="8138" y="1220"/>
                  </a:lnTo>
                  <a:lnTo>
                    <a:pt x="8232" y="1163"/>
                  </a:lnTo>
                  <a:lnTo>
                    <a:pt x="8345" y="1107"/>
                  </a:lnTo>
                  <a:lnTo>
                    <a:pt x="8438" y="1088"/>
                  </a:lnTo>
                  <a:lnTo>
                    <a:pt x="8551" y="1088"/>
                  </a:lnTo>
                  <a:lnTo>
                    <a:pt x="8663" y="1107"/>
                  </a:lnTo>
                  <a:lnTo>
                    <a:pt x="8645" y="1013"/>
                  </a:lnTo>
                  <a:lnTo>
                    <a:pt x="8626" y="938"/>
                  </a:lnTo>
                  <a:lnTo>
                    <a:pt x="8588" y="844"/>
                  </a:lnTo>
                  <a:lnTo>
                    <a:pt x="8551" y="769"/>
                  </a:lnTo>
                  <a:lnTo>
                    <a:pt x="8438" y="638"/>
                  </a:lnTo>
                  <a:lnTo>
                    <a:pt x="8288" y="526"/>
                  </a:lnTo>
                  <a:lnTo>
                    <a:pt x="8138" y="451"/>
                  </a:lnTo>
                  <a:lnTo>
                    <a:pt x="7970" y="376"/>
                  </a:lnTo>
                  <a:lnTo>
                    <a:pt x="7782" y="338"/>
                  </a:lnTo>
                  <a:lnTo>
                    <a:pt x="7613" y="301"/>
                  </a:lnTo>
                  <a:lnTo>
                    <a:pt x="6845" y="151"/>
                  </a:lnTo>
                  <a:lnTo>
                    <a:pt x="6095" y="57"/>
                  </a:lnTo>
                  <a:lnTo>
                    <a:pt x="5701" y="38"/>
                  </a:lnTo>
                  <a:lnTo>
                    <a:pt x="5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7;p36">
              <a:extLst>
                <a:ext uri="{FF2B5EF4-FFF2-40B4-BE49-F238E27FC236}">
                  <a16:creationId xmlns:a16="http://schemas.microsoft.com/office/drawing/2014/main" id="{86FA514D-EF09-0B54-1628-C964EE58A185}"/>
                </a:ext>
              </a:extLst>
            </p:cNvPr>
            <p:cNvSpPr/>
            <p:nvPr/>
          </p:nvSpPr>
          <p:spPr>
            <a:xfrm>
              <a:off x="2024405" y="1299308"/>
              <a:ext cx="204524" cy="191160"/>
            </a:xfrm>
            <a:custGeom>
              <a:avLst/>
              <a:gdLst/>
              <a:ahLst/>
              <a:cxnLst/>
              <a:rect l="l" t="t" r="r" b="b"/>
              <a:pathLst>
                <a:path w="5739" h="5364" extrusionOk="0">
                  <a:moveTo>
                    <a:pt x="1895" y="1"/>
                  </a:moveTo>
                  <a:lnTo>
                    <a:pt x="1838" y="282"/>
                  </a:lnTo>
                  <a:lnTo>
                    <a:pt x="1763" y="545"/>
                  </a:lnTo>
                  <a:lnTo>
                    <a:pt x="1688" y="807"/>
                  </a:lnTo>
                  <a:lnTo>
                    <a:pt x="1595" y="1051"/>
                  </a:lnTo>
                  <a:lnTo>
                    <a:pt x="1388" y="1520"/>
                  </a:lnTo>
                  <a:lnTo>
                    <a:pt x="1163" y="1951"/>
                  </a:lnTo>
                  <a:lnTo>
                    <a:pt x="901" y="2364"/>
                  </a:lnTo>
                  <a:lnTo>
                    <a:pt x="620" y="2757"/>
                  </a:lnTo>
                  <a:lnTo>
                    <a:pt x="301" y="3132"/>
                  </a:lnTo>
                  <a:lnTo>
                    <a:pt x="1" y="3489"/>
                  </a:lnTo>
                  <a:lnTo>
                    <a:pt x="657" y="3826"/>
                  </a:lnTo>
                  <a:lnTo>
                    <a:pt x="1332" y="4145"/>
                  </a:lnTo>
                  <a:lnTo>
                    <a:pt x="2045" y="4426"/>
                  </a:lnTo>
                  <a:lnTo>
                    <a:pt x="2757" y="4670"/>
                  </a:lnTo>
                  <a:lnTo>
                    <a:pt x="3489" y="4895"/>
                  </a:lnTo>
                  <a:lnTo>
                    <a:pt x="4239" y="5083"/>
                  </a:lnTo>
                  <a:lnTo>
                    <a:pt x="4970" y="5233"/>
                  </a:lnTo>
                  <a:lnTo>
                    <a:pt x="5739" y="5364"/>
                  </a:lnTo>
                  <a:lnTo>
                    <a:pt x="5739" y="5364"/>
                  </a:lnTo>
                  <a:lnTo>
                    <a:pt x="5495" y="5176"/>
                  </a:lnTo>
                  <a:lnTo>
                    <a:pt x="5270" y="4989"/>
                  </a:lnTo>
                  <a:lnTo>
                    <a:pt x="5045" y="4801"/>
                  </a:lnTo>
                  <a:lnTo>
                    <a:pt x="4839" y="4576"/>
                  </a:lnTo>
                  <a:lnTo>
                    <a:pt x="4651" y="4370"/>
                  </a:lnTo>
                  <a:lnTo>
                    <a:pt x="4464" y="4145"/>
                  </a:lnTo>
                  <a:lnTo>
                    <a:pt x="4276" y="3920"/>
                  </a:lnTo>
                  <a:lnTo>
                    <a:pt x="4126" y="3676"/>
                  </a:lnTo>
                  <a:lnTo>
                    <a:pt x="3957" y="3432"/>
                  </a:lnTo>
                  <a:lnTo>
                    <a:pt x="3807" y="3189"/>
                  </a:lnTo>
                  <a:lnTo>
                    <a:pt x="3545" y="2664"/>
                  </a:lnTo>
                  <a:lnTo>
                    <a:pt x="3320" y="2139"/>
                  </a:lnTo>
                  <a:lnTo>
                    <a:pt x="3113" y="1595"/>
                  </a:lnTo>
                  <a:lnTo>
                    <a:pt x="2926" y="1426"/>
                  </a:lnTo>
                  <a:lnTo>
                    <a:pt x="2757" y="1238"/>
                  </a:lnTo>
                  <a:lnTo>
                    <a:pt x="2588" y="1051"/>
                  </a:lnTo>
                  <a:lnTo>
                    <a:pt x="2438" y="863"/>
                  </a:lnTo>
                  <a:lnTo>
                    <a:pt x="2288" y="657"/>
                  </a:lnTo>
                  <a:lnTo>
                    <a:pt x="2138" y="451"/>
                  </a:lnTo>
                  <a:lnTo>
                    <a:pt x="2026" y="226"/>
                  </a:lnTo>
                  <a:lnTo>
                    <a:pt x="1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8;p36">
              <a:extLst>
                <a:ext uri="{FF2B5EF4-FFF2-40B4-BE49-F238E27FC236}">
                  <a16:creationId xmlns:a16="http://schemas.microsoft.com/office/drawing/2014/main" id="{94456921-C5C9-B504-AC84-3D2D80A77623}"/>
                </a:ext>
              </a:extLst>
            </p:cNvPr>
            <p:cNvSpPr/>
            <p:nvPr/>
          </p:nvSpPr>
          <p:spPr>
            <a:xfrm>
              <a:off x="1838621" y="745304"/>
              <a:ext cx="111652" cy="124339"/>
            </a:xfrm>
            <a:custGeom>
              <a:avLst/>
              <a:gdLst/>
              <a:ahLst/>
              <a:cxnLst/>
              <a:rect l="l" t="t" r="r" b="b"/>
              <a:pathLst>
                <a:path w="3133" h="3489" extrusionOk="0">
                  <a:moveTo>
                    <a:pt x="301" y="1"/>
                  </a:moveTo>
                  <a:lnTo>
                    <a:pt x="188" y="207"/>
                  </a:lnTo>
                  <a:lnTo>
                    <a:pt x="95" y="432"/>
                  </a:lnTo>
                  <a:lnTo>
                    <a:pt x="38" y="657"/>
                  </a:lnTo>
                  <a:lnTo>
                    <a:pt x="1" y="901"/>
                  </a:lnTo>
                  <a:lnTo>
                    <a:pt x="1" y="1126"/>
                  </a:lnTo>
                  <a:lnTo>
                    <a:pt x="20" y="1370"/>
                  </a:lnTo>
                  <a:lnTo>
                    <a:pt x="57" y="1595"/>
                  </a:lnTo>
                  <a:lnTo>
                    <a:pt x="132" y="1838"/>
                  </a:lnTo>
                  <a:lnTo>
                    <a:pt x="226" y="2045"/>
                  </a:lnTo>
                  <a:lnTo>
                    <a:pt x="357" y="2251"/>
                  </a:lnTo>
                  <a:lnTo>
                    <a:pt x="488" y="2438"/>
                  </a:lnTo>
                  <a:lnTo>
                    <a:pt x="657" y="2607"/>
                  </a:lnTo>
                  <a:lnTo>
                    <a:pt x="845" y="2776"/>
                  </a:lnTo>
                  <a:lnTo>
                    <a:pt x="1032" y="2907"/>
                  </a:lnTo>
                  <a:lnTo>
                    <a:pt x="1257" y="3020"/>
                  </a:lnTo>
                  <a:lnTo>
                    <a:pt x="1463" y="3095"/>
                  </a:lnTo>
                  <a:lnTo>
                    <a:pt x="1501" y="3226"/>
                  </a:lnTo>
                  <a:lnTo>
                    <a:pt x="1538" y="3320"/>
                  </a:lnTo>
                  <a:lnTo>
                    <a:pt x="1576" y="3395"/>
                  </a:lnTo>
                  <a:lnTo>
                    <a:pt x="1632" y="3432"/>
                  </a:lnTo>
                  <a:lnTo>
                    <a:pt x="1707" y="3451"/>
                  </a:lnTo>
                  <a:lnTo>
                    <a:pt x="1801" y="3470"/>
                  </a:lnTo>
                  <a:lnTo>
                    <a:pt x="2045" y="3489"/>
                  </a:lnTo>
                  <a:lnTo>
                    <a:pt x="2195" y="3489"/>
                  </a:lnTo>
                  <a:lnTo>
                    <a:pt x="2345" y="3470"/>
                  </a:lnTo>
                  <a:lnTo>
                    <a:pt x="2495" y="3432"/>
                  </a:lnTo>
                  <a:lnTo>
                    <a:pt x="2626" y="3357"/>
                  </a:lnTo>
                  <a:lnTo>
                    <a:pt x="2757" y="3282"/>
                  </a:lnTo>
                  <a:lnTo>
                    <a:pt x="2870" y="3170"/>
                  </a:lnTo>
                  <a:lnTo>
                    <a:pt x="2964" y="3057"/>
                  </a:lnTo>
                  <a:lnTo>
                    <a:pt x="3057" y="2926"/>
                  </a:lnTo>
                  <a:lnTo>
                    <a:pt x="3114" y="2738"/>
                  </a:lnTo>
                  <a:lnTo>
                    <a:pt x="3132" y="2551"/>
                  </a:lnTo>
                  <a:lnTo>
                    <a:pt x="3132" y="2457"/>
                  </a:lnTo>
                  <a:lnTo>
                    <a:pt x="3114" y="2363"/>
                  </a:lnTo>
                  <a:lnTo>
                    <a:pt x="3076" y="2270"/>
                  </a:lnTo>
                  <a:lnTo>
                    <a:pt x="3039" y="2195"/>
                  </a:lnTo>
                  <a:lnTo>
                    <a:pt x="2945" y="2082"/>
                  </a:lnTo>
                  <a:lnTo>
                    <a:pt x="2832" y="1988"/>
                  </a:lnTo>
                  <a:lnTo>
                    <a:pt x="2682" y="1913"/>
                  </a:lnTo>
                  <a:lnTo>
                    <a:pt x="2551" y="1838"/>
                  </a:lnTo>
                  <a:lnTo>
                    <a:pt x="2232" y="1745"/>
                  </a:lnTo>
                  <a:lnTo>
                    <a:pt x="1932" y="1651"/>
                  </a:lnTo>
                  <a:lnTo>
                    <a:pt x="1801" y="1595"/>
                  </a:lnTo>
                  <a:lnTo>
                    <a:pt x="1670" y="1538"/>
                  </a:lnTo>
                  <a:lnTo>
                    <a:pt x="1426" y="1370"/>
                  </a:lnTo>
                  <a:lnTo>
                    <a:pt x="1201" y="1182"/>
                  </a:lnTo>
                  <a:lnTo>
                    <a:pt x="995" y="976"/>
                  </a:lnTo>
                  <a:lnTo>
                    <a:pt x="807" y="732"/>
                  </a:lnTo>
                  <a:lnTo>
                    <a:pt x="620" y="488"/>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9;p36">
              <a:extLst>
                <a:ext uri="{FF2B5EF4-FFF2-40B4-BE49-F238E27FC236}">
                  <a16:creationId xmlns:a16="http://schemas.microsoft.com/office/drawing/2014/main" id="{26DF2800-4468-43E5-6ABE-FFE6E17EB8DB}"/>
                </a:ext>
              </a:extLst>
            </p:cNvPr>
            <p:cNvSpPr/>
            <p:nvPr/>
          </p:nvSpPr>
          <p:spPr>
            <a:xfrm>
              <a:off x="1916812" y="919720"/>
              <a:ext cx="114967" cy="90270"/>
            </a:xfrm>
            <a:custGeom>
              <a:avLst/>
              <a:gdLst/>
              <a:ahLst/>
              <a:cxnLst/>
              <a:rect l="l" t="t" r="r" b="b"/>
              <a:pathLst>
                <a:path w="3226" h="2533" extrusionOk="0">
                  <a:moveTo>
                    <a:pt x="1407" y="1"/>
                  </a:moveTo>
                  <a:lnTo>
                    <a:pt x="1295" y="20"/>
                  </a:lnTo>
                  <a:lnTo>
                    <a:pt x="1201" y="57"/>
                  </a:lnTo>
                  <a:lnTo>
                    <a:pt x="1088" y="113"/>
                  </a:lnTo>
                  <a:lnTo>
                    <a:pt x="995" y="170"/>
                  </a:lnTo>
                  <a:lnTo>
                    <a:pt x="807" y="338"/>
                  </a:lnTo>
                  <a:lnTo>
                    <a:pt x="620" y="563"/>
                  </a:lnTo>
                  <a:lnTo>
                    <a:pt x="451" y="826"/>
                  </a:lnTo>
                  <a:lnTo>
                    <a:pt x="301" y="1089"/>
                  </a:lnTo>
                  <a:lnTo>
                    <a:pt x="188" y="1351"/>
                  </a:lnTo>
                  <a:lnTo>
                    <a:pt x="94" y="1651"/>
                  </a:lnTo>
                  <a:lnTo>
                    <a:pt x="38" y="1932"/>
                  </a:lnTo>
                  <a:lnTo>
                    <a:pt x="1" y="2232"/>
                  </a:lnTo>
                  <a:lnTo>
                    <a:pt x="1" y="2532"/>
                  </a:lnTo>
                  <a:lnTo>
                    <a:pt x="38" y="2307"/>
                  </a:lnTo>
                  <a:lnTo>
                    <a:pt x="76" y="2082"/>
                  </a:lnTo>
                  <a:lnTo>
                    <a:pt x="151" y="1857"/>
                  </a:lnTo>
                  <a:lnTo>
                    <a:pt x="244" y="1632"/>
                  </a:lnTo>
                  <a:lnTo>
                    <a:pt x="338" y="1426"/>
                  </a:lnTo>
                  <a:lnTo>
                    <a:pt x="469" y="1220"/>
                  </a:lnTo>
                  <a:lnTo>
                    <a:pt x="601" y="1032"/>
                  </a:lnTo>
                  <a:lnTo>
                    <a:pt x="751" y="864"/>
                  </a:lnTo>
                  <a:lnTo>
                    <a:pt x="882" y="732"/>
                  </a:lnTo>
                  <a:lnTo>
                    <a:pt x="1013" y="638"/>
                  </a:lnTo>
                  <a:lnTo>
                    <a:pt x="1182" y="563"/>
                  </a:lnTo>
                  <a:lnTo>
                    <a:pt x="1257" y="545"/>
                  </a:lnTo>
                  <a:lnTo>
                    <a:pt x="1426" y="545"/>
                  </a:lnTo>
                  <a:lnTo>
                    <a:pt x="1520" y="582"/>
                  </a:lnTo>
                  <a:lnTo>
                    <a:pt x="1688" y="676"/>
                  </a:lnTo>
                  <a:lnTo>
                    <a:pt x="2007" y="901"/>
                  </a:lnTo>
                  <a:lnTo>
                    <a:pt x="2138" y="976"/>
                  </a:lnTo>
                  <a:lnTo>
                    <a:pt x="2288" y="1051"/>
                  </a:lnTo>
                  <a:lnTo>
                    <a:pt x="2438" y="1107"/>
                  </a:lnTo>
                  <a:lnTo>
                    <a:pt x="2588" y="1145"/>
                  </a:lnTo>
                  <a:lnTo>
                    <a:pt x="2757" y="1164"/>
                  </a:lnTo>
                  <a:lnTo>
                    <a:pt x="2907" y="1182"/>
                  </a:lnTo>
                  <a:lnTo>
                    <a:pt x="3076" y="1182"/>
                  </a:lnTo>
                  <a:lnTo>
                    <a:pt x="3226" y="1145"/>
                  </a:lnTo>
                  <a:lnTo>
                    <a:pt x="3038" y="1107"/>
                  </a:lnTo>
                  <a:lnTo>
                    <a:pt x="2870" y="1051"/>
                  </a:lnTo>
                  <a:lnTo>
                    <a:pt x="2701" y="995"/>
                  </a:lnTo>
                  <a:lnTo>
                    <a:pt x="2532" y="901"/>
                  </a:lnTo>
                  <a:lnTo>
                    <a:pt x="2382" y="788"/>
                  </a:lnTo>
                  <a:lnTo>
                    <a:pt x="2232" y="676"/>
                  </a:lnTo>
                  <a:lnTo>
                    <a:pt x="2101" y="545"/>
                  </a:lnTo>
                  <a:lnTo>
                    <a:pt x="1988" y="413"/>
                  </a:lnTo>
                  <a:lnTo>
                    <a:pt x="1838" y="188"/>
                  </a:lnTo>
                  <a:lnTo>
                    <a:pt x="1745" y="113"/>
                  </a:lnTo>
                  <a:lnTo>
                    <a:pt x="1632" y="38"/>
                  </a:lnTo>
                  <a:lnTo>
                    <a:pt x="15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50;p36">
              <a:extLst>
                <a:ext uri="{FF2B5EF4-FFF2-40B4-BE49-F238E27FC236}">
                  <a16:creationId xmlns:a16="http://schemas.microsoft.com/office/drawing/2014/main" id="{1B9E67F9-772F-C917-125E-3D2318B1D24A}"/>
                </a:ext>
              </a:extLst>
            </p:cNvPr>
            <p:cNvSpPr/>
            <p:nvPr/>
          </p:nvSpPr>
          <p:spPr>
            <a:xfrm>
              <a:off x="1928858" y="1128919"/>
              <a:ext cx="188487" cy="34782"/>
            </a:xfrm>
            <a:custGeom>
              <a:avLst/>
              <a:gdLst/>
              <a:ahLst/>
              <a:cxnLst/>
              <a:rect l="l" t="t" r="r" b="b"/>
              <a:pathLst>
                <a:path w="5289" h="976" extrusionOk="0">
                  <a:moveTo>
                    <a:pt x="5288" y="0"/>
                  </a:moveTo>
                  <a:lnTo>
                    <a:pt x="4407" y="94"/>
                  </a:lnTo>
                  <a:lnTo>
                    <a:pt x="3507" y="169"/>
                  </a:lnTo>
                  <a:lnTo>
                    <a:pt x="2607" y="225"/>
                  </a:lnTo>
                  <a:lnTo>
                    <a:pt x="1744" y="281"/>
                  </a:lnTo>
                  <a:lnTo>
                    <a:pt x="488" y="338"/>
                  </a:lnTo>
                  <a:lnTo>
                    <a:pt x="450" y="131"/>
                  </a:lnTo>
                  <a:lnTo>
                    <a:pt x="0" y="206"/>
                  </a:lnTo>
                  <a:lnTo>
                    <a:pt x="113" y="825"/>
                  </a:lnTo>
                  <a:lnTo>
                    <a:pt x="319" y="807"/>
                  </a:lnTo>
                  <a:lnTo>
                    <a:pt x="1444" y="750"/>
                  </a:lnTo>
                  <a:lnTo>
                    <a:pt x="1557" y="844"/>
                  </a:lnTo>
                  <a:lnTo>
                    <a:pt x="1669" y="938"/>
                  </a:lnTo>
                  <a:lnTo>
                    <a:pt x="1725" y="957"/>
                  </a:lnTo>
                  <a:lnTo>
                    <a:pt x="1782" y="975"/>
                  </a:lnTo>
                  <a:lnTo>
                    <a:pt x="1819" y="957"/>
                  </a:lnTo>
                  <a:lnTo>
                    <a:pt x="1857" y="919"/>
                  </a:lnTo>
                  <a:lnTo>
                    <a:pt x="1894" y="844"/>
                  </a:lnTo>
                  <a:lnTo>
                    <a:pt x="1932" y="713"/>
                  </a:lnTo>
                  <a:lnTo>
                    <a:pt x="3338" y="638"/>
                  </a:lnTo>
                  <a:lnTo>
                    <a:pt x="4051" y="582"/>
                  </a:lnTo>
                  <a:lnTo>
                    <a:pt x="4744" y="506"/>
                  </a:lnTo>
                  <a:lnTo>
                    <a:pt x="4819" y="619"/>
                  </a:lnTo>
                  <a:lnTo>
                    <a:pt x="4913" y="694"/>
                  </a:lnTo>
                  <a:lnTo>
                    <a:pt x="4969" y="619"/>
                  </a:lnTo>
                  <a:lnTo>
                    <a:pt x="5007" y="563"/>
                  </a:lnTo>
                  <a:lnTo>
                    <a:pt x="5007" y="488"/>
                  </a:lnTo>
                  <a:lnTo>
                    <a:pt x="5251" y="450"/>
                  </a:lnTo>
                  <a:lnTo>
                    <a:pt x="5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51;p36">
              <a:extLst>
                <a:ext uri="{FF2B5EF4-FFF2-40B4-BE49-F238E27FC236}">
                  <a16:creationId xmlns:a16="http://schemas.microsoft.com/office/drawing/2014/main" id="{61DB832E-06DB-E7D8-148E-B53EB78D719B}"/>
                </a:ext>
              </a:extLst>
            </p:cNvPr>
            <p:cNvSpPr/>
            <p:nvPr/>
          </p:nvSpPr>
          <p:spPr>
            <a:xfrm>
              <a:off x="1956906" y="1120223"/>
              <a:ext cx="22772" cy="24768"/>
            </a:xfrm>
            <a:custGeom>
              <a:avLst/>
              <a:gdLst/>
              <a:ahLst/>
              <a:cxnLst/>
              <a:rect l="l" t="t" r="r" b="b"/>
              <a:pathLst>
                <a:path w="639" h="695" extrusionOk="0">
                  <a:moveTo>
                    <a:pt x="320" y="0"/>
                  </a:moveTo>
                  <a:lnTo>
                    <a:pt x="263" y="19"/>
                  </a:lnTo>
                  <a:lnTo>
                    <a:pt x="245" y="38"/>
                  </a:lnTo>
                  <a:lnTo>
                    <a:pt x="188" y="132"/>
                  </a:lnTo>
                  <a:lnTo>
                    <a:pt x="76" y="394"/>
                  </a:lnTo>
                  <a:lnTo>
                    <a:pt x="20" y="544"/>
                  </a:lnTo>
                  <a:lnTo>
                    <a:pt x="1" y="694"/>
                  </a:lnTo>
                  <a:lnTo>
                    <a:pt x="320" y="675"/>
                  </a:lnTo>
                  <a:lnTo>
                    <a:pt x="638" y="657"/>
                  </a:lnTo>
                  <a:lnTo>
                    <a:pt x="526" y="394"/>
                  </a:lnTo>
                  <a:lnTo>
                    <a:pt x="432" y="150"/>
                  </a:lnTo>
                  <a:lnTo>
                    <a:pt x="395" y="57"/>
                  </a:lnTo>
                  <a:lnTo>
                    <a:pt x="357" y="19"/>
                  </a:lnTo>
                  <a:lnTo>
                    <a:pt x="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52;p36">
              <a:extLst>
                <a:ext uri="{FF2B5EF4-FFF2-40B4-BE49-F238E27FC236}">
                  <a16:creationId xmlns:a16="http://schemas.microsoft.com/office/drawing/2014/main" id="{EB3CF2BE-F687-C618-AEAA-B6B5A5691AE1}"/>
                </a:ext>
              </a:extLst>
            </p:cNvPr>
            <p:cNvSpPr/>
            <p:nvPr/>
          </p:nvSpPr>
          <p:spPr>
            <a:xfrm>
              <a:off x="1936200" y="882976"/>
              <a:ext cx="127689" cy="98930"/>
            </a:xfrm>
            <a:custGeom>
              <a:avLst/>
              <a:gdLst/>
              <a:ahLst/>
              <a:cxnLst/>
              <a:rect l="l" t="t" r="r" b="b"/>
              <a:pathLst>
                <a:path w="3583" h="2776" extrusionOk="0">
                  <a:moveTo>
                    <a:pt x="132" y="1"/>
                  </a:moveTo>
                  <a:lnTo>
                    <a:pt x="57" y="432"/>
                  </a:lnTo>
                  <a:lnTo>
                    <a:pt x="0" y="863"/>
                  </a:lnTo>
                  <a:lnTo>
                    <a:pt x="0" y="1313"/>
                  </a:lnTo>
                  <a:lnTo>
                    <a:pt x="38" y="1763"/>
                  </a:lnTo>
                  <a:lnTo>
                    <a:pt x="57" y="1857"/>
                  </a:lnTo>
                  <a:lnTo>
                    <a:pt x="76" y="1932"/>
                  </a:lnTo>
                  <a:lnTo>
                    <a:pt x="113" y="2007"/>
                  </a:lnTo>
                  <a:lnTo>
                    <a:pt x="169" y="2063"/>
                  </a:lnTo>
                  <a:lnTo>
                    <a:pt x="226" y="2082"/>
                  </a:lnTo>
                  <a:lnTo>
                    <a:pt x="263" y="2101"/>
                  </a:lnTo>
                  <a:lnTo>
                    <a:pt x="376" y="2082"/>
                  </a:lnTo>
                  <a:lnTo>
                    <a:pt x="469" y="2045"/>
                  </a:lnTo>
                  <a:lnTo>
                    <a:pt x="563" y="2007"/>
                  </a:lnTo>
                  <a:lnTo>
                    <a:pt x="863" y="1876"/>
                  </a:lnTo>
                  <a:lnTo>
                    <a:pt x="1163" y="1801"/>
                  </a:lnTo>
                  <a:lnTo>
                    <a:pt x="1238" y="1819"/>
                  </a:lnTo>
                  <a:lnTo>
                    <a:pt x="1276" y="1857"/>
                  </a:lnTo>
                  <a:lnTo>
                    <a:pt x="1313" y="1913"/>
                  </a:lnTo>
                  <a:lnTo>
                    <a:pt x="1351" y="1970"/>
                  </a:lnTo>
                  <a:lnTo>
                    <a:pt x="1351" y="2026"/>
                  </a:lnTo>
                  <a:lnTo>
                    <a:pt x="1351" y="2082"/>
                  </a:lnTo>
                  <a:lnTo>
                    <a:pt x="1294" y="2176"/>
                  </a:lnTo>
                  <a:lnTo>
                    <a:pt x="1219" y="2270"/>
                  </a:lnTo>
                  <a:lnTo>
                    <a:pt x="1126" y="2345"/>
                  </a:lnTo>
                  <a:lnTo>
                    <a:pt x="919" y="2476"/>
                  </a:lnTo>
                  <a:lnTo>
                    <a:pt x="826" y="2551"/>
                  </a:lnTo>
                  <a:lnTo>
                    <a:pt x="769" y="2645"/>
                  </a:lnTo>
                  <a:lnTo>
                    <a:pt x="1088" y="2588"/>
                  </a:lnTo>
                  <a:lnTo>
                    <a:pt x="1426" y="2588"/>
                  </a:lnTo>
                  <a:lnTo>
                    <a:pt x="1744" y="2607"/>
                  </a:lnTo>
                  <a:lnTo>
                    <a:pt x="2063" y="2682"/>
                  </a:lnTo>
                  <a:lnTo>
                    <a:pt x="2344" y="2757"/>
                  </a:lnTo>
                  <a:lnTo>
                    <a:pt x="2494" y="2776"/>
                  </a:lnTo>
                  <a:lnTo>
                    <a:pt x="2626" y="2757"/>
                  </a:lnTo>
                  <a:lnTo>
                    <a:pt x="2757" y="2720"/>
                  </a:lnTo>
                  <a:lnTo>
                    <a:pt x="2869" y="2626"/>
                  </a:lnTo>
                  <a:lnTo>
                    <a:pt x="3076" y="2438"/>
                  </a:lnTo>
                  <a:lnTo>
                    <a:pt x="3188" y="2345"/>
                  </a:lnTo>
                  <a:lnTo>
                    <a:pt x="3301" y="2270"/>
                  </a:lnTo>
                  <a:lnTo>
                    <a:pt x="3432" y="2213"/>
                  </a:lnTo>
                  <a:lnTo>
                    <a:pt x="3507" y="2195"/>
                  </a:lnTo>
                  <a:lnTo>
                    <a:pt x="3582" y="2213"/>
                  </a:lnTo>
                  <a:lnTo>
                    <a:pt x="3582" y="2213"/>
                  </a:lnTo>
                  <a:lnTo>
                    <a:pt x="3563" y="2157"/>
                  </a:lnTo>
                  <a:lnTo>
                    <a:pt x="3507" y="2101"/>
                  </a:lnTo>
                  <a:lnTo>
                    <a:pt x="3451" y="2082"/>
                  </a:lnTo>
                  <a:lnTo>
                    <a:pt x="3188" y="2082"/>
                  </a:lnTo>
                  <a:lnTo>
                    <a:pt x="3132" y="2063"/>
                  </a:lnTo>
                  <a:lnTo>
                    <a:pt x="3057" y="2007"/>
                  </a:lnTo>
                  <a:lnTo>
                    <a:pt x="3020" y="1932"/>
                  </a:lnTo>
                  <a:lnTo>
                    <a:pt x="2982" y="1857"/>
                  </a:lnTo>
                  <a:lnTo>
                    <a:pt x="2926" y="1763"/>
                  </a:lnTo>
                  <a:lnTo>
                    <a:pt x="3395" y="1819"/>
                  </a:lnTo>
                  <a:lnTo>
                    <a:pt x="3395" y="1819"/>
                  </a:lnTo>
                  <a:lnTo>
                    <a:pt x="3320" y="1726"/>
                  </a:lnTo>
                  <a:lnTo>
                    <a:pt x="3207" y="1651"/>
                  </a:lnTo>
                  <a:lnTo>
                    <a:pt x="3095" y="1576"/>
                  </a:lnTo>
                  <a:lnTo>
                    <a:pt x="2982" y="1538"/>
                  </a:lnTo>
                  <a:lnTo>
                    <a:pt x="2851" y="1501"/>
                  </a:lnTo>
                  <a:lnTo>
                    <a:pt x="2719" y="1482"/>
                  </a:lnTo>
                  <a:lnTo>
                    <a:pt x="2588" y="1463"/>
                  </a:lnTo>
                  <a:lnTo>
                    <a:pt x="2438" y="1463"/>
                  </a:lnTo>
                  <a:lnTo>
                    <a:pt x="2176" y="1501"/>
                  </a:lnTo>
                  <a:lnTo>
                    <a:pt x="1932" y="1557"/>
                  </a:lnTo>
                  <a:lnTo>
                    <a:pt x="1669" y="1594"/>
                  </a:lnTo>
                  <a:lnTo>
                    <a:pt x="1407" y="1632"/>
                  </a:lnTo>
                  <a:lnTo>
                    <a:pt x="1257" y="1632"/>
                  </a:lnTo>
                  <a:lnTo>
                    <a:pt x="1126" y="1613"/>
                  </a:lnTo>
                  <a:lnTo>
                    <a:pt x="994" y="1594"/>
                  </a:lnTo>
                  <a:lnTo>
                    <a:pt x="863" y="1557"/>
                  </a:lnTo>
                  <a:lnTo>
                    <a:pt x="751" y="1519"/>
                  </a:lnTo>
                  <a:lnTo>
                    <a:pt x="638" y="1444"/>
                  </a:lnTo>
                  <a:lnTo>
                    <a:pt x="544" y="1369"/>
                  </a:lnTo>
                  <a:lnTo>
                    <a:pt x="451" y="1257"/>
                  </a:lnTo>
                  <a:lnTo>
                    <a:pt x="376" y="1126"/>
                  </a:lnTo>
                  <a:lnTo>
                    <a:pt x="338" y="957"/>
                  </a:lnTo>
                  <a:lnTo>
                    <a:pt x="301" y="807"/>
                  </a:lnTo>
                  <a:lnTo>
                    <a:pt x="282" y="638"/>
                  </a:lnTo>
                  <a:lnTo>
                    <a:pt x="244" y="301"/>
                  </a:lnTo>
                  <a:lnTo>
                    <a:pt x="207" y="151"/>
                  </a:lnTo>
                  <a:lnTo>
                    <a:pt x="1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53;p36">
              <a:extLst>
                <a:ext uri="{FF2B5EF4-FFF2-40B4-BE49-F238E27FC236}">
                  <a16:creationId xmlns:a16="http://schemas.microsoft.com/office/drawing/2014/main" id="{117EA96C-4EA0-BC77-3B5B-6475387017DB}"/>
                </a:ext>
              </a:extLst>
            </p:cNvPr>
            <p:cNvSpPr/>
            <p:nvPr/>
          </p:nvSpPr>
          <p:spPr>
            <a:xfrm>
              <a:off x="1994326" y="953826"/>
              <a:ext cx="35459" cy="12723"/>
            </a:xfrm>
            <a:custGeom>
              <a:avLst/>
              <a:gdLst/>
              <a:ahLst/>
              <a:cxnLst/>
              <a:rect l="l" t="t" r="r" b="b"/>
              <a:pathLst>
                <a:path w="995" h="357" extrusionOk="0">
                  <a:moveTo>
                    <a:pt x="1" y="0"/>
                  </a:moveTo>
                  <a:lnTo>
                    <a:pt x="38" y="75"/>
                  </a:lnTo>
                  <a:lnTo>
                    <a:pt x="76" y="150"/>
                  </a:lnTo>
                  <a:lnTo>
                    <a:pt x="207" y="244"/>
                  </a:lnTo>
                  <a:lnTo>
                    <a:pt x="338" y="319"/>
                  </a:lnTo>
                  <a:lnTo>
                    <a:pt x="413" y="338"/>
                  </a:lnTo>
                  <a:lnTo>
                    <a:pt x="488" y="357"/>
                  </a:lnTo>
                  <a:lnTo>
                    <a:pt x="563" y="338"/>
                  </a:lnTo>
                  <a:lnTo>
                    <a:pt x="657" y="338"/>
                  </a:lnTo>
                  <a:lnTo>
                    <a:pt x="788" y="263"/>
                  </a:lnTo>
                  <a:lnTo>
                    <a:pt x="920" y="169"/>
                  </a:lnTo>
                  <a:lnTo>
                    <a:pt x="957" y="113"/>
                  </a:lnTo>
                  <a:lnTo>
                    <a:pt x="995" y="38"/>
                  </a:lnTo>
                  <a:lnTo>
                    <a:pt x="751" y="19"/>
                  </a:lnTo>
                  <a:lnTo>
                    <a:pt x="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54;p36">
              <a:extLst>
                <a:ext uri="{FF2B5EF4-FFF2-40B4-BE49-F238E27FC236}">
                  <a16:creationId xmlns:a16="http://schemas.microsoft.com/office/drawing/2014/main" id="{E7545483-9E83-2721-34A6-69785796BCC6}"/>
                </a:ext>
              </a:extLst>
            </p:cNvPr>
            <p:cNvSpPr/>
            <p:nvPr/>
          </p:nvSpPr>
          <p:spPr>
            <a:xfrm>
              <a:off x="2085241" y="942457"/>
              <a:ext cx="42124" cy="26764"/>
            </a:xfrm>
            <a:custGeom>
              <a:avLst/>
              <a:gdLst/>
              <a:ahLst/>
              <a:cxnLst/>
              <a:rect l="l" t="t" r="r" b="b"/>
              <a:pathLst>
                <a:path w="1182" h="751" extrusionOk="0">
                  <a:moveTo>
                    <a:pt x="431" y="0"/>
                  </a:moveTo>
                  <a:lnTo>
                    <a:pt x="169" y="19"/>
                  </a:lnTo>
                  <a:lnTo>
                    <a:pt x="94" y="38"/>
                  </a:lnTo>
                  <a:lnTo>
                    <a:pt x="38" y="57"/>
                  </a:lnTo>
                  <a:lnTo>
                    <a:pt x="0" y="113"/>
                  </a:lnTo>
                  <a:lnTo>
                    <a:pt x="0" y="150"/>
                  </a:lnTo>
                  <a:lnTo>
                    <a:pt x="19" y="188"/>
                  </a:lnTo>
                  <a:lnTo>
                    <a:pt x="281" y="226"/>
                  </a:lnTo>
                  <a:lnTo>
                    <a:pt x="544" y="282"/>
                  </a:lnTo>
                  <a:lnTo>
                    <a:pt x="525" y="376"/>
                  </a:lnTo>
                  <a:lnTo>
                    <a:pt x="488" y="432"/>
                  </a:lnTo>
                  <a:lnTo>
                    <a:pt x="431" y="526"/>
                  </a:lnTo>
                  <a:lnTo>
                    <a:pt x="413" y="619"/>
                  </a:lnTo>
                  <a:lnTo>
                    <a:pt x="431" y="676"/>
                  </a:lnTo>
                  <a:lnTo>
                    <a:pt x="450" y="713"/>
                  </a:lnTo>
                  <a:lnTo>
                    <a:pt x="488" y="732"/>
                  </a:lnTo>
                  <a:lnTo>
                    <a:pt x="525" y="751"/>
                  </a:lnTo>
                  <a:lnTo>
                    <a:pt x="563" y="732"/>
                  </a:lnTo>
                  <a:lnTo>
                    <a:pt x="600" y="713"/>
                  </a:lnTo>
                  <a:lnTo>
                    <a:pt x="656" y="657"/>
                  </a:lnTo>
                  <a:lnTo>
                    <a:pt x="769" y="526"/>
                  </a:lnTo>
                  <a:lnTo>
                    <a:pt x="900" y="413"/>
                  </a:lnTo>
                  <a:lnTo>
                    <a:pt x="956" y="357"/>
                  </a:lnTo>
                  <a:lnTo>
                    <a:pt x="994" y="319"/>
                  </a:lnTo>
                  <a:lnTo>
                    <a:pt x="994" y="301"/>
                  </a:lnTo>
                  <a:lnTo>
                    <a:pt x="1106" y="226"/>
                  </a:lnTo>
                  <a:lnTo>
                    <a:pt x="1163" y="188"/>
                  </a:lnTo>
                  <a:lnTo>
                    <a:pt x="1181" y="132"/>
                  </a:lnTo>
                  <a:lnTo>
                    <a:pt x="938" y="57"/>
                  </a:lnTo>
                  <a:lnTo>
                    <a:pt x="675" y="19"/>
                  </a:lnTo>
                  <a:lnTo>
                    <a:pt x="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5;p36">
              <a:extLst>
                <a:ext uri="{FF2B5EF4-FFF2-40B4-BE49-F238E27FC236}">
                  <a16:creationId xmlns:a16="http://schemas.microsoft.com/office/drawing/2014/main" id="{D16493E8-E90C-BC63-385C-0F296263849C}"/>
                </a:ext>
              </a:extLst>
            </p:cNvPr>
            <p:cNvSpPr/>
            <p:nvPr/>
          </p:nvSpPr>
          <p:spPr>
            <a:xfrm>
              <a:off x="2017064" y="1015303"/>
              <a:ext cx="100284" cy="82216"/>
            </a:xfrm>
            <a:custGeom>
              <a:avLst/>
              <a:gdLst/>
              <a:ahLst/>
              <a:cxnLst/>
              <a:rect l="l" t="t" r="r" b="b"/>
              <a:pathLst>
                <a:path w="2814" h="2307" extrusionOk="0">
                  <a:moveTo>
                    <a:pt x="919" y="0"/>
                  </a:moveTo>
                  <a:lnTo>
                    <a:pt x="788" y="57"/>
                  </a:lnTo>
                  <a:lnTo>
                    <a:pt x="676" y="113"/>
                  </a:lnTo>
                  <a:lnTo>
                    <a:pt x="600" y="188"/>
                  </a:lnTo>
                  <a:lnTo>
                    <a:pt x="544" y="244"/>
                  </a:lnTo>
                  <a:lnTo>
                    <a:pt x="432" y="394"/>
                  </a:lnTo>
                  <a:lnTo>
                    <a:pt x="319" y="544"/>
                  </a:lnTo>
                  <a:lnTo>
                    <a:pt x="263" y="638"/>
                  </a:lnTo>
                  <a:lnTo>
                    <a:pt x="207" y="732"/>
                  </a:lnTo>
                  <a:lnTo>
                    <a:pt x="113" y="957"/>
                  </a:lnTo>
                  <a:lnTo>
                    <a:pt x="57" y="1182"/>
                  </a:lnTo>
                  <a:lnTo>
                    <a:pt x="0" y="1407"/>
                  </a:lnTo>
                  <a:lnTo>
                    <a:pt x="0" y="1501"/>
                  </a:lnTo>
                  <a:lnTo>
                    <a:pt x="0" y="1613"/>
                  </a:lnTo>
                  <a:lnTo>
                    <a:pt x="19" y="1726"/>
                  </a:lnTo>
                  <a:lnTo>
                    <a:pt x="38" y="1819"/>
                  </a:lnTo>
                  <a:lnTo>
                    <a:pt x="75" y="1913"/>
                  </a:lnTo>
                  <a:lnTo>
                    <a:pt x="132" y="2007"/>
                  </a:lnTo>
                  <a:lnTo>
                    <a:pt x="207" y="2101"/>
                  </a:lnTo>
                  <a:lnTo>
                    <a:pt x="282" y="2157"/>
                  </a:lnTo>
                  <a:lnTo>
                    <a:pt x="375" y="2213"/>
                  </a:lnTo>
                  <a:lnTo>
                    <a:pt x="450" y="2251"/>
                  </a:lnTo>
                  <a:lnTo>
                    <a:pt x="657" y="2288"/>
                  </a:lnTo>
                  <a:lnTo>
                    <a:pt x="863" y="2307"/>
                  </a:lnTo>
                  <a:lnTo>
                    <a:pt x="1069" y="2307"/>
                  </a:lnTo>
                  <a:lnTo>
                    <a:pt x="2701" y="2232"/>
                  </a:lnTo>
                  <a:lnTo>
                    <a:pt x="2813" y="1201"/>
                  </a:lnTo>
                  <a:lnTo>
                    <a:pt x="2513" y="1201"/>
                  </a:lnTo>
                  <a:lnTo>
                    <a:pt x="2382" y="1163"/>
                  </a:lnTo>
                  <a:lnTo>
                    <a:pt x="2232" y="1144"/>
                  </a:lnTo>
                  <a:lnTo>
                    <a:pt x="2082" y="1088"/>
                  </a:lnTo>
                  <a:lnTo>
                    <a:pt x="1951" y="1032"/>
                  </a:lnTo>
                  <a:lnTo>
                    <a:pt x="1688" y="900"/>
                  </a:lnTo>
                  <a:lnTo>
                    <a:pt x="1444" y="713"/>
                  </a:lnTo>
                  <a:lnTo>
                    <a:pt x="1332" y="619"/>
                  </a:lnTo>
                  <a:lnTo>
                    <a:pt x="1219" y="507"/>
                  </a:lnTo>
                  <a:lnTo>
                    <a:pt x="1126" y="375"/>
                  </a:lnTo>
                  <a:lnTo>
                    <a:pt x="1051" y="263"/>
                  </a:lnTo>
                  <a:lnTo>
                    <a:pt x="976" y="132"/>
                  </a:lnTo>
                  <a:lnTo>
                    <a:pt x="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56;p36">
              <a:extLst>
                <a:ext uri="{FF2B5EF4-FFF2-40B4-BE49-F238E27FC236}">
                  <a16:creationId xmlns:a16="http://schemas.microsoft.com/office/drawing/2014/main" id="{7582DC6D-D05C-622B-BD83-DFEF1FBF6E5E}"/>
                </a:ext>
              </a:extLst>
            </p:cNvPr>
            <p:cNvSpPr/>
            <p:nvPr/>
          </p:nvSpPr>
          <p:spPr>
            <a:xfrm>
              <a:off x="2031106" y="961845"/>
              <a:ext cx="157732" cy="142372"/>
            </a:xfrm>
            <a:custGeom>
              <a:avLst/>
              <a:gdLst/>
              <a:ahLst/>
              <a:cxnLst/>
              <a:rect l="l" t="t" r="r" b="b"/>
              <a:pathLst>
                <a:path w="4426" h="3995" extrusionOk="0">
                  <a:moveTo>
                    <a:pt x="1538" y="0"/>
                  </a:moveTo>
                  <a:lnTo>
                    <a:pt x="1107" y="113"/>
                  </a:lnTo>
                  <a:lnTo>
                    <a:pt x="957" y="975"/>
                  </a:lnTo>
                  <a:lnTo>
                    <a:pt x="544" y="1482"/>
                  </a:lnTo>
                  <a:lnTo>
                    <a:pt x="357" y="1744"/>
                  </a:lnTo>
                  <a:lnTo>
                    <a:pt x="188" y="2025"/>
                  </a:lnTo>
                  <a:lnTo>
                    <a:pt x="131" y="2157"/>
                  </a:lnTo>
                  <a:lnTo>
                    <a:pt x="75" y="2288"/>
                  </a:lnTo>
                  <a:lnTo>
                    <a:pt x="38" y="2419"/>
                  </a:lnTo>
                  <a:lnTo>
                    <a:pt x="19" y="2569"/>
                  </a:lnTo>
                  <a:lnTo>
                    <a:pt x="0" y="2719"/>
                  </a:lnTo>
                  <a:lnTo>
                    <a:pt x="19" y="2851"/>
                  </a:lnTo>
                  <a:lnTo>
                    <a:pt x="56" y="3001"/>
                  </a:lnTo>
                  <a:lnTo>
                    <a:pt x="113" y="3169"/>
                  </a:lnTo>
                  <a:lnTo>
                    <a:pt x="150" y="3263"/>
                  </a:lnTo>
                  <a:lnTo>
                    <a:pt x="225" y="3357"/>
                  </a:lnTo>
                  <a:lnTo>
                    <a:pt x="282" y="3432"/>
                  </a:lnTo>
                  <a:lnTo>
                    <a:pt x="375" y="3507"/>
                  </a:lnTo>
                  <a:lnTo>
                    <a:pt x="450" y="3526"/>
                  </a:lnTo>
                  <a:lnTo>
                    <a:pt x="525" y="3544"/>
                  </a:lnTo>
                  <a:lnTo>
                    <a:pt x="619" y="3563"/>
                  </a:lnTo>
                  <a:lnTo>
                    <a:pt x="694" y="3544"/>
                  </a:lnTo>
                  <a:lnTo>
                    <a:pt x="863" y="3507"/>
                  </a:lnTo>
                  <a:lnTo>
                    <a:pt x="1013" y="3432"/>
                  </a:lnTo>
                  <a:lnTo>
                    <a:pt x="1107" y="3394"/>
                  </a:lnTo>
                  <a:lnTo>
                    <a:pt x="1238" y="3394"/>
                  </a:lnTo>
                  <a:lnTo>
                    <a:pt x="1557" y="3413"/>
                  </a:lnTo>
                  <a:lnTo>
                    <a:pt x="1875" y="3451"/>
                  </a:lnTo>
                  <a:lnTo>
                    <a:pt x="2007" y="3451"/>
                  </a:lnTo>
                  <a:lnTo>
                    <a:pt x="2119" y="3432"/>
                  </a:lnTo>
                  <a:lnTo>
                    <a:pt x="2250" y="3394"/>
                  </a:lnTo>
                  <a:lnTo>
                    <a:pt x="2382" y="3394"/>
                  </a:lnTo>
                  <a:lnTo>
                    <a:pt x="2494" y="3413"/>
                  </a:lnTo>
                  <a:lnTo>
                    <a:pt x="2625" y="3451"/>
                  </a:lnTo>
                  <a:lnTo>
                    <a:pt x="2869" y="3582"/>
                  </a:lnTo>
                  <a:lnTo>
                    <a:pt x="3132" y="3713"/>
                  </a:lnTo>
                  <a:lnTo>
                    <a:pt x="3394" y="3844"/>
                  </a:lnTo>
                  <a:lnTo>
                    <a:pt x="3544" y="3901"/>
                  </a:lnTo>
                  <a:lnTo>
                    <a:pt x="3694" y="3957"/>
                  </a:lnTo>
                  <a:lnTo>
                    <a:pt x="3844" y="3976"/>
                  </a:lnTo>
                  <a:lnTo>
                    <a:pt x="4013" y="3994"/>
                  </a:lnTo>
                  <a:lnTo>
                    <a:pt x="4219" y="3976"/>
                  </a:lnTo>
                  <a:lnTo>
                    <a:pt x="4426" y="3919"/>
                  </a:lnTo>
                  <a:lnTo>
                    <a:pt x="4126" y="3526"/>
                  </a:lnTo>
                  <a:lnTo>
                    <a:pt x="3844" y="3094"/>
                  </a:lnTo>
                  <a:lnTo>
                    <a:pt x="3601" y="2644"/>
                  </a:lnTo>
                  <a:lnTo>
                    <a:pt x="3394" y="2175"/>
                  </a:lnTo>
                  <a:lnTo>
                    <a:pt x="3151" y="1519"/>
                  </a:lnTo>
                  <a:lnTo>
                    <a:pt x="3000" y="1219"/>
                  </a:lnTo>
                  <a:lnTo>
                    <a:pt x="2925" y="1069"/>
                  </a:lnTo>
                  <a:lnTo>
                    <a:pt x="2832" y="919"/>
                  </a:lnTo>
                  <a:lnTo>
                    <a:pt x="2719" y="769"/>
                  </a:lnTo>
                  <a:lnTo>
                    <a:pt x="2588" y="600"/>
                  </a:lnTo>
                  <a:lnTo>
                    <a:pt x="2419" y="450"/>
                  </a:lnTo>
                  <a:lnTo>
                    <a:pt x="2250" y="300"/>
                  </a:lnTo>
                  <a:lnTo>
                    <a:pt x="2082" y="169"/>
                  </a:lnTo>
                  <a:lnTo>
                    <a:pt x="1894" y="57"/>
                  </a:lnTo>
                  <a:lnTo>
                    <a:pt x="1800" y="38"/>
                  </a:lnTo>
                  <a:lnTo>
                    <a:pt x="1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7;p36">
              <a:extLst>
                <a:ext uri="{FF2B5EF4-FFF2-40B4-BE49-F238E27FC236}">
                  <a16:creationId xmlns:a16="http://schemas.microsoft.com/office/drawing/2014/main" id="{84BA3C6D-C106-3A45-C46C-7E335AA50814}"/>
                </a:ext>
              </a:extLst>
            </p:cNvPr>
            <p:cNvSpPr/>
            <p:nvPr/>
          </p:nvSpPr>
          <p:spPr>
            <a:xfrm>
              <a:off x="2099924" y="976528"/>
              <a:ext cx="29437" cy="35459"/>
            </a:xfrm>
            <a:custGeom>
              <a:avLst/>
              <a:gdLst/>
              <a:ahLst/>
              <a:cxnLst/>
              <a:rect l="l" t="t" r="r" b="b"/>
              <a:pathLst>
                <a:path w="826" h="995" extrusionOk="0">
                  <a:moveTo>
                    <a:pt x="132" y="1"/>
                  </a:moveTo>
                  <a:lnTo>
                    <a:pt x="57" y="20"/>
                  </a:lnTo>
                  <a:lnTo>
                    <a:pt x="1" y="20"/>
                  </a:lnTo>
                  <a:lnTo>
                    <a:pt x="19" y="151"/>
                  </a:lnTo>
                  <a:lnTo>
                    <a:pt x="38" y="282"/>
                  </a:lnTo>
                  <a:lnTo>
                    <a:pt x="76" y="413"/>
                  </a:lnTo>
                  <a:lnTo>
                    <a:pt x="132" y="526"/>
                  </a:lnTo>
                  <a:lnTo>
                    <a:pt x="188" y="638"/>
                  </a:lnTo>
                  <a:lnTo>
                    <a:pt x="263" y="751"/>
                  </a:lnTo>
                  <a:lnTo>
                    <a:pt x="357" y="845"/>
                  </a:lnTo>
                  <a:lnTo>
                    <a:pt x="451" y="920"/>
                  </a:lnTo>
                  <a:lnTo>
                    <a:pt x="526" y="957"/>
                  </a:lnTo>
                  <a:lnTo>
                    <a:pt x="601" y="995"/>
                  </a:lnTo>
                  <a:lnTo>
                    <a:pt x="676" y="995"/>
                  </a:lnTo>
                  <a:lnTo>
                    <a:pt x="751" y="976"/>
                  </a:lnTo>
                  <a:lnTo>
                    <a:pt x="788" y="920"/>
                  </a:lnTo>
                  <a:lnTo>
                    <a:pt x="826" y="863"/>
                  </a:lnTo>
                  <a:lnTo>
                    <a:pt x="826" y="788"/>
                  </a:lnTo>
                  <a:lnTo>
                    <a:pt x="826" y="695"/>
                  </a:lnTo>
                  <a:lnTo>
                    <a:pt x="788" y="545"/>
                  </a:lnTo>
                  <a:lnTo>
                    <a:pt x="713" y="395"/>
                  </a:lnTo>
                  <a:lnTo>
                    <a:pt x="619" y="245"/>
                  </a:lnTo>
                  <a:lnTo>
                    <a:pt x="507" y="132"/>
                  </a:lnTo>
                  <a:lnTo>
                    <a:pt x="413" y="76"/>
                  </a:lnTo>
                  <a:lnTo>
                    <a:pt x="263" y="20"/>
                  </a:lnTo>
                  <a:lnTo>
                    <a:pt x="132"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8;p36">
              <a:extLst>
                <a:ext uri="{FF2B5EF4-FFF2-40B4-BE49-F238E27FC236}">
                  <a16:creationId xmlns:a16="http://schemas.microsoft.com/office/drawing/2014/main" id="{00338355-BE0C-53D1-D6D7-2F0FFB4B0D73}"/>
                </a:ext>
              </a:extLst>
            </p:cNvPr>
            <p:cNvSpPr/>
            <p:nvPr/>
          </p:nvSpPr>
          <p:spPr>
            <a:xfrm>
              <a:off x="2134672" y="1033336"/>
              <a:ext cx="30114" cy="51496"/>
            </a:xfrm>
            <a:custGeom>
              <a:avLst/>
              <a:gdLst/>
              <a:ahLst/>
              <a:cxnLst/>
              <a:rect l="l" t="t" r="r" b="b"/>
              <a:pathLst>
                <a:path w="845" h="1445" extrusionOk="0">
                  <a:moveTo>
                    <a:pt x="76" y="1"/>
                  </a:moveTo>
                  <a:lnTo>
                    <a:pt x="38" y="19"/>
                  </a:lnTo>
                  <a:lnTo>
                    <a:pt x="1" y="57"/>
                  </a:lnTo>
                  <a:lnTo>
                    <a:pt x="1" y="113"/>
                  </a:lnTo>
                  <a:lnTo>
                    <a:pt x="19" y="169"/>
                  </a:lnTo>
                  <a:lnTo>
                    <a:pt x="113" y="488"/>
                  </a:lnTo>
                  <a:lnTo>
                    <a:pt x="226" y="788"/>
                  </a:lnTo>
                  <a:lnTo>
                    <a:pt x="282" y="938"/>
                  </a:lnTo>
                  <a:lnTo>
                    <a:pt x="357" y="1070"/>
                  </a:lnTo>
                  <a:lnTo>
                    <a:pt x="451" y="1220"/>
                  </a:lnTo>
                  <a:lnTo>
                    <a:pt x="545" y="1332"/>
                  </a:lnTo>
                  <a:lnTo>
                    <a:pt x="620" y="1407"/>
                  </a:lnTo>
                  <a:lnTo>
                    <a:pt x="657" y="1426"/>
                  </a:lnTo>
                  <a:lnTo>
                    <a:pt x="713" y="1445"/>
                  </a:lnTo>
                  <a:lnTo>
                    <a:pt x="751" y="1445"/>
                  </a:lnTo>
                  <a:lnTo>
                    <a:pt x="807" y="1426"/>
                  </a:lnTo>
                  <a:lnTo>
                    <a:pt x="845" y="1407"/>
                  </a:lnTo>
                  <a:lnTo>
                    <a:pt x="845" y="1351"/>
                  </a:lnTo>
                  <a:lnTo>
                    <a:pt x="845" y="1313"/>
                  </a:lnTo>
                  <a:lnTo>
                    <a:pt x="826" y="1276"/>
                  </a:lnTo>
                  <a:lnTo>
                    <a:pt x="170" y="76"/>
                  </a:lnTo>
                  <a:lnTo>
                    <a:pt x="132" y="19"/>
                  </a:lnTo>
                  <a:lnTo>
                    <a:pt x="11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9;p36">
              <a:extLst>
                <a:ext uri="{FF2B5EF4-FFF2-40B4-BE49-F238E27FC236}">
                  <a16:creationId xmlns:a16="http://schemas.microsoft.com/office/drawing/2014/main" id="{AA296E8D-9F23-A78F-CD67-857395CC4763}"/>
                </a:ext>
              </a:extLst>
            </p:cNvPr>
            <p:cNvSpPr/>
            <p:nvPr/>
          </p:nvSpPr>
          <p:spPr>
            <a:xfrm>
              <a:off x="1278593" y="1219121"/>
              <a:ext cx="699707" cy="1833763"/>
            </a:xfrm>
            <a:custGeom>
              <a:avLst/>
              <a:gdLst/>
              <a:ahLst/>
              <a:cxnLst/>
              <a:rect l="l" t="t" r="r" b="b"/>
              <a:pathLst>
                <a:path w="19634" h="51456" extrusionOk="0">
                  <a:moveTo>
                    <a:pt x="6114" y="1"/>
                  </a:moveTo>
                  <a:lnTo>
                    <a:pt x="5814" y="19"/>
                  </a:lnTo>
                  <a:lnTo>
                    <a:pt x="5533" y="76"/>
                  </a:lnTo>
                  <a:lnTo>
                    <a:pt x="5233" y="169"/>
                  </a:lnTo>
                  <a:lnTo>
                    <a:pt x="4951" y="282"/>
                  </a:lnTo>
                  <a:lnTo>
                    <a:pt x="4689" y="432"/>
                  </a:lnTo>
                  <a:lnTo>
                    <a:pt x="4426" y="601"/>
                  </a:lnTo>
                  <a:lnTo>
                    <a:pt x="4164" y="788"/>
                  </a:lnTo>
                  <a:lnTo>
                    <a:pt x="3920" y="995"/>
                  </a:lnTo>
                  <a:lnTo>
                    <a:pt x="3695" y="1220"/>
                  </a:lnTo>
                  <a:lnTo>
                    <a:pt x="3489" y="1463"/>
                  </a:lnTo>
                  <a:lnTo>
                    <a:pt x="3282" y="1726"/>
                  </a:lnTo>
                  <a:lnTo>
                    <a:pt x="3114" y="2007"/>
                  </a:lnTo>
                  <a:lnTo>
                    <a:pt x="2964" y="2288"/>
                  </a:lnTo>
                  <a:lnTo>
                    <a:pt x="2832" y="2570"/>
                  </a:lnTo>
                  <a:lnTo>
                    <a:pt x="2701" y="2870"/>
                  </a:lnTo>
                  <a:lnTo>
                    <a:pt x="2589" y="3188"/>
                  </a:lnTo>
                  <a:lnTo>
                    <a:pt x="2495" y="3488"/>
                  </a:lnTo>
                  <a:lnTo>
                    <a:pt x="2420" y="3807"/>
                  </a:lnTo>
                  <a:lnTo>
                    <a:pt x="2270" y="4445"/>
                  </a:lnTo>
                  <a:lnTo>
                    <a:pt x="2176" y="5101"/>
                  </a:lnTo>
                  <a:lnTo>
                    <a:pt x="2101" y="5757"/>
                  </a:lnTo>
                  <a:lnTo>
                    <a:pt x="2045" y="6433"/>
                  </a:lnTo>
                  <a:lnTo>
                    <a:pt x="1989" y="7089"/>
                  </a:lnTo>
                  <a:lnTo>
                    <a:pt x="1" y="34766"/>
                  </a:lnTo>
                  <a:lnTo>
                    <a:pt x="282" y="35048"/>
                  </a:lnTo>
                  <a:lnTo>
                    <a:pt x="582" y="35291"/>
                  </a:lnTo>
                  <a:lnTo>
                    <a:pt x="901" y="35498"/>
                  </a:lnTo>
                  <a:lnTo>
                    <a:pt x="1238" y="35685"/>
                  </a:lnTo>
                  <a:lnTo>
                    <a:pt x="1576" y="35854"/>
                  </a:lnTo>
                  <a:lnTo>
                    <a:pt x="1932" y="36004"/>
                  </a:lnTo>
                  <a:lnTo>
                    <a:pt x="2289" y="36135"/>
                  </a:lnTo>
                  <a:lnTo>
                    <a:pt x="2645" y="36229"/>
                  </a:lnTo>
                  <a:lnTo>
                    <a:pt x="3020" y="36323"/>
                  </a:lnTo>
                  <a:lnTo>
                    <a:pt x="3414" y="36416"/>
                  </a:lnTo>
                  <a:lnTo>
                    <a:pt x="4182" y="36529"/>
                  </a:lnTo>
                  <a:lnTo>
                    <a:pt x="4951" y="36641"/>
                  </a:lnTo>
                  <a:lnTo>
                    <a:pt x="5720" y="36716"/>
                  </a:lnTo>
                  <a:lnTo>
                    <a:pt x="6489" y="36829"/>
                  </a:lnTo>
                  <a:lnTo>
                    <a:pt x="6864" y="36885"/>
                  </a:lnTo>
                  <a:lnTo>
                    <a:pt x="7258" y="36960"/>
                  </a:lnTo>
                  <a:lnTo>
                    <a:pt x="7633" y="37054"/>
                  </a:lnTo>
                  <a:lnTo>
                    <a:pt x="8027" y="37148"/>
                  </a:lnTo>
                  <a:lnTo>
                    <a:pt x="8383" y="37279"/>
                  </a:lnTo>
                  <a:lnTo>
                    <a:pt x="8758" y="37410"/>
                  </a:lnTo>
                  <a:lnTo>
                    <a:pt x="9114" y="37560"/>
                  </a:lnTo>
                  <a:lnTo>
                    <a:pt x="9452" y="37748"/>
                  </a:lnTo>
                  <a:lnTo>
                    <a:pt x="9770" y="37935"/>
                  </a:lnTo>
                  <a:lnTo>
                    <a:pt x="10089" y="38160"/>
                  </a:lnTo>
                  <a:lnTo>
                    <a:pt x="10371" y="38404"/>
                  </a:lnTo>
                  <a:lnTo>
                    <a:pt x="10633" y="38685"/>
                  </a:lnTo>
                  <a:lnTo>
                    <a:pt x="10896" y="38985"/>
                  </a:lnTo>
                  <a:lnTo>
                    <a:pt x="11102" y="39323"/>
                  </a:lnTo>
                  <a:lnTo>
                    <a:pt x="11271" y="39604"/>
                  </a:lnTo>
                  <a:lnTo>
                    <a:pt x="11402" y="39885"/>
                  </a:lnTo>
                  <a:lnTo>
                    <a:pt x="11514" y="40186"/>
                  </a:lnTo>
                  <a:lnTo>
                    <a:pt x="11627" y="40486"/>
                  </a:lnTo>
                  <a:lnTo>
                    <a:pt x="11814" y="41104"/>
                  </a:lnTo>
                  <a:lnTo>
                    <a:pt x="11983" y="41742"/>
                  </a:lnTo>
                  <a:lnTo>
                    <a:pt x="12171" y="42361"/>
                  </a:lnTo>
                  <a:lnTo>
                    <a:pt x="12264" y="42661"/>
                  </a:lnTo>
                  <a:lnTo>
                    <a:pt x="12396" y="42961"/>
                  </a:lnTo>
                  <a:lnTo>
                    <a:pt x="12508" y="43242"/>
                  </a:lnTo>
                  <a:lnTo>
                    <a:pt x="12658" y="43523"/>
                  </a:lnTo>
                  <a:lnTo>
                    <a:pt x="12827" y="43786"/>
                  </a:lnTo>
                  <a:lnTo>
                    <a:pt x="13015" y="44030"/>
                  </a:lnTo>
                  <a:lnTo>
                    <a:pt x="13240" y="44292"/>
                  </a:lnTo>
                  <a:lnTo>
                    <a:pt x="13502" y="44517"/>
                  </a:lnTo>
                  <a:lnTo>
                    <a:pt x="13783" y="44723"/>
                  </a:lnTo>
                  <a:lnTo>
                    <a:pt x="14065" y="44911"/>
                  </a:lnTo>
                  <a:lnTo>
                    <a:pt x="14365" y="45080"/>
                  </a:lnTo>
                  <a:lnTo>
                    <a:pt x="14665" y="45248"/>
                  </a:lnTo>
                  <a:lnTo>
                    <a:pt x="15283" y="45549"/>
                  </a:lnTo>
                  <a:lnTo>
                    <a:pt x="15884" y="45886"/>
                  </a:lnTo>
                  <a:lnTo>
                    <a:pt x="16184" y="46055"/>
                  </a:lnTo>
                  <a:lnTo>
                    <a:pt x="16446" y="46242"/>
                  </a:lnTo>
                  <a:lnTo>
                    <a:pt x="16709" y="46449"/>
                  </a:lnTo>
                  <a:lnTo>
                    <a:pt x="16952" y="46692"/>
                  </a:lnTo>
                  <a:lnTo>
                    <a:pt x="17159" y="46955"/>
                  </a:lnTo>
                  <a:lnTo>
                    <a:pt x="17346" y="47236"/>
                  </a:lnTo>
                  <a:lnTo>
                    <a:pt x="17477" y="47536"/>
                  </a:lnTo>
                  <a:lnTo>
                    <a:pt x="17590" y="47817"/>
                  </a:lnTo>
                  <a:lnTo>
                    <a:pt x="17665" y="48136"/>
                  </a:lnTo>
                  <a:lnTo>
                    <a:pt x="17740" y="48455"/>
                  </a:lnTo>
                  <a:lnTo>
                    <a:pt x="17871" y="49074"/>
                  </a:lnTo>
                  <a:lnTo>
                    <a:pt x="17927" y="49393"/>
                  </a:lnTo>
                  <a:lnTo>
                    <a:pt x="18002" y="49711"/>
                  </a:lnTo>
                  <a:lnTo>
                    <a:pt x="18096" y="50030"/>
                  </a:lnTo>
                  <a:lnTo>
                    <a:pt x="18227" y="50330"/>
                  </a:lnTo>
                  <a:lnTo>
                    <a:pt x="18377" y="50611"/>
                  </a:lnTo>
                  <a:lnTo>
                    <a:pt x="18565" y="50874"/>
                  </a:lnTo>
                  <a:lnTo>
                    <a:pt x="18659" y="50986"/>
                  </a:lnTo>
                  <a:lnTo>
                    <a:pt x="18771" y="51099"/>
                  </a:lnTo>
                  <a:lnTo>
                    <a:pt x="18884" y="51193"/>
                  </a:lnTo>
                  <a:lnTo>
                    <a:pt x="18996" y="51268"/>
                  </a:lnTo>
                  <a:lnTo>
                    <a:pt x="19128" y="51343"/>
                  </a:lnTo>
                  <a:lnTo>
                    <a:pt x="19259" y="51399"/>
                  </a:lnTo>
                  <a:lnTo>
                    <a:pt x="19409" y="51437"/>
                  </a:lnTo>
                  <a:lnTo>
                    <a:pt x="19540" y="51455"/>
                  </a:lnTo>
                  <a:lnTo>
                    <a:pt x="19578" y="44405"/>
                  </a:lnTo>
                  <a:lnTo>
                    <a:pt x="19596" y="37354"/>
                  </a:lnTo>
                  <a:lnTo>
                    <a:pt x="19596" y="30285"/>
                  </a:lnTo>
                  <a:lnTo>
                    <a:pt x="19634" y="23234"/>
                  </a:lnTo>
                  <a:lnTo>
                    <a:pt x="16802" y="23197"/>
                  </a:lnTo>
                  <a:lnTo>
                    <a:pt x="13990" y="23178"/>
                  </a:lnTo>
                  <a:lnTo>
                    <a:pt x="11196" y="23140"/>
                  </a:lnTo>
                  <a:lnTo>
                    <a:pt x="8345" y="23103"/>
                  </a:lnTo>
                  <a:lnTo>
                    <a:pt x="8270" y="21040"/>
                  </a:lnTo>
                  <a:lnTo>
                    <a:pt x="8233" y="18996"/>
                  </a:lnTo>
                  <a:lnTo>
                    <a:pt x="8233" y="16933"/>
                  </a:lnTo>
                  <a:lnTo>
                    <a:pt x="8289" y="14871"/>
                  </a:lnTo>
                  <a:lnTo>
                    <a:pt x="8383" y="12827"/>
                  </a:lnTo>
                  <a:lnTo>
                    <a:pt x="8514" y="10764"/>
                  </a:lnTo>
                  <a:lnTo>
                    <a:pt x="8702" y="8720"/>
                  </a:lnTo>
                  <a:lnTo>
                    <a:pt x="8927" y="6676"/>
                  </a:lnTo>
                  <a:lnTo>
                    <a:pt x="9020" y="5776"/>
                  </a:lnTo>
                  <a:lnTo>
                    <a:pt x="9077" y="5326"/>
                  </a:lnTo>
                  <a:lnTo>
                    <a:pt x="9095" y="4876"/>
                  </a:lnTo>
                  <a:lnTo>
                    <a:pt x="9114" y="4445"/>
                  </a:lnTo>
                  <a:lnTo>
                    <a:pt x="9114" y="3995"/>
                  </a:lnTo>
                  <a:lnTo>
                    <a:pt x="9095" y="3545"/>
                  </a:lnTo>
                  <a:lnTo>
                    <a:pt x="9039" y="3095"/>
                  </a:lnTo>
                  <a:lnTo>
                    <a:pt x="8945" y="2663"/>
                  </a:lnTo>
                  <a:lnTo>
                    <a:pt x="8833" y="2213"/>
                  </a:lnTo>
                  <a:lnTo>
                    <a:pt x="8664" y="1801"/>
                  </a:lnTo>
                  <a:lnTo>
                    <a:pt x="8570" y="1613"/>
                  </a:lnTo>
                  <a:lnTo>
                    <a:pt x="8458" y="1407"/>
                  </a:lnTo>
                  <a:lnTo>
                    <a:pt x="8345" y="1220"/>
                  </a:lnTo>
                  <a:lnTo>
                    <a:pt x="8214" y="1051"/>
                  </a:lnTo>
                  <a:lnTo>
                    <a:pt x="8083" y="882"/>
                  </a:lnTo>
                  <a:lnTo>
                    <a:pt x="7933" y="732"/>
                  </a:lnTo>
                  <a:lnTo>
                    <a:pt x="7783" y="582"/>
                  </a:lnTo>
                  <a:lnTo>
                    <a:pt x="7614" y="451"/>
                  </a:lnTo>
                  <a:lnTo>
                    <a:pt x="7445" y="338"/>
                  </a:lnTo>
                  <a:lnTo>
                    <a:pt x="7258" y="244"/>
                  </a:lnTo>
                  <a:lnTo>
                    <a:pt x="6976" y="113"/>
                  </a:lnTo>
                  <a:lnTo>
                    <a:pt x="6695" y="38"/>
                  </a:lnTo>
                  <a:lnTo>
                    <a:pt x="6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60;p36">
              <a:extLst>
                <a:ext uri="{FF2B5EF4-FFF2-40B4-BE49-F238E27FC236}">
                  <a16:creationId xmlns:a16="http://schemas.microsoft.com/office/drawing/2014/main" id="{81C173BA-1B40-9227-E2FB-7A770A17E896}"/>
                </a:ext>
              </a:extLst>
            </p:cNvPr>
            <p:cNvSpPr/>
            <p:nvPr/>
          </p:nvSpPr>
          <p:spPr>
            <a:xfrm>
              <a:off x="1790508" y="2270998"/>
              <a:ext cx="84924" cy="585453"/>
            </a:xfrm>
            <a:custGeom>
              <a:avLst/>
              <a:gdLst/>
              <a:ahLst/>
              <a:cxnLst/>
              <a:rect l="l" t="t" r="r" b="b"/>
              <a:pathLst>
                <a:path w="2383" h="16428" extrusionOk="0">
                  <a:moveTo>
                    <a:pt x="1670" y="1"/>
                  </a:moveTo>
                  <a:lnTo>
                    <a:pt x="1632" y="1913"/>
                  </a:lnTo>
                  <a:lnTo>
                    <a:pt x="1576" y="3807"/>
                  </a:lnTo>
                  <a:lnTo>
                    <a:pt x="1482" y="5720"/>
                  </a:lnTo>
                  <a:lnTo>
                    <a:pt x="1426" y="6658"/>
                  </a:lnTo>
                  <a:lnTo>
                    <a:pt x="1351" y="7614"/>
                  </a:lnTo>
                  <a:lnTo>
                    <a:pt x="1257" y="8552"/>
                  </a:lnTo>
                  <a:lnTo>
                    <a:pt x="1144" y="9508"/>
                  </a:lnTo>
                  <a:lnTo>
                    <a:pt x="1013" y="10446"/>
                  </a:lnTo>
                  <a:lnTo>
                    <a:pt x="863" y="11383"/>
                  </a:lnTo>
                  <a:lnTo>
                    <a:pt x="676" y="12302"/>
                  </a:lnTo>
                  <a:lnTo>
                    <a:pt x="488" y="13240"/>
                  </a:lnTo>
                  <a:lnTo>
                    <a:pt x="263" y="14158"/>
                  </a:lnTo>
                  <a:lnTo>
                    <a:pt x="1" y="15077"/>
                  </a:lnTo>
                  <a:lnTo>
                    <a:pt x="338" y="15152"/>
                  </a:lnTo>
                  <a:lnTo>
                    <a:pt x="657" y="15265"/>
                  </a:lnTo>
                  <a:lnTo>
                    <a:pt x="976" y="15415"/>
                  </a:lnTo>
                  <a:lnTo>
                    <a:pt x="1294" y="15565"/>
                  </a:lnTo>
                  <a:lnTo>
                    <a:pt x="1595" y="15752"/>
                  </a:lnTo>
                  <a:lnTo>
                    <a:pt x="1876" y="15958"/>
                  </a:lnTo>
                  <a:lnTo>
                    <a:pt x="2138" y="16184"/>
                  </a:lnTo>
                  <a:lnTo>
                    <a:pt x="2382" y="16427"/>
                  </a:lnTo>
                  <a:lnTo>
                    <a:pt x="2157" y="12321"/>
                  </a:lnTo>
                  <a:lnTo>
                    <a:pt x="1970" y="8214"/>
                  </a:lnTo>
                  <a:lnTo>
                    <a:pt x="1801" y="4107"/>
                  </a:lnTo>
                  <a:lnTo>
                    <a:pt x="167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61;p36">
              <a:extLst>
                <a:ext uri="{FF2B5EF4-FFF2-40B4-BE49-F238E27FC236}">
                  <a16:creationId xmlns:a16="http://schemas.microsoft.com/office/drawing/2014/main" id="{334953A0-90E0-D5D6-7887-27DCCAA9795A}"/>
                </a:ext>
              </a:extLst>
            </p:cNvPr>
            <p:cNvSpPr/>
            <p:nvPr/>
          </p:nvSpPr>
          <p:spPr>
            <a:xfrm>
              <a:off x="1356785" y="1243177"/>
              <a:ext cx="108302" cy="253311"/>
            </a:xfrm>
            <a:custGeom>
              <a:avLst/>
              <a:gdLst/>
              <a:ahLst/>
              <a:cxnLst/>
              <a:rect l="l" t="t" r="r" b="b"/>
              <a:pathLst>
                <a:path w="3039" h="7108" extrusionOk="0">
                  <a:moveTo>
                    <a:pt x="3039" y="1"/>
                  </a:moveTo>
                  <a:lnTo>
                    <a:pt x="2832" y="113"/>
                  </a:lnTo>
                  <a:lnTo>
                    <a:pt x="2626" y="245"/>
                  </a:lnTo>
                  <a:lnTo>
                    <a:pt x="2420" y="395"/>
                  </a:lnTo>
                  <a:lnTo>
                    <a:pt x="2214" y="545"/>
                  </a:lnTo>
                  <a:lnTo>
                    <a:pt x="2026" y="695"/>
                  </a:lnTo>
                  <a:lnTo>
                    <a:pt x="1838" y="882"/>
                  </a:lnTo>
                  <a:lnTo>
                    <a:pt x="1482" y="1238"/>
                  </a:lnTo>
                  <a:lnTo>
                    <a:pt x="1163" y="1632"/>
                  </a:lnTo>
                  <a:lnTo>
                    <a:pt x="882" y="2063"/>
                  </a:lnTo>
                  <a:lnTo>
                    <a:pt x="638" y="2513"/>
                  </a:lnTo>
                  <a:lnTo>
                    <a:pt x="526" y="2738"/>
                  </a:lnTo>
                  <a:lnTo>
                    <a:pt x="432" y="2982"/>
                  </a:lnTo>
                  <a:lnTo>
                    <a:pt x="338" y="3226"/>
                  </a:lnTo>
                  <a:lnTo>
                    <a:pt x="263" y="3489"/>
                  </a:lnTo>
                  <a:lnTo>
                    <a:pt x="132" y="3995"/>
                  </a:lnTo>
                  <a:lnTo>
                    <a:pt x="38" y="4501"/>
                  </a:lnTo>
                  <a:lnTo>
                    <a:pt x="1" y="5026"/>
                  </a:lnTo>
                  <a:lnTo>
                    <a:pt x="1" y="5551"/>
                  </a:lnTo>
                  <a:lnTo>
                    <a:pt x="38" y="6076"/>
                  </a:lnTo>
                  <a:lnTo>
                    <a:pt x="132" y="6601"/>
                  </a:lnTo>
                  <a:lnTo>
                    <a:pt x="245" y="7108"/>
                  </a:lnTo>
                  <a:lnTo>
                    <a:pt x="301" y="6620"/>
                  </a:lnTo>
                  <a:lnTo>
                    <a:pt x="376" y="6133"/>
                  </a:lnTo>
                  <a:lnTo>
                    <a:pt x="451" y="5645"/>
                  </a:lnTo>
                  <a:lnTo>
                    <a:pt x="545" y="5157"/>
                  </a:lnTo>
                  <a:lnTo>
                    <a:pt x="657" y="4670"/>
                  </a:lnTo>
                  <a:lnTo>
                    <a:pt x="788" y="4182"/>
                  </a:lnTo>
                  <a:lnTo>
                    <a:pt x="938" y="3714"/>
                  </a:lnTo>
                  <a:lnTo>
                    <a:pt x="1088" y="3245"/>
                  </a:lnTo>
                  <a:lnTo>
                    <a:pt x="1257" y="2795"/>
                  </a:lnTo>
                  <a:lnTo>
                    <a:pt x="1463" y="2363"/>
                  </a:lnTo>
                  <a:lnTo>
                    <a:pt x="1670" y="1932"/>
                  </a:lnTo>
                  <a:lnTo>
                    <a:pt x="1913" y="1501"/>
                  </a:lnTo>
                  <a:lnTo>
                    <a:pt x="2157" y="1107"/>
                  </a:lnTo>
                  <a:lnTo>
                    <a:pt x="2439" y="713"/>
                  </a:lnTo>
                  <a:lnTo>
                    <a:pt x="2720" y="357"/>
                  </a:lnTo>
                  <a:lnTo>
                    <a:pt x="3039"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62;p36">
              <a:extLst>
                <a:ext uri="{FF2B5EF4-FFF2-40B4-BE49-F238E27FC236}">
                  <a16:creationId xmlns:a16="http://schemas.microsoft.com/office/drawing/2014/main" id="{83E1EF69-C125-CDE2-2DCC-5610E7809538}"/>
                </a:ext>
              </a:extLst>
            </p:cNvPr>
            <p:cNvSpPr/>
            <p:nvPr/>
          </p:nvSpPr>
          <p:spPr>
            <a:xfrm>
              <a:off x="1305323" y="2107274"/>
              <a:ext cx="34818" cy="344864"/>
            </a:xfrm>
            <a:custGeom>
              <a:avLst/>
              <a:gdLst/>
              <a:ahLst/>
              <a:cxnLst/>
              <a:rect l="l" t="t" r="r" b="b"/>
              <a:pathLst>
                <a:path w="977" h="9677" extrusionOk="0">
                  <a:moveTo>
                    <a:pt x="657" y="1"/>
                  </a:moveTo>
                  <a:lnTo>
                    <a:pt x="620" y="1163"/>
                  </a:lnTo>
                  <a:lnTo>
                    <a:pt x="582" y="2326"/>
                  </a:lnTo>
                  <a:lnTo>
                    <a:pt x="526" y="3488"/>
                  </a:lnTo>
                  <a:lnTo>
                    <a:pt x="451" y="4651"/>
                  </a:lnTo>
                  <a:lnTo>
                    <a:pt x="357" y="5814"/>
                  </a:lnTo>
                  <a:lnTo>
                    <a:pt x="263" y="6976"/>
                  </a:lnTo>
                  <a:lnTo>
                    <a:pt x="132" y="8120"/>
                  </a:lnTo>
                  <a:lnTo>
                    <a:pt x="1" y="9283"/>
                  </a:lnTo>
                  <a:lnTo>
                    <a:pt x="151" y="9264"/>
                  </a:lnTo>
                  <a:lnTo>
                    <a:pt x="282" y="9283"/>
                  </a:lnTo>
                  <a:lnTo>
                    <a:pt x="413" y="9301"/>
                  </a:lnTo>
                  <a:lnTo>
                    <a:pt x="545" y="9358"/>
                  </a:lnTo>
                  <a:lnTo>
                    <a:pt x="676" y="9414"/>
                  </a:lnTo>
                  <a:lnTo>
                    <a:pt x="789" y="9489"/>
                  </a:lnTo>
                  <a:lnTo>
                    <a:pt x="882" y="9583"/>
                  </a:lnTo>
                  <a:lnTo>
                    <a:pt x="976" y="9677"/>
                  </a:lnTo>
                  <a:lnTo>
                    <a:pt x="657"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63;p36">
              <a:extLst>
                <a:ext uri="{FF2B5EF4-FFF2-40B4-BE49-F238E27FC236}">
                  <a16:creationId xmlns:a16="http://schemas.microsoft.com/office/drawing/2014/main" id="{04EC01C3-0D2E-0048-5654-49AEBE953EB2}"/>
                </a:ext>
              </a:extLst>
            </p:cNvPr>
            <p:cNvSpPr/>
            <p:nvPr/>
          </p:nvSpPr>
          <p:spPr>
            <a:xfrm>
              <a:off x="1594032" y="2267684"/>
              <a:ext cx="46828" cy="283354"/>
            </a:xfrm>
            <a:custGeom>
              <a:avLst/>
              <a:gdLst/>
              <a:ahLst/>
              <a:cxnLst/>
              <a:rect l="l" t="t" r="r" b="b"/>
              <a:pathLst>
                <a:path w="1314" h="7951" extrusionOk="0">
                  <a:moveTo>
                    <a:pt x="1313" y="0"/>
                  </a:moveTo>
                  <a:lnTo>
                    <a:pt x="1" y="7313"/>
                  </a:lnTo>
                  <a:lnTo>
                    <a:pt x="301" y="7444"/>
                  </a:lnTo>
                  <a:lnTo>
                    <a:pt x="601" y="7594"/>
                  </a:lnTo>
                  <a:lnTo>
                    <a:pt x="882" y="7763"/>
                  </a:lnTo>
                  <a:lnTo>
                    <a:pt x="1144" y="7951"/>
                  </a:lnTo>
                  <a:lnTo>
                    <a:pt x="1220" y="5963"/>
                  </a:lnTo>
                  <a:lnTo>
                    <a:pt x="1257" y="3975"/>
                  </a:lnTo>
                  <a:lnTo>
                    <a:pt x="1295" y="1988"/>
                  </a:lnTo>
                  <a:lnTo>
                    <a:pt x="1313"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0600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3"/>
        <p:cNvGrpSpPr/>
        <p:nvPr/>
      </p:nvGrpSpPr>
      <p:grpSpPr>
        <a:xfrm>
          <a:off x="0" y="0"/>
          <a:ext cx="0" cy="0"/>
          <a:chOff x="0" y="0"/>
          <a:chExt cx="0" cy="0"/>
        </a:xfrm>
      </p:grpSpPr>
      <p:sp>
        <p:nvSpPr>
          <p:cNvPr id="2844" name="Google Shape;2844;p47"/>
          <p:cNvSpPr txBox="1">
            <a:spLocks noGrp="1"/>
          </p:cNvSpPr>
          <p:nvPr>
            <p:ph type="title"/>
          </p:nvPr>
        </p:nvSpPr>
        <p:spPr>
          <a:xfrm>
            <a:off x="330591" y="750450"/>
            <a:ext cx="5333400" cy="182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2" name="Google Shape;3302;p64">
            <a:extLst>
              <a:ext uri="{FF2B5EF4-FFF2-40B4-BE49-F238E27FC236}">
                <a16:creationId xmlns:a16="http://schemas.microsoft.com/office/drawing/2014/main" id="{B794B691-2237-8F07-9713-EA750B91C704}"/>
              </a:ext>
            </a:extLst>
          </p:cNvPr>
          <p:cNvSpPr txBox="1">
            <a:spLocks/>
          </p:cNvSpPr>
          <p:nvPr/>
        </p:nvSpPr>
        <p:spPr>
          <a:xfrm>
            <a:off x="1391383" y="1661100"/>
            <a:ext cx="6908554" cy="16977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reon"/>
              <a:buNone/>
              <a:defRPr sz="3000" b="1" i="0" u="none" strike="noStrike" cap="none">
                <a:solidFill>
                  <a:schemeClr val="dk1"/>
                </a:solidFill>
                <a:latin typeface="Kreon"/>
                <a:ea typeface="Kreon"/>
                <a:cs typeface="Kreon"/>
                <a:sym typeface="Kreon"/>
              </a:defRPr>
            </a:lvl1pPr>
            <a:lvl2pPr marR="0" lvl="1" algn="l" rtl="0">
              <a:lnSpc>
                <a:spcPct val="100000"/>
              </a:lnSpc>
              <a:spcBef>
                <a:spcPts val="0"/>
              </a:spcBef>
              <a:spcAft>
                <a:spcPts val="0"/>
              </a:spcAft>
              <a:buClr>
                <a:schemeClr val="dk1"/>
              </a:buClr>
              <a:buSzPts val="3500"/>
              <a:buFont typeface="Creepster"/>
              <a:buNone/>
              <a:defRPr sz="3500" b="0" i="0" u="none" strike="noStrike" cap="none">
                <a:solidFill>
                  <a:schemeClr val="dk1"/>
                </a:solidFill>
                <a:latin typeface="Creepster"/>
                <a:ea typeface="Creepster"/>
                <a:cs typeface="Creepster"/>
                <a:sym typeface="Creepster"/>
              </a:defRPr>
            </a:lvl2pPr>
            <a:lvl3pPr marR="0" lvl="2" algn="l" rtl="0">
              <a:lnSpc>
                <a:spcPct val="100000"/>
              </a:lnSpc>
              <a:spcBef>
                <a:spcPts val="0"/>
              </a:spcBef>
              <a:spcAft>
                <a:spcPts val="0"/>
              </a:spcAft>
              <a:buClr>
                <a:schemeClr val="dk1"/>
              </a:buClr>
              <a:buSzPts val="3500"/>
              <a:buFont typeface="Creepster"/>
              <a:buNone/>
              <a:defRPr sz="3500" b="0" i="0" u="none" strike="noStrike" cap="none">
                <a:solidFill>
                  <a:schemeClr val="dk1"/>
                </a:solidFill>
                <a:latin typeface="Creepster"/>
                <a:ea typeface="Creepster"/>
                <a:cs typeface="Creepster"/>
                <a:sym typeface="Creepster"/>
              </a:defRPr>
            </a:lvl3pPr>
            <a:lvl4pPr marR="0" lvl="3" algn="l" rtl="0">
              <a:lnSpc>
                <a:spcPct val="100000"/>
              </a:lnSpc>
              <a:spcBef>
                <a:spcPts val="0"/>
              </a:spcBef>
              <a:spcAft>
                <a:spcPts val="0"/>
              </a:spcAft>
              <a:buClr>
                <a:schemeClr val="dk1"/>
              </a:buClr>
              <a:buSzPts val="3500"/>
              <a:buFont typeface="Creepster"/>
              <a:buNone/>
              <a:defRPr sz="3500" b="0" i="0" u="none" strike="noStrike" cap="none">
                <a:solidFill>
                  <a:schemeClr val="dk1"/>
                </a:solidFill>
                <a:latin typeface="Creepster"/>
                <a:ea typeface="Creepster"/>
                <a:cs typeface="Creepster"/>
                <a:sym typeface="Creepster"/>
              </a:defRPr>
            </a:lvl4pPr>
            <a:lvl5pPr marR="0" lvl="4" algn="l" rtl="0">
              <a:lnSpc>
                <a:spcPct val="100000"/>
              </a:lnSpc>
              <a:spcBef>
                <a:spcPts val="0"/>
              </a:spcBef>
              <a:spcAft>
                <a:spcPts val="0"/>
              </a:spcAft>
              <a:buClr>
                <a:schemeClr val="dk1"/>
              </a:buClr>
              <a:buSzPts val="3500"/>
              <a:buFont typeface="Creepster"/>
              <a:buNone/>
              <a:defRPr sz="3500" b="0" i="0" u="none" strike="noStrike" cap="none">
                <a:solidFill>
                  <a:schemeClr val="dk1"/>
                </a:solidFill>
                <a:latin typeface="Creepster"/>
                <a:ea typeface="Creepster"/>
                <a:cs typeface="Creepster"/>
                <a:sym typeface="Creepster"/>
              </a:defRPr>
            </a:lvl5pPr>
            <a:lvl6pPr marR="0" lvl="5" algn="l" rtl="0">
              <a:lnSpc>
                <a:spcPct val="100000"/>
              </a:lnSpc>
              <a:spcBef>
                <a:spcPts val="0"/>
              </a:spcBef>
              <a:spcAft>
                <a:spcPts val="0"/>
              </a:spcAft>
              <a:buClr>
                <a:schemeClr val="dk1"/>
              </a:buClr>
              <a:buSzPts val="3500"/>
              <a:buFont typeface="Creepster"/>
              <a:buNone/>
              <a:defRPr sz="3500" b="0" i="0" u="none" strike="noStrike" cap="none">
                <a:solidFill>
                  <a:schemeClr val="dk1"/>
                </a:solidFill>
                <a:latin typeface="Creepster"/>
                <a:ea typeface="Creepster"/>
                <a:cs typeface="Creepster"/>
                <a:sym typeface="Creepster"/>
              </a:defRPr>
            </a:lvl6pPr>
            <a:lvl7pPr marR="0" lvl="6" algn="l" rtl="0">
              <a:lnSpc>
                <a:spcPct val="100000"/>
              </a:lnSpc>
              <a:spcBef>
                <a:spcPts val="0"/>
              </a:spcBef>
              <a:spcAft>
                <a:spcPts val="0"/>
              </a:spcAft>
              <a:buClr>
                <a:schemeClr val="dk1"/>
              </a:buClr>
              <a:buSzPts val="3500"/>
              <a:buFont typeface="Creepster"/>
              <a:buNone/>
              <a:defRPr sz="3500" b="0" i="0" u="none" strike="noStrike" cap="none">
                <a:solidFill>
                  <a:schemeClr val="dk1"/>
                </a:solidFill>
                <a:latin typeface="Creepster"/>
                <a:ea typeface="Creepster"/>
                <a:cs typeface="Creepster"/>
                <a:sym typeface="Creepster"/>
              </a:defRPr>
            </a:lvl7pPr>
            <a:lvl8pPr marR="0" lvl="7" algn="l" rtl="0">
              <a:lnSpc>
                <a:spcPct val="100000"/>
              </a:lnSpc>
              <a:spcBef>
                <a:spcPts val="0"/>
              </a:spcBef>
              <a:spcAft>
                <a:spcPts val="0"/>
              </a:spcAft>
              <a:buClr>
                <a:schemeClr val="dk1"/>
              </a:buClr>
              <a:buSzPts val="3500"/>
              <a:buFont typeface="Creepster"/>
              <a:buNone/>
              <a:defRPr sz="3500" b="0" i="0" u="none" strike="noStrike" cap="none">
                <a:solidFill>
                  <a:schemeClr val="dk1"/>
                </a:solidFill>
                <a:latin typeface="Creepster"/>
                <a:ea typeface="Creepster"/>
                <a:cs typeface="Creepster"/>
                <a:sym typeface="Creepster"/>
              </a:defRPr>
            </a:lvl8pPr>
            <a:lvl9pPr marR="0" lvl="8" algn="l" rtl="0">
              <a:lnSpc>
                <a:spcPct val="100000"/>
              </a:lnSpc>
              <a:spcBef>
                <a:spcPts val="0"/>
              </a:spcBef>
              <a:spcAft>
                <a:spcPts val="0"/>
              </a:spcAft>
              <a:buClr>
                <a:schemeClr val="dk1"/>
              </a:buClr>
              <a:buSzPts val="3500"/>
              <a:buFont typeface="Anton"/>
              <a:buNone/>
              <a:defRPr sz="3500" b="0" i="0" u="none" strike="noStrike" cap="none">
                <a:solidFill>
                  <a:schemeClr val="dk1"/>
                </a:solidFill>
                <a:latin typeface="Anton"/>
                <a:ea typeface="Anton"/>
                <a:cs typeface="Anton"/>
                <a:sym typeface="Anton"/>
              </a:defRPr>
            </a:lvl9pPr>
          </a:lstStyle>
          <a:p>
            <a:pPr algn="l"/>
            <a:r>
              <a:rPr lang="en-US" sz="2400" dirty="0">
                <a:solidFill>
                  <a:srgbClr val="FFC000"/>
                </a:solidFill>
                <a:latin typeface="Kreon" panose="020B0604020202020204" charset="0"/>
              </a:rPr>
              <a:t>Members</a:t>
            </a:r>
          </a:p>
          <a:p>
            <a:pPr algn="l"/>
            <a:r>
              <a:rPr lang="en-US" sz="2400" dirty="0">
                <a:solidFill>
                  <a:srgbClr val="FFC000"/>
                </a:solidFill>
                <a:latin typeface="Kreon" panose="020B0604020202020204" charset="0"/>
              </a:rPr>
              <a:t>6488038 </a:t>
            </a:r>
            <a:r>
              <a:rPr lang="en-US" sz="2400" dirty="0" err="1">
                <a:solidFill>
                  <a:srgbClr val="FFC000"/>
                </a:solidFill>
                <a:latin typeface="Kreon" panose="020B0604020202020204" charset="0"/>
              </a:rPr>
              <a:t>Kanyavee</a:t>
            </a:r>
            <a:r>
              <a:rPr lang="en-US" sz="2400" dirty="0">
                <a:solidFill>
                  <a:srgbClr val="FFC000"/>
                </a:solidFill>
                <a:latin typeface="Kreon" panose="020B0604020202020204" charset="0"/>
              </a:rPr>
              <a:t> </a:t>
            </a:r>
            <a:r>
              <a:rPr lang="en-US" sz="2400" dirty="0" err="1">
                <a:solidFill>
                  <a:srgbClr val="FFC000"/>
                </a:solidFill>
                <a:latin typeface="Kreon" panose="020B0604020202020204" charset="0"/>
              </a:rPr>
              <a:t>Likitwattanakij</a:t>
            </a:r>
            <a:endParaRPr lang="en-US" sz="2400" dirty="0">
              <a:solidFill>
                <a:srgbClr val="FFC000"/>
              </a:solidFill>
              <a:latin typeface="Kreon" panose="020B0604020202020204" charset="0"/>
            </a:endParaRPr>
          </a:p>
          <a:p>
            <a:pPr algn="l"/>
            <a:r>
              <a:rPr lang="en-US" sz="2400" dirty="0">
                <a:solidFill>
                  <a:srgbClr val="FFC000"/>
                </a:solidFill>
                <a:latin typeface="Kreon" panose="020B0604020202020204" charset="0"/>
              </a:rPr>
              <a:t>6488066 </a:t>
            </a:r>
            <a:r>
              <a:rPr lang="en-US" sz="2400" dirty="0" err="1">
                <a:solidFill>
                  <a:srgbClr val="FFC000"/>
                </a:solidFill>
                <a:latin typeface="Kreon" panose="020B0604020202020204" charset="0"/>
              </a:rPr>
              <a:t>Arada</a:t>
            </a:r>
            <a:r>
              <a:rPr lang="en-US" sz="2400" dirty="0">
                <a:solidFill>
                  <a:srgbClr val="FFC000"/>
                </a:solidFill>
                <a:latin typeface="Kreon" panose="020B0604020202020204" charset="0"/>
              </a:rPr>
              <a:t> </a:t>
            </a:r>
            <a:r>
              <a:rPr lang="en-US" sz="2400" dirty="0" err="1">
                <a:solidFill>
                  <a:srgbClr val="FFC000"/>
                </a:solidFill>
                <a:latin typeface="Kreon" panose="020B0604020202020204" charset="0"/>
              </a:rPr>
              <a:t>Raksapatcharawong</a:t>
            </a:r>
            <a:endParaRPr lang="en-US" sz="2400" dirty="0">
              <a:solidFill>
                <a:srgbClr val="FFC000"/>
              </a:solidFill>
              <a:latin typeface="Kreon" panose="020B0604020202020204" charset="0"/>
            </a:endParaRPr>
          </a:p>
          <a:p>
            <a:pPr algn="l"/>
            <a:r>
              <a:rPr lang="en-US" sz="2400" dirty="0">
                <a:solidFill>
                  <a:srgbClr val="FFC000"/>
                </a:solidFill>
                <a:latin typeface="Kreon" panose="020B0604020202020204" charset="0"/>
              </a:rPr>
              <a:t>6488124 Sarttra Prasongtichol</a:t>
            </a:r>
            <a:endParaRPr lang="en-US" sz="4000" dirty="0">
              <a:solidFill>
                <a:srgbClr val="FFC000"/>
              </a:solidFill>
              <a:latin typeface="Kreon" panose="020B0604020202020204" charset="0"/>
            </a:endParaRPr>
          </a:p>
        </p:txBody>
      </p:sp>
      <p:grpSp>
        <p:nvGrpSpPr>
          <p:cNvPr id="3" name="Google Shape;2508;p36">
            <a:extLst>
              <a:ext uri="{FF2B5EF4-FFF2-40B4-BE49-F238E27FC236}">
                <a16:creationId xmlns:a16="http://schemas.microsoft.com/office/drawing/2014/main" id="{C2935628-4194-D1CF-2CC3-5D7BB60D21F6}"/>
              </a:ext>
            </a:extLst>
          </p:cNvPr>
          <p:cNvGrpSpPr/>
          <p:nvPr/>
        </p:nvGrpSpPr>
        <p:grpSpPr>
          <a:xfrm flipH="1">
            <a:off x="6253090" y="2152357"/>
            <a:ext cx="2428262" cy="2991143"/>
            <a:chOff x="789416" y="745304"/>
            <a:chExt cx="2880265" cy="3652893"/>
          </a:xfrm>
        </p:grpSpPr>
        <p:sp>
          <p:nvSpPr>
            <p:cNvPr id="4" name="Google Shape;2509;p36">
              <a:extLst>
                <a:ext uri="{FF2B5EF4-FFF2-40B4-BE49-F238E27FC236}">
                  <a16:creationId xmlns:a16="http://schemas.microsoft.com/office/drawing/2014/main" id="{3630EB84-E400-1604-8391-504BF99E77E1}"/>
                </a:ext>
              </a:extLst>
            </p:cNvPr>
            <p:cNvSpPr/>
            <p:nvPr/>
          </p:nvSpPr>
          <p:spPr>
            <a:xfrm>
              <a:off x="981901" y="4197664"/>
              <a:ext cx="2687780" cy="200532"/>
            </a:xfrm>
            <a:custGeom>
              <a:avLst/>
              <a:gdLst/>
              <a:ahLst/>
              <a:cxnLst/>
              <a:rect l="l" t="t" r="r" b="b"/>
              <a:pathLst>
                <a:path w="75420" h="5627" extrusionOk="0">
                  <a:moveTo>
                    <a:pt x="37710" y="1"/>
                  </a:moveTo>
                  <a:lnTo>
                    <a:pt x="33866" y="20"/>
                  </a:lnTo>
                  <a:lnTo>
                    <a:pt x="30115" y="57"/>
                  </a:lnTo>
                  <a:lnTo>
                    <a:pt x="26496" y="132"/>
                  </a:lnTo>
                  <a:lnTo>
                    <a:pt x="23027" y="226"/>
                  </a:lnTo>
                  <a:lnTo>
                    <a:pt x="19746" y="338"/>
                  </a:lnTo>
                  <a:lnTo>
                    <a:pt x="16633" y="470"/>
                  </a:lnTo>
                  <a:lnTo>
                    <a:pt x="13726" y="638"/>
                  </a:lnTo>
                  <a:lnTo>
                    <a:pt x="11045" y="826"/>
                  </a:lnTo>
                  <a:lnTo>
                    <a:pt x="8607" y="1013"/>
                  </a:lnTo>
                  <a:lnTo>
                    <a:pt x="6451" y="1239"/>
                  </a:lnTo>
                  <a:lnTo>
                    <a:pt x="5457" y="1351"/>
                  </a:lnTo>
                  <a:lnTo>
                    <a:pt x="4557" y="1464"/>
                  </a:lnTo>
                  <a:lnTo>
                    <a:pt x="3732" y="1595"/>
                  </a:lnTo>
                  <a:lnTo>
                    <a:pt x="2963" y="1726"/>
                  </a:lnTo>
                  <a:lnTo>
                    <a:pt x="2288" y="1839"/>
                  </a:lnTo>
                  <a:lnTo>
                    <a:pt x="1707" y="1970"/>
                  </a:lnTo>
                  <a:lnTo>
                    <a:pt x="1200" y="2101"/>
                  </a:lnTo>
                  <a:lnTo>
                    <a:pt x="769" y="2251"/>
                  </a:lnTo>
                  <a:lnTo>
                    <a:pt x="431" y="2382"/>
                  </a:lnTo>
                  <a:lnTo>
                    <a:pt x="300" y="2457"/>
                  </a:lnTo>
                  <a:lnTo>
                    <a:pt x="206" y="2532"/>
                  </a:lnTo>
                  <a:lnTo>
                    <a:pt x="113" y="2589"/>
                  </a:lnTo>
                  <a:lnTo>
                    <a:pt x="56" y="2664"/>
                  </a:lnTo>
                  <a:lnTo>
                    <a:pt x="19" y="2739"/>
                  </a:lnTo>
                  <a:lnTo>
                    <a:pt x="0" y="2814"/>
                  </a:lnTo>
                  <a:lnTo>
                    <a:pt x="19" y="2889"/>
                  </a:lnTo>
                  <a:lnTo>
                    <a:pt x="56" y="2964"/>
                  </a:lnTo>
                  <a:lnTo>
                    <a:pt x="113" y="3020"/>
                  </a:lnTo>
                  <a:lnTo>
                    <a:pt x="206" y="3095"/>
                  </a:lnTo>
                  <a:lnTo>
                    <a:pt x="300" y="3170"/>
                  </a:lnTo>
                  <a:lnTo>
                    <a:pt x="431" y="3245"/>
                  </a:lnTo>
                  <a:lnTo>
                    <a:pt x="769" y="3376"/>
                  </a:lnTo>
                  <a:lnTo>
                    <a:pt x="1200" y="3507"/>
                  </a:lnTo>
                  <a:lnTo>
                    <a:pt x="1707" y="3657"/>
                  </a:lnTo>
                  <a:lnTo>
                    <a:pt x="2288" y="3789"/>
                  </a:lnTo>
                  <a:lnTo>
                    <a:pt x="2963" y="3901"/>
                  </a:lnTo>
                  <a:lnTo>
                    <a:pt x="3732" y="4033"/>
                  </a:lnTo>
                  <a:lnTo>
                    <a:pt x="4557" y="4145"/>
                  </a:lnTo>
                  <a:lnTo>
                    <a:pt x="5457" y="4276"/>
                  </a:lnTo>
                  <a:lnTo>
                    <a:pt x="6451" y="4389"/>
                  </a:lnTo>
                  <a:lnTo>
                    <a:pt x="8607" y="4595"/>
                  </a:lnTo>
                  <a:lnTo>
                    <a:pt x="11045" y="4801"/>
                  </a:lnTo>
                  <a:lnTo>
                    <a:pt x="13726" y="4989"/>
                  </a:lnTo>
                  <a:lnTo>
                    <a:pt x="16633" y="5139"/>
                  </a:lnTo>
                  <a:lnTo>
                    <a:pt x="19746" y="5289"/>
                  </a:lnTo>
                  <a:lnTo>
                    <a:pt x="23027" y="5401"/>
                  </a:lnTo>
                  <a:lnTo>
                    <a:pt x="26496" y="5495"/>
                  </a:lnTo>
                  <a:lnTo>
                    <a:pt x="30115" y="5570"/>
                  </a:lnTo>
                  <a:lnTo>
                    <a:pt x="33866" y="5608"/>
                  </a:lnTo>
                  <a:lnTo>
                    <a:pt x="37710" y="5626"/>
                  </a:lnTo>
                  <a:lnTo>
                    <a:pt x="41573" y="5608"/>
                  </a:lnTo>
                  <a:lnTo>
                    <a:pt x="45323" y="5570"/>
                  </a:lnTo>
                  <a:lnTo>
                    <a:pt x="48923" y="5495"/>
                  </a:lnTo>
                  <a:lnTo>
                    <a:pt x="52392" y="5401"/>
                  </a:lnTo>
                  <a:lnTo>
                    <a:pt x="55693" y="5289"/>
                  </a:lnTo>
                  <a:lnTo>
                    <a:pt x="58805" y="5139"/>
                  </a:lnTo>
                  <a:lnTo>
                    <a:pt x="61693" y="4989"/>
                  </a:lnTo>
                  <a:lnTo>
                    <a:pt x="64375" y="4801"/>
                  </a:lnTo>
                  <a:lnTo>
                    <a:pt x="66812" y="4595"/>
                  </a:lnTo>
                  <a:lnTo>
                    <a:pt x="68987" y="4389"/>
                  </a:lnTo>
                  <a:lnTo>
                    <a:pt x="69963" y="4276"/>
                  </a:lnTo>
                  <a:lnTo>
                    <a:pt x="70881" y="4145"/>
                  </a:lnTo>
                  <a:lnTo>
                    <a:pt x="71706" y="4033"/>
                  </a:lnTo>
                  <a:lnTo>
                    <a:pt x="72457" y="3901"/>
                  </a:lnTo>
                  <a:lnTo>
                    <a:pt x="73132" y="3789"/>
                  </a:lnTo>
                  <a:lnTo>
                    <a:pt x="73732" y="3657"/>
                  </a:lnTo>
                  <a:lnTo>
                    <a:pt x="74238" y="3507"/>
                  </a:lnTo>
                  <a:lnTo>
                    <a:pt x="74650" y="3376"/>
                  </a:lnTo>
                  <a:lnTo>
                    <a:pt x="74988" y="3245"/>
                  </a:lnTo>
                  <a:lnTo>
                    <a:pt x="75119" y="3170"/>
                  </a:lnTo>
                  <a:lnTo>
                    <a:pt x="75232" y="3095"/>
                  </a:lnTo>
                  <a:lnTo>
                    <a:pt x="75307" y="3020"/>
                  </a:lnTo>
                  <a:lnTo>
                    <a:pt x="75382" y="2964"/>
                  </a:lnTo>
                  <a:lnTo>
                    <a:pt x="75419" y="2889"/>
                  </a:lnTo>
                  <a:lnTo>
                    <a:pt x="75419" y="2814"/>
                  </a:lnTo>
                  <a:lnTo>
                    <a:pt x="75419" y="2739"/>
                  </a:lnTo>
                  <a:lnTo>
                    <a:pt x="75382" y="2664"/>
                  </a:lnTo>
                  <a:lnTo>
                    <a:pt x="75307" y="2589"/>
                  </a:lnTo>
                  <a:lnTo>
                    <a:pt x="75232" y="2532"/>
                  </a:lnTo>
                  <a:lnTo>
                    <a:pt x="75119" y="2457"/>
                  </a:lnTo>
                  <a:lnTo>
                    <a:pt x="74988" y="2382"/>
                  </a:lnTo>
                  <a:lnTo>
                    <a:pt x="74650" y="2251"/>
                  </a:lnTo>
                  <a:lnTo>
                    <a:pt x="74238" y="2101"/>
                  </a:lnTo>
                  <a:lnTo>
                    <a:pt x="73732" y="1970"/>
                  </a:lnTo>
                  <a:lnTo>
                    <a:pt x="73132" y="1839"/>
                  </a:lnTo>
                  <a:lnTo>
                    <a:pt x="72457" y="1726"/>
                  </a:lnTo>
                  <a:lnTo>
                    <a:pt x="71706" y="1595"/>
                  </a:lnTo>
                  <a:lnTo>
                    <a:pt x="70881" y="1464"/>
                  </a:lnTo>
                  <a:lnTo>
                    <a:pt x="69963" y="1351"/>
                  </a:lnTo>
                  <a:lnTo>
                    <a:pt x="68987" y="1239"/>
                  </a:lnTo>
                  <a:lnTo>
                    <a:pt x="66812" y="1013"/>
                  </a:lnTo>
                  <a:lnTo>
                    <a:pt x="64375" y="826"/>
                  </a:lnTo>
                  <a:lnTo>
                    <a:pt x="61693" y="638"/>
                  </a:lnTo>
                  <a:lnTo>
                    <a:pt x="58805" y="470"/>
                  </a:lnTo>
                  <a:lnTo>
                    <a:pt x="55693" y="338"/>
                  </a:lnTo>
                  <a:lnTo>
                    <a:pt x="52392" y="226"/>
                  </a:lnTo>
                  <a:lnTo>
                    <a:pt x="48923" y="132"/>
                  </a:lnTo>
                  <a:lnTo>
                    <a:pt x="45323" y="57"/>
                  </a:lnTo>
                  <a:lnTo>
                    <a:pt x="41573" y="20"/>
                  </a:lnTo>
                  <a:lnTo>
                    <a:pt x="3771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10;p36">
              <a:extLst>
                <a:ext uri="{FF2B5EF4-FFF2-40B4-BE49-F238E27FC236}">
                  <a16:creationId xmlns:a16="http://schemas.microsoft.com/office/drawing/2014/main" id="{F991F89D-097F-FBEA-F90C-C6A06EA9A77A}"/>
                </a:ext>
              </a:extLst>
            </p:cNvPr>
            <p:cNvSpPr/>
            <p:nvPr/>
          </p:nvSpPr>
          <p:spPr>
            <a:xfrm>
              <a:off x="789416" y="2040451"/>
              <a:ext cx="1285124" cy="1647308"/>
            </a:xfrm>
            <a:custGeom>
              <a:avLst/>
              <a:gdLst/>
              <a:ahLst/>
              <a:cxnLst/>
              <a:rect l="l" t="t" r="r" b="b"/>
              <a:pathLst>
                <a:path w="36061" h="46224" extrusionOk="0">
                  <a:moveTo>
                    <a:pt x="1707" y="0"/>
                  </a:moveTo>
                  <a:lnTo>
                    <a:pt x="1632" y="75"/>
                  </a:lnTo>
                  <a:lnTo>
                    <a:pt x="1557" y="151"/>
                  </a:lnTo>
                  <a:lnTo>
                    <a:pt x="1501" y="244"/>
                  </a:lnTo>
                  <a:lnTo>
                    <a:pt x="1445" y="338"/>
                  </a:lnTo>
                  <a:lnTo>
                    <a:pt x="1370" y="563"/>
                  </a:lnTo>
                  <a:lnTo>
                    <a:pt x="1332" y="788"/>
                  </a:lnTo>
                  <a:lnTo>
                    <a:pt x="1313" y="1013"/>
                  </a:lnTo>
                  <a:lnTo>
                    <a:pt x="1313" y="1257"/>
                  </a:lnTo>
                  <a:lnTo>
                    <a:pt x="1332" y="1707"/>
                  </a:lnTo>
                  <a:lnTo>
                    <a:pt x="1313" y="2082"/>
                  </a:lnTo>
                  <a:lnTo>
                    <a:pt x="1238" y="2438"/>
                  </a:lnTo>
                  <a:lnTo>
                    <a:pt x="1145" y="2776"/>
                  </a:lnTo>
                  <a:lnTo>
                    <a:pt x="1032" y="3132"/>
                  </a:lnTo>
                  <a:lnTo>
                    <a:pt x="901" y="3470"/>
                  </a:lnTo>
                  <a:lnTo>
                    <a:pt x="751" y="3807"/>
                  </a:lnTo>
                  <a:lnTo>
                    <a:pt x="469" y="4482"/>
                  </a:lnTo>
                  <a:lnTo>
                    <a:pt x="338" y="4820"/>
                  </a:lnTo>
                  <a:lnTo>
                    <a:pt x="207" y="5176"/>
                  </a:lnTo>
                  <a:lnTo>
                    <a:pt x="113" y="5532"/>
                  </a:lnTo>
                  <a:lnTo>
                    <a:pt x="38" y="5907"/>
                  </a:lnTo>
                  <a:lnTo>
                    <a:pt x="1" y="6264"/>
                  </a:lnTo>
                  <a:lnTo>
                    <a:pt x="1" y="6451"/>
                  </a:lnTo>
                  <a:lnTo>
                    <a:pt x="1" y="6620"/>
                  </a:lnTo>
                  <a:lnTo>
                    <a:pt x="19" y="6807"/>
                  </a:lnTo>
                  <a:lnTo>
                    <a:pt x="57" y="6976"/>
                  </a:lnTo>
                  <a:lnTo>
                    <a:pt x="94" y="7145"/>
                  </a:lnTo>
                  <a:lnTo>
                    <a:pt x="151" y="7332"/>
                  </a:lnTo>
                  <a:lnTo>
                    <a:pt x="207" y="7182"/>
                  </a:lnTo>
                  <a:lnTo>
                    <a:pt x="263" y="7051"/>
                  </a:lnTo>
                  <a:lnTo>
                    <a:pt x="394" y="6789"/>
                  </a:lnTo>
                  <a:lnTo>
                    <a:pt x="582" y="6564"/>
                  </a:lnTo>
                  <a:lnTo>
                    <a:pt x="769" y="6357"/>
                  </a:lnTo>
                  <a:lnTo>
                    <a:pt x="994" y="6189"/>
                  </a:lnTo>
                  <a:lnTo>
                    <a:pt x="1257" y="6039"/>
                  </a:lnTo>
                  <a:lnTo>
                    <a:pt x="1520" y="5945"/>
                  </a:lnTo>
                  <a:lnTo>
                    <a:pt x="1651" y="5926"/>
                  </a:lnTo>
                  <a:lnTo>
                    <a:pt x="1782" y="5907"/>
                  </a:lnTo>
                  <a:lnTo>
                    <a:pt x="1895" y="6245"/>
                  </a:lnTo>
                  <a:lnTo>
                    <a:pt x="1970" y="6582"/>
                  </a:lnTo>
                  <a:lnTo>
                    <a:pt x="2007" y="6939"/>
                  </a:lnTo>
                  <a:lnTo>
                    <a:pt x="2045" y="7295"/>
                  </a:lnTo>
                  <a:lnTo>
                    <a:pt x="2045" y="7651"/>
                  </a:lnTo>
                  <a:lnTo>
                    <a:pt x="2026" y="8026"/>
                  </a:lnTo>
                  <a:lnTo>
                    <a:pt x="1988" y="8401"/>
                  </a:lnTo>
                  <a:lnTo>
                    <a:pt x="1932" y="8776"/>
                  </a:lnTo>
                  <a:lnTo>
                    <a:pt x="1876" y="9133"/>
                  </a:lnTo>
                  <a:lnTo>
                    <a:pt x="1782" y="9526"/>
                  </a:lnTo>
                  <a:lnTo>
                    <a:pt x="1613" y="10258"/>
                  </a:lnTo>
                  <a:lnTo>
                    <a:pt x="1407" y="11008"/>
                  </a:lnTo>
                  <a:lnTo>
                    <a:pt x="1201" y="11739"/>
                  </a:lnTo>
                  <a:lnTo>
                    <a:pt x="1088" y="12133"/>
                  </a:lnTo>
                  <a:lnTo>
                    <a:pt x="1013" y="12564"/>
                  </a:lnTo>
                  <a:lnTo>
                    <a:pt x="919" y="12995"/>
                  </a:lnTo>
                  <a:lnTo>
                    <a:pt x="863" y="13427"/>
                  </a:lnTo>
                  <a:lnTo>
                    <a:pt x="826" y="13858"/>
                  </a:lnTo>
                  <a:lnTo>
                    <a:pt x="807" y="14289"/>
                  </a:lnTo>
                  <a:lnTo>
                    <a:pt x="826" y="14721"/>
                  </a:lnTo>
                  <a:lnTo>
                    <a:pt x="844" y="15152"/>
                  </a:lnTo>
                  <a:lnTo>
                    <a:pt x="919" y="15564"/>
                  </a:lnTo>
                  <a:lnTo>
                    <a:pt x="1013" y="15958"/>
                  </a:lnTo>
                  <a:lnTo>
                    <a:pt x="1126" y="16333"/>
                  </a:lnTo>
                  <a:lnTo>
                    <a:pt x="1276" y="16671"/>
                  </a:lnTo>
                  <a:lnTo>
                    <a:pt x="1370" y="16839"/>
                  </a:lnTo>
                  <a:lnTo>
                    <a:pt x="1482" y="17008"/>
                  </a:lnTo>
                  <a:lnTo>
                    <a:pt x="1595" y="17158"/>
                  </a:lnTo>
                  <a:lnTo>
                    <a:pt x="1707" y="17290"/>
                  </a:lnTo>
                  <a:lnTo>
                    <a:pt x="1838" y="17440"/>
                  </a:lnTo>
                  <a:lnTo>
                    <a:pt x="1988" y="17552"/>
                  </a:lnTo>
                  <a:lnTo>
                    <a:pt x="2138" y="17665"/>
                  </a:lnTo>
                  <a:lnTo>
                    <a:pt x="2288" y="17777"/>
                  </a:lnTo>
                  <a:lnTo>
                    <a:pt x="2476" y="17871"/>
                  </a:lnTo>
                  <a:lnTo>
                    <a:pt x="2663" y="17965"/>
                  </a:lnTo>
                  <a:lnTo>
                    <a:pt x="2870" y="18040"/>
                  </a:lnTo>
                  <a:lnTo>
                    <a:pt x="3057" y="18077"/>
                  </a:lnTo>
                  <a:lnTo>
                    <a:pt x="3263" y="18133"/>
                  </a:lnTo>
                  <a:lnTo>
                    <a:pt x="3470" y="18152"/>
                  </a:lnTo>
                  <a:lnTo>
                    <a:pt x="3882" y="18190"/>
                  </a:lnTo>
                  <a:lnTo>
                    <a:pt x="4314" y="18190"/>
                  </a:lnTo>
                  <a:lnTo>
                    <a:pt x="4726" y="18152"/>
                  </a:lnTo>
                  <a:lnTo>
                    <a:pt x="5607" y="18077"/>
                  </a:lnTo>
                  <a:lnTo>
                    <a:pt x="6039" y="18040"/>
                  </a:lnTo>
                  <a:lnTo>
                    <a:pt x="6451" y="18002"/>
                  </a:lnTo>
                  <a:lnTo>
                    <a:pt x="6864" y="18002"/>
                  </a:lnTo>
                  <a:lnTo>
                    <a:pt x="7276" y="18040"/>
                  </a:lnTo>
                  <a:lnTo>
                    <a:pt x="7464" y="18058"/>
                  </a:lnTo>
                  <a:lnTo>
                    <a:pt x="7670" y="18115"/>
                  </a:lnTo>
                  <a:lnTo>
                    <a:pt x="7858" y="18171"/>
                  </a:lnTo>
                  <a:lnTo>
                    <a:pt x="8026" y="18227"/>
                  </a:lnTo>
                  <a:lnTo>
                    <a:pt x="8214" y="18321"/>
                  </a:lnTo>
                  <a:lnTo>
                    <a:pt x="8383" y="18415"/>
                  </a:lnTo>
                  <a:lnTo>
                    <a:pt x="8551" y="18546"/>
                  </a:lnTo>
                  <a:lnTo>
                    <a:pt x="8701" y="18677"/>
                  </a:lnTo>
                  <a:lnTo>
                    <a:pt x="8908" y="18902"/>
                  </a:lnTo>
                  <a:lnTo>
                    <a:pt x="9076" y="19146"/>
                  </a:lnTo>
                  <a:lnTo>
                    <a:pt x="9226" y="19408"/>
                  </a:lnTo>
                  <a:lnTo>
                    <a:pt x="9320" y="19690"/>
                  </a:lnTo>
                  <a:lnTo>
                    <a:pt x="9395" y="19971"/>
                  </a:lnTo>
                  <a:lnTo>
                    <a:pt x="9451" y="20271"/>
                  </a:lnTo>
                  <a:lnTo>
                    <a:pt x="9470" y="20590"/>
                  </a:lnTo>
                  <a:lnTo>
                    <a:pt x="9470" y="20909"/>
                  </a:lnTo>
                  <a:lnTo>
                    <a:pt x="9433" y="21227"/>
                  </a:lnTo>
                  <a:lnTo>
                    <a:pt x="9395" y="21546"/>
                  </a:lnTo>
                  <a:lnTo>
                    <a:pt x="9301" y="21865"/>
                  </a:lnTo>
                  <a:lnTo>
                    <a:pt x="9208" y="22165"/>
                  </a:lnTo>
                  <a:lnTo>
                    <a:pt x="9095" y="22465"/>
                  </a:lnTo>
                  <a:lnTo>
                    <a:pt x="8964" y="22765"/>
                  </a:lnTo>
                  <a:lnTo>
                    <a:pt x="8814" y="23046"/>
                  </a:lnTo>
                  <a:lnTo>
                    <a:pt x="8645" y="23309"/>
                  </a:lnTo>
                  <a:lnTo>
                    <a:pt x="8458" y="23553"/>
                  </a:lnTo>
                  <a:lnTo>
                    <a:pt x="8270" y="23796"/>
                  </a:lnTo>
                  <a:lnTo>
                    <a:pt x="7858" y="24246"/>
                  </a:lnTo>
                  <a:lnTo>
                    <a:pt x="7426" y="24678"/>
                  </a:lnTo>
                  <a:lnTo>
                    <a:pt x="6995" y="25090"/>
                  </a:lnTo>
                  <a:lnTo>
                    <a:pt x="6076" y="25915"/>
                  </a:lnTo>
                  <a:lnTo>
                    <a:pt x="5645" y="26347"/>
                  </a:lnTo>
                  <a:lnTo>
                    <a:pt x="5232" y="26797"/>
                  </a:lnTo>
                  <a:lnTo>
                    <a:pt x="4932" y="27134"/>
                  </a:lnTo>
                  <a:lnTo>
                    <a:pt x="4670" y="27509"/>
                  </a:lnTo>
                  <a:lnTo>
                    <a:pt x="4426" y="27884"/>
                  </a:lnTo>
                  <a:lnTo>
                    <a:pt x="4182" y="28278"/>
                  </a:lnTo>
                  <a:lnTo>
                    <a:pt x="3976" y="28672"/>
                  </a:lnTo>
                  <a:lnTo>
                    <a:pt x="3788" y="29084"/>
                  </a:lnTo>
                  <a:lnTo>
                    <a:pt x="3620" y="29516"/>
                  </a:lnTo>
                  <a:lnTo>
                    <a:pt x="3470" y="29947"/>
                  </a:lnTo>
                  <a:lnTo>
                    <a:pt x="3338" y="30378"/>
                  </a:lnTo>
                  <a:lnTo>
                    <a:pt x="3245" y="30828"/>
                  </a:lnTo>
                  <a:lnTo>
                    <a:pt x="3151" y="31297"/>
                  </a:lnTo>
                  <a:lnTo>
                    <a:pt x="3076" y="31747"/>
                  </a:lnTo>
                  <a:lnTo>
                    <a:pt x="3020" y="32216"/>
                  </a:lnTo>
                  <a:lnTo>
                    <a:pt x="2982" y="32685"/>
                  </a:lnTo>
                  <a:lnTo>
                    <a:pt x="2963" y="33153"/>
                  </a:lnTo>
                  <a:lnTo>
                    <a:pt x="2963" y="33622"/>
                  </a:lnTo>
                  <a:lnTo>
                    <a:pt x="2982" y="34091"/>
                  </a:lnTo>
                  <a:lnTo>
                    <a:pt x="3020" y="34560"/>
                  </a:lnTo>
                  <a:lnTo>
                    <a:pt x="3076" y="35029"/>
                  </a:lnTo>
                  <a:lnTo>
                    <a:pt x="3151" y="35497"/>
                  </a:lnTo>
                  <a:lnTo>
                    <a:pt x="3226" y="35966"/>
                  </a:lnTo>
                  <a:lnTo>
                    <a:pt x="3338" y="36435"/>
                  </a:lnTo>
                  <a:lnTo>
                    <a:pt x="3451" y="36885"/>
                  </a:lnTo>
                  <a:lnTo>
                    <a:pt x="3601" y="37335"/>
                  </a:lnTo>
                  <a:lnTo>
                    <a:pt x="3751" y="37785"/>
                  </a:lnTo>
                  <a:lnTo>
                    <a:pt x="3920" y="38235"/>
                  </a:lnTo>
                  <a:lnTo>
                    <a:pt x="4107" y="38648"/>
                  </a:lnTo>
                  <a:lnTo>
                    <a:pt x="4314" y="39079"/>
                  </a:lnTo>
                  <a:lnTo>
                    <a:pt x="4539" y="39492"/>
                  </a:lnTo>
                  <a:lnTo>
                    <a:pt x="4764" y="39885"/>
                  </a:lnTo>
                  <a:lnTo>
                    <a:pt x="5026" y="40279"/>
                  </a:lnTo>
                  <a:lnTo>
                    <a:pt x="5289" y="40654"/>
                  </a:lnTo>
                  <a:lnTo>
                    <a:pt x="5570" y="41010"/>
                  </a:lnTo>
                  <a:lnTo>
                    <a:pt x="5851" y="41367"/>
                  </a:lnTo>
                  <a:lnTo>
                    <a:pt x="6151" y="41704"/>
                  </a:lnTo>
                  <a:lnTo>
                    <a:pt x="6470" y="42023"/>
                  </a:lnTo>
                  <a:lnTo>
                    <a:pt x="6789" y="42323"/>
                  </a:lnTo>
                  <a:lnTo>
                    <a:pt x="7126" y="42623"/>
                  </a:lnTo>
                  <a:lnTo>
                    <a:pt x="7464" y="42923"/>
                  </a:lnTo>
                  <a:lnTo>
                    <a:pt x="7801" y="43186"/>
                  </a:lnTo>
                  <a:lnTo>
                    <a:pt x="8158" y="43448"/>
                  </a:lnTo>
                  <a:lnTo>
                    <a:pt x="8533" y="43692"/>
                  </a:lnTo>
                  <a:lnTo>
                    <a:pt x="8889" y="43936"/>
                  </a:lnTo>
                  <a:lnTo>
                    <a:pt x="9283" y="44161"/>
                  </a:lnTo>
                  <a:lnTo>
                    <a:pt x="9658" y="44386"/>
                  </a:lnTo>
                  <a:lnTo>
                    <a:pt x="10052" y="44573"/>
                  </a:lnTo>
                  <a:lnTo>
                    <a:pt x="10445" y="44761"/>
                  </a:lnTo>
                  <a:lnTo>
                    <a:pt x="10858" y="44948"/>
                  </a:lnTo>
                  <a:lnTo>
                    <a:pt x="11252" y="45117"/>
                  </a:lnTo>
                  <a:lnTo>
                    <a:pt x="11664" y="45267"/>
                  </a:lnTo>
                  <a:lnTo>
                    <a:pt x="12077" y="45398"/>
                  </a:lnTo>
                  <a:lnTo>
                    <a:pt x="12508" y="45530"/>
                  </a:lnTo>
                  <a:lnTo>
                    <a:pt x="12939" y="45661"/>
                  </a:lnTo>
                  <a:lnTo>
                    <a:pt x="13352" y="45773"/>
                  </a:lnTo>
                  <a:lnTo>
                    <a:pt x="13783" y="45867"/>
                  </a:lnTo>
                  <a:lnTo>
                    <a:pt x="14214" y="45942"/>
                  </a:lnTo>
                  <a:lnTo>
                    <a:pt x="14646" y="46017"/>
                  </a:lnTo>
                  <a:lnTo>
                    <a:pt x="15096" y="46073"/>
                  </a:lnTo>
                  <a:lnTo>
                    <a:pt x="15958" y="46167"/>
                  </a:lnTo>
                  <a:lnTo>
                    <a:pt x="16840" y="46223"/>
                  </a:lnTo>
                  <a:lnTo>
                    <a:pt x="17702" y="46223"/>
                  </a:lnTo>
                  <a:lnTo>
                    <a:pt x="18434" y="46186"/>
                  </a:lnTo>
                  <a:lnTo>
                    <a:pt x="19146" y="46130"/>
                  </a:lnTo>
                  <a:lnTo>
                    <a:pt x="19877" y="46055"/>
                  </a:lnTo>
                  <a:lnTo>
                    <a:pt x="20590" y="45942"/>
                  </a:lnTo>
                  <a:lnTo>
                    <a:pt x="21303" y="45792"/>
                  </a:lnTo>
                  <a:lnTo>
                    <a:pt x="22015" y="45623"/>
                  </a:lnTo>
                  <a:lnTo>
                    <a:pt x="22709" y="45436"/>
                  </a:lnTo>
                  <a:lnTo>
                    <a:pt x="23403" y="45211"/>
                  </a:lnTo>
                  <a:lnTo>
                    <a:pt x="24097" y="44948"/>
                  </a:lnTo>
                  <a:lnTo>
                    <a:pt x="24772" y="44667"/>
                  </a:lnTo>
                  <a:lnTo>
                    <a:pt x="25428" y="44348"/>
                  </a:lnTo>
                  <a:lnTo>
                    <a:pt x="26084" y="44011"/>
                  </a:lnTo>
                  <a:lnTo>
                    <a:pt x="26703" y="43636"/>
                  </a:lnTo>
                  <a:lnTo>
                    <a:pt x="27341" y="43223"/>
                  </a:lnTo>
                  <a:lnTo>
                    <a:pt x="27941" y="42792"/>
                  </a:lnTo>
                  <a:lnTo>
                    <a:pt x="28522" y="42342"/>
                  </a:lnTo>
                  <a:lnTo>
                    <a:pt x="29084" y="41854"/>
                  </a:lnTo>
                  <a:lnTo>
                    <a:pt x="29628" y="41329"/>
                  </a:lnTo>
                  <a:lnTo>
                    <a:pt x="30153" y="40785"/>
                  </a:lnTo>
                  <a:lnTo>
                    <a:pt x="30641" y="40204"/>
                  </a:lnTo>
                  <a:lnTo>
                    <a:pt x="31128" y="39604"/>
                  </a:lnTo>
                  <a:lnTo>
                    <a:pt x="31560" y="38985"/>
                  </a:lnTo>
                  <a:lnTo>
                    <a:pt x="31972" y="38329"/>
                  </a:lnTo>
                  <a:lnTo>
                    <a:pt x="32366" y="37673"/>
                  </a:lnTo>
                  <a:lnTo>
                    <a:pt x="32722" y="36979"/>
                  </a:lnTo>
                  <a:lnTo>
                    <a:pt x="33041" y="36285"/>
                  </a:lnTo>
                  <a:lnTo>
                    <a:pt x="33322" y="35554"/>
                  </a:lnTo>
                  <a:lnTo>
                    <a:pt x="33585" y="34822"/>
                  </a:lnTo>
                  <a:lnTo>
                    <a:pt x="33791" y="34072"/>
                  </a:lnTo>
                  <a:lnTo>
                    <a:pt x="33979" y="33322"/>
                  </a:lnTo>
                  <a:lnTo>
                    <a:pt x="34110" y="32535"/>
                  </a:lnTo>
                  <a:lnTo>
                    <a:pt x="34204" y="31766"/>
                  </a:lnTo>
                  <a:lnTo>
                    <a:pt x="34260" y="31185"/>
                  </a:lnTo>
                  <a:lnTo>
                    <a:pt x="34279" y="30584"/>
                  </a:lnTo>
                  <a:lnTo>
                    <a:pt x="34297" y="29984"/>
                  </a:lnTo>
                  <a:lnTo>
                    <a:pt x="34279" y="29403"/>
                  </a:lnTo>
                  <a:lnTo>
                    <a:pt x="34260" y="28803"/>
                  </a:lnTo>
                  <a:lnTo>
                    <a:pt x="34222" y="28203"/>
                  </a:lnTo>
                  <a:lnTo>
                    <a:pt x="34110" y="27003"/>
                  </a:lnTo>
                  <a:lnTo>
                    <a:pt x="33960" y="25803"/>
                  </a:lnTo>
                  <a:lnTo>
                    <a:pt x="33791" y="24603"/>
                  </a:lnTo>
                  <a:lnTo>
                    <a:pt x="33622" y="23403"/>
                  </a:lnTo>
                  <a:lnTo>
                    <a:pt x="33472" y="22202"/>
                  </a:lnTo>
                  <a:lnTo>
                    <a:pt x="33341" y="21021"/>
                  </a:lnTo>
                  <a:lnTo>
                    <a:pt x="33285" y="20440"/>
                  </a:lnTo>
                  <a:lnTo>
                    <a:pt x="33229" y="19840"/>
                  </a:lnTo>
                  <a:lnTo>
                    <a:pt x="33210" y="19258"/>
                  </a:lnTo>
                  <a:lnTo>
                    <a:pt x="33191" y="18677"/>
                  </a:lnTo>
                  <a:lnTo>
                    <a:pt x="33191" y="18115"/>
                  </a:lnTo>
                  <a:lnTo>
                    <a:pt x="33210" y="17533"/>
                  </a:lnTo>
                  <a:lnTo>
                    <a:pt x="33247" y="16971"/>
                  </a:lnTo>
                  <a:lnTo>
                    <a:pt x="33304" y="16408"/>
                  </a:lnTo>
                  <a:lnTo>
                    <a:pt x="33397" y="15846"/>
                  </a:lnTo>
                  <a:lnTo>
                    <a:pt x="33510" y="15302"/>
                  </a:lnTo>
                  <a:lnTo>
                    <a:pt x="33641" y="14758"/>
                  </a:lnTo>
                  <a:lnTo>
                    <a:pt x="33810" y="14214"/>
                  </a:lnTo>
                  <a:lnTo>
                    <a:pt x="34016" y="13670"/>
                  </a:lnTo>
                  <a:lnTo>
                    <a:pt x="34241" y="13145"/>
                  </a:lnTo>
                  <a:lnTo>
                    <a:pt x="34447" y="12714"/>
                  </a:lnTo>
                  <a:lnTo>
                    <a:pt x="34672" y="12302"/>
                  </a:lnTo>
                  <a:lnTo>
                    <a:pt x="35141" y="11458"/>
                  </a:lnTo>
                  <a:lnTo>
                    <a:pt x="35366" y="11026"/>
                  </a:lnTo>
                  <a:lnTo>
                    <a:pt x="35573" y="10614"/>
                  </a:lnTo>
                  <a:lnTo>
                    <a:pt x="35760" y="10164"/>
                  </a:lnTo>
                  <a:lnTo>
                    <a:pt x="35910" y="9714"/>
                  </a:lnTo>
                  <a:lnTo>
                    <a:pt x="35966" y="9470"/>
                  </a:lnTo>
                  <a:lnTo>
                    <a:pt x="36023" y="9226"/>
                  </a:lnTo>
                  <a:lnTo>
                    <a:pt x="36041" y="8983"/>
                  </a:lnTo>
                  <a:lnTo>
                    <a:pt x="36060" y="8720"/>
                  </a:lnTo>
                  <a:lnTo>
                    <a:pt x="36060" y="8476"/>
                  </a:lnTo>
                  <a:lnTo>
                    <a:pt x="36041" y="8232"/>
                  </a:lnTo>
                  <a:lnTo>
                    <a:pt x="36023" y="7989"/>
                  </a:lnTo>
                  <a:lnTo>
                    <a:pt x="35966" y="7745"/>
                  </a:lnTo>
                  <a:lnTo>
                    <a:pt x="35910" y="7520"/>
                  </a:lnTo>
                  <a:lnTo>
                    <a:pt x="35816" y="7295"/>
                  </a:lnTo>
                  <a:lnTo>
                    <a:pt x="35723" y="7070"/>
                  </a:lnTo>
                  <a:lnTo>
                    <a:pt x="35610" y="6882"/>
                  </a:lnTo>
                  <a:lnTo>
                    <a:pt x="35479" y="6695"/>
                  </a:lnTo>
                  <a:lnTo>
                    <a:pt x="35329" y="6526"/>
                  </a:lnTo>
                  <a:lnTo>
                    <a:pt x="35160" y="6395"/>
                  </a:lnTo>
                  <a:lnTo>
                    <a:pt x="34972" y="6264"/>
                  </a:lnTo>
                  <a:lnTo>
                    <a:pt x="34804" y="6189"/>
                  </a:lnTo>
                  <a:lnTo>
                    <a:pt x="34616" y="6114"/>
                  </a:lnTo>
                  <a:lnTo>
                    <a:pt x="34447" y="6076"/>
                  </a:lnTo>
                  <a:lnTo>
                    <a:pt x="34260" y="6057"/>
                  </a:lnTo>
                  <a:lnTo>
                    <a:pt x="34072" y="6039"/>
                  </a:lnTo>
                  <a:lnTo>
                    <a:pt x="33885" y="6057"/>
                  </a:lnTo>
                  <a:lnTo>
                    <a:pt x="33697" y="6076"/>
                  </a:lnTo>
                  <a:lnTo>
                    <a:pt x="33529" y="6132"/>
                  </a:lnTo>
                  <a:lnTo>
                    <a:pt x="33341" y="6189"/>
                  </a:lnTo>
                  <a:lnTo>
                    <a:pt x="33172" y="6264"/>
                  </a:lnTo>
                  <a:lnTo>
                    <a:pt x="32985" y="6357"/>
                  </a:lnTo>
                  <a:lnTo>
                    <a:pt x="32816" y="6451"/>
                  </a:lnTo>
                  <a:lnTo>
                    <a:pt x="32666" y="6564"/>
                  </a:lnTo>
                  <a:lnTo>
                    <a:pt x="32516" y="6695"/>
                  </a:lnTo>
                  <a:lnTo>
                    <a:pt x="32366" y="6826"/>
                  </a:lnTo>
                  <a:lnTo>
                    <a:pt x="32235" y="6957"/>
                  </a:lnTo>
                  <a:lnTo>
                    <a:pt x="31991" y="7276"/>
                  </a:lnTo>
                  <a:lnTo>
                    <a:pt x="31766" y="7614"/>
                  </a:lnTo>
                  <a:lnTo>
                    <a:pt x="31597" y="7970"/>
                  </a:lnTo>
                  <a:lnTo>
                    <a:pt x="31428" y="8326"/>
                  </a:lnTo>
                  <a:lnTo>
                    <a:pt x="31297" y="8720"/>
                  </a:lnTo>
                  <a:lnTo>
                    <a:pt x="31166" y="9114"/>
                  </a:lnTo>
                  <a:lnTo>
                    <a:pt x="31072" y="9508"/>
                  </a:lnTo>
                  <a:lnTo>
                    <a:pt x="30978" y="9901"/>
                  </a:lnTo>
                  <a:lnTo>
                    <a:pt x="30791" y="10764"/>
                  </a:lnTo>
                  <a:lnTo>
                    <a:pt x="30660" y="11627"/>
                  </a:lnTo>
                  <a:lnTo>
                    <a:pt x="30528" y="12489"/>
                  </a:lnTo>
                  <a:lnTo>
                    <a:pt x="30416" y="13352"/>
                  </a:lnTo>
                  <a:lnTo>
                    <a:pt x="30341" y="14214"/>
                  </a:lnTo>
                  <a:lnTo>
                    <a:pt x="30266" y="15096"/>
                  </a:lnTo>
                  <a:lnTo>
                    <a:pt x="30228" y="15958"/>
                  </a:lnTo>
                  <a:lnTo>
                    <a:pt x="30172" y="16839"/>
                  </a:lnTo>
                  <a:lnTo>
                    <a:pt x="30116" y="18583"/>
                  </a:lnTo>
                  <a:lnTo>
                    <a:pt x="30078" y="20346"/>
                  </a:lnTo>
                  <a:lnTo>
                    <a:pt x="30041" y="22109"/>
                  </a:lnTo>
                  <a:lnTo>
                    <a:pt x="29966" y="23853"/>
                  </a:lnTo>
                  <a:lnTo>
                    <a:pt x="29910" y="24734"/>
                  </a:lnTo>
                  <a:lnTo>
                    <a:pt x="29853" y="25615"/>
                  </a:lnTo>
                  <a:lnTo>
                    <a:pt x="29778" y="26497"/>
                  </a:lnTo>
                  <a:lnTo>
                    <a:pt x="29666" y="27378"/>
                  </a:lnTo>
                  <a:lnTo>
                    <a:pt x="29553" y="28241"/>
                  </a:lnTo>
                  <a:lnTo>
                    <a:pt x="29403" y="29122"/>
                  </a:lnTo>
                  <a:lnTo>
                    <a:pt x="29234" y="29984"/>
                  </a:lnTo>
                  <a:lnTo>
                    <a:pt x="29047" y="30828"/>
                  </a:lnTo>
                  <a:lnTo>
                    <a:pt x="28822" y="31672"/>
                  </a:lnTo>
                  <a:lnTo>
                    <a:pt x="28559" y="32497"/>
                  </a:lnTo>
                  <a:lnTo>
                    <a:pt x="28278" y="33303"/>
                  </a:lnTo>
                  <a:lnTo>
                    <a:pt x="27941" y="34110"/>
                  </a:lnTo>
                  <a:lnTo>
                    <a:pt x="27584" y="34879"/>
                  </a:lnTo>
                  <a:lnTo>
                    <a:pt x="27397" y="35254"/>
                  </a:lnTo>
                  <a:lnTo>
                    <a:pt x="27191" y="35629"/>
                  </a:lnTo>
                  <a:lnTo>
                    <a:pt x="26984" y="35985"/>
                  </a:lnTo>
                  <a:lnTo>
                    <a:pt x="26759" y="36341"/>
                  </a:lnTo>
                  <a:lnTo>
                    <a:pt x="26515" y="36698"/>
                  </a:lnTo>
                  <a:lnTo>
                    <a:pt x="26272" y="37054"/>
                  </a:lnTo>
                  <a:lnTo>
                    <a:pt x="25878" y="37560"/>
                  </a:lnTo>
                  <a:lnTo>
                    <a:pt x="25465" y="38048"/>
                  </a:lnTo>
                  <a:lnTo>
                    <a:pt x="25015" y="38516"/>
                  </a:lnTo>
                  <a:lnTo>
                    <a:pt x="24565" y="38966"/>
                  </a:lnTo>
                  <a:lnTo>
                    <a:pt x="24078" y="39379"/>
                  </a:lnTo>
                  <a:lnTo>
                    <a:pt x="23590" y="39773"/>
                  </a:lnTo>
                  <a:lnTo>
                    <a:pt x="23065" y="40129"/>
                  </a:lnTo>
                  <a:lnTo>
                    <a:pt x="22540" y="40467"/>
                  </a:lnTo>
                  <a:lnTo>
                    <a:pt x="21996" y="40785"/>
                  </a:lnTo>
                  <a:lnTo>
                    <a:pt x="21453" y="41067"/>
                  </a:lnTo>
                  <a:lnTo>
                    <a:pt x="20871" y="41329"/>
                  </a:lnTo>
                  <a:lnTo>
                    <a:pt x="20290" y="41554"/>
                  </a:lnTo>
                  <a:lnTo>
                    <a:pt x="19709" y="41742"/>
                  </a:lnTo>
                  <a:lnTo>
                    <a:pt x="19109" y="41910"/>
                  </a:lnTo>
                  <a:lnTo>
                    <a:pt x="18509" y="42023"/>
                  </a:lnTo>
                  <a:lnTo>
                    <a:pt x="17908" y="42136"/>
                  </a:lnTo>
                  <a:lnTo>
                    <a:pt x="17290" y="42192"/>
                  </a:lnTo>
                  <a:lnTo>
                    <a:pt x="16690" y="42211"/>
                  </a:lnTo>
                  <a:lnTo>
                    <a:pt x="16071" y="42211"/>
                  </a:lnTo>
                  <a:lnTo>
                    <a:pt x="15452" y="42173"/>
                  </a:lnTo>
                  <a:lnTo>
                    <a:pt x="14852" y="42117"/>
                  </a:lnTo>
                  <a:lnTo>
                    <a:pt x="14233" y="42004"/>
                  </a:lnTo>
                  <a:lnTo>
                    <a:pt x="13633" y="41873"/>
                  </a:lnTo>
                  <a:lnTo>
                    <a:pt x="13033" y="41723"/>
                  </a:lnTo>
                  <a:lnTo>
                    <a:pt x="12452" y="41517"/>
                  </a:lnTo>
                  <a:lnTo>
                    <a:pt x="11870" y="41292"/>
                  </a:lnTo>
                  <a:lnTo>
                    <a:pt x="11308" y="41048"/>
                  </a:lnTo>
                  <a:lnTo>
                    <a:pt x="10745" y="40767"/>
                  </a:lnTo>
                  <a:lnTo>
                    <a:pt x="10202" y="40448"/>
                  </a:lnTo>
                  <a:lnTo>
                    <a:pt x="9677" y="40110"/>
                  </a:lnTo>
                  <a:lnTo>
                    <a:pt x="9170" y="39735"/>
                  </a:lnTo>
                  <a:lnTo>
                    <a:pt x="8664" y="39342"/>
                  </a:lnTo>
                  <a:lnTo>
                    <a:pt x="8233" y="38948"/>
                  </a:lnTo>
                  <a:lnTo>
                    <a:pt x="7801" y="38535"/>
                  </a:lnTo>
                  <a:lnTo>
                    <a:pt x="7408" y="38085"/>
                  </a:lnTo>
                  <a:lnTo>
                    <a:pt x="7033" y="37616"/>
                  </a:lnTo>
                  <a:lnTo>
                    <a:pt x="6676" y="37129"/>
                  </a:lnTo>
                  <a:lnTo>
                    <a:pt x="6357" y="36604"/>
                  </a:lnTo>
                  <a:lnTo>
                    <a:pt x="6057" y="36079"/>
                  </a:lnTo>
                  <a:lnTo>
                    <a:pt x="5814" y="35516"/>
                  </a:lnTo>
                  <a:lnTo>
                    <a:pt x="5589" y="34954"/>
                  </a:lnTo>
                  <a:lnTo>
                    <a:pt x="5401" y="34391"/>
                  </a:lnTo>
                  <a:lnTo>
                    <a:pt x="5270" y="33810"/>
                  </a:lnTo>
                  <a:lnTo>
                    <a:pt x="5214" y="33510"/>
                  </a:lnTo>
                  <a:lnTo>
                    <a:pt x="5176" y="33210"/>
                  </a:lnTo>
                  <a:lnTo>
                    <a:pt x="5139" y="32910"/>
                  </a:lnTo>
                  <a:lnTo>
                    <a:pt x="5120" y="32610"/>
                  </a:lnTo>
                  <a:lnTo>
                    <a:pt x="5120" y="32310"/>
                  </a:lnTo>
                  <a:lnTo>
                    <a:pt x="5120" y="32010"/>
                  </a:lnTo>
                  <a:lnTo>
                    <a:pt x="5157" y="31710"/>
                  </a:lnTo>
                  <a:lnTo>
                    <a:pt x="5176" y="31410"/>
                  </a:lnTo>
                  <a:lnTo>
                    <a:pt x="5232" y="31110"/>
                  </a:lnTo>
                  <a:lnTo>
                    <a:pt x="5289" y="30828"/>
                  </a:lnTo>
                  <a:lnTo>
                    <a:pt x="5420" y="30378"/>
                  </a:lnTo>
                  <a:lnTo>
                    <a:pt x="5570" y="29928"/>
                  </a:lnTo>
                  <a:lnTo>
                    <a:pt x="5739" y="29516"/>
                  </a:lnTo>
                  <a:lnTo>
                    <a:pt x="5945" y="29103"/>
                  </a:lnTo>
                  <a:lnTo>
                    <a:pt x="6151" y="28691"/>
                  </a:lnTo>
                  <a:lnTo>
                    <a:pt x="6395" y="28297"/>
                  </a:lnTo>
                  <a:lnTo>
                    <a:pt x="6639" y="27922"/>
                  </a:lnTo>
                  <a:lnTo>
                    <a:pt x="6901" y="27547"/>
                  </a:lnTo>
                  <a:lnTo>
                    <a:pt x="7426" y="26797"/>
                  </a:lnTo>
                  <a:lnTo>
                    <a:pt x="7989" y="26047"/>
                  </a:lnTo>
                  <a:lnTo>
                    <a:pt x="8533" y="25297"/>
                  </a:lnTo>
                  <a:lnTo>
                    <a:pt x="8795" y="24921"/>
                  </a:lnTo>
                  <a:lnTo>
                    <a:pt x="9039" y="24528"/>
                  </a:lnTo>
                  <a:lnTo>
                    <a:pt x="9283" y="24134"/>
                  </a:lnTo>
                  <a:lnTo>
                    <a:pt x="9508" y="23703"/>
                  </a:lnTo>
                  <a:lnTo>
                    <a:pt x="9714" y="23271"/>
                  </a:lnTo>
                  <a:lnTo>
                    <a:pt x="9883" y="22821"/>
                  </a:lnTo>
                  <a:lnTo>
                    <a:pt x="10033" y="22352"/>
                  </a:lnTo>
                  <a:lnTo>
                    <a:pt x="10164" y="21884"/>
                  </a:lnTo>
                  <a:lnTo>
                    <a:pt x="10258" y="21415"/>
                  </a:lnTo>
                  <a:lnTo>
                    <a:pt x="10314" y="20946"/>
                  </a:lnTo>
                  <a:lnTo>
                    <a:pt x="10352" y="20477"/>
                  </a:lnTo>
                  <a:lnTo>
                    <a:pt x="10333" y="20009"/>
                  </a:lnTo>
                  <a:lnTo>
                    <a:pt x="10277" y="19577"/>
                  </a:lnTo>
                  <a:lnTo>
                    <a:pt x="10239" y="19352"/>
                  </a:lnTo>
                  <a:lnTo>
                    <a:pt x="10202" y="19127"/>
                  </a:lnTo>
                  <a:lnTo>
                    <a:pt x="10127" y="18921"/>
                  </a:lnTo>
                  <a:lnTo>
                    <a:pt x="10052" y="18715"/>
                  </a:lnTo>
                  <a:lnTo>
                    <a:pt x="9977" y="18527"/>
                  </a:lnTo>
                  <a:lnTo>
                    <a:pt x="9864" y="18321"/>
                  </a:lnTo>
                  <a:lnTo>
                    <a:pt x="9752" y="18133"/>
                  </a:lnTo>
                  <a:lnTo>
                    <a:pt x="9639" y="17965"/>
                  </a:lnTo>
                  <a:lnTo>
                    <a:pt x="9489" y="17777"/>
                  </a:lnTo>
                  <a:lnTo>
                    <a:pt x="9339" y="17627"/>
                  </a:lnTo>
                  <a:lnTo>
                    <a:pt x="9170" y="17458"/>
                  </a:lnTo>
                  <a:lnTo>
                    <a:pt x="9001" y="17308"/>
                  </a:lnTo>
                  <a:lnTo>
                    <a:pt x="8814" y="17177"/>
                  </a:lnTo>
                  <a:lnTo>
                    <a:pt x="8608" y="17046"/>
                  </a:lnTo>
                  <a:lnTo>
                    <a:pt x="8401" y="16952"/>
                  </a:lnTo>
                  <a:lnTo>
                    <a:pt x="8195" y="16839"/>
                  </a:lnTo>
                  <a:lnTo>
                    <a:pt x="7783" y="16671"/>
                  </a:lnTo>
                  <a:lnTo>
                    <a:pt x="7333" y="16539"/>
                  </a:lnTo>
                  <a:lnTo>
                    <a:pt x="6864" y="16427"/>
                  </a:lnTo>
                  <a:lnTo>
                    <a:pt x="5945" y="16239"/>
                  </a:lnTo>
                  <a:lnTo>
                    <a:pt x="5476" y="16146"/>
                  </a:lnTo>
                  <a:lnTo>
                    <a:pt x="5007" y="16052"/>
                  </a:lnTo>
                  <a:lnTo>
                    <a:pt x="4557" y="15939"/>
                  </a:lnTo>
                  <a:lnTo>
                    <a:pt x="4126" y="15789"/>
                  </a:lnTo>
                  <a:lnTo>
                    <a:pt x="3920" y="15696"/>
                  </a:lnTo>
                  <a:lnTo>
                    <a:pt x="3713" y="15602"/>
                  </a:lnTo>
                  <a:lnTo>
                    <a:pt x="3507" y="15508"/>
                  </a:lnTo>
                  <a:lnTo>
                    <a:pt x="3320" y="15377"/>
                  </a:lnTo>
                  <a:lnTo>
                    <a:pt x="3132" y="15246"/>
                  </a:lnTo>
                  <a:lnTo>
                    <a:pt x="2963" y="15114"/>
                  </a:lnTo>
                  <a:lnTo>
                    <a:pt x="2776" y="14946"/>
                  </a:lnTo>
                  <a:lnTo>
                    <a:pt x="2626" y="14777"/>
                  </a:lnTo>
                  <a:lnTo>
                    <a:pt x="2438" y="14533"/>
                  </a:lnTo>
                  <a:lnTo>
                    <a:pt x="2307" y="14289"/>
                  </a:lnTo>
                  <a:lnTo>
                    <a:pt x="2176" y="14045"/>
                  </a:lnTo>
                  <a:lnTo>
                    <a:pt x="2101" y="13764"/>
                  </a:lnTo>
                  <a:lnTo>
                    <a:pt x="2026" y="13483"/>
                  </a:lnTo>
                  <a:lnTo>
                    <a:pt x="1988" y="13202"/>
                  </a:lnTo>
                  <a:lnTo>
                    <a:pt x="1970" y="12902"/>
                  </a:lnTo>
                  <a:lnTo>
                    <a:pt x="1951" y="12602"/>
                  </a:lnTo>
                  <a:lnTo>
                    <a:pt x="1970" y="12302"/>
                  </a:lnTo>
                  <a:lnTo>
                    <a:pt x="1988" y="12002"/>
                  </a:lnTo>
                  <a:lnTo>
                    <a:pt x="2063" y="11383"/>
                  </a:lnTo>
                  <a:lnTo>
                    <a:pt x="2176" y="10764"/>
                  </a:lnTo>
                  <a:lnTo>
                    <a:pt x="2288" y="10145"/>
                  </a:lnTo>
                  <a:lnTo>
                    <a:pt x="2363" y="9620"/>
                  </a:lnTo>
                  <a:lnTo>
                    <a:pt x="2420" y="9095"/>
                  </a:lnTo>
                  <a:lnTo>
                    <a:pt x="2438" y="8570"/>
                  </a:lnTo>
                  <a:lnTo>
                    <a:pt x="2438" y="8045"/>
                  </a:lnTo>
                  <a:lnTo>
                    <a:pt x="2401" y="7520"/>
                  </a:lnTo>
                  <a:lnTo>
                    <a:pt x="2363" y="6976"/>
                  </a:lnTo>
                  <a:lnTo>
                    <a:pt x="2251" y="5926"/>
                  </a:lnTo>
                  <a:lnTo>
                    <a:pt x="2476" y="5982"/>
                  </a:lnTo>
                  <a:lnTo>
                    <a:pt x="2682" y="6076"/>
                  </a:lnTo>
                  <a:lnTo>
                    <a:pt x="2888" y="6189"/>
                  </a:lnTo>
                  <a:lnTo>
                    <a:pt x="3076" y="6339"/>
                  </a:lnTo>
                  <a:lnTo>
                    <a:pt x="3245" y="6507"/>
                  </a:lnTo>
                  <a:lnTo>
                    <a:pt x="3413" y="6695"/>
                  </a:lnTo>
                  <a:lnTo>
                    <a:pt x="3545" y="6882"/>
                  </a:lnTo>
                  <a:lnTo>
                    <a:pt x="3638" y="7107"/>
                  </a:lnTo>
                  <a:lnTo>
                    <a:pt x="3695" y="6882"/>
                  </a:lnTo>
                  <a:lnTo>
                    <a:pt x="3713" y="6657"/>
                  </a:lnTo>
                  <a:lnTo>
                    <a:pt x="3713" y="6432"/>
                  </a:lnTo>
                  <a:lnTo>
                    <a:pt x="3713" y="6189"/>
                  </a:lnTo>
                  <a:lnTo>
                    <a:pt x="3676" y="5964"/>
                  </a:lnTo>
                  <a:lnTo>
                    <a:pt x="3638" y="5739"/>
                  </a:lnTo>
                  <a:lnTo>
                    <a:pt x="3601" y="5513"/>
                  </a:lnTo>
                  <a:lnTo>
                    <a:pt x="3526" y="5288"/>
                  </a:lnTo>
                  <a:lnTo>
                    <a:pt x="3376" y="4838"/>
                  </a:lnTo>
                  <a:lnTo>
                    <a:pt x="3188" y="4388"/>
                  </a:lnTo>
                  <a:lnTo>
                    <a:pt x="2982" y="3957"/>
                  </a:lnTo>
                  <a:lnTo>
                    <a:pt x="2776" y="3545"/>
                  </a:lnTo>
                  <a:lnTo>
                    <a:pt x="2551" y="3132"/>
                  </a:lnTo>
                  <a:lnTo>
                    <a:pt x="2345" y="2701"/>
                  </a:lnTo>
                  <a:lnTo>
                    <a:pt x="2138" y="2269"/>
                  </a:lnTo>
                  <a:lnTo>
                    <a:pt x="1970" y="1838"/>
                  </a:lnTo>
                  <a:lnTo>
                    <a:pt x="1820" y="1388"/>
                  </a:lnTo>
                  <a:lnTo>
                    <a:pt x="1763" y="1163"/>
                  </a:lnTo>
                  <a:lnTo>
                    <a:pt x="1726" y="938"/>
                  </a:lnTo>
                  <a:lnTo>
                    <a:pt x="1707" y="713"/>
                  </a:lnTo>
                  <a:lnTo>
                    <a:pt x="1688" y="469"/>
                  </a:lnTo>
                  <a:lnTo>
                    <a:pt x="1688" y="244"/>
                  </a:lnTo>
                  <a:lnTo>
                    <a:pt x="1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11;p36">
              <a:extLst>
                <a:ext uri="{FF2B5EF4-FFF2-40B4-BE49-F238E27FC236}">
                  <a16:creationId xmlns:a16="http://schemas.microsoft.com/office/drawing/2014/main" id="{D3DECD98-5918-D5FB-C49E-4E2A1277BF6A}"/>
                </a:ext>
              </a:extLst>
            </p:cNvPr>
            <p:cNvSpPr/>
            <p:nvPr/>
          </p:nvSpPr>
          <p:spPr>
            <a:xfrm>
              <a:off x="2872465" y="2204175"/>
              <a:ext cx="339518" cy="227902"/>
            </a:xfrm>
            <a:custGeom>
              <a:avLst/>
              <a:gdLst/>
              <a:ahLst/>
              <a:cxnLst/>
              <a:rect l="l" t="t" r="r" b="b"/>
              <a:pathLst>
                <a:path w="9527" h="6395" extrusionOk="0">
                  <a:moveTo>
                    <a:pt x="8326" y="1"/>
                  </a:moveTo>
                  <a:lnTo>
                    <a:pt x="7989" y="19"/>
                  </a:lnTo>
                  <a:lnTo>
                    <a:pt x="7632" y="38"/>
                  </a:lnTo>
                  <a:lnTo>
                    <a:pt x="7295" y="94"/>
                  </a:lnTo>
                  <a:lnTo>
                    <a:pt x="6957" y="151"/>
                  </a:lnTo>
                  <a:lnTo>
                    <a:pt x="6620" y="226"/>
                  </a:lnTo>
                  <a:lnTo>
                    <a:pt x="6282" y="319"/>
                  </a:lnTo>
                  <a:lnTo>
                    <a:pt x="5964" y="413"/>
                  </a:lnTo>
                  <a:lnTo>
                    <a:pt x="5626" y="544"/>
                  </a:lnTo>
                  <a:lnTo>
                    <a:pt x="5307" y="676"/>
                  </a:lnTo>
                  <a:lnTo>
                    <a:pt x="5007" y="826"/>
                  </a:lnTo>
                  <a:lnTo>
                    <a:pt x="4688" y="976"/>
                  </a:lnTo>
                  <a:lnTo>
                    <a:pt x="4388" y="1163"/>
                  </a:lnTo>
                  <a:lnTo>
                    <a:pt x="4088" y="1351"/>
                  </a:lnTo>
                  <a:lnTo>
                    <a:pt x="2326" y="844"/>
                  </a:lnTo>
                  <a:lnTo>
                    <a:pt x="301" y="919"/>
                  </a:lnTo>
                  <a:lnTo>
                    <a:pt x="1" y="3920"/>
                  </a:lnTo>
                  <a:lnTo>
                    <a:pt x="844" y="4126"/>
                  </a:lnTo>
                  <a:lnTo>
                    <a:pt x="1669" y="4370"/>
                  </a:lnTo>
                  <a:lnTo>
                    <a:pt x="2513" y="4614"/>
                  </a:lnTo>
                  <a:lnTo>
                    <a:pt x="3320" y="4895"/>
                  </a:lnTo>
                  <a:lnTo>
                    <a:pt x="4145" y="5195"/>
                  </a:lnTo>
                  <a:lnTo>
                    <a:pt x="4538" y="5364"/>
                  </a:lnTo>
                  <a:lnTo>
                    <a:pt x="4932" y="5551"/>
                  </a:lnTo>
                  <a:lnTo>
                    <a:pt x="5326" y="5739"/>
                  </a:lnTo>
                  <a:lnTo>
                    <a:pt x="5701" y="5945"/>
                  </a:lnTo>
                  <a:lnTo>
                    <a:pt x="6076" y="6151"/>
                  </a:lnTo>
                  <a:lnTo>
                    <a:pt x="6451" y="6395"/>
                  </a:lnTo>
                  <a:lnTo>
                    <a:pt x="6807" y="6226"/>
                  </a:lnTo>
                  <a:lnTo>
                    <a:pt x="7182" y="6095"/>
                  </a:lnTo>
                  <a:lnTo>
                    <a:pt x="7576" y="5982"/>
                  </a:lnTo>
                  <a:lnTo>
                    <a:pt x="7951" y="5889"/>
                  </a:lnTo>
                  <a:lnTo>
                    <a:pt x="8345" y="5832"/>
                  </a:lnTo>
                  <a:lnTo>
                    <a:pt x="8739" y="5776"/>
                  </a:lnTo>
                  <a:lnTo>
                    <a:pt x="9133" y="5757"/>
                  </a:lnTo>
                  <a:lnTo>
                    <a:pt x="9526" y="5776"/>
                  </a:lnTo>
                  <a:lnTo>
                    <a:pt x="9358" y="76"/>
                  </a:lnTo>
                  <a:lnTo>
                    <a:pt x="9001" y="38"/>
                  </a:lnTo>
                  <a:lnTo>
                    <a:pt x="8664" y="19"/>
                  </a:lnTo>
                  <a:lnTo>
                    <a:pt x="83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12;p36">
              <a:extLst>
                <a:ext uri="{FF2B5EF4-FFF2-40B4-BE49-F238E27FC236}">
                  <a16:creationId xmlns:a16="http://schemas.microsoft.com/office/drawing/2014/main" id="{653D2856-0BB6-9EDE-9FA7-650207F9AC6F}"/>
                </a:ext>
              </a:extLst>
            </p:cNvPr>
            <p:cNvSpPr/>
            <p:nvPr/>
          </p:nvSpPr>
          <p:spPr>
            <a:xfrm>
              <a:off x="2939288" y="878307"/>
              <a:ext cx="478505" cy="3447607"/>
            </a:xfrm>
            <a:custGeom>
              <a:avLst/>
              <a:gdLst/>
              <a:ahLst/>
              <a:cxnLst/>
              <a:rect l="l" t="t" r="r" b="b"/>
              <a:pathLst>
                <a:path w="13427" h="96741" extrusionOk="0">
                  <a:moveTo>
                    <a:pt x="6714" y="0"/>
                  </a:moveTo>
                  <a:lnTo>
                    <a:pt x="4707" y="4557"/>
                  </a:lnTo>
                  <a:lnTo>
                    <a:pt x="6301" y="3882"/>
                  </a:lnTo>
                  <a:lnTo>
                    <a:pt x="6020" y="13764"/>
                  </a:lnTo>
                  <a:lnTo>
                    <a:pt x="5382" y="13764"/>
                  </a:lnTo>
                  <a:lnTo>
                    <a:pt x="5382" y="15545"/>
                  </a:lnTo>
                  <a:lnTo>
                    <a:pt x="5064" y="15639"/>
                  </a:lnTo>
                  <a:lnTo>
                    <a:pt x="4745" y="15714"/>
                  </a:lnTo>
                  <a:lnTo>
                    <a:pt x="4426" y="15770"/>
                  </a:lnTo>
                  <a:lnTo>
                    <a:pt x="4107" y="15808"/>
                  </a:lnTo>
                  <a:lnTo>
                    <a:pt x="3789" y="15789"/>
                  </a:lnTo>
                  <a:lnTo>
                    <a:pt x="3470" y="15733"/>
                  </a:lnTo>
                  <a:lnTo>
                    <a:pt x="3320" y="15695"/>
                  </a:lnTo>
                  <a:lnTo>
                    <a:pt x="3189" y="15639"/>
                  </a:lnTo>
                  <a:lnTo>
                    <a:pt x="3039" y="15564"/>
                  </a:lnTo>
                  <a:lnTo>
                    <a:pt x="2907" y="15489"/>
                  </a:lnTo>
                  <a:lnTo>
                    <a:pt x="2701" y="15339"/>
                  </a:lnTo>
                  <a:lnTo>
                    <a:pt x="2513" y="15170"/>
                  </a:lnTo>
                  <a:lnTo>
                    <a:pt x="2363" y="14964"/>
                  </a:lnTo>
                  <a:lnTo>
                    <a:pt x="2213" y="14739"/>
                  </a:lnTo>
                  <a:lnTo>
                    <a:pt x="2101" y="14514"/>
                  </a:lnTo>
                  <a:lnTo>
                    <a:pt x="2026" y="14270"/>
                  </a:lnTo>
                  <a:lnTo>
                    <a:pt x="1951" y="14027"/>
                  </a:lnTo>
                  <a:lnTo>
                    <a:pt x="1895" y="13764"/>
                  </a:lnTo>
                  <a:lnTo>
                    <a:pt x="1876" y="13520"/>
                  </a:lnTo>
                  <a:lnTo>
                    <a:pt x="1857" y="13258"/>
                  </a:lnTo>
                  <a:lnTo>
                    <a:pt x="1857" y="12995"/>
                  </a:lnTo>
                  <a:lnTo>
                    <a:pt x="1857" y="12733"/>
                  </a:lnTo>
                  <a:lnTo>
                    <a:pt x="1876" y="12489"/>
                  </a:lnTo>
                  <a:lnTo>
                    <a:pt x="1913" y="12226"/>
                  </a:lnTo>
                  <a:lnTo>
                    <a:pt x="2007" y="11720"/>
                  </a:lnTo>
                  <a:lnTo>
                    <a:pt x="2232" y="10745"/>
                  </a:lnTo>
                  <a:lnTo>
                    <a:pt x="2420" y="9789"/>
                  </a:lnTo>
                  <a:lnTo>
                    <a:pt x="2607" y="8851"/>
                  </a:lnTo>
                  <a:lnTo>
                    <a:pt x="2776" y="7932"/>
                  </a:lnTo>
                  <a:lnTo>
                    <a:pt x="2907" y="6995"/>
                  </a:lnTo>
                  <a:lnTo>
                    <a:pt x="3020" y="6057"/>
                  </a:lnTo>
                  <a:lnTo>
                    <a:pt x="3132" y="5082"/>
                  </a:lnTo>
                  <a:lnTo>
                    <a:pt x="3189" y="4088"/>
                  </a:lnTo>
                  <a:lnTo>
                    <a:pt x="3245" y="3469"/>
                  </a:lnTo>
                  <a:lnTo>
                    <a:pt x="3282" y="2851"/>
                  </a:lnTo>
                  <a:lnTo>
                    <a:pt x="3301" y="2232"/>
                  </a:lnTo>
                  <a:lnTo>
                    <a:pt x="3301" y="1613"/>
                  </a:lnTo>
                  <a:lnTo>
                    <a:pt x="3170" y="1744"/>
                  </a:lnTo>
                  <a:lnTo>
                    <a:pt x="3039" y="1875"/>
                  </a:lnTo>
                  <a:lnTo>
                    <a:pt x="2832" y="2176"/>
                  </a:lnTo>
                  <a:lnTo>
                    <a:pt x="2645" y="2476"/>
                  </a:lnTo>
                  <a:lnTo>
                    <a:pt x="2476" y="2813"/>
                  </a:lnTo>
                  <a:lnTo>
                    <a:pt x="2345" y="3169"/>
                  </a:lnTo>
                  <a:lnTo>
                    <a:pt x="2213" y="3526"/>
                  </a:lnTo>
                  <a:lnTo>
                    <a:pt x="1970" y="4238"/>
                  </a:lnTo>
                  <a:lnTo>
                    <a:pt x="1838" y="4594"/>
                  </a:lnTo>
                  <a:lnTo>
                    <a:pt x="1688" y="4932"/>
                  </a:lnTo>
                  <a:lnTo>
                    <a:pt x="1520" y="5288"/>
                  </a:lnTo>
                  <a:lnTo>
                    <a:pt x="1332" y="5607"/>
                  </a:lnTo>
                  <a:lnTo>
                    <a:pt x="1107" y="5907"/>
                  </a:lnTo>
                  <a:lnTo>
                    <a:pt x="995" y="6038"/>
                  </a:lnTo>
                  <a:lnTo>
                    <a:pt x="863" y="6170"/>
                  </a:lnTo>
                  <a:lnTo>
                    <a:pt x="732" y="6282"/>
                  </a:lnTo>
                  <a:lnTo>
                    <a:pt x="582" y="6376"/>
                  </a:lnTo>
                  <a:lnTo>
                    <a:pt x="413" y="6470"/>
                  </a:lnTo>
                  <a:lnTo>
                    <a:pt x="245" y="6563"/>
                  </a:lnTo>
                  <a:lnTo>
                    <a:pt x="2457" y="6282"/>
                  </a:lnTo>
                  <a:lnTo>
                    <a:pt x="2457" y="6282"/>
                  </a:lnTo>
                  <a:lnTo>
                    <a:pt x="2307" y="7201"/>
                  </a:lnTo>
                  <a:lnTo>
                    <a:pt x="2120" y="8101"/>
                  </a:lnTo>
                  <a:lnTo>
                    <a:pt x="1895" y="9020"/>
                  </a:lnTo>
                  <a:lnTo>
                    <a:pt x="1670" y="9920"/>
                  </a:lnTo>
                  <a:lnTo>
                    <a:pt x="1407" y="10820"/>
                  </a:lnTo>
                  <a:lnTo>
                    <a:pt x="1126" y="11720"/>
                  </a:lnTo>
                  <a:lnTo>
                    <a:pt x="563" y="13502"/>
                  </a:lnTo>
                  <a:lnTo>
                    <a:pt x="357" y="14158"/>
                  </a:lnTo>
                  <a:lnTo>
                    <a:pt x="169" y="14814"/>
                  </a:lnTo>
                  <a:lnTo>
                    <a:pt x="94" y="15133"/>
                  </a:lnTo>
                  <a:lnTo>
                    <a:pt x="38" y="15470"/>
                  </a:lnTo>
                  <a:lnTo>
                    <a:pt x="1" y="15808"/>
                  </a:lnTo>
                  <a:lnTo>
                    <a:pt x="1" y="16146"/>
                  </a:lnTo>
                  <a:lnTo>
                    <a:pt x="1" y="16483"/>
                  </a:lnTo>
                  <a:lnTo>
                    <a:pt x="57" y="16821"/>
                  </a:lnTo>
                  <a:lnTo>
                    <a:pt x="132" y="17158"/>
                  </a:lnTo>
                  <a:lnTo>
                    <a:pt x="245" y="17477"/>
                  </a:lnTo>
                  <a:lnTo>
                    <a:pt x="395" y="17777"/>
                  </a:lnTo>
                  <a:lnTo>
                    <a:pt x="582" y="18058"/>
                  </a:lnTo>
                  <a:lnTo>
                    <a:pt x="695" y="18189"/>
                  </a:lnTo>
                  <a:lnTo>
                    <a:pt x="807" y="18302"/>
                  </a:lnTo>
                  <a:lnTo>
                    <a:pt x="920" y="18414"/>
                  </a:lnTo>
                  <a:lnTo>
                    <a:pt x="1051" y="18527"/>
                  </a:lnTo>
                  <a:lnTo>
                    <a:pt x="1220" y="18639"/>
                  </a:lnTo>
                  <a:lnTo>
                    <a:pt x="1407" y="18733"/>
                  </a:lnTo>
                  <a:lnTo>
                    <a:pt x="1595" y="18808"/>
                  </a:lnTo>
                  <a:lnTo>
                    <a:pt x="1782" y="18865"/>
                  </a:lnTo>
                  <a:lnTo>
                    <a:pt x="1970" y="18902"/>
                  </a:lnTo>
                  <a:lnTo>
                    <a:pt x="2176" y="18940"/>
                  </a:lnTo>
                  <a:lnTo>
                    <a:pt x="2382" y="18958"/>
                  </a:lnTo>
                  <a:lnTo>
                    <a:pt x="2795" y="18958"/>
                  </a:lnTo>
                  <a:lnTo>
                    <a:pt x="3001" y="18921"/>
                  </a:lnTo>
                  <a:lnTo>
                    <a:pt x="3414" y="18846"/>
                  </a:lnTo>
                  <a:lnTo>
                    <a:pt x="3807" y="18733"/>
                  </a:lnTo>
                  <a:lnTo>
                    <a:pt x="4201" y="18602"/>
                  </a:lnTo>
                  <a:lnTo>
                    <a:pt x="4520" y="18452"/>
                  </a:lnTo>
                  <a:lnTo>
                    <a:pt x="4820" y="18264"/>
                  </a:lnTo>
                  <a:lnTo>
                    <a:pt x="5120" y="18077"/>
                  </a:lnTo>
                  <a:lnTo>
                    <a:pt x="5382" y="17852"/>
                  </a:lnTo>
                  <a:lnTo>
                    <a:pt x="5382" y="17889"/>
                  </a:lnTo>
                  <a:lnTo>
                    <a:pt x="5851" y="17889"/>
                  </a:lnTo>
                  <a:lnTo>
                    <a:pt x="5851" y="96740"/>
                  </a:lnTo>
                  <a:lnTo>
                    <a:pt x="7576" y="96740"/>
                  </a:lnTo>
                  <a:lnTo>
                    <a:pt x="7576" y="17889"/>
                  </a:lnTo>
                  <a:lnTo>
                    <a:pt x="8026" y="17889"/>
                  </a:lnTo>
                  <a:lnTo>
                    <a:pt x="8026" y="17852"/>
                  </a:lnTo>
                  <a:lnTo>
                    <a:pt x="8308" y="18077"/>
                  </a:lnTo>
                  <a:lnTo>
                    <a:pt x="8589" y="18264"/>
                  </a:lnTo>
                  <a:lnTo>
                    <a:pt x="8908" y="18452"/>
                  </a:lnTo>
                  <a:lnTo>
                    <a:pt x="9227" y="18602"/>
                  </a:lnTo>
                  <a:lnTo>
                    <a:pt x="9620" y="18733"/>
                  </a:lnTo>
                  <a:lnTo>
                    <a:pt x="10014" y="18846"/>
                  </a:lnTo>
                  <a:lnTo>
                    <a:pt x="10427" y="18921"/>
                  </a:lnTo>
                  <a:lnTo>
                    <a:pt x="10633" y="18958"/>
                  </a:lnTo>
                  <a:lnTo>
                    <a:pt x="11045" y="18958"/>
                  </a:lnTo>
                  <a:lnTo>
                    <a:pt x="11252" y="18940"/>
                  </a:lnTo>
                  <a:lnTo>
                    <a:pt x="11439" y="18902"/>
                  </a:lnTo>
                  <a:lnTo>
                    <a:pt x="11646" y="18865"/>
                  </a:lnTo>
                  <a:lnTo>
                    <a:pt x="11833" y="18808"/>
                  </a:lnTo>
                  <a:lnTo>
                    <a:pt x="12021" y="18733"/>
                  </a:lnTo>
                  <a:lnTo>
                    <a:pt x="12189" y="18639"/>
                  </a:lnTo>
                  <a:lnTo>
                    <a:pt x="12358" y="18527"/>
                  </a:lnTo>
                  <a:lnTo>
                    <a:pt x="12489" y="18414"/>
                  </a:lnTo>
                  <a:lnTo>
                    <a:pt x="12621" y="18302"/>
                  </a:lnTo>
                  <a:lnTo>
                    <a:pt x="12733" y="18189"/>
                  </a:lnTo>
                  <a:lnTo>
                    <a:pt x="12846" y="18058"/>
                  </a:lnTo>
                  <a:lnTo>
                    <a:pt x="13033" y="17777"/>
                  </a:lnTo>
                  <a:lnTo>
                    <a:pt x="13164" y="17477"/>
                  </a:lnTo>
                  <a:lnTo>
                    <a:pt x="13277" y="17158"/>
                  </a:lnTo>
                  <a:lnTo>
                    <a:pt x="13371" y="16821"/>
                  </a:lnTo>
                  <a:lnTo>
                    <a:pt x="13408" y="16483"/>
                  </a:lnTo>
                  <a:lnTo>
                    <a:pt x="13427" y="16146"/>
                  </a:lnTo>
                  <a:lnTo>
                    <a:pt x="13408" y="15808"/>
                  </a:lnTo>
                  <a:lnTo>
                    <a:pt x="13371" y="15470"/>
                  </a:lnTo>
                  <a:lnTo>
                    <a:pt x="13314" y="15133"/>
                  </a:lnTo>
                  <a:lnTo>
                    <a:pt x="13258" y="14814"/>
                  </a:lnTo>
                  <a:lnTo>
                    <a:pt x="13071" y="14158"/>
                  </a:lnTo>
                  <a:lnTo>
                    <a:pt x="12864" y="13502"/>
                  </a:lnTo>
                  <a:lnTo>
                    <a:pt x="12283" y="11720"/>
                  </a:lnTo>
                  <a:lnTo>
                    <a:pt x="12021" y="10820"/>
                  </a:lnTo>
                  <a:lnTo>
                    <a:pt x="11758" y="9920"/>
                  </a:lnTo>
                  <a:lnTo>
                    <a:pt x="11514" y="9020"/>
                  </a:lnTo>
                  <a:lnTo>
                    <a:pt x="11308" y="8101"/>
                  </a:lnTo>
                  <a:lnTo>
                    <a:pt x="11120" y="7201"/>
                  </a:lnTo>
                  <a:lnTo>
                    <a:pt x="10970" y="6282"/>
                  </a:lnTo>
                  <a:lnTo>
                    <a:pt x="13164" y="6563"/>
                  </a:lnTo>
                  <a:lnTo>
                    <a:pt x="12996" y="6470"/>
                  </a:lnTo>
                  <a:lnTo>
                    <a:pt x="12846" y="6376"/>
                  </a:lnTo>
                  <a:lnTo>
                    <a:pt x="12696" y="6282"/>
                  </a:lnTo>
                  <a:lnTo>
                    <a:pt x="12564" y="6170"/>
                  </a:lnTo>
                  <a:lnTo>
                    <a:pt x="12433" y="6038"/>
                  </a:lnTo>
                  <a:lnTo>
                    <a:pt x="12302" y="5907"/>
                  </a:lnTo>
                  <a:lnTo>
                    <a:pt x="12077" y="5607"/>
                  </a:lnTo>
                  <a:lnTo>
                    <a:pt x="11889" y="5288"/>
                  </a:lnTo>
                  <a:lnTo>
                    <a:pt x="11721" y="4932"/>
                  </a:lnTo>
                  <a:lnTo>
                    <a:pt x="11571" y="4594"/>
                  </a:lnTo>
                  <a:lnTo>
                    <a:pt x="11458" y="4238"/>
                  </a:lnTo>
                  <a:lnTo>
                    <a:pt x="11214" y="3526"/>
                  </a:lnTo>
                  <a:lnTo>
                    <a:pt x="11083" y="3169"/>
                  </a:lnTo>
                  <a:lnTo>
                    <a:pt x="10952" y="2813"/>
                  </a:lnTo>
                  <a:lnTo>
                    <a:pt x="10783" y="2476"/>
                  </a:lnTo>
                  <a:lnTo>
                    <a:pt x="10595" y="2176"/>
                  </a:lnTo>
                  <a:lnTo>
                    <a:pt x="10370" y="1875"/>
                  </a:lnTo>
                  <a:lnTo>
                    <a:pt x="10258" y="1744"/>
                  </a:lnTo>
                  <a:lnTo>
                    <a:pt x="10127" y="1613"/>
                  </a:lnTo>
                  <a:lnTo>
                    <a:pt x="10127" y="2232"/>
                  </a:lnTo>
                  <a:lnTo>
                    <a:pt x="10145" y="2851"/>
                  </a:lnTo>
                  <a:lnTo>
                    <a:pt x="10183" y="3469"/>
                  </a:lnTo>
                  <a:lnTo>
                    <a:pt x="10220" y="4088"/>
                  </a:lnTo>
                  <a:lnTo>
                    <a:pt x="10295" y="5082"/>
                  </a:lnTo>
                  <a:lnTo>
                    <a:pt x="10389" y="6057"/>
                  </a:lnTo>
                  <a:lnTo>
                    <a:pt x="10502" y="6995"/>
                  </a:lnTo>
                  <a:lnTo>
                    <a:pt x="10652" y="7932"/>
                  </a:lnTo>
                  <a:lnTo>
                    <a:pt x="10820" y="8851"/>
                  </a:lnTo>
                  <a:lnTo>
                    <a:pt x="10989" y="9789"/>
                  </a:lnTo>
                  <a:lnTo>
                    <a:pt x="11195" y="10745"/>
                  </a:lnTo>
                  <a:lnTo>
                    <a:pt x="11420" y="11720"/>
                  </a:lnTo>
                  <a:lnTo>
                    <a:pt x="11514" y="12226"/>
                  </a:lnTo>
                  <a:lnTo>
                    <a:pt x="11533" y="12489"/>
                  </a:lnTo>
                  <a:lnTo>
                    <a:pt x="11552" y="12733"/>
                  </a:lnTo>
                  <a:lnTo>
                    <a:pt x="11571" y="12995"/>
                  </a:lnTo>
                  <a:lnTo>
                    <a:pt x="11571" y="13258"/>
                  </a:lnTo>
                  <a:lnTo>
                    <a:pt x="11552" y="13520"/>
                  </a:lnTo>
                  <a:lnTo>
                    <a:pt x="11514" y="13764"/>
                  </a:lnTo>
                  <a:lnTo>
                    <a:pt x="11477" y="14027"/>
                  </a:lnTo>
                  <a:lnTo>
                    <a:pt x="11402" y="14270"/>
                  </a:lnTo>
                  <a:lnTo>
                    <a:pt x="11308" y="14514"/>
                  </a:lnTo>
                  <a:lnTo>
                    <a:pt x="11195" y="14739"/>
                  </a:lnTo>
                  <a:lnTo>
                    <a:pt x="11064" y="14964"/>
                  </a:lnTo>
                  <a:lnTo>
                    <a:pt x="10914" y="15170"/>
                  </a:lnTo>
                  <a:lnTo>
                    <a:pt x="10727" y="15339"/>
                  </a:lnTo>
                  <a:lnTo>
                    <a:pt x="10520" y="15489"/>
                  </a:lnTo>
                  <a:lnTo>
                    <a:pt x="10389" y="15564"/>
                  </a:lnTo>
                  <a:lnTo>
                    <a:pt x="10239" y="15639"/>
                  </a:lnTo>
                  <a:lnTo>
                    <a:pt x="10089" y="15695"/>
                  </a:lnTo>
                  <a:lnTo>
                    <a:pt x="9939" y="15733"/>
                  </a:lnTo>
                  <a:lnTo>
                    <a:pt x="9639" y="15789"/>
                  </a:lnTo>
                  <a:lnTo>
                    <a:pt x="9320" y="15808"/>
                  </a:lnTo>
                  <a:lnTo>
                    <a:pt x="9002" y="15770"/>
                  </a:lnTo>
                  <a:lnTo>
                    <a:pt x="8683" y="15714"/>
                  </a:lnTo>
                  <a:lnTo>
                    <a:pt x="8345" y="15639"/>
                  </a:lnTo>
                  <a:lnTo>
                    <a:pt x="8026" y="15545"/>
                  </a:lnTo>
                  <a:lnTo>
                    <a:pt x="8026" y="13764"/>
                  </a:lnTo>
                  <a:lnTo>
                    <a:pt x="7389" y="13764"/>
                  </a:lnTo>
                  <a:lnTo>
                    <a:pt x="7126" y="3901"/>
                  </a:lnTo>
                  <a:lnTo>
                    <a:pt x="8702" y="4557"/>
                  </a:lnTo>
                  <a:lnTo>
                    <a:pt x="6714" y="0"/>
                  </a:lnTo>
                  <a:close/>
                </a:path>
              </a:pathLst>
            </a:custGeom>
            <a:solidFill>
              <a:srgbClr val="C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13;p36">
              <a:extLst>
                <a:ext uri="{FF2B5EF4-FFF2-40B4-BE49-F238E27FC236}">
                  <a16:creationId xmlns:a16="http://schemas.microsoft.com/office/drawing/2014/main" id="{61B628F0-C3C1-B334-6CB6-744D8258EF41}"/>
                </a:ext>
              </a:extLst>
            </p:cNvPr>
            <p:cNvSpPr/>
            <p:nvPr/>
          </p:nvSpPr>
          <p:spPr>
            <a:xfrm>
              <a:off x="3119727" y="2192165"/>
              <a:ext cx="149072" cy="236597"/>
            </a:xfrm>
            <a:custGeom>
              <a:avLst/>
              <a:gdLst/>
              <a:ahLst/>
              <a:cxnLst/>
              <a:rect l="l" t="t" r="r" b="b"/>
              <a:pathLst>
                <a:path w="4183" h="6639" extrusionOk="0">
                  <a:moveTo>
                    <a:pt x="2495" y="0"/>
                  </a:moveTo>
                  <a:lnTo>
                    <a:pt x="2495" y="113"/>
                  </a:lnTo>
                  <a:lnTo>
                    <a:pt x="2457" y="225"/>
                  </a:lnTo>
                  <a:lnTo>
                    <a:pt x="2420" y="338"/>
                  </a:lnTo>
                  <a:lnTo>
                    <a:pt x="2345" y="450"/>
                  </a:lnTo>
                  <a:lnTo>
                    <a:pt x="2251" y="544"/>
                  </a:lnTo>
                  <a:lnTo>
                    <a:pt x="2157" y="619"/>
                  </a:lnTo>
                  <a:lnTo>
                    <a:pt x="1951" y="788"/>
                  </a:lnTo>
                  <a:lnTo>
                    <a:pt x="1745" y="938"/>
                  </a:lnTo>
                  <a:lnTo>
                    <a:pt x="1651" y="1031"/>
                  </a:lnTo>
                  <a:lnTo>
                    <a:pt x="1557" y="1125"/>
                  </a:lnTo>
                  <a:lnTo>
                    <a:pt x="1501" y="1219"/>
                  </a:lnTo>
                  <a:lnTo>
                    <a:pt x="1445" y="1331"/>
                  </a:lnTo>
                  <a:lnTo>
                    <a:pt x="1407" y="1444"/>
                  </a:lnTo>
                  <a:lnTo>
                    <a:pt x="1407" y="1575"/>
                  </a:lnTo>
                  <a:lnTo>
                    <a:pt x="1426" y="1688"/>
                  </a:lnTo>
                  <a:lnTo>
                    <a:pt x="1463" y="1800"/>
                  </a:lnTo>
                  <a:lnTo>
                    <a:pt x="1595" y="2025"/>
                  </a:lnTo>
                  <a:lnTo>
                    <a:pt x="1651" y="2138"/>
                  </a:lnTo>
                  <a:lnTo>
                    <a:pt x="1688" y="2250"/>
                  </a:lnTo>
                  <a:lnTo>
                    <a:pt x="1726" y="2363"/>
                  </a:lnTo>
                  <a:lnTo>
                    <a:pt x="1726" y="2475"/>
                  </a:lnTo>
                  <a:lnTo>
                    <a:pt x="1688" y="2569"/>
                  </a:lnTo>
                  <a:lnTo>
                    <a:pt x="1651" y="2682"/>
                  </a:lnTo>
                  <a:lnTo>
                    <a:pt x="1520" y="2850"/>
                  </a:lnTo>
                  <a:lnTo>
                    <a:pt x="1407" y="2869"/>
                  </a:lnTo>
                  <a:lnTo>
                    <a:pt x="1257" y="2907"/>
                  </a:lnTo>
                  <a:lnTo>
                    <a:pt x="1107" y="2963"/>
                  </a:lnTo>
                  <a:lnTo>
                    <a:pt x="957" y="3038"/>
                  </a:lnTo>
                  <a:lnTo>
                    <a:pt x="807" y="3113"/>
                  </a:lnTo>
                  <a:lnTo>
                    <a:pt x="676" y="3207"/>
                  </a:lnTo>
                  <a:lnTo>
                    <a:pt x="563" y="3300"/>
                  </a:lnTo>
                  <a:lnTo>
                    <a:pt x="432" y="3413"/>
                  </a:lnTo>
                  <a:lnTo>
                    <a:pt x="338" y="3525"/>
                  </a:lnTo>
                  <a:lnTo>
                    <a:pt x="282" y="3582"/>
                  </a:lnTo>
                  <a:lnTo>
                    <a:pt x="282" y="3619"/>
                  </a:lnTo>
                  <a:lnTo>
                    <a:pt x="282" y="3657"/>
                  </a:lnTo>
                  <a:lnTo>
                    <a:pt x="301" y="3694"/>
                  </a:lnTo>
                  <a:lnTo>
                    <a:pt x="338" y="3713"/>
                  </a:lnTo>
                  <a:lnTo>
                    <a:pt x="432" y="3732"/>
                  </a:lnTo>
                  <a:lnTo>
                    <a:pt x="845" y="3750"/>
                  </a:lnTo>
                  <a:lnTo>
                    <a:pt x="1051" y="3732"/>
                  </a:lnTo>
                  <a:lnTo>
                    <a:pt x="1257" y="3713"/>
                  </a:lnTo>
                  <a:lnTo>
                    <a:pt x="1463" y="3657"/>
                  </a:lnTo>
                  <a:lnTo>
                    <a:pt x="1688" y="3769"/>
                  </a:lnTo>
                  <a:lnTo>
                    <a:pt x="1763" y="3825"/>
                  </a:lnTo>
                  <a:lnTo>
                    <a:pt x="1801" y="3882"/>
                  </a:lnTo>
                  <a:lnTo>
                    <a:pt x="1820" y="3938"/>
                  </a:lnTo>
                  <a:lnTo>
                    <a:pt x="1820" y="4013"/>
                  </a:lnTo>
                  <a:lnTo>
                    <a:pt x="1782" y="4069"/>
                  </a:lnTo>
                  <a:lnTo>
                    <a:pt x="1745" y="4125"/>
                  </a:lnTo>
                  <a:lnTo>
                    <a:pt x="1670" y="4182"/>
                  </a:lnTo>
                  <a:lnTo>
                    <a:pt x="1538" y="4294"/>
                  </a:lnTo>
                  <a:lnTo>
                    <a:pt x="1463" y="4351"/>
                  </a:lnTo>
                  <a:lnTo>
                    <a:pt x="1407" y="4407"/>
                  </a:lnTo>
                  <a:lnTo>
                    <a:pt x="1351" y="4501"/>
                  </a:lnTo>
                  <a:lnTo>
                    <a:pt x="1332" y="4576"/>
                  </a:lnTo>
                  <a:lnTo>
                    <a:pt x="676" y="4801"/>
                  </a:lnTo>
                  <a:lnTo>
                    <a:pt x="1" y="4988"/>
                  </a:lnTo>
                  <a:lnTo>
                    <a:pt x="413" y="5082"/>
                  </a:lnTo>
                  <a:lnTo>
                    <a:pt x="845" y="5138"/>
                  </a:lnTo>
                  <a:lnTo>
                    <a:pt x="1276" y="5176"/>
                  </a:lnTo>
                  <a:lnTo>
                    <a:pt x="1707" y="5194"/>
                  </a:lnTo>
                  <a:lnTo>
                    <a:pt x="1820" y="5232"/>
                  </a:lnTo>
                  <a:lnTo>
                    <a:pt x="1951" y="5269"/>
                  </a:lnTo>
                  <a:lnTo>
                    <a:pt x="2213" y="5344"/>
                  </a:lnTo>
                  <a:lnTo>
                    <a:pt x="2120" y="5476"/>
                  </a:lnTo>
                  <a:lnTo>
                    <a:pt x="2045" y="5607"/>
                  </a:lnTo>
                  <a:lnTo>
                    <a:pt x="1988" y="5757"/>
                  </a:lnTo>
                  <a:lnTo>
                    <a:pt x="1970" y="5907"/>
                  </a:lnTo>
                  <a:lnTo>
                    <a:pt x="1970" y="5944"/>
                  </a:lnTo>
                  <a:lnTo>
                    <a:pt x="1726" y="6132"/>
                  </a:lnTo>
                  <a:lnTo>
                    <a:pt x="1482" y="6282"/>
                  </a:lnTo>
                  <a:lnTo>
                    <a:pt x="1220" y="6432"/>
                  </a:lnTo>
                  <a:lnTo>
                    <a:pt x="938" y="6563"/>
                  </a:lnTo>
                  <a:lnTo>
                    <a:pt x="1145" y="6601"/>
                  </a:lnTo>
                  <a:lnTo>
                    <a:pt x="1351" y="6638"/>
                  </a:lnTo>
                  <a:lnTo>
                    <a:pt x="1557" y="6638"/>
                  </a:lnTo>
                  <a:lnTo>
                    <a:pt x="1763" y="6619"/>
                  </a:lnTo>
                  <a:lnTo>
                    <a:pt x="1970" y="6582"/>
                  </a:lnTo>
                  <a:lnTo>
                    <a:pt x="2157" y="6526"/>
                  </a:lnTo>
                  <a:lnTo>
                    <a:pt x="2363" y="6451"/>
                  </a:lnTo>
                  <a:lnTo>
                    <a:pt x="2532" y="6357"/>
                  </a:lnTo>
                  <a:lnTo>
                    <a:pt x="2645" y="6282"/>
                  </a:lnTo>
                  <a:lnTo>
                    <a:pt x="2795" y="6188"/>
                  </a:lnTo>
                  <a:lnTo>
                    <a:pt x="2926" y="6076"/>
                  </a:lnTo>
                  <a:lnTo>
                    <a:pt x="3038" y="5944"/>
                  </a:lnTo>
                  <a:lnTo>
                    <a:pt x="3151" y="5813"/>
                  </a:lnTo>
                  <a:lnTo>
                    <a:pt x="3132" y="5794"/>
                  </a:lnTo>
                  <a:lnTo>
                    <a:pt x="4014" y="4876"/>
                  </a:lnTo>
                  <a:lnTo>
                    <a:pt x="4107" y="4744"/>
                  </a:lnTo>
                  <a:lnTo>
                    <a:pt x="4145" y="4688"/>
                  </a:lnTo>
                  <a:lnTo>
                    <a:pt x="4164" y="4594"/>
                  </a:lnTo>
                  <a:lnTo>
                    <a:pt x="4145" y="4557"/>
                  </a:lnTo>
                  <a:lnTo>
                    <a:pt x="4126" y="4501"/>
                  </a:lnTo>
                  <a:lnTo>
                    <a:pt x="4089" y="4407"/>
                  </a:lnTo>
                  <a:lnTo>
                    <a:pt x="4014" y="4313"/>
                  </a:lnTo>
                  <a:lnTo>
                    <a:pt x="3976" y="4200"/>
                  </a:lnTo>
                  <a:lnTo>
                    <a:pt x="3957" y="4107"/>
                  </a:lnTo>
                  <a:lnTo>
                    <a:pt x="3976" y="3994"/>
                  </a:lnTo>
                  <a:lnTo>
                    <a:pt x="4032" y="3900"/>
                  </a:lnTo>
                  <a:lnTo>
                    <a:pt x="4070" y="3807"/>
                  </a:lnTo>
                  <a:lnTo>
                    <a:pt x="4126" y="3694"/>
                  </a:lnTo>
                  <a:lnTo>
                    <a:pt x="4164" y="3600"/>
                  </a:lnTo>
                  <a:lnTo>
                    <a:pt x="4182" y="3488"/>
                  </a:lnTo>
                  <a:lnTo>
                    <a:pt x="4164" y="3394"/>
                  </a:lnTo>
                  <a:lnTo>
                    <a:pt x="4145" y="3338"/>
                  </a:lnTo>
                  <a:lnTo>
                    <a:pt x="4107" y="3282"/>
                  </a:lnTo>
                  <a:lnTo>
                    <a:pt x="4032" y="3169"/>
                  </a:lnTo>
                  <a:lnTo>
                    <a:pt x="3939" y="3075"/>
                  </a:lnTo>
                  <a:lnTo>
                    <a:pt x="3920" y="3019"/>
                  </a:lnTo>
                  <a:lnTo>
                    <a:pt x="3882" y="2963"/>
                  </a:lnTo>
                  <a:lnTo>
                    <a:pt x="3882" y="2888"/>
                  </a:lnTo>
                  <a:lnTo>
                    <a:pt x="3882" y="2813"/>
                  </a:lnTo>
                  <a:lnTo>
                    <a:pt x="3920" y="2682"/>
                  </a:lnTo>
                  <a:lnTo>
                    <a:pt x="3995" y="2532"/>
                  </a:lnTo>
                  <a:lnTo>
                    <a:pt x="4051" y="2400"/>
                  </a:lnTo>
                  <a:lnTo>
                    <a:pt x="4089" y="2325"/>
                  </a:lnTo>
                  <a:lnTo>
                    <a:pt x="4107" y="2232"/>
                  </a:lnTo>
                  <a:lnTo>
                    <a:pt x="4107" y="2063"/>
                  </a:lnTo>
                  <a:lnTo>
                    <a:pt x="4051" y="1894"/>
                  </a:lnTo>
                  <a:lnTo>
                    <a:pt x="4014" y="1800"/>
                  </a:lnTo>
                  <a:lnTo>
                    <a:pt x="3976" y="1725"/>
                  </a:lnTo>
                  <a:lnTo>
                    <a:pt x="3920" y="1669"/>
                  </a:lnTo>
                  <a:lnTo>
                    <a:pt x="3864" y="1613"/>
                  </a:lnTo>
                  <a:lnTo>
                    <a:pt x="3714" y="1519"/>
                  </a:lnTo>
                  <a:lnTo>
                    <a:pt x="3545" y="1463"/>
                  </a:lnTo>
                  <a:lnTo>
                    <a:pt x="3451" y="1444"/>
                  </a:lnTo>
                  <a:lnTo>
                    <a:pt x="3376" y="1444"/>
                  </a:lnTo>
                  <a:lnTo>
                    <a:pt x="3413" y="1331"/>
                  </a:lnTo>
                  <a:lnTo>
                    <a:pt x="3432" y="1200"/>
                  </a:lnTo>
                  <a:lnTo>
                    <a:pt x="3451" y="1088"/>
                  </a:lnTo>
                  <a:lnTo>
                    <a:pt x="3451" y="956"/>
                  </a:lnTo>
                  <a:lnTo>
                    <a:pt x="3432" y="844"/>
                  </a:lnTo>
                  <a:lnTo>
                    <a:pt x="3413" y="713"/>
                  </a:lnTo>
                  <a:lnTo>
                    <a:pt x="3357" y="600"/>
                  </a:lnTo>
                  <a:lnTo>
                    <a:pt x="3301" y="488"/>
                  </a:lnTo>
                  <a:lnTo>
                    <a:pt x="3245" y="394"/>
                  </a:lnTo>
                  <a:lnTo>
                    <a:pt x="3151" y="300"/>
                  </a:lnTo>
                  <a:lnTo>
                    <a:pt x="3057" y="225"/>
                  </a:lnTo>
                  <a:lnTo>
                    <a:pt x="2963" y="150"/>
                  </a:lnTo>
                  <a:lnTo>
                    <a:pt x="2851" y="94"/>
                  </a:lnTo>
                  <a:lnTo>
                    <a:pt x="2738" y="38"/>
                  </a:lnTo>
                  <a:lnTo>
                    <a:pt x="2626" y="19"/>
                  </a:lnTo>
                  <a:lnTo>
                    <a:pt x="24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14;p36">
              <a:extLst>
                <a:ext uri="{FF2B5EF4-FFF2-40B4-BE49-F238E27FC236}">
                  <a16:creationId xmlns:a16="http://schemas.microsoft.com/office/drawing/2014/main" id="{A141380B-7B07-3AB6-2989-555F0B9A9C44}"/>
                </a:ext>
              </a:extLst>
            </p:cNvPr>
            <p:cNvSpPr/>
            <p:nvPr/>
          </p:nvSpPr>
          <p:spPr>
            <a:xfrm>
              <a:off x="3139114" y="2225559"/>
              <a:ext cx="61510" cy="43478"/>
            </a:xfrm>
            <a:custGeom>
              <a:avLst/>
              <a:gdLst/>
              <a:ahLst/>
              <a:cxnLst/>
              <a:rect l="l" t="t" r="r" b="b"/>
              <a:pathLst>
                <a:path w="1726" h="1220" extrusionOk="0">
                  <a:moveTo>
                    <a:pt x="1726" y="1"/>
                  </a:moveTo>
                  <a:lnTo>
                    <a:pt x="1463" y="76"/>
                  </a:lnTo>
                  <a:lnTo>
                    <a:pt x="1219" y="169"/>
                  </a:lnTo>
                  <a:lnTo>
                    <a:pt x="976" y="282"/>
                  </a:lnTo>
                  <a:lnTo>
                    <a:pt x="751" y="432"/>
                  </a:lnTo>
                  <a:lnTo>
                    <a:pt x="526" y="601"/>
                  </a:lnTo>
                  <a:lnTo>
                    <a:pt x="338" y="788"/>
                  </a:lnTo>
                  <a:lnTo>
                    <a:pt x="169" y="995"/>
                  </a:lnTo>
                  <a:lnTo>
                    <a:pt x="0" y="1220"/>
                  </a:lnTo>
                  <a:lnTo>
                    <a:pt x="357" y="1051"/>
                  </a:lnTo>
                  <a:lnTo>
                    <a:pt x="713" y="938"/>
                  </a:lnTo>
                  <a:lnTo>
                    <a:pt x="1069" y="826"/>
                  </a:lnTo>
                  <a:lnTo>
                    <a:pt x="1444" y="751"/>
                  </a:lnTo>
                  <a:lnTo>
                    <a:pt x="17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15;p36">
              <a:extLst>
                <a:ext uri="{FF2B5EF4-FFF2-40B4-BE49-F238E27FC236}">
                  <a16:creationId xmlns:a16="http://schemas.microsoft.com/office/drawing/2014/main" id="{DD6DCE9E-DE2F-CEBE-EE52-46604006F98C}"/>
                </a:ext>
              </a:extLst>
            </p:cNvPr>
            <p:cNvSpPr/>
            <p:nvPr/>
          </p:nvSpPr>
          <p:spPr>
            <a:xfrm>
              <a:off x="3054900" y="2186142"/>
              <a:ext cx="171131" cy="98253"/>
            </a:xfrm>
            <a:custGeom>
              <a:avLst/>
              <a:gdLst/>
              <a:ahLst/>
              <a:cxnLst/>
              <a:rect l="l" t="t" r="r" b="b"/>
              <a:pathLst>
                <a:path w="4802" h="2757" extrusionOk="0">
                  <a:moveTo>
                    <a:pt x="2382" y="0"/>
                  </a:moveTo>
                  <a:lnTo>
                    <a:pt x="2195" y="19"/>
                  </a:lnTo>
                  <a:lnTo>
                    <a:pt x="2026" y="57"/>
                  </a:lnTo>
                  <a:lnTo>
                    <a:pt x="1857" y="132"/>
                  </a:lnTo>
                  <a:lnTo>
                    <a:pt x="1688" y="225"/>
                  </a:lnTo>
                  <a:lnTo>
                    <a:pt x="1538" y="338"/>
                  </a:lnTo>
                  <a:lnTo>
                    <a:pt x="1238" y="563"/>
                  </a:lnTo>
                  <a:lnTo>
                    <a:pt x="957" y="825"/>
                  </a:lnTo>
                  <a:lnTo>
                    <a:pt x="676" y="1069"/>
                  </a:lnTo>
                  <a:lnTo>
                    <a:pt x="507" y="1163"/>
                  </a:lnTo>
                  <a:lnTo>
                    <a:pt x="357" y="1238"/>
                  </a:lnTo>
                  <a:lnTo>
                    <a:pt x="188" y="1313"/>
                  </a:lnTo>
                  <a:lnTo>
                    <a:pt x="1" y="1350"/>
                  </a:lnTo>
                  <a:lnTo>
                    <a:pt x="38" y="1613"/>
                  </a:lnTo>
                  <a:lnTo>
                    <a:pt x="95" y="1894"/>
                  </a:lnTo>
                  <a:lnTo>
                    <a:pt x="132" y="2007"/>
                  </a:lnTo>
                  <a:lnTo>
                    <a:pt x="188" y="2138"/>
                  </a:lnTo>
                  <a:lnTo>
                    <a:pt x="245" y="2251"/>
                  </a:lnTo>
                  <a:lnTo>
                    <a:pt x="320" y="2363"/>
                  </a:lnTo>
                  <a:lnTo>
                    <a:pt x="413" y="2476"/>
                  </a:lnTo>
                  <a:lnTo>
                    <a:pt x="526" y="2569"/>
                  </a:lnTo>
                  <a:lnTo>
                    <a:pt x="638" y="2644"/>
                  </a:lnTo>
                  <a:lnTo>
                    <a:pt x="751" y="2701"/>
                  </a:lnTo>
                  <a:lnTo>
                    <a:pt x="882" y="2738"/>
                  </a:lnTo>
                  <a:lnTo>
                    <a:pt x="1013" y="2757"/>
                  </a:lnTo>
                  <a:lnTo>
                    <a:pt x="1145" y="2738"/>
                  </a:lnTo>
                  <a:lnTo>
                    <a:pt x="1276" y="2719"/>
                  </a:lnTo>
                  <a:lnTo>
                    <a:pt x="1388" y="2663"/>
                  </a:lnTo>
                  <a:lnTo>
                    <a:pt x="1482" y="2607"/>
                  </a:lnTo>
                  <a:lnTo>
                    <a:pt x="1651" y="2438"/>
                  </a:lnTo>
                  <a:lnTo>
                    <a:pt x="1820" y="2288"/>
                  </a:lnTo>
                  <a:lnTo>
                    <a:pt x="1913" y="2213"/>
                  </a:lnTo>
                  <a:lnTo>
                    <a:pt x="2007" y="2138"/>
                  </a:lnTo>
                  <a:lnTo>
                    <a:pt x="2120" y="2082"/>
                  </a:lnTo>
                  <a:lnTo>
                    <a:pt x="2232" y="2026"/>
                  </a:lnTo>
                  <a:lnTo>
                    <a:pt x="2363" y="2007"/>
                  </a:lnTo>
                  <a:lnTo>
                    <a:pt x="2476" y="1988"/>
                  </a:lnTo>
                  <a:lnTo>
                    <a:pt x="2739" y="1988"/>
                  </a:lnTo>
                  <a:lnTo>
                    <a:pt x="2982" y="2044"/>
                  </a:lnTo>
                  <a:lnTo>
                    <a:pt x="3226" y="2119"/>
                  </a:lnTo>
                  <a:lnTo>
                    <a:pt x="3451" y="2213"/>
                  </a:lnTo>
                  <a:lnTo>
                    <a:pt x="3676" y="2344"/>
                  </a:lnTo>
                  <a:lnTo>
                    <a:pt x="3901" y="2476"/>
                  </a:lnTo>
                  <a:lnTo>
                    <a:pt x="4051" y="2532"/>
                  </a:lnTo>
                  <a:lnTo>
                    <a:pt x="4220" y="2569"/>
                  </a:lnTo>
                  <a:lnTo>
                    <a:pt x="4351" y="2588"/>
                  </a:lnTo>
                  <a:lnTo>
                    <a:pt x="4464" y="2588"/>
                  </a:lnTo>
                  <a:lnTo>
                    <a:pt x="4576" y="2569"/>
                  </a:lnTo>
                  <a:lnTo>
                    <a:pt x="4670" y="2551"/>
                  </a:lnTo>
                  <a:lnTo>
                    <a:pt x="4726" y="2494"/>
                  </a:lnTo>
                  <a:lnTo>
                    <a:pt x="4782" y="2438"/>
                  </a:lnTo>
                  <a:lnTo>
                    <a:pt x="4801" y="2363"/>
                  </a:lnTo>
                  <a:lnTo>
                    <a:pt x="4801" y="2269"/>
                  </a:lnTo>
                  <a:lnTo>
                    <a:pt x="4782" y="2157"/>
                  </a:lnTo>
                  <a:lnTo>
                    <a:pt x="4745" y="2044"/>
                  </a:lnTo>
                  <a:lnTo>
                    <a:pt x="4670" y="1913"/>
                  </a:lnTo>
                  <a:lnTo>
                    <a:pt x="4576" y="1763"/>
                  </a:lnTo>
                  <a:lnTo>
                    <a:pt x="4464" y="1613"/>
                  </a:lnTo>
                  <a:lnTo>
                    <a:pt x="4314" y="1463"/>
                  </a:lnTo>
                  <a:lnTo>
                    <a:pt x="4182" y="1407"/>
                  </a:lnTo>
                  <a:lnTo>
                    <a:pt x="4051" y="1332"/>
                  </a:lnTo>
                  <a:lnTo>
                    <a:pt x="3939" y="1238"/>
                  </a:lnTo>
                  <a:lnTo>
                    <a:pt x="3845" y="1144"/>
                  </a:lnTo>
                  <a:lnTo>
                    <a:pt x="3639" y="938"/>
                  </a:lnTo>
                  <a:lnTo>
                    <a:pt x="3451" y="694"/>
                  </a:lnTo>
                  <a:lnTo>
                    <a:pt x="3245" y="469"/>
                  </a:lnTo>
                  <a:lnTo>
                    <a:pt x="3039" y="282"/>
                  </a:lnTo>
                  <a:lnTo>
                    <a:pt x="2945" y="188"/>
                  </a:lnTo>
                  <a:lnTo>
                    <a:pt x="2814" y="113"/>
                  </a:lnTo>
                  <a:lnTo>
                    <a:pt x="2701" y="57"/>
                  </a:lnTo>
                  <a:lnTo>
                    <a:pt x="2551" y="19"/>
                  </a:lnTo>
                  <a:lnTo>
                    <a:pt x="2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6;p36">
              <a:extLst>
                <a:ext uri="{FF2B5EF4-FFF2-40B4-BE49-F238E27FC236}">
                  <a16:creationId xmlns:a16="http://schemas.microsoft.com/office/drawing/2014/main" id="{CD117AD2-A250-A93A-B3C6-4A1D36820655}"/>
                </a:ext>
              </a:extLst>
            </p:cNvPr>
            <p:cNvSpPr/>
            <p:nvPr/>
          </p:nvSpPr>
          <p:spPr>
            <a:xfrm>
              <a:off x="3203941" y="2238923"/>
              <a:ext cx="44796" cy="31468"/>
            </a:xfrm>
            <a:custGeom>
              <a:avLst/>
              <a:gdLst/>
              <a:ahLst/>
              <a:cxnLst/>
              <a:rect l="l" t="t" r="r" b="b"/>
              <a:pathLst>
                <a:path w="1257" h="883" extrusionOk="0">
                  <a:moveTo>
                    <a:pt x="19" y="1"/>
                  </a:moveTo>
                  <a:lnTo>
                    <a:pt x="0" y="113"/>
                  </a:lnTo>
                  <a:lnTo>
                    <a:pt x="0" y="207"/>
                  </a:lnTo>
                  <a:lnTo>
                    <a:pt x="19" y="320"/>
                  </a:lnTo>
                  <a:lnTo>
                    <a:pt x="57" y="413"/>
                  </a:lnTo>
                  <a:lnTo>
                    <a:pt x="113" y="526"/>
                  </a:lnTo>
                  <a:lnTo>
                    <a:pt x="188" y="601"/>
                  </a:lnTo>
                  <a:lnTo>
                    <a:pt x="282" y="676"/>
                  </a:lnTo>
                  <a:lnTo>
                    <a:pt x="375" y="732"/>
                  </a:lnTo>
                  <a:lnTo>
                    <a:pt x="469" y="788"/>
                  </a:lnTo>
                  <a:lnTo>
                    <a:pt x="582" y="826"/>
                  </a:lnTo>
                  <a:lnTo>
                    <a:pt x="807" y="863"/>
                  </a:lnTo>
                  <a:lnTo>
                    <a:pt x="1032" y="882"/>
                  </a:lnTo>
                  <a:lnTo>
                    <a:pt x="1257" y="882"/>
                  </a:lnTo>
                  <a:lnTo>
                    <a:pt x="919" y="695"/>
                  </a:lnTo>
                  <a:lnTo>
                    <a:pt x="600" y="470"/>
                  </a:lnTo>
                  <a:lnTo>
                    <a:pt x="300" y="245"/>
                  </a:lnTo>
                  <a:lnTo>
                    <a:pt x="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7;p36">
              <a:extLst>
                <a:ext uri="{FF2B5EF4-FFF2-40B4-BE49-F238E27FC236}">
                  <a16:creationId xmlns:a16="http://schemas.microsoft.com/office/drawing/2014/main" id="{8F60710E-92E5-4212-BE65-0F82938863A3}"/>
                </a:ext>
              </a:extLst>
            </p:cNvPr>
            <p:cNvSpPr/>
            <p:nvPr/>
          </p:nvSpPr>
          <p:spPr>
            <a:xfrm>
              <a:off x="2376588" y="1285943"/>
              <a:ext cx="652273" cy="1734192"/>
            </a:xfrm>
            <a:custGeom>
              <a:avLst/>
              <a:gdLst/>
              <a:ahLst/>
              <a:cxnLst/>
              <a:rect l="l" t="t" r="r" b="b"/>
              <a:pathLst>
                <a:path w="18303" h="48662" extrusionOk="0">
                  <a:moveTo>
                    <a:pt x="2551" y="1"/>
                  </a:moveTo>
                  <a:lnTo>
                    <a:pt x="1" y="320"/>
                  </a:lnTo>
                  <a:lnTo>
                    <a:pt x="245" y="1032"/>
                  </a:lnTo>
                  <a:lnTo>
                    <a:pt x="451" y="1726"/>
                  </a:lnTo>
                  <a:lnTo>
                    <a:pt x="638" y="2439"/>
                  </a:lnTo>
                  <a:lnTo>
                    <a:pt x="770" y="3170"/>
                  </a:lnTo>
                  <a:lnTo>
                    <a:pt x="901" y="3901"/>
                  </a:lnTo>
                  <a:lnTo>
                    <a:pt x="995" y="4633"/>
                  </a:lnTo>
                  <a:lnTo>
                    <a:pt x="1070" y="5383"/>
                  </a:lnTo>
                  <a:lnTo>
                    <a:pt x="1126" y="6114"/>
                  </a:lnTo>
                  <a:lnTo>
                    <a:pt x="1163" y="6864"/>
                  </a:lnTo>
                  <a:lnTo>
                    <a:pt x="1182" y="7633"/>
                  </a:lnTo>
                  <a:lnTo>
                    <a:pt x="1201" y="9133"/>
                  </a:lnTo>
                  <a:lnTo>
                    <a:pt x="1182" y="10652"/>
                  </a:lnTo>
                  <a:lnTo>
                    <a:pt x="1163" y="12152"/>
                  </a:lnTo>
                  <a:lnTo>
                    <a:pt x="1163" y="13652"/>
                  </a:lnTo>
                  <a:lnTo>
                    <a:pt x="1182" y="14402"/>
                  </a:lnTo>
                  <a:lnTo>
                    <a:pt x="1201" y="15171"/>
                  </a:lnTo>
                  <a:lnTo>
                    <a:pt x="1238" y="15921"/>
                  </a:lnTo>
                  <a:lnTo>
                    <a:pt x="1295" y="16671"/>
                  </a:lnTo>
                  <a:lnTo>
                    <a:pt x="1370" y="17421"/>
                  </a:lnTo>
                  <a:lnTo>
                    <a:pt x="1463" y="18171"/>
                  </a:lnTo>
                  <a:lnTo>
                    <a:pt x="1595" y="18903"/>
                  </a:lnTo>
                  <a:lnTo>
                    <a:pt x="1745" y="19634"/>
                  </a:lnTo>
                  <a:lnTo>
                    <a:pt x="1914" y="20346"/>
                  </a:lnTo>
                  <a:lnTo>
                    <a:pt x="2120" y="21059"/>
                  </a:lnTo>
                  <a:lnTo>
                    <a:pt x="2364" y="21734"/>
                  </a:lnTo>
                  <a:lnTo>
                    <a:pt x="2626" y="22409"/>
                  </a:lnTo>
                  <a:lnTo>
                    <a:pt x="2945" y="23065"/>
                  </a:lnTo>
                  <a:lnTo>
                    <a:pt x="3114" y="23384"/>
                  </a:lnTo>
                  <a:lnTo>
                    <a:pt x="3301" y="23703"/>
                  </a:lnTo>
                  <a:lnTo>
                    <a:pt x="3601" y="24172"/>
                  </a:lnTo>
                  <a:lnTo>
                    <a:pt x="3901" y="24641"/>
                  </a:lnTo>
                  <a:lnTo>
                    <a:pt x="4239" y="25091"/>
                  </a:lnTo>
                  <a:lnTo>
                    <a:pt x="4576" y="25541"/>
                  </a:lnTo>
                  <a:lnTo>
                    <a:pt x="5251" y="26441"/>
                  </a:lnTo>
                  <a:lnTo>
                    <a:pt x="5589" y="26891"/>
                  </a:lnTo>
                  <a:lnTo>
                    <a:pt x="5926" y="27341"/>
                  </a:lnTo>
                  <a:lnTo>
                    <a:pt x="6245" y="27791"/>
                  </a:lnTo>
                  <a:lnTo>
                    <a:pt x="6526" y="28260"/>
                  </a:lnTo>
                  <a:lnTo>
                    <a:pt x="6808" y="28728"/>
                  </a:lnTo>
                  <a:lnTo>
                    <a:pt x="7033" y="29216"/>
                  </a:lnTo>
                  <a:lnTo>
                    <a:pt x="7239" y="29722"/>
                  </a:lnTo>
                  <a:lnTo>
                    <a:pt x="7333" y="29985"/>
                  </a:lnTo>
                  <a:lnTo>
                    <a:pt x="7408" y="30229"/>
                  </a:lnTo>
                  <a:lnTo>
                    <a:pt x="7483" y="30510"/>
                  </a:lnTo>
                  <a:lnTo>
                    <a:pt x="7539" y="30772"/>
                  </a:lnTo>
                  <a:lnTo>
                    <a:pt x="7577" y="31054"/>
                  </a:lnTo>
                  <a:lnTo>
                    <a:pt x="7614" y="31335"/>
                  </a:lnTo>
                  <a:lnTo>
                    <a:pt x="7633" y="31635"/>
                  </a:lnTo>
                  <a:lnTo>
                    <a:pt x="7633" y="31935"/>
                  </a:lnTo>
                  <a:lnTo>
                    <a:pt x="7633" y="32554"/>
                  </a:lnTo>
                  <a:lnTo>
                    <a:pt x="7633" y="33191"/>
                  </a:lnTo>
                  <a:lnTo>
                    <a:pt x="7652" y="33810"/>
                  </a:lnTo>
                  <a:lnTo>
                    <a:pt x="7670" y="34110"/>
                  </a:lnTo>
                  <a:lnTo>
                    <a:pt x="7708" y="34391"/>
                  </a:lnTo>
                  <a:lnTo>
                    <a:pt x="7783" y="34673"/>
                  </a:lnTo>
                  <a:lnTo>
                    <a:pt x="7858" y="34954"/>
                  </a:lnTo>
                  <a:lnTo>
                    <a:pt x="7952" y="35198"/>
                  </a:lnTo>
                  <a:lnTo>
                    <a:pt x="8102" y="35442"/>
                  </a:lnTo>
                  <a:lnTo>
                    <a:pt x="8252" y="35648"/>
                  </a:lnTo>
                  <a:lnTo>
                    <a:pt x="8458" y="35854"/>
                  </a:lnTo>
                  <a:lnTo>
                    <a:pt x="8627" y="35985"/>
                  </a:lnTo>
                  <a:lnTo>
                    <a:pt x="8814" y="36098"/>
                  </a:lnTo>
                  <a:lnTo>
                    <a:pt x="9189" y="36323"/>
                  </a:lnTo>
                  <a:lnTo>
                    <a:pt x="9377" y="36435"/>
                  </a:lnTo>
                  <a:lnTo>
                    <a:pt x="9564" y="36567"/>
                  </a:lnTo>
                  <a:lnTo>
                    <a:pt x="9714" y="36717"/>
                  </a:lnTo>
                  <a:lnTo>
                    <a:pt x="9845" y="36885"/>
                  </a:lnTo>
                  <a:lnTo>
                    <a:pt x="9939" y="37092"/>
                  </a:lnTo>
                  <a:lnTo>
                    <a:pt x="10014" y="37298"/>
                  </a:lnTo>
                  <a:lnTo>
                    <a:pt x="10052" y="37504"/>
                  </a:lnTo>
                  <a:lnTo>
                    <a:pt x="10052" y="37729"/>
                  </a:lnTo>
                  <a:lnTo>
                    <a:pt x="10033" y="37954"/>
                  </a:lnTo>
                  <a:lnTo>
                    <a:pt x="10014" y="38179"/>
                  </a:lnTo>
                  <a:lnTo>
                    <a:pt x="9920" y="38648"/>
                  </a:lnTo>
                  <a:lnTo>
                    <a:pt x="9808" y="39117"/>
                  </a:lnTo>
                  <a:lnTo>
                    <a:pt x="9752" y="39361"/>
                  </a:lnTo>
                  <a:lnTo>
                    <a:pt x="9714" y="39586"/>
                  </a:lnTo>
                  <a:lnTo>
                    <a:pt x="9695" y="39829"/>
                  </a:lnTo>
                  <a:lnTo>
                    <a:pt x="9695" y="40054"/>
                  </a:lnTo>
                  <a:lnTo>
                    <a:pt x="9714" y="40279"/>
                  </a:lnTo>
                  <a:lnTo>
                    <a:pt x="9770" y="40504"/>
                  </a:lnTo>
                  <a:lnTo>
                    <a:pt x="9845" y="40711"/>
                  </a:lnTo>
                  <a:lnTo>
                    <a:pt x="9939" y="40898"/>
                  </a:lnTo>
                  <a:lnTo>
                    <a:pt x="10070" y="41067"/>
                  </a:lnTo>
                  <a:lnTo>
                    <a:pt x="10202" y="41217"/>
                  </a:lnTo>
                  <a:lnTo>
                    <a:pt x="10352" y="41367"/>
                  </a:lnTo>
                  <a:lnTo>
                    <a:pt x="10521" y="41480"/>
                  </a:lnTo>
                  <a:lnTo>
                    <a:pt x="10896" y="41705"/>
                  </a:lnTo>
                  <a:lnTo>
                    <a:pt x="11683" y="42136"/>
                  </a:lnTo>
                  <a:lnTo>
                    <a:pt x="12058" y="42361"/>
                  </a:lnTo>
                  <a:lnTo>
                    <a:pt x="12227" y="42492"/>
                  </a:lnTo>
                  <a:lnTo>
                    <a:pt x="12396" y="42642"/>
                  </a:lnTo>
                  <a:lnTo>
                    <a:pt x="12621" y="42867"/>
                  </a:lnTo>
                  <a:lnTo>
                    <a:pt x="12808" y="43130"/>
                  </a:lnTo>
                  <a:lnTo>
                    <a:pt x="12977" y="43430"/>
                  </a:lnTo>
                  <a:lnTo>
                    <a:pt x="13127" y="43730"/>
                  </a:lnTo>
                  <a:lnTo>
                    <a:pt x="13240" y="44030"/>
                  </a:lnTo>
                  <a:lnTo>
                    <a:pt x="13352" y="44367"/>
                  </a:lnTo>
                  <a:lnTo>
                    <a:pt x="13446" y="44686"/>
                  </a:lnTo>
                  <a:lnTo>
                    <a:pt x="13521" y="45024"/>
                  </a:lnTo>
                  <a:lnTo>
                    <a:pt x="13671" y="45699"/>
                  </a:lnTo>
                  <a:lnTo>
                    <a:pt x="13840" y="46355"/>
                  </a:lnTo>
                  <a:lnTo>
                    <a:pt x="13933" y="46674"/>
                  </a:lnTo>
                  <a:lnTo>
                    <a:pt x="14046" y="46993"/>
                  </a:lnTo>
                  <a:lnTo>
                    <a:pt x="14196" y="47293"/>
                  </a:lnTo>
                  <a:lnTo>
                    <a:pt x="14346" y="47574"/>
                  </a:lnTo>
                  <a:lnTo>
                    <a:pt x="14533" y="47855"/>
                  </a:lnTo>
                  <a:lnTo>
                    <a:pt x="14777" y="48099"/>
                  </a:lnTo>
                  <a:lnTo>
                    <a:pt x="14890" y="48211"/>
                  </a:lnTo>
                  <a:lnTo>
                    <a:pt x="15021" y="48305"/>
                  </a:lnTo>
                  <a:lnTo>
                    <a:pt x="15152" y="48399"/>
                  </a:lnTo>
                  <a:lnTo>
                    <a:pt x="15302" y="48474"/>
                  </a:lnTo>
                  <a:lnTo>
                    <a:pt x="15433" y="48549"/>
                  </a:lnTo>
                  <a:lnTo>
                    <a:pt x="15583" y="48586"/>
                  </a:lnTo>
                  <a:lnTo>
                    <a:pt x="15733" y="48624"/>
                  </a:lnTo>
                  <a:lnTo>
                    <a:pt x="15883" y="48661"/>
                  </a:lnTo>
                  <a:lnTo>
                    <a:pt x="16184" y="48661"/>
                  </a:lnTo>
                  <a:lnTo>
                    <a:pt x="16334" y="48624"/>
                  </a:lnTo>
                  <a:lnTo>
                    <a:pt x="16484" y="48586"/>
                  </a:lnTo>
                  <a:lnTo>
                    <a:pt x="16915" y="30679"/>
                  </a:lnTo>
                  <a:lnTo>
                    <a:pt x="16934" y="30116"/>
                  </a:lnTo>
                  <a:lnTo>
                    <a:pt x="16971" y="29553"/>
                  </a:lnTo>
                  <a:lnTo>
                    <a:pt x="17065" y="29010"/>
                  </a:lnTo>
                  <a:lnTo>
                    <a:pt x="17121" y="28728"/>
                  </a:lnTo>
                  <a:lnTo>
                    <a:pt x="17177" y="28466"/>
                  </a:lnTo>
                  <a:lnTo>
                    <a:pt x="17271" y="28203"/>
                  </a:lnTo>
                  <a:lnTo>
                    <a:pt x="17365" y="27960"/>
                  </a:lnTo>
                  <a:lnTo>
                    <a:pt x="17477" y="27735"/>
                  </a:lnTo>
                  <a:lnTo>
                    <a:pt x="17609" y="27510"/>
                  </a:lnTo>
                  <a:lnTo>
                    <a:pt x="17740" y="27322"/>
                  </a:lnTo>
                  <a:lnTo>
                    <a:pt x="17909" y="27135"/>
                  </a:lnTo>
                  <a:lnTo>
                    <a:pt x="18096" y="26985"/>
                  </a:lnTo>
                  <a:lnTo>
                    <a:pt x="18302" y="26834"/>
                  </a:lnTo>
                  <a:lnTo>
                    <a:pt x="17740" y="26534"/>
                  </a:lnTo>
                  <a:lnTo>
                    <a:pt x="17177" y="26216"/>
                  </a:lnTo>
                  <a:lnTo>
                    <a:pt x="16634" y="25859"/>
                  </a:lnTo>
                  <a:lnTo>
                    <a:pt x="16109" y="25466"/>
                  </a:lnTo>
                  <a:lnTo>
                    <a:pt x="15583" y="25053"/>
                  </a:lnTo>
                  <a:lnTo>
                    <a:pt x="15096" y="24622"/>
                  </a:lnTo>
                  <a:lnTo>
                    <a:pt x="14608" y="24172"/>
                  </a:lnTo>
                  <a:lnTo>
                    <a:pt x="14140" y="23684"/>
                  </a:lnTo>
                  <a:lnTo>
                    <a:pt x="13690" y="23197"/>
                  </a:lnTo>
                  <a:lnTo>
                    <a:pt x="13258" y="22672"/>
                  </a:lnTo>
                  <a:lnTo>
                    <a:pt x="12846" y="22147"/>
                  </a:lnTo>
                  <a:lnTo>
                    <a:pt x="12452" y="21603"/>
                  </a:lnTo>
                  <a:lnTo>
                    <a:pt x="12077" y="21040"/>
                  </a:lnTo>
                  <a:lnTo>
                    <a:pt x="11702" y="20459"/>
                  </a:lnTo>
                  <a:lnTo>
                    <a:pt x="11364" y="19859"/>
                  </a:lnTo>
                  <a:lnTo>
                    <a:pt x="11027" y="19278"/>
                  </a:lnTo>
                  <a:lnTo>
                    <a:pt x="10727" y="18659"/>
                  </a:lnTo>
                  <a:lnTo>
                    <a:pt x="10427" y="18040"/>
                  </a:lnTo>
                  <a:lnTo>
                    <a:pt x="10145" y="17421"/>
                  </a:lnTo>
                  <a:lnTo>
                    <a:pt x="9883" y="16784"/>
                  </a:lnTo>
                  <a:lnTo>
                    <a:pt x="9620" y="16146"/>
                  </a:lnTo>
                  <a:lnTo>
                    <a:pt x="9395" y="15508"/>
                  </a:lnTo>
                  <a:lnTo>
                    <a:pt x="9152" y="14852"/>
                  </a:lnTo>
                  <a:lnTo>
                    <a:pt x="8945" y="14215"/>
                  </a:lnTo>
                  <a:lnTo>
                    <a:pt x="8533" y="12883"/>
                  </a:lnTo>
                  <a:lnTo>
                    <a:pt x="8158" y="11552"/>
                  </a:lnTo>
                  <a:lnTo>
                    <a:pt x="7820" y="10202"/>
                  </a:lnTo>
                  <a:lnTo>
                    <a:pt x="7502" y="8852"/>
                  </a:lnTo>
                  <a:lnTo>
                    <a:pt x="7220" y="7539"/>
                  </a:lnTo>
                  <a:lnTo>
                    <a:pt x="7051" y="6883"/>
                  </a:lnTo>
                  <a:lnTo>
                    <a:pt x="6901" y="6226"/>
                  </a:lnTo>
                  <a:lnTo>
                    <a:pt x="6714" y="5589"/>
                  </a:lnTo>
                  <a:lnTo>
                    <a:pt x="6508" y="4951"/>
                  </a:lnTo>
                  <a:lnTo>
                    <a:pt x="6283" y="4314"/>
                  </a:lnTo>
                  <a:lnTo>
                    <a:pt x="6020" y="3695"/>
                  </a:lnTo>
                  <a:lnTo>
                    <a:pt x="5720" y="3114"/>
                  </a:lnTo>
                  <a:lnTo>
                    <a:pt x="5570" y="2814"/>
                  </a:lnTo>
                  <a:lnTo>
                    <a:pt x="5383" y="2532"/>
                  </a:lnTo>
                  <a:lnTo>
                    <a:pt x="5214" y="2251"/>
                  </a:lnTo>
                  <a:lnTo>
                    <a:pt x="5008" y="1989"/>
                  </a:lnTo>
                  <a:lnTo>
                    <a:pt x="4801" y="1726"/>
                  </a:lnTo>
                  <a:lnTo>
                    <a:pt x="4595" y="1482"/>
                  </a:lnTo>
                  <a:lnTo>
                    <a:pt x="4370" y="1238"/>
                  </a:lnTo>
                  <a:lnTo>
                    <a:pt x="4145" y="1013"/>
                  </a:lnTo>
                  <a:lnTo>
                    <a:pt x="3901" y="807"/>
                  </a:lnTo>
                  <a:lnTo>
                    <a:pt x="3657" y="620"/>
                  </a:lnTo>
                  <a:lnTo>
                    <a:pt x="3395" y="432"/>
                  </a:lnTo>
                  <a:lnTo>
                    <a:pt x="3132" y="263"/>
                  </a:lnTo>
                  <a:lnTo>
                    <a:pt x="2851" y="132"/>
                  </a:lnTo>
                  <a:lnTo>
                    <a:pt x="2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8;p36">
              <a:extLst>
                <a:ext uri="{FF2B5EF4-FFF2-40B4-BE49-F238E27FC236}">
                  <a16:creationId xmlns:a16="http://schemas.microsoft.com/office/drawing/2014/main" id="{231FC0DD-BCEF-415B-F1CB-316637AEB52F}"/>
                </a:ext>
              </a:extLst>
            </p:cNvPr>
            <p:cNvSpPr/>
            <p:nvPr/>
          </p:nvSpPr>
          <p:spPr>
            <a:xfrm>
              <a:off x="2550362" y="1586021"/>
              <a:ext cx="150390" cy="930246"/>
            </a:xfrm>
            <a:custGeom>
              <a:avLst/>
              <a:gdLst/>
              <a:ahLst/>
              <a:cxnLst/>
              <a:rect l="l" t="t" r="r" b="b"/>
              <a:pathLst>
                <a:path w="4220" h="26103" extrusionOk="0">
                  <a:moveTo>
                    <a:pt x="300" y="0"/>
                  </a:moveTo>
                  <a:lnTo>
                    <a:pt x="207" y="1876"/>
                  </a:lnTo>
                  <a:lnTo>
                    <a:pt x="132" y="3751"/>
                  </a:lnTo>
                  <a:lnTo>
                    <a:pt x="75" y="5626"/>
                  </a:lnTo>
                  <a:lnTo>
                    <a:pt x="38" y="7501"/>
                  </a:lnTo>
                  <a:lnTo>
                    <a:pt x="19" y="9395"/>
                  </a:lnTo>
                  <a:lnTo>
                    <a:pt x="0" y="11270"/>
                  </a:lnTo>
                  <a:lnTo>
                    <a:pt x="19" y="13145"/>
                  </a:lnTo>
                  <a:lnTo>
                    <a:pt x="57" y="15020"/>
                  </a:lnTo>
                  <a:lnTo>
                    <a:pt x="75" y="15677"/>
                  </a:lnTo>
                  <a:lnTo>
                    <a:pt x="94" y="16014"/>
                  </a:lnTo>
                  <a:lnTo>
                    <a:pt x="132" y="16352"/>
                  </a:lnTo>
                  <a:lnTo>
                    <a:pt x="188" y="16671"/>
                  </a:lnTo>
                  <a:lnTo>
                    <a:pt x="282" y="16989"/>
                  </a:lnTo>
                  <a:lnTo>
                    <a:pt x="375" y="17289"/>
                  </a:lnTo>
                  <a:lnTo>
                    <a:pt x="525" y="17571"/>
                  </a:lnTo>
                  <a:lnTo>
                    <a:pt x="619" y="17739"/>
                  </a:lnTo>
                  <a:lnTo>
                    <a:pt x="713" y="17889"/>
                  </a:lnTo>
                  <a:lnTo>
                    <a:pt x="957" y="18171"/>
                  </a:lnTo>
                  <a:lnTo>
                    <a:pt x="1200" y="18433"/>
                  </a:lnTo>
                  <a:lnTo>
                    <a:pt x="1463" y="18696"/>
                  </a:lnTo>
                  <a:lnTo>
                    <a:pt x="1725" y="18940"/>
                  </a:lnTo>
                  <a:lnTo>
                    <a:pt x="1988" y="19202"/>
                  </a:lnTo>
                  <a:lnTo>
                    <a:pt x="2250" y="19465"/>
                  </a:lnTo>
                  <a:lnTo>
                    <a:pt x="2475" y="19765"/>
                  </a:lnTo>
                  <a:lnTo>
                    <a:pt x="2569" y="19915"/>
                  </a:lnTo>
                  <a:lnTo>
                    <a:pt x="2663" y="20102"/>
                  </a:lnTo>
                  <a:lnTo>
                    <a:pt x="2832" y="20458"/>
                  </a:lnTo>
                  <a:lnTo>
                    <a:pt x="2963" y="20815"/>
                  </a:lnTo>
                  <a:lnTo>
                    <a:pt x="3057" y="21208"/>
                  </a:lnTo>
                  <a:lnTo>
                    <a:pt x="3113" y="21602"/>
                  </a:lnTo>
                  <a:lnTo>
                    <a:pt x="3169" y="21996"/>
                  </a:lnTo>
                  <a:lnTo>
                    <a:pt x="3207" y="22409"/>
                  </a:lnTo>
                  <a:lnTo>
                    <a:pt x="3226" y="22821"/>
                  </a:lnTo>
                  <a:lnTo>
                    <a:pt x="3263" y="23665"/>
                  </a:lnTo>
                  <a:lnTo>
                    <a:pt x="3282" y="24096"/>
                  </a:lnTo>
                  <a:lnTo>
                    <a:pt x="3319" y="24509"/>
                  </a:lnTo>
                  <a:lnTo>
                    <a:pt x="3376" y="24921"/>
                  </a:lnTo>
                  <a:lnTo>
                    <a:pt x="3432" y="25315"/>
                  </a:lnTo>
                  <a:lnTo>
                    <a:pt x="3544" y="25709"/>
                  </a:lnTo>
                  <a:lnTo>
                    <a:pt x="3676" y="26103"/>
                  </a:lnTo>
                  <a:lnTo>
                    <a:pt x="3657" y="24884"/>
                  </a:lnTo>
                  <a:lnTo>
                    <a:pt x="3657" y="23684"/>
                  </a:lnTo>
                  <a:lnTo>
                    <a:pt x="3676" y="22484"/>
                  </a:lnTo>
                  <a:lnTo>
                    <a:pt x="3732" y="21265"/>
                  </a:lnTo>
                  <a:lnTo>
                    <a:pt x="3788" y="20065"/>
                  </a:lnTo>
                  <a:lnTo>
                    <a:pt x="3882" y="18865"/>
                  </a:lnTo>
                  <a:lnTo>
                    <a:pt x="3994" y="17664"/>
                  </a:lnTo>
                  <a:lnTo>
                    <a:pt x="4144" y="16464"/>
                  </a:lnTo>
                  <a:lnTo>
                    <a:pt x="4201" y="15977"/>
                  </a:lnTo>
                  <a:lnTo>
                    <a:pt x="4219" y="15714"/>
                  </a:lnTo>
                  <a:lnTo>
                    <a:pt x="4219" y="15470"/>
                  </a:lnTo>
                  <a:lnTo>
                    <a:pt x="4201" y="15227"/>
                  </a:lnTo>
                  <a:lnTo>
                    <a:pt x="4182" y="14983"/>
                  </a:lnTo>
                  <a:lnTo>
                    <a:pt x="4126" y="14739"/>
                  </a:lnTo>
                  <a:lnTo>
                    <a:pt x="4051" y="14514"/>
                  </a:lnTo>
                  <a:lnTo>
                    <a:pt x="3994" y="14364"/>
                  </a:lnTo>
                  <a:lnTo>
                    <a:pt x="3919" y="14233"/>
                  </a:lnTo>
                  <a:lnTo>
                    <a:pt x="3751" y="13970"/>
                  </a:lnTo>
                  <a:lnTo>
                    <a:pt x="3394" y="13483"/>
                  </a:lnTo>
                  <a:lnTo>
                    <a:pt x="3226" y="13239"/>
                  </a:lnTo>
                  <a:lnTo>
                    <a:pt x="3076" y="12995"/>
                  </a:lnTo>
                  <a:lnTo>
                    <a:pt x="2944" y="12751"/>
                  </a:lnTo>
                  <a:lnTo>
                    <a:pt x="2832" y="12470"/>
                  </a:lnTo>
                  <a:lnTo>
                    <a:pt x="2719" y="12208"/>
                  </a:lnTo>
                  <a:lnTo>
                    <a:pt x="2626" y="11926"/>
                  </a:lnTo>
                  <a:lnTo>
                    <a:pt x="2457" y="11364"/>
                  </a:lnTo>
                  <a:lnTo>
                    <a:pt x="2325" y="10783"/>
                  </a:lnTo>
                  <a:lnTo>
                    <a:pt x="2232" y="10201"/>
                  </a:lnTo>
                  <a:lnTo>
                    <a:pt x="2175" y="9601"/>
                  </a:lnTo>
                  <a:lnTo>
                    <a:pt x="2138" y="9001"/>
                  </a:lnTo>
                  <a:lnTo>
                    <a:pt x="2119" y="8420"/>
                  </a:lnTo>
                  <a:lnTo>
                    <a:pt x="2119" y="7820"/>
                  </a:lnTo>
                  <a:lnTo>
                    <a:pt x="2119" y="6620"/>
                  </a:lnTo>
                  <a:lnTo>
                    <a:pt x="2119" y="6038"/>
                  </a:lnTo>
                  <a:lnTo>
                    <a:pt x="2100" y="5438"/>
                  </a:lnTo>
                  <a:lnTo>
                    <a:pt x="2082" y="4838"/>
                  </a:lnTo>
                  <a:lnTo>
                    <a:pt x="2044" y="4257"/>
                  </a:lnTo>
                  <a:lnTo>
                    <a:pt x="1969" y="3657"/>
                  </a:lnTo>
                  <a:lnTo>
                    <a:pt x="1857" y="3076"/>
                  </a:lnTo>
                  <a:lnTo>
                    <a:pt x="1707" y="2494"/>
                  </a:lnTo>
                  <a:lnTo>
                    <a:pt x="1613" y="2213"/>
                  </a:lnTo>
                  <a:lnTo>
                    <a:pt x="1519" y="1932"/>
                  </a:lnTo>
                  <a:lnTo>
                    <a:pt x="1407" y="1669"/>
                  </a:lnTo>
                  <a:lnTo>
                    <a:pt x="1275" y="1407"/>
                  </a:lnTo>
                  <a:lnTo>
                    <a:pt x="1144" y="1144"/>
                  </a:lnTo>
                  <a:lnTo>
                    <a:pt x="1013" y="900"/>
                  </a:lnTo>
                  <a:lnTo>
                    <a:pt x="844" y="657"/>
                  </a:lnTo>
                  <a:lnTo>
                    <a:pt x="675" y="432"/>
                  </a:lnTo>
                  <a:lnTo>
                    <a:pt x="488" y="207"/>
                  </a:lnTo>
                  <a:lnTo>
                    <a:pt x="30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9;p36">
              <a:extLst>
                <a:ext uri="{FF2B5EF4-FFF2-40B4-BE49-F238E27FC236}">
                  <a16:creationId xmlns:a16="http://schemas.microsoft.com/office/drawing/2014/main" id="{1951EABA-233A-A59D-A4FE-DCDCD33BA8A8}"/>
                </a:ext>
              </a:extLst>
            </p:cNvPr>
            <p:cNvSpPr/>
            <p:nvPr/>
          </p:nvSpPr>
          <p:spPr>
            <a:xfrm>
              <a:off x="2727451" y="2281690"/>
              <a:ext cx="86920" cy="446431"/>
            </a:xfrm>
            <a:custGeom>
              <a:avLst/>
              <a:gdLst/>
              <a:ahLst/>
              <a:cxnLst/>
              <a:rect l="l" t="t" r="r" b="b"/>
              <a:pathLst>
                <a:path w="2439" h="12527" extrusionOk="0">
                  <a:moveTo>
                    <a:pt x="1857" y="1"/>
                  </a:moveTo>
                  <a:lnTo>
                    <a:pt x="1876" y="432"/>
                  </a:lnTo>
                  <a:lnTo>
                    <a:pt x="1894" y="863"/>
                  </a:lnTo>
                  <a:lnTo>
                    <a:pt x="1894" y="1313"/>
                  </a:lnTo>
                  <a:lnTo>
                    <a:pt x="1894" y="1745"/>
                  </a:lnTo>
                  <a:lnTo>
                    <a:pt x="1857" y="2176"/>
                  </a:lnTo>
                  <a:lnTo>
                    <a:pt x="1819" y="2607"/>
                  </a:lnTo>
                  <a:lnTo>
                    <a:pt x="1744" y="3039"/>
                  </a:lnTo>
                  <a:lnTo>
                    <a:pt x="1669" y="3470"/>
                  </a:lnTo>
                  <a:lnTo>
                    <a:pt x="1576" y="3901"/>
                  </a:lnTo>
                  <a:lnTo>
                    <a:pt x="1463" y="4314"/>
                  </a:lnTo>
                  <a:lnTo>
                    <a:pt x="1332" y="4745"/>
                  </a:lnTo>
                  <a:lnTo>
                    <a:pt x="1201" y="5139"/>
                  </a:lnTo>
                  <a:lnTo>
                    <a:pt x="1032" y="5551"/>
                  </a:lnTo>
                  <a:lnTo>
                    <a:pt x="863" y="5945"/>
                  </a:lnTo>
                  <a:lnTo>
                    <a:pt x="676" y="6339"/>
                  </a:lnTo>
                  <a:lnTo>
                    <a:pt x="488" y="6714"/>
                  </a:lnTo>
                  <a:lnTo>
                    <a:pt x="300" y="7051"/>
                  </a:lnTo>
                  <a:lnTo>
                    <a:pt x="132" y="7389"/>
                  </a:lnTo>
                  <a:lnTo>
                    <a:pt x="75" y="7558"/>
                  </a:lnTo>
                  <a:lnTo>
                    <a:pt x="19" y="7745"/>
                  </a:lnTo>
                  <a:lnTo>
                    <a:pt x="0" y="7933"/>
                  </a:lnTo>
                  <a:lnTo>
                    <a:pt x="0" y="8120"/>
                  </a:lnTo>
                  <a:lnTo>
                    <a:pt x="19" y="8252"/>
                  </a:lnTo>
                  <a:lnTo>
                    <a:pt x="57" y="8383"/>
                  </a:lnTo>
                  <a:lnTo>
                    <a:pt x="150" y="8645"/>
                  </a:lnTo>
                  <a:lnTo>
                    <a:pt x="282" y="8908"/>
                  </a:lnTo>
                  <a:lnTo>
                    <a:pt x="394" y="9152"/>
                  </a:lnTo>
                  <a:lnTo>
                    <a:pt x="469" y="9358"/>
                  </a:lnTo>
                  <a:lnTo>
                    <a:pt x="526" y="9545"/>
                  </a:lnTo>
                  <a:lnTo>
                    <a:pt x="563" y="9752"/>
                  </a:lnTo>
                  <a:lnTo>
                    <a:pt x="582" y="9958"/>
                  </a:lnTo>
                  <a:lnTo>
                    <a:pt x="601" y="10183"/>
                  </a:lnTo>
                  <a:lnTo>
                    <a:pt x="619" y="10389"/>
                  </a:lnTo>
                  <a:lnTo>
                    <a:pt x="582" y="10821"/>
                  </a:lnTo>
                  <a:lnTo>
                    <a:pt x="544" y="11252"/>
                  </a:lnTo>
                  <a:lnTo>
                    <a:pt x="450" y="11683"/>
                  </a:lnTo>
                  <a:lnTo>
                    <a:pt x="357" y="12096"/>
                  </a:lnTo>
                  <a:lnTo>
                    <a:pt x="263" y="12527"/>
                  </a:lnTo>
                  <a:lnTo>
                    <a:pt x="826" y="11027"/>
                  </a:lnTo>
                  <a:lnTo>
                    <a:pt x="1107" y="10258"/>
                  </a:lnTo>
                  <a:lnTo>
                    <a:pt x="1369" y="9508"/>
                  </a:lnTo>
                  <a:lnTo>
                    <a:pt x="1613" y="8739"/>
                  </a:lnTo>
                  <a:lnTo>
                    <a:pt x="1838" y="7970"/>
                  </a:lnTo>
                  <a:lnTo>
                    <a:pt x="2026" y="7183"/>
                  </a:lnTo>
                  <a:lnTo>
                    <a:pt x="2194" y="6395"/>
                  </a:lnTo>
                  <a:lnTo>
                    <a:pt x="2307" y="5589"/>
                  </a:lnTo>
                  <a:lnTo>
                    <a:pt x="2401" y="4783"/>
                  </a:lnTo>
                  <a:lnTo>
                    <a:pt x="2419" y="4370"/>
                  </a:lnTo>
                  <a:lnTo>
                    <a:pt x="2438" y="3957"/>
                  </a:lnTo>
                  <a:lnTo>
                    <a:pt x="2438" y="3564"/>
                  </a:lnTo>
                  <a:lnTo>
                    <a:pt x="2438" y="3151"/>
                  </a:lnTo>
                  <a:lnTo>
                    <a:pt x="2401" y="2757"/>
                  </a:lnTo>
                  <a:lnTo>
                    <a:pt x="2382" y="2345"/>
                  </a:lnTo>
                  <a:lnTo>
                    <a:pt x="2326" y="1951"/>
                  </a:lnTo>
                  <a:lnTo>
                    <a:pt x="2251" y="1557"/>
                  </a:lnTo>
                  <a:lnTo>
                    <a:pt x="2176" y="1145"/>
                  </a:lnTo>
                  <a:lnTo>
                    <a:pt x="2082" y="770"/>
                  </a:lnTo>
                  <a:lnTo>
                    <a:pt x="1969" y="376"/>
                  </a:lnTo>
                  <a:lnTo>
                    <a:pt x="1857"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20;p36">
              <a:extLst>
                <a:ext uri="{FF2B5EF4-FFF2-40B4-BE49-F238E27FC236}">
                  <a16:creationId xmlns:a16="http://schemas.microsoft.com/office/drawing/2014/main" id="{E994118B-5920-CB6A-42AE-74DC6B684E40}"/>
                </a:ext>
              </a:extLst>
            </p:cNvPr>
            <p:cNvSpPr/>
            <p:nvPr/>
          </p:nvSpPr>
          <p:spPr>
            <a:xfrm>
              <a:off x="2867119" y="2363231"/>
              <a:ext cx="47469" cy="624868"/>
            </a:xfrm>
            <a:custGeom>
              <a:avLst/>
              <a:gdLst/>
              <a:ahLst/>
              <a:cxnLst/>
              <a:rect l="l" t="t" r="r" b="b"/>
              <a:pathLst>
                <a:path w="1332" h="17534" extrusionOk="0">
                  <a:moveTo>
                    <a:pt x="1257" y="1"/>
                  </a:moveTo>
                  <a:lnTo>
                    <a:pt x="1182" y="19"/>
                  </a:lnTo>
                  <a:lnTo>
                    <a:pt x="1107" y="57"/>
                  </a:lnTo>
                  <a:lnTo>
                    <a:pt x="1051" y="132"/>
                  </a:lnTo>
                  <a:lnTo>
                    <a:pt x="1013" y="226"/>
                  </a:lnTo>
                  <a:lnTo>
                    <a:pt x="976" y="338"/>
                  </a:lnTo>
                  <a:lnTo>
                    <a:pt x="938" y="451"/>
                  </a:lnTo>
                  <a:lnTo>
                    <a:pt x="919" y="694"/>
                  </a:lnTo>
                  <a:lnTo>
                    <a:pt x="882" y="1257"/>
                  </a:lnTo>
                  <a:lnTo>
                    <a:pt x="844" y="1838"/>
                  </a:lnTo>
                  <a:lnTo>
                    <a:pt x="826" y="2982"/>
                  </a:lnTo>
                  <a:lnTo>
                    <a:pt x="826" y="5270"/>
                  </a:lnTo>
                  <a:lnTo>
                    <a:pt x="788" y="6395"/>
                  </a:lnTo>
                  <a:lnTo>
                    <a:pt x="769" y="6957"/>
                  </a:lnTo>
                  <a:lnTo>
                    <a:pt x="732" y="7520"/>
                  </a:lnTo>
                  <a:lnTo>
                    <a:pt x="676" y="8083"/>
                  </a:lnTo>
                  <a:lnTo>
                    <a:pt x="619" y="8626"/>
                  </a:lnTo>
                  <a:lnTo>
                    <a:pt x="526" y="9189"/>
                  </a:lnTo>
                  <a:lnTo>
                    <a:pt x="413" y="9733"/>
                  </a:lnTo>
                  <a:lnTo>
                    <a:pt x="169" y="10820"/>
                  </a:lnTo>
                  <a:lnTo>
                    <a:pt x="57" y="11364"/>
                  </a:lnTo>
                  <a:lnTo>
                    <a:pt x="19" y="11645"/>
                  </a:lnTo>
                  <a:lnTo>
                    <a:pt x="1" y="11945"/>
                  </a:lnTo>
                  <a:lnTo>
                    <a:pt x="19" y="12302"/>
                  </a:lnTo>
                  <a:lnTo>
                    <a:pt x="38" y="12658"/>
                  </a:lnTo>
                  <a:lnTo>
                    <a:pt x="94" y="13014"/>
                  </a:lnTo>
                  <a:lnTo>
                    <a:pt x="151" y="13370"/>
                  </a:lnTo>
                  <a:lnTo>
                    <a:pt x="319" y="14064"/>
                  </a:lnTo>
                  <a:lnTo>
                    <a:pt x="526" y="14758"/>
                  </a:lnTo>
                  <a:lnTo>
                    <a:pt x="694" y="15452"/>
                  </a:lnTo>
                  <a:lnTo>
                    <a:pt x="769" y="15789"/>
                  </a:lnTo>
                  <a:lnTo>
                    <a:pt x="826" y="16146"/>
                  </a:lnTo>
                  <a:lnTo>
                    <a:pt x="862" y="16471"/>
                  </a:lnTo>
                  <a:lnTo>
                    <a:pt x="1294" y="3751"/>
                  </a:lnTo>
                  <a:lnTo>
                    <a:pt x="1313" y="2813"/>
                  </a:lnTo>
                  <a:lnTo>
                    <a:pt x="1332" y="1876"/>
                  </a:lnTo>
                  <a:lnTo>
                    <a:pt x="1313" y="938"/>
                  </a:lnTo>
                  <a:lnTo>
                    <a:pt x="1294" y="469"/>
                  </a:lnTo>
                  <a:lnTo>
                    <a:pt x="1257" y="1"/>
                  </a:lnTo>
                  <a:close/>
                  <a:moveTo>
                    <a:pt x="862" y="16471"/>
                  </a:moveTo>
                  <a:lnTo>
                    <a:pt x="826" y="17533"/>
                  </a:lnTo>
                  <a:lnTo>
                    <a:pt x="882" y="17177"/>
                  </a:lnTo>
                  <a:lnTo>
                    <a:pt x="882" y="16840"/>
                  </a:lnTo>
                  <a:lnTo>
                    <a:pt x="863" y="16483"/>
                  </a:lnTo>
                  <a:lnTo>
                    <a:pt x="862" y="1647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21;p36">
              <a:extLst>
                <a:ext uri="{FF2B5EF4-FFF2-40B4-BE49-F238E27FC236}">
                  <a16:creationId xmlns:a16="http://schemas.microsoft.com/office/drawing/2014/main" id="{B9DE915F-71CB-226F-F7C2-C141FE5BAB24}"/>
                </a:ext>
              </a:extLst>
            </p:cNvPr>
            <p:cNvSpPr/>
            <p:nvPr/>
          </p:nvSpPr>
          <p:spPr>
            <a:xfrm>
              <a:off x="2752184" y="2165436"/>
              <a:ext cx="96257" cy="602808"/>
            </a:xfrm>
            <a:custGeom>
              <a:avLst/>
              <a:gdLst/>
              <a:ahLst/>
              <a:cxnLst/>
              <a:rect l="l" t="t" r="r" b="b"/>
              <a:pathLst>
                <a:path w="2701" h="16915" extrusionOk="0">
                  <a:moveTo>
                    <a:pt x="2701" y="0"/>
                  </a:moveTo>
                  <a:lnTo>
                    <a:pt x="2588" y="300"/>
                  </a:lnTo>
                  <a:lnTo>
                    <a:pt x="2475" y="619"/>
                  </a:lnTo>
                  <a:lnTo>
                    <a:pt x="2400" y="938"/>
                  </a:lnTo>
                  <a:lnTo>
                    <a:pt x="2344" y="1256"/>
                  </a:lnTo>
                  <a:lnTo>
                    <a:pt x="2288" y="1575"/>
                  </a:lnTo>
                  <a:lnTo>
                    <a:pt x="2250" y="1913"/>
                  </a:lnTo>
                  <a:lnTo>
                    <a:pt x="2213" y="2569"/>
                  </a:lnTo>
                  <a:lnTo>
                    <a:pt x="2194" y="3225"/>
                  </a:lnTo>
                  <a:lnTo>
                    <a:pt x="2213" y="3900"/>
                  </a:lnTo>
                  <a:lnTo>
                    <a:pt x="2250" y="5232"/>
                  </a:lnTo>
                  <a:lnTo>
                    <a:pt x="2250" y="5926"/>
                  </a:lnTo>
                  <a:lnTo>
                    <a:pt x="2232" y="6619"/>
                  </a:lnTo>
                  <a:lnTo>
                    <a:pt x="2194" y="7294"/>
                  </a:lnTo>
                  <a:lnTo>
                    <a:pt x="2138" y="7988"/>
                  </a:lnTo>
                  <a:lnTo>
                    <a:pt x="2063" y="8682"/>
                  </a:lnTo>
                  <a:lnTo>
                    <a:pt x="1969" y="9357"/>
                  </a:lnTo>
                  <a:lnTo>
                    <a:pt x="1857" y="10051"/>
                  </a:lnTo>
                  <a:lnTo>
                    <a:pt x="1725" y="10726"/>
                  </a:lnTo>
                  <a:lnTo>
                    <a:pt x="1575" y="11401"/>
                  </a:lnTo>
                  <a:lnTo>
                    <a:pt x="1407" y="12057"/>
                  </a:lnTo>
                  <a:lnTo>
                    <a:pt x="1219" y="12732"/>
                  </a:lnTo>
                  <a:lnTo>
                    <a:pt x="1013" y="13389"/>
                  </a:lnTo>
                  <a:lnTo>
                    <a:pt x="788" y="14045"/>
                  </a:lnTo>
                  <a:lnTo>
                    <a:pt x="544" y="14683"/>
                  </a:lnTo>
                  <a:lnTo>
                    <a:pt x="282" y="15339"/>
                  </a:lnTo>
                  <a:lnTo>
                    <a:pt x="0" y="15958"/>
                  </a:lnTo>
                  <a:lnTo>
                    <a:pt x="1144" y="16914"/>
                  </a:lnTo>
                  <a:lnTo>
                    <a:pt x="1482" y="15864"/>
                  </a:lnTo>
                  <a:lnTo>
                    <a:pt x="1782" y="14814"/>
                  </a:lnTo>
                  <a:lnTo>
                    <a:pt x="2025" y="13764"/>
                  </a:lnTo>
                  <a:lnTo>
                    <a:pt x="2232" y="12695"/>
                  </a:lnTo>
                  <a:lnTo>
                    <a:pt x="2400" y="11607"/>
                  </a:lnTo>
                  <a:lnTo>
                    <a:pt x="2532" y="10520"/>
                  </a:lnTo>
                  <a:lnTo>
                    <a:pt x="2626" y="9432"/>
                  </a:lnTo>
                  <a:lnTo>
                    <a:pt x="2663" y="8345"/>
                  </a:lnTo>
                  <a:lnTo>
                    <a:pt x="2663" y="7294"/>
                  </a:lnTo>
                  <a:lnTo>
                    <a:pt x="2644" y="6244"/>
                  </a:lnTo>
                  <a:lnTo>
                    <a:pt x="2569" y="4163"/>
                  </a:lnTo>
                  <a:lnTo>
                    <a:pt x="2550" y="3113"/>
                  </a:lnTo>
                  <a:lnTo>
                    <a:pt x="2550" y="2081"/>
                  </a:lnTo>
                  <a:lnTo>
                    <a:pt x="2569" y="1556"/>
                  </a:lnTo>
                  <a:lnTo>
                    <a:pt x="2607" y="1031"/>
                  </a:lnTo>
                  <a:lnTo>
                    <a:pt x="2644" y="506"/>
                  </a:lnTo>
                  <a:lnTo>
                    <a:pt x="2701"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22;p36">
              <a:extLst>
                <a:ext uri="{FF2B5EF4-FFF2-40B4-BE49-F238E27FC236}">
                  <a16:creationId xmlns:a16="http://schemas.microsoft.com/office/drawing/2014/main" id="{DB900E3A-B0EA-C295-C142-CC7167521744}"/>
                </a:ext>
              </a:extLst>
            </p:cNvPr>
            <p:cNvSpPr/>
            <p:nvPr/>
          </p:nvSpPr>
          <p:spPr>
            <a:xfrm>
              <a:off x="2700722" y="2044443"/>
              <a:ext cx="99607" cy="418384"/>
            </a:xfrm>
            <a:custGeom>
              <a:avLst/>
              <a:gdLst/>
              <a:ahLst/>
              <a:cxnLst/>
              <a:rect l="l" t="t" r="r" b="b"/>
              <a:pathLst>
                <a:path w="2795" h="11740" extrusionOk="0">
                  <a:moveTo>
                    <a:pt x="2101" y="1"/>
                  </a:moveTo>
                  <a:lnTo>
                    <a:pt x="1988" y="20"/>
                  </a:lnTo>
                  <a:lnTo>
                    <a:pt x="1876" y="39"/>
                  </a:lnTo>
                  <a:lnTo>
                    <a:pt x="1782" y="76"/>
                  </a:lnTo>
                  <a:lnTo>
                    <a:pt x="1669" y="132"/>
                  </a:lnTo>
                  <a:lnTo>
                    <a:pt x="1576" y="189"/>
                  </a:lnTo>
                  <a:lnTo>
                    <a:pt x="1501" y="282"/>
                  </a:lnTo>
                  <a:lnTo>
                    <a:pt x="1426" y="357"/>
                  </a:lnTo>
                  <a:lnTo>
                    <a:pt x="1313" y="545"/>
                  </a:lnTo>
                  <a:lnTo>
                    <a:pt x="1219" y="751"/>
                  </a:lnTo>
                  <a:lnTo>
                    <a:pt x="1144" y="957"/>
                  </a:lnTo>
                  <a:lnTo>
                    <a:pt x="1088" y="1182"/>
                  </a:lnTo>
                  <a:lnTo>
                    <a:pt x="938" y="1820"/>
                  </a:lnTo>
                  <a:lnTo>
                    <a:pt x="788" y="2476"/>
                  </a:lnTo>
                  <a:lnTo>
                    <a:pt x="657" y="3133"/>
                  </a:lnTo>
                  <a:lnTo>
                    <a:pt x="525" y="3789"/>
                  </a:lnTo>
                  <a:lnTo>
                    <a:pt x="413" y="4445"/>
                  </a:lnTo>
                  <a:lnTo>
                    <a:pt x="319" y="5101"/>
                  </a:lnTo>
                  <a:lnTo>
                    <a:pt x="225" y="5758"/>
                  </a:lnTo>
                  <a:lnTo>
                    <a:pt x="150" y="6433"/>
                  </a:lnTo>
                  <a:lnTo>
                    <a:pt x="94" y="7089"/>
                  </a:lnTo>
                  <a:lnTo>
                    <a:pt x="57" y="7764"/>
                  </a:lnTo>
                  <a:lnTo>
                    <a:pt x="19" y="8421"/>
                  </a:lnTo>
                  <a:lnTo>
                    <a:pt x="0" y="9096"/>
                  </a:lnTo>
                  <a:lnTo>
                    <a:pt x="0" y="9752"/>
                  </a:lnTo>
                  <a:lnTo>
                    <a:pt x="0" y="10427"/>
                  </a:lnTo>
                  <a:lnTo>
                    <a:pt x="38" y="11083"/>
                  </a:lnTo>
                  <a:lnTo>
                    <a:pt x="75" y="11740"/>
                  </a:lnTo>
                  <a:lnTo>
                    <a:pt x="413" y="9752"/>
                  </a:lnTo>
                  <a:lnTo>
                    <a:pt x="600" y="8739"/>
                  </a:lnTo>
                  <a:lnTo>
                    <a:pt x="807" y="7745"/>
                  </a:lnTo>
                  <a:lnTo>
                    <a:pt x="1032" y="6752"/>
                  </a:lnTo>
                  <a:lnTo>
                    <a:pt x="1313" y="5777"/>
                  </a:lnTo>
                  <a:lnTo>
                    <a:pt x="1463" y="5308"/>
                  </a:lnTo>
                  <a:lnTo>
                    <a:pt x="1613" y="4820"/>
                  </a:lnTo>
                  <a:lnTo>
                    <a:pt x="1782" y="4351"/>
                  </a:lnTo>
                  <a:lnTo>
                    <a:pt x="1969" y="3864"/>
                  </a:lnTo>
                  <a:lnTo>
                    <a:pt x="2251" y="3208"/>
                  </a:lnTo>
                  <a:lnTo>
                    <a:pt x="2382" y="2870"/>
                  </a:lnTo>
                  <a:lnTo>
                    <a:pt x="2513" y="2514"/>
                  </a:lnTo>
                  <a:lnTo>
                    <a:pt x="2626" y="2176"/>
                  </a:lnTo>
                  <a:lnTo>
                    <a:pt x="2719" y="1839"/>
                  </a:lnTo>
                  <a:lnTo>
                    <a:pt x="2776" y="1482"/>
                  </a:lnTo>
                  <a:lnTo>
                    <a:pt x="2794" y="1126"/>
                  </a:lnTo>
                  <a:lnTo>
                    <a:pt x="2794" y="939"/>
                  </a:lnTo>
                  <a:lnTo>
                    <a:pt x="2776" y="770"/>
                  </a:lnTo>
                  <a:lnTo>
                    <a:pt x="2738" y="601"/>
                  </a:lnTo>
                  <a:lnTo>
                    <a:pt x="2663" y="432"/>
                  </a:lnTo>
                  <a:lnTo>
                    <a:pt x="2588" y="301"/>
                  </a:lnTo>
                  <a:lnTo>
                    <a:pt x="2476" y="170"/>
                  </a:lnTo>
                  <a:lnTo>
                    <a:pt x="2363" y="76"/>
                  </a:lnTo>
                  <a:lnTo>
                    <a:pt x="2288" y="39"/>
                  </a:lnTo>
                  <a:lnTo>
                    <a:pt x="2194" y="20"/>
                  </a:lnTo>
                  <a:lnTo>
                    <a:pt x="2101"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23;p36">
              <a:extLst>
                <a:ext uri="{FF2B5EF4-FFF2-40B4-BE49-F238E27FC236}">
                  <a16:creationId xmlns:a16="http://schemas.microsoft.com/office/drawing/2014/main" id="{903C297C-D506-ABC7-E4F7-E24C51A4D78C}"/>
                </a:ext>
              </a:extLst>
            </p:cNvPr>
            <p:cNvSpPr/>
            <p:nvPr/>
          </p:nvSpPr>
          <p:spPr>
            <a:xfrm>
              <a:off x="1419616" y="2127338"/>
              <a:ext cx="1113351" cy="2198620"/>
            </a:xfrm>
            <a:custGeom>
              <a:avLst/>
              <a:gdLst/>
              <a:ahLst/>
              <a:cxnLst/>
              <a:rect l="l" t="t" r="r" b="b"/>
              <a:pathLst>
                <a:path w="31241" h="61694" extrusionOk="0">
                  <a:moveTo>
                    <a:pt x="0" y="0"/>
                  </a:moveTo>
                  <a:lnTo>
                    <a:pt x="0" y="61693"/>
                  </a:lnTo>
                  <a:lnTo>
                    <a:pt x="31241" y="61693"/>
                  </a:lnTo>
                  <a:lnTo>
                    <a:pt x="3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24;p36">
              <a:extLst>
                <a:ext uri="{FF2B5EF4-FFF2-40B4-BE49-F238E27FC236}">
                  <a16:creationId xmlns:a16="http://schemas.microsoft.com/office/drawing/2014/main" id="{5389A227-2B3D-3A19-7080-96C520FA03AA}"/>
                </a:ext>
              </a:extLst>
            </p:cNvPr>
            <p:cNvSpPr/>
            <p:nvPr/>
          </p:nvSpPr>
          <p:spPr>
            <a:xfrm>
              <a:off x="1010626" y="1147629"/>
              <a:ext cx="1035162" cy="3178295"/>
            </a:xfrm>
            <a:custGeom>
              <a:avLst/>
              <a:gdLst/>
              <a:ahLst/>
              <a:cxnLst/>
              <a:rect l="l" t="t" r="r" b="b"/>
              <a:pathLst>
                <a:path w="29047" h="89184" extrusionOk="0">
                  <a:moveTo>
                    <a:pt x="15733" y="0"/>
                  </a:moveTo>
                  <a:lnTo>
                    <a:pt x="15452" y="19"/>
                  </a:lnTo>
                  <a:lnTo>
                    <a:pt x="15152" y="38"/>
                  </a:lnTo>
                  <a:lnTo>
                    <a:pt x="14871" y="94"/>
                  </a:lnTo>
                  <a:lnTo>
                    <a:pt x="14589" y="150"/>
                  </a:lnTo>
                  <a:lnTo>
                    <a:pt x="14289" y="207"/>
                  </a:lnTo>
                  <a:lnTo>
                    <a:pt x="14008" y="300"/>
                  </a:lnTo>
                  <a:lnTo>
                    <a:pt x="13727" y="394"/>
                  </a:lnTo>
                  <a:lnTo>
                    <a:pt x="13445" y="507"/>
                  </a:lnTo>
                  <a:lnTo>
                    <a:pt x="13164" y="657"/>
                  </a:lnTo>
                  <a:lnTo>
                    <a:pt x="12902" y="807"/>
                  </a:lnTo>
                  <a:lnTo>
                    <a:pt x="12620" y="957"/>
                  </a:lnTo>
                  <a:lnTo>
                    <a:pt x="12245" y="1238"/>
                  </a:lnTo>
                  <a:lnTo>
                    <a:pt x="11889" y="1538"/>
                  </a:lnTo>
                  <a:lnTo>
                    <a:pt x="11551" y="1857"/>
                  </a:lnTo>
                  <a:lnTo>
                    <a:pt x="11233" y="2194"/>
                  </a:lnTo>
                  <a:lnTo>
                    <a:pt x="10933" y="2569"/>
                  </a:lnTo>
                  <a:lnTo>
                    <a:pt x="10651" y="2963"/>
                  </a:lnTo>
                  <a:lnTo>
                    <a:pt x="10389" y="3357"/>
                  </a:lnTo>
                  <a:lnTo>
                    <a:pt x="10145" y="3788"/>
                  </a:lnTo>
                  <a:lnTo>
                    <a:pt x="9920" y="4219"/>
                  </a:lnTo>
                  <a:lnTo>
                    <a:pt x="9733" y="4669"/>
                  </a:lnTo>
                  <a:lnTo>
                    <a:pt x="9545" y="5138"/>
                  </a:lnTo>
                  <a:lnTo>
                    <a:pt x="9395" y="5607"/>
                  </a:lnTo>
                  <a:lnTo>
                    <a:pt x="9245" y="6076"/>
                  </a:lnTo>
                  <a:lnTo>
                    <a:pt x="9133" y="6545"/>
                  </a:lnTo>
                  <a:lnTo>
                    <a:pt x="9039" y="7032"/>
                  </a:lnTo>
                  <a:lnTo>
                    <a:pt x="8945" y="7501"/>
                  </a:lnTo>
                  <a:lnTo>
                    <a:pt x="8889" y="7988"/>
                  </a:lnTo>
                  <a:lnTo>
                    <a:pt x="8851" y="8457"/>
                  </a:lnTo>
                  <a:lnTo>
                    <a:pt x="8814" y="8926"/>
                  </a:lnTo>
                  <a:lnTo>
                    <a:pt x="8795" y="9395"/>
                  </a:lnTo>
                  <a:lnTo>
                    <a:pt x="8795" y="9882"/>
                  </a:lnTo>
                  <a:lnTo>
                    <a:pt x="8795" y="10351"/>
                  </a:lnTo>
                  <a:lnTo>
                    <a:pt x="8832" y="11289"/>
                  </a:lnTo>
                  <a:lnTo>
                    <a:pt x="8907" y="12226"/>
                  </a:lnTo>
                  <a:lnTo>
                    <a:pt x="9001" y="13164"/>
                  </a:lnTo>
                  <a:lnTo>
                    <a:pt x="9208" y="15020"/>
                  </a:lnTo>
                  <a:lnTo>
                    <a:pt x="9414" y="17083"/>
                  </a:lnTo>
                  <a:lnTo>
                    <a:pt x="9601" y="19202"/>
                  </a:lnTo>
                  <a:lnTo>
                    <a:pt x="9733" y="21377"/>
                  </a:lnTo>
                  <a:lnTo>
                    <a:pt x="9845" y="23571"/>
                  </a:lnTo>
                  <a:lnTo>
                    <a:pt x="9920" y="25821"/>
                  </a:lnTo>
                  <a:lnTo>
                    <a:pt x="9976" y="28109"/>
                  </a:lnTo>
                  <a:lnTo>
                    <a:pt x="9976" y="30434"/>
                  </a:lnTo>
                  <a:lnTo>
                    <a:pt x="9958" y="32797"/>
                  </a:lnTo>
                  <a:lnTo>
                    <a:pt x="9920" y="35178"/>
                  </a:lnTo>
                  <a:lnTo>
                    <a:pt x="9826" y="37579"/>
                  </a:lnTo>
                  <a:lnTo>
                    <a:pt x="9714" y="39998"/>
                  </a:lnTo>
                  <a:lnTo>
                    <a:pt x="9564" y="42435"/>
                  </a:lnTo>
                  <a:lnTo>
                    <a:pt x="9376" y="44892"/>
                  </a:lnTo>
                  <a:lnTo>
                    <a:pt x="9170" y="47348"/>
                  </a:lnTo>
                  <a:lnTo>
                    <a:pt x="8926" y="49805"/>
                  </a:lnTo>
                  <a:lnTo>
                    <a:pt x="8645" y="52280"/>
                  </a:lnTo>
                  <a:lnTo>
                    <a:pt x="8345" y="54755"/>
                  </a:lnTo>
                  <a:lnTo>
                    <a:pt x="8007" y="57212"/>
                  </a:lnTo>
                  <a:lnTo>
                    <a:pt x="7632" y="59668"/>
                  </a:lnTo>
                  <a:lnTo>
                    <a:pt x="7239" y="62106"/>
                  </a:lnTo>
                  <a:lnTo>
                    <a:pt x="6789" y="64525"/>
                  </a:lnTo>
                  <a:lnTo>
                    <a:pt x="6339" y="66944"/>
                  </a:lnTo>
                  <a:lnTo>
                    <a:pt x="5832" y="69325"/>
                  </a:lnTo>
                  <a:lnTo>
                    <a:pt x="5307" y="71688"/>
                  </a:lnTo>
                  <a:lnTo>
                    <a:pt x="4763" y="74013"/>
                  </a:lnTo>
                  <a:lnTo>
                    <a:pt x="4163" y="76301"/>
                  </a:lnTo>
                  <a:lnTo>
                    <a:pt x="3545" y="78570"/>
                  </a:lnTo>
                  <a:lnTo>
                    <a:pt x="2907" y="80782"/>
                  </a:lnTo>
                  <a:lnTo>
                    <a:pt x="2213" y="82958"/>
                  </a:lnTo>
                  <a:lnTo>
                    <a:pt x="1501" y="85095"/>
                  </a:lnTo>
                  <a:lnTo>
                    <a:pt x="1144" y="86127"/>
                  </a:lnTo>
                  <a:lnTo>
                    <a:pt x="769" y="87158"/>
                  </a:lnTo>
                  <a:lnTo>
                    <a:pt x="394" y="88189"/>
                  </a:lnTo>
                  <a:lnTo>
                    <a:pt x="0" y="89183"/>
                  </a:lnTo>
                  <a:lnTo>
                    <a:pt x="21921" y="89183"/>
                  </a:lnTo>
                  <a:lnTo>
                    <a:pt x="22315" y="88058"/>
                  </a:lnTo>
                  <a:lnTo>
                    <a:pt x="22690" y="86896"/>
                  </a:lnTo>
                  <a:lnTo>
                    <a:pt x="23046" y="85733"/>
                  </a:lnTo>
                  <a:lnTo>
                    <a:pt x="23403" y="84552"/>
                  </a:lnTo>
                  <a:lnTo>
                    <a:pt x="23740" y="83370"/>
                  </a:lnTo>
                  <a:lnTo>
                    <a:pt x="24059" y="82151"/>
                  </a:lnTo>
                  <a:lnTo>
                    <a:pt x="24359" y="80932"/>
                  </a:lnTo>
                  <a:lnTo>
                    <a:pt x="24659" y="79714"/>
                  </a:lnTo>
                  <a:lnTo>
                    <a:pt x="24940" y="78476"/>
                  </a:lnTo>
                  <a:lnTo>
                    <a:pt x="25221" y="77220"/>
                  </a:lnTo>
                  <a:lnTo>
                    <a:pt x="25484" y="75945"/>
                  </a:lnTo>
                  <a:lnTo>
                    <a:pt x="25728" y="74669"/>
                  </a:lnTo>
                  <a:lnTo>
                    <a:pt x="25971" y="73394"/>
                  </a:lnTo>
                  <a:lnTo>
                    <a:pt x="26197" y="72082"/>
                  </a:lnTo>
                  <a:lnTo>
                    <a:pt x="26422" y="70788"/>
                  </a:lnTo>
                  <a:lnTo>
                    <a:pt x="26628" y="69475"/>
                  </a:lnTo>
                  <a:lnTo>
                    <a:pt x="27003" y="66812"/>
                  </a:lnTo>
                  <a:lnTo>
                    <a:pt x="27340" y="64131"/>
                  </a:lnTo>
                  <a:lnTo>
                    <a:pt x="27659" y="61431"/>
                  </a:lnTo>
                  <a:lnTo>
                    <a:pt x="27922" y="58693"/>
                  </a:lnTo>
                  <a:lnTo>
                    <a:pt x="28147" y="55937"/>
                  </a:lnTo>
                  <a:lnTo>
                    <a:pt x="28353" y="53180"/>
                  </a:lnTo>
                  <a:lnTo>
                    <a:pt x="28540" y="50405"/>
                  </a:lnTo>
                  <a:lnTo>
                    <a:pt x="28672" y="47611"/>
                  </a:lnTo>
                  <a:lnTo>
                    <a:pt x="28803" y="44817"/>
                  </a:lnTo>
                  <a:lnTo>
                    <a:pt x="28878" y="42023"/>
                  </a:lnTo>
                  <a:lnTo>
                    <a:pt x="28953" y="39229"/>
                  </a:lnTo>
                  <a:lnTo>
                    <a:pt x="29009" y="36435"/>
                  </a:lnTo>
                  <a:lnTo>
                    <a:pt x="29028" y="33660"/>
                  </a:lnTo>
                  <a:lnTo>
                    <a:pt x="29047" y="30884"/>
                  </a:lnTo>
                  <a:lnTo>
                    <a:pt x="29028" y="28128"/>
                  </a:lnTo>
                  <a:lnTo>
                    <a:pt x="29009" y="25390"/>
                  </a:lnTo>
                  <a:lnTo>
                    <a:pt x="28991" y="22690"/>
                  </a:lnTo>
                  <a:lnTo>
                    <a:pt x="28934" y="19990"/>
                  </a:lnTo>
                  <a:lnTo>
                    <a:pt x="28822" y="14720"/>
                  </a:lnTo>
                  <a:lnTo>
                    <a:pt x="28690" y="9582"/>
                  </a:lnTo>
                  <a:lnTo>
                    <a:pt x="28559" y="4632"/>
                  </a:lnTo>
                  <a:lnTo>
                    <a:pt x="28090" y="4594"/>
                  </a:lnTo>
                  <a:lnTo>
                    <a:pt x="27640" y="4501"/>
                  </a:lnTo>
                  <a:lnTo>
                    <a:pt x="27190" y="4407"/>
                  </a:lnTo>
                  <a:lnTo>
                    <a:pt x="26740" y="4276"/>
                  </a:lnTo>
                  <a:lnTo>
                    <a:pt x="26290" y="4144"/>
                  </a:lnTo>
                  <a:lnTo>
                    <a:pt x="25859" y="3976"/>
                  </a:lnTo>
                  <a:lnTo>
                    <a:pt x="25428" y="3788"/>
                  </a:lnTo>
                  <a:lnTo>
                    <a:pt x="24996" y="3601"/>
                  </a:lnTo>
                  <a:lnTo>
                    <a:pt x="24134" y="3169"/>
                  </a:lnTo>
                  <a:lnTo>
                    <a:pt x="23290" y="2719"/>
                  </a:lnTo>
                  <a:lnTo>
                    <a:pt x="21640" y="1782"/>
                  </a:lnTo>
                  <a:lnTo>
                    <a:pt x="21134" y="1500"/>
                  </a:lnTo>
                  <a:lnTo>
                    <a:pt x="20590" y="1238"/>
                  </a:lnTo>
                  <a:lnTo>
                    <a:pt x="20046" y="975"/>
                  </a:lnTo>
                  <a:lnTo>
                    <a:pt x="19483" y="750"/>
                  </a:lnTo>
                  <a:lnTo>
                    <a:pt x="18921" y="544"/>
                  </a:lnTo>
                  <a:lnTo>
                    <a:pt x="18358" y="357"/>
                  </a:lnTo>
                  <a:lnTo>
                    <a:pt x="17777" y="207"/>
                  </a:lnTo>
                  <a:lnTo>
                    <a:pt x="17196" y="94"/>
                  </a:lnTo>
                  <a:lnTo>
                    <a:pt x="16614" y="19"/>
                  </a:lnTo>
                  <a:lnTo>
                    <a:pt x="16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25;p36">
              <a:extLst>
                <a:ext uri="{FF2B5EF4-FFF2-40B4-BE49-F238E27FC236}">
                  <a16:creationId xmlns:a16="http://schemas.microsoft.com/office/drawing/2014/main" id="{7C4BCF34-D970-72A5-D42A-74D2BADEE43E}"/>
                </a:ext>
              </a:extLst>
            </p:cNvPr>
            <p:cNvSpPr/>
            <p:nvPr/>
          </p:nvSpPr>
          <p:spPr>
            <a:xfrm>
              <a:off x="1365481" y="2425385"/>
              <a:ext cx="604163" cy="1005762"/>
            </a:xfrm>
            <a:custGeom>
              <a:avLst/>
              <a:gdLst/>
              <a:ahLst/>
              <a:cxnLst/>
              <a:rect l="l" t="t" r="r" b="b"/>
              <a:pathLst>
                <a:path w="16953" h="28222" extrusionOk="0">
                  <a:moveTo>
                    <a:pt x="901" y="0"/>
                  </a:moveTo>
                  <a:lnTo>
                    <a:pt x="751" y="19"/>
                  </a:lnTo>
                  <a:lnTo>
                    <a:pt x="619" y="57"/>
                  </a:lnTo>
                  <a:lnTo>
                    <a:pt x="544" y="113"/>
                  </a:lnTo>
                  <a:lnTo>
                    <a:pt x="451" y="169"/>
                  </a:lnTo>
                  <a:lnTo>
                    <a:pt x="319" y="300"/>
                  </a:lnTo>
                  <a:lnTo>
                    <a:pt x="207" y="469"/>
                  </a:lnTo>
                  <a:lnTo>
                    <a:pt x="113" y="657"/>
                  </a:lnTo>
                  <a:lnTo>
                    <a:pt x="57" y="863"/>
                  </a:lnTo>
                  <a:lnTo>
                    <a:pt x="19" y="1069"/>
                  </a:lnTo>
                  <a:lnTo>
                    <a:pt x="1" y="1294"/>
                  </a:lnTo>
                  <a:lnTo>
                    <a:pt x="1" y="1519"/>
                  </a:lnTo>
                  <a:lnTo>
                    <a:pt x="19" y="1838"/>
                  </a:lnTo>
                  <a:lnTo>
                    <a:pt x="76" y="2176"/>
                  </a:lnTo>
                  <a:lnTo>
                    <a:pt x="169" y="2494"/>
                  </a:lnTo>
                  <a:lnTo>
                    <a:pt x="282" y="2813"/>
                  </a:lnTo>
                  <a:lnTo>
                    <a:pt x="413" y="3113"/>
                  </a:lnTo>
                  <a:lnTo>
                    <a:pt x="563" y="3413"/>
                  </a:lnTo>
                  <a:lnTo>
                    <a:pt x="751" y="3676"/>
                  </a:lnTo>
                  <a:lnTo>
                    <a:pt x="957" y="3938"/>
                  </a:lnTo>
                  <a:lnTo>
                    <a:pt x="1107" y="4088"/>
                  </a:lnTo>
                  <a:lnTo>
                    <a:pt x="1276" y="4257"/>
                  </a:lnTo>
                  <a:lnTo>
                    <a:pt x="1613" y="4520"/>
                  </a:lnTo>
                  <a:lnTo>
                    <a:pt x="1951" y="4782"/>
                  </a:lnTo>
                  <a:lnTo>
                    <a:pt x="2326" y="5026"/>
                  </a:lnTo>
                  <a:lnTo>
                    <a:pt x="2682" y="5270"/>
                  </a:lnTo>
                  <a:lnTo>
                    <a:pt x="3038" y="5532"/>
                  </a:lnTo>
                  <a:lnTo>
                    <a:pt x="3395" y="5813"/>
                  </a:lnTo>
                  <a:lnTo>
                    <a:pt x="3545" y="5963"/>
                  </a:lnTo>
                  <a:lnTo>
                    <a:pt x="3695" y="6114"/>
                  </a:lnTo>
                  <a:lnTo>
                    <a:pt x="3901" y="6339"/>
                  </a:lnTo>
                  <a:lnTo>
                    <a:pt x="4070" y="6582"/>
                  </a:lnTo>
                  <a:lnTo>
                    <a:pt x="4220" y="6826"/>
                  </a:lnTo>
                  <a:lnTo>
                    <a:pt x="4370" y="7089"/>
                  </a:lnTo>
                  <a:lnTo>
                    <a:pt x="4501" y="7351"/>
                  </a:lnTo>
                  <a:lnTo>
                    <a:pt x="4613" y="7614"/>
                  </a:lnTo>
                  <a:lnTo>
                    <a:pt x="4707" y="7914"/>
                  </a:lnTo>
                  <a:lnTo>
                    <a:pt x="4801" y="8195"/>
                  </a:lnTo>
                  <a:lnTo>
                    <a:pt x="4970" y="8795"/>
                  </a:lnTo>
                  <a:lnTo>
                    <a:pt x="5082" y="9414"/>
                  </a:lnTo>
                  <a:lnTo>
                    <a:pt x="5195" y="10033"/>
                  </a:lnTo>
                  <a:lnTo>
                    <a:pt x="5289" y="10670"/>
                  </a:lnTo>
                  <a:lnTo>
                    <a:pt x="5401" y="11308"/>
                  </a:lnTo>
                  <a:lnTo>
                    <a:pt x="5514" y="11945"/>
                  </a:lnTo>
                  <a:lnTo>
                    <a:pt x="5626" y="12545"/>
                  </a:lnTo>
                  <a:lnTo>
                    <a:pt x="5795" y="13145"/>
                  </a:lnTo>
                  <a:lnTo>
                    <a:pt x="5889" y="13427"/>
                  </a:lnTo>
                  <a:lnTo>
                    <a:pt x="5982" y="13708"/>
                  </a:lnTo>
                  <a:lnTo>
                    <a:pt x="6114" y="13989"/>
                  </a:lnTo>
                  <a:lnTo>
                    <a:pt x="6245" y="14252"/>
                  </a:lnTo>
                  <a:lnTo>
                    <a:pt x="6376" y="14514"/>
                  </a:lnTo>
                  <a:lnTo>
                    <a:pt x="6545" y="14758"/>
                  </a:lnTo>
                  <a:lnTo>
                    <a:pt x="6714" y="14983"/>
                  </a:lnTo>
                  <a:lnTo>
                    <a:pt x="6920" y="15208"/>
                  </a:lnTo>
                  <a:lnTo>
                    <a:pt x="7164" y="15452"/>
                  </a:lnTo>
                  <a:lnTo>
                    <a:pt x="7426" y="15658"/>
                  </a:lnTo>
                  <a:lnTo>
                    <a:pt x="7708" y="15846"/>
                  </a:lnTo>
                  <a:lnTo>
                    <a:pt x="7989" y="16014"/>
                  </a:lnTo>
                  <a:lnTo>
                    <a:pt x="8289" y="16183"/>
                  </a:lnTo>
                  <a:lnTo>
                    <a:pt x="8589" y="16333"/>
                  </a:lnTo>
                  <a:lnTo>
                    <a:pt x="9208" y="16596"/>
                  </a:lnTo>
                  <a:lnTo>
                    <a:pt x="9826" y="16877"/>
                  </a:lnTo>
                  <a:lnTo>
                    <a:pt x="10145" y="17008"/>
                  </a:lnTo>
                  <a:lnTo>
                    <a:pt x="10445" y="17177"/>
                  </a:lnTo>
                  <a:lnTo>
                    <a:pt x="10727" y="17327"/>
                  </a:lnTo>
                  <a:lnTo>
                    <a:pt x="11027" y="17515"/>
                  </a:lnTo>
                  <a:lnTo>
                    <a:pt x="11289" y="17702"/>
                  </a:lnTo>
                  <a:lnTo>
                    <a:pt x="11552" y="17927"/>
                  </a:lnTo>
                  <a:lnTo>
                    <a:pt x="11777" y="18171"/>
                  </a:lnTo>
                  <a:lnTo>
                    <a:pt x="12002" y="18415"/>
                  </a:lnTo>
                  <a:lnTo>
                    <a:pt x="12189" y="18677"/>
                  </a:lnTo>
                  <a:lnTo>
                    <a:pt x="12377" y="18958"/>
                  </a:lnTo>
                  <a:lnTo>
                    <a:pt x="12527" y="19258"/>
                  </a:lnTo>
                  <a:lnTo>
                    <a:pt x="12677" y="19558"/>
                  </a:lnTo>
                  <a:lnTo>
                    <a:pt x="12808" y="19877"/>
                  </a:lnTo>
                  <a:lnTo>
                    <a:pt x="12920" y="20196"/>
                  </a:lnTo>
                  <a:lnTo>
                    <a:pt x="13033" y="20534"/>
                  </a:lnTo>
                  <a:lnTo>
                    <a:pt x="13127" y="20871"/>
                  </a:lnTo>
                  <a:lnTo>
                    <a:pt x="13277" y="21546"/>
                  </a:lnTo>
                  <a:lnTo>
                    <a:pt x="13408" y="22240"/>
                  </a:lnTo>
                  <a:lnTo>
                    <a:pt x="13502" y="22934"/>
                  </a:lnTo>
                  <a:lnTo>
                    <a:pt x="13671" y="24321"/>
                  </a:lnTo>
                  <a:lnTo>
                    <a:pt x="13783" y="25015"/>
                  </a:lnTo>
                  <a:lnTo>
                    <a:pt x="13914" y="25709"/>
                  </a:lnTo>
                  <a:lnTo>
                    <a:pt x="13989" y="26047"/>
                  </a:lnTo>
                  <a:lnTo>
                    <a:pt x="14083" y="26384"/>
                  </a:lnTo>
                  <a:lnTo>
                    <a:pt x="14177" y="26703"/>
                  </a:lnTo>
                  <a:lnTo>
                    <a:pt x="14289" y="27022"/>
                  </a:lnTo>
                  <a:lnTo>
                    <a:pt x="14421" y="27340"/>
                  </a:lnTo>
                  <a:lnTo>
                    <a:pt x="14552" y="27640"/>
                  </a:lnTo>
                  <a:lnTo>
                    <a:pt x="14721" y="27940"/>
                  </a:lnTo>
                  <a:lnTo>
                    <a:pt x="14889" y="28222"/>
                  </a:lnTo>
                  <a:lnTo>
                    <a:pt x="15283" y="26740"/>
                  </a:lnTo>
                  <a:lnTo>
                    <a:pt x="15621" y="25221"/>
                  </a:lnTo>
                  <a:lnTo>
                    <a:pt x="15921" y="23703"/>
                  </a:lnTo>
                  <a:lnTo>
                    <a:pt x="16202" y="22184"/>
                  </a:lnTo>
                  <a:lnTo>
                    <a:pt x="16427" y="20646"/>
                  </a:lnTo>
                  <a:lnTo>
                    <a:pt x="16615" y="19108"/>
                  </a:lnTo>
                  <a:lnTo>
                    <a:pt x="16746" y="17552"/>
                  </a:lnTo>
                  <a:lnTo>
                    <a:pt x="16858" y="15996"/>
                  </a:lnTo>
                  <a:lnTo>
                    <a:pt x="16933" y="14458"/>
                  </a:lnTo>
                  <a:lnTo>
                    <a:pt x="16952" y="12902"/>
                  </a:lnTo>
                  <a:lnTo>
                    <a:pt x="16933" y="11345"/>
                  </a:lnTo>
                  <a:lnTo>
                    <a:pt x="16896" y="9789"/>
                  </a:lnTo>
                  <a:lnTo>
                    <a:pt x="16802" y="8232"/>
                  </a:lnTo>
                  <a:lnTo>
                    <a:pt x="16671" y="6695"/>
                  </a:lnTo>
                  <a:lnTo>
                    <a:pt x="16483" y="5138"/>
                  </a:lnTo>
                  <a:lnTo>
                    <a:pt x="16277" y="3601"/>
                  </a:lnTo>
                  <a:lnTo>
                    <a:pt x="15358" y="3507"/>
                  </a:lnTo>
                  <a:lnTo>
                    <a:pt x="14421" y="3413"/>
                  </a:lnTo>
                  <a:lnTo>
                    <a:pt x="13502" y="3282"/>
                  </a:lnTo>
                  <a:lnTo>
                    <a:pt x="12564" y="3151"/>
                  </a:lnTo>
                  <a:lnTo>
                    <a:pt x="11645" y="2982"/>
                  </a:lnTo>
                  <a:lnTo>
                    <a:pt x="10727" y="2813"/>
                  </a:lnTo>
                  <a:lnTo>
                    <a:pt x="9808" y="2626"/>
                  </a:lnTo>
                  <a:lnTo>
                    <a:pt x="8908" y="2419"/>
                  </a:lnTo>
                  <a:lnTo>
                    <a:pt x="7989" y="2194"/>
                  </a:lnTo>
                  <a:lnTo>
                    <a:pt x="7089" y="1969"/>
                  </a:lnTo>
                  <a:lnTo>
                    <a:pt x="6189" y="1707"/>
                  </a:lnTo>
                  <a:lnTo>
                    <a:pt x="5289" y="1444"/>
                  </a:lnTo>
                  <a:lnTo>
                    <a:pt x="4388" y="1144"/>
                  </a:lnTo>
                  <a:lnTo>
                    <a:pt x="3507" y="844"/>
                  </a:lnTo>
                  <a:lnTo>
                    <a:pt x="2607" y="526"/>
                  </a:lnTo>
                  <a:lnTo>
                    <a:pt x="1726" y="188"/>
                  </a:lnTo>
                  <a:lnTo>
                    <a:pt x="1463" y="94"/>
                  </a:lnTo>
                  <a:lnTo>
                    <a:pt x="1182" y="19"/>
                  </a:lnTo>
                  <a:lnTo>
                    <a:pt x="1032"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6;p36">
              <a:extLst>
                <a:ext uri="{FF2B5EF4-FFF2-40B4-BE49-F238E27FC236}">
                  <a16:creationId xmlns:a16="http://schemas.microsoft.com/office/drawing/2014/main" id="{4B68E64A-AFD4-7572-B684-02A21CEC49AE}"/>
                </a:ext>
              </a:extLst>
            </p:cNvPr>
            <p:cNvSpPr/>
            <p:nvPr/>
          </p:nvSpPr>
          <p:spPr>
            <a:xfrm>
              <a:off x="1489789" y="1397564"/>
              <a:ext cx="766527" cy="1613880"/>
            </a:xfrm>
            <a:custGeom>
              <a:avLst/>
              <a:gdLst/>
              <a:ahLst/>
              <a:cxnLst/>
              <a:rect l="l" t="t" r="r" b="b"/>
              <a:pathLst>
                <a:path w="21509" h="45286" extrusionOk="0">
                  <a:moveTo>
                    <a:pt x="1969" y="0"/>
                  </a:moveTo>
                  <a:lnTo>
                    <a:pt x="113" y="16371"/>
                  </a:lnTo>
                  <a:lnTo>
                    <a:pt x="57" y="16858"/>
                  </a:lnTo>
                  <a:lnTo>
                    <a:pt x="19" y="17346"/>
                  </a:lnTo>
                  <a:lnTo>
                    <a:pt x="0" y="17833"/>
                  </a:lnTo>
                  <a:lnTo>
                    <a:pt x="38" y="18321"/>
                  </a:lnTo>
                  <a:lnTo>
                    <a:pt x="57" y="18565"/>
                  </a:lnTo>
                  <a:lnTo>
                    <a:pt x="94" y="18790"/>
                  </a:lnTo>
                  <a:lnTo>
                    <a:pt x="150" y="19015"/>
                  </a:lnTo>
                  <a:lnTo>
                    <a:pt x="225" y="19240"/>
                  </a:lnTo>
                  <a:lnTo>
                    <a:pt x="300" y="19465"/>
                  </a:lnTo>
                  <a:lnTo>
                    <a:pt x="413" y="19671"/>
                  </a:lnTo>
                  <a:lnTo>
                    <a:pt x="525" y="19877"/>
                  </a:lnTo>
                  <a:lnTo>
                    <a:pt x="675" y="20065"/>
                  </a:lnTo>
                  <a:lnTo>
                    <a:pt x="900" y="20290"/>
                  </a:lnTo>
                  <a:lnTo>
                    <a:pt x="1144" y="20496"/>
                  </a:lnTo>
                  <a:lnTo>
                    <a:pt x="1407" y="20683"/>
                  </a:lnTo>
                  <a:lnTo>
                    <a:pt x="1707" y="20833"/>
                  </a:lnTo>
                  <a:lnTo>
                    <a:pt x="2007" y="20965"/>
                  </a:lnTo>
                  <a:lnTo>
                    <a:pt x="2307" y="21077"/>
                  </a:lnTo>
                  <a:lnTo>
                    <a:pt x="2626" y="21171"/>
                  </a:lnTo>
                  <a:lnTo>
                    <a:pt x="2944" y="21265"/>
                  </a:lnTo>
                  <a:lnTo>
                    <a:pt x="3432" y="21377"/>
                  </a:lnTo>
                  <a:lnTo>
                    <a:pt x="3919" y="21490"/>
                  </a:lnTo>
                  <a:lnTo>
                    <a:pt x="4932" y="21677"/>
                  </a:lnTo>
                  <a:lnTo>
                    <a:pt x="5926" y="21884"/>
                  </a:lnTo>
                  <a:lnTo>
                    <a:pt x="6432" y="21996"/>
                  </a:lnTo>
                  <a:lnTo>
                    <a:pt x="6920" y="22127"/>
                  </a:lnTo>
                  <a:lnTo>
                    <a:pt x="7389" y="22277"/>
                  </a:lnTo>
                  <a:lnTo>
                    <a:pt x="7857" y="22427"/>
                  </a:lnTo>
                  <a:lnTo>
                    <a:pt x="8307" y="22615"/>
                  </a:lnTo>
                  <a:lnTo>
                    <a:pt x="8739" y="22840"/>
                  </a:lnTo>
                  <a:lnTo>
                    <a:pt x="9132" y="23084"/>
                  </a:lnTo>
                  <a:lnTo>
                    <a:pt x="9526" y="23365"/>
                  </a:lnTo>
                  <a:lnTo>
                    <a:pt x="9714" y="23515"/>
                  </a:lnTo>
                  <a:lnTo>
                    <a:pt x="9883" y="23684"/>
                  </a:lnTo>
                  <a:lnTo>
                    <a:pt x="10051" y="23853"/>
                  </a:lnTo>
                  <a:lnTo>
                    <a:pt x="10220" y="24040"/>
                  </a:lnTo>
                  <a:lnTo>
                    <a:pt x="10408" y="24284"/>
                  </a:lnTo>
                  <a:lnTo>
                    <a:pt x="10576" y="24528"/>
                  </a:lnTo>
                  <a:lnTo>
                    <a:pt x="10726" y="24790"/>
                  </a:lnTo>
                  <a:lnTo>
                    <a:pt x="10876" y="25071"/>
                  </a:lnTo>
                  <a:lnTo>
                    <a:pt x="10989" y="25353"/>
                  </a:lnTo>
                  <a:lnTo>
                    <a:pt x="11101" y="25634"/>
                  </a:lnTo>
                  <a:lnTo>
                    <a:pt x="11195" y="25915"/>
                  </a:lnTo>
                  <a:lnTo>
                    <a:pt x="11289" y="26215"/>
                  </a:lnTo>
                  <a:lnTo>
                    <a:pt x="11439" y="26815"/>
                  </a:lnTo>
                  <a:lnTo>
                    <a:pt x="11551" y="27434"/>
                  </a:lnTo>
                  <a:lnTo>
                    <a:pt x="11645" y="28053"/>
                  </a:lnTo>
                  <a:lnTo>
                    <a:pt x="11739" y="28672"/>
                  </a:lnTo>
                  <a:lnTo>
                    <a:pt x="13877" y="45286"/>
                  </a:lnTo>
                  <a:lnTo>
                    <a:pt x="14139" y="43729"/>
                  </a:lnTo>
                  <a:lnTo>
                    <a:pt x="14383" y="42154"/>
                  </a:lnTo>
                  <a:lnTo>
                    <a:pt x="14589" y="40598"/>
                  </a:lnTo>
                  <a:lnTo>
                    <a:pt x="14758" y="39023"/>
                  </a:lnTo>
                  <a:lnTo>
                    <a:pt x="14889" y="37447"/>
                  </a:lnTo>
                  <a:lnTo>
                    <a:pt x="15002" y="35872"/>
                  </a:lnTo>
                  <a:lnTo>
                    <a:pt x="15077" y="34297"/>
                  </a:lnTo>
                  <a:lnTo>
                    <a:pt x="15114" y="32722"/>
                  </a:lnTo>
                  <a:lnTo>
                    <a:pt x="15133" y="31897"/>
                  </a:lnTo>
                  <a:lnTo>
                    <a:pt x="15152" y="31503"/>
                  </a:lnTo>
                  <a:lnTo>
                    <a:pt x="15189" y="31091"/>
                  </a:lnTo>
                  <a:lnTo>
                    <a:pt x="15245" y="30697"/>
                  </a:lnTo>
                  <a:lnTo>
                    <a:pt x="15339" y="30303"/>
                  </a:lnTo>
                  <a:lnTo>
                    <a:pt x="15471" y="29928"/>
                  </a:lnTo>
                  <a:lnTo>
                    <a:pt x="15546" y="29741"/>
                  </a:lnTo>
                  <a:lnTo>
                    <a:pt x="15621" y="29572"/>
                  </a:lnTo>
                  <a:lnTo>
                    <a:pt x="15733" y="29384"/>
                  </a:lnTo>
                  <a:lnTo>
                    <a:pt x="15827" y="29215"/>
                  </a:lnTo>
                  <a:lnTo>
                    <a:pt x="16071" y="28897"/>
                  </a:lnTo>
                  <a:lnTo>
                    <a:pt x="16352" y="28597"/>
                  </a:lnTo>
                  <a:lnTo>
                    <a:pt x="16633" y="28334"/>
                  </a:lnTo>
                  <a:lnTo>
                    <a:pt x="16952" y="28072"/>
                  </a:lnTo>
                  <a:lnTo>
                    <a:pt x="17289" y="27828"/>
                  </a:lnTo>
                  <a:lnTo>
                    <a:pt x="17646" y="27603"/>
                  </a:lnTo>
                  <a:lnTo>
                    <a:pt x="18002" y="27378"/>
                  </a:lnTo>
                  <a:lnTo>
                    <a:pt x="18715" y="26947"/>
                  </a:lnTo>
                  <a:lnTo>
                    <a:pt x="19071" y="26722"/>
                  </a:lnTo>
                  <a:lnTo>
                    <a:pt x="19408" y="26478"/>
                  </a:lnTo>
                  <a:lnTo>
                    <a:pt x="19746" y="26234"/>
                  </a:lnTo>
                  <a:lnTo>
                    <a:pt x="20065" y="25971"/>
                  </a:lnTo>
                  <a:lnTo>
                    <a:pt x="20365" y="25690"/>
                  </a:lnTo>
                  <a:lnTo>
                    <a:pt x="20646" y="25390"/>
                  </a:lnTo>
                  <a:lnTo>
                    <a:pt x="20833" y="25109"/>
                  </a:lnTo>
                  <a:lnTo>
                    <a:pt x="21002" y="24828"/>
                  </a:lnTo>
                  <a:lnTo>
                    <a:pt x="21152" y="24528"/>
                  </a:lnTo>
                  <a:lnTo>
                    <a:pt x="21284" y="24209"/>
                  </a:lnTo>
                  <a:lnTo>
                    <a:pt x="21377" y="23890"/>
                  </a:lnTo>
                  <a:lnTo>
                    <a:pt x="21452" y="23571"/>
                  </a:lnTo>
                  <a:lnTo>
                    <a:pt x="21490" y="23234"/>
                  </a:lnTo>
                  <a:lnTo>
                    <a:pt x="21509" y="22896"/>
                  </a:lnTo>
                  <a:lnTo>
                    <a:pt x="21509" y="22559"/>
                  </a:lnTo>
                  <a:lnTo>
                    <a:pt x="21490" y="22240"/>
                  </a:lnTo>
                  <a:lnTo>
                    <a:pt x="21434" y="21902"/>
                  </a:lnTo>
                  <a:lnTo>
                    <a:pt x="21340" y="21584"/>
                  </a:lnTo>
                  <a:lnTo>
                    <a:pt x="21227" y="21265"/>
                  </a:lnTo>
                  <a:lnTo>
                    <a:pt x="21096" y="20965"/>
                  </a:lnTo>
                  <a:lnTo>
                    <a:pt x="20946" y="20665"/>
                  </a:lnTo>
                  <a:lnTo>
                    <a:pt x="20758" y="20383"/>
                  </a:lnTo>
                  <a:lnTo>
                    <a:pt x="20608" y="20215"/>
                  </a:lnTo>
                  <a:lnTo>
                    <a:pt x="20477" y="20046"/>
                  </a:lnTo>
                  <a:lnTo>
                    <a:pt x="20158" y="19746"/>
                  </a:lnTo>
                  <a:lnTo>
                    <a:pt x="19821" y="19483"/>
                  </a:lnTo>
                  <a:lnTo>
                    <a:pt x="19465" y="19258"/>
                  </a:lnTo>
                  <a:lnTo>
                    <a:pt x="19090" y="19052"/>
                  </a:lnTo>
                  <a:lnTo>
                    <a:pt x="18696" y="18865"/>
                  </a:lnTo>
                  <a:lnTo>
                    <a:pt x="18283" y="18715"/>
                  </a:lnTo>
                  <a:lnTo>
                    <a:pt x="17852" y="18583"/>
                  </a:lnTo>
                  <a:lnTo>
                    <a:pt x="17421" y="18490"/>
                  </a:lnTo>
                  <a:lnTo>
                    <a:pt x="16971" y="18396"/>
                  </a:lnTo>
                  <a:lnTo>
                    <a:pt x="16521" y="18321"/>
                  </a:lnTo>
                  <a:lnTo>
                    <a:pt x="16052" y="18283"/>
                  </a:lnTo>
                  <a:lnTo>
                    <a:pt x="15133" y="18208"/>
                  </a:lnTo>
                  <a:lnTo>
                    <a:pt x="14233" y="18152"/>
                  </a:lnTo>
                  <a:lnTo>
                    <a:pt x="8345" y="17964"/>
                  </a:lnTo>
                  <a:lnTo>
                    <a:pt x="7895" y="17946"/>
                  </a:lnTo>
                  <a:lnTo>
                    <a:pt x="7426" y="17908"/>
                  </a:lnTo>
                  <a:lnTo>
                    <a:pt x="6976" y="17852"/>
                  </a:lnTo>
                  <a:lnTo>
                    <a:pt x="6526" y="17777"/>
                  </a:lnTo>
                  <a:lnTo>
                    <a:pt x="6301" y="17721"/>
                  </a:lnTo>
                  <a:lnTo>
                    <a:pt x="6095" y="17664"/>
                  </a:lnTo>
                  <a:lnTo>
                    <a:pt x="5888" y="17589"/>
                  </a:lnTo>
                  <a:lnTo>
                    <a:pt x="5682" y="17496"/>
                  </a:lnTo>
                  <a:lnTo>
                    <a:pt x="5495" y="17383"/>
                  </a:lnTo>
                  <a:lnTo>
                    <a:pt x="5307" y="17271"/>
                  </a:lnTo>
                  <a:lnTo>
                    <a:pt x="5120" y="17139"/>
                  </a:lnTo>
                  <a:lnTo>
                    <a:pt x="4951" y="16989"/>
                  </a:lnTo>
                  <a:lnTo>
                    <a:pt x="4820" y="16839"/>
                  </a:lnTo>
                  <a:lnTo>
                    <a:pt x="4688" y="16689"/>
                  </a:lnTo>
                  <a:lnTo>
                    <a:pt x="4576" y="16539"/>
                  </a:lnTo>
                  <a:lnTo>
                    <a:pt x="4482" y="16352"/>
                  </a:lnTo>
                  <a:lnTo>
                    <a:pt x="4388" y="16183"/>
                  </a:lnTo>
                  <a:lnTo>
                    <a:pt x="4313" y="15996"/>
                  </a:lnTo>
                  <a:lnTo>
                    <a:pt x="4163" y="15621"/>
                  </a:lnTo>
                  <a:lnTo>
                    <a:pt x="4069" y="15227"/>
                  </a:lnTo>
                  <a:lnTo>
                    <a:pt x="3976" y="14833"/>
                  </a:lnTo>
                  <a:lnTo>
                    <a:pt x="3919" y="14420"/>
                  </a:lnTo>
                  <a:lnTo>
                    <a:pt x="3863" y="14008"/>
                  </a:lnTo>
                  <a:lnTo>
                    <a:pt x="1969"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7;p36">
              <a:extLst>
                <a:ext uri="{FF2B5EF4-FFF2-40B4-BE49-F238E27FC236}">
                  <a16:creationId xmlns:a16="http://schemas.microsoft.com/office/drawing/2014/main" id="{82FA49CA-6434-0540-4198-B1E9564859E7}"/>
                </a:ext>
              </a:extLst>
            </p:cNvPr>
            <p:cNvSpPr/>
            <p:nvPr/>
          </p:nvSpPr>
          <p:spPr>
            <a:xfrm>
              <a:off x="1709644" y="1444999"/>
              <a:ext cx="265357" cy="2863544"/>
            </a:xfrm>
            <a:custGeom>
              <a:avLst/>
              <a:gdLst/>
              <a:ahLst/>
              <a:cxnLst/>
              <a:rect l="l" t="t" r="r" b="b"/>
              <a:pathLst>
                <a:path w="7446" h="80352" extrusionOk="0">
                  <a:moveTo>
                    <a:pt x="4389" y="1"/>
                  </a:moveTo>
                  <a:lnTo>
                    <a:pt x="3939" y="95"/>
                  </a:lnTo>
                  <a:lnTo>
                    <a:pt x="4276" y="1632"/>
                  </a:lnTo>
                  <a:lnTo>
                    <a:pt x="4576" y="3170"/>
                  </a:lnTo>
                  <a:lnTo>
                    <a:pt x="4857" y="4707"/>
                  </a:lnTo>
                  <a:lnTo>
                    <a:pt x="5139" y="6264"/>
                  </a:lnTo>
                  <a:lnTo>
                    <a:pt x="5382" y="7820"/>
                  </a:lnTo>
                  <a:lnTo>
                    <a:pt x="5607" y="9377"/>
                  </a:lnTo>
                  <a:lnTo>
                    <a:pt x="5832" y="10952"/>
                  </a:lnTo>
                  <a:lnTo>
                    <a:pt x="6020" y="12527"/>
                  </a:lnTo>
                  <a:lnTo>
                    <a:pt x="6207" y="14102"/>
                  </a:lnTo>
                  <a:lnTo>
                    <a:pt x="6357" y="15677"/>
                  </a:lnTo>
                  <a:lnTo>
                    <a:pt x="6508" y="17252"/>
                  </a:lnTo>
                  <a:lnTo>
                    <a:pt x="6639" y="18846"/>
                  </a:lnTo>
                  <a:lnTo>
                    <a:pt x="6733" y="20421"/>
                  </a:lnTo>
                  <a:lnTo>
                    <a:pt x="6826" y="22015"/>
                  </a:lnTo>
                  <a:lnTo>
                    <a:pt x="6901" y="23609"/>
                  </a:lnTo>
                  <a:lnTo>
                    <a:pt x="6939" y="25203"/>
                  </a:lnTo>
                  <a:lnTo>
                    <a:pt x="6976" y="26797"/>
                  </a:lnTo>
                  <a:lnTo>
                    <a:pt x="6995" y="28391"/>
                  </a:lnTo>
                  <a:lnTo>
                    <a:pt x="6995" y="29985"/>
                  </a:lnTo>
                  <a:lnTo>
                    <a:pt x="6976" y="31579"/>
                  </a:lnTo>
                  <a:lnTo>
                    <a:pt x="6939" y="33172"/>
                  </a:lnTo>
                  <a:lnTo>
                    <a:pt x="6864" y="34766"/>
                  </a:lnTo>
                  <a:lnTo>
                    <a:pt x="6789" y="36360"/>
                  </a:lnTo>
                  <a:lnTo>
                    <a:pt x="6695" y="37954"/>
                  </a:lnTo>
                  <a:lnTo>
                    <a:pt x="6583" y="39548"/>
                  </a:lnTo>
                  <a:lnTo>
                    <a:pt x="6451" y="41142"/>
                  </a:lnTo>
                  <a:lnTo>
                    <a:pt x="6301" y="42736"/>
                  </a:lnTo>
                  <a:lnTo>
                    <a:pt x="6151" y="44311"/>
                  </a:lnTo>
                  <a:lnTo>
                    <a:pt x="5964" y="45886"/>
                  </a:lnTo>
                  <a:lnTo>
                    <a:pt x="5757" y="47480"/>
                  </a:lnTo>
                  <a:lnTo>
                    <a:pt x="5532" y="49055"/>
                  </a:lnTo>
                  <a:lnTo>
                    <a:pt x="5289" y="50612"/>
                  </a:lnTo>
                  <a:lnTo>
                    <a:pt x="4857" y="53462"/>
                  </a:lnTo>
                  <a:lnTo>
                    <a:pt x="4389" y="56743"/>
                  </a:lnTo>
                  <a:lnTo>
                    <a:pt x="3957" y="59706"/>
                  </a:lnTo>
                  <a:lnTo>
                    <a:pt x="3507" y="62856"/>
                  </a:lnTo>
                  <a:lnTo>
                    <a:pt x="3001" y="66082"/>
                  </a:lnTo>
                  <a:lnTo>
                    <a:pt x="2738" y="67694"/>
                  </a:lnTo>
                  <a:lnTo>
                    <a:pt x="2457" y="69307"/>
                  </a:lnTo>
                  <a:lnTo>
                    <a:pt x="2195" y="70863"/>
                  </a:lnTo>
                  <a:lnTo>
                    <a:pt x="1895" y="72401"/>
                  </a:lnTo>
                  <a:lnTo>
                    <a:pt x="1595" y="73901"/>
                  </a:lnTo>
                  <a:lnTo>
                    <a:pt x="1295" y="75326"/>
                  </a:lnTo>
                  <a:lnTo>
                    <a:pt x="976" y="76676"/>
                  </a:lnTo>
                  <a:lnTo>
                    <a:pt x="657" y="77951"/>
                  </a:lnTo>
                  <a:lnTo>
                    <a:pt x="338" y="79133"/>
                  </a:lnTo>
                  <a:lnTo>
                    <a:pt x="1" y="80202"/>
                  </a:lnTo>
                  <a:lnTo>
                    <a:pt x="432" y="80352"/>
                  </a:lnTo>
                  <a:lnTo>
                    <a:pt x="770" y="79264"/>
                  </a:lnTo>
                  <a:lnTo>
                    <a:pt x="1088" y="78083"/>
                  </a:lnTo>
                  <a:lnTo>
                    <a:pt x="1426" y="76808"/>
                  </a:lnTo>
                  <a:lnTo>
                    <a:pt x="1726" y="75439"/>
                  </a:lnTo>
                  <a:lnTo>
                    <a:pt x="2045" y="74014"/>
                  </a:lnTo>
                  <a:lnTo>
                    <a:pt x="2345" y="72513"/>
                  </a:lnTo>
                  <a:lnTo>
                    <a:pt x="2626" y="70976"/>
                  </a:lnTo>
                  <a:lnTo>
                    <a:pt x="2907" y="69401"/>
                  </a:lnTo>
                  <a:lnTo>
                    <a:pt x="3188" y="67788"/>
                  </a:lnTo>
                  <a:lnTo>
                    <a:pt x="3451" y="66175"/>
                  </a:lnTo>
                  <a:lnTo>
                    <a:pt x="3939" y="62931"/>
                  </a:lnTo>
                  <a:lnTo>
                    <a:pt x="4407" y="59781"/>
                  </a:lnTo>
                  <a:lnTo>
                    <a:pt x="4839" y="56800"/>
                  </a:lnTo>
                  <a:lnTo>
                    <a:pt x="5307" y="53518"/>
                  </a:lnTo>
                  <a:lnTo>
                    <a:pt x="5739" y="50687"/>
                  </a:lnTo>
                  <a:lnTo>
                    <a:pt x="5982" y="49111"/>
                  </a:lnTo>
                  <a:lnTo>
                    <a:pt x="6207" y="47536"/>
                  </a:lnTo>
                  <a:lnTo>
                    <a:pt x="6414" y="45942"/>
                  </a:lnTo>
                  <a:lnTo>
                    <a:pt x="6601" y="44367"/>
                  </a:lnTo>
                  <a:lnTo>
                    <a:pt x="6770" y="42773"/>
                  </a:lnTo>
                  <a:lnTo>
                    <a:pt x="6920" y="41179"/>
                  </a:lnTo>
                  <a:lnTo>
                    <a:pt x="7051" y="39586"/>
                  </a:lnTo>
                  <a:lnTo>
                    <a:pt x="7164" y="37992"/>
                  </a:lnTo>
                  <a:lnTo>
                    <a:pt x="7258" y="36398"/>
                  </a:lnTo>
                  <a:lnTo>
                    <a:pt x="7333" y="34785"/>
                  </a:lnTo>
                  <a:lnTo>
                    <a:pt x="7389" y="33191"/>
                  </a:lnTo>
                  <a:lnTo>
                    <a:pt x="7426" y="31597"/>
                  </a:lnTo>
                  <a:lnTo>
                    <a:pt x="7445" y="29985"/>
                  </a:lnTo>
                  <a:lnTo>
                    <a:pt x="7445" y="28391"/>
                  </a:lnTo>
                  <a:lnTo>
                    <a:pt x="7426" y="26797"/>
                  </a:lnTo>
                  <a:lnTo>
                    <a:pt x="7408" y="25184"/>
                  </a:lnTo>
                  <a:lnTo>
                    <a:pt x="7351" y="23590"/>
                  </a:lnTo>
                  <a:lnTo>
                    <a:pt x="7276" y="21996"/>
                  </a:lnTo>
                  <a:lnTo>
                    <a:pt x="7183" y="20403"/>
                  </a:lnTo>
                  <a:lnTo>
                    <a:pt x="7089" y="18809"/>
                  </a:lnTo>
                  <a:lnTo>
                    <a:pt x="6958" y="17215"/>
                  </a:lnTo>
                  <a:lnTo>
                    <a:pt x="6808" y="15640"/>
                  </a:lnTo>
                  <a:lnTo>
                    <a:pt x="6658" y="14046"/>
                  </a:lnTo>
                  <a:lnTo>
                    <a:pt x="6470" y="12471"/>
                  </a:lnTo>
                  <a:lnTo>
                    <a:pt x="6282" y="10895"/>
                  </a:lnTo>
                  <a:lnTo>
                    <a:pt x="6057" y="9320"/>
                  </a:lnTo>
                  <a:lnTo>
                    <a:pt x="5832" y="7745"/>
                  </a:lnTo>
                  <a:lnTo>
                    <a:pt x="5570" y="6189"/>
                  </a:lnTo>
                  <a:lnTo>
                    <a:pt x="5307" y="4632"/>
                  </a:lnTo>
                  <a:lnTo>
                    <a:pt x="5026" y="3076"/>
                  </a:lnTo>
                  <a:lnTo>
                    <a:pt x="4707" y="1538"/>
                  </a:lnTo>
                  <a:lnTo>
                    <a:pt x="4389"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8;p36">
              <a:extLst>
                <a:ext uri="{FF2B5EF4-FFF2-40B4-BE49-F238E27FC236}">
                  <a16:creationId xmlns:a16="http://schemas.microsoft.com/office/drawing/2014/main" id="{C8029D27-93FC-6BAC-F393-A6B00C350E09}"/>
                </a:ext>
              </a:extLst>
            </p:cNvPr>
            <p:cNvSpPr/>
            <p:nvPr/>
          </p:nvSpPr>
          <p:spPr>
            <a:xfrm>
              <a:off x="1980962" y="1222471"/>
              <a:ext cx="1007116" cy="3103456"/>
            </a:xfrm>
            <a:custGeom>
              <a:avLst/>
              <a:gdLst/>
              <a:ahLst/>
              <a:cxnLst/>
              <a:rect l="l" t="t" r="r" b="b"/>
              <a:pathLst>
                <a:path w="28260" h="87084" extrusionOk="0">
                  <a:moveTo>
                    <a:pt x="10052" y="0"/>
                  </a:moveTo>
                  <a:lnTo>
                    <a:pt x="9770" y="19"/>
                  </a:lnTo>
                  <a:lnTo>
                    <a:pt x="9339" y="94"/>
                  </a:lnTo>
                  <a:lnTo>
                    <a:pt x="8927" y="169"/>
                  </a:lnTo>
                  <a:lnTo>
                    <a:pt x="8514" y="300"/>
                  </a:lnTo>
                  <a:lnTo>
                    <a:pt x="8102" y="432"/>
                  </a:lnTo>
                  <a:lnTo>
                    <a:pt x="7689" y="582"/>
                  </a:lnTo>
                  <a:lnTo>
                    <a:pt x="7277" y="769"/>
                  </a:lnTo>
                  <a:lnTo>
                    <a:pt x="6470" y="1144"/>
                  </a:lnTo>
                  <a:lnTo>
                    <a:pt x="5664" y="1519"/>
                  </a:lnTo>
                  <a:lnTo>
                    <a:pt x="4839" y="1876"/>
                  </a:lnTo>
                  <a:lnTo>
                    <a:pt x="4426" y="2044"/>
                  </a:lnTo>
                  <a:lnTo>
                    <a:pt x="4014" y="2194"/>
                  </a:lnTo>
                  <a:lnTo>
                    <a:pt x="3601" y="2326"/>
                  </a:lnTo>
                  <a:lnTo>
                    <a:pt x="3170" y="2419"/>
                  </a:lnTo>
                  <a:lnTo>
                    <a:pt x="2701" y="2494"/>
                  </a:lnTo>
                  <a:lnTo>
                    <a:pt x="2251" y="2551"/>
                  </a:lnTo>
                  <a:lnTo>
                    <a:pt x="1782" y="2551"/>
                  </a:lnTo>
                  <a:lnTo>
                    <a:pt x="1332" y="2532"/>
                  </a:lnTo>
                  <a:lnTo>
                    <a:pt x="1370" y="4726"/>
                  </a:lnTo>
                  <a:lnTo>
                    <a:pt x="1388" y="6920"/>
                  </a:lnTo>
                  <a:lnTo>
                    <a:pt x="1388" y="9133"/>
                  </a:lnTo>
                  <a:lnTo>
                    <a:pt x="1370" y="11326"/>
                  </a:lnTo>
                  <a:lnTo>
                    <a:pt x="1351" y="13539"/>
                  </a:lnTo>
                  <a:lnTo>
                    <a:pt x="1313" y="15733"/>
                  </a:lnTo>
                  <a:lnTo>
                    <a:pt x="1257" y="17946"/>
                  </a:lnTo>
                  <a:lnTo>
                    <a:pt x="1182" y="20140"/>
                  </a:lnTo>
                  <a:lnTo>
                    <a:pt x="1088" y="22352"/>
                  </a:lnTo>
                  <a:lnTo>
                    <a:pt x="995" y="24565"/>
                  </a:lnTo>
                  <a:lnTo>
                    <a:pt x="863" y="26759"/>
                  </a:lnTo>
                  <a:lnTo>
                    <a:pt x="732" y="28972"/>
                  </a:lnTo>
                  <a:lnTo>
                    <a:pt x="563" y="31166"/>
                  </a:lnTo>
                  <a:lnTo>
                    <a:pt x="395" y="33360"/>
                  </a:lnTo>
                  <a:lnTo>
                    <a:pt x="207" y="35572"/>
                  </a:lnTo>
                  <a:lnTo>
                    <a:pt x="1" y="37766"/>
                  </a:lnTo>
                  <a:lnTo>
                    <a:pt x="301" y="40560"/>
                  </a:lnTo>
                  <a:lnTo>
                    <a:pt x="620" y="43523"/>
                  </a:lnTo>
                  <a:lnTo>
                    <a:pt x="1295" y="49805"/>
                  </a:lnTo>
                  <a:lnTo>
                    <a:pt x="1651" y="53086"/>
                  </a:lnTo>
                  <a:lnTo>
                    <a:pt x="2045" y="56443"/>
                  </a:lnTo>
                  <a:lnTo>
                    <a:pt x="2495" y="59800"/>
                  </a:lnTo>
                  <a:lnTo>
                    <a:pt x="2739" y="61487"/>
                  </a:lnTo>
                  <a:lnTo>
                    <a:pt x="2982" y="63175"/>
                  </a:lnTo>
                  <a:lnTo>
                    <a:pt x="3245" y="64844"/>
                  </a:lnTo>
                  <a:lnTo>
                    <a:pt x="3526" y="66513"/>
                  </a:lnTo>
                  <a:lnTo>
                    <a:pt x="3826" y="68182"/>
                  </a:lnTo>
                  <a:lnTo>
                    <a:pt x="4145" y="69813"/>
                  </a:lnTo>
                  <a:lnTo>
                    <a:pt x="4464" y="71444"/>
                  </a:lnTo>
                  <a:lnTo>
                    <a:pt x="4820" y="73038"/>
                  </a:lnTo>
                  <a:lnTo>
                    <a:pt x="5195" y="74613"/>
                  </a:lnTo>
                  <a:lnTo>
                    <a:pt x="5589" y="76170"/>
                  </a:lnTo>
                  <a:lnTo>
                    <a:pt x="6001" y="77670"/>
                  </a:lnTo>
                  <a:lnTo>
                    <a:pt x="6451" y="79151"/>
                  </a:lnTo>
                  <a:lnTo>
                    <a:pt x="6901" y="80595"/>
                  </a:lnTo>
                  <a:lnTo>
                    <a:pt x="7408" y="81983"/>
                  </a:lnTo>
                  <a:lnTo>
                    <a:pt x="7914" y="83333"/>
                  </a:lnTo>
                  <a:lnTo>
                    <a:pt x="8177" y="83989"/>
                  </a:lnTo>
                  <a:lnTo>
                    <a:pt x="8458" y="84646"/>
                  </a:lnTo>
                  <a:lnTo>
                    <a:pt x="8739" y="85264"/>
                  </a:lnTo>
                  <a:lnTo>
                    <a:pt x="9020" y="85883"/>
                  </a:lnTo>
                  <a:lnTo>
                    <a:pt x="9320" y="86502"/>
                  </a:lnTo>
                  <a:lnTo>
                    <a:pt x="9620" y="87083"/>
                  </a:lnTo>
                  <a:lnTo>
                    <a:pt x="28260" y="87083"/>
                  </a:lnTo>
                  <a:lnTo>
                    <a:pt x="27510" y="85227"/>
                  </a:lnTo>
                  <a:lnTo>
                    <a:pt x="26816" y="83314"/>
                  </a:lnTo>
                  <a:lnTo>
                    <a:pt x="26122" y="81345"/>
                  </a:lnTo>
                  <a:lnTo>
                    <a:pt x="25466" y="79339"/>
                  </a:lnTo>
                  <a:lnTo>
                    <a:pt x="24828" y="77257"/>
                  </a:lnTo>
                  <a:lnTo>
                    <a:pt x="24209" y="75157"/>
                  </a:lnTo>
                  <a:lnTo>
                    <a:pt x="23609" y="73001"/>
                  </a:lnTo>
                  <a:lnTo>
                    <a:pt x="23047" y="70807"/>
                  </a:lnTo>
                  <a:lnTo>
                    <a:pt x="22522" y="68575"/>
                  </a:lnTo>
                  <a:lnTo>
                    <a:pt x="21997" y="66325"/>
                  </a:lnTo>
                  <a:lnTo>
                    <a:pt x="21509" y="64037"/>
                  </a:lnTo>
                  <a:lnTo>
                    <a:pt x="21040" y="61731"/>
                  </a:lnTo>
                  <a:lnTo>
                    <a:pt x="20609" y="59387"/>
                  </a:lnTo>
                  <a:lnTo>
                    <a:pt x="20196" y="57043"/>
                  </a:lnTo>
                  <a:lnTo>
                    <a:pt x="19803" y="54680"/>
                  </a:lnTo>
                  <a:lnTo>
                    <a:pt x="19446" y="52299"/>
                  </a:lnTo>
                  <a:lnTo>
                    <a:pt x="19090" y="49917"/>
                  </a:lnTo>
                  <a:lnTo>
                    <a:pt x="18790" y="47517"/>
                  </a:lnTo>
                  <a:lnTo>
                    <a:pt x="18490" y="45136"/>
                  </a:lnTo>
                  <a:lnTo>
                    <a:pt x="18227" y="42736"/>
                  </a:lnTo>
                  <a:lnTo>
                    <a:pt x="18002" y="40354"/>
                  </a:lnTo>
                  <a:lnTo>
                    <a:pt x="17796" y="37973"/>
                  </a:lnTo>
                  <a:lnTo>
                    <a:pt x="17609" y="35610"/>
                  </a:lnTo>
                  <a:lnTo>
                    <a:pt x="17440" y="33247"/>
                  </a:lnTo>
                  <a:lnTo>
                    <a:pt x="17309" y="30922"/>
                  </a:lnTo>
                  <a:lnTo>
                    <a:pt x="17196" y="28597"/>
                  </a:lnTo>
                  <a:lnTo>
                    <a:pt x="17121" y="26309"/>
                  </a:lnTo>
                  <a:lnTo>
                    <a:pt x="17065" y="24059"/>
                  </a:lnTo>
                  <a:lnTo>
                    <a:pt x="17027" y="21827"/>
                  </a:lnTo>
                  <a:lnTo>
                    <a:pt x="17027" y="19633"/>
                  </a:lnTo>
                  <a:lnTo>
                    <a:pt x="17046" y="17477"/>
                  </a:lnTo>
                  <a:lnTo>
                    <a:pt x="17102" y="15358"/>
                  </a:lnTo>
                  <a:lnTo>
                    <a:pt x="17140" y="14064"/>
                  </a:lnTo>
                  <a:lnTo>
                    <a:pt x="17177" y="12789"/>
                  </a:lnTo>
                  <a:lnTo>
                    <a:pt x="17196" y="11514"/>
                  </a:lnTo>
                  <a:lnTo>
                    <a:pt x="17177" y="10876"/>
                  </a:lnTo>
                  <a:lnTo>
                    <a:pt x="17159" y="10239"/>
                  </a:lnTo>
                  <a:lnTo>
                    <a:pt x="17140" y="9601"/>
                  </a:lnTo>
                  <a:lnTo>
                    <a:pt x="17084" y="8982"/>
                  </a:lnTo>
                  <a:lnTo>
                    <a:pt x="17027" y="8364"/>
                  </a:lnTo>
                  <a:lnTo>
                    <a:pt x="16934" y="7745"/>
                  </a:lnTo>
                  <a:lnTo>
                    <a:pt x="16840" y="7145"/>
                  </a:lnTo>
                  <a:lnTo>
                    <a:pt x="16709" y="6545"/>
                  </a:lnTo>
                  <a:lnTo>
                    <a:pt x="16577" y="5945"/>
                  </a:lnTo>
                  <a:lnTo>
                    <a:pt x="16390" y="5363"/>
                  </a:lnTo>
                  <a:lnTo>
                    <a:pt x="16184" y="4782"/>
                  </a:lnTo>
                  <a:lnTo>
                    <a:pt x="15959" y="4238"/>
                  </a:lnTo>
                  <a:lnTo>
                    <a:pt x="15677" y="3695"/>
                  </a:lnTo>
                  <a:lnTo>
                    <a:pt x="15377" y="3188"/>
                  </a:lnTo>
                  <a:lnTo>
                    <a:pt x="15040" y="2701"/>
                  </a:lnTo>
                  <a:lnTo>
                    <a:pt x="14665" y="2232"/>
                  </a:lnTo>
                  <a:lnTo>
                    <a:pt x="14290" y="1801"/>
                  </a:lnTo>
                  <a:lnTo>
                    <a:pt x="14083" y="1613"/>
                  </a:lnTo>
                  <a:lnTo>
                    <a:pt x="13858" y="1426"/>
                  </a:lnTo>
                  <a:lnTo>
                    <a:pt x="13652" y="1238"/>
                  </a:lnTo>
                  <a:lnTo>
                    <a:pt x="13427" y="1069"/>
                  </a:lnTo>
                  <a:lnTo>
                    <a:pt x="13183" y="901"/>
                  </a:lnTo>
                  <a:lnTo>
                    <a:pt x="12958" y="751"/>
                  </a:lnTo>
                  <a:lnTo>
                    <a:pt x="12714" y="619"/>
                  </a:lnTo>
                  <a:lnTo>
                    <a:pt x="12471" y="507"/>
                  </a:lnTo>
                  <a:lnTo>
                    <a:pt x="12227" y="394"/>
                  </a:lnTo>
                  <a:lnTo>
                    <a:pt x="11964" y="282"/>
                  </a:lnTo>
                  <a:lnTo>
                    <a:pt x="11702" y="207"/>
                  </a:lnTo>
                  <a:lnTo>
                    <a:pt x="11439" y="132"/>
                  </a:lnTo>
                  <a:lnTo>
                    <a:pt x="11177" y="75"/>
                  </a:lnTo>
                  <a:lnTo>
                    <a:pt x="10896" y="38"/>
                  </a:lnTo>
                  <a:lnTo>
                    <a:pt x="10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9;p36">
              <a:extLst>
                <a:ext uri="{FF2B5EF4-FFF2-40B4-BE49-F238E27FC236}">
                  <a16:creationId xmlns:a16="http://schemas.microsoft.com/office/drawing/2014/main" id="{54BBC8D8-7428-85BB-7C2E-E67A91ADA066}"/>
                </a:ext>
              </a:extLst>
            </p:cNvPr>
            <p:cNvSpPr/>
            <p:nvPr/>
          </p:nvSpPr>
          <p:spPr>
            <a:xfrm>
              <a:off x="1914816" y="1263241"/>
              <a:ext cx="139699" cy="1269728"/>
            </a:xfrm>
            <a:custGeom>
              <a:avLst/>
              <a:gdLst/>
              <a:ahLst/>
              <a:cxnLst/>
              <a:rect l="l" t="t" r="r" b="b"/>
              <a:pathLst>
                <a:path w="3920" h="35629" extrusionOk="0">
                  <a:moveTo>
                    <a:pt x="0" y="0"/>
                  </a:moveTo>
                  <a:lnTo>
                    <a:pt x="75" y="357"/>
                  </a:lnTo>
                  <a:lnTo>
                    <a:pt x="113" y="694"/>
                  </a:lnTo>
                  <a:lnTo>
                    <a:pt x="150" y="1069"/>
                  </a:lnTo>
                  <a:lnTo>
                    <a:pt x="169" y="1425"/>
                  </a:lnTo>
                  <a:lnTo>
                    <a:pt x="169" y="2175"/>
                  </a:lnTo>
                  <a:lnTo>
                    <a:pt x="132" y="2944"/>
                  </a:lnTo>
                  <a:lnTo>
                    <a:pt x="94" y="3713"/>
                  </a:lnTo>
                  <a:lnTo>
                    <a:pt x="75" y="4482"/>
                  </a:lnTo>
                  <a:lnTo>
                    <a:pt x="75" y="4857"/>
                  </a:lnTo>
                  <a:lnTo>
                    <a:pt x="94" y="5232"/>
                  </a:lnTo>
                  <a:lnTo>
                    <a:pt x="113" y="5607"/>
                  </a:lnTo>
                  <a:lnTo>
                    <a:pt x="150" y="5963"/>
                  </a:lnTo>
                  <a:lnTo>
                    <a:pt x="207" y="6282"/>
                  </a:lnTo>
                  <a:lnTo>
                    <a:pt x="263" y="6582"/>
                  </a:lnTo>
                  <a:lnTo>
                    <a:pt x="413" y="7163"/>
                  </a:lnTo>
                  <a:lnTo>
                    <a:pt x="582" y="7726"/>
                  </a:lnTo>
                  <a:lnTo>
                    <a:pt x="751" y="8289"/>
                  </a:lnTo>
                  <a:lnTo>
                    <a:pt x="976" y="9039"/>
                  </a:lnTo>
                  <a:lnTo>
                    <a:pt x="1201" y="9826"/>
                  </a:lnTo>
                  <a:lnTo>
                    <a:pt x="1407" y="10595"/>
                  </a:lnTo>
                  <a:lnTo>
                    <a:pt x="1594" y="11401"/>
                  </a:lnTo>
                  <a:lnTo>
                    <a:pt x="1782" y="12208"/>
                  </a:lnTo>
                  <a:lnTo>
                    <a:pt x="1951" y="13014"/>
                  </a:lnTo>
                  <a:lnTo>
                    <a:pt x="2101" y="13839"/>
                  </a:lnTo>
                  <a:lnTo>
                    <a:pt x="2251" y="14683"/>
                  </a:lnTo>
                  <a:lnTo>
                    <a:pt x="2513" y="16371"/>
                  </a:lnTo>
                  <a:lnTo>
                    <a:pt x="2738" y="18077"/>
                  </a:lnTo>
                  <a:lnTo>
                    <a:pt x="2926" y="19802"/>
                  </a:lnTo>
                  <a:lnTo>
                    <a:pt x="3094" y="21546"/>
                  </a:lnTo>
                  <a:lnTo>
                    <a:pt x="3226" y="23290"/>
                  </a:lnTo>
                  <a:lnTo>
                    <a:pt x="3319" y="25053"/>
                  </a:lnTo>
                  <a:lnTo>
                    <a:pt x="3413" y="26815"/>
                  </a:lnTo>
                  <a:lnTo>
                    <a:pt x="3469" y="28578"/>
                  </a:lnTo>
                  <a:lnTo>
                    <a:pt x="3526" y="30341"/>
                  </a:lnTo>
                  <a:lnTo>
                    <a:pt x="3563" y="32103"/>
                  </a:lnTo>
                  <a:lnTo>
                    <a:pt x="3620" y="35628"/>
                  </a:lnTo>
                  <a:lnTo>
                    <a:pt x="3770" y="32778"/>
                  </a:lnTo>
                  <a:lnTo>
                    <a:pt x="3863" y="29890"/>
                  </a:lnTo>
                  <a:lnTo>
                    <a:pt x="3901" y="28465"/>
                  </a:lnTo>
                  <a:lnTo>
                    <a:pt x="3920" y="27021"/>
                  </a:lnTo>
                  <a:lnTo>
                    <a:pt x="3920" y="25578"/>
                  </a:lnTo>
                  <a:lnTo>
                    <a:pt x="3901" y="24152"/>
                  </a:lnTo>
                  <a:lnTo>
                    <a:pt x="3863" y="22709"/>
                  </a:lnTo>
                  <a:lnTo>
                    <a:pt x="3826" y="21283"/>
                  </a:lnTo>
                  <a:lnTo>
                    <a:pt x="3751" y="19877"/>
                  </a:lnTo>
                  <a:lnTo>
                    <a:pt x="3638" y="18452"/>
                  </a:lnTo>
                  <a:lnTo>
                    <a:pt x="3526" y="17064"/>
                  </a:lnTo>
                  <a:lnTo>
                    <a:pt x="3376" y="15658"/>
                  </a:lnTo>
                  <a:lnTo>
                    <a:pt x="3188" y="14289"/>
                  </a:lnTo>
                  <a:lnTo>
                    <a:pt x="2963" y="12920"/>
                  </a:lnTo>
                  <a:lnTo>
                    <a:pt x="2794" y="11908"/>
                  </a:lnTo>
                  <a:lnTo>
                    <a:pt x="2607" y="10895"/>
                  </a:lnTo>
                  <a:lnTo>
                    <a:pt x="2194" y="8907"/>
                  </a:lnTo>
                  <a:lnTo>
                    <a:pt x="1801" y="6901"/>
                  </a:lnTo>
                  <a:lnTo>
                    <a:pt x="1613" y="5888"/>
                  </a:lnTo>
                  <a:lnTo>
                    <a:pt x="1444" y="4876"/>
                  </a:lnTo>
                  <a:lnTo>
                    <a:pt x="1219" y="3451"/>
                  </a:lnTo>
                  <a:lnTo>
                    <a:pt x="1088" y="2757"/>
                  </a:lnTo>
                  <a:lnTo>
                    <a:pt x="938" y="2082"/>
                  </a:lnTo>
                  <a:lnTo>
                    <a:pt x="863" y="1744"/>
                  </a:lnTo>
                  <a:lnTo>
                    <a:pt x="769" y="1444"/>
                  </a:lnTo>
                  <a:lnTo>
                    <a:pt x="676" y="1144"/>
                  </a:lnTo>
                  <a:lnTo>
                    <a:pt x="563" y="863"/>
                  </a:lnTo>
                  <a:lnTo>
                    <a:pt x="432" y="619"/>
                  </a:lnTo>
                  <a:lnTo>
                    <a:pt x="300" y="394"/>
                  </a:lnTo>
                  <a:lnTo>
                    <a:pt x="169" y="169"/>
                  </a:lnTo>
                  <a:lnTo>
                    <a:pt x="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30;p36">
              <a:extLst>
                <a:ext uri="{FF2B5EF4-FFF2-40B4-BE49-F238E27FC236}">
                  <a16:creationId xmlns:a16="http://schemas.microsoft.com/office/drawing/2014/main" id="{804D8533-624F-12E8-7848-00C24FA8A1CB}"/>
                </a:ext>
              </a:extLst>
            </p:cNvPr>
            <p:cNvSpPr/>
            <p:nvPr/>
          </p:nvSpPr>
          <p:spPr>
            <a:xfrm>
              <a:off x="2353209" y="1243177"/>
              <a:ext cx="130362" cy="65537"/>
            </a:xfrm>
            <a:custGeom>
              <a:avLst/>
              <a:gdLst/>
              <a:ahLst/>
              <a:cxnLst/>
              <a:rect l="l" t="t" r="r" b="b"/>
              <a:pathLst>
                <a:path w="3658" h="1839" extrusionOk="0">
                  <a:moveTo>
                    <a:pt x="544" y="1"/>
                  </a:moveTo>
                  <a:lnTo>
                    <a:pt x="263" y="19"/>
                  </a:lnTo>
                  <a:lnTo>
                    <a:pt x="1" y="57"/>
                  </a:lnTo>
                  <a:lnTo>
                    <a:pt x="226" y="151"/>
                  </a:lnTo>
                  <a:lnTo>
                    <a:pt x="469" y="245"/>
                  </a:lnTo>
                  <a:lnTo>
                    <a:pt x="957" y="413"/>
                  </a:lnTo>
                  <a:lnTo>
                    <a:pt x="1463" y="563"/>
                  </a:lnTo>
                  <a:lnTo>
                    <a:pt x="1951" y="732"/>
                  </a:lnTo>
                  <a:lnTo>
                    <a:pt x="2194" y="807"/>
                  </a:lnTo>
                  <a:lnTo>
                    <a:pt x="2438" y="920"/>
                  </a:lnTo>
                  <a:lnTo>
                    <a:pt x="2682" y="1032"/>
                  </a:lnTo>
                  <a:lnTo>
                    <a:pt x="2907" y="1163"/>
                  </a:lnTo>
                  <a:lnTo>
                    <a:pt x="3113" y="1295"/>
                  </a:lnTo>
                  <a:lnTo>
                    <a:pt x="3320" y="1463"/>
                  </a:lnTo>
                  <a:lnTo>
                    <a:pt x="3507" y="1632"/>
                  </a:lnTo>
                  <a:lnTo>
                    <a:pt x="3657" y="1838"/>
                  </a:lnTo>
                  <a:lnTo>
                    <a:pt x="3526" y="1595"/>
                  </a:lnTo>
                  <a:lnTo>
                    <a:pt x="3376" y="1370"/>
                  </a:lnTo>
                  <a:lnTo>
                    <a:pt x="3207" y="1163"/>
                  </a:lnTo>
                  <a:lnTo>
                    <a:pt x="3001" y="976"/>
                  </a:lnTo>
                  <a:lnTo>
                    <a:pt x="2813" y="788"/>
                  </a:lnTo>
                  <a:lnTo>
                    <a:pt x="2588" y="638"/>
                  </a:lnTo>
                  <a:lnTo>
                    <a:pt x="2363" y="488"/>
                  </a:lnTo>
                  <a:lnTo>
                    <a:pt x="2119" y="357"/>
                  </a:lnTo>
                  <a:lnTo>
                    <a:pt x="1876" y="245"/>
                  </a:lnTo>
                  <a:lnTo>
                    <a:pt x="1613" y="151"/>
                  </a:lnTo>
                  <a:lnTo>
                    <a:pt x="1351" y="76"/>
                  </a:lnTo>
                  <a:lnTo>
                    <a:pt x="1069" y="38"/>
                  </a:lnTo>
                  <a:lnTo>
                    <a:pt x="807"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31;p36">
              <a:extLst>
                <a:ext uri="{FF2B5EF4-FFF2-40B4-BE49-F238E27FC236}">
                  <a16:creationId xmlns:a16="http://schemas.microsoft.com/office/drawing/2014/main" id="{E72A43D5-7588-89AF-1B78-6946F6816B51}"/>
                </a:ext>
              </a:extLst>
            </p:cNvPr>
            <p:cNvSpPr/>
            <p:nvPr/>
          </p:nvSpPr>
          <p:spPr>
            <a:xfrm>
              <a:off x="2078541" y="1336728"/>
              <a:ext cx="365569" cy="2973807"/>
            </a:xfrm>
            <a:custGeom>
              <a:avLst/>
              <a:gdLst/>
              <a:ahLst/>
              <a:cxnLst/>
              <a:rect l="l" t="t" r="r" b="b"/>
              <a:pathLst>
                <a:path w="10258" h="83446" extrusionOk="0">
                  <a:moveTo>
                    <a:pt x="3020" y="1"/>
                  </a:moveTo>
                  <a:lnTo>
                    <a:pt x="2588" y="76"/>
                  </a:lnTo>
                  <a:lnTo>
                    <a:pt x="2701" y="882"/>
                  </a:lnTo>
                  <a:lnTo>
                    <a:pt x="2795" y="1707"/>
                  </a:lnTo>
                  <a:lnTo>
                    <a:pt x="2851" y="2514"/>
                  </a:lnTo>
                  <a:lnTo>
                    <a:pt x="2888" y="3320"/>
                  </a:lnTo>
                  <a:lnTo>
                    <a:pt x="2888" y="4145"/>
                  </a:lnTo>
                  <a:lnTo>
                    <a:pt x="2870" y="4970"/>
                  </a:lnTo>
                  <a:lnTo>
                    <a:pt x="2832" y="5776"/>
                  </a:lnTo>
                  <a:lnTo>
                    <a:pt x="2757" y="6602"/>
                  </a:lnTo>
                  <a:lnTo>
                    <a:pt x="2682" y="7408"/>
                  </a:lnTo>
                  <a:lnTo>
                    <a:pt x="2588" y="8233"/>
                  </a:lnTo>
                  <a:lnTo>
                    <a:pt x="2476" y="9039"/>
                  </a:lnTo>
                  <a:lnTo>
                    <a:pt x="2345" y="9846"/>
                  </a:lnTo>
                  <a:lnTo>
                    <a:pt x="2082" y="11477"/>
                  </a:lnTo>
                  <a:lnTo>
                    <a:pt x="1801" y="13090"/>
                  </a:lnTo>
                  <a:lnTo>
                    <a:pt x="1782" y="13202"/>
                  </a:lnTo>
                  <a:lnTo>
                    <a:pt x="1482" y="14890"/>
                  </a:lnTo>
                  <a:lnTo>
                    <a:pt x="1219" y="16540"/>
                  </a:lnTo>
                  <a:lnTo>
                    <a:pt x="976" y="18134"/>
                  </a:lnTo>
                  <a:lnTo>
                    <a:pt x="769" y="19690"/>
                  </a:lnTo>
                  <a:lnTo>
                    <a:pt x="601" y="21228"/>
                  </a:lnTo>
                  <a:lnTo>
                    <a:pt x="432" y="22709"/>
                  </a:lnTo>
                  <a:lnTo>
                    <a:pt x="319" y="24172"/>
                  </a:lnTo>
                  <a:lnTo>
                    <a:pt x="207" y="25616"/>
                  </a:lnTo>
                  <a:lnTo>
                    <a:pt x="132" y="27153"/>
                  </a:lnTo>
                  <a:lnTo>
                    <a:pt x="57" y="28691"/>
                  </a:lnTo>
                  <a:lnTo>
                    <a:pt x="19" y="30229"/>
                  </a:lnTo>
                  <a:lnTo>
                    <a:pt x="1" y="31766"/>
                  </a:lnTo>
                  <a:lnTo>
                    <a:pt x="19" y="33304"/>
                  </a:lnTo>
                  <a:lnTo>
                    <a:pt x="57" y="34842"/>
                  </a:lnTo>
                  <a:lnTo>
                    <a:pt x="113" y="36379"/>
                  </a:lnTo>
                  <a:lnTo>
                    <a:pt x="188" y="37917"/>
                  </a:lnTo>
                  <a:lnTo>
                    <a:pt x="282" y="39455"/>
                  </a:lnTo>
                  <a:lnTo>
                    <a:pt x="413" y="40992"/>
                  </a:lnTo>
                  <a:lnTo>
                    <a:pt x="563" y="42530"/>
                  </a:lnTo>
                  <a:lnTo>
                    <a:pt x="732" y="44067"/>
                  </a:lnTo>
                  <a:lnTo>
                    <a:pt x="919" y="45605"/>
                  </a:lnTo>
                  <a:lnTo>
                    <a:pt x="1144" y="47124"/>
                  </a:lnTo>
                  <a:lnTo>
                    <a:pt x="1388" y="48662"/>
                  </a:lnTo>
                  <a:lnTo>
                    <a:pt x="1651" y="50180"/>
                  </a:lnTo>
                  <a:lnTo>
                    <a:pt x="2082" y="52599"/>
                  </a:lnTo>
                  <a:lnTo>
                    <a:pt x="2757" y="56312"/>
                  </a:lnTo>
                  <a:lnTo>
                    <a:pt x="3507" y="60344"/>
                  </a:lnTo>
                  <a:lnTo>
                    <a:pt x="3920" y="62425"/>
                  </a:lnTo>
                  <a:lnTo>
                    <a:pt x="4332" y="64544"/>
                  </a:lnTo>
                  <a:lnTo>
                    <a:pt x="4782" y="66663"/>
                  </a:lnTo>
                  <a:lnTo>
                    <a:pt x="5270" y="68782"/>
                  </a:lnTo>
                  <a:lnTo>
                    <a:pt x="5757" y="70882"/>
                  </a:lnTo>
                  <a:lnTo>
                    <a:pt x="6264" y="72945"/>
                  </a:lnTo>
                  <a:lnTo>
                    <a:pt x="6807" y="74933"/>
                  </a:lnTo>
                  <a:lnTo>
                    <a:pt x="7089" y="75908"/>
                  </a:lnTo>
                  <a:lnTo>
                    <a:pt x="7370" y="76864"/>
                  </a:lnTo>
                  <a:lnTo>
                    <a:pt x="7651" y="77783"/>
                  </a:lnTo>
                  <a:lnTo>
                    <a:pt x="7951" y="78683"/>
                  </a:lnTo>
                  <a:lnTo>
                    <a:pt x="8251" y="79564"/>
                  </a:lnTo>
                  <a:lnTo>
                    <a:pt x="8551" y="80408"/>
                  </a:lnTo>
                  <a:lnTo>
                    <a:pt x="8870" y="81214"/>
                  </a:lnTo>
                  <a:lnTo>
                    <a:pt x="9189" y="82002"/>
                  </a:lnTo>
                  <a:lnTo>
                    <a:pt x="9508" y="82752"/>
                  </a:lnTo>
                  <a:lnTo>
                    <a:pt x="9845" y="83446"/>
                  </a:lnTo>
                  <a:lnTo>
                    <a:pt x="10258" y="83258"/>
                  </a:lnTo>
                  <a:lnTo>
                    <a:pt x="9920" y="82546"/>
                  </a:lnTo>
                  <a:lnTo>
                    <a:pt x="9601" y="81815"/>
                  </a:lnTo>
                  <a:lnTo>
                    <a:pt x="9283" y="81027"/>
                  </a:lnTo>
                  <a:lnTo>
                    <a:pt x="8983" y="80202"/>
                  </a:lnTo>
                  <a:lnTo>
                    <a:pt x="8664" y="79358"/>
                  </a:lnTo>
                  <a:lnTo>
                    <a:pt x="8364" y="78477"/>
                  </a:lnTo>
                  <a:lnTo>
                    <a:pt x="8064" y="77558"/>
                  </a:lnTo>
                  <a:lnTo>
                    <a:pt x="7783" y="76620"/>
                  </a:lnTo>
                  <a:lnTo>
                    <a:pt x="7501" y="75664"/>
                  </a:lnTo>
                  <a:lnTo>
                    <a:pt x="7220" y="74670"/>
                  </a:lnTo>
                  <a:lnTo>
                    <a:pt x="6676" y="72645"/>
                  </a:lnTo>
                  <a:lnTo>
                    <a:pt x="6151" y="70564"/>
                  </a:lnTo>
                  <a:lnTo>
                    <a:pt x="5664" y="68445"/>
                  </a:lnTo>
                  <a:lnTo>
                    <a:pt x="5176" y="66307"/>
                  </a:lnTo>
                  <a:lnTo>
                    <a:pt x="4726" y="64188"/>
                  </a:lnTo>
                  <a:lnTo>
                    <a:pt x="4313" y="62069"/>
                  </a:lnTo>
                  <a:lnTo>
                    <a:pt x="3901" y="60006"/>
                  </a:lnTo>
                  <a:lnTo>
                    <a:pt x="3170" y="56050"/>
                  </a:lnTo>
                  <a:lnTo>
                    <a:pt x="2532" y="52524"/>
                  </a:lnTo>
                  <a:lnTo>
                    <a:pt x="2101" y="50105"/>
                  </a:lnTo>
                  <a:lnTo>
                    <a:pt x="1838" y="48587"/>
                  </a:lnTo>
                  <a:lnTo>
                    <a:pt x="1594" y="47068"/>
                  </a:lnTo>
                  <a:lnTo>
                    <a:pt x="1369" y="45530"/>
                  </a:lnTo>
                  <a:lnTo>
                    <a:pt x="1182" y="44011"/>
                  </a:lnTo>
                  <a:lnTo>
                    <a:pt x="1013" y="42492"/>
                  </a:lnTo>
                  <a:lnTo>
                    <a:pt x="863" y="40955"/>
                  </a:lnTo>
                  <a:lnTo>
                    <a:pt x="732" y="39417"/>
                  </a:lnTo>
                  <a:lnTo>
                    <a:pt x="638" y="37898"/>
                  </a:lnTo>
                  <a:lnTo>
                    <a:pt x="563" y="36360"/>
                  </a:lnTo>
                  <a:lnTo>
                    <a:pt x="507" y="34823"/>
                  </a:lnTo>
                  <a:lnTo>
                    <a:pt x="469" y="33285"/>
                  </a:lnTo>
                  <a:lnTo>
                    <a:pt x="469" y="31766"/>
                  </a:lnTo>
                  <a:lnTo>
                    <a:pt x="469" y="30229"/>
                  </a:lnTo>
                  <a:lnTo>
                    <a:pt x="507" y="28691"/>
                  </a:lnTo>
                  <a:lnTo>
                    <a:pt x="582" y="27172"/>
                  </a:lnTo>
                  <a:lnTo>
                    <a:pt x="657" y="25635"/>
                  </a:lnTo>
                  <a:lnTo>
                    <a:pt x="769" y="24209"/>
                  </a:lnTo>
                  <a:lnTo>
                    <a:pt x="901" y="22766"/>
                  </a:lnTo>
                  <a:lnTo>
                    <a:pt x="1051" y="21265"/>
                  </a:lnTo>
                  <a:lnTo>
                    <a:pt x="1219" y="19746"/>
                  </a:lnTo>
                  <a:lnTo>
                    <a:pt x="1426" y="18190"/>
                  </a:lnTo>
                  <a:lnTo>
                    <a:pt x="1669" y="16596"/>
                  </a:lnTo>
                  <a:lnTo>
                    <a:pt x="1932" y="14965"/>
                  </a:lnTo>
                  <a:lnTo>
                    <a:pt x="2213" y="13277"/>
                  </a:lnTo>
                  <a:lnTo>
                    <a:pt x="2251" y="13165"/>
                  </a:lnTo>
                  <a:lnTo>
                    <a:pt x="2532" y="11533"/>
                  </a:lnTo>
                  <a:lnTo>
                    <a:pt x="2795" y="9902"/>
                  </a:lnTo>
                  <a:lnTo>
                    <a:pt x="2926" y="9077"/>
                  </a:lnTo>
                  <a:lnTo>
                    <a:pt x="3038" y="8252"/>
                  </a:lnTo>
                  <a:lnTo>
                    <a:pt x="3132" y="7445"/>
                  </a:lnTo>
                  <a:lnTo>
                    <a:pt x="3226" y="6602"/>
                  </a:lnTo>
                  <a:lnTo>
                    <a:pt x="3282" y="5776"/>
                  </a:lnTo>
                  <a:lnTo>
                    <a:pt x="3320" y="4951"/>
                  </a:lnTo>
                  <a:lnTo>
                    <a:pt x="3338" y="4126"/>
                  </a:lnTo>
                  <a:lnTo>
                    <a:pt x="3338" y="3301"/>
                  </a:lnTo>
                  <a:lnTo>
                    <a:pt x="3320" y="2476"/>
                  </a:lnTo>
                  <a:lnTo>
                    <a:pt x="3245" y="1651"/>
                  </a:lnTo>
                  <a:lnTo>
                    <a:pt x="3151" y="826"/>
                  </a:lnTo>
                  <a:lnTo>
                    <a:pt x="302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32;p36">
              <a:extLst>
                <a:ext uri="{FF2B5EF4-FFF2-40B4-BE49-F238E27FC236}">
                  <a16:creationId xmlns:a16="http://schemas.microsoft.com/office/drawing/2014/main" id="{C0DB1249-74BA-6B4E-6FE3-0104312E6AD9}"/>
                </a:ext>
              </a:extLst>
            </p:cNvPr>
            <p:cNvSpPr/>
            <p:nvPr/>
          </p:nvSpPr>
          <p:spPr>
            <a:xfrm>
              <a:off x="2477516" y="2414694"/>
              <a:ext cx="414357" cy="1911275"/>
            </a:xfrm>
            <a:custGeom>
              <a:avLst/>
              <a:gdLst/>
              <a:ahLst/>
              <a:cxnLst/>
              <a:rect l="l" t="t" r="r" b="b"/>
              <a:pathLst>
                <a:path w="11627" h="53631" extrusionOk="0">
                  <a:moveTo>
                    <a:pt x="0" y="0"/>
                  </a:moveTo>
                  <a:lnTo>
                    <a:pt x="38" y="1501"/>
                  </a:lnTo>
                  <a:lnTo>
                    <a:pt x="94" y="3038"/>
                  </a:lnTo>
                  <a:lnTo>
                    <a:pt x="169" y="4632"/>
                  </a:lnTo>
                  <a:lnTo>
                    <a:pt x="263" y="6263"/>
                  </a:lnTo>
                  <a:lnTo>
                    <a:pt x="394" y="7914"/>
                  </a:lnTo>
                  <a:lnTo>
                    <a:pt x="525" y="9601"/>
                  </a:lnTo>
                  <a:lnTo>
                    <a:pt x="675" y="11326"/>
                  </a:lnTo>
                  <a:lnTo>
                    <a:pt x="844" y="13052"/>
                  </a:lnTo>
                  <a:lnTo>
                    <a:pt x="1050" y="14814"/>
                  </a:lnTo>
                  <a:lnTo>
                    <a:pt x="1257" y="16596"/>
                  </a:lnTo>
                  <a:lnTo>
                    <a:pt x="1482" y="18377"/>
                  </a:lnTo>
                  <a:lnTo>
                    <a:pt x="1725" y="20196"/>
                  </a:lnTo>
                  <a:lnTo>
                    <a:pt x="1988" y="21996"/>
                  </a:lnTo>
                  <a:lnTo>
                    <a:pt x="2269" y="23815"/>
                  </a:lnTo>
                  <a:lnTo>
                    <a:pt x="2569" y="25634"/>
                  </a:lnTo>
                  <a:lnTo>
                    <a:pt x="2907" y="27434"/>
                  </a:lnTo>
                  <a:lnTo>
                    <a:pt x="3244" y="29253"/>
                  </a:lnTo>
                  <a:lnTo>
                    <a:pt x="3601" y="31053"/>
                  </a:lnTo>
                  <a:lnTo>
                    <a:pt x="3976" y="32835"/>
                  </a:lnTo>
                  <a:lnTo>
                    <a:pt x="4351" y="34616"/>
                  </a:lnTo>
                  <a:lnTo>
                    <a:pt x="4763" y="36379"/>
                  </a:lnTo>
                  <a:lnTo>
                    <a:pt x="5195" y="38123"/>
                  </a:lnTo>
                  <a:lnTo>
                    <a:pt x="5645" y="39829"/>
                  </a:lnTo>
                  <a:lnTo>
                    <a:pt x="6113" y="41517"/>
                  </a:lnTo>
                  <a:lnTo>
                    <a:pt x="6582" y="43167"/>
                  </a:lnTo>
                  <a:lnTo>
                    <a:pt x="7088" y="44798"/>
                  </a:lnTo>
                  <a:lnTo>
                    <a:pt x="7595" y="46373"/>
                  </a:lnTo>
                  <a:lnTo>
                    <a:pt x="8139" y="47911"/>
                  </a:lnTo>
                  <a:lnTo>
                    <a:pt x="8682" y="49430"/>
                  </a:lnTo>
                  <a:lnTo>
                    <a:pt x="9264" y="50874"/>
                  </a:lnTo>
                  <a:lnTo>
                    <a:pt x="9845" y="52280"/>
                  </a:lnTo>
                  <a:lnTo>
                    <a:pt x="10445" y="53630"/>
                  </a:lnTo>
                  <a:lnTo>
                    <a:pt x="11626" y="53630"/>
                  </a:lnTo>
                  <a:lnTo>
                    <a:pt x="11270" y="52993"/>
                  </a:lnTo>
                  <a:lnTo>
                    <a:pt x="10933" y="52318"/>
                  </a:lnTo>
                  <a:lnTo>
                    <a:pt x="10614" y="51643"/>
                  </a:lnTo>
                  <a:lnTo>
                    <a:pt x="10276" y="50949"/>
                  </a:lnTo>
                  <a:lnTo>
                    <a:pt x="9639" y="49524"/>
                  </a:lnTo>
                  <a:lnTo>
                    <a:pt x="9039" y="48042"/>
                  </a:lnTo>
                  <a:lnTo>
                    <a:pt x="8439" y="46523"/>
                  </a:lnTo>
                  <a:lnTo>
                    <a:pt x="7876" y="44967"/>
                  </a:lnTo>
                  <a:lnTo>
                    <a:pt x="7332" y="43354"/>
                  </a:lnTo>
                  <a:lnTo>
                    <a:pt x="6807" y="41704"/>
                  </a:lnTo>
                  <a:lnTo>
                    <a:pt x="6301" y="40035"/>
                  </a:lnTo>
                  <a:lnTo>
                    <a:pt x="5832" y="38329"/>
                  </a:lnTo>
                  <a:lnTo>
                    <a:pt x="5363" y="36604"/>
                  </a:lnTo>
                  <a:lnTo>
                    <a:pt x="4932" y="34841"/>
                  </a:lnTo>
                  <a:lnTo>
                    <a:pt x="4519" y="33060"/>
                  </a:lnTo>
                  <a:lnTo>
                    <a:pt x="4126" y="31259"/>
                  </a:lnTo>
                  <a:lnTo>
                    <a:pt x="3732" y="29459"/>
                  </a:lnTo>
                  <a:lnTo>
                    <a:pt x="3376" y="27640"/>
                  </a:lnTo>
                  <a:lnTo>
                    <a:pt x="3038" y="25821"/>
                  </a:lnTo>
                  <a:lnTo>
                    <a:pt x="2719" y="24003"/>
                  </a:lnTo>
                  <a:lnTo>
                    <a:pt x="2419" y="22165"/>
                  </a:lnTo>
                  <a:lnTo>
                    <a:pt x="2138" y="20346"/>
                  </a:lnTo>
                  <a:lnTo>
                    <a:pt x="1876" y="18527"/>
                  </a:lnTo>
                  <a:lnTo>
                    <a:pt x="1613" y="16727"/>
                  </a:lnTo>
                  <a:lnTo>
                    <a:pt x="1388" y="14927"/>
                  </a:lnTo>
                  <a:lnTo>
                    <a:pt x="1163" y="13164"/>
                  </a:lnTo>
                  <a:lnTo>
                    <a:pt x="975" y="11401"/>
                  </a:lnTo>
                  <a:lnTo>
                    <a:pt x="788" y="9676"/>
                  </a:lnTo>
                  <a:lnTo>
                    <a:pt x="619" y="7970"/>
                  </a:lnTo>
                  <a:lnTo>
                    <a:pt x="469" y="6301"/>
                  </a:lnTo>
                  <a:lnTo>
                    <a:pt x="319" y="4670"/>
                  </a:lnTo>
                  <a:lnTo>
                    <a:pt x="207" y="3076"/>
                  </a:lnTo>
                  <a:lnTo>
                    <a:pt x="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33;p36">
              <a:extLst>
                <a:ext uri="{FF2B5EF4-FFF2-40B4-BE49-F238E27FC236}">
                  <a16:creationId xmlns:a16="http://schemas.microsoft.com/office/drawing/2014/main" id="{34ACBFF3-5E48-CF83-5B50-FCC651B1BAAA}"/>
                </a:ext>
              </a:extLst>
            </p:cNvPr>
            <p:cNvSpPr/>
            <p:nvPr/>
          </p:nvSpPr>
          <p:spPr>
            <a:xfrm>
              <a:off x="1140279" y="2627885"/>
              <a:ext cx="390943" cy="1698091"/>
            </a:xfrm>
            <a:custGeom>
              <a:avLst/>
              <a:gdLst/>
              <a:ahLst/>
              <a:cxnLst/>
              <a:rect l="l" t="t" r="r" b="b"/>
              <a:pathLst>
                <a:path w="10970" h="47649" extrusionOk="0">
                  <a:moveTo>
                    <a:pt x="9770" y="0"/>
                  </a:moveTo>
                  <a:lnTo>
                    <a:pt x="9695" y="1313"/>
                  </a:lnTo>
                  <a:lnTo>
                    <a:pt x="9620" y="2663"/>
                  </a:lnTo>
                  <a:lnTo>
                    <a:pt x="9526" y="4069"/>
                  </a:lnTo>
                  <a:lnTo>
                    <a:pt x="9414" y="5494"/>
                  </a:lnTo>
                  <a:lnTo>
                    <a:pt x="9282" y="6957"/>
                  </a:lnTo>
                  <a:lnTo>
                    <a:pt x="9132" y="8457"/>
                  </a:lnTo>
                  <a:lnTo>
                    <a:pt x="8982" y="9976"/>
                  </a:lnTo>
                  <a:lnTo>
                    <a:pt x="8795" y="11532"/>
                  </a:lnTo>
                  <a:lnTo>
                    <a:pt x="8607" y="13089"/>
                  </a:lnTo>
                  <a:lnTo>
                    <a:pt x="8401" y="14683"/>
                  </a:lnTo>
                  <a:lnTo>
                    <a:pt x="8176" y="16277"/>
                  </a:lnTo>
                  <a:lnTo>
                    <a:pt x="7932" y="17889"/>
                  </a:lnTo>
                  <a:lnTo>
                    <a:pt x="7688" y="19521"/>
                  </a:lnTo>
                  <a:lnTo>
                    <a:pt x="7407" y="21133"/>
                  </a:lnTo>
                  <a:lnTo>
                    <a:pt x="7126" y="22765"/>
                  </a:lnTo>
                  <a:lnTo>
                    <a:pt x="6826" y="24396"/>
                  </a:lnTo>
                  <a:lnTo>
                    <a:pt x="6526" y="26009"/>
                  </a:lnTo>
                  <a:lnTo>
                    <a:pt x="6188" y="27621"/>
                  </a:lnTo>
                  <a:lnTo>
                    <a:pt x="5832" y="29215"/>
                  </a:lnTo>
                  <a:lnTo>
                    <a:pt x="5476" y="30809"/>
                  </a:lnTo>
                  <a:lnTo>
                    <a:pt x="5101" y="32384"/>
                  </a:lnTo>
                  <a:lnTo>
                    <a:pt x="4707" y="33941"/>
                  </a:lnTo>
                  <a:lnTo>
                    <a:pt x="4313" y="35460"/>
                  </a:lnTo>
                  <a:lnTo>
                    <a:pt x="3882" y="36960"/>
                  </a:lnTo>
                  <a:lnTo>
                    <a:pt x="3451" y="38441"/>
                  </a:lnTo>
                  <a:lnTo>
                    <a:pt x="3001" y="39885"/>
                  </a:lnTo>
                  <a:lnTo>
                    <a:pt x="2550" y="41273"/>
                  </a:lnTo>
                  <a:lnTo>
                    <a:pt x="2063" y="42642"/>
                  </a:lnTo>
                  <a:lnTo>
                    <a:pt x="1575" y="43973"/>
                  </a:lnTo>
                  <a:lnTo>
                    <a:pt x="1069" y="45248"/>
                  </a:lnTo>
                  <a:lnTo>
                    <a:pt x="544" y="46467"/>
                  </a:lnTo>
                  <a:lnTo>
                    <a:pt x="0" y="47648"/>
                  </a:lnTo>
                  <a:lnTo>
                    <a:pt x="3207" y="47648"/>
                  </a:lnTo>
                  <a:lnTo>
                    <a:pt x="3544" y="46411"/>
                  </a:lnTo>
                  <a:lnTo>
                    <a:pt x="3901" y="45136"/>
                  </a:lnTo>
                  <a:lnTo>
                    <a:pt x="4257" y="43804"/>
                  </a:lnTo>
                  <a:lnTo>
                    <a:pt x="4594" y="42435"/>
                  </a:lnTo>
                  <a:lnTo>
                    <a:pt x="4932" y="41048"/>
                  </a:lnTo>
                  <a:lnTo>
                    <a:pt x="5269" y="39604"/>
                  </a:lnTo>
                  <a:lnTo>
                    <a:pt x="5945" y="36641"/>
                  </a:lnTo>
                  <a:lnTo>
                    <a:pt x="6582" y="33584"/>
                  </a:lnTo>
                  <a:lnTo>
                    <a:pt x="7201" y="30453"/>
                  </a:lnTo>
                  <a:lnTo>
                    <a:pt x="7782" y="27265"/>
                  </a:lnTo>
                  <a:lnTo>
                    <a:pt x="8326" y="24059"/>
                  </a:lnTo>
                  <a:lnTo>
                    <a:pt x="8832" y="20833"/>
                  </a:lnTo>
                  <a:lnTo>
                    <a:pt x="9301" y="17627"/>
                  </a:lnTo>
                  <a:lnTo>
                    <a:pt x="9732" y="14458"/>
                  </a:lnTo>
                  <a:lnTo>
                    <a:pt x="9920" y="12901"/>
                  </a:lnTo>
                  <a:lnTo>
                    <a:pt x="10089" y="11345"/>
                  </a:lnTo>
                  <a:lnTo>
                    <a:pt x="10257" y="9826"/>
                  </a:lnTo>
                  <a:lnTo>
                    <a:pt x="10407" y="8326"/>
                  </a:lnTo>
                  <a:lnTo>
                    <a:pt x="10539" y="6863"/>
                  </a:lnTo>
                  <a:lnTo>
                    <a:pt x="10651" y="5419"/>
                  </a:lnTo>
                  <a:lnTo>
                    <a:pt x="10764" y="4013"/>
                  </a:lnTo>
                  <a:lnTo>
                    <a:pt x="10839" y="2644"/>
                  </a:lnTo>
                  <a:lnTo>
                    <a:pt x="10914" y="1313"/>
                  </a:lnTo>
                  <a:lnTo>
                    <a:pt x="10970" y="19"/>
                  </a:lnTo>
                  <a:lnTo>
                    <a:pt x="977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34;p36">
              <a:extLst>
                <a:ext uri="{FF2B5EF4-FFF2-40B4-BE49-F238E27FC236}">
                  <a16:creationId xmlns:a16="http://schemas.microsoft.com/office/drawing/2014/main" id="{171B99A4-2153-BDB5-77D5-E87198677A9F}"/>
                </a:ext>
              </a:extLst>
            </p:cNvPr>
            <p:cNvSpPr/>
            <p:nvPr/>
          </p:nvSpPr>
          <p:spPr>
            <a:xfrm>
              <a:off x="1396878" y="3008114"/>
              <a:ext cx="253311" cy="1317875"/>
            </a:xfrm>
            <a:custGeom>
              <a:avLst/>
              <a:gdLst/>
              <a:ahLst/>
              <a:cxnLst/>
              <a:rect l="l" t="t" r="r" b="b"/>
              <a:pathLst>
                <a:path w="7108" h="36980" extrusionOk="0">
                  <a:moveTo>
                    <a:pt x="7108" y="1"/>
                  </a:moveTo>
                  <a:lnTo>
                    <a:pt x="6752" y="1932"/>
                  </a:lnTo>
                  <a:lnTo>
                    <a:pt x="6376" y="4014"/>
                  </a:lnTo>
                  <a:lnTo>
                    <a:pt x="6001" y="6226"/>
                  </a:lnTo>
                  <a:lnTo>
                    <a:pt x="5608" y="8570"/>
                  </a:lnTo>
                  <a:lnTo>
                    <a:pt x="4820" y="13502"/>
                  </a:lnTo>
                  <a:lnTo>
                    <a:pt x="3995" y="18603"/>
                  </a:lnTo>
                  <a:lnTo>
                    <a:pt x="3564" y="21172"/>
                  </a:lnTo>
                  <a:lnTo>
                    <a:pt x="3114" y="23703"/>
                  </a:lnTo>
                  <a:lnTo>
                    <a:pt x="2645" y="26178"/>
                  </a:lnTo>
                  <a:lnTo>
                    <a:pt x="2157" y="28597"/>
                  </a:lnTo>
                  <a:lnTo>
                    <a:pt x="1914" y="29760"/>
                  </a:lnTo>
                  <a:lnTo>
                    <a:pt x="1651" y="30904"/>
                  </a:lnTo>
                  <a:lnTo>
                    <a:pt x="1389" y="32010"/>
                  </a:lnTo>
                  <a:lnTo>
                    <a:pt x="1126" y="33079"/>
                  </a:lnTo>
                  <a:lnTo>
                    <a:pt x="863" y="34129"/>
                  </a:lnTo>
                  <a:lnTo>
                    <a:pt x="582" y="35123"/>
                  </a:lnTo>
                  <a:lnTo>
                    <a:pt x="301" y="36079"/>
                  </a:lnTo>
                  <a:lnTo>
                    <a:pt x="1" y="36979"/>
                  </a:lnTo>
                  <a:lnTo>
                    <a:pt x="1520" y="36979"/>
                  </a:lnTo>
                  <a:lnTo>
                    <a:pt x="1764" y="36060"/>
                  </a:lnTo>
                  <a:lnTo>
                    <a:pt x="2026" y="35104"/>
                  </a:lnTo>
                  <a:lnTo>
                    <a:pt x="2514" y="33060"/>
                  </a:lnTo>
                  <a:lnTo>
                    <a:pt x="2982" y="30866"/>
                  </a:lnTo>
                  <a:lnTo>
                    <a:pt x="3451" y="28560"/>
                  </a:lnTo>
                  <a:lnTo>
                    <a:pt x="3920" y="26160"/>
                  </a:lnTo>
                  <a:lnTo>
                    <a:pt x="4351" y="23684"/>
                  </a:lnTo>
                  <a:lnTo>
                    <a:pt x="4764" y="21153"/>
                  </a:lnTo>
                  <a:lnTo>
                    <a:pt x="5158" y="18603"/>
                  </a:lnTo>
                  <a:lnTo>
                    <a:pt x="5514" y="16034"/>
                  </a:lnTo>
                  <a:lnTo>
                    <a:pt x="5851" y="13502"/>
                  </a:lnTo>
                  <a:lnTo>
                    <a:pt x="6151" y="11008"/>
                  </a:lnTo>
                  <a:lnTo>
                    <a:pt x="6433" y="8589"/>
                  </a:lnTo>
                  <a:lnTo>
                    <a:pt x="6658" y="6245"/>
                  </a:lnTo>
                  <a:lnTo>
                    <a:pt x="6864" y="4014"/>
                  </a:lnTo>
                  <a:lnTo>
                    <a:pt x="7014" y="1932"/>
                  </a:lnTo>
                  <a:lnTo>
                    <a:pt x="7108"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35;p36">
              <a:extLst>
                <a:ext uri="{FF2B5EF4-FFF2-40B4-BE49-F238E27FC236}">
                  <a16:creationId xmlns:a16="http://schemas.microsoft.com/office/drawing/2014/main" id="{CB6E58A7-E8F9-28AA-7057-1FE1B6BAB780}"/>
                </a:ext>
              </a:extLst>
            </p:cNvPr>
            <p:cNvSpPr/>
            <p:nvPr/>
          </p:nvSpPr>
          <p:spPr>
            <a:xfrm>
              <a:off x="1831956" y="2012368"/>
              <a:ext cx="484527" cy="270702"/>
            </a:xfrm>
            <a:custGeom>
              <a:avLst/>
              <a:gdLst/>
              <a:ahLst/>
              <a:cxnLst/>
              <a:rect l="l" t="t" r="r" b="b"/>
              <a:pathLst>
                <a:path w="13596" h="7596" extrusionOk="0">
                  <a:moveTo>
                    <a:pt x="7201" y="1"/>
                  </a:moveTo>
                  <a:lnTo>
                    <a:pt x="6976" y="20"/>
                  </a:lnTo>
                  <a:lnTo>
                    <a:pt x="6713" y="76"/>
                  </a:lnTo>
                  <a:lnTo>
                    <a:pt x="6451" y="132"/>
                  </a:lnTo>
                  <a:lnTo>
                    <a:pt x="6226" y="207"/>
                  </a:lnTo>
                  <a:lnTo>
                    <a:pt x="5982" y="301"/>
                  </a:lnTo>
                  <a:lnTo>
                    <a:pt x="5776" y="413"/>
                  </a:lnTo>
                  <a:lnTo>
                    <a:pt x="5551" y="526"/>
                  </a:lnTo>
                  <a:lnTo>
                    <a:pt x="5363" y="676"/>
                  </a:lnTo>
                  <a:lnTo>
                    <a:pt x="5157" y="826"/>
                  </a:lnTo>
                  <a:lnTo>
                    <a:pt x="5101" y="863"/>
                  </a:lnTo>
                  <a:lnTo>
                    <a:pt x="5026" y="901"/>
                  </a:lnTo>
                  <a:lnTo>
                    <a:pt x="4819" y="976"/>
                  </a:lnTo>
                  <a:lnTo>
                    <a:pt x="4557" y="1032"/>
                  </a:lnTo>
                  <a:lnTo>
                    <a:pt x="4238" y="1089"/>
                  </a:lnTo>
                  <a:lnTo>
                    <a:pt x="3882" y="1126"/>
                  </a:lnTo>
                  <a:lnTo>
                    <a:pt x="3488" y="1182"/>
                  </a:lnTo>
                  <a:lnTo>
                    <a:pt x="2663" y="1220"/>
                  </a:lnTo>
                  <a:lnTo>
                    <a:pt x="1819" y="1257"/>
                  </a:lnTo>
                  <a:lnTo>
                    <a:pt x="1050" y="1257"/>
                  </a:lnTo>
                  <a:lnTo>
                    <a:pt x="413" y="1220"/>
                  </a:lnTo>
                  <a:lnTo>
                    <a:pt x="169" y="1201"/>
                  </a:lnTo>
                  <a:lnTo>
                    <a:pt x="0" y="1164"/>
                  </a:lnTo>
                  <a:lnTo>
                    <a:pt x="0" y="1164"/>
                  </a:lnTo>
                  <a:lnTo>
                    <a:pt x="113" y="3151"/>
                  </a:lnTo>
                  <a:lnTo>
                    <a:pt x="282" y="5083"/>
                  </a:lnTo>
                  <a:lnTo>
                    <a:pt x="1369" y="4876"/>
                  </a:lnTo>
                  <a:lnTo>
                    <a:pt x="2475" y="4689"/>
                  </a:lnTo>
                  <a:lnTo>
                    <a:pt x="3582" y="4539"/>
                  </a:lnTo>
                  <a:lnTo>
                    <a:pt x="4688" y="4426"/>
                  </a:lnTo>
                  <a:lnTo>
                    <a:pt x="5044" y="4389"/>
                  </a:lnTo>
                  <a:lnTo>
                    <a:pt x="5401" y="4408"/>
                  </a:lnTo>
                  <a:lnTo>
                    <a:pt x="5569" y="4426"/>
                  </a:lnTo>
                  <a:lnTo>
                    <a:pt x="5738" y="4464"/>
                  </a:lnTo>
                  <a:lnTo>
                    <a:pt x="5907" y="4520"/>
                  </a:lnTo>
                  <a:lnTo>
                    <a:pt x="6057" y="4576"/>
                  </a:lnTo>
                  <a:lnTo>
                    <a:pt x="6282" y="4726"/>
                  </a:lnTo>
                  <a:lnTo>
                    <a:pt x="6413" y="4839"/>
                  </a:lnTo>
                  <a:lnTo>
                    <a:pt x="6526" y="4970"/>
                  </a:lnTo>
                  <a:lnTo>
                    <a:pt x="6695" y="5120"/>
                  </a:lnTo>
                  <a:lnTo>
                    <a:pt x="6863" y="5233"/>
                  </a:lnTo>
                  <a:lnTo>
                    <a:pt x="7070" y="5326"/>
                  </a:lnTo>
                  <a:lnTo>
                    <a:pt x="7332" y="5420"/>
                  </a:lnTo>
                  <a:lnTo>
                    <a:pt x="7613" y="5495"/>
                  </a:lnTo>
                  <a:lnTo>
                    <a:pt x="7895" y="5570"/>
                  </a:lnTo>
                  <a:lnTo>
                    <a:pt x="8176" y="5608"/>
                  </a:lnTo>
                  <a:lnTo>
                    <a:pt x="8645" y="5683"/>
                  </a:lnTo>
                  <a:lnTo>
                    <a:pt x="8851" y="5701"/>
                  </a:lnTo>
                  <a:lnTo>
                    <a:pt x="8945" y="5720"/>
                  </a:lnTo>
                  <a:lnTo>
                    <a:pt x="9020" y="5739"/>
                  </a:lnTo>
                  <a:lnTo>
                    <a:pt x="9076" y="5795"/>
                  </a:lnTo>
                  <a:lnTo>
                    <a:pt x="9114" y="5851"/>
                  </a:lnTo>
                  <a:lnTo>
                    <a:pt x="9132" y="5926"/>
                  </a:lnTo>
                  <a:lnTo>
                    <a:pt x="9114" y="6039"/>
                  </a:lnTo>
                  <a:lnTo>
                    <a:pt x="9057" y="6283"/>
                  </a:lnTo>
                  <a:lnTo>
                    <a:pt x="9039" y="6489"/>
                  </a:lnTo>
                  <a:lnTo>
                    <a:pt x="9020" y="6658"/>
                  </a:lnTo>
                  <a:lnTo>
                    <a:pt x="9039" y="6770"/>
                  </a:lnTo>
                  <a:lnTo>
                    <a:pt x="9057" y="6845"/>
                  </a:lnTo>
                  <a:lnTo>
                    <a:pt x="9095" y="6902"/>
                  </a:lnTo>
                  <a:lnTo>
                    <a:pt x="9132" y="6958"/>
                  </a:lnTo>
                  <a:lnTo>
                    <a:pt x="9189" y="6977"/>
                  </a:lnTo>
                  <a:lnTo>
                    <a:pt x="9132" y="7089"/>
                  </a:lnTo>
                  <a:lnTo>
                    <a:pt x="9076" y="7239"/>
                  </a:lnTo>
                  <a:lnTo>
                    <a:pt x="9001" y="7370"/>
                  </a:lnTo>
                  <a:lnTo>
                    <a:pt x="8907" y="7483"/>
                  </a:lnTo>
                  <a:lnTo>
                    <a:pt x="8795" y="7595"/>
                  </a:lnTo>
                  <a:lnTo>
                    <a:pt x="8795" y="7595"/>
                  </a:lnTo>
                  <a:lnTo>
                    <a:pt x="9001" y="7502"/>
                  </a:lnTo>
                  <a:lnTo>
                    <a:pt x="9170" y="7408"/>
                  </a:lnTo>
                  <a:lnTo>
                    <a:pt x="9339" y="7258"/>
                  </a:lnTo>
                  <a:lnTo>
                    <a:pt x="9489" y="7108"/>
                  </a:lnTo>
                  <a:lnTo>
                    <a:pt x="9620" y="6939"/>
                  </a:lnTo>
                  <a:lnTo>
                    <a:pt x="9714" y="6752"/>
                  </a:lnTo>
                  <a:lnTo>
                    <a:pt x="9789" y="6545"/>
                  </a:lnTo>
                  <a:lnTo>
                    <a:pt x="9845" y="6339"/>
                  </a:lnTo>
                  <a:lnTo>
                    <a:pt x="10051" y="6058"/>
                  </a:lnTo>
                  <a:lnTo>
                    <a:pt x="10145" y="5945"/>
                  </a:lnTo>
                  <a:lnTo>
                    <a:pt x="10239" y="5870"/>
                  </a:lnTo>
                  <a:lnTo>
                    <a:pt x="10257" y="5964"/>
                  </a:lnTo>
                  <a:lnTo>
                    <a:pt x="10276" y="6058"/>
                  </a:lnTo>
                  <a:lnTo>
                    <a:pt x="10314" y="6170"/>
                  </a:lnTo>
                  <a:lnTo>
                    <a:pt x="10351" y="6283"/>
                  </a:lnTo>
                  <a:lnTo>
                    <a:pt x="10407" y="6376"/>
                  </a:lnTo>
                  <a:lnTo>
                    <a:pt x="10482" y="6470"/>
                  </a:lnTo>
                  <a:lnTo>
                    <a:pt x="10576" y="6545"/>
                  </a:lnTo>
                  <a:lnTo>
                    <a:pt x="10651" y="6583"/>
                  </a:lnTo>
                  <a:lnTo>
                    <a:pt x="10726" y="7389"/>
                  </a:lnTo>
                  <a:lnTo>
                    <a:pt x="10820" y="7089"/>
                  </a:lnTo>
                  <a:lnTo>
                    <a:pt x="10857" y="6789"/>
                  </a:lnTo>
                  <a:lnTo>
                    <a:pt x="10876" y="6470"/>
                  </a:lnTo>
                  <a:lnTo>
                    <a:pt x="10857" y="6170"/>
                  </a:lnTo>
                  <a:lnTo>
                    <a:pt x="10876" y="5814"/>
                  </a:lnTo>
                  <a:lnTo>
                    <a:pt x="10932" y="5458"/>
                  </a:lnTo>
                  <a:lnTo>
                    <a:pt x="10970" y="5289"/>
                  </a:lnTo>
                  <a:lnTo>
                    <a:pt x="11007" y="5120"/>
                  </a:lnTo>
                  <a:lnTo>
                    <a:pt x="11064" y="4970"/>
                  </a:lnTo>
                  <a:lnTo>
                    <a:pt x="11139" y="4839"/>
                  </a:lnTo>
                  <a:lnTo>
                    <a:pt x="11326" y="5064"/>
                  </a:lnTo>
                  <a:lnTo>
                    <a:pt x="11514" y="5345"/>
                  </a:lnTo>
                  <a:lnTo>
                    <a:pt x="11626" y="5476"/>
                  </a:lnTo>
                  <a:lnTo>
                    <a:pt x="11758" y="5608"/>
                  </a:lnTo>
                  <a:lnTo>
                    <a:pt x="11889" y="5701"/>
                  </a:lnTo>
                  <a:lnTo>
                    <a:pt x="12020" y="5758"/>
                  </a:lnTo>
                  <a:lnTo>
                    <a:pt x="12114" y="5983"/>
                  </a:lnTo>
                  <a:lnTo>
                    <a:pt x="12208" y="6208"/>
                  </a:lnTo>
                  <a:lnTo>
                    <a:pt x="12301" y="6433"/>
                  </a:lnTo>
                  <a:lnTo>
                    <a:pt x="12358" y="6658"/>
                  </a:lnTo>
                  <a:lnTo>
                    <a:pt x="12395" y="6414"/>
                  </a:lnTo>
                  <a:lnTo>
                    <a:pt x="12395" y="6170"/>
                  </a:lnTo>
                  <a:lnTo>
                    <a:pt x="12358" y="5908"/>
                  </a:lnTo>
                  <a:lnTo>
                    <a:pt x="12301" y="5664"/>
                  </a:lnTo>
                  <a:lnTo>
                    <a:pt x="12226" y="5439"/>
                  </a:lnTo>
                  <a:lnTo>
                    <a:pt x="12076" y="4951"/>
                  </a:lnTo>
                  <a:lnTo>
                    <a:pt x="12001" y="4689"/>
                  </a:lnTo>
                  <a:lnTo>
                    <a:pt x="11964" y="4426"/>
                  </a:lnTo>
                  <a:lnTo>
                    <a:pt x="12151" y="4614"/>
                  </a:lnTo>
                  <a:lnTo>
                    <a:pt x="12358" y="4801"/>
                  </a:lnTo>
                  <a:lnTo>
                    <a:pt x="12489" y="4895"/>
                  </a:lnTo>
                  <a:lnTo>
                    <a:pt x="12601" y="4951"/>
                  </a:lnTo>
                  <a:lnTo>
                    <a:pt x="12751" y="5008"/>
                  </a:lnTo>
                  <a:lnTo>
                    <a:pt x="12883" y="5026"/>
                  </a:lnTo>
                  <a:lnTo>
                    <a:pt x="12901" y="5026"/>
                  </a:lnTo>
                  <a:lnTo>
                    <a:pt x="13258" y="5439"/>
                  </a:lnTo>
                  <a:lnTo>
                    <a:pt x="13445" y="5645"/>
                  </a:lnTo>
                  <a:lnTo>
                    <a:pt x="13595" y="5870"/>
                  </a:lnTo>
                  <a:lnTo>
                    <a:pt x="13464" y="5495"/>
                  </a:lnTo>
                  <a:lnTo>
                    <a:pt x="13314" y="5158"/>
                  </a:lnTo>
                  <a:lnTo>
                    <a:pt x="13108" y="4820"/>
                  </a:lnTo>
                  <a:lnTo>
                    <a:pt x="12883" y="4501"/>
                  </a:lnTo>
                  <a:lnTo>
                    <a:pt x="12508" y="3826"/>
                  </a:lnTo>
                  <a:lnTo>
                    <a:pt x="12095" y="3151"/>
                  </a:lnTo>
                  <a:lnTo>
                    <a:pt x="11664" y="2420"/>
                  </a:lnTo>
                  <a:lnTo>
                    <a:pt x="11439" y="2251"/>
                  </a:lnTo>
                  <a:lnTo>
                    <a:pt x="11214" y="2101"/>
                  </a:lnTo>
                  <a:lnTo>
                    <a:pt x="10989" y="1970"/>
                  </a:lnTo>
                  <a:lnTo>
                    <a:pt x="10726" y="1857"/>
                  </a:lnTo>
                  <a:lnTo>
                    <a:pt x="10464" y="1745"/>
                  </a:lnTo>
                  <a:lnTo>
                    <a:pt x="10145" y="1651"/>
                  </a:lnTo>
                  <a:lnTo>
                    <a:pt x="9789" y="1557"/>
                  </a:lnTo>
                  <a:lnTo>
                    <a:pt x="9376" y="1464"/>
                  </a:lnTo>
                  <a:lnTo>
                    <a:pt x="9339" y="1407"/>
                  </a:lnTo>
                  <a:lnTo>
                    <a:pt x="9301" y="1370"/>
                  </a:lnTo>
                  <a:lnTo>
                    <a:pt x="9207" y="1276"/>
                  </a:lnTo>
                  <a:lnTo>
                    <a:pt x="9095" y="1201"/>
                  </a:lnTo>
                  <a:lnTo>
                    <a:pt x="9057" y="1145"/>
                  </a:lnTo>
                  <a:lnTo>
                    <a:pt x="9020" y="1107"/>
                  </a:lnTo>
                  <a:lnTo>
                    <a:pt x="9020" y="1107"/>
                  </a:lnTo>
                  <a:lnTo>
                    <a:pt x="9264" y="1126"/>
                  </a:lnTo>
                  <a:lnTo>
                    <a:pt x="9639" y="1126"/>
                  </a:lnTo>
                  <a:lnTo>
                    <a:pt x="9807" y="1107"/>
                  </a:lnTo>
                  <a:lnTo>
                    <a:pt x="10070" y="1032"/>
                  </a:lnTo>
                  <a:lnTo>
                    <a:pt x="10295" y="976"/>
                  </a:lnTo>
                  <a:lnTo>
                    <a:pt x="10426" y="939"/>
                  </a:lnTo>
                  <a:lnTo>
                    <a:pt x="10689" y="939"/>
                  </a:lnTo>
                  <a:lnTo>
                    <a:pt x="10839" y="957"/>
                  </a:lnTo>
                  <a:lnTo>
                    <a:pt x="11007" y="995"/>
                  </a:lnTo>
                  <a:lnTo>
                    <a:pt x="11214" y="1070"/>
                  </a:lnTo>
                  <a:lnTo>
                    <a:pt x="11439" y="1164"/>
                  </a:lnTo>
                  <a:lnTo>
                    <a:pt x="11701" y="1295"/>
                  </a:lnTo>
                  <a:lnTo>
                    <a:pt x="11720" y="1220"/>
                  </a:lnTo>
                  <a:lnTo>
                    <a:pt x="11720" y="1126"/>
                  </a:lnTo>
                  <a:lnTo>
                    <a:pt x="11720" y="1051"/>
                  </a:lnTo>
                  <a:lnTo>
                    <a:pt x="11683" y="957"/>
                  </a:lnTo>
                  <a:lnTo>
                    <a:pt x="11645" y="863"/>
                  </a:lnTo>
                  <a:lnTo>
                    <a:pt x="11589" y="751"/>
                  </a:lnTo>
                  <a:lnTo>
                    <a:pt x="11533" y="657"/>
                  </a:lnTo>
                  <a:lnTo>
                    <a:pt x="11458" y="582"/>
                  </a:lnTo>
                  <a:lnTo>
                    <a:pt x="11364" y="488"/>
                  </a:lnTo>
                  <a:lnTo>
                    <a:pt x="11270" y="413"/>
                  </a:lnTo>
                  <a:lnTo>
                    <a:pt x="11157" y="338"/>
                  </a:lnTo>
                  <a:lnTo>
                    <a:pt x="11045" y="282"/>
                  </a:lnTo>
                  <a:lnTo>
                    <a:pt x="10914" y="245"/>
                  </a:lnTo>
                  <a:lnTo>
                    <a:pt x="10782" y="207"/>
                  </a:lnTo>
                  <a:lnTo>
                    <a:pt x="10482" y="207"/>
                  </a:lnTo>
                  <a:lnTo>
                    <a:pt x="10295" y="301"/>
                  </a:lnTo>
                  <a:lnTo>
                    <a:pt x="10089" y="357"/>
                  </a:lnTo>
                  <a:lnTo>
                    <a:pt x="9864" y="395"/>
                  </a:lnTo>
                  <a:lnTo>
                    <a:pt x="9639" y="395"/>
                  </a:lnTo>
                  <a:lnTo>
                    <a:pt x="9414" y="376"/>
                  </a:lnTo>
                  <a:lnTo>
                    <a:pt x="9189" y="357"/>
                  </a:lnTo>
                  <a:lnTo>
                    <a:pt x="8964" y="320"/>
                  </a:lnTo>
                  <a:lnTo>
                    <a:pt x="8739" y="263"/>
                  </a:lnTo>
                  <a:lnTo>
                    <a:pt x="8307" y="151"/>
                  </a:lnTo>
                  <a:lnTo>
                    <a:pt x="7857" y="57"/>
                  </a:lnTo>
                  <a:lnTo>
                    <a:pt x="7651" y="20"/>
                  </a:lnTo>
                  <a:lnTo>
                    <a:pt x="7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6;p36">
              <a:extLst>
                <a:ext uri="{FF2B5EF4-FFF2-40B4-BE49-F238E27FC236}">
                  <a16:creationId xmlns:a16="http://schemas.microsoft.com/office/drawing/2014/main" id="{49F6C1B8-F33A-DDE3-0D7F-1AF2FA7F4CE8}"/>
                </a:ext>
              </a:extLst>
            </p:cNvPr>
            <p:cNvSpPr/>
            <p:nvPr/>
          </p:nvSpPr>
          <p:spPr>
            <a:xfrm>
              <a:off x="2061826" y="2019068"/>
              <a:ext cx="63542" cy="23414"/>
            </a:xfrm>
            <a:custGeom>
              <a:avLst/>
              <a:gdLst/>
              <a:ahLst/>
              <a:cxnLst/>
              <a:rect l="l" t="t" r="r" b="b"/>
              <a:pathLst>
                <a:path w="1783" h="657" extrusionOk="0">
                  <a:moveTo>
                    <a:pt x="901" y="0"/>
                  </a:moveTo>
                  <a:lnTo>
                    <a:pt x="751" y="19"/>
                  </a:lnTo>
                  <a:lnTo>
                    <a:pt x="620" y="38"/>
                  </a:lnTo>
                  <a:lnTo>
                    <a:pt x="488" y="94"/>
                  </a:lnTo>
                  <a:lnTo>
                    <a:pt x="357" y="150"/>
                  </a:lnTo>
                  <a:lnTo>
                    <a:pt x="226" y="207"/>
                  </a:lnTo>
                  <a:lnTo>
                    <a:pt x="113" y="300"/>
                  </a:lnTo>
                  <a:lnTo>
                    <a:pt x="57" y="338"/>
                  </a:lnTo>
                  <a:lnTo>
                    <a:pt x="20" y="394"/>
                  </a:lnTo>
                  <a:lnTo>
                    <a:pt x="1" y="450"/>
                  </a:lnTo>
                  <a:lnTo>
                    <a:pt x="1" y="507"/>
                  </a:lnTo>
                  <a:lnTo>
                    <a:pt x="1" y="544"/>
                  </a:lnTo>
                  <a:lnTo>
                    <a:pt x="38" y="600"/>
                  </a:lnTo>
                  <a:lnTo>
                    <a:pt x="76" y="619"/>
                  </a:lnTo>
                  <a:lnTo>
                    <a:pt x="132" y="638"/>
                  </a:lnTo>
                  <a:lnTo>
                    <a:pt x="226" y="657"/>
                  </a:lnTo>
                  <a:lnTo>
                    <a:pt x="320" y="657"/>
                  </a:lnTo>
                  <a:lnTo>
                    <a:pt x="1782" y="544"/>
                  </a:lnTo>
                  <a:lnTo>
                    <a:pt x="1763" y="450"/>
                  </a:lnTo>
                  <a:lnTo>
                    <a:pt x="1726" y="338"/>
                  </a:lnTo>
                  <a:lnTo>
                    <a:pt x="1670" y="244"/>
                  </a:lnTo>
                  <a:lnTo>
                    <a:pt x="1595" y="169"/>
                  </a:lnTo>
                  <a:lnTo>
                    <a:pt x="1501" y="113"/>
                  </a:lnTo>
                  <a:lnTo>
                    <a:pt x="1407" y="75"/>
                  </a:lnTo>
                  <a:lnTo>
                    <a:pt x="1295" y="38"/>
                  </a:lnTo>
                  <a:lnTo>
                    <a:pt x="1182" y="19"/>
                  </a:lnTo>
                  <a:lnTo>
                    <a:pt x="1051"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7;p36">
              <a:extLst>
                <a:ext uri="{FF2B5EF4-FFF2-40B4-BE49-F238E27FC236}">
                  <a16:creationId xmlns:a16="http://schemas.microsoft.com/office/drawing/2014/main" id="{C6D52CD7-7CEE-166B-5F94-E41CAB97C803}"/>
                </a:ext>
              </a:extLst>
            </p:cNvPr>
            <p:cNvSpPr/>
            <p:nvPr/>
          </p:nvSpPr>
          <p:spPr>
            <a:xfrm>
              <a:off x="2134672" y="2029082"/>
              <a:ext cx="20777" cy="6058"/>
            </a:xfrm>
            <a:custGeom>
              <a:avLst/>
              <a:gdLst/>
              <a:ahLst/>
              <a:cxnLst/>
              <a:rect l="l" t="t" r="r" b="b"/>
              <a:pathLst>
                <a:path w="583" h="170" extrusionOk="0">
                  <a:moveTo>
                    <a:pt x="19" y="1"/>
                  </a:moveTo>
                  <a:lnTo>
                    <a:pt x="1" y="38"/>
                  </a:lnTo>
                  <a:lnTo>
                    <a:pt x="1" y="57"/>
                  </a:lnTo>
                  <a:lnTo>
                    <a:pt x="132" y="132"/>
                  </a:lnTo>
                  <a:lnTo>
                    <a:pt x="282" y="151"/>
                  </a:lnTo>
                  <a:lnTo>
                    <a:pt x="432" y="169"/>
                  </a:lnTo>
                  <a:lnTo>
                    <a:pt x="582" y="151"/>
                  </a:lnTo>
                  <a:lnTo>
                    <a:pt x="545" y="132"/>
                  </a:lnTo>
                  <a:lnTo>
                    <a:pt x="470" y="94"/>
                  </a:lnTo>
                  <a:lnTo>
                    <a:pt x="320" y="57"/>
                  </a:lnTo>
                  <a:lnTo>
                    <a:pt x="19"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38;p36">
              <a:extLst>
                <a:ext uri="{FF2B5EF4-FFF2-40B4-BE49-F238E27FC236}">
                  <a16:creationId xmlns:a16="http://schemas.microsoft.com/office/drawing/2014/main" id="{32E83424-0AD0-78E1-03F8-A05E3740A1AD}"/>
                </a:ext>
              </a:extLst>
            </p:cNvPr>
            <p:cNvSpPr/>
            <p:nvPr/>
          </p:nvSpPr>
          <p:spPr>
            <a:xfrm>
              <a:off x="1991012" y="2129334"/>
              <a:ext cx="153063" cy="70883"/>
            </a:xfrm>
            <a:custGeom>
              <a:avLst/>
              <a:gdLst/>
              <a:ahLst/>
              <a:cxnLst/>
              <a:rect l="l" t="t" r="r" b="b"/>
              <a:pathLst>
                <a:path w="4295" h="1989" extrusionOk="0">
                  <a:moveTo>
                    <a:pt x="1669" y="0"/>
                  </a:moveTo>
                  <a:lnTo>
                    <a:pt x="1500" y="19"/>
                  </a:lnTo>
                  <a:lnTo>
                    <a:pt x="1331" y="57"/>
                  </a:lnTo>
                  <a:lnTo>
                    <a:pt x="1144" y="113"/>
                  </a:lnTo>
                  <a:lnTo>
                    <a:pt x="806" y="244"/>
                  </a:lnTo>
                  <a:lnTo>
                    <a:pt x="638" y="282"/>
                  </a:lnTo>
                  <a:lnTo>
                    <a:pt x="469" y="319"/>
                  </a:lnTo>
                  <a:lnTo>
                    <a:pt x="300" y="319"/>
                  </a:lnTo>
                  <a:lnTo>
                    <a:pt x="225" y="338"/>
                  </a:lnTo>
                  <a:lnTo>
                    <a:pt x="150" y="357"/>
                  </a:lnTo>
                  <a:lnTo>
                    <a:pt x="75" y="413"/>
                  </a:lnTo>
                  <a:lnTo>
                    <a:pt x="38" y="469"/>
                  </a:lnTo>
                  <a:lnTo>
                    <a:pt x="0" y="544"/>
                  </a:lnTo>
                  <a:lnTo>
                    <a:pt x="19" y="619"/>
                  </a:lnTo>
                  <a:lnTo>
                    <a:pt x="56" y="657"/>
                  </a:lnTo>
                  <a:lnTo>
                    <a:pt x="94" y="694"/>
                  </a:lnTo>
                  <a:lnTo>
                    <a:pt x="131" y="713"/>
                  </a:lnTo>
                  <a:lnTo>
                    <a:pt x="300" y="713"/>
                  </a:lnTo>
                  <a:lnTo>
                    <a:pt x="413" y="694"/>
                  </a:lnTo>
                  <a:lnTo>
                    <a:pt x="581" y="676"/>
                  </a:lnTo>
                  <a:lnTo>
                    <a:pt x="769" y="676"/>
                  </a:lnTo>
                  <a:lnTo>
                    <a:pt x="938" y="694"/>
                  </a:lnTo>
                  <a:lnTo>
                    <a:pt x="1106" y="732"/>
                  </a:lnTo>
                  <a:lnTo>
                    <a:pt x="1275" y="788"/>
                  </a:lnTo>
                  <a:lnTo>
                    <a:pt x="1444" y="863"/>
                  </a:lnTo>
                  <a:lnTo>
                    <a:pt x="1744" y="1032"/>
                  </a:lnTo>
                  <a:lnTo>
                    <a:pt x="2044" y="1238"/>
                  </a:lnTo>
                  <a:lnTo>
                    <a:pt x="2344" y="1426"/>
                  </a:lnTo>
                  <a:lnTo>
                    <a:pt x="2625" y="1632"/>
                  </a:lnTo>
                  <a:lnTo>
                    <a:pt x="2944" y="1801"/>
                  </a:lnTo>
                  <a:lnTo>
                    <a:pt x="3113" y="1857"/>
                  </a:lnTo>
                  <a:lnTo>
                    <a:pt x="3282" y="1932"/>
                  </a:lnTo>
                  <a:lnTo>
                    <a:pt x="3450" y="1969"/>
                  </a:lnTo>
                  <a:lnTo>
                    <a:pt x="3619" y="1988"/>
                  </a:lnTo>
                  <a:lnTo>
                    <a:pt x="3807" y="1988"/>
                  </a:lnTo>
                  <a:lnTo>
                    <a:pt x="3975" y="1969"/>
                  </a:lnTo>
                  <a:lnTo>
                    <a:pt x="4144" y="1932"/>
                  </a:lnTo>
                  <a:lnTo>
                    <a:pt x="4294" y="1857"/>
                  </a:lnTo>
                  <a:lnTo>
                    <a:pt x="4276" y="1782"/>
                  </a:lnTo>
                  <a:lnTo>
                    <a:pt x="4238" y="1707"/>
                  </a:lnTo>
                  <a:lnTo>
                    <a:pt x="4182" y="1651"/>
                  </a:lnTo>
                  <a:lnTo>
                    <a:pt x="4125" y="1594"/>
                  </a:lnTo>
                  <a:lnTo>
                    <a:pt x="3994" y="1501"/>
                  </a:lnTo>
                  <a:lnTo>
                    <a:pt x="3844" y="1444"/>
                  </a:lnTo>
                  <a:lnTo>
                    <a:pt x="3525" y="1351"/>
                  </a:lnTo>
                  <a:lnTo>
                    <a:pt x="3357" y="1294"/>
                  </a:lnTo>
                  <a:lnTo>
                    <a:pt x="3207" y="1238"/>
                  </a:lnTo>
                  <a:lnTo>
                    <a:pt x="3113" y="1182"/>
                  </a:lnTo>
                  <a:lnTo>
                    <a:pt x="3019" y="1107"/>
                  </a:lnTo>
                  <a:lnTo>
                    <a:pt x="2850" y="938"/>
                  </a:lnTo>
                  <a:lnTo>
                    <a:pt x="2700" y="769"/>
                  </a:lnTo>
                  <a:lnTo>
                    <a:pt x="2550" y="582"/>
                  </a:lnTo>
                  <a:lnTo>
                    <a:pt x="2400" y="394"/>
                  </a:lnTo>
                  <a:lnTo>
                    <a:pt x="2232" y="225"/>
                  </a:lnTo>
                  <a:lnTo>
                    <a:pt x="2138" y="169"/>
                  </a:lnTo>
                  <a:lnTo>
                    <a:pt x="2044" y="94"/>
                  </a:lnTo>
                  <a:lnTo>
                    <a:pt x="1950" y="57"/>
                  </a:lnTo>
                  <a:lnTo>
                    <a:pt x="1838" y="19"/>
                  </a:lnTo>
                  <a:lnTo>
                    <a:pt x="1669"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39;p36">
              <a:extLst>
                <a:ext uri="{FF2B5EF4-FFF2-40B4-BE49-F238E27FC236}">
                  <a16:creationId xmlns:a16="http://schemas.microsoft.com/office/drawing/2014/main" id="{F2F3AF0F-69ED-273E-52AF-92E1DC5E6D11}"/>
                </a:ext>
              </a:extLst>
            </p:cNvPr>
            <p:cNvSpPr/>
            <p:nvPr/>
          </p:nvSpPr>
          <p:spPr>
            <a:xfrm>
              <a:off x="1612065" y="1003934"/>
              <a:ext cx="664319" cy="574762"/>
            </a:xfrm>
            <a:custGeom>
              <a:avLst/>
              <a:gdLst/>
              <a:ahLst/>
              <a:cxnLst/>
              <a:rect l="l" t="t" r="r" b="b"/>
              <a:pathLst>
                <a:path w="18641" h="16128" extrusionOk="0">
                  <a:moveTo>
                    <a:pt x="1" y="1"/>
                  </a:moveTo>
                  <a:lnTo>
                    <a:pt x="1595" y="1501"/>
                  </a:lnTo>
                  <a:lnTo>
                    <a:pt x="2382" y="2270"/>
                  </a:lnTo>
                  <a:lnTo>
                    <a:pt x="3170" y="3057"/>
                  </a:lnTo>
                  <a:lnTo>
                    <a:pt x="3901" y="3863"/>
                  </a:lnTo>
                  <a:lnTo>
                    <a:pt x="4276" y="4276"/>
                  </a:lnTo>
                  <a:lnTo>
                    <a:pt x="4633" y="4707"/>
                  </a:lnTo>
                  <a:lnTo>
                    <a:pt x="4970" y="5139"/>
                  </a:lnTo>
                  <a:lnTo>
                    <a:pt x="5308" y="5570"/>
                  </a:lnTo>
                  <a:lnTo>
                    <a:pt x="5645" y="6020"/>
                  </a:lnTo>
                  <a:lnTo>
                    <a:pt x="5964" y="6489"/>
                  </a:lnTo>
                  <a:lnTo>
                    <a:pt x="6264" y="6958"/>
                  </a:lnTo>
                  <a:lnTo>
                    <a:pt x="6564" y="7445"/>
                  </a:lnTo>
                  <a:lnTo>
                    <a:pt x="6864" y="7951"/>
                  </a:lnTo>
                  <a:lnTo>
                    <a:pt x="7164" y="8476"/>
                  </a:lnTo>
                  <a:lnTo>
                    <a:pt x="7445" y="9020"/>
                  </a:lnTo>
                  <a:lnTo>
                    <a:pt x="7708" y="9583"/>
                  </a:lnTo>
                  <a:lnTo>
                    <a:pt x="7952" y="10145"/>
                  </a:lnTo>
                  <a:lnTo>
                    <a:pt x="8195" y="10727"/>
                  </a:lnTo>
                  <a:lnTo>
                    <a:pt x="8402" y="11308"/>
                  </a:lnTo>
                  <a:lnTo>
                    <a:pt x="8589" y="11889"/>
                  </a:lnTo>
                  <a:lnTo>
                    <a:pt x="8739" y="12489"/>
                  </a:lnTo>
                  <a:lnTo>
                    <a:pt x="8870" y="13089"/>
                  </a:lnTo>
                  <a:lnTo>
                    <a:pt x="8983" y="13689"/>
                  </a:lnTo>
                  <a:lnTo>
                    <a:pt x="9039" y="14308"/>
                  </a:lnTo>
                  <a:lnTo>
                    <a:pt x="9077" y="14908"/>
                  </a:lnTo>
                  <a:lnTo>
                    <a:pt x="9077" y="15527"/>
                  </a:lnTo>
                  <a:lnTo>
                    <a:pt x="10352" y="15565"/>
                  </a:lnTo>
                  <a:lnTo>
                    <a:pt x="10971" y="15602"/>
                  </a:lnTo>
                  <a:lnTo>
                    <a:pt x="11552" y="15658"/>
                  </a:lnTo>
                  <a:lnTo>
                    <a:pt x="12133" y="15715"/>
                  </a:lnTo>
                  <a:lnTo>
                    <a:pt x="12715" y="15808"/>
                  </a:lnTo>
                  <a:lnTo>
                    <a:pt x="13315" y="15940"/>
                  </a:lnTo>
                  <a:lnTo>
                    <a:pt x="13933" y="16127"/>
                  </a:lnTo>
                  <a:lnTo>
                    <a:pt x="13952" y="15077"/>
                  </a:lnTo>
                  <a:lnTo>
                    <a:pt x="14008" y="14046"/>
                  </a:lnTo>
                  <a:lnTo>
                    <a:pt x="14102" y="13014"/>
                  </a:lnTo>
                  <a:lnTo>
                    <a:pt x="14233" y="11964"/>
                  </a:lnTo>
                  <a:lnTo>
                    <a:pt x="14402" y="10933"/>
                  </a:lnTo>
                  <a:lnTo>
                    <a:pt x="14608" y="9902"/>
                  </a:lnTo>
                  <a:lnTo>
                    <a:pt x="14852" y="8870"/>
                  </a:lnTo>
                  <a:lnTo>
                    <a:pt x="15134" y="7858"/>
                  </a:lnTo>
                  <a:lnTo>
                    <a:pt x="15452" y="6845"/>
                  </a:lnTo>
                  <a:lnTo>
                    <a:pt x="15790" y="5832"/>
                  </a:lnTo>
                  <a:lnTo>
                    <a:pt x="16184" y="4839"/>
                  </a:lnTo>
                  <a:lnTo>
                    <a:pt x="16596" y="3863"/>
                  </a:lnTo>
                  <a:lnTo>
                    <a:pt x="17065" y="2907"/>
                  </a:lnTo>
                  <a:lnTo>
                    <a:pt x="17552" y="1951"/>
                  </a:lnTo>
                  <a:lnTo>
                    <a:pt x="18078" y="1032"/>
                  </a:lnTo>
                  <a:lnTo>
                    <a:pt x="18640" y="1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40;p36">
              <a:extLst>
                <a:ext uri="{FF2B5EF4-FFF2-40B4-BE49-F238E27FC236}">
                  <a16:creationId xmlns:a16="http://schemas.microsoft.com/office/drawing/2014/main" id="{D7F91C54-37BF-E7EC-1E74-0866F6D5A10B}"/>
                </a:ext>
              </a:extLst>
            </p:cNvPr>
            <p:cNvSpPr/>
            <p:nvPr/>
          </p:nvSpPr>
          <p:spPr>
            <a:xfrm>
              <a:off x="1683592" y="1003257"/>
              <a:ext cx="520593" cy="860788"/>
            </a:xfrm>
            <a:custGeom>
              <a:avLst/>
              <a:gdLst/>
              <a:ahLst/>
              <a:cxnLst/>
              <a:rect l="l" t="t" r="r" b="b"/>
              <a:pathLst>
                <a:path w="14608" h="24154" extrusionOk="0">
                  <a:moveTo>
                    <a:pt x="0" y="1"/>
                  </a:moveTo>
                  <a:lnTo>
                    <a:pt x="1200" y="1445"/>
                  </a:lnTo>
                  <a:lnTo>
                    <a:pt x="1763" y="2139"/>
                  </a:lnTo>
                  <a:lnTo>
                    <a:pt x="2307" y="2832"/>
                  </a:lnTo>
                  <a:lnTo>
                    <a:pt x="2832" y="3545"/>
                  </a:lnTo>
                  <a:lnTo>
                    <a:pt x="3338" y="4314"/>
                  </a:lnTo>
                  <a:lnTo>
                    <a:pt x="3826" y="5120"/>
                  </a:lnTo>
                  <a:lnTo>
                    <a:pt x="4313" y="6020"/>
                  </a:lnTo>
                  <a:lnTo>
                    <a:pt x="4520" y="6414"/>
                  </a:lnTo>
                  <a:lnTo>
                    <a:pt x="4688" y="6808"/>
                  </a:lnTo>
                  <a:lnTo>
                    <a:pt x="4857" y="7220"/>
                  </a:lnTo>
                  <a:lnTo>
                    <a:pt x="4988" y="7614"/>
                  </a:lnTo>
                  <a:lnTo>
                    <a:pt x="5120" y="8027"/>
                  </a:lnTo>
                  <a:lnTo>
                    <a:pt x="5251" y="8439"/>
                  </a:lnTo>
                  <a:lnTo>
                    <a:pt x="5476" y="9320"/>
                  </a:lnTo>
                  <a:lnTo>
                    <a:pt x="5720" y="10296"/>
                  </a:lnTo>
                  <a:lnTo>
                    <a:pt x="5982" y="11364"/>
                  </a:lnTo>
                  <a:lnTo>
                    <a:pt x="6338" y="12565"/>
                  </a:lnTo>
                  <a:lnTo>
                    <a:pt x="6545" y="13240"/>
                  </a:lnTo>
                  <a:lnTo>
                    <a:pt x="6770" y="13952"/>
                  </a:lnTo>
                  <a:lnTo>
                    <a:pt x="9639" y="24153"/>
                  </a:lnTo>
                  <a:lnTo>
                    <a:pt x="11008" y="13952"/>
                  </a:lnTo>
                  <a:lnTo>
                    <a:pt x="11083" y="13052"/>
                  </a:lnTo>
                  <a:lnTo>
                    <a:pt x="11158" y="12152"/>
                  </a:lnTo>
                  <a:lnTo>
                    <a:pt x="11270" y="11252"/>
                  </a:lnTo>
                  <a:lnTo>
                    <a:pt x="11401" y="10352"/>
                  </a:lnTo>
                  <a:lnTo>
                    <a:pt x="11551" y="9452"/>
                  </a:lnTo>
                  <a:lnTo>
                    <a:pt x="11720" y="8570"/>
                  </a:lnTo>
                  <a:lnTo>
                    <a:pt x="11926" y="7689"/>
                  </a:lnTo>
                  <a:lnTo>
                    <a:pt x="12133" y="6808"/>
                  </a:lnTo>
                  <a:lnTo>
                    <a:pt x="12376" y="5945"/>
                  </a:lnTo>
                  <a:lnTo>
                    <a:pt x="12639" y="5083"/>
                  </a:lnTo>
                  <a:lnTo>
                    <a:pt x="12920" y="4220"/>
                  </a:lnTo>
                  <a:lnTo>
                    <a:pt x="13220" y="3376"/>
                  </a:lnTo>
                  <a:lnTo>
                    <a:pt x="13539" y="2551"/>
                  </a:lnTo>
                  <a:lnTo>
                    <a:pt x="13877" y="1745"/>
                  </a:lnTo>
                  <a:lnTo>
                    <a:pt x="14233" y="938"/>
                  </a:lnTo>
                  <a:lnTo>
                    <a:pt x="14608" y="15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41;p36">
              <a:extLst>
                <a:ext uri="{FF2B5EF4-FFF2-40B4-BE49-F238E27FC236}">
                  <a16:creationId xmlns:a16="http://schemas.microsoft.com/office/drawing/2014/main" id="{38DA8159-1DE4-988E-2B85-6EB7D621E6E0}"/>
                </a:ext>
              </a:extLst>
            </p:cNvPr>
            <p:cNvSpPr/>
            <p:nvPr/>
          </p:nvSpPr>
          <p:spPr>
            <a:xfrm>
              <a:off x="1868023" y="1143602"/>
              <a:ext cx="194509" cy="442440"/>
            </a:xfrm>
            <a:custGeom>
              <a:avLst/>
              <a:gdLst/>
              <a:ahLst/>
              <a:cxnLst/>
              <a:rect l="l" t="t" r="r" b="b"/>
              <a:pathLst>
                <a:path w="5458" h="12415" extrusionOk="0">
                  <a:moveTo>
                    <a:pt x="1876" y="1"/>
                  </a:moveTo>
                  <a:lnTo>
                    <a:pt x="1407" y="57"/>
                  </a:lnTo>
                  <a:lnTo>
                    <a:pt x="938" y="113"/>
                  </a:lnTo>
                  <a:lnTo>
                    <a:pt x="713" y="151"/>
                  </a:lnTo>
                  <a:lnTo>
                    <a:pt x="507" y="207"/>
                  </a:lnTo>
                  <a:lnTo>
                    <a:pt x="413" y="263"/>
                  </a:lnTo>
                  <a:lnTo>
                    <a:pt x="320" y="301"/>
                  </a:lnTo>
                  <a:lnTo>
                    <a:pt x="226" y="376"/>
                  </a:lnTo>
                  <a:lnTo>
                    <a:pt x="170" y="451"/>
                  </a:lnTo>
                  <a:lnTo>
                    <a:pt x="95" y="582"/>
                  </a:lnTo>
                  <a:lnTo>
                    <a:pt x="38" y="732"/>
                  </a:lnTo>
                  <a:lnTo>
                    <a:pt x="20" y="882"/>
                  </a:lnTo>
                  <a:lnTo>
                    <a:pt x="1" y="1032"/>
                  </a:lnTo>
                  <a:lnTo>
                    <a:pt x="1" y="1351"/>
                  </a:lnTo>
                  <a:lnTo>
                    <a:pt x="20" y="1688"/>
                  </a:lnTo>
                  <a:lnTo>
                    <a:pt x="57" y="1988"/>
                  </a:lnTo>
                  <a:lnTo>
                    <a:pt x="95" y="2307"/>
                  </a:lnTo>
                  <a:lnTo>
                    <a:pt x="151" y="2626"/>
                  </a:lnTo>
                  <a:lnTo>
                    <a:pt x="226" y="2945"/>
                  </a:lnTo>
                  <a:lnTo>
                    <a:pt x="413" y="3564"/>
                  </a:lnTo>
                  <a:lnTo>
                    <a:pt x="620" y="4164"/>
                  </a:lnTo>
                  <a:lnTo>
                    <a:pt x="863" y="4782"/>
                  </a:lnTo>
                  <a:lnTo>
                    <a:pt x="1351" y="5983"/>
                  </a:lnTo>
                  <a:lnTo>
                    <a:pt x="1670" y="6770"/>
                  </a:lnTo>
                  <a:lnTo>
                    <a:pt x="1970" y="7576"/>
                  </a:lnTo>
                  <a:lnTo>
                    <a:pt x="2251" y="8364"/>
                  </a:lnTo>
                  <a:lnTo>
                    <a:pt x="2532" y="9170"/>
                  </a:lnTo>
                  <a:lnTo>
                    <a:pt x="3057" y="10802"/>
                  </a:lnTo>
                  <a:lnTo>
                    <a:pt x="3564" y="12414"/>
                  </a:lnTo>
                  <a:lnTo>
                    <a:pt x="4032" y="10558"/>
                  </a:lnTo>
                  <a:lnTo>
                    <a:pt x="4501" y="8702"/>
                  </a:lnTo>
                  <a:lnTo>
                    <a:pt x="4726" y="7764"/>
                  </a:lnTo>
                  <a:lnTo>
                    <a:pt x="4914" y="6826"/>
                  </a:lnTo>
                  <a:lnTo>
                    <a:pt x="5101" y="5889"/>
                  </a:lnTo>
                  <a:lnTo>
                    <a:pt x="5270" y="4932"/>
                  </a:lnTo>
                  <a:lnTo>
                    <a:pt x="5364" y="4389"/>
                  </a:lnTo>
                  <a:lnTo>
                    <a:pt x="5439" y="3826"/>
                  </a:lnTo>
                  <a:lnTo>
                    <a:pt x="5458" y="3545"/>
                  </a:lnTo>
                  <a:lnTo>
                    <a:pt x="5458" y="3264"/>
                  </a:lnTo>
                  <a:lnTo>
                    <a:pt x="5458" y="2982"/>
                  </a:lnTo>
                  <a:lnTo>
                    <a:pt x="5420" y="2701"/>
                  </a:lnTo>
                  <a:lnTo>
                    <a:pt x="5383" y="2420"/>
                  </a:lnTo>
                  <a:lnTo>
                    <a:pt x="5326" y="2157"/>
                  </a:lnTo>
                  <a:lnTo>
                    <a:pt x="5251" y="1876"/>
                  </a:lnTo>
                  <a:lnTo>
                    <a:pt x="5139" y="1613"/>
                  </a:lnTo>
                  <a:lnTo>
                    <a:pt x="5008" y="1370"/>
                  </a:lnTo>
                  <a:lnTo>
                    <a:pt x="4876" y="1126"/>
                  </a:lnTo>
                  <a:lnTo>
                    <a:pt x="4689" y="920"/>
                  </a:lnTo>
                  <a:lnTo>
                    <a:pt x="4501" y="713"/>
                  </a:lnTo>
                  <a:lnTo>
                    <a:pt x="4314" y="563"/>
                  </a:lnTo>
                  <a:lnTo>
                    <a:pt x="4126" y="451"/>
                  </a:lnTo>
                  <a:lnTo>
                    <a:pt x="3920" y="338"/>
                  </a:lnTo>
                  <a:lnTo>
                    <a:pt x="3714" y="245"/>
                  </a:lnTo>
                  <a:lnTo>
                    <a:pt x="3489" y="170"/>
                  </a:lnTo>
                  <a:lnTo>
                    <a:pt x="3264" y="94"/>
                  </a:lnTo>
                  <a:lnTo>
                    <a:pt x="3039" y="57"/>
                  </a:lnTo>
                  <a:lnTo>
                    <a:pt x="2795" y="19"/>
                  </a:lnTo>
                  <a:lnTo>
                    <a:pt x="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42;p36">
              <a:extLst>
                <a:ext uri="{FF2B5EF4-FFF2-40B4-BE49-F238E27FC236}">
                  <a16:creationId xmlns:a16="http://schemas.microsoft.com/office/drawing/2014/main" id="{AA1C1F73-2865-53FB-E992-3A622FDAB7C5}"/>
                </a:ext>
              </a:extLst>
            </p:cNvPr>
            <p:cNvSpPr/>
            <p:nvPr/>
          </p:nvSpPr>
          <p:spPr>
            <a:xfrm>
              <a:off x="2055839" y="760699"/>
              <a:ext cx="102280" cy="124981"/>
            </a:xfrm>
            <a:custGeom>
              <a:avLst/>
              <a:gdLst/>
              <a:ahLst/>
              <a:cxnLst/>
              <a:rect l="l" t="t" r="r" b="b"/>
              <a:pathLst>
                <a:path w="2870" h="3507" extrusionOk="0">
                  <a:moveTo>
                    <a:pt x="2607" y="0"/>
                  </a:moveTo>
                  <a:lnTo>
                    <a:pt x="2306" y="506"/>
                  </a:lnTo>
                  <a:lnTo>
                    <a:pt x="2138" y="750"/>
                  </a:lnTo>
                  <a:lnTo>
                    <a:pt x="1969" y="994"/>
                  </a:lnTo>
                  <a:lnTo>
                    <a:pt x="1781" y="1200"/>
                  </a:lnTo>
                  <a:lnTo>
                    <a:pt x="1575" y="1388"/>
                  </a:lnTo>
                  <a:lnTo>
                    <a:pt x="1350" y="1556"/>
                  </a:lnTo>
                  <a:lnTo>
                    <a:pt x="1219" y="1613"/>
                  </a:lnTo>
                  <a:lnTo>
                    <a:pt x="1106" y="1669"/>
                  </a:lnTo>
                  <a:lnTo>
                    <a:pt x="825" y="1763"/>
                  </a:lnTo>
                  <a:lnTo>
                    <a:pt x="544" y="1856"/>
                  </a:lnTo>
                  <a:lnTo>
                    <a:pt x="413" y="1913"/>
                  </a:lnTo>
                  <a:lnTo>
                    <a:pt x="281" y="1988"/>
                  </a:lnTo>
                  <a:lnTo>
                    <a:pt x="188" y="2100"/>
                  </a:lnTo>
                  <a:lnTo>
                    <a:pt x="94" y="2213"/>
                  </a:lnTo>
                  <a:lnTo>
                    <a:pt x="56" y="2288"/>
                  </a:lnTo>
                  <a:lnTo>
                    <a:pt x="19" y="2381"/>
                  </a:lnTo>
                  <a:lnTo>
                    <a:pt x="0" y="2569"/>
                  </a:lnTo>
                  <a:lnTo>
                    <a:pt x="19" y="2757"/>
                  </a:lnTo>
                  <a:lnTo>
                    <a:pt x="75" y="2944"/>
                  </a:lnTo>
                  <a:lnTo>
                    <a:pt x="150" y="3075"/>
                  </a:lnTo>
                  <a:lnTo>
                    <a:pt x="244" y="3188"/>
                  </a:lnTo>
                  <a:lnTo>
                    <a:pt x="338" y="3300"/>
                  </a:lnTo>
                  <a:lnTo>
                    <a:pt x="469" y="3375"/>
                  </a:lnTo>
                  <a:lnTo>
                    <a:pt x="581" y="3450"/>
                  </a:lnTo>
                  <a:lnTo>
                    <a:pt x="713" y="3488"/>
                  </a:lnTo>
                  <a:lnTo>
                    <a:pt x="863" y="3507"/>
                  </a:lnTo>
                  <a:lnTo>
                    <a:pt x="994" y="3507"/>
                  </a:lnTo>
                  <a:lnTo>
                    <a:pt x="1238" y="3488"/>
                  </a:lnTo>
                  <a:lnTo>
                    <a:pt x="1313" y="3469"/>
                  </a:lnTo>
                  <a:lnTo>
                    <a:pt x="1369" y="3450"/>
                  </a:lnTo>
                  <a:lnTo>
                    <a:pt x="1425" y="3394"/>
                  </a:lnTo>
                  <a:lnTo>
                    <a:pt x="1463" y="3338"/>
                  </a:lnTo>
                  <a:lnTo>
                    <a:pt x="1500" y="3244"/>
                  </a:lnTo>
                  <a:lnTo>
                    <a:pt x="1519" y="3113"/>
                  </a:lnTo>
                  <a:lnTo>
                    <a:pt x="1725" y="3038"/>
                  </a:lnTo>
                  <a:lnTo>
                    <a:pt x="1913" y="2925"/>
                  </a:lnTo>
                  <a:lnTo>
                    <a:pt x="2100" y="2794"/>
                  </a:lnTo>
                  <a:lnTo>
                    <a:pt x="2269" y="2625"/>
                  </a:lnTo>
                  <a:lnTo>
                    <a:pt x="2419" y="2456"/>
                  </a:lnTo>
                  <a:lnTo>
                    <a:pt x="2550" y="2269"/>
                  </a:lnTo>
                  <a:lnTo>
                    <a:pt x="2663" y="2063"/>
                  </a:lnTo>
                  <a:lnTo>
                    <a:pt x="2757" y="1856"/>
                  </a:lnTo>
                  <a:lnTo>
                    <a:pt x="2813" y="1613"/>
                  </a:lnTo>
                  <a:lnTo>
                    <a:pt x="2850" y="1388"/>
                  </a:lnTo>
                  <a:lnTo>
                    <a:pt x="2869" y="1144"/>
                  </a:lnTo>
                  <a:lnTo>
                    <a:pt x="2869" y="919"/>
                  </a:lnTo>
                  <a:lnTo>
                    <a:pt x="2832" y="675"/>
                  </a:lnTo>
                  <a:lnTo>
                    <a:pt x="2775" y="450"/>
                  </a:lnTo>
                  <a:lnTo>
                    <a:pt x="2700" y="225"/>
                  </a:lnTo>
                  <a:lnTo>
                    <a:pt x="2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43;p36">
              <a:extLst>
                <a:ext uri="{FF2B5EF4-FFF2-40B4-BE49-F238E27FC236}">
                  <a16:creationId xmlns:a16="http://schemas.microsoft.com/office/drawing/2014/main" id="{71FFA201-5F72-EB0C-18AD-6F429E170FC2}"/>
                </a:ext>
              </a:extLst>
            </p:cNvPr>
            <p:cNvSpPr/>
            <p:nvPr/>
          </p:nvSpPr>
          <p:spPr>
            <a:xfrm>
              <a:off x="1827252" y="810130"/>
              <a:ext cx="401670" cy="680320"/>
            </a:xfrm>
            <a:custGeom>
              <a:avLst/>
              <a:gdLst/>
              <a:ahLst/>
              <a:cxnLst/>
              <a:rect l="l" t="t" r="r" b="b"/>
              <a:pathLst>
                <a:path w="11271" h="19090" extrusionOk="0">
                  <a:moveTo>
                    <a:pt x="4614" y="1"/>
                  </a:moveTo>
                  <a:lnTo>
                    <a:pt x="4164" y="19"/>
                  </a:lnTo>
                  <a:lnTo>
                    <a:pt x="3695" y="38"/>
                  </a:lnTo>
                  <a:lnTo>
                    <a:pt x="3245" y="94"/>
                  </a:lnTo>
                  <a:lnTo>
                    <a:pt x="2795" y="151"/>
                  </a:lnTo>
                  <a:lnTo>
                    <a:pt x="2364" y="244"/>
                  </a:lnTo>
                  <a:lnTo>
                    <a:pt x="2082" y="319"/>
                  </a:lnTo>
                  <a:lnTo>
                    <a:pt x="1820" y="394"/>
                  </a:lnTo>
                  <a:lnTo>
                    <a:pt x="1539" y="488"/>
                  </a:lnTo>
                  <a:lnTo>
                    <a:pt x="1295" y="619"/>
                  </a:lnTo>
                  <a:lnTo>
                    <a:pt x="1051" y="751"/>
                  </a:lnTo>
                  <a:lnTo>
                    <a:pt x="845" y="919"/>
                  </a:lnTo>
                  <a:lnTo>
                    <a:pt x="639" y="1088"/>
                  </a:lnTo>
                  <a:lnTo>
                    <a:pt x="489" y="1313"/>
                  </a:lnTo>
                  <a:lnTo>
                    <a:pt x="395" y="1482"/>
                  </a:lnTo>
                  <a:lnTo>
                    <a:pt x="301" y="1651"/>
                  </a:lnTo>
                  <a:lnTo>
                    <a:pt x="245" y="1838"/>
                  </a:lnTo>
                  <a:lnTo>
                    <a:pt x="207" y="2045"/>
                  </a:lnTo>
                  <a:lnTo>
                    <a:pt x="151" y="2438"/>
                  </a:lnTo>
                  <a:lnTo>
                    <a:pt x="132" y="2832"/>
                  </a:lnTo>
                  <a:lnTo>
                    <a:pt x="38" y="4332"/>
                  </a:lnTo>
                  <a:lnTo>
                    <a:pt x="20" y="5082"/>
                  </a:lnTo>
                  <a:lnTo>
                    <a:pt x="1" y="5832"/>
                  </a:lnTo>
                  <a:lnTo>
                    <a:pt x="1" y="6564"/>
                  </a:lnTo>
                  <a:lnTo>
                    <a:pt x="20" y="7314"/>
                  </a:lnTo>
                  <a:lnTo>
                    <a:pt x="76" y="8064"/>
                  </a:lnTo>
                  <a:lnTo>
                    <a:pt x="151" y="8814"/>
                  </a:lnTo>
                  <a:lnTo>
                    <a:pt x="245" y="9564"/>
                  </a:lnTo>
                  <a:lnTo>
                    <a:pt x="395" y="10295"/>
                  </a:lnTo>
                  <a:lnTo>
                    <a:pt x="582" y="11027"/>
                  </a:lnTo>
                  <a:lnTo>
                    <a:pt x="695" y="11383"/>
                  </a:lnTo>
                  <a:lnTo>
                    <a:pt x="826" y="11739"/>
                  </a:lnTo>
                  <a:lnTo>
                    <a:pt x="957" y="12095"/>
                  </a:lnTo>
                  <a:lnTo>
                    <a:pt x="1089" y="12452"/>
                  </a:lnTo>
                  <a:lnTo>
                    <a:pt x="1257" y="12789"/>
                  </a:lnTo>
                  <a:lnTo>
                    <a:pt x="1426" y="13127"/>
                  </a:lnTo>
                  <a:lnTo>
                    <a:pt x="1595" y="13464"/>
                  </a:lnTo>
                  <a:lnTo>
                    <a:pt x="1801" y="13783"/>
                  </a:lnTo>
                  <a:lnTo>
                    <a:pt x="2007" y="14102"/>
                  </a:lnTo>
                  <a:lnTo>
                    <a:pt x="2232" y="14402"/>
                  </a:lnTo>
                  <a:lnTo>
                    <a:pt x="2626" y="14908"/>
                  </a:lnTo>
                  <a:lnTo>
                    <a:pt x="3057" y="15358"/>
                  </a:lnTo>
                  <a:lnTo>
                    <a:pt x="3526" y="15808"/>
                  </a:lnTo>
                  <a:lnTo>
                    <a:pt x="4014" y="16202"/>
                  </a:lnTo>
                  <a:lnTo>
                    <a:pt x="4520" y="16596"/>
                  </a:lnTo>
                  <a:lnTo>
                    <a:pt x="5064" y="16933"/>
                  </a:lnTo>
                  <a:lnTo>
                    <a:pt x="5626" y="17271"/>
                  </a:lnTo>
                  <a:lnTo>
                    <a:pt x="6208" y="17571"/>
                  </a:lnTo>
                  <a:lnTo>
                    <a:pt x="6789" y="17852"/>
                  </a:lnTo>
                  <a:lnTo>
                    <a:pt x="7408" y="18096"/>
                  </a:lnTo>
                  <a:lnTo>
                    <a:pt x="8027" y="18321"/>
                  </a:lnTo>
                  <a:lnTo>
                    <a:pt x="8664" y="18509"/>
                  </a:lnTo>
                  <a:lnTo>
                    <a:pt x="9302" y="18696"/>
                  </a:lnTo>
                  <a:lnTo>
                    <a:pt x="9958" y="18846"/>
                  </a:lnTo>
                  <a:lnTo>
                    <a:pt x="10614" y="18977"/>
                  </a:lnTo>
                  <a:lnTo>
                    <a:pt x="11271" y="19090"/>
                  </a:lnTo>
                  <a:lnTo>
                    <a:pt x="10989" y="18865"/>
                  </a:lnTo>
                  <a:lnTo>
                    <a:pt x="10727" y="18640"/>
                  </a:lnTo>
                  <a:lnTo>
                    <a:pt x="10464" y="18415"/>
                  </a:lnTo>
                  <a:lnTo>
                    <a:pt x="10239" y="18152"/>
                  </a:lnTo>
                  <a:lnTo>
                    <a:pt x="10014" y="17890"/>
                  </a:lnTo>
                  <a:lnTo>
                    <a:pt x="9808" y="17627"/>
                  </a:lnTo>
                  <a:lnTo>
                    <a:pt x="9602" y="17346"/>
                  </a:lnTo>
                  <a:lnTo>
                    <a:pt x="9414" y="17046"/>
                  </a:lnTo>
                  <a:lnTo>
                    <a:pt x="9246" y="16746"/>
                  </a:lnTo>
                  <a:lnTo>
                    <a:pt x="9096" y="16446"/>
                  </a:lnTo>
                  <a:lnTo>
                    <a:pt x="8946" y="16146"/>
                  </a:lnTo>
                  <a:lnTo>
                    <a:pt x="8833" y="15827"/>
                  </a:lnTo>
                  <a:lnTo>
                    <a:pt x="8702" y="15508"/>
                  </a:lnTo>
                  <a:lnTo>
                    <a:pt x="8608" y="15171"/>
                  </a:lnTo>
                  <a:lnTo>
                    <a:pt x="8514" y="14852"/>
                  </a:lnTo>
                  <a:lnTo>
                    <a:pt x="8420" y="14514"/>
                  </a:lnTo>
                  <a:lnTo>
                    <a:pt x="8289" y="13858"/>
                  </a:lnTo>
                  <a:lnTo>
                    <a:pt x="8195" y="13202"/>
                  </a:lnTo>
                  <a:lnTo>
                    <a:pt x="8139" y="12527"/>
                  </a:lnTo>
                  <a:lnTo>
                    <a:pt x="8102" y="11852"/>
                  </a:lnTo>
                  <a:lnTo>
                    <a:pt x="8083" y="11177"/>
                  </a:lnTo>
                  <a:lnTo>
                    <a:pt x="8083" y="10502"/>
                  </a:lnTo>
                  <a:lnTo>
                    <a:pt x="8120" y="9151"/>
                  </a:lnTo>
                  <a:lnTo>
                    <a:pt x="8139" y="8626"/>
                  </a:lnTo>
                  <a:lnTo>
                    <a:pt x="8158" y="8139"/>
                  </a:lnTo>
                  <a:lnTo>
                    <a:pt x="8252" y="7220"/>
                  </a:lnTo>
                  <a:lnTo>
                    <a:pt x="8327" y="6320"/>
                  </a:lnTo>
                  <a:lnTo>
                    <a:pt x="8364" y="5814"/>
                  </a:lnTo>
                  <a:lnTo>
                    <a:pt x="8383" y="5289"/>
                  </a:lnTo>
                  <a:lnTo>
                    <a:pt x="8289" y="5232"/>
                  </a:lnTo>
                  <a:lnTo>
                    <a:pt x="8214" y="5139"/>
                  </a:lnTo>
                  <a:lnTo>
                    <a:pt x="8008" y="4857"/>
                  </a:lnTo>
                  <a:lnTo>
                    <a:pt x="7802" y="4576"/>
                  </a:lnTo>
                  <a:lnTo>
                    <a:pt x="7727" y="4464"/>
                  </a:lnTo>
                  <a:lnTo>
                    <a:pt x="7633" y="4407"/>
                  </a:lnTo>
                  <a:lnTo>
                    <a:pt x="7952" y="4220"/>
                  </a:lnTo>
                  <a:lnTo>
                    <a:pt x="8252" y="4014"/>
                  </a:lnTo>
                  <a:lnTo>
                    <a:pt x="8270" y="2888"/>
                  </a:lnTo>
                  <a:lnTo>
                    <a:pt x="8270" y="2420"/>
                  </a:lnTo>
                  <a:lnTo>
                    <a:pt x="8270" y="2195"/>
                  </a:lnTo>
                  <a:lnTo>
                    <a:pt x="8252" y="1970"/>
                  </a:lnTo>
                  <a:lnTo>
                    <a:pt x="8195" y="1745"/>
                  </a:lnTo>
                  <a:lnTo>
                    <a:pt x="8139" y="1520"/>
                  </a:lnTo>
                  <a:lnTo>
                    <a:pt x="8045" y="1313"/>
                  </a:lnTo>
                  <a:lnTo>
                    <a:pt x="7933" y="1107"/>
                  </a:lnTo>
                  <a:lnTo>
                    <a:pt x="7858" y="994"/>
                  </a:lnTo>
                  <a:lnTo>
                    <a:pt x="7764" y="901"/>
                  </a:lnTo>
                  <a:lnTo>
                    <a:pt x="7558" y="713"/>
                  </a:lnTo>
                  <a:lnTo>
                    <a:pt x="7333" y="563"/>
                  </a:lnTo>
                  <a:lnTo>
                    <a:pt x="7070" y="432"/>
                  </a:lnTo>
                  <a:lnTo>
                    <a:pt x="6808" y="338"/>
                  </a:lnTo>
                  <a:lnTo>
                    <a:pt x="6527" y="244"/>
                  </a:lnTo>
                  <a:lnTo>
                    <a:pt x="6245" y="188"/>
                  </a:lnTo>
                  <a:lnTo>
                    <a:pt x="5964" y="132"/>
                  </a:lnTo>
                  <a:lnTo>
                    <a:pt x="5514" y="76"/>
                  </a:lnTo>
                  <a:lnTo>
                    <a:pt x="5064" y="19"/>
                  </a:lnTo>
                  <a:lnTo>
                    <a:pt x="4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44;p36">
              <a:extLst>
                <a:ext uri="{FF2B5EF4-FFF2-40B4-BE49-F238E27FC236}">
                  <a16:creationId xmlns:a16="http://schemas.microsoft.com/office/drawing/2014/main" id="{C1672164-A8FC-D16B-75BD-1A6D2A7D499F}"/>
                </a:ext>
              </a:extLst>
            </p:cNvPr>
            <p:cNvSpPr/>
            <p:nvPr/>
          </p:nvSpPr>
          <p:spPr>
            <a:xfrm>
              <a:off x="2058512" y="1167017"/>
              <a:ext cx="49465" cy="28082"/>
            </a:xfrm>
            <a:custGeom>
              <a:avLst/>
              <a:gdLst/>
              <a:ahLst/>
              <a:cxnLst/>
              <a:rect l="l" t="t" r="r" b="b"/>
              <a:pathLst>
                <a:path w="1388" h="788" extrusionOk="0">
                  <a:moveTo>
                    <a:pt x="1313" y="0"/>
                  </a:moveTo>
                  <a:lnTo>
                    <a:pt x="956" y="19"/>
                  </a:lnTo>
                  <a:lnTo>
                    <a:pt x="788" y="38"/>
                  </a:lnTo>
                  <a:lnTo>
                    <a:pt x="600" y="75"/>
                  </a:lnTo>
                  <a:lnTo>
                    <a:pt x="431" y="131"/>
                  </a:lnTo>
                  <a:lnTo>
                    <a:pt x="263" y="225"/>
                  </a:lnTo>
                  <a:lnTo>
                    <a:pt x="131" y="319"/>
                  </a:lnTo>
                  <a:lnTo>
                    <a:pt x="0" y="450"/>
                  </a:lnTo>
                  <a:lnTo>
                    <a:pt x="131" y="563"/>
                  </a:lnTo>
                  <a:lnTo>
                    <a:pt x="281" y="656"/>
                  </a:lnTo>
                  <a:lnTo>
                    <a:pt x="431" y="731"/>
                  </a:lnTo>
                  <a:lnTo>
                    <a:pt x="600" y="769"/>
                  </a:lnTo>
                  <a:lnTo>
                    <a:pt x="769" y="788"/>
                  </a:lnTo>
                  <a:lnTo>
                    <a:pt x="938" y="769"/>
                  </a:lnTo>
                  <a:lnTo>
                    <a:pt x="1088" y="713"/>
                  </a:lnTo>
                  <a:lnTo>
                    <a:pt x="1163" y="675"/>
                  </a:lnTo>
                  <a:lnTo>
                    <a:pt x="1219" y="619"/>
                  </a:lnTo>
                  <a:lnTo>
                    <a:pt x="1275" y="544"/>
                  </a:lnTo>
                  <a:lnTo>
                    <a:pt x="1331" y="488"/>
                  </a:lnTo>
                  <a:lnTo>
                    <a:pt x="1369" y="394"/>
                  </a:lnTo>
                  <a:lnTo>
                    <a:pt x="1388" y="319"/>
                  </a:lnTo>
                  <a:lnTo>
                    <a:pt x="1388" y="225"/>
                  </a:lnTo>
                  <a:lnTo>
                    <a:pt x="1388" y="150"/>
                  </a:lnTo>
                  <a:lnTo>
                    <a:pt x="1369" y="75"/>
                  </a:lnTo>
                  <a:lnTo>
                    <a:pt x="1313"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45;p36">
              <a:extLst>
                <a:ext uri="{FF2B5EF4-FFF2-40B4-BE49-F238E27FC236}">
                  <a16:creationId xmlns:a16="http://schemas.microsoft.com/office/drawing/2014/main" id="{63E069F8-24DA-3642-8149-1E626EA9217A}"/>
                </a:ext>
              </a:extLst>
            </p:cNvPr>
            <p:cNvSpPr/>
            <p:nvPr/>
          </p:nvSpPr>
          <p:spPr>
            <a:xfrm>
              <a:off x="1827252" y="826845"/>
              <a:ext cx="210546" cy="604127"/>
            </a:xfrm>
            <a:custGeom>
              <a:avLst/>
              <a:gdLst/>
              <a:ahLst/>
              <a:cxnLst/>
              <a:rect l="l" t="t" r="r" b="b"/>
              <a:pathLst>
                <a:path w="5908" h="16952" extrusionOk="0">
                  <a:moveTo>
                    <a:pt x="1595" y="0"/>
                  </a:moveTo>
                  <a:lnTo>
                    <a:pt x="1276" y="150"/>
                  </a:lnTo>
                  <a:lnTo>
                    <a:pt x="1107" y="244"/>
                  </a:lnTo>
                  <a:lnTo>
                    <a:pt x="976" y="338"/>
                  </a:lnTo>
                  <a:lnTo>
                    <a:pt x="826" y="450"/>
                  </a:lnTo>
                  <a:lnTo>
                    <a:pt x="695" y="563"/>
                  </a:lnTo>
                  <a:lnTo>
                    <a:pt x="582" y="694"/>
                  </a:lnTo>
                  <a:lnTo>
                    <a:pt x="489" y="844"/>
                  </a:lnTo>
                  <a:lnTo>
                    <a:pt x="395" y="1013"/>
                  </a:lnTo>
                  <a:lnTo>
                    <a:pt x="301" y="1182"/>
                  </a:lnTo>
                  <a:lnTo>
                    <a:pt x="245" y="1369"/>
                  </a:lnTo>
                  <a:lnTo>
                    <a:pt x="207" y="1576"/>
                  </a:lnTo>
                  <a:lnTo>
                    <a:pt x="151" y="1969"/>
                  </a:lnTo>
                  <a:lnTo>
                    <a:pt x="132" y="2363"/>
                  </a:lnTo>
                  <a:lnTo>
                    <a:pt x="38" y="3863"/>
                  </a:lnTo>
                  <a:lnTo>
                    <a:pt x="20" y="4613"/>
                  </a:lnTo>
                  <a:lnTo>
                    <a:pt x="1" y="5363"/>
                  </a:lnTo>
                  <a:lnTo>
                    <a:pt x="1" y="6095"/>
                  </a:lnTo>
                  <a:lnTo>
                    <a:pt x="20" y="6845"/>
                  </a:lnTo>
                  <a:lnTo>
                    <a:pt x="76" y="7595"/>
                  </a:lnTo>
                  <a:lnTo>
                    <a:pt x="151" y="8345"/>
                  </a:lnTo>
                  <a:lnTo>
                    <a:pt x="245" y="9095"/>
                  </a:lnTo>
                  <a:lnTo>
                    <a:pt x="395" y="9826"/>
                  </a:lnTo>
                  <a:lnTo>
                    <a:pt x="582" y="10558"/>
                  </a:lnTo>
                  <a:lnTo>
                    <a:pt x="695" y="10914"/>
                  </a:lnTo>
                  <a:lnTo>
                    <a:pt x="826" y="11270"/>
                  </a:lnTo>
                  <a:lnTo>
                    <a:pt x="957" y="11626"/>
                  </a:lnTo>
                  <a:lnTo>
                    <a:pt x="1089" y="11983"/>
                  </a:lnTo>
                  <a:lnTo>
                    <a:pt x="1257" y="12320"/>
                  </a:lnTo>
                  <a:lnTo>
                    <a:pt x="1426" y="12658"/>
                  </a:lnTo>
                  <a:lnTo>
                    <a:pt x="1595" y="12995"/>
                  </a:lnTo>
                  <a:lnTo>
                    <a:pt x="1801" y="13314"/>
                  </a:lnTo>
                  <a:lnTo>
                    <a:pt x="2007" y="13633"/>
                  </a:lnTo>
                  <a:lnTo>
                    <a:pt x="2232" y="13933"/>
                  </a:lnTo>
                  <a:lnTo>
                    <a:pt x="2607" y="14402"/>
                  </a:lnTo>
                  <a:lnTo>
                    <a:pt x="3001" y="14833"/>
                  </a:lnTo>
                  <a:lnTo>
                    <a:pt x="3433" y="15246"/>
                  </a:lnTo>
                  <a:lnTo>
                    <a:pt x="3883" y="15639"/>
                  </a:lnTo>
                  <a:lnTo>
                    <a:pt x="4370" y="15996"/>
                  </a:lnTo>
                  <a:lnTo>
                    <a:pt x="4858" y="16333"/>
                  </a:lnTo>
                  <a:lnTo>
                    <a:pt x="5383" y="16652"/>
                  </a:lnTo>
                  <a:lnTo>
                    <a:pt x="5908" y="16952"/>
                  </a:lnTo>
                  <a:lnTo>
                    <a:pt x="5908" y="16952"/>
                  </a:lnTo>
                  <a:lnTo>
                    <a:pt x="5626" y="16689"/>
                  </a:lnTo>
                  <a:lnTo>
                    <a:pt x="5345" y="16446"/>
                  </a:lnTo>
                  <a:lnTo>
                    <a:pt x="5083" y="16183"/>
                  </a:lnTo>
                  <a:lnTo>
                    <a:pt x="4820" y="15902"/>
                  </a:lnTo>
                  <a:lnTo>
                    <a:pt x="4351" y="15339"/>
                  </a:lnTo>
                  <a:lnTo>
                    <a:pt x="3901" y="14758"/>
                  </a:lnTo>
                  <a:lnTo>
                    <a:pt x="3489" y="14139"/>
                  </a:lnTo>
                  <a:lnTo>
                    <a:pt x="3114" y="13520"/>
                  </a:lnTo>
                  <a:lnTo>
                    <a:pt x="2757" y="12864"/>
                  </a:lnTo>
                  <a:lnTo>
                    <a:pt x="2457" y="12189"/>
                  </a:lnTo>
                  <a:lnTo>
                    <a:pt x="2176" y="11514"/>
                  </a:lnTo>
                  <a:lnTo>
                    <a:pt x="1932" y="10801"/>
                  </a:lnTo>
                  <a:lnTo>
                    <a:pt x="1726" y="10089"/>
                  </a:lnTo>
                  <a:lnTo>
                    <a:pt x="1539" y="9358"/>
                  </a:lnTo>
                  <a:lnTo>
                    <a:pt x="1407" y="8607"/>
                  </a:lnTo>
                  <a:lnTo>
                    <a:pt x="1276" y="7857"/>
                  </a:lnTo>
                  <a:lnTo>
                    <a:pt x="1182" y="7089"/>
                  </a:lnTo>
                  <a:lnTo>
                    <a:pt x="1126" y="6320"/>
                  </a:lnTo>
                  <a:lnTo>
                    <a:pt x="1014" y="6207"/>
                  </a:lnTo>
                  <a:lnTo>
                    <a:pt x="920" y="6076"/>
                  </a:lnTo>
                  <a:lnTo>
                    <a:pt x="845" y="5963"/>
                  </a:lnTo>
                  <a:lnTo>
                    <a:pt x="770" y="5813"/>
                  </a:lnTo>
                  <a:lnTo>
                    <a:pt x="657" y="5532"/>
                  </a:lnTo>
                  <a:lnTo>
                    <a:pt x="582" y="5232"/>
                  </a:lnTo>
                  <a:lnTo>
                    <a:pt x="526" y="4913"/>
                  </a:lnTo>
                  <a:lnTo>
                    <a:pt x="489" y="4613"/>
                  </a:lnTo>
                  <a:lnTo>
                    <a:pt x="414" y="3957"/>
                  </a:lnTo>
                  <a:lnTo>
                    <a:pt x="320" y="3394"/>
                  </a:lnTo>
                  <a:lnTo>
                    <a:pt x="282" y="3076"/>
                  </a:lnTo>
                  <a:lnTo>
                    <a:pt x="263" y="2757"/>
                  </a:lnTo>
                  <a:lnTo>
                    <a:pt x="282" y="2438"/>
                  </a:lnTo>
                  <a:lnTo>
                    <a:pt x="301" y="2288"/>
                  </a:lnTo>
                  <a:lnTo>
                    <a:pt x="339" y="2138"/>
                  </a:lnTo>
                  <a:lnTo>
                    <a:pt x="395" y="2007"/>
                  </a:lnTo>
                  <a:lnTo>
                    <a:pt x="451" y="1876"/>
                  </a:lnTo>
                  <a:lnTo>
                    <a:pt x="526" y="1744"/>
                  </a:lnTo>
                  <a:lnTo>
                    <a:pt x="620" y="1632"/>
                  </a:lnTo>
                  <a:lnTo>
                    <a:pt x="657" y="1594"/>
                  </a:lnTo>
                  <a:lnTo>
                    <a:pt x="695" y="1576"/>
                  </a:lnTo>
                  <a:lnTo>
                    <a:pt x="770" y="1576"/>
                  </a:lnTo>
                  <a:lnTo>
                    <a:pt x="864" y="1613"/>
                  </a:lnTo>
                  <a:lnTo>
                    <a:pt x="920" y="1669"/>
                  </a:lnTo>
                  <a:lnTo>
                    <a:pt x="1014" y="1819"/>
                  </a:lnTo>
                  <a:lnTo>
                    <a:pt x="1032" y="1782"/>
                  </a:lnTo>
                  <a:lnTo>
                    <a:pt x="1070" y="1744"/>
                  </a:lnTo>
                  <a:lnTo>
                    <a:pt x="1164" y="1707"/>
                  </a:lnTo>
                  <a:lnTo>
                    <a:pt x="1239" y="1688"/>
                  </a:lnTo>
                  <a:lnTo>
                    <a:pt x="1314" y="1688"/>
                  </a:lnTo>
                  <a:lnTo>
                    <a:pt x="1445" y="844"/>
                  </a:lnTo>
                  <a:lnTo>
                    <a:pt x="1595"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6;p36">
              <a:extLst>
                <a:ext uri="{FF2B5EF4-FFF2-40B4-BE49-F238E27FC236}">
                  <a16:creationId xmlns:a16="http://schemas.microsoft.com/office/drawing/2014/main" id="{92313621-1F46-A7ED-1A97-9E2F6031358D}"/>
                </a:ext>
              </a:extLst>
            </p:cNvPr>
            <p:cNvSpPr/>
            <p:nvPr/>
          </p:nvSpPr>
          <p:spPr>
            <a:xfrm>
              <a:off x="1823938" y="807457"/>
              <a:ext cx="308763" cy="312790"/>
            </a:xfrm>
            <a:custGeom>
              <a:avLst/>
              <a:gdLst/>
              <a:ahLst/>
              <a:cxnLst/>
              <a:rect l="l" t="t" r="r" b="b"/>
              <a:pathLst>
                <a:path w="8664" h="8777" extrusionOk="0">
                  <a:moveTo>
                    <a:pt x="4538" y="1"/>
                  </a:moveTo>
                  <a:lnTo>
                    <a:pt x="4163" y="19"/>
                  </a:lnTo>
                  <a:lnTo>
                    <a:pt x="3769" y="38"/>
                  </a:lnTo>
                  <a:lnTo>
                    <a:pt x="3394" y="94"/>
                  </a:lnTo>
                  <a:lnTo>
                    <a:pt x="3019" y="151"/>
                  </a:lnTo>
                  <a:lnTo>
                    <a:pt x="2625" y="207"/>
                  </a:lnTo>
                  <a:lnTo>
                    <a:pt x="2250" y="301"/>
                  </a:lnTo>
                  <a:lnTo>
                    <a:pt x="1894" y="394"/>
                  </a:lnTo>
                  <a:lnTo>
                    <a:pt x="1519" y="507"/>
                  </a:lnTo>
                  <a:lnTo>
                    <a:pt x="1182" y="638"/>
                  </a:lnTo>
                  <a:lnTo>
                    <a:pt x="1013" y="713"/>
                  </a:lnTo>
                  <a:lnTo>
                    <a:pt x="844" y="807"/>
                  </a:lnTo>
                  <a:lnTo>
                    <a:pt x="694" y="901"/>
                  </a:lnTo>
                  <a:lnTo>
                    <a:pt x="563" y="1013"/>
                  </a:lnTo>
                  <a:lnTo>
                    <a:pt x="432" y="1144"/>
                  </a:lnTo>
                  <a:lnTo>
                    <a:pt x="338" y="1295"/>
                  </a:lnTo>
                  <a:lnTo>
                    <a:pt x="263" y="1426"/>
                  </a:lnTo>
                  <a:lnTo>
                    <a:pt x="206" y="1557"/>
                  </a:lnTo>
                  <a:lnTo>
                    <a:pt x="150" y="1820"/>
                  </a:lnTo>
                  <a:lnTo>
                    <a:pt x="113" y="2101"/>
                  </a:lnTo>
                  <a:lnTo>
                    <a:pt x="75" y="2382"/>
                  </a:lnTo>
                  <a:lnTo>
                    <a:pt x="38" y="3170"/>
                  </a:lnTo>
                  <a:lnTo>
                    <a:pt x="19" y="3976"/>
                  </a:lnTo>
                  <a:lnTo>
                    <a:pt x="0" y="4782"/>
                  </a:lnTo>
                  <a:lnTo>
                    <a:pt x="0" y="5589"/>
                  </a:lnTo>
                  <a:lnTo>
                    <a:pt x="0" y="6376"/>
                  </a:lnTo>
                  <a:lnTo>
                    <a:pt x="38" y="7183"/>
                  </a:lnTo>
                  <a:lnTo>
                    <a:pt x="94" y="7989"/>
                  </a:lnTo>
                  <a:lnTo>
                    <a:pt x="150" y="8776"/>
                  </a:lnTo>
                  <a:lnTo>
                    <a:pt x="225" y="8570"/>
                  </a:lnTo>
                  <a:lnTo>
                    <a:pt x="338" y="8383"/>
                  </a:lnTo>
                  <a:lnTo>
                    <a:pt x="450" y="8214"/>
                  </a:lnTo>
                  <a:lnTo>
                    <a:pt x="582" y="8045"/>
                  </a:lnTo>
                  <a:lnTo>
                    <a:pt x="732" y="7876"/>
                  </a:lnTo>
                  <a:lnTo>
                    <a:pt x="900" y="7745"/>
                  </a:lnTo>
                  <a:lnTo>
                    <a:pt x="1069" y="7614"/>
                  </a:lnTo>
                  <a:lnTo>
                    <a:pt x="1257" y="7501"/>
                  </a:lnTo>
                  <a:lnTo>
                    <a:pt x="1369" y="7445"/>
                  </a:lnTo>
                  <a:lnTo>
                    <a:pt x="1482" y="7370"/>
                  </a:lnTo>
                  <a:lnTo>
                    <a:pt x="1557" y="7276"/>
                  </a:lnTo>
                  <a:lnTo>
                    <a:pt x="1575" y="7239"/>
                  </a:lnTo>
                  <a:lnTo>
                    <a:pt x="1594" y="7164"/>
                  </a:lnTo>
                  <a:lnTo>
                    <a:pt x="1575" y="7108"/>
                  </a:lnTo>
                  <a:lnTo>
                    <a:pt x="1557" y="7070"/>
                  </a:lnTo>
                  <a:lnTo>
                    <a:pt x="1500" y="6976"/>
                  </a:lnTo>
                  <a:lnTo>
                    <a:pt x="1407" y="6901"/>
                  </a:lnTo>
                  <a:lnTo>
                    <a:pt x="1313" y="6826"/>
                  </a:lnTo>
                  <a:lnTo>
                    <a:pt x="1219" y="6732"/>
                  </a:lnTo>
                  <a:lnTo>
                    <a:pt x="1125" y="6639"/>
                  </a:lnTo>
                  <a:lnTo>
                    <a:pt x="1050" y="6545"/>
                  </a:lnTo>
                  <a:lnTo>
                    <a:pt x="975" y="6432"/>
                  </a:lnTo>
                  <a:lnTo>
                    <a:pt x="882" y="6207"/>
                  </a:lnTo>
                  <a:lnTo>
                    <a:pt x="807" y="5964"/>
                  </a:lnTo>
                  <a:lnTo>
                    <a:pt x="750" y="5720"/>
                  </a:lnTo>
                  <a:lnTo>
                    <a:pt x="732" y="5476"/>
                  </a:lnTo>
                  <a:lnTo>
                    <a:pt x="713" y="4970"/>
                  </a:lnTo>
                  <a:lnTo>
                    <a:pt x="675" y="2420"/>
                  </a:lnTo>
                  <a:lnTo>
                    <a:pt x="694" y="2326"/>
                  </a:lnTo>
                  <a:lnTo>
                    <a:pt x="732" y="2232"/>
                  </a:lnTo>
                  <a:lnTo>
                    <a:pt x="750" y="2213"/>
                  </a:lnTo>
                  <a:lnTo>
                    <a:pt x="788" y="2195"/>
                  </a:lnTo>
                  <a:lnTo>
                    <a:pt x="825" y="2176"/>
                  </a:lnTo>
                  <a:lnTo>
                    <a:pt x="863" y="2195"/>
                  </a:lnTo>
                  <a:lnTo>
                    <a:pt x="900" y="2513"/>
                  </a:lnTo>
                  <a:lnTo>
                    <a:pt x="975" y="2832"/>
                  </a:lnTo>
                  <a:lnTo>
                    <a:pt x="1088" y="3151"/>
                  </a:lnTo>
                  <a:lnTo>
                    <a:pt x="1238" y="3432"/>
                  </a:lnTo>
                  <a:lnTo>
                    <a:pt x="1407" y="3713"/>
                  </a:lnTo>
                  <a:lnTo>
                    <a:pt x="1613" y="3957"/>
                  </a:lnTo>
                  <a:lnTo>
                    <a:pt x="1857" y="4201"/>
                  </a:lnTo>
                  <a:lnTo>
                    <a:pt x="2100" y="4389"/>
                  </a:lnTo>
                  <a:lnTo>
                    <a:pt x="2157" y="4295"/>
                  </a:lnTo>
                  <a:lnTo>
                    <a:pt x="2175" y="4201"/>
                  </a:lnTo>
                  <a:lnTo>
                    <a:pt x="2157" y="4089"/>
                  </a:lnTo>
                  <a:lnTo>
                    <a:pt x="2138" y="3995"/>
                  </a:lnTo>
                  <a:lnTo>
                    <a:pt x="2082" y="3882"/>
                  </a:lnTo>
                  <a:lnTo>
                    <a:pt x="2025" y="3788"/>
                  </a:lnTo>
                  <a:lnTo>
                    <a:pt x="1950" y="3713"/>
                  </a:lnTo>
                  <a:lnTo>
                    <a:pt x="1875" y="3638"/>
                  </a:lnTo>
                  <a:lnTo>
                    <a:pt x="1538" y="3357"/>
                  </a:lnTo>
                  <a:lnTo>
                    <a:pt x="1388" y="3188"/>
                  </a:lnTo>
                  <a:lnTo>
                    <a:pt x="1313" y="3113"/>
                  </a:lnTo>
                  <a:lnTo>
                    <a:pt x="1275" y="3020"/>
                  </a:lnTo>
                  <a:lnTo>
                    <a:pt x="1219" y="2851"/>
                  </a:lnTo>
                  <a:lnTo>
                    <a:pt x="1219" y="2701"/>
                  </a:lnTo>
                  <a:lnTo>
                    <a:pt x="1238" y="2532"/>
                  </a:lnTo>
                  <a:lnTo>
                    <a:pt x="1294" y="2382"/>
                  </a:lnTo>
                  <a:lnTo>
                    <a:pt x="1369" y="2213"/>
                  </a:lnTo>
                  <a:lnTo>
                    <a:pt x="1463" y="2063"/>
                  </a:lnTo>
                  <a:lnTo>
                    <a:pt x="1688" y="1782"/>
                  </a:lnTo>
                  <a:lnTo>
                    <a:pt x="1913" y="1501"/>
                  </a:lnTo>
                  <a:lnTo>
                    <a:pt x="2175" y="1238"/>
                  </a:lnTo>
                  <a:lnTo>
                    <a:pt x="2307" y="1126"/>
                  </a:lnTo>
                  <a:lnTo>
                    <a:pt x="2438" y="1013"/>
                  </a:lnTo>
                  <a:lnTo>
                    <a:pt x="2588" y="901"/>
                  </a:lnTo>
                  <a:lnTo>
                    <a:pt x="2738" y="807"/>
                  </a:lnTo>
                  <a:lnTo>
                    <a:pt x="2888" y="732"/>
                  </a:lnTo>
                  <a:lnTo>
                    <a:pt x="3038" y="676"/>
                  </a:lnTo>
                  <a:lnTo>
                    <a:pt x="3188" y="638"/>
                  </a:lnTo>
                  <a:lnTo>
                    <a:pt x="3338" y="601"/>
                  </a:lnTo>
                  <a:lnTo>
                    <a:pt x="3638" y="582"/>
                  </a:lnTo>
                  <a:lnTo>
                    <a:pt x="3957" y="601"/>
                  </a:lnTo>
                  <a:lnTo>
                    <a:pt x="4257" y="638"/>
                  </a:lnTo>
                  <a:lnTo>
                    <a:pt x="4557" y="713"/>
                  </a:lnTo>
                  <a:lnTo>
                    <a:pt x="4857" y="788"/>
                  </a:lnTo>
                  <a:lnTo>
                    <a:pt x="5157" y="901"/>
                  </a:lnTo>
                  <a:lnTo>
                    <a:pt x="5382" y="994"/>
                  </a:lnTo>
                  <a:lnTo>
                    <a:pt x="5588" y="1107"/>
                  </a:lnTo>
                  <a:lnTo>
                    <a:pt x="5982" y="1388"/>
                  </a:lnTo>
                  <a:lnTo>
                    <a:pt x="6376" y="1651"/>
                  </a:lnTo>
                  <a:lnTo>
                    <a:pt x="6582" y="1782"/>
                  </a:lnTo>
                  <a:lnTo>
                    <a:pt x="6807" y="1876"/>
                  </a:lnTo>
                  <a:lnTo>
                    <a:pt x="6976" y="1913"/>
                  </a:lnTo>
                  <a:lnTo>
                    <a:pt x="7126" y="1932"/>
                  </a:lnTo>
                  <a:lnTo>
                    <a:pt x="7276" y="1913"/>
                  </a:lnTo>
                  <a:lnTo>
                    <a:pt x="7407" y="1857"/>
                  </a:lnTo>
                  <a:lnTo>
                    <a:pt x="7538" y="1782"/>
                  </a:lnTo>
                  <a:lnTo>
                    <a:pt x="7670" y="1707"/>
                  </a:lnTo>
                  <a:lnTo>
                    <a:pt x="7782" y="1595"/>
                  </a:lnTo>
                  <a:lnTo>
                    <a:pt x="7895" y="1463"/>
                  </a:lnTo>
                  <a:lnTo>
                    <a:pt x="8045" y="1295"/>
                  </a:lnTo>
                  <a:lnTo>
                    <a:pt x="8138" y="1220"/>
                  </a:lnTo>
                  <a:lnTo>
                    <a:pt x="8232" y="1163"/>
                  </a:lnTo>
                  <a:lnTo>
                    <a:pt x="8345" y="1107"/>
                  </a:lnTo>
                  <a:lnTo>
                    <a:pt x="8438" y="1088"/>
                  </a:lnTo>
                  <a:lnTo>
                    <a:pt x="8551" y="1088"/>
                  </a:lnTo>
                  <a:lnTo>
                    <a:pt x="8663" y="1107"/>
                  </a:lnTo>
                  <a:lnTo>
                    <a:pt x="8645" y="1013"/>
                  </a:lnTo>
                  <a:lnTo>
                    <a:pt x="8626" y="938"/>
                  </a:lnTo>
                  <a:lnTo>
                    <a:pt x="8588" y="844"/>
                  </a:lnTo>
                  <a:lnTo>
                    <a:pt x="8551" y="769"/>
                  </a:lnTo>
                  <a:lnTo>
                    <a:pt x="8438" y="638"/>
                  </a:lnTo>
                  <a:lnTo>
                    <a:pt x="8288" y="526"/>
                  </a:lnTo>
                  <a:lnTo>
                    <a:pt x="8138" y="451"/>
                  </a:lnTo>
                  <a:lnTo>
                    <a:pt x="7970" y="376"/>
                  </a:lnTo>
                  <a:lnTo>
                    <a:pt x="7782" y="338"/>
                  </a:lnTo>
                  <a:lnTo>
                    <a:pt x="7613" y="301"/>
                  </a:lnTo>
                  <a:lnTo>
                    <a:pt x="6845" y="151"/>
                  </a:lnTo>
                  <a:lnTo>
                    <a:pt x="6095" y="57"/>
                  </a:lnTo>
                  <a:lnTo>
                    <a:pt x="5701" y="38"/>
                  </a:lnTo>
                  <a:lnTo>
                    <a:pt x="5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7;p36">
              <a:extLst>
                <a:ext uri="{FF2B5EF4-FFF2-40B4-BE49-F238E27FC236}">
                  <a16:creationId xmlns:a16="http://schemas.microsoft.com/office/drawing/2014/main" id="{88CEEAD2-182B-603E-B231-F540A47101AF}"/>
                </a:ext>
              </a:extLst>
            </p:cNvPr>
            <p:cNvSpPr/>
            <p:nvPr/>
          </p:nvSpPr>
          <p:spPr>
            <a:xfrm>
              <a:off x="2024405" y="1299308"/>
              <a:ext cx="204524" cy="191160"/>
            </a:xfrm>
            <a:custGeom>
              <a:avLst/>
              <a:gdLst/>
              <a:ahLst/>
              <a:cxnLst/>
              <a:rect l="l" t="t" r="r" b="b"/>
              <a:pathLst>
                <a:path w="5739" h="5364" extrusionOk="0">
                  <a:moveTo>
                    <a:pt x="1895" y="1"/>
                  </a:moveTo>
                  <a:lnTo>
                    <a:pt x="1838" y="282"/>
                  </a:lnTo>
                  <a:lnTo>
                    <a:pt x="1763" y="545"/>
                  </a:lnTo>
                  <a:lnTo>
                    <a:pt x="1688" y="807"/>
                  </a:lnTo>
                  <a:lnTo>
                    <a:pt x="1595" y="1051"/>
                  </a:lnTo>
                  <a:lnTo>
                    <a:pt x="1388" y="1520"/>
                  </a:lnTo>
                  <a:lnTo>
                    <a:pt x="1163" y="1951"/>
                  </a:lnTo>
                  <a:lnTo>
                    <a:pt x="901" y="2364"/>
                  </a:lnTo>
                  <a:lnTo>
                    <a:pt x="620" y="2757"/>
                  </a:lnTo>
                  <a:lnTo>
                    <a:pt x="301" y="3132"/>
                  </a:lnTo>
                  <a:lnTo>
                    <a:pt x="1" y="3489"/>
                  </a:lnTo>
                  <a:lnTo>
                    <a:pt x="657" y="3826"/>
                  </a:lnTo>
                  <a:lnTo>
                    <a:pt x="1332" y="4145"/>
                  </a:lnTo>
                  <a:lnTo>
                    <a:pt x="2045" y="4426"/>
                  </a:lnTo>
                  <a:lnTo>
                    <a:pt x="2757" y="4670"/>
                  </a:lnTo>
                  <a:lnTo>
                    <a:pt x="3489" y="4895"/>
                  </a:lnTo>
                  <a:lnTo>
                    <a:pt x="4239" y="5083"/>
                  </a:lnTo>
                  <a:lnTo>
                    <a:pt x="4970" y="5233"/>
                  </a:lnTo>
                  <a:lnTo>
                    <a:pt x="5739" y="5364"/>
                  </a:lnTo>
                  <a:lnTo>
                    <a:pt x="5739" y="5364"/>
                  </a:lnTo>
                  <a:lnTo>
                    <a:pt x="5495" y="5176"/>
                  </a:lnTo>
                  <a:lnTo>
                    <a:pt x="5270" y="4989"/>
                  </a:lnTo>
                  <a:lnTo>
                    <a:pt x="5045" y="4801"/>
                  </a:lnTo>
                  <a:lnTo>
                    <a:pt x="4839" y="4576"/>
                  </a:lnTo>
                  <a:lnTo>
                    <a:pt x="4651" y="4370"/>
                  </a:lnTo>
                  <a:lnTo>
                    <a:pt x="4464" y="4145"/>
                  </a:lnTo>
                  <a:lnTo>
                    <a:pt x="4276" y="3920"/>
                  </a:lnTo>
                  <a:lnTo>
                    <a:pt x="4126" y="3676"/>
                  </a:lnTo>
                  <a:lnTo>
                    <a:pt x="3957" y="3432"/>
                  </a:lnTo>
                  <a:lnTo>
                    <a:pt x="3807" y="3189"/>
                  </a:lnTo>
                  <a:lnTo>
                    <a:pt x="3545" y="2664"/>
                  </a:lnTo>
                  <a:lnTo>
                    <a:pt x="3320" y="2139"/>
                  </a:lnTo>
                  <a:lnTo>
                    <a:pt x="3113" y="1595"/>
                  </a:lnTo>
                  <a:lnTo>
                    <a:pt x="2926" y="1426"/>
                  </a:lnTo>
                  <a:lnTo>
                    <a:pt x="2757" y="1238"/>
                  </a:lnTo>
                  <a:lnTo>
                    <a:pt x="2588" y="1051"/>
                  </a:lnTo>
                  <a:lnTo>
                    <a:pt x="2438" y="863"/>
                  </a:lnTo>
                  <a:lnTo>
                    <a:pt x="2288" y="657"/>
                  </a:lnTo>
                  <a:lnTo>
                    <a:pt x="2138" y="451"/>
                  </a:lnTo>
                  <a:lnTo>
                    <a:pt x="2026" y="226"/>
                  </a:lnTo>
                  <a:lnTo>
                    <a:pt x="1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8;p36">
              <a:extLst>
                <a:ext uri="{FF2B5EF4-FFF2-40B4-BE49-F238E27FC236}">
                  <a16:creationId xmlns:a16="http://schemas.microsoft.com/office/drawing/2014/main" id="{1EAD42ED-F4D2-FDAE-51F1-DA4B77E7896A}"/>
                </a:ext>
              </a:extLst>
            </p:cNvPr>
            <p:cNvSpPr/>
            <p:nvPr/>
          </p:nvSpPr>
          <p:spPr>
            <a:xfrm>
              <a:off x="1838621" y="745304"/>
              <a:ext cx="111652" cy="124339"/>
            </a:xfrm>
            <a:custGeom>
              <a:avLst/>
              <a:gdLst/>
              <a:ahLst/>
              <a:cxnLst/>
              <a:rect l="l" t="t" r="r" b="b"/>
              <a:pathLst>
                <a:path w="3133" h="3489" extrusionOk="0">
                  <a:moveTo>
                    <a:pt x="301" y="1"/>
                  </a:moveTo>
                  <a:lnTo>
                    <a:pt x="188" y="207"/>
                  </a:lnTo>
                  <a:lnTo>
                    <a:pt x="95" y="432"/>
                  </a:lnTo>
                  <a:lnTo>
                    <a:pt x="38" y="657"/>
                  </a:lnTo>
                  <a:lnTo>
                    <a:pt x="1" y="901"/>
                  </a:lnTo>
                  <a:lnTo>
                    <a:pt x="1" y="1126"/>
                  </a:lnTo>
                  <a:lnTo>
                    <a:pt x="20" y="1370"/>
                  </a:lnTo>
                  <a:lnTo>
                    <a:pt x="57" y="1595"/>
                  </a:lnTo>
                  <a:lnTo>
                    <a:pt x="132" y="1838"/>
                  </a:lnTo>
                  <a:lnTo>
                    <a:pt x="226" y="2045"/>
                  </a:lnTo>
                  <a:lnTo>
                    <a:pt x="357" y="2251"/>
                  </a:lnTo>
                  <a:lnTo>
                    <a:pt x="488" y="2438"/>
                  </a:lnTo>
                  <a:lnTo>
                    <a:pt x="657" y="2607"/>
                  </a:lnTo>
                  <a:lnTo>
                    <a:pt x="845" y="2776"/>
                  </a:lnTo>
                  <a:lnTo>
                    <a:pt x="1032" y="2907"/>
                  </a:lnTo>
                  <a:lnTo>
                    <a:pt x="1257" y="3020"/>
                  </a:lnTo>
                  <a:lnTo>
                    <a:pt x="1463" y="3095"/>
                  </a:lnTo>
                  <a:lnTo>
                    <a:pt x="1501" y="3226"/>
                  </a:lnTo>
                  <a:lnTo>
                    <a:pt x="1538" y="3320"/>
                  </a:lnTo>
                  <a:lnTo>
                    <a:pt x="1576" y="3395"/>
                  </a:lnTo>
                  <a:lnTo>
                    <a:pt x="1632" y="3432"/>
                  </a:lnTo>
                  <a:lnTo>
                    <a:pt x="1707" y="3451"/>
                  </a:lnTo>
                  <a:lnTo>
                    <a:pt x="1801" y="3470"/>
                  </a:lnTo>
                  <a:lnTo>
                    <a:pt x="2045" y="3489"/>
                  </a:lnTo>
                  <a:lnTo>
                    <a:pt x="2195" y="3489"/>
                  </a:lnTo>
                  <a:lnTo>
                    <a:pt x="2345" y="3470"/>
                  </a:lnTo>
                  <a:lnTo>
                    <a:pt x="2495" y="3432"/>
                  </a:lnTo>
                  <a:lnTo>
                    <a:pt x="2626" y="3357"/>
                  </a:lnTo>
                  <a:lnTo>
                    <a:pt x="2757" y="3282"/>
                  </a:lnTo>
                  <a:lnTo>
                    <a:pt x="2870" y="3170"/>
                  </a:lnTo>
                  <a:lnTo>
                    <a:pt x="2964" y="3057"/>
                  </a:lnTo>
                  <a:lnTo>
                    <a:pt x="3057" y="2926"/>
                  </a:lnTo>
                  <a:lnTo>
                    <a:pt x="3114" y="2738"/>
                  </a:lnTo>
                  <a:lnTo>
                    <a:pt x="3132" y="2551"/>
                  </a:lnTo>
                  <a:lnTo>
                    <a:pt x="3132" y="2457"/>
                  </a:lnTo>
                  <a:lnTo>
                    <a:pt x="3114" y="2363"/>
                  </a:lnTo>
                  <a:lnTo>
                    <a:pt x="3076" y="2270"/>
                  </a:lnTo>
                  <a:lnTo>
                    <a:pt x="3039" y="2195"/>
                  </a:lnTo>
                  <a:lnTo>
                    <a:pt x="2945" y="2082"/>
                  </a:lnTo>
                  <a:lnTo>
                    <a:pt x="2832" y="1988"/>
                  </a:lnTo>
                  <a:lnTo>
                    <a:pt x="2682" y="1913"/>
                  </a:lnTo>
                  <a:lnTo>
                    <a:pt x="2551" y="1838"/>
                  </a:lnTo>
                  <a:lnTo>
                    <a:pt x="2232" y="1745"/>
                  </a:lnTo>
                  <a:lnTo>
                    <a:pt x="1932" y="1651"/>
                  </a:lnTo>
                  <a:lnTo>
                    <a:pt x="1801" y="1595"/>
                  </a:lnTo>
                  <a:lnTo>
                    <a:pt x="1670" y="1538"/>
                  </a:lnTo>
                  <a:lnTo>
                    <a:pt x="1426" y="1370"/>
                  </a:lnTo>
                  <a:lnTo>
                    <a:pt x="1201" y="1182"/>
                  </a:lnTo>
                  <a:lnTo>
                    <a:pt x="995" y="976"/>
                  </a:lnTo>
                  <a:lnTo>
                    <a:pt x="807" y="732"/>
                  </a:lnTo>
                  <a:lnTo>
                    <a:pt x="620" y="488"/>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9;p36">
              <a:extLst>
                <a:ext uri="{FF2B5EF4-FFF2-40B4-BE49-F238E27FC236}">
                  <a16:creationId xmlns:a16="http://schemas.microsoft.com/office/drawing/2014/main" id="{C8E82ECE-44A3-D7A3-1604-B32F3CB7AA31}"/>
                </a:ext>
              </a:extLst>
            </p:cNvPr>
            <p:cNvSpPr/>
            <p:nvPr/>
          </p:nvSpPr>
          <p:spPr>
            <a:xfrm>
              <a:off x="1916812" y="919720"/>
              <a:ext cx="114967" cy="90270"/>
            </a:xfrm>
            <a:custGeom>
              <a:avLst/>
              <a:gdLst/>
              <a:ahLst/>
              <a:cxnLst/>
              <a:rect l="l" t="t" r="r" b="b"/>
              <a:pathLst>
                <a:path w="3226" h="2533" extrusionOk="0">
                  <a:moveTo>
                    <a:pt x="1407" y="1"/>
                  </a:moveTo>
                  <a:lnTo>
                    <a:pt x="1295" y="20"/>
                  </a:lnTo>
                  <a:lnTo>
                    <a:pt x="1201" y="57"/>
                  </a:lnTo>
                  <a:lnTo>
                    <a:pt x="1088" y="113"/>
                  </a:lnTo>
                  <a:lnTo>
                    <a:pt x="995" y="170"/>
                  </a:lnTo>
                  <a:lnTo>
                    <a:pt x="807" y="338"/>
                  </a:lnTo>
                  <a:lnTo>
                    <a:pt x="620" y="563"/>
                  </a:lnTo>
                  <a:lnTo>
                    <a:pt x="451" y="826"/>
                  </a:lnTo>
                  <a:lnTo>
                    <a:pt x="301" y="1089"/>
                  </a:lnTo>
                  <a:lnTo>
                    <a:pt x="188" y="1351"/>
                  </a:lnTo>
                  <a:lnTo>
                    <a:pt x="94" y="1651"/>
                  </a:lnTo>
                  <a:lnTo>
                    <a:pt x="38" y="1932"/>
                  </a:lnTo>
                  <a:lnTo>
                    <a:pt x="1" y="2232"/>
                  </a:lnTo>
                  <a:lnTo>
                    <a:pt x="1" y="2532"/>
                  </a:lnTo>
                  <a:lnTo>
                    <a:pt x="38" y="2307"/>
                  </a:lnTo>
                  <a:lnTo>
                    <a:pt x="76" y="2082"/>
                  </a:lnTo>
                  <a:lnTo>
                    <a:pt x="151" y="1857"/>
                  </a:lnTo>
                  <a:lnTo>
                    <a:pt x="244" y="1632"/>
                  </a:lnTo>
                  <a:lnTo>
                    <a:pt x="338" y="1426"/>
                  </a:lnTo>
                  <a:lnTo>
                    <a:pt x="469" y="1220"/>
                  </a:lnTo>
                  <a:lnTo>
                    <a:pt x="601" y="1032"/>
                  </a:lnTo>
                  <a:lnTo>
                    <a:pt x="751" y="864"/>
                  </a:lnTo>
                  <a:lnTo>
                    <a:pt x="882" y="732"/>
                  </a:lnTo>
                  <a:lnTo>
                    <a:pt x="1013" y="638"/>
                  </a:lnTo>
                  <a:lnTo>
                    <a:pt x="1182" y="563"/>
                  </a:lnTo>
                  <a:lnTo>
                    <a:pt x="1257" y="545"/>
                  </a:lnTo>
                  <a:lnTo>
                    <a:pt x="1426" y="545"/>
                  </a:lnTo>
                  <a:lnTo>
                    <a:pt x="1520" y="582"/>
                  </a:lnTo>
                  <a:lnTo>
                    <a:pt x="1688" y="676"/>
                  </a:lnTo>
                  <a:lnTo>
                    <a:pt x="2007" y="901"/>
                  </a:lnTo>
                  <a:lnTo>
                    <a:pt x="2138" y="976"/>
                  </a:lnTo>
                  <a:lnTo>
                    <a:pt x="2288" y="1051"/>
                  </a:lnTo>
                  <a:lnTo>
                    <a:pt x="2438" y="1107"/>
                  </a:lnTo>
                  <a:lnTo>
                    <a:pt x="2588" y="1145"/>
                  </a:lnTo>
                  <a:lnTo>
                    <a:pt x="2757" y="1164"/>
                  </a:lnTo>
                  <a:lnTo>
                    <a:pt x="2907" y="1182"/>
                  </a:lnTo>
                  <a:lnTo>
                    <a:pt x="3076" y="1182"/>
                  </a:lnTo>
                  <a:lnTo>
                    <a:pt x="3226" y="1145"/>
                  </a:lnTo>
                  <a:lnTo>
                    <a:pt x="3038" y="1107"/>
                  </a:lnTo>
                  <a:lnTo>
                    <a:pt x="2870" y="1051"/>
                  </a:lnTo>
                  <a:lnTo>
                    <a:pt x="2701" y="995"/>
                  </a:lnTo>
                  <a:lnTo>
                    <a:pt x="2532" y="901"/>
                  </a:lnTo>
                  <a:lnTo>
                    <a:pt x="2382" y="788"/>
                  </a:lnTo>
                  <a:lnTo>
                    <a:pt x="2232" y="676"/>
                  </a:lnTo>
                  <a:lnTo>
                    <a:pt x="2101" y="545"/>
                  </a:lnTo>
                  <a:lnTo>
                    <a:pt x="1988" y="413"/>
                  </a:lnTo>
                  <a:lnTo>
                    <a:pt x="1838" y="188"/>
                  </a:lnTo>
                  <a:lnTo>
                    <a:pt x="1745" y="113"/>
                  </a:lnTo>
                  <a:lnTo>
                    <a:pt x="1632" y="38"/>
                  </a:lnTo>
                  <a:lnTo>
                    <a:pt x="15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50;p36">
              <a:extLst>
                <a:ext uri="{FF2B5EF4-FFF2-40B4-BE49-F238E27FC236}">
                  <a16:creationId xmlns:a16="http://schemas.microsoft.com/office/drawing/2014/main" id="{D0F672C6-305A-7445-4457-A4CF047F000D}"/>
                </a:ext>
              </a:extLst>
            </p:cNvPr>
            <p:cNvSpPr/>
            <p:nvPr/>
          </p:nvSpPr>
          <p:spPr>
            <a:xfrm>
              <a:off x="1928858" y="1128919"/>
              <a:ext cx="188487" cy="34782"/>
            </a:xfrm>
            <a:custGeom>
              <a:avLst/>
              <a:gdLst/>
              <a:ahLst/>
              <a:cxnLst/>
              <a:rect l="l" t="t" r="r" b="b"/>
              <a:pathLst>
                <a:path w="5289" h="976" extrusionOk="0">
                  <a:moveTo>
                    <a:pt x="5288" y="0"/>
                  </a:moveTo>
                  <a:lnTo>
                    <a:pt x="4407" y="94"/>
                  </a:lnTo>
                  <a:lnTo>
                    <a:pt x="3507" y="169"/>
                  </a:lnTo>
                  <a:lnTo>
                    <a:pt x="2607" y="225"/>
                  </a:lnTo>
                  <a:lnTo>
                    <a:pt x="1744" y="281"/>
                  </a:lnTo>
                  <a:lnTo>
                    <a:pt x="488" y="338"/>
                  </a:lnTo>
                  <a:lnTo>
                    <a:pt x="450" y="131"/>
                  </a:lnTo>
                  <a:lnTo>
                    <a:pt x="0" y="206"/>
                  </a:lnTo>
                  <a:lnTo>
                    <a:pt x="113" y="825"/>
                  </a:lnTo>
                  <a:lnTo>
                    <a:pt x="319" y="807"/>
                  </a:lnTo>
                  <a:lnTo>
                    <a:pt x="1444" y="750"/>
                  </a:lnTo>
                  <a:lnTo>
                    <a:pt x="1557" y="844"/>
                  </a:lnTo>
                  <a:lnTo>
                    <a:pt x="1669" y="938"/>
                  </a:lnTo>
                  <a:lnTo>
                    <a:pt x="1725" y="957"/>
                  </a:lnTo>
                  <a:lnTo>
                    <a:pt x="1782" y="975"/>
                  </a:lnTo>
                  <a:lnTo>
                    <a:pt x="1819" y="957"/>
                  </a:lnTo>
                  <a:lnTo>
                    <a:pt x="1857" y="919"/>
                  </a:lnTo>
                  <a:lnTo>
                    <a:pt x="1894" y="844"/>
                  </a:lnTo>
                  <a:lnTo>
                    <a:pt x="1932" y="713"/>
                  </a:lnTo>
                  <a:lnTo>
                    <a:pt x="3338" y="638"/>
                  </a:lnTo>
                  <a:lnTo>
                    <a:pt x="4051" y="582"/>
                  </a:lnTo>
                  <a:lnTo>
                    <a:pt x="4744" y="506"/>
                  </a:lnTo>
                  <a:lnTo>
                    <a:pt x="4819" y="619"/>
                  </a:lnTo>
                  <a:lnTo>
                    <a:pt x="4913" y="694"/>
                  </a:lnTo>
                  <a:lnTo>
                    <a:pt x="4969" y="619"/>
                  </a:lnTo>
                  <a:lnTo>
                    <a:pt x="5007" y="563"/>
                  </a:lnTo>
                  <a:lnTo>
                    <a:pt x="5007" y="488"/>
                  </a:lnTo>
                  <a:lnTo>
                    <a:pt x="5251" y="450"/>
                  </a:lnTo>
                  <a:lnTo>
                    <a:pt x="5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51;p36">
              <a:extLst>
                <a:ext uri="{FF2B5EF4-FFF2-40B4-BE49-F238E27FC236}">
                  <a16:creationId xmlns:a16="http://schemas.microsoft.com/office/drawing/2014/main" id="{E0CF46B7-B484-6B87-0E38-069BA8A30EEC}"/>
                </a:ext>
              </a:extLst>
            </p:cNvPr>
            <p:cNvSpPr/>
            <p:nvPr/>
          </p:nvSpPr>
          <p:spPr>
            <a:xfrm>
              <a:off x="1956906" y="1120223"/>
              <a:ext cx="22772" cy="24768"/>
            </a:xfrm>
            <a:custGeom>
              <a:avLst/>
              <a:gdLst/>
              <a:ahLst/>
              <a:cxnLst/>
              <a:rect l="l" t="t" r="r" b="b"/>
              <a:pathLst>
                <a:path w="639" h="695" extrusionOk="0">
                  <a:moveTo>
                    <a:pt x="320" y="0"/>
                  </a:moveTo>
                  <a:lnTo>
                    <a:pt x="263" y="19"/>
                  </a:lnTo>
                  <a:lnTo>
                    <a:pt x="245" y="38"/>
                  </a:lnTo>
                  <a:lnTo>
                    <a:pt x="188" y="132"/>
                  </a:lnTo>
                  <a:lnTo>
                    <a:pt x="76" y="394"/>
                  </a:lnTo>
                  <a:lnTo>
                    <a:pt x="20" y="544"/>
                  </a:lnTo>
                  <a:lnTo>
                    <a:pt x="1" y="694"/>
                  </a:lnTo>
                  <a:lnTo>
                    <a:pt x="320" y="675"/>
                  </a:lnTo>
                  <a:lnTo>
                    <a:pt x="638" y="657"/>
                  </a:lnTo>
                  <a:lnTo>
                    <a:pt x="526" y="394"/>
                  </a:lnTo>
                  <a:lnTo>
                    <a:pt x="432" y="150"/>
                  </a:lnTo>
                  <a:lnTo>
                    <a:pt x="395" y="57"/>
                  </a:lnTo>
                  <a:lnTo>
                    <a:pt x="357" y="19"/>
                  </a:lnTo>
                  <a:lnTo>
                    <a:pt x="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52;p36">
              <a:extLst>
                <a:ext uri="{FF2B5EF4-FFF2-40B4-BE49-F238E27FC236}">
                  <a16:creationId xmlns:a16="http://schemas.microsoft.com/office/drawing/2014/main" id="{5977D00C-12F5-D8DF-FCF0-4BFA81C947AC}"/>
                </a:ext>
              </a:extLst>
            </p:cNvPr>
            <p:cNvSpPr/>
            <p:nvPr/>
          </p:nvSpPr>
          <p:spPr>
            <a:xfrm>
              <a:off x="1936200" y="882976"/>
              <a:ext cx="127689" cy="98930"/>
            </a:xfrm>
            <a:custGeom>
              <a:avLst/>
              <a:gdLst/>
              <a:ahLst/>
              <a:cxnLst/>
              <a:rect l="l" t="t" r="r" b="b"/>
              <a:pathLst>
                <a:path w="3583" h="2776" extrusionOk="0">
                  <a:moveTo>
                    <a:pt x="132" y="1"/>
                  </a:moveTo>
                  <a:lnTo>
                    <a:pt x="57" y="432"/>
                  </a:lnTo>
                  <a:lnTo>
                    <a:pt x="0" y="863"/>
                  </a:lnTo>
                  <a:lnTo>
                    <a:pt x="0" y="1313"/>
                  </a:lnTo>
                  <a:lnTo>
                    <a:pt x="38" y="1763"/>
                  </a:lnTo>
                  <a:lnTo>
                    <a:pt x="57" y="1857"/>
                  </a:lnTo>
                  <a:lnTo>
                    <a:pt x="76" y="1932"/>
                  </a:lnTo>
                  <a:lnTo>
                    <a:pt x="113" y="2007"/>
                  </a:lnTo>
                  <a:lnTo>
                    <a:pt x="169" y="2063"/>
                  </a:lnTo>
                  <a:lnTo>
                    <a:pt x="226" y="2082"/>
                  </a:lnTo>
                  <a:lnTo>
                    <a:pt x="263" y="2101"/>
                  </a:lnTo>
                  <a:lnTo>
                    <a:pt x="376" y="2082"/>
                  </a:lnTo>
                  <a:lnTo>
                    <a:pt x="469" y="2045"/>
                  </a:lnTo>
                  <a:lnTo>
                    <a:pt x="563" y="2007"/>
                  </a:lnTo>
                  <a:lnTo>
                    <a:pt x="863" y="1876"/>
                  </a:lnTo>
                  <a:lnTo>
                    <a:pt x="1163" y="1801"/>
                  </a:lnTo>
                  <a:lnTo>
                    <a:pt x="1238" y="1819"/>
                  </a:lnTo>
                  <a:lnTo>
                    <a:pt x="1276" y="1857"/>
                  </a:lnTo>
                  <a:lnTo>
                    <a:pt x="1313" y="1913"/>
                  </a:lnTo>
                  <a:lnTo>
                    <a:pt x="1351" y="1970"/>
                  </a:lnTo>
                  <a:lnTo>
                    <a:pt x="1351" y="2026"/>
                  </a:lnTo>
                  <a:lnTo>
                    <a:pt x="1351" y="2082"/>
                  </a:lnTo>
                  <a:lnTo>
                    <a:pt x="1294" y="2176"/>
                  </a:lnTo>
                  <a:lnTo>
                    <a:pt x="1219" y="2270"/>
                  </a:lnTo>
                  <a:lnTo>
                    <a:pt x="1126" y="2345"/>
                  </a:lnTo>
                  <a:lnTo>
                    <a:pt x="919" y="2476"/>
                  </a:lnTo>
                  <a:lnTo>
                    <a:pt x="826" y="2551"/>
                  </a:lnTo>
                  <a:lnTo>
                    <a:pt x="769" y="2645"/>
                  </a:lnTo>
                  <a:lnTo>
                    <a:pt x="1088" y="2588"/>
                  </a:lnTo>
                  <a:lnTo>
                    <a:pt x="1426" y="2588"/>
                  </a:lnTo>
                  <a:lnTo>
                    <a:pt x="1744" y="2607"/>
                  </a:lnTo>
                  <a:lnTo>
                    <a:pt x="2063" y="2682"/>
                  </a:lnTo>
                  <a:lnTo>
                    <a:pt x="2344" y="2757"/>
                  </a:lnTo>
                  <a:lnTo>
                    <a:pt x="2494" y="2776"/>
                  </a:lnTo>
                  <a:lnTo>
                    <a:pt x="2626" y="2757"/>
                  </a:lnTo>
                  <a:lnTo>
                    <a:pt x="2757" y="2720"/>
                  </a:lnTo>
                  <a:lnTo>
                    <a:pt x="2869" y="2626"/>
                  </a:lnTo>
                  <a:lnTo>
                    <a:pt x="3076" y="2438"/>
                  </a:lnTo>
                  <a:lnTo>
                    <a:pt x="3188" y="2345"/>
                  </a:lnTo>
                  <a:lnTo>
                    <a:pt x="3301" y="2270"/>
                  </a:lnTo>
                  <a:lnTo>
                    <a:pt x="3432" y="2213"/>
                  </a:lnTo>
                  <a:lnTo>
                    <a:pt x="3507" y="2195"/>
                  </a:lnTo>
                  <a:lnTo>
                    <a:pt x="3582" y="2213"/>
                  </a:lnTo>
                  <a:lnTo>
                    <a:pt x="3582" y="2213"/>
                  </a:lnTo>
                  <a:lnTo>
                    <a:pt x="3563" y="2157"/>
                  </a:lnTo>
                  <a:lnTo>
                    <a:pt x="3507" y="2101"/>
                  </a:lnTo>
                  <a:lnTo>
                    <a:pt x="3451" y="2082"/>
                  </a:lnTo>
                  <a:lnTo>
                    <a:pt x="3188" y="2082"/>
                  </a:lnTo>
                  <a:lnTo>
                    <a:pt x="3132" y="2063"/>
                  </a:lnTo>
                  <a:lnTo>
                    <a:pt x="3057" y="2007"/>
                  </a:lnTo>
                  <a:lnTo>
                    <a:pt x="3020" y="1932"/>
                  </a:lnTo>
                  <a:lnTo>
                    <a:pt x="2982" y="1857"/>
                  </a:lnTo>
                  <a:lnTo>
                    <a:pt x="2926" y="1763"/>
                  </a:lnTo>
                  <a:lnTo>
                    <a:pt x="3395" y="1819"/>
                  </a:lnTo>
                  <a:lnTo>
                    <a:pt x="3395" y="1819"/>
                  </a:lnTo>
                  <a:lnTo>
                    <a:pt x="3320" y="1726"/>
                  </a:lnTo>
                  <a:lnTo>
                    <a:pt x="3207" y="1651"/>
                  </a:lnTo>
                  <a:lnTo>
                    <a:pt x="3095" y="1576"/>
                  </a:lnTo>
                  <a:lnTo>
                    <a:pt x="2982" y="1538"/>
                  </a:lnTo>
                  <a:lnTo>
                    <a:pt x="2851" y="1501"/>
                  </a:lnTo>
                  <a:lnTo>
                    <a:pt x="2719" y="1482"/>
                  </a:lnTo>
                  <a:lnTo>
                    <a:pt x="2588" y="1463"/>
                  </a:lnTo>
                  <a:lnTo>
                    <a:pt x="2438" y="1463"/>
                  </a:lnTo>
                  <a:lnTo>
                    <a:pt x="2176" y="1501"/>
                  </a:lnTo>
                  <a:lnTo>
                    <a:pt x="1932" y="1557"/>
                  </a:lnTo>
                  <a:lnTo>
                    <a:pt x="1669" y="1594"/>
                  </a:lnTo>
                  <a:lnTo>
                    <a:pt x="1407" y="1632"/>
                  </a:lnTo>
                  <a:lnTo>
                    <a:pt x="1257" y="1632"/>
                  </a:lnTo>
                  <a:lnTo>
                    <a:pt x="1126" y="1613"/>
                  </a:lnTo>
                  <a:lnTo>
                    <a:pt x="994" y="1594"/>
                  </a:lnTo>
                  <a:lnTo>
                    <a:pt x="863" y="1557"/>
                  </a:lnTo>
                  <a:lnTo>
                    <a:pt x="751" y="1519"/>
                  </a:lnTo>
                  <a:lnTo>
                    <a:pt x="638" y="1444"/>
                  </a:lnTo>
                  <a:lnTo>
                    <a:pt x="544" y="1369"/>
                  </a:lnTo>
                  <a:lnTo>
                    <a:pt x="451" y="1257"/>
                  </a:lnTo>
                  <a:lnTo>
                    <a:pt x="376" y="1126"/>
                  </a:lnTo>
                  <a:lnTo>
                    <a:pt x="338" y="957"/>
                  </a:lnTo>
                  <a:lnTo>
                    <a:pt x="301" y="807"/>
                  </a:lnTo>
                  <a:lnTo>
                    <a:pt x="282" y="638"/>
                  </a:lnTo>
                  <a:lnTo>
                    <a:pt x="244" y="301"/>
                  </a:lnTo>
                  <a:lnTo>
                    <a:pt x="207" y="151"/>
                  </a:lnTo>
                  <a:lnTo>
                    <a:pt x="1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53;p36">
              <a:extLst>
                <a:ext uri="{FF2B5EF4-FFF2-40B4-BE49-F238E27FC236}">
                  <a16:creationId xmlns:a16="http://schemas.microsoft.com/office/drawing/2014/main" id="{087DF7B9-48BE-3DC9-3BCF-396D274089DD}"/>
                </a:ext>
              </a:extLst>
            </p:cNvPr>
            <p:cNvSpPr/>
            <p:nvPr/>
          </p:nvSpPr>
          <p:spPr>
            <a:xfrm>
              <a:off x="1994326" y="953826"/>
              <a:ext cx="35459" cy="12723"/>
            </a:xfrm>
            <a:custGeom>
              <a:avLst/>
              <a:gdLst/>
              <a:ahLst/>
              <a:cxnLst/>
              <a:rect l="l" t="t" r="r" b="b"/>
              <a:pathLst>
                <a:path w="995" h="357" extrusionOk="0">
                  <a:moveTo>
                    <a:pt x="1" y="0"/>
                  </a:moveTo>
                  <a:lnTo>
                    <a:pt x="38" y="75"/>
                  </a:lnTo>
                  <a:lnTo>
                    <a:pt x="76" y="150"/>
                  </a:lnTo>
                  <a:lnTo>
                    <a:pt x="207" y="244"/>
                  </a:lnTo>
                  <a:lnTo>
                    <a:pt x="338" y="319"/>
                  </a:lnTo>
                  <a:lnTo>
                    <a:pt x="413" y="338"/>
                  </a:lnTo>
                  <a:lnTo>
                    <a:pt x="488" y="357"/>
                  </a:lnTo>
                  <a:lnTo>
                    <a:pt x="563" y="338"/>
                  </a:lnTo>
                  <a:lnTo>
                    <a:pt x="657" y="338"/>
                  </a:lnTo>
                  <a:lnTo>
                    <a:pt x="788" y="263"/>
                  </a:lnTo>
                  <a:lnTo>
                    <a:pt x="920" y="169"/>
                  </a:lnTo>
                  <a:lnTo>
                    <a:pt x="957" y="113"/>
                  </a:lnTo>
                  <a:lnTo>
                    <a:pt x="995" y="38"/>
                  </a:lnTo>
                  <a:lnTo>
                    <a:pt x="751" y="19"/>
                  </a:lnTo>
                  <a:lnTo>
                    <a:pt x="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4;p36">
              <a:extLst>
                <a:ext uri="{FF2B5EF4-FFF2-40B4-BE49-F238E27FC236}">
                  <a16:creationId xmlns:a16="http://schemas.microsoft.com/office/drawing/2014/main" id="{C59E171D-E11E-6777-9EF9-8F84C206E433}"/>
                </a:ext>
              </a:extLst>
            </p:cNvPr>
            <p:cNvSpPr/>
            <p:nvPr/>
          </p:nvSpPr>
          <p:spPr>
            <a:xfrm>
              <a:off x="2085241" y="942457"/>
              <a:ext cx="42124" cy="26764"/>
            </a:xfrm>
            <a:custGeom>
              <a:avLst/>
              <a:gdLst/>
              <a:ahLst/>
              <a:cxnLst/>
              <a:rect l="l" t="t" r="r" b="b"/>
              <a:pathLst>
                <a:path w="1182" h="751" extrusionOk="0">
                  <a:moveTo>
                    <a:pt x="431" y="0"/>
                  </a:moveTo>
                  <a:lnTo>
                    <a:pt x="169" y="19"/>
                  </a:lnTo>
                  <a:lnTo>
                    <a:pt x="94" y="38"/>
                  </a:lnTo>
                  <a:lnTo>
                    <a:pt x="38" y="57"/>
                  </a:lnTo>
                  <a:lnTo>
                    <a:pt x="0" y="113"/>
                  </a:lnTo>
                  <a:lnTo>
                    <a:pt x="0" y="150"/>
                  </a:lnTo>
                  <a:lnTo>
                    <a:pt x="19" y="188"/>
                  </a:lnTo>
                  <a:lnTo>
                    <a:pt x="281" y="226"/>
                  </a:lnTo>
                  <a:lnTo>
                    <a:pt x="544" y="282"/>
                  </a:lnTo>
                  <a:lnTo>
                    <a:pt x="525" y="376"/>
                  </a:lnTo>
                  <a:lnTo>
                    <a:pt x="488" y="432"/>
                  </a:lnTo>
                  <a:lnTo>
                    <a:pt x="431" y="526"/>
                  </a:lnTo>
                  <a:lnTo>
                    <a:pt x="413" y="619"/>
                  </a:lnTo>
                  <a:lnTo>
                    <a:pt x="431" y="676"/>
                  </a:lnTo>
                  <a:lnTo>
                    <a:pt x="450" y="713"/>
                  </a:lnTo>
                  <a:lnTo>
                    <a:pt x="488" y="732"/>
                  </a:lnTo>
                  <a:lnTo>
                    <a:pt x="525" y="751"/>
                  </a:lnTo>
                  <a:lnTo>
                    <a:pt x="563" y="732"/>
                  </a:lnTo>
                  <a:lnTo>
                    <a:pt x="600" y="713"/>
                  </a:lnTo>
                  <a:lnTo>
                    <a:pt x="656" y="657"/>
                  </a:lnTo>
                  <a:lnTo>
                    <a:pt x="769" y="526"/>
                  </a:lnTo>
                  <a:lnTo>
                    <a:pt x="900" y="413"/>
                  </a:lnTo>
                  <a:lnTo>
                    <a:pt x="956" y="357"/>
                  </a:lnTo>
                  <a:lnTo>
                    <a:pt x="994" y="319"/>
                  </a:lnTo>
                  <a:lnTo>
                    <a:pt x="994" y="301"/>
                  </a:lnTo>
                  <a:lnTo>
                    <a:pt x="1106" y="226"/>
                  </a:lnTo>
                  <a:lnTo>
                    <a:pt x="1163" y="188"/>
                  </a:lnTo>
                  <a:lnTo>
                    <a:pt x="1181" y="132"/>
                  </a:lnTo>
                  <a:lnTo>
                    <a:pt x="938" y="57"/>
                  </a:lnTo>
                  <a:lnTo>
                    <a:pt x="675" y="19"/>
                  </a:lnTo>
                  <a:lnTo>
                    <a:pt x="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55;p36">
              <a:extLst>
                <a:ext uri="{FF2B5EF4-FFF2-40B4-BE49-F238E27FC236}">
                  <a16:creationId xmlns:a16="http://schemas.microsoft.com/office/drawing/2014/main" id="{0AAA2D2A-E6FD-2D4B-43B3-5D13F33E152E}"/>
                </a:ext>
              </a:extLst>
            </p:cNvPr>
            <p:cNvSpPr/>
            <p:nvPr/>
          </p:nvSpPr>
          <p:spPr>
            <a:xfrm>
              <a:off x="2017064" y="1015303"/>
              <a:ext cx="100284" cy="82216"/>
            </a:xfrm>
            <a:custGeom>
              <a:avLst/>
              <a:gdLst/>
              <a:ahLst/>
              <a:cxnLst/>
              <a:rect l="l" t="t" r="r" b="b"/>
              <a:pathLst>
                <a:path w="2814" h="2307" extrusionOk="0">
                  <a:moveTo>
                    <a:pt x="919" y="0"/>
                  </a:moveTo>
                  <a:lnTo>
                    <a:pt x="788" y="57"/>
                  </a:lnTo>
                  <a:lnTo>
                    <a:pt x="676" y="113"/>
                  </a:lnTo>
                  <a:lnTo>
                    <a:pt x="600" y="188"/>
                  </a:lnTo>
                  <a:lnTo>
                    <a:pt x="544" y="244"/>
                  </a:lnTo>
                  <a:lnTo>
                    <a:pt x="432" y="394"/>
                  </a:lnTo>
                  <a:lnTo>
                    <a:pt x="319" y="544"/>
                  </a:lnTo>
                  <a:lnTo>
                    <a:pt x="263" y="638"/>
                  </a:lnTo>
                  <a:lnTo>
                    <a:pt x="207" y="732"/>
                  </a:lnTo>
                  <a:lnTo>
                    <a:pt x="113" y="957"/>
                  </a:lnTo>
                  <a:lnTo>
                    <a:pt x="57" y="1182"/>
                  </a:lnTo>
                  <a:lnTo>
                    <a:pt x="0" y="1407"/>
                  </a:lnTo>
                  <a:lnTo>
                    <a:pt x="0" y="1501"/>
                  </a:lnTo>
                  <a:lnTo>
                    <a:pt x="0" y="1613"/>
                  </a:lnTo>
                  <a:lnTo>
                    <a:pt x="19" y="1726"/>
                  </a:lnTo>
                  <a:lnTo>
                    <a:pt x="38" y="1819"/>
                  </a:lnTo>
                  <a:lnTo>
                    <a:pt x="75" y="1913"/>
                  </a:lnTo>
                  <a:lnTo>
                    <a:pt x="132" y="2007"/>
                  </a:lnTo>
                  <a:lnTo>
                    <a:pt x="207" y="2101"/>
                  </a:lnTo>
                  <a:lnTo>
                    <a:pt x="282" y="2157"/>
                  </a:lnTo>
                  <a:lnTo>
                    <a:pt x="375" y="2213"/>
                  </a:lnTo>
                  <a:lnTo>
                    <a:pt x="450" y="2251"/>
                  </a:lnTo>
                  <a:lnTo>
                    <a:pt x="657" y="2288"/>
                  </a:lnTo>
                  <a:lnTo>
                    <a:pt x="863" y="2307"/>
                  </a:lnTo>
                  <a:lnTo>
                    <a:pt x="1069" y="2307"/>
                  </a:lnTo>
                  <a:lnTo>
                    <a:pt x="2701" y="2232"/>
                  </a:lnTo>
                  <a:lnTo>
                    <a:pt x="2813" y="1201"/>
                  </a:lnTo>
                  <a:lnTo>
                    <a:pt x="2513" y="1201"/>
                  </a:lnTo>
                  <a:lnTo>
                    <a:pt x="2382" y="1163"/>
                  </a:lnTo>
                  <a:lnTo>
                    <a:pt x="2232" y="1144"/>
                  </a:lnTo>
                  <a:lnTo>
                    <a:pt x="2082" y="1088"/>
                  </a:lnTo>
                  <a:lnTo>
                    <a:pt x="1951" y="1032"/>
                  </a:lnTo>
                  <a:lnTo>
                    <a:pt x="1688" y="900"/>
                  </a:lnTo>
                  <a:lnTo>
                    <a:pt x="1444" y="713"/>
                  </a:lnTo>
                  <a:lnTo>
                    <a:pt x="1332" y="619"/>
                  </a:lnTo>
                  <a:lnTo>
                    <a:pt x="1219" y="507"/>
                  </a:lnTo>
                  <a:lnTo>
                    <a:pt x="1126" y="375"/>
                  </a:lnTo>
                  <a:lnTo>
                    <a:pt x="1051" y="263"/>
                  </a:lnTo>
                  <a:lnTo>
                    <a:pt x="976" y="132"/>
                  </a:lnTo>
                  <a:lnTo>
                    <a:pt x="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6;p36">
              <a:extLst>
                <a:ext uri="{FF2B5EF4-FFF2-40B4-BE49-F238E27FC236}">
                  <a16:creationId xmlns:a16="http://schemas.microsoft.com/office/drawing/2014/main" id="{753C5EEF-12CA-E3CA-DC3B-30FDE72924AC}"/>
                </a:ext>
              </a:extLst>
            </p:cNvPr>
            <p:cNvSpPr/>
            <p:nvPr/>
          </p:nvSpPr>
          <p:spPr>
            <a:xfrm>
              <a:off x="2031106" y="961845"/>
              <a:ext cx="157732" cy="142372"/>
            </a:xfrm>
            <a:custGeom>
              <a:avLst/>
              <a:gdLst/>
              <a:ahLst/>
              <a:cxnLst/>
              <a:rect l="l" t="t" r="r" b="b"/>
              <a:pathLst>
                <a:path w="4426" h="3995" extrusionOk="0">
                  <a:moveTo>
                    <a:pt x="1538" y="0"/>
                  </a:moveTo>
                  <a:lnTo>
                    <a:pt x="1107" y="113"/>
                  </a:lnTo>
                  <a:lnTo>
                    <a:pt x="957" y="975"/>
                  </a:lnTo>
                  <a:lnTo>
                    <a:pt x="544" y="1482"/>
                  </a:lnTo>
                  <a:lnTo>
                    <a:pt x="357" y="1744"/>
                  </a:lnTo>
                  <a:lnTo>
                    <a:pt x="188" y="2025"/>
                  </a:lnTo>
                  <a:lnTo>
                    <a:pt x="131" y="2157"/>
                  </a:lnTo>
                  <a:lnTo>
                    <a:pt x="75" y="2288"/>
                  </a:lnTo>
                  <a:lnTo>
                    <a:pt x="38" y="2419"/>
                  </a:lnTo>
                  <a:lnTo>
                    <a:pt x="19" y="2569"/>
                  </a:lnTo>
                  <a:lnTo>
                    <a:pt x="0" y="2719"/>
                  </a:lnTo>
                  <a:lnTo>
                    <a:pt x="19" y="2851"/>
                  </a:lnTo>
                  <a:lnTo>
                    <a:pt x="56" y="3001"/>
                  </a:lnTo>
                  <a:lnTo>
                    <a:pt x="113" y="3169"/>
                  </a:lnTo>
                  <a:lnTo>
                    <a:pt x="150" y="3263"/>
                  </a:lnTo>
                  <a:lnTo>
                    <a:pt x="225" y="3357"/>
                  </a:lnTo>
                  <a:lnTo>
                    <a:pt x="282" y="3432"/>
                  </a:lnTo>
                  <a:lnTo>
                    <a:pt x="375" y="3507"/>
                  </a:lnTo>
                  <a:lnTo>
                    <a:pt x="450" y="3526"/>
                  </a:lnTo>
                  <a:lnTo>
                    <a:pt x="525" y="3544"/>
                  </a:lnTo>
                  <a:lnTo>
                    <a:pt x="619" y="3563"/>
                  </a:lnTo>
                  <a:lnTo>
                    <a:pt x="694" y="3544"/>
                  </a:lnTo>
                  <a:lnTo>
                    <a:pt x="863" y="3507"/>
                  </a:lnTo>
                  <a:lnTo>
                    <a:pt x="1013" y="3432"/>
                  </a:lnTo>
                  <a:lnTo>
                    <a:pt x="1107" y="3394"/>
                  </a:lnTo>
                  <a:lnTo>
                    <a:pt x="1238" y="3394"/>
                  </a:lnTo>
                  <a:lnTo>
                    <a:pt x="1557" y="3413"/>
                  </a:lnTo>
                  <a:lnTo>
                    <a:pt x="1875" y="3451"/>
                  </a:lnTo>
                  <a:lnTo>
                    <a:pt x="2007" y="3451"/>
                  </a:lnTo>
                  <a:lnTo>
                    <a:pt x="2119" y="3432"/>
                  </a:lnTo>
                  <a:lnTo>
                    <a:pt x="2250" y="3394"/>
                  </a:lnTo>
                  <a:lnTo>
                    <a:pt x="2382" y="3394"/>
                  </a:lnTo>
                  <a:lnTo>
                    <a:pt x="2494" y="3413"/>
                  </a:lnTo>
                  <a:lnTo>
                    <a:pt x="2625" y="3451"/>
                  </a:lnTo>
                  <a:lnTo>
                    <a:pt x="2869" y="3582"/>
                  </a:lnTo>
                  <a:lnTo>
                    <a:pt x="3132" y="3713"/>
                  </a:lnTo>
                  <a:lnTo>
                    <a:pt x="3394" y="3844"/>
                  </a:lnTo>
                  <a:lnTo>
                    <a:pt x="3544" y="3901"/>
                  </a:lnTo>
                  <a:lnTo>
                    <a:pt x="3694" y="3957"/>
                  </a:lnTo>
                  <a:lnTo>
                    <a:pt x="3844" y="3976"/>
                  </a:lnTo>
                  <a:lnTo>
                    <a:pt x="4013" y="3994"/>
                  </a:lnTo>
                  <a:lnTo>
                    <a:pt x="4219" y="3976"/>
                  </a:lnTo>
                  <a:lnTo>
                    <a:pt x="4426" y="3919"/>
                  </a:lnTo>
                  <a:lnTo>
                    <a:pt x="4126" y="3526"/>
                  </a:lnTo>
                  <a:lnTo>
                    <a:pt x="3844" y="3094"/>
                  </a:lnTo>
                  <a:lnTo>
                    <a:pt x="3601" y="2644"/>
                  </a:lnTo>
                  <a:lnTo>
                    <a:pt x="3394" y="2175"/>
                  </a:lnTo>
                  <a:lnTo>
                    <a:pt x="3151" y="1519"/>
                  </a:lnTo>
                  <a:lnTo>
                    <a:pt x="3000" y="1219"/>
                  </a:lnTo>
                  <a:lnTo>
                    <a:pt x="2925" y="1069"/>
                  </a:lnTo>
                  <a:lnTo>
                    <a:pt x="2832" y="919"/>
                  </a:lnTo>
                  <a:lnTo>
                    <a:pt x="2719" y="769"/>
                  </a:lnTo>
                  <a:lnTo>
                    <a:pt x="2588" y="600"/>
                  </a:lnTo>
                  <a:lnTo>
                    <a:pt x="2419" y="450"/>
                  </a:lnTo>
                  <a:lnTo>
                    <a:pt x="2250" y="300"/>
                  </a:lnTo>
                  <a:lnTo>
                    <a:pt x="2082" y="169"/>
                  </a:lnTo>
                  <a:lnTo>
                    <a:pt x="1894" y="57"/>
                  </a:lnTo>
                  <a:lnTo>
                    <a:pt x="1800" y="38"/>
                  </a:lnTo>
                  <a:lnTo>
                    <a:pt x="1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7;p36">
              <a:extLst>
                <a:ext uri="{FF2B5EF4-FFF2-40B4-BE49-F238E27FC236}">
                  <a16:creationId xmlns:a16="http://schemas.microsoft.com/office/drawing/2014/main" id="{8DC702AC-C6E7-D4BA-7587-8634A29723AC}"/>
                </a:ext>
              </a:extLst>
            </p:cNvPr>
            <p:cNvSpPr/>
            <p:nvPr/>
          </p:nvSpPr>
          <p:spPr>
            <a:xfrm>
              <a:off x="2099924" y="976528"/>
              <a:ext cx="29437" cy="35459"/>
            </a:xfrm>
            <a:custGeom>
              <a:avLst/>
              <a:gdLst/>
              <a:ahLst/>
              <a:cxnLst/>
              <a:rect l="l" t="t" r="r" b="b"/>
              <a:pathLst>
                <a:path w="826" h="995" extrusionOk="0">
                  <a:moveTo>
                    <a:pt x="132" y="1"/>
                  </a:moveTo>
                  <a:lnTo>
                    <a:pt x="57" y="20"/>
                  </a:lnTo>
                  <a:lnTo>
                    <a:pt x="1" y="20"/>
                  </a:lnTo>
                  <a:lnTo>
                    <a:pt x="19" y="151"/>
                  </a:lnTo>
                  <a:lnTo>
                    <a:pt x="38" y="282"/>
                  </a:lnTo>
                  <a:lnTo>
                    <a:pt x="76" y="413"/>
                  </a:lnTo>
                  <a:lnTo>
                    <a:pt x="132" y="526"/>
                  </a:lnTo>
                  <a:lnTo>
                    <a:pt x="188" y="638"/>
                  </a:lnTo>
                  <a:lnTo>
                    <a:pt x="263" y="751"/>
                  </a:lnTo>
                  <a:lnTo>
                    <a:pt x="357" y="845"/>
                  </a:lnTo>
                  <a:lnTo>
                    <a:pt x="451" y="920"/>
                  </a:lnTo>
                  <a:lnTo>
                    <a:pt x="526" y="957"/>
                  </a:lnTo>
                  <a:lnTo>
                    <a:pt x="601" y="995"/>
                  </a:lnTo>
                  <a:lnTo>
                    <a:pt x="676" y="995"/>
                  </a:lnTo>
                  <a:lnTo>
                    <a:pt x="751" y="976"/>
                  </a:lnTo>
                  <a:lnTo>
                    <a:pt x="788" y="920"/>
                  </a:lnTo>
                  <a:lnTo>
                    <a:pt x="826" y="863"/>
                  </a:lnTo>
                  <a:lnTo>
                    <a:pt x="826" y="788"/>
                  </a:lnTo>
                  <a:lnTo>
                    <a:pt x="826" y="695"/>
                  </a:lnTo>
                  <a:lnTo>
                    <a:pt x="788" y="545"/>
                  </a:lnTo>
                  <a:lnTo>
                    <a:pt x="713" y="395"/>
                  </a:lnTo>
                  <a:lnTo>
                    <a:pt x="619" y="245"/>
                  </a:lnTo>
                  <a:lnTo>
                    <a:pt x="507" y="132"/>
                  </a:lnTo>
                  <a:lnTo>
                    <a:pt x="413" y="76"/>
                  </a:lnTo>
                  <a:lnTo>
                    <a:pt x="263" y="20"/>
                  </a:lnTo>
                  <a:lnTo>
                    <a:pt x="132"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8;p36">
              <a:extLst>
                <a:ext uri="{FF2B5EF4-FFF2-40B4-BE49-F238E27FC236}">
                  <a16:creationId xmlns:a16="http://schemas.microsoft.com/office/drawing/2014/main" id="{D7587822-9959-AB48-F265-6A622D15151B}"/>
                </a:ext>
              </a:extLst>
            </p:cNvPr>
            <p:cNvSpPr/>
            <p:nvPr/>
          </p:nvSpPr>
          <p:spPr>
            <a:xfrm>
              <a:off x="2134672" y="1033336"/>
              <a:ext cx="30114" cy="51496"/>
            </a:xfrm>
            <a:custGeom>
              <a:avLst/>
              <a:gdLst/>
              <a:ahLst/>
              <a:cxnLst/>
              <a:rect l="l" t="t" r="r" b="b"/>
              <a:pathLst>
                <a:path w="845" h="1445" extrusionOk="0">
                  <a:moveTo>
                    <a:pt x="76" y="1"/>
                  </a:moveTo>
                  <a:lnTo>
                    <a:pt x="38" y="19"/>
                  </a:lnTo>
                  <a:lnTo>
                    <a:pt x="1" y="57"/>
                  </a:lnTo>
                  <a:lnTo>
                    <a:pt x="1" y="113"/>
                  </a:lnTo>
                  <a:lnTo>
                    <a:pt x="19" y="169"/>
                  </a:lnTo>
                  <a:lnTo>
                    <a:pt x="113" y="488"/>
                  </a:lnTo>
                  <a:lnTo>
                    <a:pt x="226" y="788"/>
                  </a:lnTo>
                  <a:lnTo>
                    <a:pt x="282" y="938"/>
                  </a:lnTo>
                  <a:lnTo>
                    <a:pt x="357" y="1070"/>
                  </a:lnTo>
                  <a:lnTo>
                    <a:pt x="451" y="1220"/>
                  </a:lnTo>
                  <a:lnTo>
                    <a:pt x="545" y="1332"/>
                  </a:lnTo>
                  <a:lnTo>
                    <a:pt x="620" y="1407"/>
                  </a:lnTo>
                  <a:lnTo>
                    <a:pt x="657" y="1426"/>
                  </a:lnTo>
                  <a:lnTo>
                    <a:pt x="713" y="1445"/>
                  </a:lnTo>
                  <a:lnTo>
                    <a:pt x="751" y="1445"/>
                  </a:lnTo>
                  <a:lnTo>
                    <a:pt x="807" y="1426"/>
                  </a:lnTo>
                  <a:lnTo>
                    <a:pt x="845" y="1407"/>
                  </a:lnTo>
                  <a:lnTo>
                    <a:pt x="845" y="1351"/>
                  </a:lnTo>
                  <a:lnTo>
                    <a:pt x="845" y="1313"/>
                  </a:lnTo>
                  <a:lnTo>
                    <a:pt x="826" y="1276"/>
                  </a:lnTo>
                  <a:lnTo>
                    <a:pt x="170" y="76"/>
                  </a:lnTo>
                  <a:lnTo>
                    <a:pt x="132" y="19"/>
                  </a:lnTo>
                  <a:lnTo>
                    <a:pt x="11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9;p36">
              <a:extLst>
                <a:ext uri="{FF2B5EF4-FFF2-40B4-BE49-F238E27FC236}">
                  <a16:creationId xmlns:a16="http://schemas.microsoft.com/office/drawing/2014/main" id="{CC9EE03F-A328-3604-E6A2-1299FD2B2C83}"/>
                </a:ext>
              </a:extLst>
            </p:cNvPr>
            <p:cNvSpPr/>
            <p:nvPr/>
          </p:nvSpPr>
          <p:spPr>
            <a:xfrm>
              <a:off x="1278593" y="1219121"/>
              <a:ext cx="699707" cy="1833763"/>
            </a:xfrm>
            <a:custGeom>
              <a:avLst/>
              <a:gdLst/>
              <a:ahLst/>
              <a:cxnLst/>
              <a:rect l="l" t="t" r="r" b="b"/>
              <a:pathLst>
                <a:path w="19634" h="51456" extrusionOk="0">
                  <a:moveTo>
                    <a:pt x="6114" y="1"/>
                  </a:moveTo>
                  <a:lnTo>
                    <a:pt x="5814" y="19"/>
                  </a:lnTo>
                  <a:lnTo>
                    <a:pt x="5533" y="76"/>
                  </a:lnTo>
                  <a:lnTo>
                    <a:pt x="5233" y="169"/>
                  </a:lnTo>
                  <a:lnTo>
                    <a:pt x="4951" y="282"/>
                  </a:lnTo>
                  <a:lnTo>
                    <a:pt x="4689" y="432"/>
                  </a:lnTo>
                  <a:lnTo>
                    <a:pt x="4426" y="601"/>
                  </a:lnTo>
                  <a:lnTo>
                    <a:pt x="4164" y="788"/>
                  </a:lnTo>
                  <a:lnTo>
                    <a:pt x="3920" y="995"/>
                  </a:lnTo>
                  <a:lnTo>
                    <a:pt x="3695" y="1220"/>
                  </a:lnTo>
                  <a:lnTo>
                    <a:pt x="3489" y="1463"/>
                  </a:lnTo>
                  <a:lnTo>
                    <a:pt x="3282" y="1726"/>
                  </a:lnTo>
                  <a:lnTo>
                    <a:pt x="3114" y="2007"/>
                  </a:lnTo>
                  <a:lnTo>
                    <a:pt x="2964" y="2288"/>
                  </a:lnTo>
                  <a:lnTo>
                    <a:pt x="2832" y="2570"/>
                  </a:lnTo>
                  <a:lnTo>
                    <a:pt x="2701" y="2870"/>
                  </a:lnTo>
                  <a:lnTo>
                    <a:pt x="2589" y="3188"/>
                  </a:lnTo>
                  <a:lnTo>
                    <a:pt x="2495" y="3488"/>
                  </a:lnTo>
                  <a:lnTo>
                    <a:pt x="2420" y="3807"/>
                  </a:lnTo>
                  <a:lnTo>
                    <a:pt x="2270" y="4445"/>
                  </a:lnTo>
                  <a:lnTo>
                    <a:pt x="2176" y="5101"/>
                  </a:lnTo>
                  <a:lnTo>
                    <a:pt x="2101" y="5757"/>
                  </a:lnTo>
                  <a:lnTo>
                    <a:pt x="2045" y="6433"/>
                  </a:lnTo>
                  <a:lnTo>
                    <a:pt x="1989" y="7089"/>
                  </a:lnTo>
                  <a:lnTo>
                    <a:pt x="1" y="34766"/>
                  </a:lnTo>
                  <a:lnTo>
                    <a:pt x="282" y="35048"/>
                  </a:lnTo>
                  <a:lnTo>
                    <a:pt x="582" y="35291"/>
                  </a:lnTo>
                  <a:lnTo>
                    <a:pt x="901" y="35498"/>
                  </a:lnTo>
                  <a:lnTo>
                    <a:pt x="1238" y="35685"/>
                  </a:lnTo>
                  <a:lnTo>
                    <a:pt x="1576" y="35854"/>
                  </a:lnTo>
                  <a:lnTo>
                    <a:pt x="1932" y="36004"/>
                  </a:lnTo>
                  <a:lnTo>
                    <a:pt x="2289" y="36135"/>
                  </a:lnTo>
                  <a:lnTo>
                    <a:pt x="2645" y="36229"/>
                  </a:lnTo>
                  <a:lnTo>
                    <a:pt x="3020" y="36323"/>
                  </a:lnTo>
                  <a:lnTo>
                    <a:pt x="3414" y="36416"/>
                  </a:lnTo>
                  <a:lnTo>
                    <a:pt x="4182" y="36529"/>
                  </a:lnTo>
                  <a:lnTo>
                    <a:pt x="4951" y="36641"/>
                  </a:lnTo>
                  <a:lnTo>
                    <a:pt x="5720" y="36716"/>
                  </a:lnTo>
                  <a:lnTo>
                    <a:pt x="6489" y="36829"/>
                  </a:lnTo>
                  <a:lnTo>
                    <a:pt x="6864" y="36885"/>
                  </a:lnTo>
                  <a:lnTo>
                    <a:pt x="7258" y="36960"/>
                  </a:lnTo>
                  <a:lnTo>
                    <a:pt x="7633" y="37054"/>
                  </a:lnTo>
                  <a:lnTo>
                    <a:pt x="8027" y="37148"/>
                  </a:lnTo>
                  <a:lnTo>
                    <a:pt x="8383" y="37279"/>
                  </a:lnTo>
                  <a:lnTo>
                    <a:pt x="8758" y="37410"/>
                  </a:lnTo>
                  <a:lnTo>
                    <a:pt x="9114" y="37560"/>
                  </a:lnTo>
                  <a:lnTo>
                    <a:pt x="9452" y="37748"/>
                  </a:lnTo>
                  <a:lnTo>
                    <a:pt x="9770" y="37935"/>
                  </a:lnTo>
                  <a:lnTo>
                    <a:pt x="10089" y="38160"/>
                  </a:lnTo>
                  <a:lnTo>
                    <a:pt x="10371" y="38404"/>
                  </a:lnTo>
                  <a:lnTo>
                    <a:pt x="10633" y="38685"/>
                  </a:lnTo>
                  <a:lnTo>
                    <a:pt x="10896" y="38985"/>
                  </a:lnTo>
                  <a:lnTo>
                    <a:pt x="11102" y="39323"/>
                  </a:lnTo>
                  <a:lnTo>
                    <a:pt x="11271" y="39604"/>
                  </a:lnTo>
                  <a:lnTo>
                    <a:pt x="11402" y="39885"/>
                  </a:lnTo>
                  <a:lnTo>
                    <a:pt x="11514" y="40186"/>
                  </a:lnTo>
                  <a:lnTo>
                    <a:pt x="11627" y="40486"/>
                  </a:lnTo>
                  <a:lnTo>
                    <a:pt x="11814" y="41104"/>
                  </a:lnTo>
                  <a:lnTo>
                    <a:pt x="11983" y="41742"/>
                  </a:lnTo>
                  <a:lnTo>
                    <a:pt x="12171" y="42361"/>
                  </a:lnTo>
                  <a:lnTo>
                    <a:pt x="12264" y="42661"/>
                  </a:lnTo>
                  <a:lnTo>
                    <a:pt x="12396" y="42961"/>
                  </a:lnTo>
                  <a:lnTo>
                    <a:pt x="12508" y="43242"/>
                  </a:lnTo>
                  <a:lnTo>
                    <a:pt x="12658" y="43523"/>
                  </a:lnTo>
                  <a:lnTo>
                    <a:pt x="12827" y="43786"/>
                  </a:lnTo>
                  <a:lnTo>
                    <a:pt x="13015" y="44030"/>
                  </a:lnTo>
                  <a:lnTo>
                    <a:pt x="13240" y="44292"/>
                  </a:lnTo>
                  <a:lnTo>
                    <a:pt x="13502" y="44517"/>
                  </a:lnTo>
                  <a:lnTo>
                    <a:pt x="13783" y="44723"/>
                  </a:lnTo>
                  <a:lnTo>
                    <a:pt x="14065" y="44911"/>
                  </a:lnTo>
                  <a:lnTo>
                    <a:pt x="14365" y="45080"/>
                  </a:lnTo>
                  <a:lnTo>
                    <a:pt x="14665" y="45248"/>
                  </a:lnTo>
                  <a:lnTo>
                    <a:pt x="15283" y="45549"/>
                  </a:lnTo>
                  <a:lnTo>
                    <a:pt x="15884" y="45886"/>
                  </a:lnTo>
                  <a:lnTo>
                    <a:pt x="16184" y="46055"/>
                  </a:lnTo>
                  <a:lnTo>
                    <a:pt x="16446" y="46242"/>
                  </a:lnTo>
                  <a:lnTo>
                    <a:pt x="16709" y="46449"/>
                  </a:lnTo>
                  <a:lnTo>
                    <a:pt x="16952" y="46692"/>
                  </a:lnTo>
                  <a:lnTo>
                    <a:pt x="17159" y="46955"/>
                  </a:lnTo>
                  <a:lnTo>
                    <a:pt x="17346" y="47236"/>
                  </a:lnTo>
                  <a:lnTo>
                    <a:pt x="17477" y="47536"/>
                  </a:lnTo>
                  <a:lnTo>
                    <a:pt x="17590" y="47817"/>
                  </a:lnTo>
                  <a:lnTo>
                    <a:pt x="17665" y="48136"/>
                  </a:lnTo>
                  <a:lnTo>
                    <a:pt x="17740" y="48455"/>
                  </a:lnTo>
                  <a:lnTo>
                    <a:pt x="17871" y="49074"/>
                  </a:lnTo>
                  <a:lnTo>
                    <a:pt x="17927" y="49393"/>
                  </a:lnTo>
                  <a:lnTo>
                    <a:pt x="18002" y="49711"/>
                  </a:lnTo>
                  <a:lnTo>
                    <a:pt x="18096" y="50030"/>
                  </a:lnTo>
                  <a:lnTo>
                    <a:pt x="18227" y="50330"/>
                  </a:lnTo>
                  <a:lnTo>
                    <a:pt x="18377" y="50611"/>
                  </a:lnTo>
                  <a:lnTo>
                    <a:pt x="18565" y="50874"/>
                  </a:lnTo>
                  <a:lnTo>
                    <a:pt x="18659" y="50986"/>
                  </a:lnTo>
                  <a:lnTo>
                    <a:pt x="18771" y="51099"/>
                  </a:lnTo>
                  <a:lnTo>
                    <a:pt x="18884" y="51193"/>
                  </a:lnTo>
                  <a:lnTo>
                    <a:pt x="18996" y="51268"/>
                  </a:lnTo>
                  <a:lnTo>
                    <a:pt x="19128" y="51343"/>
                  </a:lnTo>
                  <a:lnTo>
                    <a:pt x="19259" y="51399"/>
                  </a:lnTo>
                  <a:lnTo>
                    <a:pt x="19409" y="51437"/>
                  </a:lnTo>
                  <a:lnTo>
                    <a:pt x="19540" y="51455"/>
                  </a:lnTo>
                  <a:lnTo>
                    <a:pt x="19578" y="44405"/>
                  </a:lnTo>
                  <a:lnTo>
                    <a:pt x="19596" y="37354"/>
                  </a:lnTo>
                  <a:lnTo>
                    <a:pt x="19596" y="30285"/>
                  </a:lnTo>
                  <a:lnTo>
                    <a:pt x="19634" y="23234"/>
                  </a:lnTo>
                  <a:lnTo>
                    <a:pt x="16802" y="23197"/>
                  </a:lnTo>
                  <a:lnTo>
                    <a:pt x="13990" y="23178"/>
                  </a:lnTo>
                  <a:lnTo>
                    <a:pt x="11196" y="23140"/>
                  </a:lnTo>
                  <a:lnTo>
                    <a:pt x="8345" y="23103"/>
                  </a:lnTo>
                  <a:lnTo>
                    <a:pt x="8270" y="21040"/>
                  </a:lnTo>
                  <a:lnTo>
                    <a:pt x="8233" y="18996"/>
                  </a:lnTo>
                  <a:lnTo>
                    <a:pt x="8233" y="16933"/>
                  </a:lnTo>
                  <a:lnTo>
                    <a:pt x="8289" y="14871"/>
                  </a:lnTo>
                  <a:lnTo>
                    <a:pt x="8383" y="12827"/>
                  </a:lnTo>
                  <a:lnTo>
                    <a:pt x="8514" y="10764"/>
                  </a:lnTo>
                  <a:lnTo>
                    <a:pt x="8702" y="8720"/>
                  </a:lnTo>
                  <a:lnTo>
                    <a:pt x="8927" y="6676"/>
                  </a:lnTo>
                  <a:lnTo>
                    <a:pt x="9020" y="5776"/>
                  </a:lnTo>
                  <a:lnTo>
                    <a:pt x="9077" y="5326"/>
                  </a:lnTo>
                  <a:lnTo>
                    <a:pt x="9095" y="4876"/>
                  </a:lnTo>
                  <a:lnTo>
                    <a:pt x="9114" y="4445"/>
                  </a:lnTo>
                  <a:lnTo>
                    <a:pt x="9114" y="3995"/>
                  </a:lnTo>
                  <a:lnTo>
                    <a:pt x="9095" y="3545"/>
                  </a:lnTo>
                  <a:lnTo>
                    <a:pt x="9039" y="3095"/>
                  </a:lnTo>
                  <a:lnTo>
                    <a:pt x="8945" y="2663"/>
                  </a:lnTo>
                  <a:lnTo>
                    <a:pt x="8833" y="2213"/>
                  </a:lnTo>
                  <a:lnTo>
                    <a:pt x="8664" y="1801"/>
                  </a:lnTo>
                  <a:lnTo>
                    <a:pt x="8570" y="1613"/>
                  </a:lnTo>
                  <a:lnTo>
                    <a:pt x="8458" y="1407"/>
                  </a:lnTo>
                  <a:lnTo>
                    <a:pt x="8345" y="1220"/>
                  </a:lnTo>
                  <a:lnTo>
                    <a:pt x="8214" y="1051"/>
                  </a:lnTo>
                  <a:lnTo>
                    <a:pt x="8083" y="882"/>
                  </a:lnTo>
                  <a:lnTo>
                    <a:pt x="7933" y="732"/>
                  </a:lnTo>
                  <a:lnTo>
                    <a:pt x="7783" y="582"/>
                  </a:lnTo>
                  <a:lnTo>
                    <a:pt x="7614" y="451"/>
                  </a:lnTo>
                  <a:lnTo>
                    <a:pt x="7445" y="338"/>
                  </a:lnTo>
                  <a:lnTo>
                    <a:pt x="7258" y="244"/>
                  </a:lnTo>
                  <a:lnTo>
                    <a:pt x="6976" y="113"/>
                  </a:lnTo>
                  <a:lnTo>
                    <a:pt x="6695" y="38"/>
                  </a:lnTo>
                  <a:lnTo>
                    <a:pt x="6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60;p36">
              <a:extLst>
                <a:ext uri="{FF2B5EF4-FFF2-40B4-BE49-F238E27FC236}">
                  <a16:creationId xmlns:a16="http://schemas.microsoft.com/office/drawing/2014/main" id="{A967299B-FF26-C721-7D68-2E9574AF586E}"/>
                </a:ext>
              </a:extLst>
            </p:cNvPr>
            <p:cNvSpPr/>
            <p:nvPr/>
          </p:nvSpPr>
          <p:spPr>
            <a:xfrm>
              <a:off x="1790508" y="2270998"/>
              <a:ext cx="84924" cy="585453"/>
            </a:xfrm>
            <a:custGeom>
              <a:avLst/>
              <a:gdLst/>
              <a:ahLst/>
              <a:cxnLst/>
              <a:rect l="l" t="t" r="r" b="b"/>
              <a:pathLst>
                <a:path w="2383" h="16428" extrusionOk="0">
                  <a:moveTo>
                    <a:pt x="1670" y="1"/>
                  </a:moveTo>
                  <a:lnTo>
                    <a:pt x="1632" y="1913"/>
                  </a:lnTo>
                  <a:lnTo>
                    <a:pt x="1576" y="3807"/>
                  </a:lnTo>
                  <a:lnTo>
                    <a:pt x="1482" y="5720"/>
                  </a:lnTo>
                  <a:lnTo>
                    <a:pt x="1426" y="6658"/>
                  </a:lnTo>
                  <a:lnTo>
                    <a:pt x="1351" y="7614"/>
                  </a:lnTo>
                  <a:lnTo>
                    <a:pt x="1257" y="8552"/>
                  </a:lnTo>
                  <a:lnTo>
                    <a:pt x="1144" y="9508"/>
                  </a:lnTo>
                  <a:lnTo>
                    <a:pt x="1013" y="10446"/>
                  </a:lnTo>
                  <a:lnTo>
                    <a:pt x="863" y="11383"/>
                  </a:lnTo>
                  <a:lnTo>
                    <a:pt x="676" y="12302"/>
                  </a:lnTo>
                  <a:lnTo>
                    <a:pt x="488" y="13240"/>
                  </a:lnTo>
                  <a:lnTo>
                    <a:pt x="263" y="14158"/>
                  </a:lnTo>
                  <a:lnTo>
                    <a:pt x="1" y="15077"/>
                  </a:lnTo>
                  <a:lnTo>
                    <a:pt x="338" y="15152"/>
                  </a:lnTo>
                  <a:lnTo>
                    <a:pt x="657" y="15265"/>
                  </a:lnTo>
                  <a:lnTo>
                    <a:pt x="976" y="15415"/>
                  </a:lnTo>
                  <a:lnTo>
                    <a:pt x="1294" y="15565"/>
                  </a:lnTo>
                  <a:lnTo>
                    <a:pt x="1595" y="15752"/>
                  </a:lnTo>
                  <a:lnTo>
                    <a:pt x="1876" y="15958"/>
                  </a:lnTo>
                  <a:lnTo>
                    <a:pt x="2138" y="16184"/>
                  </a:lnTo>
                  <a:lnTo>
                    <a:pt x="2382" y="16427"/>
                  </a:lnTo>
                  <a:lnTo>
                    <a:pt x="2157" y="12321"/>
                  </a:lnTo>
                  <a:lnTo>
                    <a:pt x="1970" y="8214"/>
                  </a:lnTo>
                  <a:lnTo>
                    <a:pt x="1801" y="4107"/>
                  </a:lnTo>
                  <a:lnTo>
                    <a:pt x="167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61;p36">
              <a:extLst>
                <a:ext uri="{FF2B5EF4-FFF2-40B4-BE49-F238E27FC236}">
                  <a16:creationId xmlns:a16="http://schemas.microsoft.com/office/drawing/2014/main" id="{60DF3CA8-938C-38E8-1928-089EEA21FAE1}"/>
                </a:ext>
              </a:extLst>
            </p:cNvPr>
            <p:cNvSpPr/>
            <p:nvPr/>
          </p:nvSpPr>
          <p:spPr>
            <a:xfrm>
              <a:off x="1356785" y="1243177"/>
              <a:ext cx="108302" cy="253311"/>
            </a:xfrm>
            <a:custGeom>
              <a:avLst/>
              <a:gdLst/>
              <a:ahLst/>
              <a:cxnLst/>
              <a:rect l="l" t="t" r="r" b="b"/>
              <a:pathLst>
                <a:path w="3039" h="7108" extrusionOk="0">
                  <a:moveTo>
                    <a:pt x="3039" y="1"/>
                  </a:moveTo>
                  <a:lnTo>
                    <a:pt x="2832" y="113"/>
                  </a:lnTo>
                  <a:lnTo>
                    <a:pt x="2626" y="245"/>
                  </a:lnTo>
                  <a:lnTo>
                    <a:pt x="2420" y="395"/>
                  </a:lnTo>
                  <a:lnTo>
                    <a:pt x="2214" y="545"/>
                  </a:lnTo>
                  <a:lnTo>
                    <a:pt x="2026" y="695"/>
                  </a:lnTo>
                  <a:lnTo>
                    <a:pt x="1838" y="882"/>
                  </a:lnTo>
                  <a:lnTo>
                    <a:pt x="1482" y="1238"/>
                  </a:lnTo>
                  <a:lnTo>
                    <a:pt x="1163" y="1632"/>
                  </a:lnTo>
                  <a:lnTo>
                    <a:pt x="882" y="2063"/>
                  </a:lnTo>
                  <a:lnTo>
                    <a:pt x="638" y="2513"/>
                  </a:lnTo>
                  <a:lnTo>
                    <a:pt x="526" y="2738"/>
                  </a:lnTo>
                  <a:lnTo>
                    <a:pt x="432" y="2982"/>
                  </a:lnTo>
                  <a:lnTo>
                    <a:pt x="338" y="3226"/>
                  </a:lnTo>
                  <a:lnTo>
                    <a:pt x="263" y="3489"/>
                  </a:lnTo>
                  <a:lnTo>
                    <a:pt x="132" y="3995"/>
                  </a:lnTo>
                  <a:lnTo>
                    <a:pt x="38" y="4501"/>
                  </a:lnTo>
                  <a:lnTo>
                    <a:pt x="1" y="5026"/>
                  </a:lnTo>
                  <a:lnTo>
                    <a:pt x="1" y="5551"/>
                  </a:lnTo>
                  <a:lnTo>
                    <a:pt x="38" y="6076"/>
                  </a:lnTo>
                  <a:lnTo>
                    <a:pt x="132" y="6601"/>
                  </a:lnTo>
                  <a:lnTo>
                    <a:pt x="245" y="7108"/>
                  </a:lnTo>
                  <a:lnTo>
                    <a:pt x="301" y="6620"/>
                  </a:lnTo>
                  <a:lnTo>
                    <a:pt x="376" y="6133"/>
                  </a:lnTo>
                  <a:lnTo>
                    <a:pt x="451" y="5645"/>
                  </a:lnTo>
                  <a:lnTo>
                    <a:pt x="545" y="5157"/>
                  </a:lnTo>
                  <a:lnTo>
                    <a:pt x="657" y="4670"/>
                  </a:lnTo>
                  <a:lnTo>
                    <a:pt x="788" y="4182"/>
                  </a:lnTo>
                  <a:lnTo>
                    <a:pt x="938" y="3714"/>
                  </a:lnTo>
                  <a:lnTo>
                    <a:pt x="1088" y="3245"/>
                  </a:lnTo>
                  <a:lnTo>
                    <a:pt x="1257" y="2795"/>
                  </a:lnTo>
                  <a:lnTo>
                    <a:pt x="1463" y="2363"/>
                  </a:lnTo>
                  <a:lnTo>
                    <a:pt x="1670" y="1932"/>
                  </a:lnTo>
                  <a:lnTo>
                    <a:pt x="1913" y="1501"/>
                  </a:lnTo>
                  <a:lnTo>
                    <a:pt x="2157" y="1107"/>
                  </a:lnTo>
                  <a:lnTo>
                    <a:pt x="2439" y="713"/>
                  </a:lnTo>
                  <a:lnTo>
                    <a:pt x="2720" y="357"/>
                  </a:lnTo>
                  <a:lnTo>
                    <a:pt x="3039"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62;p36">
              <a:extLst>
                <a:ext uri="{FF2B5EF4-FFF2-40B4-BE49-F238E27FC236}">
                  <a16:creationId xmlns:a16="http://schemas.microsoft.com/office/drawing/2014/main" id="{4017341F-57D3-7127-AFA3-3EBDDAC0C250}"/>
                </a:ext>
              </a:extLst>
            </p:cNvPr>
            <p:cNvSpPr/>
            <p:nvPr/>
          </p:nvSpPr>
          <p:spPr>
            <a:xfrm>
              <a:off x="1305323" y="2107274"/>
              <a:ext cx="34818" cy="344864"/>
            </a:xfrm>
            <a:custGeom>
              <a:avLst/>
              <a:gdLst/>
              <a:ahLst/>
              <a:cxnLst/>
              <a:rect l="l" t="t" r="r" b="b"/>
              <a:pathLst>
                <a:path w="977" h="9677" extrusionOk="0">
                  <a:moveTo>
                    <a:pt x="657" y="1"/>
                  </a:moveTo>
                  <a:lnTo>
                    <a:pt x="620" y="1163"/>
                  </a:lnTo>
                  <a:lnTo>
                    <a:pt x="582" y="2326"/>
                  </a:lnTo>
                  <a:lnTo>
                    <a:pt x="526" y="3488"/>
                  </a:lnTo>
                  <a:lnTo>
                    <a:pt x="451" y="4651"/>
                  </a:lnTo>
                  <a:lnTo>
                    <a:pt x="357" y="5814"/>
                  </a:lnTo>
                  <a:lnTo>
                    <a:pt x="263" y="6976"/>
                  </a:lnTo>
                  <a:lnTo>
                    <a:pt x="132" y="8120"/>
                  </a:lnTo>
                  <a:lnTo>
                    <a:pt x="1" y="9283"/>
                  </a:lnTo>
                  <a:lnTo>
                    <a:pt x="151" y="9264"/>
                  </a:lnTo>
                  <a:lnTo>
                    <a:pt x="282" y="9283"/>
                  </a:lnTo>
                  <a:lnTo>
                    <a:pt x="413" y="9301"/>
                  </a:lnTo>
                  <a:lnTo>
                    <a:pt x="545" y="9358"/>
                  </a:lnTo>
                  <a:lnTo>
                    <a:pt x="676" y="9414"/>
                  </a:lnTo>
                  <a:lnTo>
                    <a:pt x="789" y="9489"/>
                  </a:lnTo>
                  <a:lnTo>
                    <a:pt x="882" y="9583"/>
                  </a:lnTo>
                  <a:lnTo>
                    <a:pt x="976" y="9677"/>
                  </a:lnTo>
                  <a:lnTo>
                    <a:pt x="657"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63;p36">
              <a:extLst>
                <a:ext uri="{FF2B5EF4-FFF2-40B4-BE49-F238E27FC236}">
                  <a16:creationId xmlns:a16="http://schemas.microsoft.com/office/drawing/2014/main" id="{E4C3E7DC-2C8F-67FF-8644-D41E55E2A782}"/>
                </a:ext>
              </a:extLst>
            </p:cNvPr>
            <p:cNvSpPr/>
            <p:nvPr/>
          </p:nvSpPr>
          <p:spPr>
            <a:xfrm>
              <a:off x="1594032" y="2267684"/>
              <a:ext cx="46828" cy="283354"/>
            </a:xfrm>
            <a:custGeom>
              <a:avLst/>
              <a:gdLst/>
              <a:ahLst/>
              <a:cxnLst/>
              <a:rect l="l" t="t" r="r" b="b"/>
              <a:pathLst>
                <a:path w="1314" h="7951" extrusionOk="0">
                  <a:moveTo>
                    <a:pt x="1313" y="0"/>
                  </a:moveTo>
                  <a:lnTo>
                    <a:pt x="1" y="7313"/>
                  </a:lnTo>
                  <a:lnTo>
                    <a:pt x="301" y="7444"/>
                  </a:lnTo>
                  <a:lnTo>
                    <a:pt x="601" y="7594"/>
                  </a:lnTo>
                  <a:lnTo>
                    <a:pt x="882" y="7763"/>
                  </a:lnTo>
                  <a:lnTo>
                    <a:pt x="1144" y="7951"/>
                  </a:lnTo>
                  <a:lnTo>
                    <a:pt x="1220" y="5963"/>
                  </a:lnTo>
                  <a:lnTo>
                    <a:pt x="1257" y="3975"/>
                  </a:lnTo>
                  <a:lnTo>
                    <a:pt x="1295" y="1988"/>
                  </a:lnTo>
                  <a:lnTo>
                    <a:pt x="1313"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2618;p40">
            <a:extLst>
              <a:ext uri="{FF2B5EF4-FFF2-40B4-BE49-F238E27FC236}">
                <a16:creationId xmlns:a16="http://schemas.microsoft.com/office/drawing/2014/main" id="{52FB0BCB-AFCD-61E5-356F-1059468BE28E}"/>
              </a:ext>
            </a:extLst>
          </p:cNvPr>
          <p:cNvGrpSpPr/>
          <p:nvPr/>
        </p:nvGrpSpPr>
        <p:grpSpPr>
          <a:xfrm>
            <a:off x="1475676" y="3284024"/>
            <a:ext cx="958460" cy="1786063"/>
            <a:chOff x="7306975" y="-108994"/>
            <a:chExt cx="3683600" cy="5087823"/>
          </a:xfrm>
        </p:grpSpPr>
        <p:sp>
          <p:nvSpPr>
            <p:cNvPr id="60" name="Google Shape;2619;p40">
              <a:extLst>
                <a:ext uri="{FF2B5EF4-FFF2-40B4-BE49-F238E27FC236}">
                  <a16:creationId xmlns:a16="http://schemas.microsoft.com/office/drawing/2014/main" id="{CEA37812-3899-B7EC-B5A0-5F95BE4EA28A}"/>
                </a:ext>
              </a:extLst>
            </p:cNvPr>
            <p:cNvSpPr/>
            <p:nvPr/>
          </p:nvSpPr>
          <p:spPr>
            <a:xfrm>
              <a:off x="8041335" y="4778296"/>
              <a:ext cx="2687780" cy="200532"/>
            </a:xfrm>
            <a:custGeom>
              <a:avLst/>
              <a:gdLst/>
              <a:ahLst/>
              <a:cxnLst/>
              <a:rect l="l" t="t" r="r" b="b"/>
              <a:pathLst>
                <a:path w="75420" h="5627" extrusionOk="0">
                  <a:moveTo>
                    <a:pt x="37710" y="1"/>
                  </a:moveTo>
                  <a:lnTo>
                    <a:pt x="33866" y="20"/>
                  </a:lnTo>
                  <a:lnTo>
                    <a:pt x="30115" y="57"/>
                  </a:lnTo>
                  <a:lnTo>
                    <a:pt x="26496" y="132"/>
                  </a:lnTo>
                  <a:lnTo>
                    <a:pt x="23027" y="226"/>
                  </a:lnTo>
                  <a:lnTo>
                    <a:pt x="19746" y="338"/>
                  </a:lnTo>
                  <a:lnTo>
                    <a:pt x="16633" y="470"/>
                  </a:lnTo>
                  <a:lnTo>
                    <a:pt x="13726" y="638"/>
                  </a:lnTo>
                  <a:lnTo>
                    <a:pt x="11045" y="826"/>
                  </a:lnTo>
                  <a:lnTo>
                    <a:pt x="8607" y="1013"/>
                  </a:lnTo>
                  <a:lnTo>
                    <a:pt x="6451" y="1239"/>
                  </a:lnTo>
                  <a:lnTo>
                    <a:pt x="5457" y="1351"/>
                  </a:lnTo>
                  <a:lnTo>
                    <a:pt x="4557" y="1464"/>
                  </a:lnTo>
                  <a:lnTo>
                    <a:pt x="3732" y="1595"/>
                  </a:lnTo>
                  <a:lnTo>
                    <a:pt x="2963" y="1726"/>
                  </a:lnTo>
                  <a:lnTo>
                    <a:pt x="2288" y="1839"/>
                  </a:lnTo>
                  <a:lnTo>
                    <a:pt x="1707" y="1970"/>
                  </a:lnTo>
                  <a:lnTo>
                    <a:pt x="1200" y="2101"/>
                  </a:lnTo>
                  <a:lnTo>
                    <a:pt x="769" y="2251"/>
                  </a:lnTo>
                  <a:lnTo>
                    <a:pt x="431" y="2382"/>
                  </a:lnTo>
                  <a:lnTo>
                    <a:pt x="300" y="2457"/>
                  </a:lnTo>
                  <a:lnTo>
                    <a:pt x="206" y="2532"/>
                  </a:lnTo>
                  <a:lnTo>
                    <a:pt x="113" y="2589"/>
                  </a:lnTo>
                  <a:lnTo>
                    <a:pt x="56" y="2664"/>
                  </a:lnTo>
                  <a:lnTo>
                    <a:pt x="19" y="2739"/>
                  </a:lnTo>
                  <a:lnTo>
                    <a:pt x="0" y="2814"/>
                  </a:lnTo>
                  <a:lnTo>
                    <a:pt x="19" y="2889"/>
                  </a:lnTo>
                  <a:lnTo>
                    <a:pt x="56" y="2964"/>
                  </a:lnTo>
                  <a:lnTo>
                    <a:pt x="113" y="3020"/>
                  </a:lnTo>
                  <a:lnTo>
                    <a:pt x="206" y="3095"/>
                  </a:lnTo>
                  <a:lnTo>
                    <a:pt x="300" y="3170"/>
                  </a:lnTo>
                  <a:lnTo>
                    <a:pt x="431" y="3245"/>
                  </a:lnTo>
                  <a:lnTo>
                    <a:pt x="769" y="3376"/>
                  </a:lnTo>
                  <a:lnTo>
                    <a:pt x="1200" y="3507"/>
                  </a:lnTo>
                  <a:lnTo>
                    <a:pt x="1707" y="3657"/>
                  </a:lnTo>
                  <a:lnTo>
                    <a:pt x="2288" y="3789"/>
                  </a:lnTo>
                  <a:lnTo>
                    <a:pt x="2963" y="3901"/>
                  </a:lnTo>
                  <a:lnTo>
                    <a:pt x="3732" y="4033"/>
                  </a:lnTo>
                  <a:lnTo>
                    <a:pt x="4557" y="4145"/>
                  </a:lnTo>
                  <a:lnTo>
                    <a:pt x="5457" y="4276"/>
                  </a:lnTo>
                  <a:lnTo>
                    <a:pt x="6451" y="4389"/>
                  </a:lnTo>
                  <a:lnTo>
                    <a:pt x="8607" y="4595"/>
                  </a:lnTo>
                  <a:lnTo>
                    <a:pt x="11045" y="4801"/>
                  </a:lnTo>
                  <a:lnTo>
                    <a:pt x="13726" y="4989"/>
                  </a:lnTo>
                  <a:lnTo>
                    <a:pt x="16633" y="5139"/>
                  </a:lnTo>
                  <a:lnTo>
                    <a:pt x="19746" y="5289"/>
                  </a:lnTo>
                  <a:lnTo>
                    <a:pt x="23027" y="5401"/>
                  </a:lnTo>
                  <a:lnTo>
                    <a:pt x="26496" y="5495"/>
                  </a:lnTo>
                  <a:lnTo>
                    <a:pt x="30115" y="5570"/>
                  </a:lnTo>
                  <a:lnTo>
                    <a:pt x="33866" y="5608"/>
                  </a:lnTo>
                  <a:lnTo>
                    <a:pt x="37710" y="5626"/>
                  </a:lnTo>
                  <a:lnTo>
                    <a:pt x="41573" y="5608"/>
                  </a:lnTo>
                  <a:lnTo>
                    <a:pt x="45323" y="5570"/>
                  </a:lnTo>
                  <a:lnTo>
                    <a:pt x="48923" y="5495"/>
                  </a:lnTo>
                  <a:lnTo>
                    <a:pt x="52392" y="5401"/>
                  </a:lnTo>
                  <a:lnTo>
                    <a:pt x="55693" y="5289"/>
                  </a:lnTo>
                  <a:lnTo>
                    <a:pt x="58805" y="5139"/>
                  </a:lnTo>
                  <a:lnTo>
                    <a:pt x="61693" y="4989"/>
                  </a:lnTo>
                  <a:lnTo>
                    <a:pt x="64375" y="4801"/>
                  </a:lnTo>
                  <a:lnTo>
                    <a:pt x="66812" y="4595"/>
                  </a:lnTo>
                  <a:lnTo>
                    <a:pt x="68987" y="4389"/>
                  </a:lnTo>
                  <a:lnTo>
                    <a:pt x="69963" y="4276"/>
                  </a:lnTo>
                  <a:lnTo>
                    <a:pt x="70881" y="4145"/>
                  </a:lnTo>
                  <a:lnTo>
                    <a:pt x="71706" y="4033"/>
                  </a:lnTo>
                  <a:lnTo>
                    <a:pt x="72457" y="3901"/>
                  </a:lnTo>
                  <a:lnTo>
                    <a:pt x="73132" y="3789"/>
                  </a:lnTo>
                  <a:lnTo>
                    <a:pt x="73732" y="3657"/>
                  </a:lnTo>
                  <a:lnTo>
                    <a:pt x="74238" y="3507"/>
                  </a:lnTo>
                  <a:lnTo>
                    <a:pt x="74650" y="3376"/>
                  </a:lnTo>
                  <a:lnTo>
                    <a:pt x="74988" y="3245"/>
                  </a:lnTo>
                  <a:lnTo>
                    <a:pt x="75119" y="3170"/>
                  </a:lnTo>
                  <a:lnTo>
                    <a:pt x="75232" y="3095"/>
                  </a:lnTo>
                  <a:lnTo>
                    <a:pt x="75307" y="3020"/>
                  </a:lnTo>
                  <a:lnTo>
                    <a:pt x="75382" y="2964"/>
                  </a:lnTo>
                  <a:lnTo>
                    <a:pt x="75419" y="2889"/>
                  </a:lnTo>
                  <a:lnTo>
                    <a:pt x="75419" y="2814"/>
                  </a:lnTo>
                  <a:lnTo>
                    <a:pt x="75419" y="2739"/>
                  </a:lnTo>
                  <a:lnTo>
                    <a:pt x="75382" y="2664"/>
                  </a:lnTo>
                  <a:lnTo>
                    <a:pt x="75307" y="2589"/>
                  </a:lnTo>
                  <a:lnTo>
                    <a:pt x="75232" y="2532"/>
                  </a:lnTo>
                  <a:lnTo>
                    <a:pt x="75119" y="2457"/>
                  </a:lnTo>
                  <a:lnTo>
                    <a:pt x="74988" y="2382"/>
                  </a:lnTo>
                  <a:lnTo>
                    <a:pt x="74650" y="2251"/>
                  </a:lnTo>
                  <a:lnTo>
                    <a:pt x="74238" y="2101"/>
                  </a:lnTo>
                  <a:lnTo>
                    <a:pt x="73732" y="1970"/>
                  </a:lnTo>
                  <a:lnTo>
                    <a:pt x="73132" y="1839"/>
                  </a:lnTo>
                  <a:lnTo>
                    <a:pt x="72457" y="1726"/>
                  </a:lnTo>
                  <a:lnTo>
                    <a:pt x="71706" y="1595"/>
                  </a:lnTo>
                  <a:lnTo>
                    <a:pt x="70881" y="1464"/>
                  </a:lnTo>
                  <a:lnTo>
                    <a:pt x="69963" y="1351"/>
                  </a:lnTo>
                  <a:lnTo>
                    <a:pt x="68987" y="1239"/>
                  </a:lnTo>
                  <a:lnTo>
                    <a:pt x="66812" y="1013"/>
                  </a:lnTo>
                  <a:lnTo>
                    <a:pt x="64375" y="826"/>
                  </a:lnTo>
                  <a:lnTo>
                    <a:pt x="61693" y="638"/>
                  </a:lnTo>
                  <a:lnTo>
                    <a:pt x="58805" y="470"/>
                  </a:lnTo>
                  <a:lnTo>
                    <a:pt x="55693" y="338"/>
                  </a:lnTo>
                  <a:lnTo>
                    <a:pt x="52392" y="226"/>
                  </a:lnTo>
                  <a:lnTo>
                    <a:pt x="48923" y="132"/>
                  </a:lnTo>
                  <a:lnTo>
                    <a:pt x="45323" y="57"/>
                  </a:lnTo>
                  <a:lnTo>
                    <a:pt x="41573" y="20"/>
                  </a:lnTo>
                  <a:lnTo>
                    <a:pt x="37710"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20;p40">
              <a:extLst>
                <a:ext uri="{FF2B5EF4-FFF2-40B4-BE49-F238E27FC236}">
                  <a16:creationId xmlns:a16="http://schemas.microsoft.com/office/drawing/2014/main" id="{9490FEE7-8689-F951-3B28-A7FC226287F2}"/>
                </a:ext>
              </a:extLst>
            </p:cNvPr>
            <p:cNvSpPr/>
            <p:nvPr/>
          </p:nvSpPr>
          <p:spPr>
            <a:xfrm>
              <a:off x="8764075" y="799925"/>
              <a:ext cx="1141875" cy="1382425"/>
            </a:xfrm>
            <a:custGeom>
              <a:avLst/>
              <a:gdLst/>
              <a:ahLst/>
              <a:cxnLst/>
              <a:rect l="l" t="t" r="r" b="b"/>
              <a:pathLst>
                <a:path w="45675" h="55297" extrusionOk="0">
                  <a:moveTo>
                    <a:pt x="22827" y="0"/>
                  </a:moveTo>
                  <a:lnTo>
                    <a:pt x="13247" y="64"/>
                  </a:lnTo>
                  <a:lnTo>
                    <a:pt x="3328" y="1378"/>
                  </a:lnTo>
                  <a:lnTo>
                    <a:pt x="1" y="55297"/>
                  </a:lnTo>
                  <a:lnTo>
                    <a:pt x="45675" y="55297"/>
                  </a:lnTo>
                  <a:lnTo>
                    <a:pt x="39062" y="1081"/>
                  </a:lnTo>
                  <a:lnTo>
                    <a:pt x="27469" y="64"/>
                  </a:lnTo>
                  <a:lnTo>
                    <a:pt x="228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21;p40">
              <a:extLst>
                <a:ext uri="{FF2B5EF4-FFF2-40B4-BE49-F238E27FC236}">
                  <a16:creationId xmlns:a16="http://schemas.microsoft.com/office/drawing/2014/main" id="{AB5E634D-3522-B6B0-8DF2-9CFF27DBF346}"/>
                </a:ext>
              </a:extLst>
            </p:cNvPr>
            <p:cNvSpPr/>
            <p:nvPr/>
          </p:nvSpPr>
          <p:spPr>
            <a:xfrm>
              <a:off x="8915100" y="972650"/>
              <a:ext cx="338075" cy="79500"/>
            </a:xfrm>
            <a:custGeom>
              <a:avLst/>
              <a:gdLst/>
              <a:ahLst/>
              <a:cxnLst/>
              <a:rect l="l" t="t" r="r" b="b"/>
              <a:pathLst>
                <a:path w="13523" h="3180" extrusionOk="0">
                  <a:moveTo>
                    <a:pt x="85" y="1"/>
                  </a:moveTo>
                  <a:lnTo>
                    <a:pt x="21" y="22"/>
                  </a:lnTo>
                  <a:lnTo>
                    <a:pt x="0" y="64"/>
                  </a:lnTo>
                  <a:lnTo>
                    <a:pt x="21" y="128"/>
                  </a:lnTo>
                  <a:lnTo>
                    <a:pt x="64" y="149"/>
                  </a:lnTo>
                  <a:lnTo>
                    <a:pt x="9919" y="997"/>
                  </a:lnTo>
                  <a:lnTo>
                    <a:pt x="10343" y="1060"/>
                  </a:lnTo>
                  <a:lnTo>
                    <a:pt x="10746" y="1145"/>
                  </a:lnTo>
                  <a:lnTo>
                    <a:pt x="11127" y="1294"/>
                  </a:lnTo>
                  <a:lnTo>
                    <a:pt x="11509" y="1463"/>
                  </a:lnTo>
                  <a:lnTo>
                    <a:pt x="11869" y="1675"/>
                  </a:lnTo>
                  <a:lnTo>
                    <a:pt x="12208" y="1908"/>
                  </a:lnTo>
                  <a:lnTo>
                    <a:pt x="12526" y="2184"/>
                  </a:lnTo>
                  <a:lnTo>
                    <a:pt x="12823" y="2481"/>
                  </a:lnTo>
                  <a:lnTo>
                    <a:pt x="13395" y="3159"/>
                  </a:lnTo>
                  <a:lnTo>
                    <a:pt x="13416" y="3159"/>
                  </a:lnTo>
                  <a:lnTo>
                    <a:pt x="13438" y="3180"/>
                  </a:lnTo>
                  <a:lnTo>
                    <a:pt x="13501" y="3159"/>
                  </a:lnTo>
                  <a:lnTo>
                    <a:pt x="13522" y="3116"/>
                  </a:lnTo>
                  <a:lnTo>
                    <a:pt x="13501" y="3053"/>
                  </a:lnTo>
                  <a:lnTo>
                    <a:pt x="12929" y="2396"/>
                  </a:lnTo>
                  <a:lnTo>
                    <a:pt x="12632" y="2078"/>
                  </a:lnTo>
                  <a:lnTo>
                    <a:pt x="12293" y="1802"/>
                  </a:lnTo>
                  <a:lnTo>
                    <a:pt x="11954" y="1548"/>
                  </a:lnTo>
                  <a:lnTo>
                    <a:pt x="11572" y="1336"/>
                  </a:lnTo>
                  <a:lnTo>
                    <a:pt x="11191" y="1166"/>
                  </a:lnTo>
                  <a:lnTo>
                    <a:pt x="10788" y="1018"/>
                  </a:lnTo>
                  <a:lnTo>
                    <a:pt x="10364" y="933"/>
                  </a:lnTo>
                  <a:lnTo>
                    <a:pt x="9919" y="870"/>
                  </a:lnTo>
                  <a:lnTo>
                    <a:pt x="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22;p40">
              <a:extLst>
                <a:ext uri="{FF2B5EF4-FFF2-40B4-BE49-F238E27FC236}">
                  <a16:creationId xmlns:a16="http://schemas.microsoft.com/office/drawing/2014/main" id="{87370DE1-740E-E92A-0F20-39B070A9B544}"/>
                </a:ext>
              </a:extLst>
            </p:cNvPr>
            <p:cNvSpPr/>
            <p:nvPr/>
          </p:nvSpPr>
          <p:spPr>
            <a:xfrm>
              <a:off x="9313550" y="972650"/>
              <a:ext cx="338075" cy="79500"/>
            </a:xfrm>
            <a:custGeom>
              <a:avLst/>
              <a:gdLst/>
              <a:ahLst/>
              <a:cxnLst/>
              <a:rect l="l" t="t" r="r" b="b"/>
              <a:pathLst>
                <a:path w="13523" h="3180" extrusionOk="0">
                  <a:moveTo>
                    <a:pt x="13438" y="1"/>
                  </a:moveTo>
                  <a:lnTo>
                    <a:pt x="3604" y="870"/>
                  </a:lnTo>
                  <a:lnTo>
                    <a:pt x="3158" y="933"/>
                  </a:lnTo>
                  <a:lnTo>
                    <a:pt x="2735" y="1018"/>
                  </a:lnTo>
                  <a:lnTo>
                    <a:pt x="2332" y="1166"/>
                  </a:lnTo>
                  <a:lnTo>
                    <a:pt x="1950" y="1336"/>
                  </a:lnTo>
                  <a:lnTo>
                    <a:pt x="1569" y="1548"/>
                  </a:lnTo>
                  <a:lnTo>
                    <a:pt x="1230" y="1802"/>
                  </a:lnTo>
                  <a:lnTo>
                    <a:pt x="891" y="2078"/>
                  </a:lnTo>
                  <a:lnTo>
                    <a:pt x="594" y="2396"/>
                  </a:lnTo>
                  <a:lnTo>
                    <a:pt x="22" y="3053"/>
                  </a:lnTo>
                  <a:lnTo>
                    <a:pt x="0" y="3116"/>
                  </a:lnTo>
                  <a:lnTo>
                    <a:pt x="22" y="3159"/>
                  </a:lnTo>
                  <a:lnTo>
                    <a:pt x="85" y="3180"/>
                  </a:lnTo>
                  <a:lnTo>
                    <a:pt x="106" y="3159"/>
                  </a:lnTo>
                  <a:lnTo>
                    <a:pt x="128" y="3159"/>
                  </a:lnTo>
                  <a:lnTo>
                    <a:pt x="700" y="2481"/>
                  </a:lnTo>
                  <a:lnTo>
                    <a:pt x="997" y="2184"/>
                  </a:lnTo>
                  <a:lnTo>
                    <a:pt x="1315" y="1908"/>
                  </a:lnTo>
                  <a:lnTo>
                    <a:pt x="1654" y="1675"/>
                  </a:lnTo>
                  <a:lnTo>
                    <a:pt x="2014" y="1463"/>
                  </a:lnTo>
                  <a:lnTo>
                    <a:pt x="2395" y="1294"/>
                  </a:lnTo>
                  <a:lnTo>
                    <a:pt x="2777" y="1145"/>
                  </a:lnTo>
                  <a:lnTo>
                    <a:pt x="3180" y="1060"/>
                  </a:lnTo>
                  <a:lnTo>
                    <a:pt x="3604" y="997"/>
                  </a:lnTo>
                  <a:lnTo>
                    <a:pt x="13459" y="149"/>
                  </a:lnTo>
                  <a:lnTo>
                    <a:pt x="13501" y="128"/>
                  </a:lnTo>
                  <a:lnTo>
                    <a:pt x="13523" y="64"/>
                  </a:lnTo>
                  <a:lnTo>
                    <a:pt x="13501" y="22"/>
                  </a:lnTo>
                  <a:lnTo>
                    <a:pt x="13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623;p40">
              <a:extLst>
                <a:ext uri="{FF2B5EF4-FFF2-40B4-BE49-F238E27FC236}">
                  <a16:creationId xmlns:a16="http://schemas.microsoft.com/office/drawing/2014/main" id="{9C6C2B8C-2F1E-AE43-EC11-BFBFBAE46E77}"/>
                </a:ext>
              </a:extLst>
            </p:cNvPr>
            <p:cNvSpPr/>
            <p:nvPr/>
          </p:nvSpPr>
          <p:spPr>
            <a:xfrm>
              <a:off x="8873775" y="1103525"/>
              <a:ext cx="411175" cy="348150"/>
            </a:xfrm>
            <a:custGeom>
              <a:avLst/>
              <a:gdLst/>
              <a:ahLst/>
              <a:cxnLst/>
              <a:rect l="l" t="t" r="r" b="b"/>
              <a:pathLst>
                <a:path w="16447" h="13926" extrusionOk="0">
                  <a:moveTo>
                    <a:pt x="16383" y="1"/>
                  </a:moveTo>
                  <a:lnTo>
                    <a:pt x="16341" y="22"/>
                  </a:lnTo>
                  <a:lnTo>
                    <a:pt x="16320" y="64"/>
                  </a:lnTo>
                  <a:lnTo>
                    <a:pt x="16320" y="8521"/>
                  </a:lnTo>
                  <a:lnTo>
                    <a:pt x="16299" y="8987"/>
                  </a:lnTo>
                  <a:lnTo>
                    <a:pt x="16235" y="9454"/>
                  </a:lnTo>
                  <a:lnTo>
                    <a:pt x="16129" y="9877"/>
                  </a:lnTo>
                  <a:lnTo>
                    <a:pt x="16002" y="10323"/>
                  </a:lnTo>
                  <a:lnTo>
                    <a:pt x="15832" y="10725"/>
                  </a:lnTo>
                  <a:lnTo>
                    <a:pt x="15620" y="11128"/>
                  </a:lnTo>
                  <a:lnTo>
                    <a:pt x="15387" y="11488"/>
                  </a:lnTo>
                  <a:lnTo>
                    <a:pt x="15112" y="11849"/>
                  </a:lnTo>
                  <a:lnTo>
                    <a:pt x="14815" y="12166"/>
                  </a:lnTo>
                  <a:lnTo>
                    <a:pt x="14497" y="12484"/>
                  </a:lnTo>
                  <a:lnTo>
                    <a:pt x="14137" y="12739"/>
                  </a:lnTo>
                  <a:lnTo>
                    <a:pt x="13755" y="12993"/>
                  </a:lnTo>
                  <a:lnTo>
                    <a:pt x="13374" y="13184"/>
                  </a:lnTo>
                  <a:lnTo>
                    <a:pt x="12950" y="13375"/>
                  </a:lnTo>
                  <a:lnTo>
                    <a:pt x="12505" y="13502"/>
                  </a:lnTo>
                  <a:lnTo>
                    <a:pt x="12060" y="13608"/>
                  </a:lnTo>
                  <a:lnTo>
                    <a:pt x="11530" y="13671"/>
                  </a:lnTo>
                  <a:lnTo>
                    <a:pt x="11021" y="13735"/>
                  </a:lnTo>
                  <a:lnTo>
                    <a:pt x="10491" y="13777"/>
                  </a:lnTo>
                  <a:lnTo>
                    <a:pt x="9961" y="13798"/>
                  </a:lnTo>
                  <a:lnTo>
                    <a:pt x="9432" y="13798"/>
                  </a:lnTo>
                  <a:lnTo>
                    <a:pt x="8902" y="13777"/>
                  </a:lnTo>
                  <a:lnTo>
                    <a:pt x="8393" y="13756"/>
                  </a:lnTo>
                  <a:lnTo>
                    <a:pt x="7863" y="13714"/>
                  </a:lnTo>
                  <a:lnTo>
                    <a:pt x="6846" y="13608"/>
                  </a:lnTo>
                  <a:lnTo>
                    <a:pt x="5871" y="13459"/>
                  </a:lnTo>
                  <a:lnTo>
                    <a:pt x="4917" y="13269"/>
                  </a:lnTo>
                  <a:lnTo>
                    <a:pt x="4027" y="13078"/>
                  </a:lnTo>
                  <a:lnTo>
                    <a:pt x="3200" y="12866"/>
                  </a:lnTo>
                  <a:lnTo>
                    <a:pt x="2437" y="12654"/>
                  </a:lnTo>
                  <a:lnTo>
                    <a:pt x="1780" y="12442"/>
                  </a:lnTo>
                  <a:lnTo>
                    <a:pt x="1208" y="12251"/>
                  </a:lnTo>
                  <a:lnTo>
                    <a:pt x="403" y="11954"/>
                  </a:lnTo>
                  <a:lnTo>
                    <a:pt x="85" y="11849"/>
                  </a:lnTo>
                  <a:lnTo>
                    <a:pt x="42" y="11827"/>
                  </a:lnTo>
                  <a:lnTo>
                    <a:pt x="0" y="11870"/>
                  </a:lnTo>
                  <a:lnTo>
                    <a:pt x="0" y="11933"/>
                  </a:lnTo>
                  <a:lnTo>
                    <a:pt x="42" y="11954"/>
                  </a:lnTo>
                  <a:lnTo>
                    <a:pt x="254" y="12060"/>
                  </a:lnTo>
                  <a:lnTo>
                    <a:pt x="869" y="12272"/>
                  </a:lnTo>
                  <a:lnTo>
                    <a:pt x="1802" y="12590"/>
                  </a:lnTo>
                  <a:lnTo>
                    <a:pt x="2374" y="12781"/>
                  </a:lnTo>
                  <a:lnTo>
                    <a:pt x="3010" y="12951"/>
                  </a:lnTo>
                  <a:lnTo>
                    <a:pt x="3709" y="13141"/>
                  </a:lnTo>
                  <a:lnTo>
                    <a:pt x="4451" y="13311"/>
                  </a:lnTo>
                  <a:lnTo>
                    <a:pt x="5235" y="13480"/>
                  </a:lnTo>
                  <a:lnTo>
                    <a:pt x="6062" y="13629"/>
                  </a:lnTo>
                  <a:lnTo>
                    <a:pt x="6909" y="13756"/>
                  </a:lnTo>
                  <a:lnTo>
                    <a:pt x="7778" y="13841"/>
                  </a:lnTo>
                  <a:lnTo>
                    <a:pt x="8669" y="13904"/>
                  </a:lnTo>
                  <a:lnTo>
                    <a:pt x="9559" y="13926"/>
                  </a:lnTo>
                  <a:lnTo>
                    <a:pt x="10195" y="13926"/>
                  </a:lnTo>
                  <a:lnTo>
                    <a:pt x="10830" y="13883"/>
                  </a:lnTo>
                  <a:lnTo>
                    <a:pt x="11445" y="13820"/>
                  </a:lnTo>
                  <a:lnTo>
                    <a:pt x="12081" y="13735"/>
                  </a:lnTo>
                  <a:lnTo>
                    <a:pt x="12547" y="13629"/>
                  </a:lnTo>
                  <a:lnTo>
                    <a:pt x="12992" y="13502"/>
                  </a:lnTo>
                  <a:lnTo>
                    <a:pt x="13416" y="13311"/>
                  </a:lnTo>
                  <a:lnTo>
                    <a:pt x="13840" y="13099"/>
                  </a:lnTo>
                  <a:lnTo>
                    <a:pt x="14222" y="12866"/>
                  </a:lnTo>
                  <a:lnTo>
                    <a:pt x="14582" y="12569"/>
                  </a:lnTo>
                  <a:lnTo>
                    <a:pt x="14900" y="12272"/>
                  </a:lnTo>
                  <a:lnTo>
                    <a:pt x="15218" y="11933"/>
                  </a:lnTo>
                  <a:lnTo>
                    <a:pt x="15493" y="11573"/>
                  </a:lnTo>
                  <a:lnTo>
                    <a:pt x="15726" y="11191"/>
                  </a:lnTo>
                  <a:lnTo>
                    <a:pt x="15938" y="10789"/>
                  </a:lnTo>
                  <a:lnTo>
                    <a:pt x="16129" y="10365"/>
                  </a:lnTo>
                  <a:lnTo>
                    <a:pt x="16256" y="9920"/>
                  </a:lnTo>
                  <a:lnTo>
                    <a:pt x="16362" y="9475"/>
                  </a:lnTo>
                  <a:lnTo>
                    <a:pt x="16426" y="8987"/>
                  </a:lnTo>
                  <a:lnTo>
                    <a:pt x="16447" y="8521"/>
                  </a:lnTo>
                  <a:lnTo>
                    <a:pt x="16447" y="64"/>
                  </a:lnTo>
                  <a:lnTo>
                    <a:pt x="16426" y="22"/>
                  </a:lnTo>
                  <a:lnTo>
                    <a:pt x="16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624;p40">
              <a:extLst>
                <a:ext uri="{FF2B5EF4-FFF2-40B4-BE49-F238E27FC236}">
                  <a16:creationId xmlns:a16="http://schemas.microsoft.com/office/drawing/2014/main" id="{2BAC0B81-2BCA-F424-360D-077E86869C4B}"/>
                </a:ext>
              </a:extLst>
            </p:cNvPr>
            <p:cNvSpPr/>
            <p:nvPr/>
          </p:nvSpPr>
          <p:spPr>
            <a:xfrm>
              <a:off x="9281750" y="1103525"/>
              <a:ext cx="411200" cy="348150"/>
            </a:xfrm>
            <a:custGeom>
              <a:avLst/>
              <a:gdLst/>
              <a:ahLst/>
              <a:cxnLst/>
              <a:rect l="l" t="t" r="r" b="b"/>
              <a:pathLst>
                <a:path w="16448" h="13926" extrusionOk="0">
                  <a:moveTo>
                    <a:pt x="64" y="1"/>
                  </a:moveTo>
                  <a:lnTo>
                    <a:pt x="22" y="22"/>
                  </a:lnTo>
                  <a:lnTo>
                    <a:pt x="1" y="64"/>
                  </a:lnTo>
                  <a:lnTo>
                    <a:pt x="1" y="8521"/>
                  </a:lnTo>
                  <a:lnTo>
                    <a:pt x="22" y="8987"/>
                  </a:lnTo>
                  <a:lnTo>
                    <a:pt x="86" y="9475"/>
                  </a:lnTo>
                  <a:lnTo>
                    <a:pt x="192" y="9920"/>
                  </a:lnTo>
                  <a:lnTo>
                    <a:pt x="319" y="10365"/>
                  </a:lnTo>
                  <a:lnTo>
                    <a:pt x="509" y="10789"/>
                  </a:lnTo>
                  <a:lnTo>
                    <a:pt x="721" y="11191"/>
                  </a:lnTo>
                  <a:lnTo>
                    <a:pt x="955" y="11573"/>
                  </a:lnTo>
                  <a:lnTo>
                    <a:pt x="1230" y="11933"/>
                  </a:lnTo>
                  <a:lnTo>
                    <a:pt x="1548" y="12272"/>
                  </a:lnTo>
                  <a:lnTo>
                    <a:pt x="1866" y="12569"/>
                  </a:lnTo>
                  <a:lnTo>
                    <a:pt x="2226" y="12866"/>
                  </a:lnTo>
                  <a:lnTo>
                    <a:pt x="2608" y="13099"/>
                  </a:lnTo>
                  <a:lnTo>
                    <a:pt x="3032" y="13311"/>
                  </a:lnTo>
                  <a:lnTo>
                    <a:pt x="3456" y="13502"/>
                  </a:lnTo>
                  <a:lnTo>
                    <a:pt x="3901" y="13629"/>
                  </a:lnTo>
                  <a:lnTo>
                    <a:pt x="4367" y="13735"/>
                  </a:lnTo>
                  <a:lnTo>
                    <a:pt x="5003" y="13820"/>
                  </a:lnTo>
                  <a:lnTo>
                    <a:pt x="5617" y="13883"/>
                  </a:lnTo>
                  <a:lnTo>
                    <a:pt x="6253" y="13926"/>
                  </a:lnTo>
                  <a:lnTo>
                    <a:pt x="6889" y="13926"/>
                  </a:lnTo>
                  <a:lnTo>
                    <a:pt x="7779" y="13904"/>
                  </a:lnTo>
                  <a:lnTo>
                    <a:pt x="8669" y="13841"/>
                  </a:lnTo>
                  <a:lnTo>
                    <a:pt x="9538" y="13756"/>
                  </a:lnTo>
                  <a:lnTo>
                    <a:pt x="10386" y="13629"/>
                  </a:lnTo>
                  <a:lnTo>
                    <a:pt x="11213" y="13480"/>
                  </a:lnTo>
                  <a:lnTo>
                    <a:pt x="11997" y="13311"/>
                  </a:lnTo>
                  <a:lnTo>
                    <a:pt x="12739" y="13141"/>
                  </a:lnTo>
                  <a:lnTo>
                    <a:pt x="13438" y="12951"/>
                  </a:lnTo>
                  <a:lnTo>
                    <a:pt x="14074" y="12781"/>
                  </a:lnTo>
                  <a:lnTo>
                    <a:pt x="14646" y="12590"/>
                  </a:lnTo>
                  <a:lnTo>
                    <a:pt x="15579" y="12272"/>
                  </a:lnTo>
                  <a:lnTo>
                    <a:pt x="16193" y="12060"/>
                  </a:lnTo>
                  <a:lnTo>
                    <a:pt x="16405" y="11954"/>
                  </a:lnTo>
                  <a:lnTo>
                    <a:pt x="16448" y="11933"/>
                  </a:lnTo>
                  <a:lnTo>
                    <a:pt x="16448" y="11870"/>
                  </a:lnTo>
                  <a:lnTo>
                    <a:pt x="16405" y="11827"/>
                  </a:lnTo>
                  <a:lnTo>
                    <a:pt x="16363" y="11849"/>
                  </a:lnTo>
                  <a:lnTo>
                    <a:pt x="16045" y="11954"/>
                  </a:lnTo>
                  <a:lnTo>
                    <a:pt x="15240" y="12251"/>
                  </a:lnTo>
                  <a:lnTo>
                    <a:pt x="14667" y="12442"/>
                  </a:lnTo>
                  <a:lnTo>
                    <a:pt x="14010" y="12654"/>
                  </a:lnTo>
                  <a:lnTo>
                    <a:pt x="13247" y="12866"/>
                  </a:lnTo>
                  <a:lnTo>
                    <a:pt x="12421" y="13078"/>
                  </a:lnTo>
                  <a:lnTo>
                    <a:pt x="11531" y="13269"/>
                  </a:lnTo>
                  <a:lnTo>
                    <a:pt x="10577" y="13459"/>
                  </a:lnTo>
                  <a:lnTo>
                    <a:pt x="9602" y="13608"/>
                  </a:lnTo>
                  <a:lnTo>
                    <a:pt x="8585" y="13714"/>
                  </a:lnTo>
                  <a:lnTo>
                    <a:pt x="8055" y="13756"/>
                  </a:lnTo>
                  <a:lnTo>
                    <a:pt x="7546" y="13777"/>
                  </a:lnTo>
                  <a:lnTo>
                    <a:pt x="7016" y="13798"/>
                  </a:lnTo>
                  <a:lnTo>
                    <a:pt x="6486" y="13798"/>
                  </a:lnTo>
                  <a:lnTo>
                    <a:pt x="5956" y="13777"/>
                  </a:lnTo>
                  <a:lnTo>
                    <a:pt x="5427" y="13735"/>
                  </a:lnTo>
                  <a:lnTo>
                    <a:pt x="4918" y="13671"/>
                  </a:lnTo>
                  <a:lnTo>
                    <a:pt x="4388" y="13608"/>
                  </a:lnTo>
                  <a:lnTo>
                    <a:pt x="3943" y="13502"/>
                  </a:lnTo>
                  <a:lnTo>
                    <a:pt x="3498" y="13375"/>
                  </a:lnTo>
                  <a:lnTo>
                    <a:pt x="3074" y="13184"/>
                  </a:lnTo>
                  <a:lnTo>
                    <a:pt x="2693" y="12993"/>
                  </a:lnTo>
                  <a:lnTo>
                    <a:pt x="2311" y="12739"/>
                  </a:lnTo>
                  <a:lnTo>
                    <a:pt x="1951" y="12484"/>
                  </a:lnTo>
                  <a:lnTo>
                    <a:pt x="1633" y="12166"/>
                  </a:lnTo>
                  <a:lnTo>
                    <a:pt x="1336" y="11849"/>
                  </a:lnTo>
                  <a:lnTo>
                    <a:pt x="1061" y="11488"/>
                  </a:lnTo>
                  <a:lnTo>
                    <a:pt x="827" y="11128"/>
                  </a:lnTo>
                  <a:lnTo>
                    <a:pt x="615" y="10725"/>
                  </a:lnTo>
                  <a:lnTo>
                    <a:pt x="446" y="10323"/>
                  </a:lnTo>
                  <a:lnTo>
                    <a:pt x="319" y="9877"/>
                  </a:lnTo>
                  <a:lnTo>
                    <a:pt x="213" y="9454"/>
                  </a:lnTo>
                  <a:lnTo>
                    <a:pt x="149" y="8987"/>
                  </a:lnTo>
                  <a:lnTo>
                    <a:pt x="128" y="8521"/>
                  </a:lnTo>
                  <a:lnTo>
                    <a:pt x="128" y="64"/>
                  </a:lnTo>
                  <a:lnTo>
                    <a:pt x="107" y="22"/>
                  </a:ln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625;p40">
              <a:extLst>
                <a:ext uri="{FF2B5EF4-FFF2-40B4-BE49-F238E27FC236}">
                  <a16:creationId xmlns:a16="http://schemas.microsoft.com/office/drawing/2014/main" id="{C38C3BED-F7D6-ADBC-DD89-D7045AA88BEF}"/>
                </a:ext>
              </a:extLst>
            </p:cNvPr>
            <p:cNvSpPr/>
            <p:nvPr/>
          </p:nvSpPr>
          <p:spPr>
            <a:xfrm>
              <a:off x="9016825" y="1526375"/>
              <a:ext cx="268125" cy="548425"/>
            </a:xfrm>
            <a:custGeom>
              <a:avLst/>
              <a:gdLst/>
              <a:ahLst/>
              <a:cxnLst/>
              <a:rect l="l" t="t" r="r" b="b"/>
              <a:pathLst>
                <a:path w="10725" h="21937" extrusionOk="0">
                  <a:moveTo>
                    <a:pt x="10343" y="0"/>
                  </a:moveTo>
                  <a:lnTo>
                    <a:pt x="10047" y="42"/>
                  </a:lnTo>
                  <a:lnTo>
                    <a:pt x="9729" y="106"/>
                  </a:lnTo>
                  <a:lnTo>
                    <a:pt x="9432" y="170"/>
                  </a:lnTo>
                  <a:lnTo>
                    <a:pt x="9135" y="276"/>
                  </a:lnTo>
                  <a:lnTo>
                    <a:pt x="8839" y="382"/>
                  </a:lnTo>
                  <a:lnTo>
                    <a:pt x="8542" y="530"/>
                  </a:lnTo>
                  <a:lnTo>
                    <a:pt x="8245" y="678"/>
                  </a:lnTo>
                  <a:lnTo>
                    <a:pt x="7970" y="869"/>
                  </a:lnTo>
                  <a:lnTo>
                    <a:pt x="7694" y="1081"/>
                  </a:lnTo>
                  <a:lnTo>
                    <a:pt x="7397" y="1293"/>
                  </a:lnTo>
                  <a:lnTo>
                    <a:pt x="7122" y="1547"/>
                  </a:lnTo>
                  <a:lnTo>
                    <a:pt x="6846" y="1823"/>
                  </a:lnTo>
                  <a:lnTo>
                    <a:pt x="6592" y="2098"/>
                  </a:lnTo>
                  <a:lnTo>
                    <a:pt x="6317" y="2416"/>
                  </a:lnTo>
                  <a:lnTo>
                    <a:pt x="6062" y="2755"/>
                  </a:lnTo>
                  <a:lnTo>
                    <a:pt x="5787" y="3094"/>
                  </a:lnTo>
                  <a:lnTo>
                    <a:pt x="5532" y="3476"/>
                  </a:lnTo>
                  <a:lnTo>
                    <a:pt x="5278" y="3879"/>
                  </a:lnTo>
                  <a:lnTo>
                    <a:pt x="5045" y="4281"/>
                  </a:lnTo>
                  <a:lnTo>
                    <a:pt x="4791" y="4726"/>
                  </a:lnTo>
                  <a:lnTo>
                    <a:pt x="4557" y="5193"/>
                  </a:lnTo>
                  <a:lnTo>
                    <a:pt x="4070" y="6168"/>
                  </a:lnTo>
                  <a:lnTo>
                    <a:pt x="3604" y="7249"/>
                  </a:lnTo>
                  <a:lnTo>
                    <a:pt x="3159" y="8393"/>
                  </a:lnTo>
                  <a:lnTo>
                    <a:pt x="2735" y="9622"/>
                  </a:lnTo>
                  <a:lnTo>
                    <a:pt x="2311" y="10958"/>
                  </a:lnTo>
                  <a:lnTo>
                    <a:pt x="2014" y="11954"/>
                  </a:lnTo>
                  <a:lnTo>
                    <a:pt x="1739" y="12971"/>
                  </a:lnTo>
                  <a:lnTo>
                    <a:pt x="1484" y="13946"/>
                  </a:lnTo>
                  <a:lnTo>
                    <a:pt x="1251" y="14921"/>
                  </a:lnTo>
                  <a:lnTo>
                    <a:pt x="870" y="16765"/>
                  </a:lnTo>
                  <a:lnTo>
                    <a:pt x="552" y="18397"/>
                  </a:lnTo>
                  <a:lnTo>
                    <a:pt x="297" y="19796"/>
                  </a:lnTo>
                  <a:lnTo>
                    <a:pt x="128" y="20898"/>
                  </a:lnTo>
                  <a:lnTo>
                    <a:pt x="1" y="21852"/>
                  </a:lnTo>
                  <a:lnTo>
                    <a:pt x="22" y="21915"/>
                  </a:lnTo>
                  <a:lnTo>
                    <a:pt x="64" y="21936"/>
                  </a:lnTo>
                  <a:lnTo>
                    <a:pt x="107" y="21915"/>
                  </a:lnTo>
                  <a:lnTo>
                    <a:pt x="128" y="21873"/>
                  </a:lnTo>
                  <a:lnTo>
                    <a:pt x="276" y="20877"/>
                  </a:lnTo>
                  <a:lnTo>
                    <a:pt x="446" y="19796"/>
                  </a:lnTo>
                  <a:lnTo>
                    <a:pt x="700" y="18376"/>
                  </a:lnTo>
                  <a:lnTo>
                    <a:pt x="1018" y="16744"/>
                  </a:lnTo>
                  <a:lnTo>
                    <a:pt x="1421" y="14900"/>
                  </a:lnTo>
                  <a:lnTo>
                    <a:pt x="1654" y="13925"/>
                  </a:lnTo>
                  <a:lnTo>
                    <a:pt x="1908" y="12950"/>
                  </a:lnTo>
                  <a:lnTo>
                    <a:pt x="2184" y="11933"/>
                  </a:lnTo>
                  <a:lnTo>
                    <a:pt x="2480" y="10915"/>
                  </a:lnTo>
                  <a:lnTo>
                    <a:pt x="2798" y="9919"/>
                  </a:lnTo>
                  <a:lnTo>
                    <a:pt x="3137" y="8902"/>
                  </a:lnTo>
                  <a:lnTo>
                    <a:pt x="3498" y="7927"/>
                  </a:lnTo>
                  <a:lnTo>
                    <a:pt x="3900" y="6952"/>
                  </a:lnTo>
                  <a:lnTo>
                    <a:pt x="4324" y="6019"/>
                  </a:lnTo>
                  <a:lnTo>
                    <a:pt x="4748" y="5129"/>
                  </a:lnTo>
                  <a:lnTo>
                    <a:pt x="5236" y="4281"/>
                  </a:lnTo>
                  <a:lnTo>
                    <a:pt x="5469" y="3900"/>
                  </a:lnTo>
                  <a:lnTo>
                    <a:pt x="5723" y="3497"/>
                  </a:lnTo>
                  <a:lnTo>
                    <a:pt x="5977" y="3137"/>
                  </a:lnTo>
                  <a:lnTo>
                    <a:pt x="6232" y="2776"/>
                  </a:lnTo>
                  <a:lnTo>
                    <a:pt x="6507" y="2437"/>
                  </a:lnTo>
                  <a:lnTo>
                    <a:pt x="6783" y="2119"/>
                  </a:lnTo>
                  <a:lnTo>
                    <a:pt x="7080" y="1823"/>
                  </a:lnTo>
                  <a:lnTo>
                    <a:pt x="7355" y="1547"/>
                  </a:lnTo>
                  <a:lnTo>
                    <a:pt x="7652" y="1293"/>
                  </a:lnTo>
                  <a:lnTo>
                    <a:pt x="7970" y="1060"/>
                  </a:lnTo>
                  <a:lnTo>
                    <a:pt x="8266" y="848"/>
                  </a:lnTo>
                  <a:lnTo>
                    <a:pt x="8584" y="678"/>
                  </a:lnTo>
                  <a:lnTo>
                    <a:pt x="8923" y="509"/>
                  </a:lnTo>
                  <a:lnTo>
                    <a:pt x="9263" y="382"/>
                  </a:lnTo>
                  <a:lnTo>
                    <a:pt x="9602" y="276"/>
                  </a:lnTo>
                  <a:lnTo>
                    <a:pt x="9941" y="191"/>
                  </a:lnTo>
                  <a:lnTo>
                    <a:pt x="10301" y="148"/>
                  </a:lnTo>
                  <a:lnTo>
                    <a:pt x="10661" y="127"/>
                  </a:lnTo>
                  <a:lnTo>
                    <a:pt x="10704" y="127"/>
                  </a:lnTo>
                  <a:lnTo>
                    <a:pt x="10725" y="64"/>
                  </a:lnTo>
                  <a:lnTo>
                    <a:pt x="10704" y="21"/>
                  </a:lnTo>
                  <a:lnTo>
                    <a:pt x="10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626;p40">
              <a:extLst>
                <a:ext uri="{FF2B5EF4-FFF2-40B4-BE49-F238E27FC236}">
                  <a16:creationId xmlns:a16="http://schemas.microsoft.com/office/drawing/2014/main" id="{7888E565-9D4E-2635-F81A-B02C9279B34E}"/>
                </a:ext>
              </a:extLst>
            </p:cNvPr>
            <p:cNvSpPr/>
            <p:nvPr/>
          </p:nvSpPr>
          <p:spPr>
            <a:xfrm>
              <a:off x="9281750" y="1526375"/>
              <a:ext cx="268150" cy="548425"/>
            </a:xfrm>
            <a:custGeom>
              <a:avLst/>
              <a:gdLst/>
              <a:ahLst/>
              <a:cxnLst/>
              <a:rect l="l" t="t" r="r" b="b"/>
              <a:pathLst>
                <a:path w="10726" h="21937" extrusionOk="0">
                  <a:moveTo>
                    <a:pt x="64" y="0"/>
                  </a:moveTo>
                  <a:lnTo>
                    <a:pt x="22" y="21"/>
                  </a:lnTo>
                  <a:lnTo>
                    <a:pt x="1" y="64"/>
                  </a:lnTo>
                  <a:lnTo>
                    <a:pt x="22" y="127"/>
                  </a:lnTo>
                  <a:lnTo>
                    <a:pt x="64" y="127"/>
                  </a:lnTo>
                  <a:lnTo>
                    <a:pt x="425" y="148"/>
                  </a:lnTo>
                  <a:lnTo>
                    <a:pt x="785" y="191"/>
                  </a:lnTo>
                  <a:lnTo>
                    <a:pt x="1124" y="276"/>
                  </a:lnTo>
                  <a:lnTo>
                    <a:pt x="1463" y="382"/>
                  </a:lnTo>
                  <a:lnTo>
                    <a:pt x="1802" y="509"/>
                  </a:lnTo>
                  <a:lnTo>
                    <a:pt x="2141" y="678"/>
                  </a:lnTo>
                  <a:lnTo>
                    <a:pt x="2459" y="848"/>
                  </a:lnTo>
                  <a:lnTo>
                    <a:pt x="2756" y="1060"/>
                  </a:lnTo>
                  <a:lnTo>
                    <a:pt x="3074" y="1293"/>
                  </a:lnTo>
                  <a:lnTo>
                    <a:pt x="3371" y="1547"/>
                  </a:lnTo>
                  <a:lnTo>
                    <a:pt x="3646" y="1823"/>
                  </a:lnTo>
                  <a:lnTo>
                    <a:pt x="3943" y="2119"/>
                  </a:lnTo>
                  <a:lnTo>
                    <a:pt x="4219" y="2437"/>
                  </a:lnTo>
                  <a:lnTo>
                    <a:pt x="4494" y="2776"/>
                  </a:lnTo>
                  <a:lnTo>
                    <a:pt x="4748" y="3137"/>
                  </a:lnTo>
                  <a:lnTo>
                    <a:pt x="5003" y="3497"/>
                  </a:lnTo>
                  <a:lnTo>
                    <a:pt x="5257" y="3900"/>
                  </a:lnTo>
                  <a:lnTo>
                    <a:pt x="5490" y="4281"/>
                  </a:lnTo>
                  <a:lnTo>
                    <a:pt x="5978" y="5129"/>
                  </a:lnTo>
                  <a:lnTo>
                    <a:pt x="6402" y="6019"/>
                  </a:lnTo>
                  <a:lnTo>
                    <a:pt x="6825" y="6952"/>
                  </a:lnTo>
                  <a:lnTo>
                    <a:pt x="7228" y="7927"/>
                  </a:lnTo>
                  <a:lnTo>
                    <a:pt x="7588" y="8902"/>
                  </a:lnTo>
                  <a:lnTo>
                    <a:pt x="7928" y="9919"/>
                  </a:lnTo>
                  <a:lnTo>
                    <a:pt x="8245" y="10915"/>
                  </a:lnTo>
                  <a:lnTo>
                    <a:pt x="8542" y="11933"/>
                  </a:lnTo>
                  <a:lnTo>
                    <a:pt x="8818" y="12950"/>
                  </a:lnTo>
                  <a:lnTo>
                    <a:pt x="9072" y="13925"/>
                  </a:lnTo>
                  <a:lnTo>
                    <a:pt x="9305" y="14900"/>
                  </a:lnTo>
                  <a:lnTo>
                    <a:pt x="9708" y="16744"/>
                  </a:lnTo>
                  <a:lnTo>
                    <a:pt x="10026" y="18376"/>
                  </a:lnTo>
                  <a:lnTo>
                    <a:pt x="10280" y="19796"/>
                  </a:lnTo>
                  <a:lnTo>
                    <a:pt x="10450" y="20877"/>
                  </a:lnTo>
                  <a:lnTo>
                    <a:pt x="10598" y="21873"/>
                  </a:lnTo>
                  <a:lnTo>
                    <a:pt x="10619" y="21915"/>
                  </a:lnTo>
                  <a:lnTo>
                    <a:pt x="10662" y="21936"/>
                  </a:lnTo>
                  <a:lnTo>
                    <a:pt x="10704" y="21915"/>
                  </a:lnTo>
                  <a:lnTo>
                    <a:pt x="10725" y="21852"/>
                  </a:lnTo>
                  <a:lnTo>
                    <a:pt x="10598" y="20898"/>
                  </a:lnTo>
                  <a:lnTo>
                    <a:pt x="10429" y="19796"/>
                  </a:lnTo>
                  <a:lnTo>
                    <a:pt x="10174" y="18397"/>
                  </a:lnTo>
                  <a:lnTo>
                    <a:pt x="9856" y="16765"/>
                  </a:lnTo>
                  <a:lnTo>
                    <a:pt x="9475" y="14921"/>
                  </a:lnTo>
                  <a:lnTo>
                    <a:pt x="9242" y="13946"/>
                  </a:lnTo>
                  <a:lnTo>
                    <a:pt x="8987" y="12971"/>
                  </a:lnTo>
                  <a:lnTo>
                    <a:pt x="8712" y="11954"/>
                  </a:lnTo>
                  <a:lnTo>
                    <a:pt x="8415" y="10958"/>
                  </a:lnTo>
                  <a:lnTo>
                    <a:pt x="7991" y="9622"/>
                  </a:lnTo>
                  <a:lnTo>
                    <a:pt x="7567" y="8393"/>
                  </a:lnTo>
                  <a:lnTo>
                    <a:pt x="7122" y="7249"/>
                  </a:lnTo>
                  <a:lnTo>
                    <a:pt x="6656" y="6168"/>
                  </a:lnTo>
                  <a:lnTo>
                    <a:pt x="6168" y="5193"/>
                  </a:lnTo>
                  <a:lnTo>
                    <a:pt x="5935" y="4726"/>
                  </a:lnTo>
                  <a:lnTo>
                    <a:pt x="5681" y="4281"/>
                  </a:lnTo>
                  <a:lnTo>
                    <a:pt x="5448" y="3879"/>
                  </a:lnTo>
                  <a:lnTo>
                    <a:pt x="5193" y="3476"/>
                  </a:lnTo>
                  <a:lnTo>
                    <a:pt x="4939" y="3094"/>
                  </a:lnTo>
                  <a:lnTo>
                    <a:pt x="4664" y="2755"/>
                  </a:lnTo>
                  <a:lnTo>
                    <a:pt x="4409" y="2416"/>
                  </a:lnTo>
                  <a:lnTo>
                    <a:pt x="4134" y="2098"/>
                  </a:lnTo>
                  <a:lnTo>
                    <a:pt x="3879" y="1823"/>
                  </a:lnTo>
                  <a:lnTo>
                    <a:pt x="3604" y="1547"/>
                  </a:lnTo>
                  <a:lnTo>
                    <a:pt x="3328" y="1293"/>
                  </a:lnTo>
                  <a:lnTo>
                    <a:pt x="3032" y="1081"/>
                  </a:lnTo>
                  <a:lnTo>
                    <a:pt x="2756" y="869"/>
                  </a:lnTo>
                  <a:lnTo>
                    <a:pt x="2481" y="678"/>
                  </a:lnTo>
                  <a:lnTo>
                    <a:pt x="2184" y="530"/>
                  </a:lnTo>
                  <a:lnTo>
                    <a:pt x="1887" y="382"/>
                  </a:lnTo>
                  <a:lnTo>
                    <a:pt x="1590" y="276"/>
                  </a:lnTo>
                  <a:lnTo>
                    <a:pt x="1294" y="170"/>
                  </a:lnTo>
                  <a:lnTo>
                    <a:pt x="997" y="106"/>
                  </a:lnTo>
                  <a:lnTo>
                    <a:pt x="679" y="42"/>
                  </a:lnTo>
                  <a:lnTo>
                    <a:pt x="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627;p40">
              <a:extLst>
                <a:ext uri="{FF2B5EF4-FFF2-40B4-BE49-F238E27FC236}">
                  <a16:creationId xmlns:a16="http://schemas.microsoft.com/office/drawing/2014/main" id="{9F8D6B6C-263D-7684-33E4-358D519E0C27}"/>
                </a:ext>
              </a:extLst>
            </p:cNvPr>
            <p:cNvSpPr/>
            <p:nvPr/>
          </p:nvSpPr>
          <p:spPr>
            <a:xfrm>
              <a:off x="9272225" y="2559600"/>
              <a:ext cx="1261625" cy="1909125"/>
            </a:xfrm>
            <a:custGeom>
              <a:avLst/>
              <a:gdLst/>
              <a:ahLst/>
              <a:cxnLst/>
              <a:rect l="l" t="t" r="r" b="b"/>
              <a:pathLst>
                <a:path w="50465" h="76365" extrusionOk="0">
                  <a:moveTo>
                    <a:pt x="0" y="0"/>
                  </a:moveTo>
                  <a:lnTo>
                    <a:pt x="0" y="7736"/>
                  </a:lnTo>
                  <a:lnTo>
                    <a:pt x="361" y="8033"/>
                  </a:lnTo>
                  <a:lnTo>
                    <a:pt x="700" y="8351"/>
                  </a:lnTo>
                  <a:lnTo>
                    <a:pt x="1039" y="8669"/>
                  </a:lnTo>
                  <a:lnTo>
                    <a:pt x="1357" y="9008"/>
                  </a:lnTo>
                  <a:lnTo>
                    <a:pt x="1653" y="9347"/>
                  </a:lnTo>
                  <a:lnTo>
                    <a:pt x="1950" y="9707"/>
                  </a:lnTo>
                  <a:lnTo>
                    <a:pt x="2247" y="10068"/>
                  </a:lnTo>
                  <a:lnTo>
                    <a:pt x="2501" y="10428"/>
                  </a:lnTo>
                  <a:lnTo>
                    <a:pt x="2777" y="10809"/>
                  </a:lnTo>
                  <a:lnTo>
                    <a:pt x="3031" y="11191"/>
                  </a:lnTo>
                  <a:lnTo>
                    <a:pt x="3264" y="11594"/>
                  </a:lnTo>
                  <a:lnTo>
                    <a:pt x="3497" y="11996"/>
                  </a:lnTo>
                  <a:lnTo>
                    <a:pt x="3921" y="12823"/>
                  </a:lnTo>
                  <a:lnTo>
                    <a:pt x="4303" y="13671"/>
                  </a:lnTo>
                  <a:lnTo>
                    <a:pt x="4642" y="14540"/>
                  </a:lnTo>
                  <a:lnTo>
                    <a:pt x="4960" y="15409"/>
                  </a:lnTo>
                  <a:lnTo>
                    <a:pt x="5214" y="16320"/>
                  </a:lnTo>
                  <a:lnTo>
                    <a:pt x="5426" y="17231"/>
                  </a:lnTo>
                  <a:lnTo>
                    <a:pt x="5617" y="18143"/>
                  </a:lnTo>
                  <a:lnTo>
                    <a:pt x="5765" y="19075"/>
                  </a:lnTo>
                  <a:lnTo>
                    <a:pt x="5871" y="20008"/>
                  </a:lnTo>
                  <a:lnTo>
                    <a:pt x="5935" y="20940"/>
                  </a:lnTo>
                  <a:lnTo>
                    <a:pt x="5977" y="21873"/>
                  </a:lnTo>
                  <a:lnTo>
                    <a:pt x="5977" y="22806"/>
                  </a:lnTo>
                  <a:lnTo>
                    <a:pt x="5956" y="23717"/>
                  </a:lnTo>
                  <a:lnTo>
                    <a:pt x="5914" y="24649"/>
                  </a:lnTo>
                  <a:lnTo>
                    <a:pt x="5829" y="25582"/>
                  </a:lnTo>
                  <a:lnTo>
                    <a:pt x="5744" y="26493"/>
                  </a:lnTo>
                  <a:lnTo>
                    <a:pt x="5617" y="27426"/>
                  </a:lnTo>
                  <a:lnTo>
                    <a:pt x="5490" y="28337"/>
                  </a:lnTo>
                  <a:lnTo>
                    <a:pt x="5341" y="29270"/>
                  </a:lnTo>
                  <a:lnTo>
                    <a:pt x="5172" y="30181"/>
                  </a:lnTo>
                  <a:lnTo>
                    <a:pt x="4790" y="32004"/>
                  </a:lnTo>
                  <a:lnTo>
                    <a:pt x="4388" y="33827"/>
                  </a:lnTo>
                  <a:lnTo>
                    <a:pt x="3964" y="35649"/>
                  </a:lnTo>
                  <a:lnTo>
                    <a:pt x="3540" y="37472"/>
                  </a:lnTo>
                  <a:lnTo>
                    <a:pt x="3116" y="39295"/>
                  </a:lnTo>
                  <a:lnTo>
                    <a:pt x="2713" y="41118"/>
                  </a:lnTo>
                  <a:lnTo>
                    <a:pt x="2544" y="42029"/>
                  </a:lnTo>
                  <a:lnTo>
                    <a:pt x="2374" y="42940"/>
                  </a:lnTo>
                  <a:lnTo>
                    <a:pt x="2205" y="43852"/>
                  </a:lnTo>
                  <a:lnTo>
                    <a:pt x="2077" y="44784"/>
                  </a:lnTo>
                  <a:lnTo>
                    <a:pt x="1950" y="45696"/>
                  </a:lnTo>
                  <a:lnTo>
                    <a:pt x="1844" y="46628"/>
                  </a:lnTo>
                  <a:lnTo>
                    <a:pt x="1759" y="47540"/>
                  </a:lnTo>
                  <a:lnTo>
                    <a:pt x="1696" y="48472"/>
                  </a:lnTo>
                  <a:lnTo>
                    <a:pt x="1675" y="49405"/>
                  </a:lnTo>
                  <a:lnTo>
                    <a:pt x="1675" y="50337"/>
                  </a:lnTo>
                  <a:lnTo>
                    <a:pt x="1696" y="51015"/>
                  </a:lnTo>
                  <a:lnTo>
                    <a:pt x="1717" y="51694"/>
                  </a:lnTo>
                  <a:lnTo>
                    <a:pt x="1759" y="52372"/>
                  </a:lnTo>
                  <a:lnTo>
                    <a:pt x="1844" y="53029"/>
                  </a:lnTo>
                  <a:lnTo>
                    <a:pt x="1908" y="53707"/>
                  </a:lnTo>
                  <a:lnTo>
                    <a:pt x="2014" y="54385"/>
                  </a:lnTo>
                  <a:lnTo>
                    <a:pt x="2120" y="55042"/>
                  </a:lnTo>
                  <a:lnTo>
                    <a:pt x="2268" y="55721"/>
                  </a:lnTo>
                  <a:lnTo>
                    <a:pt x="2416" y="56378"/>
                  </a:lnTo>
                  <a:lnTo>
                    <a:pt x="2565" y="57035"/>
                  </a:lnTo>
                  <a:lnTo>
                    <a:pt x="2756" y="57692"/>
                  </a:lnTo>
                  <a:lnTo>
                    <a:pt x="2946" y="58349"/>
                  </a:lnTo>
                  <a:lnTo>
                    <a:pt x="3158" y="58985"/>
                  </a:lnTo>
                  <a:lnTo>
                    <a:pt x="3370" y="59620"/>
                  </a:lnTo>
                  <a:lnTo>
                    <a:pt x="3625" y="60256"/>
                  </a:lnTo>
                  <a:lnTo>
                    <a:pt x="3879" y="60892"/>
                  </a:lnTo>
                  <a:lnTo>
                    <a:pt x="4133" y="61507"/>
                  </a:lnTo>
                  <a:lnTo>
                    <a:pt x="4430" y="62121"/>
                  </a:lnTo>
                  <a:lnTo>
                    <a:pt x="4727" y="62715"/>
                  </a:lnTo>
                  <a:lnTo>
                    <a:pt x="5045" y="63329"/>
                  </a:lnTo>
                  <a:lnTo>
                    <a:pt x="5384" y="63902"/>
                  </a:lnTo>
                  <a:lnTo>
                    <a:pt x="5723" y="64495"/>
                  </a:lnTo>
                  <a:lnTo>
                    <a:pt x="6083" y="65067"/>
                  </a:lnTo>
                  <a:lnTo>
                    <a:pt x="6443" y="65618"/>
                  </a:lnTo>
                  <a:lnTo>
                    <a:pt x="6846" y="66191"/>
                  </a:lnTo>
                  <a:lnTo>
                    <a:pt x="7249" y="66721"/>
                  </a:lnTo>
                  <a:lnTo>
                    <a:pt x="7652" y="67250"/>
                  </a:lnTo>
                  <a:lnTo>
                    <a:pt x="8097" y="67780"/>
                  </a:lnTo>
                  <a:lnTo>
                    <a:pt x="8542" y="68289"/>
                  </a:lnTo>
                  <a:lnTo>
                    <a:pt x="8987" y="68776"/>
                  </a:lnTo>
                  <a:lnTo>
                    <a:pt x="9474" y="69264"/>
                  </a:lnTo>
                  <a:lnTo>
                    <a:pt x="9962" y="69730"/>
                  </a:lnTo>
                  <a:lnTo>
                    <a:pt x="10449" y="70196"/>
                  </a:lnTo>
                  <a:lnTo>
                    <a:pt x="10958" y="70642"/>
                  </a:lnTo>
                  <a:lnTo>
                    <a:pt x="11488" y="71065"/>
                  </a:lnTo>
                  <a:lnTo>
                    <a:pt x="12018" y="71489"/>
                  </a:lnTo>
                  <a:lnTo>
                    <a:pt x="12569" y="71871"/>
                  </a:lnTo>
                  <a:lnTo>
                    <a:pt x="13120" y="72274"/>
                  </a:lnTo>
                  <a:lnTo>
                    <a:pt x="13692" y="72634"/>
                  </a:lnTo>
                  <a:lnTo>
                    <a:pt x="14285" y="72973"/>
                  </a:lnTo>
                  <a:lnTo>
                    <a:pt x="14858" y="73312"/>
                  </a:lnTo>
                  <a:lnTo>
                    <a:pt x="15472" y="73630"/>
                  </a:lnTo>
                  <a:lnTo>
                    <a:pt x="16066" y="73948"/>
                  </a:lnTo>
                  <a:lnTo>
                    <a:pt x="16680" y="74223"/>
                  </a:lnTo>
                  <a:lnTo>
                    <a:pt x="17316" y="74499"/>
                  </a:lnTo>
                  <a:lnTo>
                    <a:pt x="17931" y="74753"/>
                  </a:lnTo>
                  <a:lnTo>
                    <a:pt x="18567" y="74986"/>
                  </a:lnTo>
                  <a:lnTo>
                    <a:pt x="19224" y="75198"/>
                  </a:lnTo>
                  <a:lnTo>
                    <a:pt x="19860" y="75410"/>
                  </a:lnTo>
                  <a:lnTo>
                    <a:pt x="20517" y="75580"/>
                  </a:lnTo>
                  <a:lnTo>
                    <a:pt x="21174" y="75749"/>
                  </a:lnTo>
                  <a:lnTo>
                    <a:pt x="21831" y="75898"/>
                  </a:lnTo>
                  <a:lnTo>
                    <a:pt x="22488" y="76025"/>
                  </a:lnTo>
                  <a:lnTo>
                    <a:pt x="23166" y="76131"/>
                  </a:lnTo>
                  <a:lnTo>
                    <a:pt x="23823" y="76216"/>
                  </a:lnTo>
                  <a:lnTo>
                    <a:pt x="24501" y="76279"/>
                  </a:lnTo>
                  <a:lnTo>
                    <a:pt x="25179" y="76322"/>
                  </a:lnTo>
                  <a:lnTo>
                    <a:pt x="25858" y="76364"/>
                  </a:lnTo>
                  <a:lnTo>
                    <a:pt x="26515" y="76364"/>
                  </a:lnTo>
                  <a:lnTo>
                    <a:pt x="27193" y="76343"/>
                  </a:lnTo>
                  <a:lnTo>
                    <a:pt x="27871" y="76322"/>
                  </a:lnTo>
                  <a:lnTo>
                    <a:pt x="28549" y="76258"/>
                  </a:lnTo>
                  <a:lnTo>
                    <a:pt x="29206" y="76195"/>
                  </a:lnTo>
                  <a:lnTo>
                    <a:pt x="29885" y="76089"/>
                  </a:lnTo>
                  <a:lnTo>
                    <a:pt x="30499" y="75983"/>
                  </a:lnTo>
                  <a:lnTo>
                    <a:pt x="31114" y="75855"/>
                  </a:lnTo>
                  <a:lnTo>
                    <a:pt x="31707" y="75707"/>
                  </a:lnTo>
                  <a:lnTo>
                    <a:pt x="32301" y="75559"/>
                  </a:lnTo>
                  <a:lnTo>
                    <a:pt x="32894" y="75368"/>
                  </a:lnTo>
                  <a:lnTo>
                    <a:pt x="33488" y="75177"/>
                  </a:lnTo>
                  <a:lnTo>
                    <a:pt x="34081" y="74965"/>
                  </a:lnTo>
                  <a:lnTo>
                    <a:pt x="34653" y="74732"/>
                  </a:lnTo>
                  <a:lnTo>
                    <a:pt x="35226" y="74499"/>
                  </a:lnTo>
                  <a:lnTo>
                    <a:pt x="35777" y="74223"/>
                  </a:lnTo>
                  <a:lnTo>
                    <a:pt x="36328" y="73948"/>
                  </a:lnTo>
                  <a:lnTo>
                    <a:pt x="36879" y="73651"/>
                  </a:lnTo>
                  <a:lnTo>
                    <a:pt x="37430" y="73354"/>
                  </a:lnTo>
                  <a:lnTo>
                    <a:pt x="37960" y="73037"/>
                  </a:lnTo>
                  <a:lnTo>
                    <a:pt x="38468" y="72697"/>
                  </a:lnTo>
                  <a:lnTo>
                    <a:pt x="38977" y="72337"/>
                  </a:lnTo>
                  <a:lnTo>
                    <a:pt x="39486" y="71977"/>
                  </a:lnTo>
                  <a:lnTo>
                    <a:pt x="39973" y="71595"/>
                  </a:lnTo>
                  <a:lnTo>
                    <a:pt x="40439" y="71193"/>
                  </a:lnTo>
                  <a:lnTo>
                    <a:pt x="40906" y="70790"/>
                  </a:lnTo>
                  <a:lnTo>
                    <a:pt x="41372" y="70366"/>
                  </a:lnTo>
                  <a:lnTo>
                    <a:pt x="41817" y="69942"/>
                  </a:lnTo>
                  <a:lnTo>
                    <a:pt x="42241" y="69497"/>
                  </a:lnTo>
                  <a:lnTo>
                    <a:pt x="42665" y="69031"/>
                  </a:lnTo>
                  <a:lnTo>
                    <a:pt x="43067" y="68564"/>
                  </a:lnTo>
                  <a:lnTo>
                    <a:pt x="43449" y="68098"/>
                  </a:lnTo>
                  <a:lnTo>
                    <a:pt x="43830" y="67611"/>
                  </a:lnTo>
                  <a:lnTo>
                    <a:pt x="44191" y="67102"/>
                  </a:lnTo>
                  <a:lnTo>
                    <a:pt x="44530" y="66593"/>
                  </a:lnTo>
                  <a:lnTo>
                    <a:pt x="44848" y="66064"/>
                  </a:lnTo>
                  <a:lnTo>
                    <a:pt x="45166" y="65534"/>
                  </a:lnTo>
                  <a:lnTo>
                    <a:pt x="45462" y="64983"/>
                  </a:lnTo>
                  <a:lnTo>
                    <a:pt x="45526" y="64855"/>
                  </a:lnTo>
                  <a:lnTo>
                    <a:pt x="45632" y="64749"/>
                  </a:lnTo>
                  <a:lnTo>
                    <a:pt x="45717" y="64644"/>
                  </a:lnTo>
                  <a:lnTo>
                    <a:pt x="45844" y="64559"/>
                  </a:lnTo>
                  <a:lnTo>
                    <a:pt x="45950" y="64495"/>
                  </a:lnTo>
                  <a:lnTo>
                    <a:pt x="46077" y="64453"/>
                  </a:lnTo>
                  <a:lnTo>
                    <a:pt x="46225" y="64410"/>
                  </a:lnTo>
                  <a:lnTo>
                    <a:pt x="46353" y="64389"/>
                  </a:lnTo>
                  <a:lnTo>
                    <a:pt x="46480" y="64389"/>
                  </a:lnTo>
                  <a:lnTo>
                    <a:pt x="46628" y="64410"/>
                  </a:lnTo>
                  <a:lnTo>
                    <a:pt x="46755" y="64453"/>
                  </a:lnTo>
                  <a:lnTo>
                    <a:pt x="46883" y="64495"/>
                  </a:lnTo>
                  <a:lnTo>
                    <a:pt x="47010" y="64559"/>
                  </a:lnTo>
                  <a:lnTo>
                    <a:pt x="47116" y="64644"/>
                  </a:lnTo>
                  <a:lnTo>
                    <a:pt x="47222" y="64728"/>
                  </a:lnTo>
                  <a:lnTo>
                    <a:pt x="47328" y="64855"/>
                  </a:lnTo>
                  <a:lnTo>
                    <a:pt x="49468" y="67844"/>
                  </a:lnTo>
                  <a:lnTo>
                    <a:pt x="49532" y="67907"/>
                  </a:lnTo>
                  <a:lnTo>
                    <a:pt x="49595" y="67971"/>
                  </a:lnTo>
                  <a:lnTo>
                    <a:pt x="49680" y="68013"/>
                  </a:lnTo>
                  <a:lnTo>
                    <a:pt x="49765" y="68056"/>
                  </a:lnTo>
                  <a:lnTo>
                    <a:pt x="49850" y="68077"/>
                  </a:lnTo>
                  <a:lnTo>
                    <a:pt x="49935" y="68077"/>
                  </a:lnTo>
                  <a:lnTo>
                    <a:pt x="50083" y="68056"/>
                  </a:lnTo>
                  <a:lnTo>
                    <a:pt x="50231" y="67971"/>
                  </a:lnTo>
                  <a:lnTo>
                    <a:pt x="50295" y="67929"/>
                  </a:lnTo>
                  <a:lnTo>
                    <a:pt x="50358" y="67865"/>
                  </a:lnTo>
                  <a:lnTo>
                    <a:pt x="50401" y="67780"/>
                  </a:lnTo>
                  <a:lnTo>
                    <a:pt x="50443" y="67717"/>
                  </a:lnTo>
                  <a:lnTo>
                    <a:pt x="50464" y="67611"/>
                  </a:lnTo>
                  <a:lnTo>
                    <a:pt x="50464" y="67526"/>
                  </a:lnTo>
                  <a:lnTo>
                    <a:pt x="50464" y="55106"/>
                  </a:lnTo>
                  <a:lnTo>
                    <a:pt x="50443" y="54830"/>
                  </a:lnTo>
                  <a:lnTo>
                    <a:pt x="50401" y="54597"/>
                  </a:lnTo>
                  <a:lnTo>
                    <a:pt x="50316" y="54385"/>
                  </a:lnTo>
                  <a:lnTo>
                    <a:pt x="50189" y="54173"/>
                  </a:lnTo>
                  <a:lnTo>
                    <a:pt x="50040" y="53983"/>
                  </a:lnTo>
                  <a:lnTo>
                    <a:pt x="49892" y="53834"/>
                  </a:lnTo>
                  <a:lnTo>
                    <a:pt x="49701" y="53707"/>
                  </a:lnTo>
                  <a:lnTo>
                    <a:pt x="49489" y="53601"/>
                  </a:lnTo>
                  <a:lnTo>
                    <a:pt x="49277" y="53516"/>
                  </a:lnTo>
                  <a:lnTo>
                    <a:pt x="49066" y="53474"/>
                  </a:lnTo>
                  <a:lnTo>
                    <a:pt x="48832" y="53453"/>
                  </a:lnTo>
                  <a:lnTo>
                    <a:pt x="48599" y="53453"/>
                  </a:lnTo>
                  <a:lnTo>
                    <a:pt x="48366" y="53495"/>
                  </a:lnTo>
                  <a:lnTo>
                    <a:pt x="48154" y="53580"/>
                  </a:lnTo>
                  <a:lnTo>
                    <a:pt x="47942" y="53707"/>
                  </a:lnTo>
                  <a:lnTo>
                    <a:pt x="47730" y="53856"/>
                  </a:lnTo>
                  <a:lnTo>
                    <a:pt x="38829" y="61719"/>
                  </a:lnTo>
                  <a:lnTo>
                    <a:pt x="38765" y="61782"/>
                  </a:lnTo>
                  <a:lnTo>
                    <a:pt x="38723" y="61846"/>
                  </a:lnTo>
                  <a:lnTo>
                    <a:pt x="38680" y="61931"/>
                  </a:lnTo>
                  <a:lnTo>
                    <a:pt x="38659" y="62015"/>
                  </a:lnTo>
                  <a:lnTo>
                    <a:pt x="38659" y="62164"/>
                  </a:lnTo>
                  <a:lnTo>
                    <a:pt x="38680" y="62312"/>
                  </a:lnTo>
                  <a:lnTo>
                    <a:pt x="38765" y="62460"/>
                  </a:lnTo>
                  <a:lnTo>
                    <a:pt x="38871" y="62566"/>
                  </a:lnTo>
                  <a:lnTo>
                    <a:pt x="38935" y="62609"/>
                  </a:lnTo>
                  <a:lnTo>
                    <a:pt x="38998" y="62651"/>
                  </a:lnTo>
                  <a:lnTo>
                    <a:pt x="39083" y="62672"/>
                  </a:lnTo>
                  <a:lnTo>
                    <a:pt x="39189" y="62672"/>
                  </a:lnTo>
                  <a:lnTo>
                    <a:pt x="42008" y="62800"/>
                  </a:lnTo>
                  <a:lnTo>
                    <a:pt x="42177" y="62821"/>
                  </a:lnTo>
                  <a:lnTo>
                    <a:pt x="42347" y="62863"/>
                  </a:lnTo>
                  <a:lnTo>
                    <a:pt x="42495" y="62927"/>
                  </a:lnTo>
                  <a:lnTo>
                    <a:pt x="42622" y="63012"/>
                  </a:lnTo>
                  <a:lnTo>
                    <a:pt x="42750" y="63117"/>
                  </a:lnTo>
                  <a:lnTo>
                    <a:pt x="42834" y="63245"/>
                  </a:lnTo>
                  <a:lnTo>
                    <a:pt x="42919" y="63372"/>
                  </a:lnTo>
                  <a:lnTo>
                    <a:pt x="42983" y="63499"/>
                  </a:lnTo>
                  <a:lnTo>
                    <a:pt x="43046" y="63647"/>
                  </a:lnTo>
                  <a:lnTo>
                    <a:pt x="43067" y="63796"/>
                  </a:lnTo>
                  <a:lnTo>
                    <a:pt x="43067" y="63965"/>
                  </a:lnTo>
                  <a:lnTo>
                    <a:pt x="43046" y="64114"/>
                  </a:lnTo>
                  <a:lnTo>
                    <a:pt x="43004" y="64262"/>
                  </a:lnTo>
                  <a:lnTo>
                    <a:pt x="42940" y="64410"/>
                  </a:lnTo>
                  <a:lnTo>
                    <a:pt x="42856" y="64559"/>
                  </a:lnTo>
                  <a:lnTo>
                    <a:pt x="42728" y="64686"/>
                  </a:lnTo>
                  <a:lnTo>
                    <a:pt x="42262" y="65152"/>
                  </a:lnTo>
                  <a:lnTo>
                    <a:pt x="41775" y="65597"/>
                  </a:lnTo>
                  <a:lnTo>
                    <a:pt x="41266" y="66021"/>
                  </a:lnTo>
                  <a:lnTo>
                    <a:pt x="40757" y="66445"/>
                  </a:lnTo>
                  <a:lnTo>
                    <a:pt x="40227" y="66848"/>
                  </a:lnTo>
                  <a:lnTo>
                    <a:pt x="39698" y="67250"/>
                  </a:lnTo>
                  <a:lnTo>
                    <a:pt x="39168" y="67632"/>
                  </a:lnTo>
                  <a:lnTo>
                    <a:pt x="38617" y="67992"/>
                  </a:lnTo>
                  <a:lnTo>
                    <a:pt x="38066" y="68331"/>
                  </a:lnTo>
                  <a:lnTo>
                    <a:pt x="37493" y="68670"/>
                  </a:lnTo>
                  <a:lnTo>
                    <a:pt x="36921" y="68988"/>
                  </a:lnTo>
                  <a:lnTo>
                    <a:pt x="36349" y="69306"/>
                  </a:lnTo>
                  <a:lnTo>
                    <a:pt x="35777" y="69582"/>
                  </a:lnTo>
                  <a:lnTo>
                    <a:pt x="35183" y="69857"/>
                  </a:lnTo>
                  <a:lnTo>
                    <a:pt x="34611" y="70112"/>
                  </a:lnTo>
                  <a:lnTo>
                    <a:pt x="34017" y="70345"/>
                  </a:lnTo>
                  <a:lnTo>
                    <a:pt x="33403" y="70578"/>
                  </a:lnTo>
                  <a:lnTo>
                    <a:pt x="32809" y="70790"/>
                  </a:lnTo>
                  <a:lnTo>
                    <a:pt x="32195" y="70981"/>
                  </a:lnTo>
                  <a:lnTo>
                    <a:pt x="31601" y="71150"/>
                  </a:lnTo>
                  <a:lnTo>
                    <a:pt x="30987" y="71299"/>
                  </a:lnTo>
                  <a:lnTo>
                    <a:pt x="30372" y="71447"/>
                  </a:lnTo>
                  <a:lnTo>
                    <a:pt x="29779" y="71553"/>
                  </a:lnTo>
                  <a:lnTo>
                    <a:pt x="29164" y="71659"/>
                  </a:lnTo>
                  <a:lnTo>
                    <a:pt x="28549" y="71744"/>
                  </a:lnTo>
                  <a:lnTo>
                    <a:pt x="27935" y="71807"/>
                  </a:lnTo>
                  <a:lnTo>
                    <a:pt x="27341" y="71850"/>
                  </a:lnTo>
                  <a:lnTo>
                    <a:pt x="26727" y="71871"/>
                  </a:lnTo>
                  <a:lnTo>
                    <a:pt x="26133" y="71871"/>
                  </a:lnTo>
                  <a:lnTo>
                    <a:pt x="25518" y="71850"/>
                  </a:lnTo>
                  <a:lnTo>
                    <a:pt x="24925" y="71807"/>
                  </a:lnTo>
                  <a:lnTo>
                    <a:pt x="24332" y="71744"/>
                  </a:lnTo>
                  <a:lnTo>
                    <a:pt x="23675" y="71659"/>
                  </a:lnTo>
                  <a:lnTo>
                    <a:pt x="23018" y="71553"/>
                  </a:lnTo>
                  <a:lnTo>
                    <a:pt x="22360" y="71426"/>
                  </a:lnTo>
                  <a:lnTo>
                    <a:pt x="21725" y="71256"/>
                  </a:lnTo>
                  <a:lnTo>
                    <a:pt x="21089" y="71065"/>
                  </a:lnTo>
                  <a:lnTo>
                    <a:pt x="20453" y="70875"/>
                  </a:lnTo>
                  <a:lnTo>
                    <a:pt x="19817" y="70642"/>
                  </a:lnTo>
                  <a:lnTo>
                    <a:pt x="19203" y="70387"/>
                  </a:lnTo>
                  <a:lnTo>
                    <a:pt x="18609" y="70133"/>
                  </a:lnTo>
                  <a:lnTo>
                    <a:pt x="17994" y="69836"/>
                  </a:lnTo>
                  <a:lnTo>
                    <a:pt x="17422" y="69518"/>
                  </a:lnTo>
                  <a:lnTo>
                    <a:pt x="16829" y="69200"/>
                  </a:lnTo>
                  <a:lnTo>
                    <a:pt x="16278" y="68840"/>
                  </a:lnTo>
                  <a:lnTo>
                    <a:pt x="15705" y="68480"/>
                  </a:lnTo>
                  <a:lnTo>
                    <a:pt x="15176" y="68098"/>
                  </a:lnTo>
                  <a:lnTo>
                    <a:pt x="14646" y="67696"/>
                  </a:lnTo>
                  <a:lnTo>
                    <a:pt x="14137" y="67272"/>
                  </a:lnTo>
                  <a:lnTo>
                    <a:pt x="13628" y="66827"/>
                  </a:lnTo>
                  <a:lnTo>
                    <a:pt x="13162" y="66360"/>
                  </a:lnTo>
                  <a:lnTo>
                    <a:pt x="12696" y="65894"/>
                  </a:lnTo>
                  <a:lnTo>
                    <a:pt x="12251" y="65407"/>
                  </a:lnTo>
                  <a:lnTo>
                    <a:pt x="11806" y="64919"/>
                  </a:lnTo>
                  <a:lnTo>
                    <a:pt x="11403" y="64389"/>
                  </a:lnTo>
                  <a:lnTo>
                    <a:pt x="11021" y="63859"/>
                  </a:lnTo>
                  <a:lnTo>
                    <a:pt x="10640" y="63308"/>
                  </a:lnTo>
                  <a:lnTo>
                    <a:pt x="10301" y="62757"/>
                  </a:lnTo>
                  <a:lnTo>
                    <a:pt x="9962" y="62185"/>
                  </a:lnTo>
                  <a:lnTo>
                    <a:pt x="9665" y="61591"/>
                  </a:lnTo>
                  <a:lnTo>
                    <a:pt x="9368" y="60998"/>
                  </a:lnTo>
                  <a:lnTo>
                    <a:pt x="9114" y="60405"/>
                  </a:lnTo>
                  <a:lnTo>
                    <a:pt x="8881" y="59769"/>
                  </a:lnTo>
                  <a:lnTo>
                    <a:pt x="8669" y="59154"/>
                  </a:lnTo>
                  <a:lnTo>
                    <a:pt x="8436" y="58306"/>
                  </a:lnTo>
                  <a:lnTo>
                    <a:pt x="8245" y="57437"/>
                  </a:lnTo>
                  <a:lnTo>
                    <a:pt x="8075" y="56568"/>
                  </a:lnTo>
                  <a:lnTo>
                    <a:pt x="7969" y="55699"/>
                  </a:lnTo>
                  <a:lnTo>
                    <a:pt x="7885" y="54830"/>
                  </a:lnTo>
                  <a:lnTo>
                    <a:pt x="7842" y="53961"/>
                  </a:lnTo>
                  <a:lnTo>
                    <a:pt x="7842" y="53071"/>
                  </a:lnTo>
                  <a:lnTo>
                    <a:pt x="7863" y="52181"/>
                  </a:lnTo>
                  <a:lnTo>
                    <a:pt x="7927" y="51291"/>
                  </a:lnTo>
                  <a:lnTo>
                    <a:pt x="8012" y="50422"/>
                  </a:lnTo>
                  <a:lnTo>
                    <a:pt x="8118" y="49532"/>
                  </a:lnTo>
                  <a:lnTo>
                    <a:pt x="8245" y="48663"/>
                  </a:lnTo>
                  <a:lnTo>
                    <a:pt x="8393" y="47773"/>
                  </a:lnTo>
                  <a:lnTo>
                    <a:pt x="8584" y="46904"/>
                  </a:lnTo>
                  <a:lnTo>
                    <a:pt x="8775" y="46035"/>
                  </a:lnTo>
                  <a:lnTo>
                    <a:pt x="8987" y="45166"/>
                  </a:lnTo>
                  <a:lnTo>
                    <a:pt x="9220" y="44318"/>
                  </a:lnTo>
                  <a:lnTo>
                    <a:pt x="9453" y="43470"/>
                  </a:lnTo>
                  <a:lnTo>
                    <a:pt x="9962" y="41775"/>
                  </a:lnTo>
                  <a:lnTo>
                    <a:pt x="10492" y="40079"/>
                  </a:lnTo>
                  <a:lnTo>
                    <a:pt x="11043" y="38405"/>
                  </a:lnTo>
                  <a:lnTo>
                    <a:pt x="11594" y="36730"/>
                  </a:lnTo>
                  <a:lnTo>
                    <a:pt x="12124" y="35035"/>
                  </a:lnTo>
                  <a:lnTo>
                    <a:pt x="12632" y="33339"/>
                  </a:lnTo>
                  <a:lnTo>
                    <a:pt x="12865" y="32491"/>
                  </a:lnTo>
                  <a:lnTo>
                    <a:pt x="13099" y="31622"/>
                  </a:lnTo>
                  <a:lnTo>
                    <a:pt x="13310" y="30648"/>
                  </a:lnTo>
                  <a:lnTo>
                    <a:pt x="13522" y="29673"/>
                  </a:lnTo>
                  <a:lnTo>
                    <a:pt x="13713" y="28698"/>
                  </a:lnTo>
                  <a:lnTo>
                    <a:pt x="13862" y="27701"/>
                  </a:lnTo>
                  <a:lnTo>
                    <a:pt x="13989" y="26705"/>
                  </a:lnTo>
                  <a:lnTo>
                    <a:pt x="14095" y="25709"/>
                  </a:lnTo>
                  <a:lnTo>
                    <a:pt x="14179" y="24713"/>
                  </a:lnTo>
                  <a:lnTo>
                    <a:pt x="14243" y="23696"/>
                  </a:lnTo>
                  <a:lnTo>
                    <a:pt x="14285" y="22700"/>
                  </a:lnTo>
                  <a:lnTo>
                    <a:pt x="14285" y="21682"/>
                  </a:lnTo>
                  <a:lnTo>
                    <a:pt x="14285" y="20686"/>
                  </a:lnTo>
                  <a:lnTo>
                    <a:pt x="14264" y="19669"/>
                  </a:lnTo>
                  <a:lnTo>
                    <a:pt x="14222" y="18651"/>
                  </a:lnTo>
                  <a:lnTo>
                    <a:pt x="14137" y="17634"/>
                  </a:lnTo>
                  <a:lnTo>
                    <a:pt x="14052" y="16638"/>
                  </a:lnTo>
                  <a:lnTo>
                    <a:pt x="13946" y="15621"/>
                  </a:lnTo>
                  <a:lnTo>
                    <a:pt x="13819" y="14603"/>
                  </a:lnTo>
                  <a:lnTo>
                    <a:pt x="13671" y="13607"/>
                  </a:lnTo>
                  <a:lnTo>
                    <a:pt x="13501" y="12590"/>
                  </a:lnTo>
                  <a:lnTo>
                    <a:pt x="13310" y="11594"/>
                  </a:lnTo>
                  <a:lnTo>
                    <a:pt x="13099" y="10598"/>
                  </a:lnTo>
                  <a:lnTo>
                    <a:pt x="12887" y="9601"/>
                  </a:lnTo>
                  <a:lnTo>
                    <a:pt x="12632" y="8605"/>
                  </a:lnTo>
                  <a:lnTo>
                    <a:pt x="12378" y="7630"/>
                  </a:lnTo>
                  <a:lnTo>
                    <a:pt x="12102" y="6655"/>
                  </a:lnTo>
                  <a:lnTo>
                    <a:pt x="11827" y="5680"/>
                  </a:lnTo>
                  <a:lnTo>
                    <a:pt x="11509" y="4705"/>
                  </a:lnTo>
                  <a:lnTo>
                    <a:pt x="11191" y="3752"/>
                  </a:lnTo>
                  <a:lnTo>
                    <a:pt x="10852" y="2798"/>
                  </a:lnTo>
                  <a:lnTo>
                    <a:pt x="10492" y="1844"/>
                  </a:lnTo>
                  <a:lnTo>
                    <a:pt x="10131" y="912"/>
                  </a:lnTo>
                  <a:lnTo>
                    <a:pt x="97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628;p40">
              <a:extLst>
                <a:ext uri="{FF2B5EF4-FFF2-40B4-BE49-F238E27FC236}">
                  <a16:creationId xmlns:a16="http://schemas.microsoft.com/office/drawing/2014/main" id="{F3AEA8F0-B20D-10BC-2179-8859DC4F2734}"/>
                </a:ext>
              </a:extLst>
            </p:cNvPr>
            <p:cNvSpPr/>
            <p:nvPr/>
          </p:nvSpPr>
          <p:spPr>
            <a:xfrm>
              <a:off x="9272225" y="2559600"/>
              <a:ext cx="357150" cy="1053925"/>
            </a:xfrm>
            <a:custGeom>
              <a:avLst/>
              <a:gdLst/>
              <a:ahLst/>
              <a:cxnLst/>
              <a:rect l="l" t="t" r="r" b="b"/>
              <a:pathLst>
                <a:path w="14286" h="42157" extrusionOk="0">
                  <a:moveTo>
                    <a:pt x="0" y="0"/>
                  </a:moveTo>
                  <a:lnTo>
                    <a:pt x="0" y="7736"/>
                  </a:lnTo>
                  <a:lnTo>
                    <a:pt x="361" y="8033"/>
                  </a:lnTo>
                  <a:lnTo>
                    <a:pt x="700" y="8351"/>
                  </a:lnTo>
                  <a:lnTo>
                    <a:pt x="1039" y="8669"/>
                  </a:lnTo>
                  <a:lnTo>
                    <a:pt x="1357" y="9008"/>
                  </a:lnTo>
                  <a:lnTo>
                    <a:pt x="1653" y="9347"/>
                  </a:lnTo>
                  <a:lnTo>
                    <a:pt x="1950" y="9707"/>
                  </a:lnTo>
                  <a:lnTo>
                    <a:pt x="2247" y="10068"/>
                  </a:lnTo>
                  <a:lnTo>
                    <a:pt x="2501" y="10428"/>
                  </a:lnTo>
                  <a:lnTo>
                    <a:pt x="2777" y="10809"/>
                  </a:lnTo>
                  <a:lnTo>
                    <a:pt x="3031" y="11191"/>
                  </a:lnTo>
                  <a:lnTo>
                    <a:pt x="3264" y="11594"/>
                  </a:lnTo>
                  <a:lnTo>
                    <a:pt x="3497" y="11996"/>
                  </a:lnTo>
                  <a:lnTo>
                    <a:pt x="3921" y="12823"/>
                  </a:lnTo>
                  <a:lnTo>
                    <a:pt x="4303" y="13671"/>
                  </a:lnTo>
                  <a:lnTo>
                    <a:pt x="4642" y="14540"/>
                  </a:lnTo>
                  <a:lnTo>
                    <a:pt x="4960" y="15409"/>
                  </a:lnTo>
                  <a:lnTo>
                    <a:pt x="5214" y="16320"/>
                  </a:lnTo>
                  <a:lnTo>
                    <a:pt x="5426" y="17231"/>
                  </a:lnTo>
                  <a:lnTo>
                    <a:pt x="5617" y="18143"/>
                  </a:lnTo>
                  <a:lnTo>
                    <a:pt x="5765" y="19075"/>
                  </a:lnTo>
                  <a:lnTo>
                    <a:pt x="5871" y="20008"/>
                  </a:lnTo>
                  <a:lnTo>
                    <a:pt x="5935" y="20940"/>
                  </a:lnTo>
                  <a:lnTo>
                    <a:pt x="5977" y="22064"/>
                  </a:lnTo>
                  <a:lnTo>
                    <a:pt x="5977" y="23187"/>
                  </a:lnTo>
                  <a:lnTo>
                    <a:pt x="5935" y="24310"/>
                  </a:lnTo>
                  <a:lnTo>
                    <a:pt x="5850" y="25434"/>
                  </a:lnTo>
                  <a:lnTo>
                    <a:pt x="5723" y="26557"/>
                  </a:lnTo>
                  <a:lnTo>
                    <a:pt x="5596" y="27680"/>
                  </a:lnTo>
                  <a:lnTo>
                    <a:pt x="5405" y="28804"/>
                  </a:lnTo>
                  <a:lnTo>
                    <a:pt x="5214" y="29906"/>
                  </a:lnTo>
                  <a:lnTo>
                    <a:pt x="9856" y="42156"/>
                  </a:lnTo>
                  <a:lnTo>
                    <a:pt x="10258" y="40842"/>
                  </a:lnTo>
                  <a:lnTo>
                    <a:pt x="10682" y="39528"/>
                  </a:lnTo>
                  <a:lnTo>
                    <a:pt x="11530" y="36921"/>
                  </a:lnTo>
                  <a:lnTo>
                    <a:pt x="11954" y="35607"/>
                  </a:lnTo>
                  <a:lnTo>
                    <a:pt x="12357" y="34293"/>
                  </a:lnTo>
                  <a:lnTo>
                    <a:pt x="12738" y="32958"/>
                  </a:lnTo>
                  <a:lnTo>
                    <a:pt x="13099" y="31622"/>
                  </a:lnTo>
                  <a:lnTo>
                    <a:pt x="13310" y="30648"/>
                  </a:lnTo>
                  <a:lnTo>
                    <a:pt x="13522" y="29673"/>
                  </a:lnTo>
                  <a:lnTo>
                    <a:pt x="13713" y="28698"/>
                  </a:lnTo>
                  <a:lnTo>
                    <a:pt x="13862" y="27701"/>
                  </a:lnTo>
                  <a:lnTo>
                    <a:pt x="13989" y="26705"/>
                  </a:lnTo>
                  <a:lnTo>
                    <a:pt x="14095" y="25709"/>
                  </a:lnTo>
                  <a:lnTo>
                    <a:pt x="14179" y="24713"/>
                  </a:lnTo>
                  <a:lnTo>
                    <a:pt x="14243" y="23696"/>
                  </a:lnTo>
                  <a:lnTo>
                    <a:pt x="14285" y="22700"/>
                  </a:lnTo>
                  <a:lnTo>
                    <a:pt x="14285" y="21682"/>
                  </a:lnTo>
                  <a:lnTo>
                    <a:pt x="14285" y="20686"/>
                  </a:lnTo>
                  <a:lnTo>
                    <a:pt x="14264" y="19669"/>
                  </a:lnTo>
                  <a:lnTo>
                    <a:pt x="14222" y="18651"/>
                  </a:lnTo>
                  <a:lnTo>
                    <a:pt x="14137" y="17634"/>
                  </a:lnTo>
                  <a:lnTo>
                    <a:pt x="14052" y="16638"/>
                  </a:lnTo>
                  <a:lnTo>
                    <a:pt x="13946" y="15621"/>
                  </a:lnTo>
                  <a:lnTo>
                    <a:pt x="13819" y="14603"/>
                  </a:lnTo>
                  <a:lnTo>
                    <a:pt x="13671" y="13607"/>
                  </a:lnTo>
                  <a:lnTo>
                    <a:pt x="13501" y="12590"/>
                  </a:lnTo>
                  <a:lnTo>
                    <a:pt x="13310" y="11594"/>
                  </a:lnTo>
                  <a:lnTo>
                    <a:pt x="13099" y="10598"/>
                  </a:lnTo>
                  <a:lnTo>
                    <a:pt x="12887" y="9601"/>
                  </a:lnTo>
                  <a:lnTo>
                    <a:pt x="12632" y="8605"/>
                  </a:lnTo>
                  <a:lnTo>
                    <a:pt x="12378" y="7630"/>
                  </a:lnTo>
                  <a:lnTo>
                    <a:pt x="12102" y="6655"/>
                  </a:lnTo>
                  <a:lnTo>
                    <a:pt x="11827" y="5680"/>
                  </a:lnTo>
                  <a:lnTo>
                    <a:pt x="11509" y="4705"/>
                  </a:lnTo>
                  <a:lnTo>
                    <a:pt x="11191" y="3752"/>
                  </a:lnTo>
                  <a:lnTo>
                    <a:pt x="10852" y="2798"/>
                  </a:lnTo>
                  <a:lnTo>
                    <a:pt x="10492" y="1844"/>
                  </a:lnTo>
                  <a:lnTo>
                    <a:pt x="10131" y="912"/>
                  </a:lnTo>
                  <a:lnTo>
                    <a:pt x="9750"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629;p40">
              <a:extLst>
                <a:ext uri="{FF2B5EF4-FFF2-40B4-BE49-F238E27FC236}">
                  <a16:creationId xmlns:a16="http://schemas.microsoft.com/office/drawing/2014/main" id="{053857AC-EF0F-543C-6D48-CA7236F523A2}"/>
                </a:ext>
              </a:extLst>
            </p:cNvPr>
            <p:cNvSpPr/>
            <p:nvPr/>
          </p:nvSpPr>
          <p:spPr>
            <a:xfrm>
              <a:off x="9505900" y="4081900"/>
              <a:ext cx="399000" cy="385225"/>
            </a:xfrm>
            <a:custGeom>
              <a:avLst/>
              <a:gdLst/>
              <a:ahLst/>
              <a:cxnLst/>
              <a:rect l="l" t="t" r="r" b="b"/>
              <a:pathLst>
                <a:path w="15960" h="15409" extrusionOk="0">
                  <a:moveTo>
                    <a:pt x="0" y="0"/>
                  </a:moveTo>
                  <a:lnTo>
                    <a:pt x="0" y="615"/>
                  </a:lnTo>
                  <a:lnTo>
                    <a:pt x="21" y="1208"/>
                  </a:lnTo>
                  <a:lnTo>
                    <a:pt x="64" y="1823"/>
                  </a:lnTo>
                  <a:lnTo>
                    <a:pt x="127" y="2437"/>
                  </a:lnTo>
                  <a:lnTo>
                    <a:pt x="212" y="3031"/>
                  </a:lnTo>
                  <a:lnTo>
                    <a:pt x="318" y="3646"/>
                  </a:lnTo>
                  <a:lnTo>
                    <a:pt x="551" y="4875"/>
                  </a:lnTo>
                  <a:lnTo>
                    <a:pt x="827" y="6083"/>
                  </a:lnTo>
                  <a:lnTo>
                    <a:pt x="1102" y="7312"/>
                  </a:lnTo>
                  <a:lnTo>
                    <a:pt x="1399" y="8541"/>
                  </a:lnTo>
                  <a:lnTo>
                    <a:pt x="1632" y="9771"/>
                  </a:lnTo>
                  <a:lnTo>
                    <a:pt x="2395" y="10364"/>
                  </a:lnTo>
                  <a:lnTo>
                    <a:pt x="3158" y="10936"/>
                  </a:lnTo>
                  <a:lnTo>
                    <a:pt x="3963" y="11487"/>
                  </a:lnTo>
                  <a:lnTo>
                    <a:pt x="4769" y="11996"/>
                  </a:lnTo>
                  <a:lnTo>
                    <a:pt x="5595" y="12462"/>
                  </a:lnTo>
                  <a:lnTo>
                    <a:pt x="6443" y="12908"/>
                  </a:lnTo>
                  <a:lnTo>
                    <a:pt x="7312" y="13331"/>
                  </a:lnTo>
                  <a:lnTo>
                    <a:pt x="8202" y="13692"/>
                  </a:lnTo>
                  <a:lnTo>
                    <a:pt x="9093" y="14052"/>
                  </a:lnTo>
                  <a:lnTo>
                    <a:pt x="10004" y="14349"/>
                  </a:lnTo>
                  <a:lnTo>
                    <a:pt x="10915" y="14624"/>
                  </a:lnTo>
                  <a:lnTo>
                    <a:pt x="11848" y="14857"/>
                  </a:lnTo>
                  <a:lnTo>
                    <a:pt x="12802" y="15048"/>
                  </a:lnTo>
                  <a:lnTo>
                    <a:pt x="13734" y="15218"/>
                  </a:lnTo>
                  <a:lnTo>
                    <a:pt x="14688" y="15324"/>
                  </a:lnTo>
                  <a:lnTo>
                    <a:pt x="15642" y="15408"/>
                  </a:lnTo>
                  <a:lnTo>
                    <a:pt x="15960" y="10936"/>
                  </a:lnTo>
                  <a:lnTo>
                    <a:pt x="15472" y="10915"/>
                  </a:lnTo>
                  <a:lnTo>
                    <a:pt x="14985" y="10852"/>
                  </a:lnTo>
                  <a:lnTo>
                    <a:pt x="14391" y="10788"/>
                  </a:lnTo>
                  <a:lnTo>
                    <a:pt x="13776" y="10682"/>
                  </a:lnTo>
                  <a:lnTo>
                    <a:pt x="13183" y="10555"/>
                  </a:lnTo>
                  <a:lnTo>
                    <a:pt x="12611" y="10428"/>
                  </a:lnTo>
                  <a:lnTo>
                    <a:pt x="12017" y="10258"/>
                  </a:lnTo>
                  <a:lnTo>
                    <a:pt x="11445" y="10089"/>
                  </a:lnTo>
                  <a:lnTo>
                    <a:pt x="10873" y="9898"/>
                  </a:lnTo>
                  <a:lnTo>
                    <a:pt x="10301" y="9686"/>
                  </a:lnTo>
                  <a:lnTo>
                    <a:pt x="9750" y="9453"/>
                  </a:lnTo>
                  <a:lnTo>
                    <a:pt x="9177" y="9198"/>
                  </a:lnTo>
                  <a:lnTo>
                    <a:pt x="8647" y="8923"/>
                  </a:lnTo>
                  <a:lnTo>
                    <a:pt x="8096" y="8647"/>
                  </a:lnTo>
                  <a:lnTo>
                    <a:pt x="7588" y="8351"/>
                  </a:lnTo>
                  <a:lnTo>
                    <a:pt x="7058" y="8033"/>
                  </a:lnTo>
                  <a:lnTo>
                    <a:pt x="6549" y="7715"/>
                  </a:lnTo>
                  <a:lnTo>
                    <a:pt x="6062" y="7355"/>
                  </a:lnTo>
                  <a:lnTo>
                    <a:pt x="5574" y="6994"/>
                  </a:lnTo>
                  <a:lnTo>
                    <a:pt x="5087" y="6613"/>
                  </a:lnTo>
                  <a:lnTo>
                    <a:pt x="4642" y="6231"/>
                  </a:lnTo>
                  <a:lnTo>
                    <a:pt x="4197" y="5829"/>
                  </a:lnTo>
                  <a:lnTo>
                    <a:pt x="3752" y="5405"/>
                  </a:lnTo>
                  <a:lnTo>
                    <a:pt x="3328" y="4981"/>
                  </a:lnTo>
                  <a:lnTo>
                    <a:pt x="2925" y="4536"/>
                  </a:lnTo>
                  <a:lnTo>
                    <a:pt x="2522" y="4069"/>
                  </a:lnTo>
                  <a:lnTo>
                    <a:pt x="2162" y="3603"/>
                  </a:lnTo>
                  <a:lnTo>
                    <a:pt x="1802" y="3137"/>
                  </a:lnTo>
                  <a:lnTo>
                    <a:pt x="1441" y="2628"/>
                  </a:lnTo>
                  <a:lnTo>
                    <a:pt x="1123" y="2120"/>
                  </a:lnTo>
                  <a:lnTo>
                    <a:pt x="805" y="1611"/>
                  </a:lnTo>
                  <a:lnTo>
                    <a:pt x="530" y="1081"/>
                  </a:lnTo>
                  <a:lnTo>
                    <a:pt x="254" y="551"/>
                  </a:lnTo>
                  <a:lnTo>
                    <a:pt x="0" y="0"/>
                  </a:lnTo>
                  <a:close/>
                </a:path>
              </a:pathLst>
            </a:custGeom>
            <a:solidFill>
              <a:srgbClr val="BC0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630;p40">
              <a:extLst>
                <a:ext uri="{FF2B5EF4-FFF2-40B4-BE49-F238E27FC236}">
                  <a16:creationId xmlns:a16="http://schemas.microsoft.com/office/drawing/2014/main" id="{590ADD68-BF3B-4E4D-8790-6D0F5CDB6451}"/>
                </a:ext>
              </a:extLst>
            </p:cNvPr>
            <p:cNvSpPr/>
            <p:nvPr/>
          </p:nvSpPr>
          <p:spPr>
            <a:xfrm>
              <a:off x="8512925" y="4825825"/>
              <a:ext cx="132500" cy="82675"/>
            </a:xfrm>
            <a:custGeom>
              <a:avLst/>
              <a:gdLst/>
              <a:ahLst/>
              <a:cxnLst/>
              <a:rect l="l" t="t" r="r" b="b"/>
              <a:pathLst>
                <a:path w="5300" h="3307" extrusionOk="0">
                  <a:moveTo>
                    <a:pt x="2247" y="0"/>
                  </a:moveTo>
                  <a:lnTo>
                    <a:pt x="1951" y="21"/>
                  </a:lnTo>
                  <a:lnTo>
                    <a:pt x="1654" y="85"/>
                  </a:lnTo>
                  <a:lnTo>
                    <a:pt x="1378" y="191"/>
                  </a:lnTo>
                  <a:lnTo>
                    <a:pt x="1124" y="339"/>
                  </a:lnTo>
                  <a:lnTo>
                    <a:pt x="870" y="509"/>
                  </a:lnTo>
                  <a:lnTo>
                    <a:pt x="679" y="721"/>
                  </a:lnTo>
                  <a:lnTo>
                    <a:pt x="488" y="954"/>
                  </a:lnTo>
                  <a:lnTo>
                    <a:pt x="340" y="1229"/>
                  </a:lnTo>
                  <a:lnTo>
                    <a:pt x="85" y="1802"/>
                  </a:lnTo>
                  <a:lnTo>
                    <a:pt x="43" y="1950"/>
                  </a:lnTo>
                  <a:lnTo>
                    <a:pt x="1" y="2077"/>
                  </a:lnTo>
                  <a:lnTo>
                    <a:pt x="1" y="2204"/>
                  </a:lnTo>
                  <a:lnTo>
                    <a:pt x="1" y="2332"/>
                  </a:lnTo>
                  <a:lnTo>
                    <a:pt x="22" y="2459"/>
                  </a:lnTo>
                  <a:lnTo>
                    <a:pt x="64" y="2586"/>
                  </a:lnTo>
                  <a:lnTo>
                    <a:pt x="107" y="2713"/>
                  </a:lnTo>
                  <a:lnTo>
                    <a:pt x="170" y="2819"/>
                  </a:lnTo>
                  <a:lnTo>
                    <a:pt x="234" y="2925"/>
                  </a:lnTo>
                  <a:lnTo>
                    <a:pt x="340" y="3010"/>
                  </a:lnTo>
                  <a:lnTo>
                    <a:pt x="425" y="3095"/>
                  </a:lnTo>
                  <a:lnTo>
                    <a:pt x="530" y="3179"/>
                  </a:lnTo>
                  <a:lnTo>
                    <a:pt x="658" y="3222"/>
                  </a:lnTo>
                  <a:lnTo>
                    <a:pt x="785" y="3264"/>
                  </a:lnTo>
                  <a:lnTo>
                    <a:pt x="912" y="3285"/>
                  </a:lnTo>
                  <a:lnTo>
                    <a:pt x="1060" y="3306"/>
                  </a:lnTo>
                  <a:lnTo>
                    <a:pt x="5299" y="3306"/>
                  </a:lnTo>
                  <a:lnTo>
                    <a:pt x="39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631;p40">
              <a:extLst>
                <a:ext uri="{FF2B5EF4-FFF2-40B4-BE49-F238E27FC236}">
                  <a16:creationId xmlns:a16="http://schemas.microsoft.com/office/drawing/2014/main" id="{C4D5A8B3-B207-4641-BDC2-CF9064BD9908}"/>
                </a:ext>
              </a:extLst>
            </p:cNvPr>
            <p:cNvSpPr/>
            <p:nvPr/>
          </p:nvSpPr>
          <p:spPr>
            <a:xfrm>
              <a:off x="8598775" y="2940025"/>
              <a:ext cx="660750" cy="1977475"/>
            </a:xfrm>
            <a:custGeom>
              <a:avLst/>
              <a:gdLst/>
              <a:ahLst/>
              <a:cxnLst/>
              <a:rect l="l" t="t" r="r" b="b"/>
              <a:pathLst>
                <a:path w="26430" h="79099" extrusionOk="0">
                  <a:moveTo>
                    <a:pt x="7715" y="1"/>
                  </a:moveTo>
                  <a:lnTo>
                    <a:pt x="8181" y="69053"/>
                  </a:lnTo>
                  <a:lnTo>
                    <a:pt x="4493" y="74648"/>
                  </a:lnTo>
                  <a:lnTo>
                    <a:pt x="0" y="74648"/>
                  </a:lnTo>
                  <a:lnTo>
                    <a:pt x="191" y="76873"/>
                  </a:lnTo>
                  <a:lnTo>
                    <a:pt x="233" y="77128"/>
                  </a:lnTo>
                  <a:lnTo>
                    <a:pt x="297" y="77403"/>
                  </a:lnTo>
                  <a:lnTo>
                    <a:pt x="382" y="77636"/>
                  </a:lnTo>
                  <a:lnTo>
                    <a:pt x="509" y="77870"/>
                  </a:lnTo>
                  <a:lnTo>
                    <a:pt x="657" y="78081"/>
                  </a:lnTo>
                  <a:lnTo>
                    <a:pt x="827" y="78272"/>
                  </a:lnTo>
                  <a:lnTo>
                    <a:pt x="1017" y="78442"/>
                  </a:lnTo>
                  <a:lnTo>
                    <a:pt x="1208" y="78590"/>
                  </a:lnTo>
                  <a:lnTo>
                    <a:pt x="1441" y="78717"/>
                  </a:lnTo>
                  <a:lnTo>
                    <a:pt x="1675" y="78823"/>
                  </a:lnTo>
                  <a:lnTo>
                    <a:pt x="1908" y="78908"/>
                  </a:lnTo>
                  <a:lnTo>
                    <a:pt x="2162" y="78950"/>
                  </a:lnTo>
                  <a:lnTo>
                    <a:pt x="2416" y="78972"/>
                  </a:lnTo>
                  <a:lnTo>
                    <a:pt x="2671" y="78972"/>
                  </a:lnTo>
                  <a:lnTo>
                    <a:pt x="2946" y="78929"/>
                  </a:lnTo>
                  <a:lnTo>
                    <a:pt x="3222" y="78844"/>
                  </a:lnTo>
                  <a:lnTo>
                    <a:pt x="4769" y="78315"/>
                  </a:lnTo>
                  <a:lnTo>
                    <a:pt x="5066" y="78484"/>
                  </a:lnTo>
                  <a:lnTo>
                    <a:pt x="5384" y="78654"/>
                  </a:lnTo>
                  <a:lnTo>
                    <a:pt x="5701" y="78781"/>
                  </a:lnTo>
                  <a:lnTo>
                    <a:pt x="6019" y="78887"/>
                  </a:lnTo>
                  <a:lnTo>
                    <a:pt x="6358" y="78972"/>
                  </a:lnTo>
                  <a:lnTo>
                    <a:pt x="6698" y="79035"/>
                  </a:lnTo>
                  <a:lnTo>
                    <a:pt x="7058" y="79078"/>
                  </a:lnTo>
                  <a:lnTo>
                    <a:pt x="7397" y="79099"/>
                  </a:lnTo>
                  <a:lnTo>
                    <a:pt x="15620" y="79099"/>
                  </a:lnTo>
                  <a:lnTo>
                    <a:pt x="15896" y="79078"/>
                  </a:lnTo>
                  <a:lnTo>
                    <a:pt x="16172" y="79056"/>
                  </a:lnTo>
                  <a:lnTo>
                    <a:pt x="16447" y="78993"/>
                  </a:lnTo>
                  <a:lnTo>
                    <a:pt x="16701" y="78929"/>
                  </a:lnTo>
                  <a:lnTo>
                    <a:pt x="16956" y="78844"/>
                  </a:lnTo>
                  <a:lnTo>
                    <a:pt x="17189" y="78738"/>
                  </a:lnTo>
                  <a:lnTo>
                    <a:pt x="17422" y="78611"/>
                  </a:lnTo>
                  <a:lnTo>
                    <a:pt x="17655" y="78463"/>
                  </a:lnTo>
                  <a:lnTo>
                    <a:pt x="17867" y="78315"/>
                  </a:lnTo>
                  <a:lnTo>
                    <a:pt x="18058" y="78145"/>
                  </a:lnTo>
                  <a:lnTo>
                    <a:pt x="18249" y="77954"/>
                  </a:lnTo>
                  <a:lnTo>
                    <a:pt x="18439" y="77742"/>
                  </a:lnTo>
                  <a:lnTo>
                    <a:pt x="18588" y="77530"/>
                  </a:lnTo>
                  <a:lnTo>
                    <a:pt x="18736" y="77297"/>
                  </a:lnTo>
                  <a:lnTo>
                    <a:pt x="18863" y="77064"/>
                  </a:lnTo>
                  <a:lnTo>
                    <a:pt x="18969" y="76810"/>
                  </a:lnTo>
                  <a:lnTo>
                    <a:pt x="19096" y="76471"/>
                  </a:lnTo>
                  <a:lnTo>
                    <a:pt x="19181" y="76110"/>
                  </a:lnTo>
                  <a:lnTo>
                    <a:pt x="19224" y="75750"/>
                  </a:lnTo>
                  <a:lnTo>
                    <a:pt x="19224" y="75390"/>
                  </a:lnTo>
                  <a:lnTo>
                    <a:pt x="19202" y="75029"/>
                  </a:lnTo>
                  <a:lnTo>
                    <a:pt x="19139" y="74669"/>
                  </a:lnTo>
                  <a:lnTo>
                    <a:pt x="19033" y="74309"/>
                  </a:lnTo>
                  <a:lnTo>
                    <a:pt x="18884" y="73970"/>
                  </a:lnTo>
                  <a:lnTo>
                    <a:pt x="17528" y="71002"/>
                  </a:lnTo>
                  <a:lnTo>
                    <a:pt x="17316" y="70557"/>
                  </a:lnTo>
                  <a:lnTo>
                    <a:pt x="17146" y="70070"/>
                  </a:lnTo>
                  <a:lnTo>
                    <a:pt x="17019" y="69604"/>
                  </a:lnTo>
                  <a:lnTo>
                    <a:pt x="16892" y="69116"/>
                  </a:lnTo>
                  <a:lnTo>
                    <a:pt x="16829" y="68629"/>
                  </a:lnTo>
                  <a:lnTo>
                    <a:pt x="16765" y="68120"/>
                  </a:lnTo>
                  <a:lnTo>
                    <a:pt x="16744" y="67633"/>
                  </a:lnTo>
                  <a:lnTo>
                    <a:pt x="16744" y="67124"/>
                  </a:lnTo>
                  <a:lnTo>
                    <a:pt x="16829" y="66001"/>
                  </a:lnTo>
                  <a:lnTo>
                    <a:pt x="16913" y="64877"/>
                  </a:lnTo>
                  <a:lnTo>
                    <a:pt x="17041" y="63775"/>
                  </a:lnTo>
                  <a:lnTo>
                    <a:pt x="17168" y="62673"/>
                  </a:lnTo>
                  <a:lnTo>
                    <a:pt x="17337" y="61592"/>
                  </a:lnTo>
                  <a:lnTo>
                    <a:pt x="17507" y="60511"/>
                  </a:lnTo>
                  <a:lnTo>
                    <a:pt x="17888" y="58349"/>
                  </a:lnTo>
                  <a:lnTo>
                    <a:pt x="18312" y="56188"/>
                  </a:lnTo>
                  <a:lnTo>
                    <a:pt x="18757" y="54005"/>
                  </a:lnTo>
                  <a:lnTo>
                    <a:pt x="19181" y="51821"/>
                  </a:lnTo>
                  <a:lnTo>
                    <a:pt x="19584" y="49575"/>
                  </a:lnTo>
                  <a:lnTo>
                    <a:pt x="19775" y="48430"/>
                  </a:lnTo>
                  <a:lnTo>
                    <a:pt x="19944" y="47265"/>
                  </a:lnTo>
                  <a:lnTo>
                    <a:pt x="20114" y="46099"/>
                  </a:lnTo>
                  <a:lnTo>
                    <a:pt x="20241" y="44912"/>
                  </a:lnTo>
                  <a:lnTo>
                    <a:pt x="20368" y="43683"/>
                  </a:lnTo>
                  <a:lnTo>
                    <a:pt x="20453" y="42454"/>
                  </a:lnTo>
                  <a:lnTo>
                    <a:pt x="20516" y="41182"/>
                  </a:lnTo>
                  <a:lnTo>
                    <a:pt x="20559" y="39910"/>
                  </a:lnTo>
                  <a:lnTo>
                    <a:pt x="20580" y="38575"/>
                  </a:lnTo>
                  <a:lnTo>
                    <a:pt x="20538" y="37240"/>
                  </a:lnTo>
                  <a:lnTo>
                    <a:pt x="20474" y="35862"/>
                  </a:lnTo>
                  <a:lnTo>
                    <a:pt x="20389" y="34442"/>
                  </a:lnTo>
                  <a:lnTo>
                    <a:pt x="20241" y="33001"/>
                  </a:lnTo>
                  <a:lnTo>
                    <a:pt x="20050" y="31517"/>
                  </a:lnTo>
                  <a:lnTo>
                    <a:pt x="19817" y="29991"/>
                  </a:lnTo>
                  <a:lnTo>
                    <a:pt x="19541" y="28423"/>
                  </a:lnTo>
                  <a:lnTo>
                    <a:pt x="20177" y="26070"/>
                  </a:lnTo>
                  <a:lnTo>
                    <a:pt x="20834" y="23654"/>
                  </a:lnTo>
                  <a:lnTo>
                    <a:pt x="21449" y="21195"/>
                  </a:lnTo>
                  <a:lnTo>
                    <a:pt x="22064" y="18758"/>
                  </a:lnTo>
                  <a:lnTo>
                    <a:pt x="23229" y="13989"/>
                  </a:lnTo>
                  <a:lnTo>
                    <a:pt x="24268" y="9560"/>
                  </a:lnTo>
                  <a:lnTo>
                    <a:pt x="25158" y="5723"/>
                  </a:lnTo>
                  <a:lnTo>
                    <a:pt x="25836" y="2693"/>
                  </a:lnTo>
                  <a:lnTo>
                    <a:pt x="264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632;p40">
              <a:extLst>
                <a:ext uri="{FF2B5EF4-FFF2-40B4-BE49-F238E27FC236}">
                  <a16:creationId xmlns:a16="http://schemas.microsoft.com/office/drawing/2014/main" id="{735F7C09-9818-08D0-669C-A5A70D4A6E37}"/>
                </a:ext>
              </a:extLst>
            </p:cNvPr>
            <p:cNvSpPr/>
            <p:nvPr/>
          </p:nvSpPr>
          <p:spPr>
            <a:xfrm>
              <a:off x="8791625" y="2940025"/>
              <a:ext cx="467900" cy="298350"/>
            </a:xfrm>
            <a:custGeom>
              <a:avLst/>
              <a:gdLst/>
              <a:ahLst/>
              <a:cxnLst/>
              <a:rect l="l" t="t" r="r" b="b"/>
              <a:pathLst>
                <a:path w="18716" h="11934" extrusionOk="0">
                  <a:moveTo>
                    <a:pt x="1" y="1"/>
                  </a:moveTo>
                  <a:lnTo>
                    <a:pt x="65" y="9369"/>
                  </a:lnTo>
                  <a:lnTo>
                    <a:pt x="743" y="9793"/>
                  </a:lnTo>
                  <a:lnTo>
                    <a:pt x="1442" y="10153"/>
                  </a:lnTo>
                  <a:lnTo>
                    <a:pt x="2142" y="10492"/>
                  </a:lnTo>
                  <a:lnTo>
                    <a:pt x="2862" y="10789"/>
                  </a:lnTo>
                  <a:lnTo>
                    <a:pt x="3562" y="11043"/>
                  </a:lnTo>
                  <a:lnTo>
                    <a:pt x="4261" y="11255"/>
                  </a:lnTo>
                  <a:lnTo>
                    <a:pt x="4960" y="11425"/>
                  </a:lnTo>
                  <a:lnTo>
                    <a:pt x="5660" y="11594"/>
                  </a:lnTo>
                  <a:lnTo>
                    <a:pt x="6359" y="11700"/>
                  </a:lnTo>
                  <a:lnTo>
                    <a:pt x="7059" y="11806"/>
                  </a:lnTo>
                  <a:lnTo>
                    <a:pt x="7716" y="11870"/>
                  </a:lnTo>
                  <a:lnTo>
                    <a:pt x="8394" y="11912"/>
                  </a:lnTo>
                  <a:lnTo>
                    <a:pt x="9051" y="11933"/>
                  </a:lnTo>
                  <a:lnTo>
                    <a:pt x="9666" y="11933"/>
                  </a:lnTo>
                  <a:lnTo>
                    <a:pt x="10301" y="11912"/>
                  </a:lnTo>
                  <a:lnTo>
                    <a:pt x="10895" y="11891"/>
                  </a:lnTo>
                  <a:lnTo>
                    <a:pt x="11467" y="11849"/>
                  </a:lnTo>
                  <a:lnTo>
                    <a:pt x="12018" y="11785"/>
                  </a:lnTo>
                  <a:lnTo>
                    <a:pt x="13057" y="11637"/>
                  </a:lnTo>
                  <a:lnTo>
                    <a:pt x="13968" y="11488"/>
                  </a:lnTo>
                  <a:lnTo>
                    <a:pt x="14752" y="11319"/>
                  </a:lnTo>
                  <a:lnTo>
                    <a:pt x="15388" y="11149"/>
                  </a:lnTo>
                  <a:lnTo>
                    <a:pt x="15854" y="11022"/>
                  </a:lnTo>
                  <a:lnTo>
                    <a:pt x="16257" y="10895"/>
                  </a:lnTo>
                  <a:lnTo>
                    <a:pt x="18716"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633;p40">
              <a:extLst>
                <a:ext uri="{FF2B5EF4-FFF2-40B4-BE49-F238E27FC236}">
                  <a16:creationId xmlns:a16="http://schemas.microsoft.com/office/drawing/2014/main" id="{AA6F8CD9-795A-B5C5-E161-4D8989A71078}"/>
                </a:ext>
              </a:extLst>
            </p:cNvPr>
            <p:cNvSpPr/>
            <p:nvPr/>
          </p:nvSpPr>
          <p:spPr>
            <a:xfrm>
              <a:off x="10024625" y="4825825"/>
              <a:ext cx="132500" cy="82675"/>
            </a:xfrm>
            <a:custGeom>
              <a:avLst/>
              <a:gdLst/>
              <a:ahLst/>
              <a:cxnLst/>
              <a:rect l="l" t="t" r="r" b="b"/>
              <a:pathLst>
                <a:path w="5300" h="3307" extrusionOk="0">
                  <a:moveTo>
                    <a:pt x="1399" y="0"/>
                  </a:moveTo>
                  <a:lnTo>
                    <a:pt x="0" y="3306"/>
                  </a:lnTo>
                  <a:lnTo>
                    <a:pt x="4239" y="3306"/>
                  </a:lnTo>
                  <a:lnTo>
                    <a:pt x="4388" y="3285"/>
                  </a:lnTo>
                  <a:lnTo>
                    <a:pt x="4515" y="3264"/>
                  </a:lnTo>
                  <a:lnTo>
                    <a:pt x="4642" y="3222"/>
                  </a:lnTo>
                  <a:lnTo>
                    <a:pt x="4748" y="3179"/>
                  </a:lnTo>
                  <a:lnTo>
                    <a:pt x="4875" y="3095"/>
                  </a:lnTo>
                  <a:lnTo>
                    <a:pt x="4960" y="3010"/>
                  </a:lnTo>
                  <a:lnTo>
                    <a:pt x="5045" y="2925"/>
                  </a:lnTo>
                  <a:lnTo>
                    <a:pt x="5130" y="2819"/>
                  </a:lnTo>
                  <a:lnTo>
                    <a:pt x="5193" y="2713"/>
                  </a:lnTo>
                  <a:lnTo>
                    <a:pt x="5236" y="2586"/>
                  </a:lnTo>
                  <a:lnTo>
                    <a:pt x="5278" y="2459"/>
                  </a:lnTo>
                  <a:lnTo>
                    <a:pt x="5299" y="2332"/>
                  </a:lnTo>
                  <a:lnTo>
                    <a:pt x="5299" y="2204"/>
                  </a:lnTo>
                  <a:lnTo>
                    <a:pt x="5278" y="2077"/>
                  </a:lnTo>
                  <a:lnTo>
                    <a:pt x="5257" y="1950"/>
                  </a:lnTo>
                  <a:lnTo>
                    <a:pt x="5214" y="1802"/>
                  </a:lnTo>
                  <a:lnTo>
                    <a:pt x="4939" y="1229"/>
                  </a:lnTo>
                  <a:lnTo>
                    <a:pt x="4790" y="954"/>
                  </a:lnTo>
                  <a:lnTo>
                    <a:pt x="4621" y="721"/>
                  </a:lnTo>
                  <a:lnTo>
                    <a:pt x="4409" y="509"/>
                  </a:lnTo>
                  <a:lnTo>
                    <a:pt x="4176" y="339"/>
                  </a:lnTo>
                  <a:lnTo>
                    <a:pt x="3921" y="191"/>
                  </a:lnTo>
                  <a:lnTo>
                    <a:pt x="3646" y="85"/>
                  </a:lnTo>
                  <a:lnTo>
                    <a:pt x="3349" y="21"/>
                  </a:lnTo>
                  <a:lnTo>
                    <a:pt x="30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634;p40">
              <a:extLst>
                <a:ext uri="{FF2B5EF4-FFF2-40B4-BE49-F238E27FC236}">
                  <a16:creationId xmlns:a16="http://schemas.microsoft.com/office/drawing/2014/main" id="{128DAB90-1562-DE30-1D51-1389E4FC61DE}"/>
                </a:ext>
              </a:extLst>
            </p:cNvPr>
            <p:cNvSpPr/>
            <p:nvPr/>
          </p:nvSpPr>
          <p:spPr>
            <a:xfrm>
              <a:off x="9410525" y="2940025"/>
              <a:ext cx="660225" cy="1977475"/>
            </a:xfrm>
            <a:custGeom>
              <a:avLst/>
              <a:gdLst/>
              <a:ahLst/>
              <a:cxnLst/>
              <a:rect l="l" t="t" r="r" b="b"/>
              <a:pathLst>
                <a:path w="26409" h="79099" extrusionOk="0">
                  <a:moveTo>
                    <a:pt x="0" y="1"/>
                  </a:moveTo>
                  <a:lnTo>
                    <a:pt x="594" y="2693"/>
                  </a:lnTo>
                  <a:lnTo>
                    <a:pt x="1272" y="5723"/>
                  </a:lnTo>
                  <a:lnTo>
                    <a:pt x="2162" y="9560"/>
                  </a:lnTo>
                  <a:lnTo>
                    <a:pt x="3200" y="13989"/>
                  </a:lnTo>
                  <a:lnTo>
                    <a:pt x="4345" y="18758"/>
                  </a:lnTo>
                  <a:lnTo>
                    <a:pt x="4960" y="21195"/>
                  </a:lnTo>
                  <a:lnTo>
                    <a:pt x="5595" y="23654"/>
                  </a:lnTo>
                  <a:lnTo>
                    <a:pt x="6231" y="26070"/>
                  </a:lnTo>
                  <a:lnTo>
                    <a:pt x="6888" y="28423"/>
                  </a:lnTo>
                  <a:lnTo>
                    <a:pt x="6592" y="29991"/>
                  </a:lnTo>
                  <a:lnTo>
                    <a:pt x="6380" y="31517"/>
                  </a:lnTo>
                  <a:lnTo>
                    <a:pt x="6189" y="33001"/>
                  </a:lnTo>
                  <a:lnTo>
                    <a:pt x="6041" y="34442"/>
                  </a:lnTo>
                  <a:lnTo>
                    <a:pt x="5935" y="35862"/>
                  </a:lnTo>
                  <a:lnTo>
                    <a:pt x="5871" y="37240"/>
                  </a:lnTo>
                  <a:lnTo>
                    <a:pt x="5850" y="38575"/>
                  </a:lnTo>
                  <a:lnTo>
                    <a:pt x="5850" y="39910"/>
                  </a:lnTo>
                  <a:lnTo>
                    <a:pt x="5892" y="41182"/>
                  </a:lnTo>
                  <a:lnTo>
                    <a:pt x="5956" y="42454"/>
                  </a:lnTo>
                  <a:lnTo>
                    <a:pt x="6062" y="43683"/>
                  </a:lnTo>
                  <a:lnTo>
                    <a:pt x="6168" y="44912"/>
                  </a:lnTo>
                  <a:lnTo>
                    <a:pt x="6316" y="46099"/>
                  </a:lnTo>
                  <a:lnTo>
                    <a:pt x="6464" y="47265"/>
                  </a:lnTo>
                  <a:lnTo>
                    <a:pt x="6655" y="48430"/>
                  </a:lnTo>
                  <a:lnTo>
                    <a:pt x="6825" y="49575"/>
                  </a:lnTo>
                  <a:lnTo>
                    <a:pt x="7227" y="51821"/>
                  </a:lnTo>
                  <a:lnTo>
                    <a:pt x="7672" y="54005"/>
                  </a:lnTo>
                  <a:lnTo>
                    <a:pt x="8096" y="56188"/>
                  </a:lnTo>
                  <a:lnTo>
                    <a:pt x="8520" y="58349"/>
                  </a:lnTo>
                  <a:lnTo>
                    <a:pt x="8923" y="60511"/>
                  </a:lnTo>
                  <a:lnTo>
                    <a:pt x="9093" y="61592"/>
                  </a:lnTo>
                  <a:lnTo>
                    <a:pt x="9241" y="62673"/>
                  </a:lnTo>
                  <a:lnTo>
                    <a:pt x="9389" y="63775"/>
                  </a:lnTo>
                  <a:lnTo>
                    <a:pt x="9495" y="64877"/>
                  </a:lnTo>
                  <a:lnTo>
                    <a:pt x="9601" y="66001"/>
                  </a:lnTo>
                  <a:lnTo>
                    <a:pt x="9665" y="67124"/>
                  </a:lnTo>
                  <a:lnTo>
                    <a:pt x="9686" y="67633"/>
                  </a:lnTo>
                  <a:lnTo>
                    <a:pt x="9665" y="68120"/>
                  </a:lnTo>
                  <a:lnTo>
                    <a:pt x="9601" y="68629"/>
                  </a:lnTo>
                  <a:lnTo>
                    <a:pt x="9516" y="69116"/>
                  </a:lnTo>
                  <a:lnTo>
                    <a:pt x="9410" y="69604"/>
                  </a:lnTo>
                  <a:lnTo>
                    <a:pt x="9262" y="70070"/>
                  </a:lnTo>
                  <a:lnTo>
                    <a:pt x="9093" y="70557"/>
                  </a:lnTo>
                  <a:lnTo>
                    <a:pt x="8902" y="71002"/>
                  </a:lnTo>
                  <a:lnTo>
                    <a:pt x="7524" y="73970"/>
                  </a:lnTo>
                  <a:lnTo>
                    <a:pt x="7397" y="74309"/>
                  </a:lnTo>
                  <a:lnTo>
                    <a:pt x="7291" y="74669"/>
                  </a:lnTo>
                  <a:lnTo>
                    <a:pt x="7227" y="75029"/>
                  </a:lnTo>
                  <a:lnTo>
                    <a:pt x="7206" y="75390"/>
                  </a:lnTo>
                  <a:lnTo>
                    <a:pt x="7206" y="75750"/>
                  </a:lnTo>
                  <a:lnTo>
                    <a:pt x="7249" y="76110"/>
                  </a:lnTo>
                  <a:lnTo>
                    <a:pt x="7333" y="76471"/>
                  </a:lnTo>
                  <a:lnTo>
                    <a:pt x="7439" y="76810"/>
                  </a:lnTo>
                  <a:lnTo>
                    <a:pt x="7567" y="77064"/>
                  </a:lnTo>
                  <a:lnTo>
                    <a:pt x="7694" y="77297"/>
                  </a:lnTo>
                  <a:lnTo>
                    <a:pt x="7842" y="77530"/>
                  </a:lnTo>
                  <a:lnTo>
                    <a:pt x="7990" y="77742"/>
                  </a:lnTo>
                  <a:lnTo>
                    <a:pt x="8160" y="77954"/>
                  </a:lnTo>
                  <a:lnTo>
                    <a:pt x="8351" y="78145"/>
                  </a:lnTo>
                  <a:lnTo>
                    <a:pt x="8563" y="78315"/>
                  </a:lnTo>
                  <a:lnTo>
                    <a:pt x="8775" y="78463"/>
                  </a:lnTo>
                  <a:lnTo>
                    <a:pt x="8987" y="78611"/>
                  </a:lnTo>
                  <a:lnTo>
                    <a:pt x="9241" y="78738"/>
                  </a:lnTo>
                  <a:lnTo>
                    <a:pt x="9474" y="78844"/>
                  </a:lnTo>
                  <a:lnTo>
                    <a:pt x="9728" y="78929"/>
                  </a:lnTo>
                  <a:lnTo>
                    <a:pt x="9983" y="78993"/>
                  </a:lnTo>
                  <a:lnTo>
                    <a:pt x="10258" y="79056"/>
                  </a:lnTo>
                  <a:lnTo>
                    <a:pt x="10513" y="79078"/>
                  </a:lnTo>
                  <a:lnTo>
                    <a:pt x="10788" y="79099"/>
                  </a:lnTo>
                  <a:lnTo>
                    <a:pt x="19033" y="79099"/>
                  </a:lnTo>
                  <a:lnTo>
                    <a:pt x="19372" y="79078"/>
                  </a:lnTo>
                  <a:lnTo>
                    <a:pt x="19711" y="79035"/>
                  </a:lnTo>
                  <a:lnTo>
                    <a:pt x="20050" y="78972"/>
                  </a:lnTo>
                  <a:lnTo>
                    <a:pt x="20389" y="78887"/>
                  </a:lnTo>
                  <a:lnTo>
                    <a:pt x="20728" y="78781"/>
                  </a:lnTo>
                  <a:lnTo>
                    <a:pt x="21046" y="78654"/>
                  </a:lnTo>
                  <a:lnTo>
                    <a:pt x="21343" y="78484"/>
                  </a:lnTo>
                  <a:lnTo>
                    <a:pt x="21640" y="78315"/>
                  </a:lnTo>
                  <a:lnTo>
                    <a:pt x="23208" y="78844"/>
                  </a:lnTo>
                  <a:lnTo>
                    <a:pt x="23484" y="78929"/>
                  </a:lnTo>
                  <a:lnTo>
                    <a:pt x="23738" y="78972"/>
                  </a:lnTo>
                  <a:lnTo>
                    <a:pt x="24013" y="78972"/>
                  </a:lnTo>
                  <a:lnTo>
                    <a:pt x="24268" y="78950"/>
                  </a:lnTo>
                  <a:lnTo>
                    <a:pt x="24522" y="78908"/>
                  </a:lnTo>
                  <a:lnTo>
                    <a:pt x="24755" y="78823"/>
                  </a:lnTo>
                  <a:lnTo>
                    <a:pt x="24988" y="78717"/>
                  </a:lnTo>
                  <a:lnTo>
                    <a:pt x="25200" y="78590"/>
                  </a:lnTo>
                  <a:lnTo>
                    <a:pt x="25412" y="78442"/>
                  </a:lnTo>
                  <a:lnTo>
                    <a:pt x="25603" y="78272"/>
                  </a:lnTo>
                  <a:lnTo>
                    <a:pt x="25773" y="78081"/>
                  </a:lnTo>
                  <a:lnTo>
                    <a:pt x="25921" y="77870"/>
                  </a:lnTo>
                  <a:lnTo>
                    <a:pt x="26027" y="77636"/>
                  </a:lnTo>
                  <a:lnTo>
                    <a:pt x="26133" y="77403"/>
                  </a:lnTo>
                  <a:lnTo>
                    <a:pt x="26196" y="77128"/>
                  </a:lnTo>
                  <a:lnTo>
                    <a:pt x="26239" y="76873"/>
                  </a:lnTo>
                  <a:lnTo>
                    <a:pt x="26408" y="74648"/>
                  </a:lnTo>
                  <a:lnTo>
                    <a:pt x="21915" y="74648"/>
                  </a:lnTo>
                  <a:lnTo>
                    <a:pt x="18249" y="69053"/>
                  </a:lnTo>
                  <a:lnTo>
                    <a:pt x="18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635;p40">
              <a:extLst>
                <a:ext uri="{FF2B5EF4-FFF2-40B4-BE49-F238E27FC236}">
                  <a16:creationId xmlns:a16="http://schemas.microsoft.com/office/drawing/2014/main" id="{013E78B4-B820-32FA-7D5A-5180C4168A9C}"/>
                </a:ext>
              </a:extLst>
            </p:cNvPr>
            <p:cNvSpPr/>
            <p:nvPr/>
          </p:nvSpPr>
          <p:spPr>
            <a:xfrm>
              <a:off x="9410525" y="2940025"/>
              <a:ext cx="467875" cy="298350"/>
            </a:xfrm>
            <a:custGeom>
              <a:avLst/>
              <a:gdLst/>
              <a:ahLst/>
              <a:cxnLst/>
              <a:rect l="l" t="t" r="r" b="b"/>
              <a:pathLst>
                <a:path w="18715" h="11934" extrusionOk="0">
                  <a:moveTo>
                    <a:pt x="0" y="1"/>
                  </a:moveTo>
                  <a:lnTo>
                    <a:pt x="2459" y="10895"/>
                  </a:lnTo>
                  <a:lnTo>
                    <a:pt x="2861" y="11022"/>
                  </a:lnTo>
                  <a:lnTo>
                    <a:pt x="3328" y="11149"/>
                  </a:lnTo>
                  <a:lnTo>
                    <a:pt x="3963" y="11319"/>
                  </a:lnTo>
                  <a:lnTo>
                    <a:pt x="4748" y="11488"/>
                  </a:lnTo>
                  <a:lnTo>
                    <a:pt x="5659" y="11637"/>
                  </a:lnTo>
                  <a:lnTo>
                    <a:pt x="6698" y="11785"/>
                  </a:lnTo>
                  <a:lnTo>
                    <a:pt x="7249" y="11849"/>
                  </a:lnTo>
                  <a:lnTo>
                    <a:pt x="7821" y="11891"/>
                  </a:lnTo>
                  <a:lnTo>
                    <a:pt x="8414" y="11912"/>
                  </a:lnTo>
                  <a:lnTo>
                    <a:pt x="9029" y="11933"/>
                  </a:lnTo>
                  <a:lnTo>
                    <a:pt x="9665" y="11933"/>
                  </a:lnTo>
                  <a:lnTo>
                    <a:pt x="10322" y="11912"/>
                  </a:lnTo>
                  <a:lnTo>
                    <a:pt x="10979" y="11870"/>
                  </a:lnTo>
                  <a:lnTo>
                    <a:pt x="11657" y="11806"/>
                  </a:lnTo>
                  <a:lnTo>
                    <a:pt x="12356" y="11700"/>
                  </a:lnTo>
                  <a:lnTo>
                    <a:pt x="13035" y="11594"/>
                  </a:lnTo>
                  <a:lnTo>
                    <a:pt x="13734" y="11425"/>
                  </a:lnTo>
                  <a:lnTo>
                    <a:pt x="14455" y="11255"/>
                  </a:lnTo>
                  <a:lnTo>
                    <a:pt x="15154" y="11043"/>
                  </a:lnTo>
                  <a:lnTo>
                    <a:pt x="15854" y="10789"/>
                  </a:lnTo>
                  <a:lnTo>
                    <a:pt x="16553" y="10492"/>
                  </a:lnTo>
                  <a:lnTo>
                    <a:pt x="17274" y="10153"/>
                  </a:lnTo>
                  <a:lnTo>
                    <a:pt x="17952" y="9793"/>
                  </a:lnTo>
                  <a:lnTo>
                    <a:pt x="18651" y="9369"/>
                  </a:lnTo>
                  <a:lnTo>
                    <a:pt x="18715"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636;p40">
              <a:extLst>
                <a:ext uri="{FF2B5EF4-FFF2-40B4-BE49-F238E27FC236}">
                  <a16:creationId xmlns:a16="http://schemas.microsoft.com/office/drawing/2014/main" id="{9766A7E8-126C-42F8-5BF6-6EDAF56C7706}"/>
                </a:ext>
              </a:extLst>
            </p:cNvPr>
            <p:cNvSpPr/>
            <p:nvPr/>
          </p:nvSpPr>
          <p:spPr>
            <a:xfrm>
              <a:off x="8755600" y="2182325"/>
              <a:ext cx="1158850" cy="103350"/>
            </a:xfrm>
            <a:custGeom>
              <a:avLst/>
              <a:gdLst/>
              <a:ahLst/>
              <a:cxnLst/>
              <a:rect l="l" t="t" r="r" b="b"/>
              <a:pathLst>
                <a:path w="46354" h="4134" extrusionOk="0">
                  <a:moveTo>
                    <a:pt x="340" y="1"/>
                  </a:moveTo>
                  <a:lnTo>
                    <a:pt x="1" y="4134"/>
                  </a:lnTo>
                  <a:lnTo>
                    <a:pt x="46353" y="4134"/>
                  </a:lnTo>
                  <a:lnTo>
                    <a:pt x="460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637;p40">
              <a:extLst>
                <a:ext uri="{FF2B5EF4-FFF2-40B4-BE49-F238E27FC236}">
                  <a16:creationId xmlns:a16="http://schemas.microsoft.com/office/drawing/2014/main" id="{49591922-0336-A600-3B48-9F1FA7AEFA60}"/>
                </a:ext>
              </a:extLst>
            </p:cNvPr>
            <p:cNvSpPr/>
            <p:nvPr/>
          </p:nvSpPr>
          <p:spPr>
            <a:xfrm>
              <a:off x="8690950" y="2285650"/>
              <a:ext cx="1288125" cy="874300"/>
            </a:xfrm>
            <a:custGeom>
              <a:avLst/>
              <a:gdLst/>
              <a:ahLst/>
              <a:cxnLst/>
              <a:rect l="l" t="t" r="r" b="b"/>
              <a:pathLst>
                <a:path w="51525" h="34972" extrusionOk="0">
                  <a:moveTo>
                    <a:pt x="2587" y="1"/>
                  </a:moveTo>
                  <a:lnTo>
                    <a:pt x="1" y="31665"/>
                  </a:lnTo>
                  <a:lnTo>
                    <a:pt x="382" y="31898"/>
                  </a:lnTo>
                  <a:lnTo>
                    <a:pt x="806" y="32132"/>
                  </a:lnTo>
                  <a:lnTo>
                    <a:pt x="1230" y="32344"/>
                  </a:lnTo>
                  <a:lnTo>
                    <a:pt x="1654" y="32534"/>
                  </a:lnTo>
                  <a:lnTo>
                    <a:pt x="2523" y="32916"/>
                  </a:lnTo>
                  <a:lnTo>
                    <a:pt x="3434" y="33255"/>
                  </a:lnTo>
                  <a:lnTo>
                    <a:pt x="4367" y="33573"/>
                  </a:lnTo>
                  <a:lnTo>
                    <a:pt x="5321" y="33827"/>
                  </a:lnTo>
                  <a:lnTo>
                    <a:pt x="6296" y="34060"/>
                  </a:lnTo>
                  <a:lnTo>
                    <a:pt x="7271" y="34272"/>
                  </a:lnTo>
                  <a:lnTo>
                    <a:pt x="8267" y="34442"/>
                  </a:lnTo>
                  <a:lnTo>
                    <a:pt x="9263" y="34590"/>
                  </a:lnTo>
                  <a:lnTo>
                    <a:pt x="10259" y="34696"/>
                  </a:lnTo>
                  <a:lnTo>
                    <a:pt x="11234" y="34802"/>
                  </a:lnTo>
                  <a:lnTo>
                    <a:pt x="12230" y="34866"/>
                  </a:lnTo>
                  <a:lnTo>
                    <a:pt x="13184" y="34929"/>
                  </a:lnTo>
                  <a:lnTo>
                    <a:pt x="14138" y="34950"/>
                  </a:lnTo>
                  <a:lnTo>
                    <a:pt x="15070" y="34972"/>
                  </a:lnTo>
                  <a:lnTo>
                    <a:pt x="16872" y="34972"/>
                  </a:lnTo>
                  <a:lnTo>
                    <a:pt x="18525" y="34908"/>
                  </a:lnTo>
                  <a:lnTo>
                    <a:pt x="20009" y="34823"/>
                  </a:lnTo>
                  <a:lnTo>
                    <a:pt x="21301" y="34717"/>
                  </a:lnTo>
                  <a:lnTo>
                    <a:pt x="22361" y="34611"/>
                  </a:lnTo>
                  <a:lnTo>
                    <a:pt x="23145" y="34527"/>
                  </a:lnTo>
                  <a:lnTo>
                    <a:pt x="23824" y="34421"/>
                  </a:lnTo>
                  <a:lnTo>
                    <a:pt x="25752" y="15430"/>
                  </a:lnTo>
                  <a:lnTo>
                    <a:pt x="27681" y="34421"/>
                  </a:lnTo>
                  <a:lnTo>
                    <a:pt x="28359" y="34527"/>
                  </a:lnTo>
                  <a:lnTo>
                    <a:pt x="29165" y="34611"/>
                  </a:lnTo>
                  <a:lnTo>
                    <a:pt x="30224" y="34717"/>
                  </a:lnTo>
                  <a:lnTo>
                    <a:pt x="31517" y="34823"/>
                  </a:lnTo>
                  <a:lnTo>
                    <a:pt x="33001" y="34908"/>
                  </a:lnTo>
                  <a:lnTo>
                    <a:pt x="34654" y="34972"/>
                  </a:lnTo>
                  <a:lnTo>
                    <a:pt x="36434" y="34972"/>
                  </a:lnTo>
                  <a:lnTo>
                    <a:pt x="37367" y="34950"/>
                  </a:lnTo>
                  <a:lnTo>
                    <a:pt x="38321" y="34929"/>
                  </a:lnTo>
                  <a:lnTo>
                    <a:pt x="39296" y="34866"/>
                  </a:lnTo>
                  <a:lnTo>
                    <a:pt x="40270" y="34802"/>
                  </a:lnTo>
                  <a:lnTo>
                    <a:pt x="41267" y="34696"/>
                  </a:lnTo>
                  <a:lnTo>
                    <a:pt x="42263" y="34590"/>
                  </a:lnTo>
                  <a:lnTo>
                    <a:pt x="43259" y="34442"/>
                  </a:lnTo>
                  <a:lnTo>
                    <a:pt x="44234" y="34272"/>
                  </a:lnTo>
                  <a:lnTo>
                    <a:pt x="45230" y="34060"/>
                  </a:lnTo>
                  <a:lnTo>
                    <a:pt x="46205" y="33827"/>
                  </a:lnTo>
                  <a:lnTo>
                    <a:pt x="47159" y="33573"/>
                  </a:lnTo>
                  <a:lnTo>
                    <a:pt x="48091" y="33255"/>
                  </a:lnTo>
                  <a:lnTo>
                    <a:pt x="48981" y="32916"/>
                  </a:lnTo>
                  <a:lnTo>
                    <a:pt x="49872" y="32534"/>
                  </a:lnTo>
                  <a:lnTo>
                    <a:pt x="50295" y="32344"/>
                  </a:lnTo>
                  <a:lnTo>
                    <a:pt x="50719" y="32132"/>
                  </a:lnTo>
                  <a:lnTo>
                    <a:pt x="51122" y="31898"/>
                  </a:lnTo>
                  <a:lnTo>
                    <a:pt x="51525" y="31665"/>
                  </a:lnTo>
                  <a:lnTo>
                    <a:pt x="489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638;p40">
              <a:extLst>
                <a:ext uri="{FF2B5EF4-FFF2-40B4-BE49-F238E27FC236}">
                  <a16:creationId xmlns:a16="http://schemas.microsoft.com/office/drawing/2014/main" id="{D2554081-07E7-B64F-F6AA-A75EFE1A5B2F}"/>
                </a:ext>
              </a:extLst>
            </p:cNvPr>
            <p:cNvSpPr/>
            <p:nvPr/>
          </p:nvSpPr>
          <p:spPr>
            <a:xfrm>
              <a:off x="8755600" y="2285650"/>
              <a:ext cx="1223475" cy="791650"/>
            </a:xfrm>
            <a:custGeom>
              <a:avLst/>
              <a:gdLst/>
              <a:ahLst/>
              <a:cxnLst/>
              <a:rect l="l" t="t" r="r" b="b"/>
              <a:pathLst>
                <a:path w="48939" h="31666" extrusionOk="0">
                  <a:moveTo>
                    <a:pt x="1" y="1"/>
                  </a:moveTo>
                  <a:lnTo>
                    <a:pt x="319" y="403"/>
                  </a:lnTo>
                  <a:lnTo>
                    <a:pt x="637" y="806"/>
                  </a:lnTo>
                  <a:lnTo>
                    <a:pt x="997" y="1188"/>
                  </a:lnTo>
                  <a:lnTo>
                    <a:pt x="1378" y="1527"/>
                  </a:lnTo>
                  <a:lnTo>
                    <a:pt x="1760" y="1866"/>
                  </a:lnTo>
                  <a:lnTo>
                    <a:pt x="2184" y="2163"/>
                  </a:lnTo>
                  <a:lnTo>
                    <a:pt x="2608" y="2438"/>
                  </a:lnTo>
                  <a:lnTo>
                    <a:pt x="3053" y="2671"/>
                  </a:lnTo>
                  <a:lnTo>
                    <a:pt x="3498" y="2904"/>
                  </a:lnTo>
                  <a:lnTo>
                    <a:pt x="3985" y="3095"/>
                  </a:lnTo>
                  <a:lnTo>
                    <a:pt x="4452" y="3265"/>
                  </a:lnTo>
                  <a:lnTo>
                    <a:pt x="4960" y="3413"/>
                  </a:lnTo>
                  <a:lnTo>
                    <a:pt x="5448" y="3519"/>
                  </a:lnTo>
                  <a:lnTo>
                    <a:pt x="5956" y="3583"/>
                  </a:lnTo>
                  <a:lnTo>
                    <a:pt x="6486" y="3646"/>
                  </a:lnTo>
                  <a:lnTo>
                    <a:pt x="41415" y="3646"/>
                  </a:lnTo>
                  <a:lnTo>
                    <a:pt x="44340" y="25582"/>
                  </a:lnTo>
                  <a:lnTo>
                    <a:pt x="44424" y="26091"/>
                  </a:lnTo>
                  <a:lnTo>
                    <a:pt x="44530" y="26579"/>
                  </a:lnTo>
                  <a:lnTo>
                    <a:pt x="44679" y="27066"/>
                  </a:lnTo>
                  <a:lnTo>
                    <a:pt x="44848" y="27532"/>
                  </a:lnTo>
                  <a:lnTo>
                    <a:pt x="45060" y="27977"/>
                  </a:lnTo>
                  <a:lnTo>
                    <a:pt x="45293" y="28423"/>
                  </a:lnTo>
                  <a:lnTo>
                    <a:pt x="45548" y="28846"/>
                  </a:lnTo>
                  <a:lnTo>
                    <a:pt x="45823" y="29228"/>
                  </a:lnTo>
                  <a:lnTo>
                    <a:pt x="46141" y="29631"/>
                  </a:lnTo>
                  <a:lnTo>
                    <a:pt x="46480" y="29991"/>
                  </a:lnTo>
                  <a:lnTo>
                    <a:pt x="46840" y="30330"/>
                  </a:lnTo>
                  <a:lnTo>
                    <a:pt x="47222" y="30648"/>
                  </a:lnTo>
                  <a:lnTo>
                    <a:pt x="47625" y="30945"/>
                  </a:lnTo>
                  <a:lnTo>
                    <a:pt x="48049" y="31199"/>
                  </a:lnTo>
                  <a:lnTo>
                    <a:pt x="48472" y="31453"/>
                  </a:lnTo>
                  <a:lnTo>
                    <a:pt x="48939" y="31665"/>
                  </a:lnTo>
                  <a:lnTo>
                    <a:pt x="4635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639;p40">
              <a:extLst>
                <a:ext uri="{FF2B5EF4-FFF2-40B4-BE49-F238E27FC236}">
                  <a16:creationId xmlns:a16="http://schemas.microsoft.com/office/drawing/2014/main" id="{0AB562C4-EDFB-E25F-E44E-1DAE96393646}"/>
                </a:ext>
              </a:extLst>
            </p:cNvPr>
            <p:cNvSpPr/>
            <p:nvPr/>
          </p:nvSpPr>
          <p:spPr>
            <a:xfrm>
              <a:off x="9095250" y="478300"/>
              <a:ext cx="355550" cy="393700"/>
            </a:xfrm>
            <a:custGeom>
              <a:avLst/>
              <a:gdLst/>
              <a:ahLst/>
              <a:cxnLst/>
              <a:rect l="l" t="t" r="r" b="b"/>
              <a:pathLst>
                <a:path w="14222" h="15748" extrusionOk="0">
                  <a:moveTo>
                    <a:pt x="7122" y="0"/>
                  </a:moveTo>
                  <a:lnTo>
                    <a:pt x="2141" y="1018"/>
                  </a:lnTo>
                  <a:lnTo>
                    <a:pt x="2141" y="10195"/>
                  </a:lnTo>
                  <a:lnTo>
                    <a:pt x="2141" y="10428"/>
                  </a:lnTo>
                  <a:lnTo>
                    <a:pt x="2099" y="10661"/>
                  </a:lnTo>
                  <a:lnTo>
                    <a:pt x="2056" y="10894"/>
                  </a:lnTo>
                  <a:lnTo>
                    <a:pt x="1993" y="11127"/>
                  </a:lnTo>
                  <a:lnTo>
                    <a:pt x="1908" y="11339"/>
                  </a:lnTo>
                  <a:lnTo>
                    <a:pt x="1802" y="11551"/>
                  </a:lnTo>
                  <a:lnTo>
                    <a:pt x="1675" y="11742"/>
                  </a:lnTo>
                  <a:lnTo>
                    <a:pt x="1548" y="11933"/>
                  </a:lnTo>
                  <a:lnTo>
                    <a:pt x="1399" y="12102"/>
                  </a:lnTo>
                  <a:lnTo>
                    <a:pt x="1230" y="12272"/>
                  </a:lnTo>
                  <a:lnTo>
                    <a:pt x="1060" y="12420"/>
                  </a:lnTo>
                  <a:lnTo>
                    <a:pt x="869" y="12547"/>
                  </a:lnTo>
                  <a:lnTo>
                    <a:pt x="657" y="12675"/>
                  </a:lnTo>
                  <a:lnTo>
                    <a:pt x="445" y="12781"/>
                  </a:lnTo>
                  <a:lnTo>
                    <a:pt x="234" y="12865"/>
                  </a:lnTo>
                  <a:lnTo>
                    <a:pt x="0" y="12929"/>
                  </a:lnTo>
                  <a:lnTo>
                    <a:pt x="7122" y="15748"/>
                  </a:lnTo>
                  <a:lnTo>
                    <a:pt x="14222" y="12929"/>
                  </a:lnTo>
                  <a:lnTo>
                    <a:pt x="13989" y="12865"/>
                  </a:lnTo>
                  <a:lnTo>
                    <a:pt x="13777" y="12781"/>
                  </a:lnTo>
                  <a:lnTo>
                    <a:pt x="13565" y="12675"/>
                  </a:lnTo>
                  <a:lnTo>
                    <a:pt x="13353" y="12547"/>
                  </a:lnTo>
                  <a:lnTo>
                    <a:pt x="13162" y="12420"/>
                  </a:lnTo>
                  <a:lnTo>
                    <a:pt x="12993" y="12272"/>
                  </a:lnTo>
                  <a:lnTo>
                    <a:pt x="12823" y="12102"/>
                  </a:lnTo>
                  <a:lnTo>
                    <a:pt x="12675" y="11933"/>
                  </a:lnTo>
                  <a:lnTo>
                    <a:pt x="12547" y="11742"/>
                  </a:lnTo>
                  <a:lnTo>
                    <a:pt x="12420" y="11551"/>
                  </a:lnTo>
                  <a:lnTo>
                    <a:pt x="12336" y="11339"/>
                  </a:lnTo>
                  <a:lnTo>
                    <a:pt x="12230" y="11127"/>
                  </a:lnTo>
                  <a:lnTo>
                    <a:pt x="12166" y="10894"/>
                  </a:lnTo>
                  <a:lnTo>
                    <a:pt x="12124" y="10661"/>
                  </a:lnTo>
                  <a:lnTo>
                    <a:pt x="12081" y="10428"/>
                  </a:lnTo>
                  <a:lnTo>
                    <a:pt x="12081" y="10195"/>
                  </a:lnTo>
                  <a:lnTo>
                    <a:pt x="12081" y="1018"/>
                  </a:lnTo>
                  <a:lnTo>
                    <a:pt x="7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640;p40">
              <a:extLst>
                <a:ext uri="{FF2B5EF4-FFF2-40B4-BE49-F238E27FC236}">
                  <a16:creationId xmlns:a16="http://schemas.microsoft.com/office/drawing/2014/main" id="{B9F6890A-452E-E07B-9321-99458C385907}"/>
                </a:ext>
              </a:extLst>
            </p:cNvPr>
            <p:cNvSpPr/>
            <p:nvPr/>
          </p:nvSpPr>
          <p:spPr>
            <a:xfrm>
              <a:off x="8441400" y="834350"/>
              <a:ext cx="405900" cy="1101625"/>
            </a:xfrm>
            <a:custGeom>
              <a:avLst/>
              <a:gdLst/>
              <a:ahLst/>
              <a:cxnLst/>
              <a:rect l="l" t="t" r="r" b="b"/>
              <a:pathLst>
                <a:path w="16236" h="44065" extrusionOk="0">
                  <a:moveTo>
                    <a:pt x="16235" y="1"/>
                  </a:moveTo>
                  <a:lnTo>
                    <a:pt x="15536" y="107"/>
                  </a:lnTo>
                  <a:lnTo>
                    <a:pt x="14837" y="234"/>
                  </a:lnTo>
                  <a:lnTo>
                    <a:pt x="14158" y="404"/>
                  </a:lnTo>
                  <a:lnTo>
                    <a:pt x="13501" y="594"/>
                  </a:lnTo>
                  <a:lnTo>
                    <a:pt x="12844" y="828"/>
                  </a:lnTo>
                  <a:lnTo>
                    <a:pt x="12208" y="1061"/>
                  </a:lnTo>
                  <a:lnTo>
                    <a:pt x="11594" y="1336"/>
                  </a:lnTo>
                  <a:lnTo>
                    <a:pt x="10979" y="1633"/>
                  </a:lnTo>
                  <a:lnTo>
                    <a:pt x="10386" y="1972"/>
                  </a:lnTo>
                  <a:lnTo>
                    <a:pt x="9792" y="2311"/>
                  </a:lnTo>
                  <a:lnTo>
                    <a:pt x="9241" y="2671"/>
                  </a:lnTo>
                  <a:lnTo>
                    <a:pt x="8690" y="3074"/>
                  </a:lnTo>
                  <a:lnTo>
                    <a:pt x="8160" y="3498"/>
                  </a:lnTo>
                  <a:lnTo>
                    <a:pt x="7652" y="3922"/>
                  </a:lnTo>
                  <a:lnTo>
                    <a:pt x="7164" y="4388"/>
                  </a:lnTo>
                  <a:lnTo>
                    <a:pt x="6677" y="4855"/>
                  </a:lnTo>
                  <a:lnTo>
                    <a:pt x="6232" y="5363"/>
                  </a:lnTo>
                  <a:lnTo>
                    <a:pt x="5808" y="5872"/>
                  </a:lnTo>
                  <a:lnTo>
                    <a:pt x="5384" y="6402"/>
                  </a:lnTo>
                  <a:lnTo>
                    <a:pt x="5002" y="6953"/>
                  </a:lnTo>
                  <a:lnTo>
                    <a:pt x="4642" y="7525"/>
                  </a:lnTo>
                  <a:lnTo>
                    <a:pt x="4303" y="8097"/>
                  </a:lnTo>
                  <a:lnTo>
                    <a:pt x="3985" y="8712"/>
                  </a:lnTo>
                  <a:lnTo>
                    <a:pt x="3688" y="9305"/>
                  </a:lnTo>
                  <a:lnTo>
                    <a:pt x="3413" y="9941"/>
                  </a:lnTo>
                  <a:lnTo>
                    <a:pt x="3180" y="10577"/>
                  </a:lnTo>
                  <a:lnTo>
                    <a:pt x="2968" y="11234"/>
                  </a:lnTo>
                  <a:lnTo>
                    <a:pt x="2777" y="11891"/>
                  </a:lnTo>
                  <a:lnTo>
                    <a:pt x="2628" y="12569"/>
                  </a:lnTo>
                  <a:lnTo>
                    <a:pt x="2501" y="13248"/>
                  </a:lnTo>
                  <a:lnTo>
                    <a:pt x="2395" y="13947"/>
                  </a:lnTo>
                  <a:lnTo>
                    <a:pt x="2311" y="14646"/>
                  </a:lnTo>
                  <a:lnTo>
                    <a:pt x="0" y="44064"/>
                  </a:lnTo>
                  <a:lnTo>
                    <a:pt x="13522" y="44064"/>
                  </a:lnTo>
                  <a:lnTo>
                    <a:pt x="162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641;p40">
              <a:extLst>
                <a:ext uri="{FF2B5EF4-FFF2-40B4-BE49-F238E27FC236}">
                  <a16:creationId xmlns:a16="http://schemas.microsoft.com/office/drawing/2014/main" id="{4B4DA295-F3A2-304D-8FB0-AD1EE6DE3A24}"/>
                </a:ext>
              </a:extLst>
            </p:cNvPr>
            <p:cNvSpPr/>
            <p:nvPr/>
          </p:nvSpPr>
          <p:spPr>
            <a:xfrm>
              <a:off x="8752425" y="1050025"/>
              <a:ext cx="81625" cy="552125"/>
            </a:xfrm>
            <a:custGeom>
              <a:avLst/>
              <a:gdLst/>
              <a:ahLst/>
              <a:cxnLst/>
              <a:rect l="l" t="t" r="r" b="b"/>
              <a:pathLst>
                <a:path w="3265" h="22085" extrusionOk="0">
                  <a:moveTo>
                    <a:pt x="3264" y="0"/>
                  </a:moveTo>
                  <a:lnTo>
                    <a:pt x="1018" y="5193"/>
                  </a:lnTo>
                  <a:lnTo>
                    <a:pt x="827" y="5617"/>
                  </a:lnTo>
                  <a:lnTo>
                    <a:pt x="679" y="6019"/>
                  </a:lnTo>
                  <a:lnTo>
                    <a:pt x="552" y="6443"/>
                  </a:lnTo>
                  <a:lnTo>
                    <a:pt x="424" y="6888"/>
                  </a:lnTo>
                  <a:lnTo>
                    <a:pt x="318" y="7312"/>
                  </a:lnTo>
                  <a:lnTo>
                    <a:pt x="212" y="7757"/>
                  </a:lnTo>
                  <a:lnTo>
                    <a:pt x="149" y="8181"/>
                  </a:lnTo>
                  <a:lnTo>
                    <a:pt x="85" y="8626"/>
                  </a:lnTo>
                  <a:lnTo>
                    <a:pt x="43" y="9071"/>
                  </a:lnTo>
                  <a:lnTo>
                    <a:pt x="1" y="9516"/>
                  </a:lnTo>
                  <a:lnTo>
                    <a:pt x="1" y="9962"/>
                  </a:lnTo>
                  <a:lnTo>
                    <a:pt x="1" y="10407"/>
                  </a:lnTo>
                  <a:lnTo>
                    <a:pt x="22" y="10852"/>
                  </a:lnTo>
                  <a:lnTo>
                    <a:pt x="64" y="11297"/>
                  </a:lnTo>
                  <a:lnTo>
                    <a:pt x="107" y="11742"/>
                  </a:lnTo>
                  <a:lnTo>
                    <a:pt x="170" y="12166"/>
                  </a:lnTo>
                  <a:lnTo>
                    <a:pt x="1908" y="22085"/>
                  </a:lnTo>
                  <a:lnTo>
                    <a:pt x="32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642;p40">
              <a:extLst>
                <a:ext uri="{FF2B5EF4-FFF2-40B4-BE49-F238E27FC236}">
                  <a16:creationId xmlns:a16="http://schemas.microsoft.com/office/drawing/2014/main" id="{16D382D1-9CEE-C3F0-FD69-015096D08A0E}"/>
                </a:ext>
              </a:extLst>
            </p:cNvPr>
            <p:cNvSpPr/>
            <p:nvPr/>
          </p:nvSpPr>
          <p:spPr>
            <a:xfrm>
              <a:off x="8487500" y="1591000"/>
              <a:ext cx="264950" cy="247475"/>
            </a:xfrm>
            <a:custGeom>
              <a:avLst/>
              <a:gdLst/>
              <a:ahLst/>
              <a:cxnLst/>
              <a:rect l="l" t="t" r="r" b="b"/>
              <a:pathLst>
                <a:path w="10598" h="9899" extrusionOk="0">
                  <a:moveTo>
                    <a:pt x="10598" y="1"/>
                  </a:moveTo>
                  <a:lnTo>
                    <a:pt x="5998" y="1506"/>
                  </a:lnTo>
                  <a:lnTo>
                    <a:pt x="5659" y="1633"/>
                  </a:lnTo>
                  <a:lnTo>
                    <a:pt x="5320" y="1760"/>
                  </a:lnTo>
                  <a:lnTo>
                    <a:pt x="5002" y="1929"/>
                  </a:lnTo>
                  <a:lnTo>
                    <a:pt x="4684" y="2099"/>
                  </a:lnTo>
                  <a:lnTo>
                    <a:pt x="4388" y="2290"/>
                  </a:lnTo>
                  <a:lnTo>
                    <a:pt x="4091" y="2502"/>
                  </a:lnTo>
                  <a:lnTo>
                    <a:pt x="3815" y="2714"/>
                  </a:lnTo>
                  <a:lnTo>
                    <a:pt x="3540" y="2968"/>
                  </a:lnTo>
                  <a:lnTo>
                    <a:pt x="3285" y="3201"/>
                  </a:lnTo>
                  <a:lnTo>
                    <a:pt x="3052" y="3477"/>
                  </a:lnTo>
                  <a:lnTo>
                    <a:pt x="2819" y="3752"/>
                  </a:lnTo>
                  <a:lnTo>
                    <a:pt x="2607" y="4028"/>
                  </a:lnTo>
                  <a:lnTo>
                    <a:pt x="2395" y="4346"/>
                  </a:lnTo>
                  <a:lnTo>
                    <a:pt x="2226" y="4642"/>
                  </a:lnTo>
                  <a:lnTo>
                    <a:pt x="2056" y="4981"/>
                  </a:lnTo>
                  <a:lnTo>
                    <a:pt x="1908" y="5299"/>
                  </a:lnTo>
                  <a:lnTo>
                    <a:pt x="0" y="9899"/>
                  </a:lnTo>
                  <a:lnTo>
                    <a:pt x="10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643;p40">
              <a:extLst>
                <a:ext uri="{FF2B5EF4-FFF2-40B4-BE49-F238E27FC236}">
                  <a16:creationId xmlns:a16="http://schemas.microsoft.com/office/drawing/2014/main" id="{DAFB5C46-D6C3-0A26-4839-C5928D296508}"/>
                </a:ext>
              </a:extLst>
            </p:cNvPr>
            <p:cNvSpPr/>
            <p:nvPr/>
          </p:nvSpPr>
          <p:spPr>
            <a:xfrm>
              <a:off x="9557825" y="1788650"/>
              <a:ext cx="349725" cy="342850"/>
            </a:xfrm>
            <a:custGeom>
              <a:avLst/>
              <a:gdLst/>
              <a:ahLst/>
              <a:cxnLst/>
              <a:rect l="l" t="t" r="r" b="b"/>
              <a:pathLst>
                <a:path w="13989" h="13714" extrusionOk="0">
                  <a:moveTo>
                    <a:pt x="13925" y="0"/>
                  </a:moveTo>
                  <a:lnTo>
                    <a:pt x="13861" y="21"/>
                  </a:lnTo>
                  <a:lnTo>
                    <a:pt x="21" y="13607"/>
                  </a:lnTo>
                  <a:lnTo>
                    <a:pt x="0" y="13650"/>
                  </a:lnTo>
                  <a:lnTo>
                    <a:pt x="21" y="13692"/>
                  </a:lnTo>
                  <a:lnTo>
                    <a:pt x="64" y="13713"/>
                  </a:lnTo>
                  <a:lnTo>
                    <a:pt x="106" y="13692"/>
                  </a:lnTo>
                  <a:lnTo>
                    <a:pt x="13967" y="127"/>
                  </a:lnTo>
                  <a:lnTo>
                    <a:pt x="13988" y="64"/>
                  </a:lnTo>
                  <a:lnTo>
                    <a:pt x="13967" y="21"/>
                  </a:lnTo>
                  <a:lnTo>
                    <a:pt x="13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644;p40">
              <a:extLst>
                <a:ext uri="{FF2B5EF4-FFF2-40B4-BE49-F238E27FC236}">
                  <a16:creationId xmlns:a16="http://schemas.microsoft.com/office/drawing/2014/main" id="{68BDA30A-C1BD-FBD1-813A-D703A7746E93}"/>
                </a:ext>
              </a:extLst>
            </p:cNvPr>
            <p:cNvSpPr/>
            <p:nvPr/>
          </p:nvSpPr>
          <p:spPr>
            <a:xfrm>
              <a:off x="7306975" y="18900"/>
              <a:ext cx="3683600" cy="3713825"/>
            </a:xfrm>
            <a:custGeom>
              <a:avLst/>
              <a:gdLst/>
              <a:ahLst/>
              <a:cxnLst/>
              <a:rect l="l" t="t" r="r" b="b"/>
              <a:pathLst>
                <a:path w="147344" h="148553" extrusionOk="0">
                  <a:moveTo>
                    <a:pt x="12992" y="1"/>
                  </a:moveTo>
                  <a:lnTo>
                    <a:pt x="28909" y="16087"/>
                  </a:lnTo>
                  <a:lnTo>
                    <a:pt x="29058" y="16257"/>
                  </a:lnTo>
                  <a:lnTo>
                    <a:pt x="29185" y="16448"/>
                  </a:lnTo>
                  <a:lnTo>
                    <a:pt x="29312" y="16638"/>
                  </a:lnTo>
                  <a:lnTo>
                    <a:pt x="29397" y="16829"/>
                  </a:lnTo>
                  <a:lnTo>
                    <a:pt x="29460" y="17020"/>
                  </a:lnTo>
                  <a:lnTo>
                    <a:pt x="29503" y="17232"/>
                  </a:lnTo>
                  <a:lnTo>
                    <a:pt x="29545" y="17444"/>
                  </a:lnTo>
                  <a:lnTo>
                    <a:pt x="29545" y="17656"/>
                  </a:lnTo>
                  <a:lnTo>
                    <a:pt x="29545" y="17868"/>
                  </a:lnTo>
                  <a:lnTo>
                    <a:pt x="29503" y="18080"/>
                  </a:lnTo>
                  <a:lnTo>
                    <a:pt x="29460" y="18270"/>
                  </a:lnTo>
                  <a:lnTo>
                    <a:pt x="29376" y="18482"/>
                  </a:lnTo>
                  <a:lnTo>
                    <a:pt x="29291" y="18673"/>
                  </a:lnTo>
                  <a:lnTo>
                    <a:pt x="29185" y="18864"/>
                  </a:lnTo>
                  <a:lnTo>
                    <a:pt x="29058" y="19033"/>
                  </a:lnTo>
                  <a:lnTo>
                    <a:pt x="28888" y="19203"/>
                  </a:lnTo>
                  <a:lnTo>
                    <a:pt x="27129" y="20962"/>
                  </a:lnTo>
                  <a:lnTo>
                    <a:pt x="26959" y="21089"/>
                  </a:lnTo>
                  <a:lnTo>
                    <a:pt x="26790" y="21216"/>
                  </a:lnTo>
                  <a:lnTo>
                    <a:pt x="26620" y="21322"/>
                  </a:lnTo>
                  <a:lnTo>
                    <a:pt x="26430" y="21428"/>
                  </a:lnTo>
                  <a:lnTo>
                    <a:pt x="26239" y="21492"/>
                  </a:lnTo>
                  <a:lnTo>
                    <a:pt x="26027" y="21534"/>
                  </a:lnTo>
                  <a:lnTo>
                    <a:pt x="25836" y="21577"/>
                  </a:lnTo>
                  <a:lnTo>
                    <a:pt x="25624" y="21598"/>
                  </a:lnTo>
                  <a:lnTo>
                    <a:pt x="25412" y="21577"/>
                  </a:lnTo>
                  <a:lnTo>
                    <a:pt x="25221" y="21555"/>
                  </a:lnTo>
                  <a:lnTo>
                    <a:pt x="25009" y="21513"/>
                  </a:lnTo>
                  <a:lnTo>
                    <a:pt x="24819" y="21449"/>
                  </a:lnTo>
                  <a:lnTo>
                    <a:pt x="24628" y="21365"/>
                  </a:lnTo>
                  <a:lnTo>
                    <a:pt x="24437" y="21259"/>
                  </a:lnTo>
                  <a:lnTo>
                    <a:pt x="24268" y="21153"/>
                  </a:lnTo>
                  <a:lnTo>
                    <a:pt x="24098" y="21004"/>
                  </a:lnTo>
                  <a:lnTo>
                    <a:pt x="10788" y="8733"/>
                  </a:lnTo>
                  <a:lnTo>
                    <a:pt x="13649" y="7186"/>
                  </a:lnTo>
                  <a:lnTo>
                    <a:pt x="4557" y="4452"/>
                  </a:lnTo>
                  <a:lnTo>
                    <a:pt x="4557" y="4452"/>
                  </a:lnTo>
                  <a:lnTo>
                    <a:pt x="7206" y="13586"/>
                  </a:lnTo>
                  <a:lnTo>
                    <a:pt x="8775" y="10725"/>
                  </a:lnTo>
                  <a:lnTo>
                    <a:pt x="20898" y="24162"/>
                  </a:lnTo>
                  <a:lnTo>
                    <a:pt x="21046" y="24332"/>
                  </a:lnTo>
                  <a:lnTo>
                    <a:pt x="21152" y="24501"/>
                  </a:lnTo>
                  <a:lnTo>
                    <a:pt x="21258" y="24692"/>
                  </a:lnTo>
                  <a:lnTo>
                    <a:pt x="21343" y="24883"/>
                  </a:lnTo>
                  <a:lnTo>
                    <a:pt x="21406" y="25095"/>
                  </a:lnTo>
                  <a:lnTo>
                    <a:pt x="21449" y="25286"/>
                  </a:lnTo>
                  <a:lnTo>
                    <a:pt x="21470" y="25498"/>
                  </a:lnTo>
                  <a:lnTo>
                    <a:pt x="21470" y="25688"/>
                  </a:lnTo>
                  <a:lnTo>
                    <a:pt x="21449" y="25900"/>
                  </a:lnTo>
                  <a:lnTo>
                    <a:pt x="21428" y="26112"/>
                  </a:lnTo>
                  <a:lnTo>
                    <a:pt x="21364" y="26303"/>
                  </a:lnTo>
                  <a:lnTo>
                    <a:pt x="21300" y="26494"/>
                  </a:lnTo>
                  <a:lnTo>
                    <a:pt x="21194" y="26685"/>
                  </a:lnTo>
                  <a:lnTo>
                    <a:pt x="21089" y="26875"/>
                  </a:lnTo>
                  <a:lnTo>
                    <a:pt x="20961" y="27045"/>
                  </a:lnTo>
                  <a:lnTo>
                    <a:pt x="20813" y="27193"/>
                  </a:lnTo>
                  <a:lnTo>
                    <a:pt x="19054" y="28952"/>
                  </a:lnTo>
                  <a:lnTo>
                    <a:pt x="18884" y="29101"/>
                  </a:lnTo>
                  <a:lnTo>
                    <a:pt x="18715" y="29228"/>
                  </a:lnTo>
                  <a:lnTo>
                    <a:pt x="18524" y="29334"/>
                  </a:lnTo>
                  <a:lnTo>
                    <a:pt x="18312" y="29419"/>
                  </a:lnTo>
                  <a:lnTo>
                    <a:pt x="18121" y="29503"/>
                  </a:lnTo>
                  <a:lnTo>
                    <a:pt x="17909" y="29546"/>
                  </a:lnTo>
                  <a:lnTo>
                    <a:pt x="17697" y="29567"/>
                  </a:lnTo>
                  <a:lnTo>
                    <a:pt x="17485" y="29588"/>
                  </a:lnTo>
                  <a:lnTo>
                    <a:pt x="17274" y="29567"/>
                  </a:lnTo>
                  <a:lnTo>
                    <a:pt x="17062" y="29546"/>
                  </a:lnTo>
                  <a:lnTo>
                    <a:pt x="16871" y="29482"/>
                  </a:lnTo>
                  <a:lnTo>
                    <a:pt x="16659" y="29419"/>
                  </a:lnTo>
                  <a:lnTo>
                    <a:pt x="16468" y="29313"/>
                  </a:lnTo>
                  <a:lnTo>
                    <a:pt x="16277" y="29207"/>
                  </a:lnTo>
                  <a:lnTo>
                    <a:pt x="16108" y="29080"/>
                  </a:lnTo>
                  <a:lnTo>
                    <a:pt x="15938" y="28931"/>
                  </a:lnTo>
                  <a:lnTo>
                    <a:pt x="0" y="12823"/>
                  </a:lnTo>
                  <a:lnTo>
                    <a:pt x="3094" y="23124"/>
                  </a:lnTo>
                  <a:lnTo>
                    <a:pt x="4387" y="19712"/>
                  </a:lnTo>
                  <a:lnTo>
                    <a:pt x="15133" y="33106"/>
                  </a:lnTo>
                  <a:lnTo>
                    <a:pt x="15408" y="33424"/>
                  </a:lnTo>
                  <a:lnTo>
                    <a:pt x="15726" y="33700"/>
                  </a:lnTo>
                  <a:lnTo>
                    <a:pt x="16044" y="33933"/>
                  </a:lnTo>
                  <a:lnTo>
                    <a:pt x="16405" y="34124"/>
                  </a:lnTo>
                  <a:lnTo>
                    <a:pt x="16765" y="34293"/>
                  </a:lnTo>
                  <a:lnTo>
                    <a:pt x="17146" y="34399"/>
                  </a:lnTo>
                  <a:lnTo>
                    <a:pt x="17528" y="34484"/>
                  </a:lnTo>
                  <a:lnTo>
                    <a:pt x="17909" y="34526"/>
                  </a:lnTo>
                  <a:lnTo>
                    <a:pt x="18312" y="34526"/>
                  </a:lnTo>
                  <a:lnTo>
                    <a:pt x="18694" y="34505"/>
                  </a:lnTo>
                  <a:lnTo>
                    <a:pt x="19096" y="34421"/>
                  </a:lnTo>
                  <a:lnTo>
                    <a:pt x="19478" y="34293"/>
                  </a:lnTo>
                  <a:lnTo>
                    <a:pt x="19838" y="34145"/>
                  </a:lnTo>
                  <a:lnTo>
                    <a:pt x="20198" y="33954"/>
                  </a:lnTo>
                  <a:lnTo>
                    <a:pt x="20537" y="33700"/>
                  </a:lnTo>
                  <a:lnTo>
                    <a:pt x="20855" y="33424"/>
                  </a:lnTo>
                  <a:lnTo>
                    <a:pt x="23144" y="31157"/>
                  </a:lnTo>
                  <a:lnTo>
                    <a:pt x="23399" y="30923"/>
                  </a:lnTo>
                  <a:lnTo>
                    <a:pt x="23653" y="30733"/>
                  </a:lnTo>
                  <a:lnTo>
                    <a:pt x="23950" y="30563"/>
                  </a:lnTo>
                  <a:lnTo>
                    <a:pt x="24225" y="30436"/>
                  </a:lnTo>
                  <a:lnTo>
                    <a:pt x="24543" y="30330"/>
                  </a:lnTo>
                  <a:lnTo>
                    <a:pt x="24840" y="30266"/>
                  </a:lnTo>
                  <a:lnTo>
                    <a:pt x="25158" y="30224"/>
                  </a:lnTo>
                  <a:lnTo>
                    <a:pt x="25476" y="30203"/>
                  </a:lnTo>
                  <a:lnTo>
                    <a:pt x="25794" y="30224"/>
                  </a:lnTo>
                  <a:lnTo>
                    <a:pt x="26112" y="30266"/>
                  </a:lnTo>
                  <a:lnTo>
                    <a:pt x="26408" y="30351"/>
                  </a:lnTo>
                  <a:lnTo>
                    <a:pt x="26726" y="30457"/>
                  </a:lnTo>
                  <a:lnTo>
                    <a:pt x="27002" y="30584"/>
                  </a:lnTo>
                  <a:lnTo>
                    <a:pt x="27298" y="30754"/>
                  </a:lnTo>
                  <a:lnTo>
                    <a:pt x="27553" y="30945"/>
                  </a:lnTo>
                  <a:lnTo>
                    <a:pt x="27807" y="31178"/>
                  </a:lnTo>
                  <a:lnTo>
                    <a:pt x="143169" y="147811"/>
                  </a:lnTo>
                  <a:lnTo>
                    <a:pt x="143359" y="147981"/>
                  </a:lnTo>
                  <a:lnTo>
                    <a:pt x="143550" y="148129"/>
                  </a:lnTo>
                  <a:lnTo>
                    <a:pt x="143762" y="148256"/>
                  </a:lnTo>
                  <a:lnTo>
                    <a:pt x="143974" y="148362"/>
                  </a:lnTo>
                  <a:lnTo>
                    <a:pt x="144207" y="148447"/>
                  </a:lnTo>
                  <a:lnTo>
                    <a:pt x="144419" y="148489"/>
                  </a:lnTo>
                  <a:lnTo>
                    <a:pt x="144652" y="148532"/>
                  </a:lnTo>
                  <a:lnTo>
                    <a:pt x="144885" y="148553"/>
                  </a:lnTo>
                  <a:lnTo>
                    <a:pt x="145119" y="148532"/>
                  </a:lnTo>
                  <a:lnTo>
                    <a:pt x="145352" y="148511"/>
                  </a:lnTo>
                  <a:lnTo>
                    <a:pt x="145585" y="148447"/>
                  </a:lnTo>
                  <a:lnTo>
                    <a:pt x="145797" y="148362"/>
                  </a:lnTo>
                  <a:lnTo>
                    <a:pt x="146030" y="148277"/>
                  </a:lnTo>
                  <a:lnTo>
                    <a:pt x="146221" y="148150"/>
                  </a:lnTo>
                  <a:lnTo>
                    <a:pt x="146433" y="148002"/>
                  </a:lnTo>
                  <a:lnTo>
                    <a:pt x="146623" y="147832"/>
                  </a:lnTo>
                  <a:lnTo>
                    <a:pt x="146772" y="147663"/>
                  </a:lnTo>
                  <a:lnTo>
                    <a:pt x="146920" y="147451"/>
                  </a:lnTo>
                  <a:lnTo>
                    <a:pt x="147047" y="147260"/>
                  </a:lnTo>
                  <a:lnTo>
                    <a:pt x="147153" y="147048"/>
                  </a:lnTo>
                  <a:lnTo>
                    <a:pt x="147238" y="146815"/>
                  </a:lnTo>
                  <a:lnTo>
                    <a:pt x="147280" y="146582"/>
                  </a:lnTo>
                  <a:lnTo>
                    <a:pt x="147323" y="146349"/>
                  </a:lnTo>
                  <a:lnTo>
                    <a:pt x="147344" y="146116"/>
                  </a:lnTo>
                  <a:lnTo>
                    <a:pt x="147323" y="145882"/>
                  </a:lnTo>
                  <a:lnTo>
                    <a:pt x="147302" y="145649"/>
                  </a:lnTo>
                  <a:lnTo>
                    <a:pt x="147238" y="145437"/>
                  </a:lnTo>
                  <a:lnTo>
                    <a:pt x="147153" y="145204"/>
                  </a:lnTo>
                  <a:lnTo>
                    <a:pt x="147068" y="144992"/>
                  </a:lnTo>
                  <a:lnTo>
                    <a:pt x="146941" y="144780"/>
                  </a:lnTo>
                  <a:lnTo>
                    <a:pt x="146793" y="144590"/>
                  </a:lnTo>
                  <a:lnTo>
                    <a:pt x="146623" y="144399"/>
                  </a:lnTo>
                  <a:lnTo>
                    <a:pt x="31262" y="27765"/>
                  </a:lnTo>
                  <a:lnTo>
                    <a:pt x="31050" y="27511"/>
                  </a:lnTo>
                  <a:lnTo>
                    <a:pt x="30838" y="27236"/>
                  </a:lnTo>
                  <a:lnTo>
                    <a:pt x="30690" y="26960"/>
                  </a:lnTo>
                  <a:lnTo>
                    <a:pt x="30541" y="26663"/>
                  </a:lnTo>
                  <a:lnTo>
                    <a:pt x="30435" y="26367"/>
                  </a:lnTo>
                  <a:lnTo>
                    <a:pt x="30372" y="26049"/>
                  </a:lnTo>
                  <a:lnTo>
                    <a:pt x="30329" y="25731"/>
                  </a:lnTo>
                  <a:lnTo>
                    <a:pt x="30308" y="25413"/>
                  </a:lnTo>
                  <a:lnTo>
                    <a:pt x="30329" y="25116"/>
                  </a:lnTo>
                  <a:lnTo>
                    <a:pt x="30372" y="24798"/>
                  </a:lnTo>
                  <a:lnTo>
                    <a:pt x="30456" y="24480"/>
                  </a:lnTo>
                  <a:lnTo>
                    <a:pt x="30562" y="24184"/>
                  </a:lnTo>
                  <a:lnTo>
                    <a:pt x="30690" y="23887"/>
                  </a:lnTo>
                  <a:lnTo>
                    <a:pt x="30859" y="23611"/>
                  </a:lnTo>
                  <a:lnTo>
                    <a:pt x="31071" y="23336"/>
                  </a:lnTo>
                  <a:lnTo>
                    <a:pt x="31283" y="23103"/>
                  </a:lnTo>
                  <a:lnTo>
                    <a:pt x="33360" y="21047"/>
                  </a:lnTo>
                  <a:lnTo>
                    <a:pt x="33636" y="20729"/>
                  </a:lnTo>
                  <a:lnTo>
                    <a:pt x="33890" y="20411"/>
                  </a:lnTo>
                  <a:lnTo>
                    <a:pt x="34081" y="20051"/>
                  </a:lnTo>
                  <a:lnTo>
                    <a:pt x="34250" y="19690"/>
                  </a:lnTo>
                  <a:lnTo>
                    <a:pt x="34377" y="19309"/>
                  </a:lnTo>
                  <a:lnTo>
                    <a:pt x="34462" y="18927"/>
                  </a:lnTo>
                  <a:lnTo>
                    <a:pt x="34483" y="18525"/>
                  </a:lnTo>
                  <a:lnTo>
                    <a:pt x="34505" y="18143"/>
                  </a:lnTo>
                  <a:lnTo>
                    <a:pt x="34462" y="17740"/>
                  </a:lnTo>
                  <a:lnTo>
                    <a:pt x="34377" y="17359"/>
                  </a:lnTo>
                  <a:lnTo>
                    <a:pt x="34271" y="16977"/>
                  </a:lnTo>
                  <a:lnTo>
                    <a:pt x="34102" y="16617"/>
                  </a:lnTo>
                  <a:lnTo>
                    <a:pt x="33911" y="16257"/>
                  </a:lnTo>
                  <a:lnTo>
                    <a:pt x="33678" y="15939"/>
                  </a:lnTo>
                  <a:lnTo>
                    <a:pt x="33402" y="15621"/>
                  </a:lnTo>
                  <a:lnTo>
                    <a:pt x="33085" y="15345"/>
                  </a:lnTo>
                  <a:lnTo>
                    <a:pt x="19838" y="4430"/>
                  </a:lnTo>
                  <a:lnTo>
                    <a:pt x="23250" y="3201"/>
                  </a:lnTo>
                  <a:lnTo>
                    <a:pt x="129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645;p40">
              <a:extLst>
                <a:ext uri="{FF2B5EF4-FFF2-40B4-BE49-F238E27FC236}">
                  <a16:creationId xmlns:a16="http://schemas.microsoft.com/office/drawing/2014/main" id="{DA228247-E9C9-5A03-4F09-2E4DBED282E6}"/>
                </a:ext>
              </a:extLst>
            </p:cNvPr>
            <p:cNvSpPr/>
            <p:nvPr/>
          </p:nvSpPr>
          <p:spPr>
            <a:xfrm>
              <a:off x="9559400" y="826950"/>
              <a:ext cx="738650" cy="1549875"/>
            </a:xfrm>
            <a:custGeom>
              <a:avLst/>
              <a:gdLst/>
              <a:ahLst/>
              <a:cxnLst/>
              <a:rect l="l" t="t" r="r" b="b"/>
              <a:pathLst>
                <a:path w="29546" h="61995" extrusionOk="0">
                  <a:moveTo>
                    <a:pt x="7249" y="0"/>
                  </a:moveTo>
                  <a:lnTo>
                    <a:pt x="10662" y="28041"/>
                  </a:lnTo>
                  <a:lnTo>
                    <a:pt x="13862" y="38532"/>
                  </a:lnTo>
                  <a:lnTo>
                    <a:pt x="1" y="52118"/>
                  </a:lnTo>
                  <a:lnTo>
                    <a:pt x="9263" y="61994"/>
                  </a:lnTo>
                  <a:lnTo>
                    <a:pt x="23675" y="52393"/>
                  </a:lnTo>
                  <a:lnTo>
                    <a:pt x="24120" y="52075"/>
                  </a:lnTo>
                  <a:lnTo>
                    <a:pt x="24544" y="51757"/>
                  </a:lnTo>
                  <a:lnTo>
                    <a:pt x="24968" y="51418"/>
                  </a:lnTo>
                  <a:lnTo>
                    <a:pt x="25371" y="51058"/>
                  </a:lnTo>
                  <a:lnTo>
                    <a:pt x="25752" y="50676"/>
                  </a:lnTo>
                  <a:lnTo>
                    <a:pt x="26112" y="50295"/>
                  </a:lnTo>
                  <a:lnTo>
                    <a:pt x="26451" y="49892"/>
                  </a:lnTo>
                  <a:lnTo>
                    <a:pt x="26791" y="49489"/>
                  </a:lnTo>
                  <a:lnTo>
                    <a:pt x="27108" y="49066"/>
                  </a:lnTo>
                  <a:lnTo>
                    <a:pt x="27405" y="48620"/>
                  </a:lnTo>
                  <a:lnTo>
                    <a:pt x="27681" y="48175"/>
                  </a:lnTo>
                  <a:lnTo>
                    <a:pt x="27935" y="47730"/>
                  </a:lnTo>
                  <a:lnTo>
                    <a:pt x="28168" y="47264"/>
                  </a:lnTo>
                  <a:lnTo>
                    <a:pt x="28401" y="46798"/>
                  </a:lnTo>
                  <a:lnTo>
                    <a:pt x="28592" y="46310"/>
                  </a:lnTo>
                  <a:lnTo>
                    <a:pt x="28783" y="45823"/>
                  </a:lnTo>
                  <a:lnTo>
                    <a:pt x="28952" y="45335"/>
                  </a:lnTo>
                  <a:lnTo>
                    <a:pt x="29101" y="44827"/>
                  </a:lnTo>
                  <a:lnTo>
                    <a:pt x="29228" y="44318"/>
                  </a:lnTo>
                  <a:lnTo>
                    <a:pt x="29334" y="43809"/>
                  </a:lnTo>
                  <a:lnTo>
                    <a:pt x="29419" y="43301"/>
                  </a:lnTo>
                  <a:lnTo>
                    <a:pt x="29482" y="42771"/>
                  </a:lnTo>
                  <a:lnTo>
                    <a:pt x="29525" y="42262"/>
                  </a:lnTo>
                  <a:lnTo>
                    <a:pt x="29546" y="41732"/>
                  </a:lnTo>
                  <a:lnTo>
                    <a:pt x="29546" y="41202"/>
                  </a:lnTo>
                  <a:lnTo>
                    <a:pt x="29525" y="40673"/>
                  </a:lnTo>
                  <a:lnTo>
                    <a:pt x="29482" y="40143"/>
                  </a:lnTo>
                  <a:lnTo>
                    <a:pt x="29419" y="39613"/>
                  </a:lnTo>
                  <a:lnTo>
                    <a:pt x="29334" y="39083"/>
                  </a:lnTo>
                  <a:lnTo>
                    <a:pt x="29228" y="38553"/>
                  </a:lnTo>
                  <a:lnTo>
                    <a:pt x="29101" y="38023"/>
                  </a:lnTo>
                  <a:lnTo>
                    <a:pt x="28952" y="37493"/>
                  </a:lnTo>
                  <a:lnTo>
                    <a:pt x="20326" y="9729"/>
                  </a:lnTo>
                  <a:lnTo>
                    <a:pt x="20157" y="9220"/>
                  </a:lnTo>
                  <a:lnTo>
                    <a:pt x="19987" y="8754"/>
                  </a:lnTo>
                  <a:lnTo>
                    <a:pt x="19775" y="8266"/>
                  </a:lnTo>
                  <a:lnTo>
                    <a:pt x="19563" y="7800"/>
                  </a:lnTo>
                  <a:lnTo>
                    <a:pt x="19330" y="7355"/>
                  </a:lnTo>
                  <a:lnTo>
                    <a:pt x="19076" y="6910"/>
                  </a:lnTo>
                  <a:lnTo>
                    <a:pt x="18821" y="6465"/>
                  </a:lnTo>
                  <a:lnTo>
                    <a:pt x="18546" y="6041"/>
                  </a:lnTo>
                  <a:lnTo>
                    <a:pt x="18249" y="5638"/>
                  </a:lnTo>
                  <a:lnTo>
                    <a:pt x="17952" y="5235"/>
                  </a:lnTo>
                  <a:lnTo>
                    <a:pt x="17613" y="4833"/>
                  </a:lnTo>
                  <a:lnTo>
                    <a:pt x="17295" y="4472"/>
                  </a:lnTo>
                  <a:lnTo>
                    <a:pt x="16935" y="4112"/>
                  </a:lnTo>
                  <a:lnTo>
                    <a:pt x="16575" y="3752"/>
                  </a:lnTo>
                  <a:lnTo>
                    <a:pt x="16215" y="3413"/>
                  </a:lnTo>
                  <a:lnTo>
                    <a:pt x="15833" y="3095"/>
                  </a:lnTo>
                  <a:lnTo>
                    <a:pt x="15430" y="2798"/>
                  </a:lnTo>
                  <a:lnTo>
                    <a:pt x="15028" y="2501"/>
                  </a:lnTo>
                  <a:lnTo>
                    <a:pt x="14604" y="2226"/>
                  </a:lnTo>
                  <a:lnTo>
                    <a:pt x="14180" y="1950"/>
                  </a:lnTo>
                  <a:lnTo>
                    <a:pt x="13735" y="1717"/>
                  </a:lnTo>
                  <a:lnTo>
                    <a:pt x="13290" y="1484"/>
                  </a:lnTo>
                  <a:lnTo>
                    <a:pt x="12845" y="1272"/>
                  </a:lnTo>
                  <a:lnTo>
                    <a:pt x="12378" y="1060"/>
                  </a:lnTo>
                  <a:lnTo>
                    <a:pt x="11891" y="890"/>
                  </a:lnTo>
                  <a:lnTo>
                    <a:pt x="11425" y="721"/>
                  </a:lnTo>
                  <a:lnTo>
                    <a:pt x="10937" y="573"/>
                  </a:lnTo>
                  <a:lnTo>
                    <a:pt x="10428" y="445"/>
                  </a:lnTo>
                  <a:lnTo>
                    <a:pt x="9941" y="318"/>
                  </a:lnTo>
                  <a:lnTo>
                    <a:pt x="9432" y="233"/>
                  </a:lnTo>
                  <a:lnTo>
                    <a:pt x="8902" y="149"/>
                  </a:lnTo>
                  <a:lnTo>
                    <a:pt x="8394" y="106"/>
                  </a:lnTo>
                  <a:lnTo>
                    <a:pt x="7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646;p40">
              <a:extLst>
                <a:ext uri="{FF2B5EF4-FFF2-40B4-BE49-F238E27FC236}">
                  <a16:creationId xmlns:a16="http://schemas.microsoft.com/office/drawing/2014/main" id="{C90ACCB1-642D-F82B-A5DE-4C7AAB9E5D25}"/>
                </a:ext>
              </a:extLst>
            </p:cNvPr>
            <p:cNvSpPr/>
            <p:nvPr/>
          </p:nvSpPr>
          <p:spPr>
            <a:xfrm>
              <a:off x="9825925" y="1527950"/>
              <a:ext cx="311575" cy="262300"/>
            </a:xfrm>
            <a:custGeom>
              <a:avLst/>
              <a:gdLst/>
              <a:ahLst/>
              <a:cxnLst/>
              <a:rect l="l" t="t" r="r" b="b"/>
              <a:pathLst>
                <a:path w="12463" h="10492" extrusionOk="0">
                  <a:moveTo>
                    <a:pt x="1" y="1"/>
                  </a:moveTo>
                  <a:lnTo>
                    <a:pt x="3201" y="10492"/>
                  </a:lnTo>
                  <a:lnTo>
                    <a:pt x="3392" y="10322"/>
                  </a:lnTo>
                  <a:lnTo>
                    <a:pt x="3625" y="10153"/>
                  </a:lnTo>
                  <a:lnTo>
                    <a:pt x="3879" y="10004"/>
                  </a:lnTo>
                  <a:lnTo>
                    <a:pt x="4133" y="9877"/>
                  </a:lnTo>
                  <a:lnTo>
                    <a:pt x="4409" y="9750"/>
                  </a:lnTo>
                  <a:lnTo>
                    <a:pt x="4706" y="9665"/>
                  </a:lnTo>
                  <a:lnTo>
                    <a:pt x="5002" y="9581"/>
                  </a:lnTo>
                  <a:lnTo>
                    <a:pt x="5342" y="9496"/>
                  </a:lnTo>
                  <a:lnTo>
                    <a:pt x="5659" y="9432"/>
                  </a:lnTo>
                  <a:lnTo>
                    <a:pt x="5999" y="9390"/>
                  </a:lnTo>
                  <a:lnTo>
                    <a:pt x="6698" y="9326"/>
                  </a:lnTo>
                  <a:lnTo>
                    <a:pt x="7397" y="9305"/>
                  </a:lnTo>
                  <a:lnTo>
                    <a:pt x="8118" y="9326"/>
                  </a:lnTo>
                  <a:lnTo>
                    <a:pt x="8817" y="9390"/>
                  </a:lnTo>
                  <a:lnTo>
                    <a:pt x="9496" y="9475"/>
                  </a:lnTo>
                  <a:lnTo>
                    <a:pt x="10153" y="9581"/>
                  </a:lnTo>
                  <a:lnTo>
                    <a:pt x="10767" y="9708"/>
                  </a:lnTo>
                  <a:lnTo>
                    <a:pt x="11297" y="9835"/>
                  </a:lnTo>
                  <a:lnTo>
                    <a:pt x="11785" y="10004"/>
                  </a:lnTo>
                  <a:lnTo>
                    <a:pt x="12166" y="10153"/>
                  </a:lnTo>
                  <a:lnTo>
                    <a:pt x="12463" y="10301"/>
                  </a:lnTo>
                  <a:lnTo>
                    <a:pt x="12209" y="9835"/>
                  </a:lnTo>
                  <a:lnTo>
                    <a:pt x="11954" y="9369"/>
                  </a:lnTo>
                  <a:lnTo>
                    <a:pt x="11658" y="8966"/>
                  </a:lnTo>
                  <a:lnTo>
                    <a:pt x="11340" y="8584"/>
                  </a:lnTo>
                  <a:lnTo>
                    <a:pt x="11000" y="8224"/>
                  </a:lnTo>
                  <a:lnTo>
                    <a:pt x="10661" y="7906"/>
                  </a:lnTo>
                  <a:lnTo>
                    <a:pt x="10280" y="7609"/>
                  </a:lnTo>
                  <a:lnTo>
                    <a:pt x="9898" y="7334"/>
                  </a:lnTo>
                  <a:lnTo>
                    <a:pt x="9517" y="7080"/>
                  </a:lnTo>
                  <a:lnTo>
                    <a:pt x="9114" y="6868"/>
                  </a:lnTo>
                  <a:lnTo>
                    <a:pt x="8711" y="6677"/>
                  </a:lnTo>
                  <a:lnTo>
                    <a:pt x="8309" y="6486"/>
                  </a:lnTo>
                  <a:lnTo>
                    <a:pt x="7885" y="6338"/>
                  </a:lnTo>
                  <a:lnTo>
                    <a:pt x="7482" y="6189"/>
                  </a:lnTo>
                  <a:lnTo>
                    <a:pt x="7058" y="6083"/>
                  </a:lnTo>
                  <a:lnTo>
                    <a:pt x="6656" y="5977"/>
                  </a:lnTo>
                  <a:lnTo>
                    <a:pt x="6274" y="5893"/>
                  </a:lnTo>
                  <a:lnTo>
                    <a:pt x="5871" y="5808"/>
                  </a:lnTo>
                  <a:lnTo>
                    <a:pt x="5130" y="5702"/>
                  </a:lnTo>
                  <a:lnTo>
                    <a:pt x="4473" y="5638"/>
                  </a:lnTo>
                  <a:lnTo>
                    <a:pt x="3879" y="5617"/>
                  </a:lnTo>
                  <a:lnTo>
                    <a:pt x="3392" y="5596"/>
                  </a:lnTo>
                  <a:lnTo>
                    <a:pt x="3010" y="5617"/>
                  </a:lnTo>
                  <a:lnTo>
                    <a:pt x="2692" y="563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647;p40">
              <a:extLst>
                <a:ext uri="{FF2B5EF4-FFF2-40B4-BE49-F238E27FC236}">
                  <a16:creationId xmlns:a16="http://schemas.microsoft.com/office/drawing/2014/main" id="{530467AC-1317-1F84-59F6-19D9114340C4}"/>
                </a:ext>
              </a:extLst>
            </p:cNvPr>
            <p:cNvSpPr/>
            <p:nvPr/>
          </p:nvSpPr>
          <p:spPr>
            <a:xfrm>
              <a:off x="9767650" y="1050025"/>
              <a:ext cx="102800" cy="477950"/>
            </a:xfrm>
            <a:custGeom>
              <a:avLst/>
              <a:gdLst/>
              <a:ahLst/>
              <a:cxnLst/>
              <a:rect l="l" t="t" r="r" b="b"/>
              <a:pathLst>
                <a:path w="4112" h="19118" extrusionOk="0">
                  <a:moveTo>
                    <a:pt x="0" y="0"/>
                  </a:moveTo>
                  <a:lnTo>
                    <a:pt x="2332" y="19118"/>
                  </a:lnTo>
                  <a:lnTo>
                    <a:pt x="3964" y="11509"/>
                  </a:lnTo>
                  <a:lnTo>
                    <a:pt x="4006" y="11191"/>
                  </a:lnTo>
                  <a:lnTo>
                    <a:pt x="4069" y="10894"/>
                  </a:lnTo>
                  <a:lnTo>
                    <a:pt x="4091" y="10576"/>
                  </a:lnTo>
                  <a:lnTo>
                    <a:pt x="4112" y="10258"/>
                  </a:lnTo>
                  <a:lnTo>
                    <a:pt x="4112" y="9962"/>
                  </a:lnTo>
                  <a:lnTo>
                    <a:pt x="4112" y="9644"/>
                  </a:lnTo>
                  <a:lnTo>
                    <a:pt x="4091" y="9347"/>
                  </a:lnTo>
                  <a:lnTo>
                    <a:pt x="4048" y="9029"/>
                  </a:lnTo>
                  <a:lnTo>
                    <a:pt x="4006" y="8732"/>
                  </a:lnTo>
                  <a:lnTo>
                    <a:pt x="3964" y="8414"/>
                  </a:lnTo>
                  <a:lnTo>
                    <a:pt x="3879" y="8118"/>
                  </a:lnTo>
                  <a:lnTo>
                    <a:pt x="3794" y="7821"/>
                  </a:lnTo>
                  <a:lnTo>
                    <a:pt x="3709" y="7524"/>
                  </a:lnTo>
                  <a:lnTo>
                    <a:pt x="3603" y="7227"/>
                  </a:lnTo>
                  <a:lnTo>
                    <a:pt x="3476" y="6952"/>
                  </a:lnTo>
                  <a:lnTo>
                    <a:pt x="3328" y="665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648;p40">
              <a:extLst>
                <a:ext uri="{FF2B5EF4-FFF2-40B4-BE49-F238E27FC236}">
                  <a16:creationId xmlns:a16="http://schemas.microsoft.com/office/drawing/2014/main" id="{70F73FDD-8680-8FCB-80F8-2AB68515B835}"/>
                </a:ext>
              </a:extLst>
            </p:cNvPr>
            <p:cNvSpPr/>
            <p:nvPr/>
          </p:nvSpPr>
          <p:spPr>
            <a:xfrm>
              <a:off x="9576900" y="1735650"/>
              <a:ext cx="721150" cy="641175"/>
            </a:xfrm>
            <a:custGeom>
              <a:avLst/>
              <a:gdLst/>
              <a:ahLst/>
              <a:cxnLst/>
              <a:rect l="l" t="t" r="r" b="b"/>
              <a:pathLst>
                <a:path w="28846" h="25647" extrusionOk="0">
                  <a:moveTo>
                    <a:pt x="27892" y="1"/>
                  </a:moveTo>
                  <a:lnTo>
                    <a:pt x="27913" y="425"/>
                  </a:lnTo>
                  <a:lnTo>
                    <a:pt x="27934" y="976"/>
                  </a:lnTo>
                  <a:lnTo>
                    <a:pt x="27934" y="1506"/>
                  </a:lnTo>
                  <a:lnTo>
                    <a:pt x="27913" y="2036"/>
                  </a:lnTo>
                  <a:lnTo>
                    <a:pt x="27892" y="2587"/>
                  </a:lnTo>
                  <a:lnTo>
                    <a:pt x="27828" y="3095"/>
                  </a:lnTo>
                  <a:lnTo>
                    <a:pt x="27765" y="3625"/>
                  </a:lnTo>
                  <a:lnTo>
                    <a:pt x="27659" y="4155"/>
                  </a:lnTo>
                  <a:lnTo>
                    <a:pt x="27553" y="4664"/>
                  </a:lnTo>
                  <a:lnTo>
                    <a:pt x="27447" y="5172"/>
                  </a:lnTo>
                  <a:lnTo>
                    <a:pt x="27299" y="5681"/>
                  </a:lnTo>
                  <a:lnTo>
                    <a:pt x="27129" y="6190"/>
                  </a:lnTo>
                  <a:lnTo>
                    <a:pt x="26960" y="6677"/>
                  </a:lnTo>
                  <a:lnTo>
                    <a:pt x="26769" y="7165"/>
                  </a:lnTo>
                  <a:lnTo>
                    <a:pt x="26557" y="7631"/>
                  </a:lnTo>
                  <a:lnTo>
                    <a:pt x="26345" y="8118"/>
                  </a:lnTo>
                  <a:lnTo>
                    <a:pt x="26112" y="8585"/>
                  </a:lnTo>
                  <a:lnTo>
                    <a:pt x="25857" y="9030"/>
                  </a:lnTo>
                  <a:lnTo>
                    <a:pt x="25582" y="9475"/>
                  </a:lnTo>
                  <a:lnTo>
                    <a:pt x="25306" y="9920"/>
                  </a:lnTo>
                  <a:lnTo>
                    <a:pt x="25010" y="10344"/>
                  </a:lnTo>
                  <a:lnTo>
                    <a:pt x="24692" y="10768"/>
                  </a:lnTo>
                  <a:lnTo>
                    <a:pt x="24353" y="11170"/>
                  </a:lnTo>
                  <a:lnTo>
                    <a:pt x="24013" y="11573"/>
                  </a:lnTo>
                  <a:lnTo>
                    <a:pt x="23653" y="11955"/>
                  </a:lnTo>
                  <a:lnTo>
                    <a:pt x="23293" y="12336"/>
                  </a:lnTo>
                  <a:lnTo>
                    <a:pt x="22911" y="12696"/>
                  </a:lnTo>
                  <a:lnTo>
                    <a:pt x="22509" y="13035"/>
                  </a:lnTo>
                  <a:lnTo>
                    <a:pt x="22106" y="13375"/>
                  </a:lnTo>
                  <a:lnTo>
                    <a:pt x="21682" y="13714"/>
                  </a:lnTo>
                  <a:lnTo>
                    <a:pt x="21237" y="14010"/>
                  </a:lnTo>
                  <a:lnTo>
                    <a:pt x="20792" y="14307"/>
                  </a:lnTo>
                  <a:lnTo>
                    <a:pt x="20326" y="14604"/>
                  </a:lnTo>
                  <a:lnTo>
                    <a:pt x="11869" y="19606"/>
                  </a:lnTo>
                  <a:lnTo>
                    <a:pt x="11233" y="19161"/>
                  </a:lnTo>
                  <a:lnTo>
                    <a:pt x="10555" y="18758"/>
                  </a:lnTo>
                  <a:lnTo>
                    <a:pt x="9877" y="18376"/>
                  </a:lnTo>
                  <a:lnTo>
                    <a:pt x="9177" y="18037"/>
                  </a:lnTo>
                  <a:lnTo>
                    <a:pt x="8457" y="17719"/>
                  </a:lnTo>
                  <a:lnTo>
                    <a:pt x="7715" y="17444"/>
                  </a:lnTo>
                  <a:lnTo>
                    <a:pt x="6973" y="17190"/>
                  </a:lnTo>
                  <a:lnTo>
                    <a:pt x="6210" y="16978"/>
                  </a:lnTo>
                  <a:lnTo>
                    <a:pt x="5447" y="16808"/>
                  </a:lnTo>
                  <a:lnTo>
                    <a:pt x="4684" y="16660"/>
                  </a:lnTo>
                  <a:lnTo>
                    <a:pt x="3921" y="16554"/>
                  </a:lnTo>
                  <a:lnTo>
                    <a:pt x="3137" y="16469"/>
                  </a:lnTo>
                  <a:lnTo>
                    <a:pt x="2353" y="16427"/>
                  </a:lnTo>
                  <a:lnTo>
                    <a:pt x="1569" y="16427"/>
                  </a:lnTo>
                  <a:lnTo>
                    <a:pt x="784" y="16448"/>
                  </a:lnTo>
                  <a:lnTo>
                    <a:pt x="0" y="16511"/>
                  </a:lnTo>
                  <a:lnTo>
                    <a:pt x="8563" y="25646"/>
                  </a:lnTo>
                  <a:lnTo>
                    <a:pt x="22975" y="16045"/>
                  </a:lnTo>
                  <a:lnTo>
                    <a:pt x="23420" y="15727"/>
                  </a:lnTo>
                  <a:lnTo>
                    <a:pt x="23844" y="15409"/>
                  </a:lnTo>
                  <a:lnTo>
                    <a:pt x="24268" y="15070"/>
                  </a:lnTo>
                  <a:lnTo>
                    <a:pt x="24671" y="14710"/>
                  </a:lnTo>
                  <a:lnTo>
                    <a:pt x="25052" y="14328"/>
                  </a:lnTo>
                  <a:lnTo>
                    <a:pt x="25412" y="13947"/>
                  </a:lnTo>
                  <a:lnTo>
                    <a:pt x="25751" y="13544"/>
                  </a:lnTo>
                  <a:lnTo>
                    <a:pt x="26091" y="13141"/>
                  </a:lnTo>
                  <a:lnTo>
                    <a:pt x="26408" y="12718"/>
                  </a:lnTo>
                  <a:lnTo>
                    <a:pt x="26705" y="12272"/>
                  </a:lnTo>
                  <a:lnTo>
                    <a:pt x="26981" y="11827"/>
                  </a:lnTo>
                  <a:lnTo>
                    <a:pt x="27235" y="11382"/>
                  </a:lnTo>
                  <a:lnTo>
                    <a:pt x="27468" y="10916"/>
                  </a:lnTo>
                  <a:lnTo>
                    <a:pt x="27701" y="10450"/>
                  </a:lnTo>
                  <a:lnTo>
                    <a:pt x="27892" y="9962"/>
                  </a:lnTo>
                  <a:lnTo>
                    <a:pt x="28083" y="9475"/>
                  </a:lnTo>
                  <a:lnTo>
                    <a:pt x="28252" y="8987"/>
                  </a:lnTo>
                  <a:lnTo>
                    <a:pt x="28401" y="8479"/>
                  </a:lnTo>
                  <a:lnTo>
                    <a:pt x="28528" y="7970"/>
                  </a:lnTo>
                  <a:lnTo>
                    <a:pt x="28634" y="7461"/>
                  </a:lnTo>
                  <a:lnTo>
                    <a:pt x="28719" y="6953"/>
                  </a:lnTo>
                  <a:lnTo>
                    <a:pt x="28782" y="6423"/>
                  </a:lnTo>
                  <a:lnTo>
                    <a:pt x="28825" y="5914"/>
                  </a:lnTo>
                  <a:lnTo>
                    <a:pt x="28846" y="5384"/>
                  </a:lnTo>
                  <a:lnTo>
                    <a:pt x="28846" y="4854"/>
                  </a:lnTo>
                  <a:lnTo>
                    <a:pt x="28825" y="4325"/>
                  </a:lnTo>
                  <a:lnTo>
                    <a:pt x="28782" y="3795"/>
                  </a:lnTo>
                  <a:lnTo>
                    <a:pt x="28719" y="3265"/>
                  </a:lnTo>
                  <a:lnTo>
                    <a:pt x="28634" y="2735"/>
                  </a:lnTo>
                  <a:lnTo>
                    <a:pt x="28528" y="2205"/>
                  </a:lnTo>
                  <a:lnTo>
                    <a:pt x="28401" y="1675"/>
                  </a:lnTo>
                  <a:lnTo>
                    <a:pt x="28252" y="1145"/>
                  </a:lnTo>
                  <a:lnTo>
                    <a:pt x="278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649;p40">
              <a:extLst>
                <a:ext uri="{FF2B5EF4-FFF2-40B4-BE49-F238E27FC236}">
                  <a16:creationId xmlns:a16="http://schemas.microsoft.com/office/drawing/2014/main" id="{14039330-BEC7-DF96-8C8F-01870EFC8F41}"/>
                </a:ext>
              </a:extLst>
            </p:cNvPr>
            <p:cNvSpPr/>
            <p:nvPr/>
          </p:nvSpPr>
          <p:spPr>
            <a:xfrm>
              <a:off x="9302425" y="2336525"/>
              <a:ext cx="177000" cy="110775"/>
            </a:xfrm>
            <a:custGeom>
              <a:avLst/>
              <a:gdLst/>
              <a:ahLst/>
              <a:cxnLst/>
              <a:rect l="l" t="t" r="r" b="b"/>
              <a:pathLst>
                <a:path w="7080" h="4431" extrusionOk="0">
                  <a:moveTo>
                    <a:pt x="4049" y="0"/>
                  </a:moveTo>
                  <a:lnTo>
                    <a:pt x="3540" y="22"/>
                  </a:lnTo>
                  <a:lnTo>
                    <a:pt x="3031" y="106"/>
                  </a:lnTo>
                  <a:lnTo>
                    <a:pt x="2523" y="212"/>
                  </a:lnTo>
                  <a:lnTo>
                    <a:pt x="2014" y="318"/>
                  </a:lnTo>
                  <a:lnTo>
                    <a:pt x="1781" y="403"/>
                  </a:lnTo>
                  <a:lnTo>
                    <a:pt x="1548" y="488"/>
                  </a:lnTo>
                  <a:lnTo>
                    <a:pt x="1314" y="594"/>
                  </a:lnTo>
                  <a:lnTo>
                    <a:pt x="1103" y="700"/>
                  </a:lnTo>
                  <a:lnTo>
                    <a:pt x="891" y="848"/>
                  </a:lnTo>
                  <a:lnTo>
                    <a:pt x="700" y="997"/>
                  </a:lnTo>
                  <a:lnTo>
                    <a:pt x="530" y="1166"/>
                  </a:lnTo>
                  <a:lnTo>
                    <a:pt x="361" y="1357"/>
                  </a:lnTo>
                  <a:lnTo>
                    <a:pt x="234" y="1569"/>
                  </a:lnTo>
                  <a:lnTo>
                    <a:pt x="128" y="1802"/>
                  </a:lnTo>
                  <a:lnTo>
                    <a:pt x="64" y="2035"/>
                  </a:lnTo>
                  <a:lnTo>
                    <a:pt x="22" y="2289"/>
                  </a:lnTo>
                  <a:lnTo>
                    <a:pt x="0" y="2544"/>
                  </a:lnTo>
                  <a:lnTo>
                    <a:pt x="43" y="2777"/>
                  </a:lnTo>
                  <a:lnTo>
                    <a:pt x="106" y="3010"/>
                  </a:lnTo>
                  <a:lnTo>
                    <a:pt x="212" y="3243"/>
                  </a:lnTo>
                  <a:lnTo>
                    <a:pt x="361" y="3434"/>
                  </a:lnTo>
                  <a:lnTo>
                    <a:pt x="530" y="3603"/>
                  </a:lnTo>
                  <a:lnTo>
                    <a:pt x="721" y="3752"/>
                  </a:lnTo>
                  <a:lnTo>
                    <a:pt x="933" y="3879"/>
                  </a:lnTo>
                  <a:lnTo>
                    <a:pt x="1166" y="3985"/>
                  </a:lnTo>
                  <a:lnTo>
                    <a:pt x="1399" y="4070"/>
                  </a:lnTo>
                  <a:lnTo>
                    <a:pt x="1654" y="4155"/>
                  </a:lnTo>
                  <a:lnTo>
                    <a:pt x="1887" y="4197"/>
                  </a:lnTo>
                  <a:lnTo>
                    <a:pt x="2523" y="4324"/>
                  </a:lnTo>
                  <a:lnTo>
                    <a:pt x="3158" y="4388"/>
                  </a:lnTo>
                  <a:lnTo>
                    <a:pt x="3837" y="4430"/>
                  </a:lnTo>
                  <a:lnTo>
                    <a:pt x="4494" y="4430"/>
                  </a:lnTo>
                  <a:lnTo>
                    <a:pt x="5172" y="4388"/>
                  </a:lnTo>
                  <a:lnTo>
                    <a:pt x="5829" y="4282"/>
                  </a:lnTo>
                  <a:lnTo>
                    <a:pt x="6465" y="4155"/>
                  </a:lnTo>
                  <a:lnTo>
                    <a:pt x="7079" y="3985"/>
                  </a:lnTo>
                  <a:lnTo>
                    <a:pt x="40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650;p40">
              <a:extLst>
                <a:ext uri="{FF2B5EF4-FFF2-40B4-BE49-F238E27FC236}">
                  <a16:creationId xmlns:a16="http://schemas.microsoft.com/office/drawing/2014/main" id="{CC23B144-649E-2574-C281-083913C6F0BE}"/>
                </a:ext>
              </a:extLst>
            </p:cNvPr>
            <p:cNvSpPr/>
            <p:nvPr/>
          </p:nvSpPr>
          <p:spPr>
            <a:xfrm>
              <a:off x="9400975" y="2434550"/>
              <a:ext cx="80025" cy="14325"/>
            </a:xfrm>
            <a:custGeom>
              <a:avLst/>
              <a:gdLst/>
              <a:ahLst/>
              <a:cxnLst/>
              <a:rect l="l" t="t" r="r" b="b"/>
              <a:pathLst>
                <a:path w="3201" h="573" extrusionOk="0">
                  <a:moveTo>
                    <a:pt x="3116" y="0"/>
                  </a:moveTo>
                  <a:lnTo>
                    <a:pt x="2756" y="106"/>
                  </a:lnTo>
                  <a:lnTo>
                    <a:pt x="2417" y="191"/>
                  </a:lnTo>
                  <a:lnTo>
                    <a:pt x="2056" y="276"/>
                  </a:lnTo>
                  <a:lnTo>
                    <a:pt x="1675" y="339"/>
                  </a:lnTo>
                  <a:lnTo>
                    <a:pt x="1293" y="382"/>
                  </a:lnTo>
                  <a:lnTo>
                    <a:pt x="912" y="424"/>
                  </a:lnTo>
                  <a:lnTo>
                    <a:pt x="509" y="445"/>
                  </a:lnTo>
                  <a:lnTo>
                    <a:pt x="64" y="445"/>
                  </a:lnTo>
                  <a:lnTo>
                    <a:pt x="22" y="467"/>
                  </a:lnTo>
                  <a:lnTo>
                    <a:pt x="1" y="509"/>
                  </a:lnTo>
                  <a:lnTo>
                    <a:pt x="22" y="551"/>
                  </a:lnTo>
                  <a:lnTo>
                    <a:pt x="64" y="573"/>
                  </a:lnTo>
                  <a:lnTo>
                    <a:pt x="530" y="573"/>
                  </a:lnTo>
                  <a:lnTo>
                    <a:pt x="912" y="551"/>
                  </a:lnTo>
                  <a:lnTo>
                    <a:pt x="1315" y="509"/>
                  </a:lnTo>
                  <a:lnTo>
                    <a:pt x="1696" y="467"/>
                  </a:lnTo>
                  <a:lnTo>
                    <a:pt x="2078" y="403"/>
                  </a:lnTo>
                  <a:lnTo>
                    <a:pt x="2438" y="318"/>
                  </a:lnTo>
                  <a:lnTo>
                    <a:pt x="2798" y="234"/>
                  </a:lnTo>
                  <a:lnTo>
                    <a:pt x="3159" y="128"/>
                  </a:lnTo>
                  <a:lnTo>
                    <a:pt x="3180" y="85"/>
                  </a:lnTo>
                  <a:lnTo>
                    <a:pt x="3201" y="43"/>
                  </a:lnTo>
                  <a:lnTo>
                    <a:pt x="3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651;p40">
              <a:extLst>
                <a:ext uri="{FF2B5EF4-FFF2-40B4-BE49-F238E27FC236}">
                  <a16:creationId xmlns:a16="http://schemas.microsoft.com/office/drawing/2014/main" id="{5219DC9B-650B-604E-9A37-5046200AC10D}"/>
                </a:ext>
              </a:extLst>
            </p:cNvPr>
            <p:cNvSpPr/>
            <p:nvPr/>
          </p:nvSpPr>
          <p:spPr>
            <a:xfrm>
              <a:off x="9300825" y="2334925"/>
              <a:ext cx="104425" cy="84275"/>
            </a:xfrm>
            <a:custGeom>
              <a:avLst/>
              <a:gdLst/>
              <a:ahLst/>
              <a:cxnLst/>
              <a:rect l="l" t="t" r="r" b="b"/>
              <a:pathLst>
                <a:path w="4177" h="3371" extrusionOk="0">
                  <a:moveTo>
                    <a:pt x="3837" y="1"/>
                  </a:moveTo>
                  <a:lnTo>
                    <a:pt x="3561" y="22"/>
                  </a:lnTo>
                  <a:lnTo>
                    <a:pt x="3010" y="107"/>
                  </a:lnTo>
                  <a:lnTo>
                    <a:pt x="2502" y="213"/>
                  </a:lnTo>
                  <a:lnTo>
                    <a:pt x="2057" y="319"/>
                  </a:lnTo>
                  <a:lnTo>
                    <a:pt x="1802" y="404"/>
                  </a:lnTo>
                  <a:lnTo>
                    <a:pt x="1548" y="488"/>
                  </a:lnTo>
                  <a:lnTo>
                    <a:pt x="1294" y="615"/>
                  </a:lnTo>
                  <a:lnTo>
                    <a:pt x="1082" y="743"/>
                  </a:lnTo>
                  <a:lnTo>
                    <a:pt x="870" y="891"/>
                  </a:lnTo>
                  <a:lnTo>
                    <a:pt x="679" y="1039"/>
                  </a:lnTo>
                  <a:lnTo>
                    <a:pt x="509" y="1209"/>
                  </a:lnTo>
                  <a:lnTo>
                    <a:pt x="382" y="1378"/>
                  </a:lnTo>
                  <a:lnTo>
                    <a:pt x="234" y="1612"/>
                  </a:lnTo>
                  <a:lnTo>
                    <a:pt x="128" y="1866"/>
                  </a:lnTo>
                  <a:lnTo>
                    <a:pt x="43" y="2120"/>
                  </a:lnTo>
                  <a:lnTo>
                    <a:pt x="1" y="2375"/>
                  </a:lnTo>
                  <a:lnTo>
                    <a:pt x="1" y="2629"/>
                  </a:lnTo>
                  <a:lnTo>
                    <a:pt x="43" y="2883"/>
                  </a:lnTo>
                  <a:lnTo>
                    <a:pt x="107" y="3116"/>
                  </a:lnTo>
                  <a:lnTo>
                    <a:pt x="213" y="3328"/>
                  </a:lnTo>
                  <a:lnTo>
                    <a:pt x="255" y="3350"/>
                  </a:lnTo>
                  <a:lnTo>
                    <a:pt x="276" y="3371"/>
                  </a:lnTo>
                  <a:lnTo>
                    <a:pt x="319" y="3350"/>
                  </a:lnTo>
                  <a:lnTo>
                    <a:pt x="340" y="3307"/>
                  </a:lnTo>
                  <a:lnTo>
                    <a:pt x="340" y="3265"/>
                  </a:lnTo>
                  <a:lnTo>
                    <a:pt x="234" y="3074"/>
                  </a:lnTo>
                  <a:lnTo>
                    <a:pt x="170" y="2841"/>
                  </a:lnTo>
                  <a:lnTo>
                    <a:pt x="149" y="2608"/>
                  </a:lnTo>
                  <a:lnTo>
                    <a:pt x="149" y="2375"/>
                  </a:lnTo>
                  <a:lnTo>
                    <a:pt x="192" y="2141"/>
                  </a:lnTo>
                  <a:lnTo>
                    <a:pt x="255" y="1908"/>
                  </a:lnTo>
                  <a:lnTo>
                    <a:pt x="361" y="1675"/>
                  </a:lnTo>
                  <a:lnTo>
                    <a:pt x="488" y="1463"/>
                  </a:lnTo>
                  <a:lnTo>
                    <a:pt x="615" y="1294"/>
                  </a:lnTo>
                  <a:lnTo>
                    <a:pt x="785" y="1145"/>
                  </a:lnTo>
                  <a:lnTo>
                    <a:pt x="955" y="997"/>
                  </a:lnTo>
                  <a:lnTo>
                    <a:pt x="1145" y="849"/>
                  </a:lnTo>
                  <a:lnTo>
                    <a:pt x="1378" y="721"/>
                  </a:lnTo>
                  <a:lnTo>
                    <a:pt x="1590" y="615"/>
                  </a:lnTo>
                  <a:lnTo>
                    <a:pt x="1845" y="531"/>
                  </a:lnTo>
                  <a:lnTo>
                    <a:pt x="2099" y="467"/>
                  </a:lnTo>
                  <a:lnTo>
                    <a:pt x="2544" y="361"/>
                  </a:lnTo>
                  <a:lnTo>
                    <a:pt x="3032" y="255"/>
                  </a:lnTo>
                  <a:lnTo>
                    <a:pt x="3583" y="170"/>
                  </a:lnTo>
                  <a:lnTo>
                    <a:pt x="3858" y="149"/>
                  </a:lnTo>
                  <a:lnTo>
                    <a:pt x="4113" y="128"/>
                  </a:lnTo>
                  <a:lnTo>
                    <a:pt x="4176" y="107"/>
                  </a:lnTo>
                  <a:lnTo>
                    <a:pt x="4176" y="64"/>
                  </a:lnTo>
                  <a:lnTo>
                    <a:pt x="4155" y="22"/>
                  </a:lnTo>
                  <a:lnTo>
                    <a:pt x="4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652;p40">
              <a:extLst>
                <a:ext uri="{FF2B5EF4-FFF2-40B4-BE49-F238E27FC236}">
                  <a16:creationId xmlns:a16="http://schemas.microsoft.com/office/drawing/2014/main" id="{6D64F07A-F90F-53F4-FD75-A09E537436FF}"/>
                </a:ext>
              </a:extLst>
            </p:cNvPr>
            <p:cNvSpPr/>
            <p:nvPr/>
          </p:nvSpPr>
          <p:spPr>
            <a:xfrm>
              <a:off x="9379250" y="2073175"/>
              <a:ext cx="457300" cy="424450"/>
            </a:xfrm>
            <a:custGeom>
              <a:avLst/>
              <a:gdLst/>
              <a:ahLst/>
              <a:cxnLst/>
              <a:rect l="l" t="t" r="r" b="b"/>
              <a:pathLst>
                <a:path w="18292" h="16978" extrusionOk="0">
                  <a:moveTo>
                    <a:pt x="7143" y="1"/>
                  </a:moveTo>
                  <a:lnTo>
                    <a:pt x="6974" y="22"/>
                  </a:lnTo>
                  <a:lnTo>
                    <a:pt x="6825" y="43"/>
                  </a:lnTo>
                  <a:lnTo>
                    <a:pt x="6656" y="86"/>
                  </a:lnTo>
                  <a:lnTo>
                    <a:pt x="6507" y="149"/>
                  </a:lnTo>
                  <a:lnTo>
                    <a:pt x="6359" y="213"/>
                  </a:lnTo>
                  <a:lnTo>
                    <a:pt x="6232" y="297"/>
                  </a:lnTo>
                  <a:lnTo>
                    <a:pt x="6083" y="403"/>
                  </a:lnTo>
                  <a:lnTo>
                    <a:pt x="5956" y="509"/>
                  </a:lnTo>
                  <a:lnTo>
                    <a:pt x="5850" y="615"/>
                  </a:lnTo>
                  <a:lnTo>
                    <a:pt x="5723" y="743"/>
                  </a:lnTo>
                  <a:lnTo>
                    <a:pt x="340" y="7652"/>
                  </a:lnTo>
                  <a:lnTo>
                    <a:pt x="191" y="7885"/>
                  </a:lnTo>
                  <a:lnTo>
                    <a:pt x="85" y="8139"/>
                  </a:lnTo>
                  <a:lnTo>
                    <a:pt x="22" y="8394"/>
                  </a:lnTo>
                  <a:lnTo>
                    <a:pt x="1" y="8669"/>
                  </a:lnTo>
                  <a:lnTo>
                    <a:pt x="1" y="8924"/>
                  </a:lnTo>
                  <a:lnTo>
                    <a:pt x="64" y="9178"/>
                  </a:lnTo>
                  <a:lnTo>
                    <a:pt x="170" y="9432"/>
                  </a:lnTo>
                  <a:lnTo>
                    <a:pt x="319" y="9665"/>
                  </a:lnTo>
                  <a:lnTo>
                    <a:pt x="4663" y="15388"/>
                  </a:lnTo>
                  <a:lnTo>
                    <a:pt x="4791" y="15536"/>
                  </a:lnTo>
                  <a:lnTo>
                    <a:pt x="4939" y="15685"/>
                  </a:lnTo>
                  <a:lnTo>
                    <a:pt x="5108" y="15791"/>
                  </a:lnTo>
                  <a:lnTo>
                    <a:pt x="5278" y="15897"/>
                  </a:lnTo>
                  <a:lnTo>
                    <a:pt x="5469" y="15960"/>
                  </a:lnTo>
                  <a:lnTo>
                    <a:pt x="5660" y="16024"/>
                  </a:lnTo>
                  <a:lnTo>
                    <a:pt x="5871" y="16045"/>
                  </a:lnTo>
                  <a:lnTo>
                    <a:pt x="6062" y="16045"/>
                  </a:lnTo>
                  <a:lnTo>
                    <a:pt x="7503" y="15960"/>
                  </a:lnTo>
                  <a:lnTo>
                    <a:pt x="7885" y="16342"/>
                  </a:lnTo>
                  <a:lnTo>
                    <a:pt x="8033" y="16490"/>
                  </a:lnTo>
                  <a:lnTo>
                    <a:pt x="8203" y="16638"/>
                  </a:lnTo>
                  <a:lnTo>
                    <a:pt x="8394" y="16744"/>
                  </a:lnTo>
                  <a:lnTo>
                    <a:pt x="8584" y="16829"/>
                  </a:lnTo>
                  <a:lnTo>
                    <a:pt x="8775" y="16914"/>
                  </a:lnTo>
                  <a:lnTo>
                    <a:pt x="8987" y="16956"/>
                  </a:lnTo>
                  <a:lnTo>
                    <a:pt x="9199" y="16978"/>
                  </a:lnTo>
                  <a:lnTo>
                    <a:pt x="9411" y="16978"/>
                  </a:lnTo>
                  <a:lnTo>
                    <a:pt x="11467" y="16893"/>
                  </a:lnTo>
                  <a:lnTo>
                    <a:pt x="11891" y="16872"/>
                  </a:lnTo>
                  <a:lnTo>
                    <a:pt x="12293" y="16808"/>
                  </a:lnTo>
                  <a:lnTo>
                    <a:pt x="12696" y="16702"/>
                  </a:lnTo>
                  <a:lnTo>
                    <a:pt x="13099" y="16575"/>
                  </a:lnTo>
                  <a:lnTo>
                    <a:pt x="13480" y="16405"/>
                  </a:lnTo>
                  <a:lnTo>
                    <a:pt x="13841" y="16215"/>
                  </a:lnTo>
                  <a:lnTo>
                    <a:pt x="14180" y="15981"/>
                  </a:lnTo>
                  <a:lnTo>
                    <a:pt x="14519" y="15727"/>
                  </a:lnTo>
                  <a:lnTo>
                    <a:pt x="17422" y="13311"/>
                  </a:lnTo>
                  <a:lnTo>
                    <a:pt x="17592" y="13163"/>
                  </a:lnTo>
                  <a:lnTo>
                    <a:pt x="17740" y="13014"/>
                  </a:lnTo>
                  <a:lnTo>
                    <a:pt x="17868" y="12845"/>
                  </a:lnTo>
                  <a:lnTo>
                    <a:pt x="17974" y="12654"/>
                  </a:lnTo>
                  <a:lnTo>
                    <a:pt x="18079" y="12484"/>
                  </a:lnTo>
                  <a:lnTo>
                    <a:pt x="18143" y="12294"/>
                  </a:lnTo>
                  <a:lnTo>
                    <a:pt x="18207" y="12103"/>
                  </a:lnTo>
                  <a:lnTo>
                    <a:pt x="18249" y="11891"/>
                  </a:lnTo>
                  <a:lnTo>
                    <a:pt x="18291" y="11700"/>
                  </a:lnTo>
                  <a:lnTo>
                    <a:pt x="18291" y="11488"/>
                  </a:lnTo>
                  <a:lnTo>
                    <a:pt x="18291" y="11276"/>
                  </a:lnTo>
                  <a:lnTo>
                    <a:pt x="18270" y="11064"/>
                  </a:lnTo>
                  <a:lnTo>
                    <a:pt x="18228" y="10874"/>
                  </a:lnTo>
                  <a:lnTo>
                    <a:pt x="18164" y="10662"/>
                  </a:lnTo>
                  <a:lnTo>
                    <a:pt x="18079" y="10471"/>
                  </a:lnTo>
                  <a:lnTo>
                    <a:pt x="17995" y="10280"/>
                  </a:lnTo>
                  <a:lnTo>
                    <a:pt x="16914" y="8373"/>
                  </a:lnTo>
                  <a:lnTo>
                    <a:pt x="16532" y="7716"/>
                  </a:lnTo>
                  <a:lnTo>
                    <a:pt x="16108" y="7058"/>
                  </a:lnTo>
                  <a:lnTo>
                    <a:pt x="15685" y="6444"/>
                  </a:lnTo>
                  <a:lnTo>
                    <a:pt x="15218" y="5829"/>
                  </a:lnTo>
                  <a:lnTo>
                    <a:pt x="14731" y="5236"/>
                  </a:lnTo>
                  <a:lnTo>
                    <a:pt x="14222" y="4664"/>
                  </a:lnTo>
                  <a:lnTo>
                    <a:pt x="13692" y="4112"/>
                  </a:lnTo>
                  <a:lnTo>
                    <a:pt x="13162" y="3583"/>
                  </a:lnTo>
                  <a:lnTo>
                    <a:pt x="12590" y="3074"/>
                  </a:lnTo>
                  <a:lnTo>
                    <a:pt x="11997" y="2608"/>
                  </a:lnTo>
                  <a:lnTo>
                    <a:pt x="11403" y="2141"/>
                  </a:lnTo>
                  <a:lnTo>
                    <a:pt x="10767" y="1696"/>
                  </a:lnTo>
                  <a:lnTo>
                    <a:pt x="10132" y="1272"/>
                  </a:lnTo>
                  <a:lnTo>
                    <a:pt x="9475" y="891"/>
                  </a:lnTo>
                  <a:lnTo>
                    <a:pt x="8796" y="531"/>
                  </a:lnTo>
                  <a:lnTo>
                    <a:pt x="8118" y="170"/>
                  </a:lnTo>
                  <a:lnTo>
                    <a:pt x="7949" y="107"/>
                  </a:lnTo>
                  <a:lnTo>
                    <a:pt x="7800" y="64"/>
                  </a:lnTo>
                  <a:lnTo>
                    <a:pt x="7631" y="22"/>
                  </a:lnTo>
                  <a:lnTo>
                    <a:pt x="74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653;p40">
              <a:extLst>
                <a:ext uri="{FF2B5EF4-FFF2-40B4-BE49-F238E27FC236}">
                  <a16:creationId xmlns:a16="http://schemas.microsoft.com/office/drawing/2014/main" id="{38F640D6-FE3B-FE82-6B73-98B51577E1EA}"/>
                </a:ext>
              </a:extLst>
            </p:cNvPr>
            <p:cNvSpPr/>
            <p:nvPr/>
          </p:nvSpPr>
          <p:spPr>
            <a:xfrm>
              <a:off x="9377125" y="2071050"/>
              <a:ext cx="461550" cy="428700"/>
            </a:xfrm>
            <a:custGeom>
              <a:avLst/>
              <a:gdLst/>
              <a:ahLst/>
              <a:cxnLst/>
              <a:rect l="l" t="t" r="r" b="b"/>
              <a:pathLst>
                <a:path w="18462" h="17148" extrusionOk="0">
                  <a:moveTo>
                    <a:pt x="7398" y="1"/>
                  </a:moveTo>
                  <a:lnTo>
                    <a:pt x="7228" y="22"/>
                  </a:lnTo>
                  <a:lnTo>
                    <a:pt x="7059" y="22"/>
                  </a:lnTo>
                  <a:lnTo>
                    <a:pt x="6889" y="65"/>
                  </a:lnTo>
                  <a:lnTo>
                    <a:pt x="6719" y="107"/>
                  </a:lnTo>
                  <a:lnTo>
                    <a:pt x="6571" y="171"/>
                  </a:lnTo>
                  <a:lnTo>
                    <a:pt x="6423" y="234"/>
                  </a:lnTo>
                  <a:lnTo>
                    <a:pt x="6274" y="319"/>
                  </a:lnTo>
                  <a:lnTo>
                    <a:pt x="6126" y="425"/>
                  </a:lnTo>
                  <a:lnTo>
                    <a:pt x="5999" y="531"/>
                  </a:lnTo>
                  <a:lnTo>
                    <a:pt x="5872" y="658"/>
                  </a:lnTo>
                  <a:lnTo>
                    <a:pt x="5766" y="785"/>
                  </a:lnTo>
                  <a:lnTo>
                    <a:pt x="361" y="7695"/>
                  </a:lnTo>
                  <a:lnTo>
                    <a:pt x="213" y="7949"/>
                  </a:lnTo>
                  <a:lnTo>
                    <a:pt x="107" y="8203"/>
                  </a:lnTo>
                  <a:lnTo>
                    <a:pt x="22" y="8479"/>
                  </a:lnTo>
                  <a:lnTo>
                    <a:pt x="1" y="8754"/>
                  </a:lnTo>
                  <a:lnTo>
                    <a:pt x="22" y="9030"/>
                  </a:lnTo>
                  <a:lnTo>
                    <a:pt x="86" y="9284"/>
                  </a:lnTo>
                  <a:lnTo>
                    <a:pt x="213" y="9560"/>
                  </a:lnTo>
                  <a:lnTo>
                    <a:pt x="361" y="9793"/>
                  </a:lnTo>
                  <a:lnTo>
                    <a:pt x="4685" y="15515"/>
                  </a:lnTo>
                  <a:lnTo>
                    <a:pt x="4833" y="15685"/>
                  </a:lnTo>
                  <a:lnTo>
                    <a:pt x="4982" y="15812"/>
                  </a:lnTo>
                  <a:lnTo>
                    <a:pt x="5151" y="15939"/>
                  </a:lnTo>
                  <a:lnTo>
                    <a:pt x="5342" y="16045"/>
                  </a:lnTo>
                  <a:lnTo>
                    <a:pt x="5533" y="16109"/>
                  </a:lnTo>
                  <a:lnTo>
                    <a:pt x="5723" y="16172"/>
                  </a:lnTo>
                  <a:lnTo>
                    <a:pt x="5935" y="16194"/>
                  </a:lnTo>
                  <a:lnTo>
                    <a:pt x="6168" y="16194"/>
                  </a:lnTo>
                  <a:lnTo>
                    <a:pt x="7567" y="16109"/>
                  </a:lnTo>
                  <a:lnTo>
                    <a:pt x="7906" y="16469"/>
                  </a:lnTo>
                  <a:lnTo>
                    <a:pt x="8055" y="16639"/>
                  </a:lnTo>
                  <a:lnTo>
                    <a:pt x="8224" y="16766"/>
                  </a:lnTo>
                  <a:lnTo>
                    <a:pt x="8415" y="16872"/>
                  </a:lnTo>
                  <a:lnTo>
                    <a:pt x="8606" y="16978"/>
                  </a:lnTo>
                  <a:lnTo>
                    <a:pt x="8797" y="17041"/>
                  </a:lnTo>
                  <a:lnTo>
                    <a:pt x="9008" y="17105"/>
                  </a:lnTo>
                  <a:lnTo>
                    <a:pt x="9220" y="17126"/>
                  </a:lnTo>
                  <a:lnTo>
                    <a:pt x="9432" y="17147"/>
                  </a:lnTo>
                  <a:lnTo>
                    <a:pt x="9517" y="17147"/>
                  </a:lnTo>
                  <a:lnTo>
                    <a:pt x="11573" y="17063"/>
                  </a:lnTo>
                  <a:lnTo>
                    <a:pt x="11976" y="17020"/>
                  </a:lnTo>
                  <a:lnTo>
                    <a:pt x="12400" y="16957"/>
                  </a:lnTo>
                  <a:lnTo>
                    <a:pt x="12802" y="16851"/>
                  </a:lnTo>
                  <a:lnTo>
                    <a:pt x="13205" y="16723"/>
                  </a:lnTo>
                  <a:lnTo>
                    <a:pt x="13586" y="16554"/>
                  </a:lnTo>
                  <a:lnTo>
                    <a:pt x="13968" y="16363"/>
                  </a:lnTo>
                  <a:lnTo>
                    <a:pt x="14307" y="16130"/>
                  </a:lnTo>
                  <a:lnTo>
                    <a:pt x="14646" y="15876"/>
                  </a:lnTo>
                  <a:lnTo>
                    <a:pt x="17550" y="13438"/>
                  </a:lnTo>
                  <a:lnTo>
                    <a:pt x="17719" y="13290"/>
                  </a:lnTo>
                  <a:lnTo>
                    <a:pt x="17868" y="13142"/>
                  </a:lnTo>
                  <a:lnTo>
                    <a:pt x="17995" y="12972"/>
                  </a:lnTo>
                  <a:lnTo>
                    <a:pt x="18122" y="12781"/>
                  </a:lnTo>
                  <a:lnTo>
                    <a:pt x="18228" y="12590"/>
                  </a:lnTo>
                  <a:lnTo>
                    <a:pt x="18292" y="12400"/>
                  </a:lnTo>
                  <a:lnTo>
                    <a:pt x="18355" y="12188"/>
                  </a:lnTo>
                  <a:lnTo>
                    <a:pt x="18419" y="11997"/>
                  </a:lnTo>
                  <a:lnTo>
                    <a:pt x="18440" y="11785"/>
                  </a:lnTo>
                  <a:lnTo>
                    <a:pt x="18461" y="11573"/>
                  </a:lnTo>
                  <a:lnTo>
                    <a:pt x="18440" y="11361"/>
                  </a:lnTo>
                  <a:lnTo>
                    <a:pt x="18419" y="11149"/>
                  </a:lnTo>
                  <a:lnTo>
                    <a:pt x="18376" y="10937"/>
                  </a:lnTo>
                  <a:lnTo>
                    <a:pt x="18313" y="10725"/>
                  </a:lnTo>
                  <a:lnTo>
                    <a:pt x="18228" y="10535"/>
                  </a:lnTo>
                  <a:lnTo>
                    <a:pt x="18143" y="10323"/>
                  </a:lnTo>
                  <a:lnTo>
                    <a:pt x="17062" y="8436"/>
                  </a:lnTo>
                  <a:lnTo>
                    <a:pt x="16702" y="7822"/>
                  </a:lnTo>
                  <a:lnTo>
                    <a:pt x="16321" y="7228"/>
                  </a:lnTo>
                  <a:lnTo>
                    <a:pt x="15939" y="6635"/>
                  </a:lnTo>
                  <a:lnTo>
                    <a:pt x="15515" y="6063"/>
                  </a:lnTo>
                  <a:lnTo>
                    <a:pt x="15473" y="6041"/>
                  </a:lnTo>
                  <a:lnTo>
                    <a:pt x="15409" y="6063"/>
                  </a:lnTo>
                  <a:lnTo>
                    <a:pt x="15388" y="6105"/>
                  </a:lnTo>
                  <a:lnTo>
                    <a:pt x="15409" y="6147"/>
                  </a:lnTo>
                  <a:lnTo>
                    <a:pt x="15812" y="6720"/>
                  </a:lnTo>
                  <a:lnTo>
                    <a:pt x="16215" y="7292"/>
                  </a:lnTo>
                  <a:lnTo>
                    <a:pt x="16596" y="7885"/>
                  </a:lnTo>
                  <a:lnTo>
                    <a:pt x="16935" y="8500"/>
                  </a:lnTo>
                  <a:lnTo>
                    <a:pt x="18016" y="10386"/>
                  </a:lnTo>
                  <a:lnTo>
                    <a:pt x="18101" y="10577"/>
                  </a:lnTo>
                  <a:lnTo>
                    <a:pt x="18186" y="10768"/>
                  </a:lnTo>
                  <a:lnTo>
                    <a:pt x="18249" y="10980"/>
                  </a:lnTo>
                  <a:lnTo>
                    <a:pt x="18292" y="11170"/>
                  </a:lnTo>
                  <a:lnTo>
                    <a:pt x="18313" y="11361"/>
                  </a:lnTo>
                  <a:lnTo>
                    <a:pt x="18313" y="11573"/>
                  </a:lnTo>
                  <a:lnTo>
                    <a:pt x="18313" y="11764"/>
                  </a:lnTo>
                  <a:lnTo>
                    <a:pt x="18270" y="11976"/>
                  </a:lnTo>
                  <a:lnTo>
                    <a:pt x="18228" y="12167"/>
                  </a:lnTo>
                  <a:lnTo>
                    <a:pt x="18164" y="12357"/>
                  </a:lnTo>
                  <a:lnTo>
                    <a:pt x="18101" y="12527"/>
                  </a:lnTo>
                  <a:lnTo>
                    <a:pt x="17995" y="12718"/>
                  </a:lnTo>
                  <a:lnTo>
                    <a:pt x="17889" y="12887"/>
                  </a:lnTo>
                  <a:lnTo>
                    <a:pt x="17762" y="13057"/>
                  </a:lnTo>
                  <a:lnTo>
                    <a:pt x="17635" y="13205"/>
                  </a:lnTo>
                  <a:lnTo>
                    <a:pt x="17465" y="13332"/>
                  </a:lnTo>
                  <a:lnTo>
                    <a:pt x="14561" y="15770"/>
                  </a:lnTo>
                  <a:lnTo>
                    <a:pt x="14244" y="16024"/>
                  </a:lnTo>
                  <a:lnTo>
                    <a:pt x="13883" y="16236"/>
                  </a:lnTo>
                  <a:lnTo>
                    <a:pt x="13523" y="16427"/>
                  </a:lnTo>
                  <a:lnTo>
                    <a:pt x="13163" y="16596"/>
                  </a:lnTo>
                  <a:lnTo>
                    <a:pt x="12760" y="16723"/>
                  </a:lnTo>
                  <a:lnTo>
                    <a:pt x="12378" y="16829"/>
                  </a:lnTo>
                  <a:lnTo>
                    <a:pt x="11976" y="16893"/>
                  </a:lnTo>
                  <a:lnTo>
                    <a:pt x="11552" y="16914"/>
                  </a:lnTo>
                  <a:lnTo>
                    <a:pt x="9496" y="16999"/>
                  </a:lnTo>
                  <a:lnTo>
                    <a:pt x="9284" y="16999"/>
                  </a:lnTo>
                  <a:lnTo>
                    <a:pt x="9093" y="16978"/>
                  </a:lnTo>
                  <a:lnTo>
                    <a:pt x="8881" y="16914"/>
                  </a:lnTo>
                  <a:lnTo>
                    <a:pt x="8691" y="16851"/>
                  </a:lnTo>
                  <a:lnTo>
                    <a:pt x="8500" y="16766"/>
                  </a:lnTo>
                  <a:lnTo>
                    <a:pt x="8330" y="16660"/>
                  </a:lnTo>
                  <a:lnTo>
                    <a:pt x="8161" y="16533"/>
                  </a:lnTo>
                  <a:lnTo>
                    <a:pt x="8012" y="16384"/>
                  </a:lnTo>
                  <a:lnTo>
                    <a:pt x="7652" y="16003"/>
                  </a:lnTo>
                  <a:lnTo>
                    <a:pt x="7631" y="15982"/>
                  </a:lnTo>
                  <a:lnTo>
                    <a:pt x="7588" y="15982"/>
                  </a:lnTo>
                  <a:lnTo>
                    <a:pt x="6147" y="16066"/>
                  </a:lnTo>
                  <a:lnTo>
                    <a:pt x="5956" y="16066"/>
                  </a:lnTo>
                  <a:lnTo>
                    <a:pt x="5766" y="16024"/>
                  </a:lnTo>
                  <a:lnTo>
                    <a:pt x="5575" y="15982"/>
                  </a:lnTo>
                  <a:lnTo>
                    <a:pt x="5405" y="15918"/>
                  </a:lnTo>
                  <a:lnTo>
                    <a:pt x="5236" y="15833"/>
                  </a:lnTo>
                  <a:lnTo>
                    <a:pt x="5066" y="15706"/>
                  </a:lnTo>
                  <a:lnTo>
                    <a:pt x="4918" y="15579"/>
                  </a:lnTo>
                  <a:lnTo>
                    <a:pt x="4791" y="15431"/>
                  </a:lnTo>
                  <a:lnTo>
                    <a:pt x="467" y="9708"/>
                  </a:lnTo>
                  <a:lnTo>
                    <a:pt x="319" y="9496"/>
                  </a:lnTo>
                  <a:lnTo>
                    <a:pt x="234" y="9242"/>
                  </a:lnTo>
                  <a:lnTo>
                    <a:pt x="170" y="9009"/>
                  </a:lnTo>
                  <a:lnTo>
                    <a:pt x="149" y="8754"/>
                  </a:lnTo>
                  <a:lnTo>
                    <a:pt x="170" y="8500"/>
                  </a:lnTo>
                  <a:lnTo>
                    <a:pt x="234" y="8246"/>
                  </a:lnTo>
                  <a:lnTo>
                    <a:pt x="340" y="8012"/>
                  </a:lnTo>
                  <a:lnTo>
                    <a:pt x="488" y="7779"/>
                  </a:lnTo>
                  <a:lnTo>
                    <a:pt x="5872" y="870"/>
                  </a:lnTo>
                  <a:lnTo>
                    <a:pt x="5978" y="743"/>
                  </a:lnTo>
                  <a:lnTo>
                    <a:pt x="6084" y="637"/>
                  </a:lnTo>
                  <a:lnTo>
                    <a:pt x="6211" y="531"/>
                  </a:lnTo>
                  <a:lnTo>
                    <a:pt x="6338" y="446"/>
                  </a:lnTo>
                  <a:lnTo>
                    <a:pt x="6486" y="361"/>
                  </a:lnTo>
                  <a:lnTo>
                    <a:pt x="6635" y="298"/>
                  </a:lnTo>
                  <a:lnTo>
                    <a:pt x="6762" y="234"/>
                  </a:lnTo>
                  <a:lnTo>
                    <a:pt x="6931" y="192"/>
                  </a:lnTo>
                  <a:lnTo>
                    <a:pt x="7080" y="171"/>
                  </a:lnTo>
                  <a:lnTo>
                    <a:pt x="7228" y="149"/>
                  </a:lnTo>
                  <a:lnTo>
                    <a:pt x="7546" y="149"/>
                  </a:lnTo>
                  <a:lnTo>
                    <a:pt x="7694" y="171"/>
                  </a:lnTo>
                  <a:lnTo>
                    <a:pt x="7864" y="213"/>
                  </a:lnTo>
                  <a:lnTo>
                    <a:pt x="8012" y="255"/>
                  </a:lnTo>
                  <a:lnTo>
                    <a:pt x="8161" y="319"/>
                  </a:lnTo>
                  <a:lnTo>
                    <a:pt x="9008" y="743"/>
                  </a:lnTo>
                  <a:lnTo>
                    <a:pt x="9856" y="1230"/>
                  </a:lnTo>
                  <a:lnTo>
                    <a:pt x="10662" y="1718"/>
                  </a:lnTo>
                  <a:lnTo>
                    <a:pt x="11425" y="2269"/>
                  </a:lnTo>
                  <a:lnTo>
                    <a:pt x="11488" y="2290"/>
                  </a:lnTo>
                  <a:lnTo>
                    <a:pt x="11531" y="2248"/>
                  </a:lnTo>
                  <a:lnTo>
                    <a:pt x="11552" y="2205"/>
                  </a:lnTo>
                  <a:lnTo>
                    <a:pt x="11509" y="2163"/>
                  </a:lnTo>
                  <a:lnTo>
                    <a:pt x="10725" y="1612"/>
                  </a:lnTo>
                  <a:lnTo>
                    <a:pt x="9920" y="1103"/>
                  </a:lnTo>
                  <a:lnTo>
                    <a:pt x="9072" y="637"/>
                  </a:lnTo>
                  <a:lnTo>
                    <a:pt x="8224" y="192"/>
                  </a:lnTo>
                  <a:lnTo>
                    <a:pt x="8055" y="128"/>
                  </a:lnTo>
                  <a:lnTo>
                    <a:pt x="7885" y="86"/>
                  </a:lnTo>
                  <a:lnTo>
                    <a:pt x="7716" y="43"/>
                  </a:lnTo>
                  <a:lnTo>
                    <a:pt x="7546" y="22"/>
                  </a:lnTo>
                  <a:lnTo>
                    <a:pt x="73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654;p40">
              <a:extLst>
                <a:ext uri="{FF2B5EF4-FFF2-40B4-BE49-F238E27FC236}">
                  <a16:creationId xmlns:a16="http://schemas.microsoft.com/office/drawing/2014/main" id="{24CF90A7-F7D6-F714-2F80-D52B584E1CC7}"/>
                </a:ext>
              </a:extLst>
            </p:cNvPr>
            <p:cNvSpPr/>
            <p:nvPr/>
          </p:nvSpPr>
          <p:spPr>
            <a:xfrm>
              <a:off x="9431700" y="2213075"/>
              <a:ext cx="254900" cy="207725"/>
            </a:xfrm>
            <a:custGeom>
              <a:avLst/>
              <a:gdLst/>
              <a:ahLst/>
              <a:cxnLst/>
              <a:rect l="l" t="t" r="r" b="b"/>
              <a:pathLst>
                <a:path w="10196" h="8309" extrusionOk="0">
                  <a:moveTo>
                    <a:pt x="5427" y="0"/>
                  </a:moveTo>
                  <a:lnTo>
                    <a:pt x="5363" y="21"/>
                  </a:lnTo>
                  <a:lnTo>
                    <a:pt x="531" y="4726"/>
                  </a:lnTo>
                  <a:lnTo>
                    <a:pt x="425" y="4854"/>
                  </a:lnTo>
                  <a:lnTo>
                    <a:pt x="319" y="4960"/>
                  </a:lnTo>
                  <a:lnTo>
                    <a:pt x="234" y="5108"/>
                  </a:lnTo>
                  <a:lnTo>
                    <a:pt x="170" y="5235"/>
                  </a:lnTo>
                  <a:lnTo>
                    <a:pt x="107" y="5383"/>
                  </a:lnTo>
                  <a:lnTo>
                    <a:pt x="64" y="5532"/>
                  </a:lnTo>
                  <a:lnTo>
                    <a:pt x="22" y="5680"/>
                  </a:lnTo>
                  <a:lnTo>
                    <a:pt x="22" y="5829"/>
                  </a:lnTo>
                  <a:lnTo>
                    <a:pt x="1" y="5977"/>
                  </a:lnTo>
                  <a:lnTo>
                    <a:pt x="22" y="6125"/>
                  </a:lnTo>
                  <a:lnTo>
                    <a:pt x="43" y="6295"/>
                  </a:lnTo>
                  <a:lnTo>
                    <a:pt x="86" y="6443"/>
                  </a:lnTo>
                  <a:lnTo>
                    <a:pt x="128" y="6592"/>
                  </a:lnTo>
                  <a:lnTo>
                    <a:pt x="192" y="6719"/>
                  </a:lnTo>
                  <a:lnTo>
                    <a:pt x="276" y="6867"/>
                  </a:lnTo>
                  <a:lnTo>
                    <a:pt x="361" y="6994"/>
                  </a:lnTo>
                  <a:lnTo>
                    <a:pt x="827" y="7630"/>
                  </a:lnTo>
                  <a:lnTo>
                    <a:pt x="955" y="7778"/>
                  </a:lnTo>
                  <a:lnTo>
                    <a:pt x="1103" y="7906"/>
                  </a:lnTo>
                  <a:lnTo>
                    <a:pt x="1273" y="8033"/>
                  </a:lnTo>
                  <a:lnTo>
                    <a:pt x="1442" y="8139"/>
                  </a:lnTo>
                  <a:lnTo>
                    <a:pt x="1612" y="8202"/>
                  </a:lnTo>
                  <a:lnTo>
                    <a:pt x="1802" y="8266"/>
                  </a:lnTo>
                  <a:lnTo>
                    <a:pt x="1993" y="8287"/>
                  </a:lnTo>
                  <a:lnTo>
                    <a:pt x="2205" y="8308"/>
                  </a:lnTo>
                  <a:lnTo>
                    <a:pt x="2375" y="8287"/>
                  </a:lnTo>
                  <a:lnTo>
                    <a:pt x="2544" y="8266"/>
                  </a:lnTo>
                  <a:lnTo>
                    <a:pt x="2735" y="8224"/>
                  </a:lnTo>
                  <a:lnTo>
                    <a:pt x="2905" y="8160"/>
                  </a:lnTo>
                  <a:lnTo>
                    <a:pt x="10153" y="4896"/>
                  </a:lnTo>
                  <a:lnTo>
                    <a:pt x="10195" y="4854"/>
                  </a:lnTo>
                  <a:lnTo>
                    <a:pt x="10195" y="4790"/>
                  </a:lnTo>
                  <a:lnTo>
                    <a:pt x="10153" y="4769"/>
                  </a:lnTo>
                  <a:lnTo>
                    <a:pt x="10111" y="4769"/>
                  </a:lnTo>
                  <a:lnTo>
                    <a:pt x="2841" y="8033"/>
                  </a:lnTo>
                  <a:lnTo>
                    <a:pt x="2587" y="8118"/>
                  </a:lnTo>
                  <a:lnTo>
                    <a:pt x="2332" y="8160"/>
                  </a:lnTo>
                  <a:lnTo>
                    <a:pt x="2057" y="8160"/>
                  </a:lnTo>
                  <a:lnTo>
                    <a:pt x="1802" y="8118"/>
                  </a:lnTo>
                  <a:lnTo>
                    <a:pt x="1569" y="8033"/>
                  </a:lnTo>
                  <a:lnTo>
                    <a:pt x="1336" y="7906"/>
                  </a:lnTo>
                  <a:lnTo>
                    <a:pt x="1124" y="7736"/>
                  </a:lnTo>
                  <a:lnTo>
                    <a:pt x="933" y="7545"/>
                  </a:lnTo>
                  <a:lnTo>
                    <a:pt x="467" y="6909"/>
                  </a:lnTo>
                  <a:lnTo>
                    <a:pt x="382" y="6782"/>
                  </a:lnTo>
                  <a:lnTo>
                    <a:pt x="319" y="6655"/>
                  </a:lnTo>
                  <a:lnTo>
                    <a:pt x="255" y="6528"/>
                  </a:lnTo>
                  <a:lnTo>
                    <a:pt x="213" y="6401"/>
                  </a:lnTo>
                  <a:lnTo>
                    <a:pt x="170" y="6252"/>
                  </a:lnTo>
                  <a:lnTo>
                    <a:pt x="149" y="6125"/>
                  </a:lnTo>
                  <a:lnTo>
                    <a:pt x="149" y="5850"/>
                  </a:lnTo>
                  <a:lnTo>
                    <a:pt x="192" y="5553"/>
                  </a:lnTo>
                  <a:lnTo>
                    <a:pt x="234" y="5426"/>
                  </a:lnTo>
                  <a:lnTo>
                    <a:pt x="298" y="5299"/>
                  </a:lnTo>
                  <a:lnTo>
                    <a:pt x="361" y="5172"/>
                  </a:lnTo>
                  <a:lnTo>
                    <a:pt x="425" y="5044"/>
                  </a:lnTo>
                  <a:lnTo>
                    <a:pt x="531" y="4938"/>
                  </a:lnTo>
                  <a:lnTo>
                    <a:pt x="615" y="4832"/>
                  </a:lnTo>
                  <a:lnTo>
                    <a:pt x="5469" y="127"/>
                  </a:lnTo>
                  <a:lnTo>
                    <a:pt x="5490" y="85"/>
                  </a:lnTo>
                  <a:lnTo>
                    <a:pt x="5469" y="21"/>
                  </a:lnTo>
                  <a:lnTo>
                    <a:pt x="54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655;p40">
              <a:extLst>
                <a:ext uri="{FF2B5EF4-FFF2-40B4-BE49-F238E27FC236}">
                  <a16:creationId xmlns:a16="http://schemas.microsoft.com/office/drawing/2014/main" id="{ED766023-FCD5-05E7-C8B8-F2F01AD8CF0C}"/>
                </a:ext>
              </a:extLst>
            </p:cNvPr>
            <p:cNvSpPr/>
            <p:nvPr/>
          </p:nvSpPr>
          <p:spPr>
            <a:xfrm>
              <a:off x="9565225" y="2426600"/>
              <a:ext cx="142575" cy="47175"/>
            </a:xfrm>
            <a:custGeom>
              <a:avLst/>
              <a:gdLst/>
              <a:ahLst/>
              <a:cxnLst/>
              <a:rect l="l" t="t" r="r" b="b"/>
              <a:pathLst>
                <a:path w="5703" h="1887" extrusionOk="0">
                  <a:moveTo>
                    <a:pt x="5596" y="0"/>
                  </a:moveTo>
                  <a:lnTo>
                    <a:pt x="4431" y="679"/>
                  </a:lnTo>
                  <a:lnTo>
                    <a:pt x="4197" y="806"/>
                  </a:lnTo>
                  <a:lnTo>
                    <a:pt x="3943" y="912"/>
                  </a:lnTo>
                  <a:lnTo>
                    <a:pt x="3668" y="997"/>
                  </a:lnTo>
                  <a:lnTo>
                    <a:pt x="3392" y="1060"/>
                  </a:lnTo>
                  <a:lnTo>
                    <a:pt x="64" y="1760"/>
                  </a:lnTo>
                  <a:lnTo>
                    <a:pt x="22" y="1781"/>
                  </a:lnTo>
                  <a:lnTo>
                    <a:pt x="1" y="1844"/>
                  </a:lnTo>
                  <a:lnTo>
                    <a:pt x="22" y="1866"/>
                  </a:lnTo>
                  <a:lnTo>
                    <a:pt x="64" y="1887"/>
                  </a:lnTo>
                  <a:lnTo>
                    <a:pt x="86" y="1887"/>
                  </a:lnTo>
                  <a:lnTo>
                    <a:pt x="3434" y="1209"/>
                  </a:lnTo>
                  <a:lnTo>
                    <a:pt x="3710" y="1124"/>
                  </a:lnTo>
                  <a:lnTo>
                    <a:pt x="3985" y="1039"/>
                  </a:lnTo>
                  <a:lnTo>
                    <a:pt x="4261" y="933"/>
                  </a:lnTo>
                  <a:lnTo>
                    <a:pt x="4515" y="785"/>
                  </a:lnTo>
                  <a:lnTo>
                    <a:pt x="5681" y="128"/>
                  </a:lnTo>
                  <a:lnTo>
                    <a:pt x="5702" y="85"/>
                  </a:lnTo>
                  <a:lnTo>
                    <a:pt x="5702" y="22"/>
                  </a:lnTo>
                  <a:lnTo>
                    <a:pt x="56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656;p40">
              <a:extLst>
                <a:ext uri="{FF2B5EF4-FFF2-40B4-BE49-F238E27FC236}">
                  <a16:creationId xmlns:a16="http://schemas.microsoft.com/office/drawing/2014/main" id="{8FA286FF-7225-E496-113B-ACA5236F91C7}"/>
                </a:ext>
              </a:extLst>
            </p:cNvPr>
            <p:cNvSpPr/>
            <p:nvPr/>
          </p:nvSpPr>
          <p:spPr>
            <a:xfrm>
              <a:off x="8441400" y="1602125"/>
              <a:ext cx="518750" cy="602475"/>
            </a:xfrm>
            <a:custGeom>
              <a:avLst/>
              <a:gdLst/>
              <a:ahLst/>
              <a:cxnLst/>
              <a:rect l="l" t="t" r="r" b="b"/>
              <a:pathLst>
                <a:path w="20750" h="24099" extrusionOk="0">
                  <a:moveTo>
                    <a:pt x="10704" y="1"/>
                  </a:moveTo>
                  <a:lnTo>
                    <a:pt x="3307" y="6656"/>
                  </a:lnTo>
                  <a:lnTo>
                    <a:pt x="2946" y="6995"/>
                  </a:lnTo>
                  <a:lnTo>
                    <a:pt x="2586" y="7377"/>
                  </a:lnTo>
                  <a:lnTo>
                    <a:pt x="2268" y="7737"/>
                  </a:lnTo>
                  <a:lnTo>
                    <a:pt x="1950" y="8140"/>
                  </a:lnTo>
                  <a:lnTo>
                    <a:pt x="1675" y="8542"/>
                  </a:lnTo>
                  <a:lnTo>
                    <a:pt x="1420" y="8945"/>
                  </a:lnTo>
                  <a:lnTo>
                    <a:pt x="1166" y="9369"/>
                  </a:lnTo>
                  <a:lnTo>
                    <a:pt x="954" y="9793"/>
                  </a:lnTo>
                  <a:lnTo>
                    <a:pt x="763" y="10238"/>
                  </a:lnTo>
                  <a:lnTo>
                    <a:pt x="594" y="10683"/>
                  </a:lnTo>
                  <a:lnTo>
                    <a:pt x="445" y="11149"/>
                  </a:lnTo>
                  <a:lnTo>
                    <a:pt x="297" y="11594"/>
                  </a:lnTo>
                  <a:lnTo>
                    <a:pt x="191" y="12060"/>
                  </a:lnTo>
                  <a:lnTo>
                    <a:pt x="106" y="12527"/>
                  </a:lnTo>
                  <a:lnTo>
                    <a:pt x="43" y="13014"/>
                  </a:lnTo>
                  <a:lnTo>
                    <a:pt x="0" y="13481"/>
                  </a:lnTo>
                  <a:lnTo>
                    <a:pt x="0" y="13947"/>
                  </a:lnTo>
                  <a:lnTo>
                    <a:pt x="0" y="14434"/>
                  </a:lnTo>
                  <a:lnTo>
                    <a:pt x="22" y="14901"/>
                  </a:lnTo>
                  <a:lnTo>
                    <a:pt x="64" y="15388"/>
                  </a:lnTo>
                  <a:lnTo>
                    <a:pt x="149" y="15854"/>
                  </a:lnTo>
                  <a:lnTo>
                    <a:pt x="234" y="16321"/>
                  </a:lnTo>
                  <a:lnTo>
                    <a:pt x="361" y="16787"/>
                  </a:lnTo>
                  <a:lnTo>
                    <a:pt x="488" y="17253"/>
                  </a:lnTo>
                  <a:lnTo>
                    <a:pt x="657" y="17698"/>
                  </a:lnTo>
                  <a:lnTo>
                    <a:pt x="848" y="18143"/>
                  </a:lnTo>
                  <a:lnTo>
                    <a:pt x="1060" y="18588"/>
                  </a:lnTo>
                  <a:lnTo>
                    <a:pt x="1293" y="19033"/>
                  </a:lnTo>
                  <a:lnTo>
                    <a:pt x="1548" y="19457"/>
                  </a:lnTo>
                  <a:lnTo>
                    <a:pt x="1823" y="19860"/>
                  </a:lnTo>
                  <a:lnTo>
                    <a:pt x="2120" y="20263"/>
                  </a:lnTo>
                  <a:lnTo>
                    <a:pt x="2438" y="20665"/>
                  </a:lnTo>
                  <a:lnTo>
                    <a:pt x="2713" y="20962"/>
                  </a:lnTo>
                  <a:lnTo>
                    <a:pt x="2989" y="21259"/>
                  </a:lnTo>
                  <a:lnTo>
                    <a:pt x="3286" y="21513"/>
                  </a:lnTo>
                  <a:lnTo>
                    <a:pt x="3582" y="21789"/>
                  </a:lnTo>
                  <a:lnTo>
                    <a:pt x="3879" y="22022"/>
                  </a:lnTo>
                  <a:lnTo>
                    <a:pt x="4176" y="22255"/>
                  </a:lnTo>
                  <a:lnTo>
                    <a:pt x="4494" y="22467"/>
                  </a:lnTo>
                  <a:lnTo>
                    <a:pt x="4812" y="22679"/>
                  </a:lnTo>
                  <a:lnTo>
                    <a:pt x="5129" y="22870"/>
                  </a:lnTo>
                  <a:lnTo>
                    <a:pt x="5447" y="23039"/>
                  </a:lnTo>
                  <a:lnTo>
                    <a:pt x="5786" y="23209"/>
                  </a:lnTo>
                  <a:lnTo>
                    <a:pt x="6126" y="23357"/>
                  </a:lnTo>
                  <a:lnTo>
                    <a:pt x="6443" y="23484"/>
                  </a:lnTo>
                  <a:lnTo>
                    <a:pt x="6783" y="23611"/>
                  </a:lnTo>
                  <a:lnTo>
                    <a:pt x="7143" y="23717"/>
                  </a:lnTo>
                  <a:lnTo>
                    <a:pt x="7482" y="23802"/>
                  </a:lnTo>
                  <a:lnTo>
                    <a:pt x="7821" y="23887"/>
                  </a:lnTo>
                  <a:lnTo>
                    <a:pt x="8160" y="23951"/>
                  </a:lnTo>
                  <a:lnTo>
                    <a:pt x="8860" y="24057"/>
                  </a:lnTo>
                  <a:lnTo>
                    <a:pt x="9559" y="24099"/>
                  </a:lnTo>
                  <a:lnTo>
                    <a:pt x="10280" y="24099"/>
                  </a:lnTo>
                  <a:lnTo>
                    <a:pt x="10958" y="24057"/>
                  </a:lnTo>
                  <a:lnTo>
                    <a:pt x="11657" y="23972"/>
                  </a:lnTo>
                  <a:lnTo>
                    <a:pt x="12336" y="23823"/>
                  </a:lnTo>
                  <a:lnTo>
                    <a:pt x="13014" y="23633"/>
                  </a:lnTo>
                  <a:lnTo>
                    <a:pt x="13671" y="23400"/>
                  </a:lnTo>
                  <a:lnTo>
                    <a:pt x="14307" y="23124"/>
                  </a:lnTo>
                  <a:lnTo>
                    <a:pt x="14921" y="22806"/>
                  </a:lnTo>
                  <a:lnTo>
                    <a:pt x="15536" y="22446"/>
                  </a:lnTo>
                  <a:lnTo>
                    <a:pt x="16108" y="22043"/>
                  </a:lnTo>
                  <a:lnTo>
                    <a:pt x="16638" y="21598"/>
                  </a:lnTo>
                  <a:lnTo>
                    <a:pt x="17168" y="21111"/>
                  </a:lnTo>
                  <a:lnTo>
                    <a:pt x="17401" y="20856"/>
                  </a:lnTo>
                  <a:lnTo>
                    <a:pt x="17634" y="20602"/>
                  </a:lnTo>
                  <a:lnTo>
                    <a:pt x="17867" y="20326"/>
                  </a:lnTo>
                  <a:lnTo>
                    <a:pt x="18079" y="20030"/>
                  </a:lnTo>
                  <a:lnTo>
                    <a:pt x="18291" y="19733"/>
                  </a:lnTo>
                  <a:lnTo>
                    <a:pt x="18482" y="19436"/>
                  </a:lnTo>
                  <a:lnTo>
                    <a:pt x="18673" y="19118"/>
                  </a:lnTo>
                  <a:lnTo>
                    <a:pt x="18863" y="18800"/>
                  </a:lnTo>
                  <a:lnTo>
                    <a:pt x="19012" y="18482"/>
                  </a:lnTo>
                  <a:lnTo>
                    <a:pt x="19181" y="18143"/>
                  </a:lnTo>
                  <a:lnTo>
                    <a:pt x="19309" y="17783"/>
                  </a:lnTo>
                  <a:lnTo>
                    <a:pt x="19436" y="17423"/>
                  </a:lnTo>
                  <a:lnTo>
                    <a:pt x="19563" y="17062"/>
                  </a:lnTo>
                  <a:lnTo>
                    <a:pt x="19669" y="16702"/>
                  </a:lnTo>
                  <a:lnTo>
                    <a:pt x="19754" y="16321"/>
                  </a:lnTo>
                  <a:lnTo>
                    <a:pt x="19838" y="15918"/>
                  </a:lnTo>
                  <a:lnTo>
                    <a:pt x="19902" y="15536"/>
                  </a:lnTo>
                  <a:lnTo>
                    <a:pt x="19944" y="15134"/>
                  </a:lnTo>
                  <a:lnTo>
                    <a:pt x="20750" y="7377"/>
                  </a:lnTo>
                  <a:lnTo>
                    <a:pt x="107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657;p40">
              <a:extLst>
                <a:ext uri="{FF2B5EF4-FFF2-40B4-BE49-F238E27FC236}">
                  <a16:creationId xmlns:a16="http://schemas.microsoft.com/office/drawing/2014/main" id="{7BFE387B-C1A1-B07A-EFD4-BCB9C94D16CF}"/>
                </a:ext>
              </a:extLst>
            </p:cNvPr>
            <p:cNvSpPr/>
            <p:nvPr/>
          </p:nvSpPr>
          <p:spPr>
            <a:xfrm>
              <a:off x="8501275" y="1708625"/>
              <a:ext cx="458875" cy="495975"/>
            </a:xfrm>
            <a:custGeom>
              <a:avLst/>
              <a:gdLst/>
              <a:ahLst/>
              <a:cxnLst/>
              <a:rect l="l" t="t" r="r" b="b"/>
              <a:pathLst>
                <a:path w="18355" h="19839" extrusionOk="0">
                  <a:moveTo>
                    <a:pt x="14116" y="1"/>
                  </a:moveTo>
                  <a:lnTo>
                    <a:pt x="13289" y="7906"/>
                  </a:lnTo>
                  <a:lnTo>
                    <a:pt x="13205" y="8542"/>
                  </a:lnTo>
                  <a:lnTo>
                    <a:pt x="13077" y="9157"/>
                  </a:lnTo>
                  <a:lnTo>
                    <a:pt x="12929" y="9750"/>
                  </a:lnTo>
                  <a:lnTo>
                    <a:pt x="12738" y="10323"/>
                  </a:lnTo>
                  <a:lnTo>
                    <a:pt x="12526" y="10874"/>
                  </a:lnTo>
                  <a:lnTo>
                    <a:pt x="12293" y="11404"/>
                  </a:lnTo>
                  <a:lnTo>
                    <a:pt x="12018" y="11912"/>
                  </a:lnTo>
                  <a:lnTo>
                    <a:pt x="11721" y="12400"/>
                  </a:lnTo>
                  <a:lnTo>
                    <a:pt x="11382" y="12866"/>
                  </a:lnTo>
                  <a:lnTo>
                    <a:pt x="11043" y="13311"/>
                  </a:lnTo>
                  <a:lnTo>
                    <a:pt x="10661" y="13714"/>
                  </a:lnTo>
                  <a:lnTo>
                    <a:pt x="10280" y="14116"/>
                  </a:lnTo>
                  <a:lnTo>
                    <a:pt x="9856" y="14477"/>
                  </a:lnTo>
                  <a:lnTo>
                    <a:pt x="9432" y="14837"/>
                  </a:lnTo>
                  <a:lnTo>
                    <a:pt x="8987" y="15155"/>
                  </a:lnTo>
                  <a:lnTo>
                    <a:pt x="8521" y="15452"/>
                  </a:lnTo>
                  <a:lnTo>
                    <a:pt x="8033" y="15706"/>
                  </a:lnTo>
                  <a:lnTo>
                    <a:pt x="7546" y="15960"/>
                  </a:lnTo>
                  <a:lnTo>
                    <a:pt x="7037" y="16172"/>
                  </a:lnTo>
                  <a:lnTo>
                    <a:pt x="6528" y="16363"/>
                  </a:lnTo>
                  <a:lnTo>
                    <a:pt x="5998" y="16511"/>
                  </a:lnTo>
                  <a:lnTo>
                    <a:pt x="5469" y="16660"/>
                  </a:lnTo>
                  <a:lnTo>
                    <a:pt x="4917" y="16766"/>
                  </a:lnTo>
                  <a:lnTo>
                    <a:pt x="4388" y="16829"/>
                  </a:lnTo>
                  <a:lnTo>
                    <a:pt x="3837" y="16872"/>
                  </a:lnTo>
                  <a:lnTo>
                    <a:pt x="3285" y="16893"/>
                  </a:lnTo>
                  <a:lnTo>
                    <a:pt x="2734" y="16872"/>
                  </a:lnTo>
                  <a:lnTo>
                    <a:pt x="2183" y="16829"/>
                  </a:lnTo>
                  <a:lnTo>
                    <a:pt x="1632" y="16766"/>
                  </a:lnTo>
                  <a:lnTo>
                    <a:pt x="1081" y="16639"/>
                  </a:lnTo>
                  <a:lnTo>
                    <a:pt x="530" y="16511"/>
                  </a:lnTo>
                  <a:lnTo>
                    <a:pt x="0" y="16342"/>
                  </a:lnTo>
                  <a:lnTo>
                    <a:pt x="0" y="16342"/>
                  </a:lnTo>
                  <a:lnTo>
                    <a:pt x="43" y="16405"/>
                  </a:lnTo>
                  <a:lnTo>
                    <a:pt x="318" y="16702"/>
                  </a:lnTo>
                  <a:lnTo>
                    <a:pt x="594" y="16999"/>
                  </a:lnTo>
                  <a:lnTo>
                    <a:pt x="891" y="17253"/>
                  </a:lnTo>
                  <a:lnTo>
                    <a:pt x="1187" y="17529"/>
                  </a:lnTo>
                  <a:lnTo>
                    <a:pt x="1484" y="17762"/>
                  </a:lnTo>
                  <a:lnTo>
                    <a:pt x="1781" y="17995"/>
                  </a:lnTo>
                  <a:lnTo>
                    <a:pt x="2099" y="18207"/>
                  </a:lnTo>
                  <a:lnTo>
                    <a:pt x="2417" y="18419"/>
                  </a:lnTo>
                  <a:lnTo>
                    <a:pt x="2734" y="18610"/>
                  </a:lnTo>
                  <a:lnTo>
                    <a:pt x="3052" y="18779"/>
                  </a:lnTo>
                  <a:lnTo>
                    <a:pt x="3391" y="18949"/>
                  </a:lnTo>
                  <a:lnTo>
                    <a:pt x="3731" y="19097"/>
                  </a:lnTo>
                  <a:lnTo>
                    <a:pt x="4048" y="19224"/>
                  </a:lnTo>
                  <a:lnTo>
                    <a:pt x="4388" y="19351"/>
                  </a:lnTo>
                  <a:lnTo>
                    <a:pt x="4748" y="19457"/>
                  </a:lnTo>
                  <a:lnTo>
                    <a:pt x="5087" y="19542"/>
                  </a:lnTo>
                  <a:lnTo>
                    <a:pt x="5426" y="19627"/>
                  </a:lnTo>
                  <a:lnTo>
                    <a:pt x="5765" y="19691"/>
                  </a:lnTo>
                  <a:lnTo>
                    <a:pt x="6465" y="19797"/>
                  </a:lnTo>
                  <a:lnTo>
                    <a:pt x="7164" y="19839"/>
                  </a:lnTo>
                  <a:lnTo>
                    <a:pt x="7885" y="19839"/>
                  </a:lnTo>
                  <a:lnTo>
                    <a:pt x="8563" y="19797"/>
                  </a:lnTo>
                  <a:lnTo>
                    <a:pt x="9262" y="19712"/>
                  </a:lnTo>
                  <a:lnTo>
                    <a:pt x="9941" y="19563"/>
                  </a:lnTo>
                  <a:lnTo>
                    <a:pt x="10619" y="19373"/>
                  </a:lnTo>
                  <a:lnTo>
                    <a:pt x="11276" y="19140"/>
                  </a:lnTo>
                  <a:lnTo>
                    <a:pt x="11912" y="18864"/>
                  </a:lnTo>
                  <a:lnTo>
                    <a:pt x="12526" y="18546"/>
                  </a:lnTo>
                  <a:lnTo>
                    <a:pt x="13141" y="18186"/>
                  </a:lnTo>
                  <a:lnTo>
                    <a:pt x="13713" y="17783"/>
                  </a:lnTo>
                  <a:lnTo>
                    <a:pt x="14243" y="17338"/>
                  </a:lnTo>
                  <a:lnTo>
                    <a:pt x="14773" y="16851"/>
                  </a:lnTo>
                  <a:lnTo>
                    <a:pt x="15006" y="16596"/>
                  </a:lnTo>
                  <a:lnTo>
                    <a:pt x="15239" y="16342"/>
                  </a:lnTo>
                  <a:lnTo>
                    <a:pt x="15472" y="16066"/>
                  </a:lnTo>
                  <a:lnTo>
                    <a:pt x="15684" y="15770"/>
                  </a:lnTo>
                  <a:lnTo>
                    <a:pt x="15896" y="15473"/>
                  </a:lnTo>
                  <a:lnTo>
                    <a:pt x="16087" y="15176"/>
                  </a:lnTo>
                  <a:lnTo>
                    <a:pt x="16278" y="14858"/>
                  </a:lnTo>
                  <a:lnTo>
                    <a:pt x="16468" y="14540"/>
                  </a:lnTo>
                  <a:lnTo>
                    <a:pt x="16617" y="14222"/>
                  </a:lnTo>
                  <a:lnTo>
                    <a:pt x="16786" y="13883"/>
                  </a:lnTo>
                  <a:lnTo>
                    <a:pt x="16914" y="13523"/>
                  </a:lnTo>
                  <a:lnTo>
                    <a:pt x="17041" y="13163"/>
                  </a:lnTo>
                  <a:lnTo>
                    <a:pt x="17168" y="12802"/>
                  </a:lnTo>
                  <a:lnTo>
                    <a:pt x="17274" y="12442"/>
                  </a:lnTo>
                  <a:lnTo>
                    <a:pt x="17359" y="12061"/>
                  </a:lnTo>
                  <a:lnTo>
                    <a:pt x="17443" y="11658"/>
                  </a:lnTo>
                  <a:lnTo>
                    <a:pt x="17507" y="11276"/>
                  </a:lnTo>
                  <a:lnTo>
                    <a:pt x="17549" y="10874"/>
                  </a:lnTo>
                  <a:lnTo>
                    <a:pt x="18355" y="3117"/>
                  </a:lnTo>
                  <a:lnTo>
                    <a:pt x="14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658;p40">
              <a:extLst>
                <a:ext uri="{FF2B5EF4-FFF2-40B4-BE49-F238E27FC236}">
                  <a16:creationId xmlns:a16="http://schemas.microsoft.com/office/drawing/2014/main" id="{1EC3D5FB-B323-D0CA-A6CD-B6125F5E6527}"/>
                </a:ext>
              </a:extLst>
            </p:cNvPr>
            <p:cNvSpPr/>
            <p:nvPr/>
          </p:nvSpPr>
          <p:spPr>
            <a:xfrm>
              <a:off x="8932050" y="1367925"/>
              <a:ext cx="116075" cy="181775"/>
            </a:xfrm>
            <a:custGeom>
              <a:avLst/>
              <a:gdLst/>
              <a:ahLst/>
              <a:cxnLst/>
              <a:rect l="l" t="t" r="r" b="b"/>
              <a:pathLst>
                <a:path w="4643" h="7271" extrusionOk="0">
                  <a:moveTo>
                    <a:pt x="2798" y="1"/>
                  </a:moveTo>
                  <a:lnTo>
                    <a:pt x="2544" y="43"/>
                  </a:lnTo>
                  <a:lnTo>
                    <a:pt x="2311" y="107"/>
                  </a:lnTo>
                  <a:lnTo>
                    <a:pt x="2078" y="213"/>
                  </a:lnTo>
                  <a:lnTo>
                    <a:pt x="1866" y="319"/>
                  </a:lnTo>
                  <a:lnTo>
                    <a:pt x="1675" y="467"/>
                  </a:lnTo>
                  <a:lnTo>
                    <a:pt x="1484" y="637"/>
                  </a:lnTo>
                  <a:lnTo>
                    <a:pt x="1293" y="806"/>
                  </a:lnTo>
                  <a:lnTo>
                    <a:pt x="1145" y="997"/>
                  </a:lnTo>
                  <a:lnTo>
                    <a:pt x="997" y="1209"/>
                  </a:lnTo>
                  <a:lnTo>
                    <a:pt x="869" y="1421"/>
                  </a:lnTo>
                  <a:lnTo>
                    <a:pt x="615" y="1866"/>
                  </a:lnTo>
                  <a:lnTo>
                    <a:pt x="382" y="2332"/>
                  </a:lnTo>
                  <a:lnTo>
                    <a:pt x="170" y="2820"/>
                  </a:lnTo>
                  <a:lnTo>
                    <a:pt x="0" y="3286"/>
                  </a:lnTo>
                  <a:lnTo>
                    <a:pt x="3031" y="7271"/>
                  </a:lnTo>
                  <a:lnTo>
                    <a:pt x="3349" y="6741"/>
                  </a:lnTo>
                  <a:lnTo>
                    <a:pt x="3646" y="6147"/>
                  </a:lnTo>
                  <a:lnTo>
                    <a:pt x="3921" y="5554"/>
                  </a:lnTo>
                  <a:lnTo>
                    <a:pt x="4133" y="4918"/>
                  </a:lnTo>
                  <a:lnTo>
                    <a:pt x="4324" y="4282"/>
                  </a:lnTo>
                  <a:lnTo>
                    <a:pt x="4473" y="3625"/>
                  </a:lnTo>
                  <a:lnTo>
                    <a:pt x="4578" y="2989"/>
                  </a:lnTo>
                  <a:lnTo>
                    <a:pt x="4642" y="2353"/>
                  </a:lnTo>
                  <a:lnTo>
                    <a:pt x="4642" y="2099"/>
                  </a:lnTo>
                  <a:lnTo>
                    <a:pt x="4642" y="1845"/>
                  </a:lnTo>
                  <a:lnTo>
                    <a:pt x="4621" y="1590"/>
                  </a:lnTo>
                  <a:lnTo>
                    <a:pt x="4578" y="1336"/>
                  </a:lnTo>
                  <a:lnTo>
                    <a:pt x="4515" y="1103"/>
                  </a:lnTo>
                  <a:lnTo>
                    <a:pt x="4430" y="870"/>
                  </a:lnTo>
                  <a:lnTo>
                    <a:pt x="4303" y="658"/>
                  </a:lnTo>
                  <a:lnTo>
                    <a:pt x="4155" y="467"/>
                  </a:lnTo>
                  <a:lnTo>
                    <a:pt x="3964" y="298"/>
                  </a:lnTo>
                  <a:lnTo>
                    <a:pt x="3752" y="170"/>
                  </a:lnTo>
                  <a:lnTo>
                    <a:pt x="3540" y="86"/>
                  </a:lnTo>
                  <a:lnTo>
                    <a:pt x="3286" y="22"/>
                  </a:lnTo>
                  <a:lnTo>
                    <a:pt x="3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659;p40">
              <a:extLst>
                <a:ext uri="{FF2B5EF4-FFF2-40B4-BE49-F238E27FC236}">
                  <a16:creationId xmlns:a16="http://schemas.microsoft.com/office/drawing/2014/main" id="{6B20459A-D438-9E09-9833-0EBF7FB8E56C}"/>
                </a:ext>
              </a:extLst>
            </p:cNvPr>
            <p:cNvSpPr/>
            <p:nvPr/>
          </p:nvSpPr>
          <p:spPr>
            <a:xfrm>
              <a:off x="9005700" y="1477075"/>
              <a:ext cx="35000" cy="74225"/>
            </a:xfrm>
            <a:custGeom>
              <a:avLst/>
              <a:gdLst/>
              <a:ahLst/>
              <a:cxnLst/>
              <a:rect l="l" t="t" r="r" b="b"/>
              <a:pathLst>
                <a:path w="1400" h="2969" extrusionOk="0">
                  <a:moveTo>
                    <a:pt x="1357" y="1"/>
                  </a:moveTo>
                  <a:lnTo>
                    <a:pt x="1315" y="22"/>
                  </a:lnTo>
                  <a:lnTo>
                    <a:pt x="1272" y="65"/>
                  </a:lnTo>
                  <a:lnTo>
                    <a:pt x="1166" y="446"/>
                  </a:lnTo>
                  <a:lnTo>
                    <a:pt x="1039" y="828"/>
                  </a:lnTo>
                  <a:lnTo>
                    <a:pt x="891" y="1188"/>
                  </a:lnTo>
                  <a:lnTo>
                    <a:pt x="742" y="1548"/>
                  </a:lnTo>
                  <a:lnTo>
                    <a:pt x="573" y="1908"/>
                  </a:lnTo>
                  <a:lnTo>
                    <a:pt x="403" y="2248"/>
                  </a:lnTo>
                  <a:lnTo>
                    <a:pt x="212" y="2565"/>
                  </a:lnTo>
                  <a:lnTo>
                    <a:pt x="22" y="2862"/>
                  </a:lnTo>
                  <a:lnTo>
                    <a:pt x="0" y="2926"/>
                  </a:lnTo>
                  <a:lnTo>
                    <a:pt x="43" y="2968"/>
                  </a:lnTo>
                  <a:lnTo>
                    <a:pt x="106" y="2968"/>
                  </a:lnTo>
                  <a:lnTo>
                    <a:pt x="128" y="2947"/>
                  </a:lnTo>
                  <a:lnTo>
                    <a:pt x="340" y="2629"/>
                  </a:lnTo>
                  <a:lnTo>
                    <a:pt x="509" y="2311"/>
                  </a:lnTo>
                  <a:lnTo>
                    <a:pt x="700" y="1972"/>
                  </a:lnTo>
                  <a:lnTo>
                    <a:pt x="869" y="1612"/>
                  </a:lnTo>
                  <a:lnTo>
                    <a:pt x="1018" y="1251"/>
                  </a:lnTo>
                  <a:lnTo>
                    <a:pt x="1166" y="870"/>
                  </a:lnTo>
                  <a:lnTo>
                    <a:pt x="1293" y="488"/>
                  </a:lnTo>
                  <a:lnTo>
                    <a:pt x="1399" y="86"/>
                  </a:lnTo>
                  <a:lnTo>
                    <a:pt x="1399" y="43"/>
                  </a:lnTo>
                  <a:lnTo>
                    <a:pt x="13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660;p40">
              <a:extLst>
                <a:ext uri="{FF2B5EF4-FFF2-40B4-BE49-F238E27FC236}">
                  <a16:creationId xmlns:a16="http://schemas.microsoft.com/office/drawing/2014/main" id="{8503FD38-971B-E9FD-802D-DECDE2A4E656}"/>
                </a:ext>
              </a:extLst>
            </p:cNvPr>
            <p:cNvSpPr/>
            <p:nvPr/>
          </p:nvSpPr>
          <p:spPr>
            <a:xfrm>
              <a:off x="8930450" y="1365825"/>
              <a:ext cx="107075" cy="85850"/>
            </a:xfrm>
            <a:custGeom>
              <a:avLst/>
              <a:gdLst/>
              <a:ahLst/>
              <a:cxnLst/>
              <a:rect l="l" t="t" r="r" b="b"/>
              <a:pathLst>
                <a:path w="4283" h="3434" extrusionOk="0">
                  <a:moveTo>
                    <a:pt x="3138" y="0"/>
                  </a:moveTo>
                  <a:lnTo>
                    <a:pt x="2883" y="21"/>
                  </a:lnTo>
                  <a:lnTo>
                    <a:pt x="2608" y="42"/>
                  </a:lnTo>
                  <a:lnTo>
                    <a:pt x="2353" y="127"/>
                  </a:lnTo>
                  <a:lnTo>
                    <a:pt x="2078" y="233"/>
                  </a:lnTo>
                  <a:lnTo>
                    <a:pt x="1845" y="382"/>
                  </a:lnTo>
                  <a:lnTo>
                    <a:pt x="1633" y="551"/>
                  </a:lnTo>
                  <a:lnTo>
                    <a:pt x="1442" y="721"/>
                  </a:lnTo>
                  <a:lnTo>
                    <a:pt x="1251" y="911"/>
                  </a:lnTo>
                  <a:lnTo>
                    <a:pt x="1103" y="1102"/>
                  </a:lnTo>
                  <a:lnTo>
                    <a:pt x="976" y="1293"/>
                  </a:lnTo>
                  <a:lnTo>
                    <a:pt x="870" y="1462"/>
                  </a:lnTo>
                  <a:lnTo>
                    <a:pt x="637" y="1865"/>
                  </a:lnTo>
                  <a:lnTo>
                    <a:pt x="404" y="2331"/>
                  </a:lnTo>
                  <a:lnTo>
                    <a:pt x="192" y="2840"/>
                  </a:lnTo>
                  <a:lnTo>
                    <a:pt x="86" y="3094"/>
                  </a:lnTo>
                  <a:lnTo>
                    <a:pt x="1" y="3349"/>
                  </a:lnTo>
                  <a:lnTo>
                    <a:pt x="1" y="3412"/>
                  </a:lnTo>
                  <a:lnTo>
                    <a:pt x="43" y="3434"/>
                  </a:lnTo>
                  <a:lnTo>
                    <a:pt x="107" y="3434"/>
                  </a:lnTo>
                  <a:lnTo>
                    <a:pt x="128" y="3391"/>
                  </a:lnTo>
                  <a:lnTo>
                    <a:pt x="213" y="3137"/>
                  </a:lnTo>
                  <a:lnTo>
                    <a:pt x="319" y="2883"/>
                  </a:lnTo>
                  <a:lnTo>
                    <a:pt x="531" y="2374"/>
                  </a:lnTo>
                  <a:lnTo>
                    <a:pt x="764" y="1929"/>
                  </a:lnTo>
                  <a:lnTo>
                    <a:pt x="997" y="1526"/>
                  </a:lnTo>
                  <a:lnTo>
                    <a:pt x="1124" y="1314"/>
                  </a:lnTo>
                  <a:lnTo>
                    <a:pt x="1294" y="1102"/>
                  </a:lnTo>
                  <a:lnTo>
                    <a:pt x="1442" y="911"/>
                  </a:lnTo>
                  <a:lnTo>
                    <a:pt x="1633" y="742"/>
                  </a:lnTo>
                  <a:lnTo>
                    <a:pt x="1802" y="572"/>
                  </a:lnTo>
                  <a:lnTo>
                    <a:pt x="1993" y="445"/>
                  </a:lnTo>
                  <a:lnTo>
                    <a:pt x="2184" y="339"/>
                  </a:lnTo>
                  <a:lnTo>
                    <a:pt x="2396" y="254"/>
                  </a:lnTo>
                  <a:lnTo>
                    <a:pt x="2629" y="191"/>
                  </a:lnTo>
                  <a:lnTo>
                    <a:pt x="2883" y="148"/>
                  </a:lnTo>
                  <a:lnTo>
                    <a:pt x="3138" y="148"/>
                  </a:lnTo>
                  <a:lnTo>
                    <a:pt x="3371" y="170"/>
                  </a:lnTo>
                  <a:lnTo>
                    <a:pt x="3604" y="233"/>
                  </a:lnTo>
                  <a:lnTo>
                    <a:pt x="3816" y="339"/>
                  </a:lnTo>
                  <a:lnTo>
                    <a:pt x="4007" y="445"/>
                  </a:lnTo>
                  <a:lnTo>
                    <a:pt x="4176" y="594"/>
                  </a:lnTo>
                  <a:lnTo>
                    <a:pt x="4219" y="615"/>
                  </a:lnTo>
                  <a:lnTo>
                    <a:pt x="4261" y="594"/>
                  </a:lnTo>
                  <a:lnTo>
                    <a:pt x="4282" y="551"/>
                  </a:lnTo>
                  <a:lnTo>
                    <a:pt x="4261" y="509"/>
                  </a:lnTo>
                  <a:lnTo>
                    <a:pt x="4091" y="339"/>
                  </a:lnTo>
                  <a:lnTo>
                    <a:pt x="3879" y="212"/>
                  </a:lnTo>
                  <a:lnTo>
                    <a:pt x="3646" y="106"/>
                  </a:lnTo>
                  <a:lnTo>
                    <a:pt x="3392" y="42"/>
                  </a:lnTo>
                  <a:lnTo>
                    <a:pt x="3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661;p40">
              <a:extLst>
                <a:ext uri="{FF2B5EF4-FFF2-40B4-BE49-F238E27FC236}">
                  <a16:creationId xmlns:a16="http://schemas.microsoft.com/office/drawing/2014/main" id="{6D4EB9CD-790A-2C72-4F0D-76AF33297464}"/>
                </a:ext>
              </a:extLst>
            </p:cNvPr>
            <p:cNvSpPr/>
            <p:nvPr/>
          </p:nvSpPr>
          <p:spPr>
            <a:xfrm>
              <a:off x="8634275" y="1412450"/>
              <a:ext cx="398475" cy="463125"/>
            </a:xfrm>
            <a:custGeom>
              <a:avLst/>
              <a:gdLst/>
              <a:ahLst/>
              <a:cxnLst/>
              <a:rect l="l" t="t" r="r" b="b"/>
              <a:pathLst>
                <a:path w="15939" h="18525" extrusionOk="0">
                  <a:moveTo>
                    <a:pt x="9856" y="0"/>
                  </a:moveTo>
                  <a:lnTo>
                    <a:pt x="9580" y="43"/>
                  </a:lnTo>
                  <a:lnTo>
                    <a:pt x="9305" y="127"/>
                  </a:lnTo>
                  <a:lnTo>
                    <a:pt x="1208" y="3434"/>
                  </a:lnTo>
                  <a:lnTo>
                    <a:pt x="1060" y="3518"/>
                  </a:lnTo>
                  <a:lnTo>
                    <a:pt x="912" y="3603"/>
                  </a:lnTo>
                  <a:lnTo>
                    <a:pt x="763" y="3688"/>
                  </a:lnTo>
                  <a:lnTo>
                    <a:pt x="636" y="3794"/>
                  </a:lnTo>
                  <a:lnTo>
                    <a:pt x="530" y="3921"/>
                  </a:lnTo>
                  <a:lnTo>
                    <a:pt x="424" y="4027"/>
                  </a:lnTo>
                  <a:lnTo>
                    <a:pt x="318" y="4176"/>
                  </a:lnTo>
                  <a:lnTo>
                    <a:pt x="233" y="4303"/>
                  </a:lnTo>
                  <a:lnTo>
                    <a:pt x="170" y="4451"/>
                  </a:lnTo>
                  <a:lnTo>
                    <a:pt x="106" y="4599"/>
                  </a:lnTo>
                  <a:lnTo>
                    <a:pt x="64" y="4748"/>
                  </a:lnTo>
                  <a:lnTo>
                    <a:pt x="21" y="4917"/>
                  </a:lnTo>
                  <a:lnTo>
                    <a:pt x="0" y="5087"/>
                  </a:lnTo>
                  <a:lnTo>
                    <a:pt x="0" y="5235"/>
                  </a:lnTo>
                  <a:lnTo>
                    <a:pt x="0" y="5405"/>
                  </a:lnTo>
                  <a:lnTo>
                    <a:pt x="21" y="5574"/>
                  </a:lnTo>
                  <a:lnTo>
                    <a:pt x="170" y="6337"/>
                  </a:lnTo>
                  <a:lnTo>
                    <a:pt x="339" y="7079"/>
                  </a:lnTo>
                  <a:lnTo>
                    <a:pt x="530" y="7821"/>
                  </a:lnTo>
                  <a:lnTo>
                    <a:pt x="763" y="8542"/>
                  </a:lnTo>
                  <a:lnTo>
                    <a:pt x="1018" y="9262"/>
                  </a:lnTo>
                  <a:lnTo>
                    <a:pt x="1293" y="9983"/>
                  </a:lnTo>
                  <a:lnTo>
                    <a:pt x="1611" y="10682"/>
                  </a:lnTo>
                  <a:lnTo>
                    <a:pt x="1950" y="11360"/>
                  </a:lnTo>
                  <a:lnTo>
                    <a:pt x="2310" y="12017"/>
                  </a:lnTo>
                  <a:lnTo>
                    <a:pt x="2692" y="12675"/>
                  </a:lnTo>
                  <a:lnTo>
                    <a:pt x="3095" y="13332"/>
                  </a:lnTo>
                  <a:lnTo>
                    <a:pt x="3540" y="13946"/>
                  </a:lnTo>
                  <a:lnTo>
                    <a:pt x="4006" y="14561"/>
                  </a:lnTo>
                  <a:lnTo>
                    <a:pt x="4493" y="15154"/>
                  </a:lnTo>
                  <a:lnTo>
                    <a:pt x="5002" y="15727"/>
                  </a:lnTo>
                  <a:lnTo>
                    <a:pt x="5532" y="16278"/>
                  </a:lnTo>
                  <a:lnTo>
                    <a:pt x="7079" y="17825"/>
                  </a:lnTo>
                  <a:lnTo>
                    <a:pt x="7227" y="17973"/>
                  </a:lnTo>
                  <a:lnTo>
                    <a:pt x="7397" y="18100"/>
                  </a:lnTo>
                  <a:lnTo>
                    <a:pt x="7588" y="18206"/>
                  </a:lnTo>
                  <a:lnTo>
                    <a:pt x="7757" y="18312"/>
                  </a:lnTo>
                  <a:lnTo>
                    <a:pt x="7969" y="18376"/>
                  </a:lnTo>
                  <a:lnTo>
                    <a:pt x="8160" y="18439"/>
                  </a:lnTo>
                  <a:lnTo>
                    <a:pt x="8351" y="18482"/>
                  </a:lnTo>
                  <a:lnTo>
                    <a:pt x="8563" y="18524"/>
                  </a:lnTo>
                  <a:lnTo>
                    <a:pt x="8965" y="18524"/>
                  </a:lnTo>
                  <a:lnTo>
                    <a:pt x="9177" y="18482"/>
                  </a:lnTo>
                  <a:lnTo>
                    <a:pt x="9368" y="18439"/>
                  </a:lnTo>
                  <a:lnTo>
                    <a:pt x="9580" y="18397"/>
                  </a:lnTo>
                  <a:lnTo>
                    <a:pt x="9771" y="18312"/>
                  </a:lnTo>
                  <a:lnTo>
                    <a:pt x="9962" y="18206"/>
                  </a:lnTo>
                  <a:lnTo>
                    <a:pt x="10152" y="18100"/>
                  </a:lnTo>
                  <a:lnTo>
                    <a:pt x="13268" y="15960"/>
                  </a:lnTo>
                  <a:lnTo>
                    <a:pt x="13607" y="15705"/>
                  </a:lnTo>
                  <a:lnTo>
                    <a:pt x="13904" y="15430"/>
                  </a:lnTo>
                  <a:lnTo>
                    <a:pt x="14200" y="15133"/>
                  </a:lnTo>
                  <a:lnTo>
                    <a:pt x="14455" y="14794"/>
                  </a:lnTo>
                  <a:lnTo>
                    <a:pt x="14688" y="14455"/>
                  </a:lnTo>
                  <a:lnTo>
                    <a:pt x="14900" y="14095"/>
                  </a:lnTo>
                  <a:lnTo>
                    <a:pt x="15069" y="13734"/>
                  </a:lnTo>
                  <a:lnTo>
                    <a:pt x="15218" y="13332"/>
                  </a:lnTo>
                  <a:lnTo>
                    <a:pt x="15854" y="11382"/>
                  </a:lnTo>
                  <a:lnTo>
                    <a:pt x="15896" y="11170"/>
                  </a:lnTo>
                  <a:lnTo>
                    <a:pt x="15938" y="10958"/>
                  </a:lnTo>
                  <a:lnTo>
                    <a:pt x="15938" y="10746"/>
                  </a:lnTo>
                  <a:lnTo>
                    <a:pt x="15938" y="10534"/>
                  </a:lnTo>
                  <a:lnTo>
                    <a:pt x="15896" y="10322"/>
                  </a:lnTo>
                  <a:lnTo>
                    <a:pt x="15832" y="10110"/>
                  </a:lnTo>
                  <a:lnTo>
                    <a:pt x="15748" y="9919"/>
                  </a:lnTo>
                  <a:lnTo>
                    <a:pt x="15642" y="9728"/>
                  </a:lnTo>
                  <a:lnTo>
                    <a:pt x="15366" y="9262"/>
                  </a:lnTo>
                  <a:lnTo>
                    <a:pt x="15832" y="7906"/>
                  </a:lnTo>
                  <a:lnTo>
                    <a:pt x="15896" y="7694"/>
                  </a:lnTo>
                  <a:lnTo>
                    <a:pt x="15917" y="7503"/>
                  </a:lnTo>
                  <a:lnTo>
                    <a:pt x="15938" y="7291"/>
                  </a:lnTo>
                  <a:lnTo>
                    <a:pt x="15917" y="7100"/>
                  </a:lnTo>
                  <a:lnTo>
                    <a:pt x="15875" y="6910"/>
                  </a:lnTo>
                  <a:lnTo>
                    <a:pt x="15790" y="6719"/>
                  </a:lnTo>
                  <a:lnTo>
                    <a:pt x="15705" y="6528"/>
                  </a:lnTo>
                  <a:lnTo>
                    <a:pt x="15599" y="6359"/>
                  </a:lnTo>
                  <a:lnTo>
                    <a:pt x="11254" y="636"/>
                  </a:lnTo>
                  <a:lnTo>
                    <a:pt x="11064" y="445"/>
                  </a:lnTo>
                  <a:lnTo>
                    <a:pt x="10852" y="276"/>
                  </a:lnTo>
                  <a:lnTo>
                    <a:pt x="10619" y="149"/>
                  </a:lnTo>
                  <a:lnTo>
                    <a:pt x="10385" y="43"/>
                  </a:lnTo>
                  <a:lnTo>
                    <a:pt x="101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662;p40">
              <a:extLst>
                <a:ext uri="{FF2B5EF4-FFF2-40B4-BE49-F238E27FC236}">
                  <a16:creationId xmlns:a16="http://schemas.microsoft.com/office/drawing/2014/main" id="{EFAB0EBA-BF25-AA8F-A4D7-D222F28F6C40}"/>
                </a:ext>
              </a:extLst>
            </p:cNvPr>
            <p:cNvSpPr/>
            <p:nvPr/>
          </p:nvSpPr>
          <p:spPr>
            <a:xfrm>
              <a:off x="8522475" y="1410850"/>
              <a:ext cx="511850" cy="466300"/>
            </a:xfrm>
            <a:custGeom>
              <a:avLst/>
              <a:gdLst/>
              <a:ahLst/>
              <a:cxnLst/>
              <a:rect l="l" t="t" r="r" b="b"/>
              <a:pathLst>
                <a:path w="20474" h="18652" extrusionOk="0">
                  <a:moveTo>
                    <a:pt x="14306" y="1"/>
                  </a:moveTo>
                  <a:lnTo>
                    <a:pt x="14031" y="22"/>
                  </a:lnTo>
                  <a:lnTo>
                    <a:pt x="13755" y="128"/>
                  </a:lnTo>
                  <a:lnTo>
                    <a:pt x="5659" y="3434"/>
                  </a:lnTo>
                  <a:lnTo>
                    <a:pt x="5490" y="3519"/>
                  </a:lnTo>
                  <a:lnTo>
                    <a:pt x="5341" y="3604"/>
                  </a:lnTo>
                  <a:lnTo>
                    <a:pt x="5193" y="3710"/>
                  </a:lnTo>
                  <a:lnTo>
                    <a:pt x="5066" y="3816"/>
                  </a:lnTo>
                  <a:lnTo>
                    <a:pt x="4938" y="3922"/>
                  </a:lnTo>
                  <a:lnTo>
                    <a:pt x="4832" y="4049"/>
                  </a:lnTo>
                  <a:lnTo>
                    <a:pt x="4727" y="4197"/>
                  </a:lnTo>
                  <a:lnTo>
                    <a:pt x="4642" y="4324"/>
                  </a:lnTo>
                  <a:lnTo>
                    <a:pt x="4578" y="4473"/>
                  </a:lnTo>
                  <a:lnTo>
                    <a:pt x="4515" y="4642"/>
                  </a:lnTo>
                  <a:lnTo>
                    <a:pt x="4451" y="4791"/>
                  </a:lnTo>
                  <a:lnTo>
                    <a:pt x="4430" y="4960"/>
                  </a:lnTo>
                  <a:lnTo>
                    <a:pt x="4409" y="5130"/>
                  </a:lnTo>
                  <a:lnTo>
                    <a:pt x="4387" y="5299"/>
                  </a:lnTo>
                  <a:lnTo>
                    <a:pt x="4409" y="5469"/>
                  </a:lnTo>
                  <a:lnTo>
                    <a:pt x="4430" y="5660"/>
                  </a:lnTo>
                  <a:lnTo>
                    <a:pt x="4599" y="6592"/>
                  </a:lnTo>
                  <a:lnTo>
                    <a:pt x="4832" y="7503"/>
                  </a:lnTo>
                  <a:lnTo>
                    <a:pt x="5087" y="8415"/>
                  </a:lnTo>
                  <a:lnTo>
                    <a:pt x="5405" y="9305"/>
                  </a:lnTo>
                  <a:lnTo>
                    <a:pt x="21" y="14265"/>
                  </a:lnTo>
                  <a:lnTo>
                    <a:pt x="0" y="14307"/>
                  </a:lnTo>
                  <a:lnTo>
                    <a:pt x="21" y="14349"/>
                  </a:lnTo>
                  <a:lnTo>
                    <a:pt x="64" y="14370"/>
                  </a:lnTo>
                  <a:lnTo>
                    <a:pt x="106" y="14349"/>
                  </a:lnTo>
                  <a:lnTo>
                    <a:pt x="5532" y="9390"/>
                  </a:lnTo>
                  <a:lnTo>
                    <a:pt x="5553" y="9347"/>
                  </a:lnTo>
                  <a:lnTo>
                    <a:pt x="5553" y="9305"/>
                  </a:lnTo>
                  <a:lnTo>
                    <a:pt x="5235" y="8415"/>
                  </a:lnTo>
                  <a:lnTo>
                    <a:pt x="4960" y="7482"/>
                  </a:lnTo>
                  <a:lnTo>
                    <a:pt x="4748" y="6571"/>
                  </a:lnTo>
                  <a:lnTo>
                    <a:pt x="4557" y="5638"/>
                  </a:lnTo>
                  <a:lnTo>
                    <a:pt x="4536" y="5469"/>
                  </a:lnTo>
                  <a:lnTo>
                    <a:pt x="4536" y="5299"/>
                  </a:lnTo>
                  <a:lnTo>
                    <a:pt x="4536" y="5151"/>
                  </a:lnTo>
                  <a:lnTo>
                    <a:pt x="4557" y="4981"/>
                  </a:lnTo>
                  <a:lnTo>
                    <a:pt x="4599" y="4833"/>
                  </a:lnTo>
                  <a:lnTo>
                    <a:pt x="4642" y="4685"/>
                  </a:lnTo>
                  <a:lnTo>
                    <a:pt x="4705" y="4536"/>
                  </a:lnTo>
                  <a:lnTo>
                    <a:pt x="4769" y="4409"/>
                  </a:lnTo>
                  <a:lnTo>
                    <a:pt x="4854" y="4261"/>
                  </a:lnTo>
                  <a:lnTo>
                    <a:pt x="4938" y="4134"/>
                  </a:lnTo>
                  <a:lnTo>
                    <a:pt x="5044" y="4028"/>
                  </a:lnTo>
                  <a:lnTo>
                    <a:pt x="5150" y="3922"/>
                  </a:lnTo>
                  <a:lnTo>
                    <a:pt x="5278" y="3816"/>
                  </a:lnTo>
                  <a:lnTo>
                    <a:pt x="5405" y="3731"/>
                  </a:lnTo>
                  <a:lnTo>
                    <a:pt x="5553" y="3646"/>
                  </a:lnTo>
                  <a:lnTo>
                    <a:pt x="5701" y="3561"/>
                  </a:lnTo>
                  <a:lnTo>
                    <a:pt x="13819" y="255"/>
                  </a:lnTo>
                  <a:lnTo>
                    <a:pt x="14073" y="170"/>
                  </a:lnTo>
                  <a:lnTo>
                    <a:pt x="14328" y="128"/>
                  </a:lnTo>
                  <a:lnTo>
                    <a:pt x="14582" y="128"/>
                  </a:lnTo>
                  <a:lnTo>
                    <a:pt x="14836" y="191"/>
                  </a:lnTo>
                  <a:lnTo>
                    <a:pt x="15069" y="276"/>
                  </a:lnTo>
                  <a:lnTo>
                    <a:pt x="15303" y="403"/>
                  </a:lnTo>
                  <a:lnTo>
                    <a:pt x="15493" y="552"/>
                  </a:lnTo>
                  <a:lnTo>
                    <a:pt x="15663" y="742"/>
                  </a:lnTo>
                  <a:lnTo>
                    <a:pt x="20008" y="6465"/>
                  </a:lnTo>
                  <a:lnTo>
                    <a:pt x="20114" y="6634"/>
                  </a:lnTo>
                  <a:lnTo>
                    <a:pt x="20198" y="6804"/>
                  </a:lnTo>
                  <a:lnTo>
                    <a:pt x="20283" y="6995"/>
                  </a:lnTo>
                  <a:lnTo>
                    <a:pt x="20326" y="7164"/>
                  </a:lnTo>
                  <a:lnTo>
                    <a:pt x="20326" y="7355"/>
                  </a:lnTo>
                  <a:lnTo>
                    <a:pt x="20326" y="7567"/>
                  </a:lnTo>
                  <a:lnTo>
                    <a:pt x="20304" y="7758"/>
                  </a:lnTo>
                  <a:lnTo>
                    <a:pt x="20241" y="7949"/>
                  </a:lnTo>
                  <a:lnTo>
                    <a:pt x="19775" y="9305"/>
                  </a:lnTo>
                  <a:lnTo>
                    <a:pt x="19775" y="9326"/>
                  </a:lnTo>
                  <a:lnTo>
                    <a:pt x="19775" y="9369"/>
                  </a:lnTo>
                  <a:lnTo>
                    <a:pt x="20071" y="9814"/>
                  </a:lnTo>
                  <a:lnTo>
                    <a:pt x="20156" y="10004"/>
                  </a:lnTo>
                  <a:lnTo>
                    <a:pt x="20241" y="10195"/>
                  </a:lnTo>
                  <a:lnTo>
                    <a:pt x="20304" y="10386"/>
                  </a:lnTo>
                  <a:lnTo>
                    <a:pt x="20326" y="10598"/>
                  </a:lnTo>
                  <a:lnTo>
                    <a:pt x="20347" y="10810"/>
                  </a:lnTo>
                  <a:lnTo>
                    <a:pt x="20347" y="11001"/>
                  </a:lnTo>
                  <a:lnTo>
                    <a:pt x="20304" y="11212"/>
                  </a:lnTo>
                  <a:lnTo>
                    <a:pt x="20262" y="11424"/>
                  </a:lnTo>
                  <a:lnTo>
                    <a:pt x="19626" y="13374"/>
                  </a:lnTo>
                  <a:lnTo>
                    <a:pt x="19478" y="13756"/>
                  </a:lnTo>
                  <a:lnTo>
                    <a:pt x="19308" y="14137"/>
                  </a:lnTo>
                  <a:lnTo>
                    <a:pt x="19096" y="14498"/>
                  </a:lnTo>
                  <a:lnTo>
                    <a:pt x="18863" y="14816"/>
                  </a:lnTo>
                  <a:lnTo>
                    <a:pt x="18609" y="15133"/>
                  </a:lnTo>
                  <a:lnTo>
                    <a:pt x="18333" y="15430"/>
                  </a:lnTo>
                  <a:lnTo>
                    <a:pt x="18037" y="15706"/>
                  </a:lnTo>
                  <a:lnTo>
                    <a:pt x="17698" y="15960"/>
                  </a:lnTo>
                  <a:lnTo>
                    <a:pt x="14582" y="18101"/>
                  </a:lnTo>
                  <a:lnTo>
                    <a:pt x="14391" y="18228"/>
                  </a:lnTo>
                  <a:lnTo>
                    <a:pt x="14222" y="18313"/>
                  </a:lnTo>
                  <a:lnTo>
                    <a:pt x="14031" y="18397"/>
                  </a:lnTo>
                  <a:lnTo>
                    <a:pt x="13840" y="18440"/>
                  </a:lnTo>
                  <a:lnTo>
                    <a:pt x="13628" y="18482"/>
                  </a:lnTo>
                  <a:lnTo>
                    <a:pt x="13437" y="18503"/>
                  </a:lnTo>
                  <a:lnTo>
                    <a:pt x="13247" y="18525"/>
                  </a:lnTo>
                  <a:lnTo>
                    <a:pt x="13035" y="18503"/>
                  </a:lnTo>
                  <a:lnTo>
                    <a:pt x="12844" y="18482"/>
                  </a:lnTo>
                  <a:lnTo>
                    <a:pt x="12653" y="18440"/>
                  </a:lnTo>
                  <a:lnTo>
                    <a:pt x="12462" y="18376"/>
                  </a:lnTo>
                  <a:lnTo>
                    <a:pt x="12272" y="18313"/>
                  </a:lnTo>
                  <a:lnTo>
                    <a:pt x="12081" y="18207"/>
                  </a:lnTo>
                  <a:lnTo>
                    <a:pt x="11911" y="18101"/>
                  </a:lnTo>
                  <a:lnTo>
                    <a:pt x="11742" y="17974"/>
                  </a:lnTo>
                  <a:lnTo>
                    <a:pt x="11594" y="17825"/>
                  </a:lnTo>
                  <a:lnTo>
                    <a:pt x="10046" y="16299"/>
                  </a:lnTo>
                  <a:lnTo>
                    <a:pt x="9559" y="15791"/>
                  </a:lnTo>
                  <a:lnTo>
                    <a:pt x="9093" y="15261"/>
                  </a:lnTo>
                  <a:lnTo>
                    <a:pt x="8647" y="14731"/>
                  </a:lnTo>
                  <a:lnTo>
                    <a:pt x="8224" y="14180"/>
                  </a:lnTo>
                  <a:lnTo>
                    <a:pt x="8160" y="14137"/>
                  </a:lnTo>
                  <a:lnTo>
                    <a:pt x="8118" y="14159"/>
                  </a:lnTo>
                  <a:lnTo>
                    <a:pt x="8096" y="14201"/>
                  </a:lnTo>
                  <a:lnTo>
                    <a:pt x="8096" y="14243"/>
                  </a:lnTo>
                  <a:lnTo>
                    <a:pt x="8542" y="14816"/>
                  </a:lnTo>
                  <a:lnTo>
                    <a:pt x="8987" y="15345"/>
                  </a:lnTo>
                  <a:lnTo>
                    <a:pt x="9474" y="15875"/>
                  </a:lnTo>
                  <a:lnTo>
                    <a:pt x="9962" y="16384"/>
                  </a:lnTo>
                  <a:lnTo>
                    <a:pt x="11509" y="17931"/>
                  </a:lnTo>
                  <a:lnTo>
                    <a:pt x="11678" y="18101"/>
                  </a:lnTo>
                  <a:lnTo>
                    <a:pt x="11890" y="18249"/>
                  </a:lnTo>
                  <a:lnTo>
                    <a:pt x="12102" y="18376"/>
                  </a:lnTo>
                  <a:lnTo>
                    <a:pt x="12314" y="18482"/>
                  </a:lnTo>
                  <a:lnTo>
                    <a:pt x="12547" y="18546"/>
                  </a:lnTo>
                  <a:lnTo>
                    <a:pt x="12780" y="18609"/>
                  </a:lnTo>
                  <a:lnTo>
                    <a:pt x="13014" y="18652"/>
                  </a:lnTo>
                  <a:lnTo>
                    <a:pt x="13437" y="18652"/>
                  </a:lnTo>
                  <a:lnTo>
                    <a:pt x="13628" y="18631"/>
                  </a:lnTo>
                  <a:lnTo>
                    <a:pt x="13798" y="18588"/>
                  </a:lnTo>
                  <a:lnTo>
                    <a:pt x="13967" y="18546"/>
                  </a:lnTo>
                  <a:lnTo>
                    <a:pt x="14158" y="18482"/>
                  </a:lnTo>
                  <a:lnTo>
                    <a:pt x="14328" y="18419"/>
                  </a:lnTo>
                  <a:lnTo>
                    <a:pt x="14497" y="18313"/>
                  </a:lnTo>
                  <a:lnTo>
                    <a:pt x="14667" y="18228"/>
                  </a:lnTo>
                  <a:lnTo>
                    <a:pt x="17782" y="16066"/>
                  </a:lnTo>
                  <a:lnTo>
                    <a:pt x="18121" y="15812"/>
                  </a:lnTo>
                  <a:lnTo>
                    <a:pt x="18418" y="15536"/>
                  </a:lnTo>
                  <a:lnTo>
                    <a:pt x="18715" y="15239"/>
                  </a:lnTo>
                  <a:lnTo>
                    <a:pt x="18990" y="14900"/>
                  </a:lnTo>
                  <a:lnTo>
                    <a:pt x="19224" y="14561"/>
                  </a:lnTo>
                  <a:lnTo>
                    <a:pt x="19435" y="14201"/>
                  </a:lnTo>
                  <a:lnTo>
                    <a:pt x="19605" y="13819"/>
                  </a:lnTo>
                  <a:lnTo>
                    <a:pt x="19753" y="13417"/>
                  </a:lnTo>
                  <a:lnTo>
                    <a:pt x="20389" y="11467"/>
                  </a:lnTo>
                  <a:lnTo>
                    <a:pt x="20432" y="11255"/>
                  </a:lnTo>
                  <a:lnTo>
                    <a:pt x="20474" y="11022"/>
                  </a:lnTo>
                  <a:lnTo>
                    <a:pt x="20474" y="10810"/>
                  </a:lnTo>
                  <a:lnTo>
                    <a:pt x="20474" y="10577"/>
                  </a:lnTo>
                  <a:lnTo>
                    <a:pt x="20432" y="10365"/>
                  </a:lnTo>
                  <a:lnTo>
                    <a:pt x="20368" y="10153"/>
                  </a:lnTo>
                  <a:lnTo>
                    <a:pt x="20283" y="9941"/>
                  </a:lnTo>
                  <a:lnTo>
                    <a:pt x="20177" y="9750"/>
                  </a:lnTo>
                  <a:lnTo>
                    <a:pt x="19923" y="9326"/>
                  </a:lnTo>
                  <a:lnTo>
                    <a:pt x="20389" y="7991"/>
                  </a:lnTo>
                  <a:lnTo>
                    <a:pt x="20432" y="7779"/>
                  </a:lnTo>
                  <a:lnTo>
                    <a:pt x="20474" y="7567"/>
                  </a:lnTo>
                  <a:lnTo>
                    <a:pt x="20474" y="7355"/>
                  </a:lnTo>
                  <a:lnTo>
                    <a:pt x="20453" y="7143"/>
                  </a:lnTo>
                  <a:lnTo>
                    <a:pt x="20410" y="6952"/>
                  </a:lnTo>
                  <a:lnTo>
                    <a:pt x="20326" y="6740"/>
                  </a:lnTo>
                  <a:lnTo>
                    <a:pt x="20241" y="6571"/>
                  </a:lnTo>
                  <a:lnTo>
                    <a:pt x="20114" y="6380"/>
                  </a:lnTo>
                  <a:lnTo>
                    <a:pt x="15790" y="679"/>
                  </a:lnTo>
                  <a:lnTo>
                    <a:pt x="15599" y="446"/>
                  </a:lnTo>
                  <a:lnTo>
                    <a:pt x="15366" y="276"/>
                  </a:lnTo>
                  <a:lnTo>
                    <a:pt x="15133" y="149"/>
                  </a:lnTo>
                  <a:lnTo>
                    <a:pt x="14857" y="43"/>
                  </a:lnTo>
                  <a:lnTo>
                    <a:pt x="146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663;p40">
              <a:extLst>
                <a:ext uri="{FF2B5EF4-FFF2-40B4-BE49-F238E27FC236}">
                  <a16:creationId xmlns:a16="http://schemas.microsoft.com/office/drawing/2014/main" id="{49040DDD-B91B-397A-686B-0F3EF6A9B36C}"/>
                </a:ext>
              </a:extLst>
            </p:cNvPr>
            <p:cNvSpPr/>
            <p:nvPr/>
          </p:nvSpPr>
          <p:spPr>
            <a:xfrm>
              <a:off x="8769375" y="1482375"/>
              <a:ext cx="223100" cy="239525"/>
            </a:xfrm>
            <a:custGeom>
              <a:avLst/>
              <a:gdLst/>
              <a:ahLst/>
              <a:cxnLst/>
              <a:rect l="l" t="t" r="r" b="b"/>
              <a:pathLst>
                <a:path w="8924" h="9581" extrusionOk="0">
                  <a:moveTo>
                    <a:pt x="6762" y="1"/>
                  </a:moveTo>
                  <a:lnTo>
                    <a:pt x="6613" y="22"/>
                  </a:lnTo>
                  <a:lnTo>
                    <a:pt x="6444" y="22"/>
                  </a:lnTo>
                  <a:lnTo>
                    <a:pt x="6296" y="64"/>
                  </a:lnTo>
                  <a:lnTo>
                    <a:pt x="6147" y="107"/>
                  </a:lnTo>
                  <a:lnTo>
                    <a:pt x="5999" y="170"/>
                  </a:lnTo>
                  <a:lnTo>
                    <a:pt x="5850" y="234"/>
                  </a:lnTo>
                  <a:lnTo>
                    <a:pt x="22" y="3625"/>
                  </a:lnTo>
                  <a:lnTo>
                    <a:pt x="1" y="3668"/>
                  </a:lnTo>
                  <a:lnTo>
                    <a:pt x="1" y="3731"/>
                  </a:lnTo>
                  <a:lnTo>
                    <a:pt x="43" y="3752"/>
                  </a:lnTo>
                  <a:lnTo>
                    <a:pt x="107" y="3752"/>
                  </a:lnTo>
                  <a:lnTo>
                    <a:pt x="5935" y="361"/>
                  </a:lnTo>
                  <a:lnTo>
                    <a:pt x="6062" y="298"/>
                  </a:lnTo>
                  <a:lnTo>
                    <a:pt x="6190" y="234"/>
                  </a:lnTo>
                  <a:lnTo>
                    <a:pt x="6338" y="192"/>
                  </a:lnTo>
                  <a:lnTo>
                    <a:pt x="6465" y="170"/>
                  </a:lnTo>
                  <a:lnTo>
                    <a:pt x="6762" y="149"/>
                  </a:lnTo>
                  <a:lnTo>
                    <a:pt x="7037" y="170"/>
                  </a:lnTo>
                  <a:lnTo>
                    <a:pt x="7313" y="255"/>
                  </a:lnTo>
                  <a:lnTo>
                    <a:pt x="7440" y="319"/>
                  </a:lnTo>
                  <a:lnTo>
                    <a:pt x="7546" y="382"/>
                  </a:lnTo>
                  <a:lnTo>
                    <a:pt x="7673" y="467"/>
                  </a:lnTo>
                  <a:lnTo>
                    <a:pt x="7779" y="552"/>
                  </a:lnTo>
                  <a:lnTo>
                    <a:pt x="7885" y="658"/>
                  </a:lnTo>
                  <a:lnTo>
                    <a:pt x="7991" y="764"/>
                  </a:lnTo>
                  <a:lnTo>
                    <a:pt x="8457" y="1400"/>
                  </a:lnTo>
                  <a:lnTo>
                    <a:pt x="8606" y="1633"/>
                  </a:lnTo>
                  <a:lnTo>
                    <a:pt x="8712" y="1866"/>
                  </a:lnTo>
                  <a:lnTo>
                    <a:pt x="8775" y="2120"/>
                  </a:lnTo>
                  <a:lnTo>
                    <a:pt x="8775" y="2396"/>
                  </a:lnTo>
                  <a:lnTo>
                    <a:pt x="8754" y="2650"/>
                  </a:lnTo>
                  <a:lnTo>
                    <a:pt x="8690" y="2905"/>
                  </a:lnTo>
                  <a:lnTo>
                    <a:pt x="8563" y="3138"/>
                  </a:lnTo>
                  <a:lnTo>
                    <a:pt x="8415" y="3371"/>
                  </a:lnTo>
                  <a:lnTo>
                    <a:pt x="3307" y="9475"/>
                  </a:lnTo>
                  <a:lnTo>
                    <a:pt x="3286" y="9517"/>
                  </a:lnTo>
                  <a:lnTo>
                    <a:pt x="3328" y="9560"/>
                  </a:lnTo>
                  <a:lnTo>
                    <a:pt x="3371" y="9581"/>
                  </a:lnTo>
                  <a:lnTo>
                    <a:pt x="3392" y="9581"/>
                  </a:lnTo>
                  <a:lnTo>
                    <a:pt x="3413" y="9560"/>
                  </a:lnTo>
                  <a:lnTo>
                    <a:pt x="8521" y="3456"/>
                  </a:lnTo>
                  <a:lnTo>
                    <a:pt x="8606" y="3328"/>
                  </a:lnTo>
                  <a:lnTo>
                    <a:pt x="8690" y="3201"/>
                  </a:lnTo>
                  <a:lnTo>
                    <a:pt x="8818" y="2947"/>
                  </a:lnTo>
                  <a:lnTo>
                    <a:pt x="8881" y="2671"/>
                  </a:lnTo>
                  <a:lnTo>
                    <a:pt x="8924" y="2396"/>
                  </a:lnTo>
                  <a:lnTo>
                    <a:pt x="8902" y="2099"/>
                  </a:lnTo>
                  <a:lnTo>
                    <a:pt x="8839" y="1824"/>
                  </a:lnTo>
                  <a:lnTo>
                    <a:pt x="8733" y="1569"/>
                  </a:lnTo>
                  <a:lnTo>
                    <a:pt x="8648" y="1442"/>
                  </a:lnTo>
                  <a:lnTo>
                    <a:pt x="8563" y="1315"/>
                  </a:lnTo>
                  <a:lnTo>
                    <a:pt x="8097" y="679"/>
                  </a:lnTo>
                  <a:lnTo>
                    <a:pt x="7991" y="573"/>
                  </a:lnTo>
                  <a:lnTo>
                    <a:pt x="7885" y="446"/>
                  </a:lnTo>
                  <a:lnTo>
                    <a:pt x="7758" y="361"/>
                  </a:lnTo>
                  <a:lnTo>
                    <a:pt x="7631" y="255"/>
                  </a:lnTo>
                  <a:lnTo>
                    <a:pt x="7504" y="192"/>
                  </a:lnTo>
                  <a:lnTo>
                    <a:pt x="7355" y="128"/>
                  </a:lnTo>
                  <a:lnTo>
                    <a:pt x="7207" y="86"/>
                  </a:lnTo>
                  <a:lnTo>
                    <a:pt x="7059" y="43"/>
                  </a:lnTo>
                  <a:lnTo>
                    <a:pt x="6910" y="22"/>
                  </a:lnTo>
                  <a:lnTo>
                    <a:pt x="6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664;p40">
              <a:extLst>
                <a:ext uri="{FF2B5EF4-FFF2-40B4-BE49-F238E27FC236}">
                  <a16:creationId xmlns:a16="http://schemas.microsoft.com/office/drawing/2014/main" id="{DBFAD976-BD7E-2ECB-9B9F-BDDD9B597C7C}"/>
                </a:ext>
              </a:extLst>
            </p:cNvPr>
            <p:cNvSpPr/>
            <p:nvPr/>
          </p:nvSpPr>
          <p:spPr>
            <a:xfrm>
              <a:off x="8936825" y="1642400"/>
              <a:ext cx="83200" cy="125600"/>
            </a:xfrm>
            <a:custGeom>
              <a:avLst/>
              <a:gdLst/>
              <a:ahLst/>
              <a:cxnLst/>
              <a:rect l="l" t="t" r="r" b="b"/>
              <a:pathLst>
                <a:path w="3328" h="5024" extrusionOk="0">
                  <a:moveTo>
                    <a:pt x="3243" y="1"/>
                  </a:moveTo>
                  <a:lnTo>
                    <a:pt x="3201" y="43"/>
                  </a:lnTo>
                  <a:lnTo>
                    <a:pt x="1653" y="3074"/>
                  </a:lnTo>
                  <a:lnTo>
                    <a:pt x="1505" y="3307"/>
                  </a:lnTo>
                  <a:lnTo>
                    <a:pt x="1357" y="3540"/>
                  </a:lnTo>
                  <a:lnTo>
                    <a:pt x="1187" y="3752"/>
                  </a:lnTo>
                  <a:lnTo>
                    <a:pt x="996" y="3964"/>
                  </a:lnTo>
                  <a:lnTo>
                    <a:pt x="21" y="4897"/>
                  </a:lnTo>
                  <a:lnTo>
                    <a:pt x="0" y="4939"/>
                  </a:lnTo>
                  <a:lnTo>
                    <a:pt x="21" y="5003"/>
                  </a:lnTo>
                  <a:lnTo>
                    <a:pt x="64" y="5024"/>
                  </a:lnTo>
                  <a:lnTo>
                    <a:pt x="127" y="5003"/>
                  </a:lnTo>
                  <a:lnTo>
                    <a:pt x="1081" y="4049"/>
                  </a:lnTo>
                  <a:lnTo>
                    <a:pt x="1293" y="3858"/>
                  </a:lnTo>
                  <a:lnTo>
                    <a:pt x="1463" y="3625"/>
                  </a:lnTo>
                  <a:lnTo>
                    <a:pt x="1632" y="3392"/>
                  </a:lnTo>
                  <a:lnTo>
                    <a:pt x="1781" y="3137"/>
                  </a:lnTo>
                  <a:lnTo>
                    <a:pt x="3328" y="107"/>
                  </a:lnTo>
                  <a:lnTo>
                    <a:pt x="3328" y="43"/>
                  </a:lnTo>
                  <a:lnTo>
                    <a:pt x="33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665;p40">
              <a:extLst>
                <a:ext uri="{FF2B5EF4-FFF2-40B4-BE49-F238E27FC236}">
                  <a16:creationId xmlns:a16="http://schemas.microsoft.com/office/drawing/2014/main" id="{8466593F-2916-42E3-42FA-963A698214D9}"/>
                </a:ext>
              </a:extLst>
            </p:cNvPr>
            <p:cNvSpPr/>
            <p:nvPr/>
          </p:nvSpPr>
          <p:spPr>
            <a:xfrm>
              <a:off x="8669250" y="1669950"/>
              <a:ext cx="32875" cy="58325"/>
            </a:xfrm>
            <a:custGeom>
              <a:avLst/>
              <a:gdLst/>
              <a:ahLst/>
              <a:cxnLst/>
              <a:rect l="l" t="t" r="r" b="b"/>
              <a:pathLst>
                <a:path w="1315" h="2333" extrusionOk="0">
                  <a:moveTo>
                    <a:pt x="85" y="1"/>
                  </a:moveTo>
                  <a:lnTo>
                    <a:pt x="42" y="22"/>
                  </a:lnTo>
                  <a:lnTo>
                    <a:pt x="0" y="43"/>
                  </a:lnTo>
                  <a:lnTo>
                    <a:pt x="0" y="107"/>
                  </a:lnTo>
                  <a:lnTo>
                    <a:pt x="636" y="1294"/>
                  </a:lnTo>
                  <a:lnTo>
                    <a:pt x="1187" y="2290"/>
                  </a:lnTo>
                  <a:lnTo>
                    <a:pt x="1229" y="2311"/>
                  </a:lnTo>
                  <a:lnTo>
                    <a:pt x="1250" y="2332"/>
                  </a:lnTo>
                  <a:lnTo>
                    <a:pt x="1293" y="2311"/>
                  </a:lnTo>
                  <a:lnTo>
                    <a:pt x="1314" y="2269"/>
                  </a:lnTo>
                  <a:lnTo>
                    <a:pt x="1314" y="2226"/>
                  </a:lnTo>
                  <a:lnTo>
                    <a:pt x="763" y="1209"/>
                  </a:lnTo>
                  <a:lnTo>
                    <a:pt x="127" y="43"/>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0" name="Google Shape;2666;p40">
              <a:extLst>
                <a:ext uri="{FF2B5EF4-FFF2-40B4-BE49-F238E27FC236}">
                  <a16:creationId xmlns:a16="http://schemas.microsoft.com/office/drawing/2014/main" id="{318461F2-085D-F4A1-5EC0-386F8D136E05}"/>
                </a:ext>
              </a:extLst>
            </p:cNvPr>
            <p:cNvGrpSpPr/>
            <p:nvPr/>
          </p:nvGrpSpPr>
          <p:grpSpPr>
            <a:xfrm>
              <a:off x="9044855" y="-108994"/>
              <a:ext cx="511869" cy="941813"/>
              <a:chOff x="-1415687" y="-2163546"/>
              <a:chExt cx="404992" cy="745164"/>
            </a:xfrm>
          </p:grpSpPr>
          <p:sp>
            <p:nvSpPr>
              <p:cNvPr id="2861" name="Google Shape;2667;p40">
                <a:extLst>
                  <a:ext uri="{FF2B5EF4-FFF2-40B4-BE49-F238E27FC236}">
                    <a16:creationId xmlns:a16="http://schemas.microsoft.com/office/drawing/2014/main" id="{12306AB9-4A41-797A-BE28-AF84B9AED135}"/>
                  </a:ext>
                </a:extLst>
              </p:cNvPr>
              <p:cNvSpPr/>
              <p:nvPr/>
            </p:nvSpPr>
            <p:spPr>
              <a:xfrm>
                <a:off x="-1183786" y="-2148151"/>
                <a:ext cx="102280" cy="124981"/>
              </a:xfrm>
              <a:custGeom>
                <a:avLst/>
                <a:gdLst/>
                <a:ahLst/>
                <a:cxnLst/>
                <a:rect l="l" t="t" r="r" b="b"/>
                <a:pathLst>
                  <a:path w="2870" h="3507" extrusionOk="0">
                    <a:moveTo>
                      <a:pt x="2607" y="0"/>
                    </a:moveTo>
                    <a:lnTo>
                      <a:pt x="2306" y="506"/>
                    </a:lnTo>
                    <a:lnTo>
                      <a:pt x="2138" y="750"/>
                    </a:lnTo>
                    <a:lnTo>
                      <a:pt x="1969" y="994"/>
                    </a:lnTo>
                    <a:lnTo>
                      <a:pt x="1781" y="1200"/>
                    </a:lnTo>
                    <a:lnTo>
                      <a:pt x="1575" y="1388"/>
                    </a:lnTo>
                    <a:lnTo>
                      <a:pt x="1350" y="1556"/>
                    </a:lnTo>
                    <a:lnTo>
                      <a:pt x="1219" y="1613"/>
                    </a:lnTo>
                    <a:lnTo>
                      <a:pt x="1106" y="1669"/>
                    </a:lnTo>
                    <a:lnTo>
                      <a:pt x="825" y="1763"/>
                    </a:lnTo>
                    <a:lnTo>
                      <a:pt x="544" y="1856"/>
                    </a:lnTo>
                    <a:lnTo>
                      <a:pt x="413" y="1913"/>
                    </a:lnTo>
                    <a:lnTo>
                      <a:pt x="281" y="1988"/>
                    </a:lnTo>
                    <a:lnTo>
                      <a:pt x="188" y="2100"/>
                    </a:lnTo>
                    <a:lnTo>
                      <a:pt x="94" y="2213"/>
                    </a:lnTo>
                    <a:lnTo>
                      <a:pt x="56" y="2288"/>
                    </a:lnTo>
                    <a:lnTo>
                      <a:pt x="19" y="2381"/>
                    </a:lnTo>
                    <a:lnTo>
                      <a:pt x="0" y="2569"/>
                    </a:lnTo>
                    <a:lnTo>
                      <a:pt x="19" y="2757"/>
                    </a:lnTo>
                    <a:lnTo>
                      <a:pt x="75" y="2944"/>
                    </a:lnTo>
                    <a:lnTo>
                      <a:pt x="150" y="3075"/>
                    </a:lnTo>
                    <a:lnTo>
                      <a:pt x="244" y="3188"/>
                    </a:lnTo>
                    <a:lnTo>
                      <a:pt x="338" y="3300"/>
                    </a:lnTo>
                    <a:lnTo>
                      <a:pt x="469" y="3375"/>
                    </a:lnTo>
                    <a:lnTo>
                      <a:pt x="581" y="3450"/>
                    </a:lnTo>
                    <a:lnTo>
                      <a:pt x="713" y="3488"/>
                    </a:lnTo>
                    <a:lnTo>
                      <a:pt x="863" y="3507"/>
                    </a:lnTo>
                    <a:lnTo>
                      <a:pt x="994" y="3507"/>
                    </a:lnTo>
                    <a:lnTo>
                      <a:pt x="1238" y="3488"/>
                    </a:lnTo>
                    <a:lnTo>
                      <a:pt x="1313" y="3469"/>
                    </a:lnTo>
                    <a:lnTo>
                      <a:pt x="1369" y="3450"/>
                    </a:lnTo>
                    <a:lnTo>
                      <a:pt x="1425" y="3394"/>
                    </a:lnTo>
                    <a:lnTo>
                      <a:pt x="1463" y="3338"/>
                    </a:lnTo>
                    <a:lnTo>
                      <a:pt x="1500" y="3244"/>
                    </a:lnTo>
                    <a:lnTo>
                      <a:pt x="1519" y="3113"/>
                    </a:lnTo>
                    <a:lnTo>
                      <a:pt x="1725" y="3038"/>
                    </a:lnTo>
                    <a:lnTo>
                      <a:pt x="1913" y="2925"/>
                    </a:lnTo>
                    <a:lnTo>
                      <a:pt x="2100" y="2794"/>
                    </a:lnTo>
                    <a:lnTo>
                      <a:pt x="2269" y="2625"/>
                    </a:lnTo>
                    <a:lnTo>
                      <a:pt x="2419" y="2456"/>
                    </a:lnTo>
                    <a:lnTo>
                      <a:pt x="2550" y="2269"/>
                    </a:lnTo>
                    <a:lnTo>
                      <a:pt x="2663" y="2063"/>
                    </a:lnTo>
                    <a:lnTo>
                      <a:pt x="2757" y="1856"/>
                    </a:lnTo>
                    <a:lnTo>
                      <a:pt x="2813" y="1613"/>
                    </a:lnTo>
                    <a:lnTo>
                      <a:pt x="2850" y="1388"/>
                    </a:lnTo>
                    <a:lnTo>
                      <a:pt x="2869" y="1144"/>
                    </a:lnTo>
                    <a:lnTo>
                      <a:pt x="2869" y="919"/>
                    </a:lnTo>
                    <a:lnTo>
                      <a:pt x="2832" y="675"/>
                    </a:lnTo>
                    <a:lnTo>
                      <a:pt x="2775" y="450"/>
                    </a:lnTo>
                    <a:lnTo>
                      <a:pt x="2700" y="225"/>
                    </a:lnTo>
                    <a:lnTo>
                      <a:pt x="26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668;p40">
                <a:extLst>
                  <a:ext uri="{FF2B5EF4-FFF2-40B4-BE49-F238E27FC236}">
                    <a16:creationId xmlns:a16="http://schemas.microsoft.com/office/drawing/2014/main" id="{EF369535-3169-5449-77DC-E882CC8B6126}"/>
                  </a:ext>
                </a:extLst>
              </p:cNvPr>
              <p:cNvSpPr/>
              <p:nvPr/>
            </p:nvSpPr>
            <p:spPr>
              <a:xfrm>
                <a:off x="-1412373" y="-2098720"/>
                <a:ext cx="401670" cy="680320"/>
              </a:xfrm>
              <a:custGeom>
                <a:avLst/>
                <a:gdLst/>
                <a:ahLst/>
                <a:cxnLst/>
                <a:rect l="l" t="t" r="r" b="b"/>
                <a:pathLst>
                  <a:path w="11271" h="19090" extrusionOk="0">
                    <a:moveTo>
                      <a:pt x="4614" y="1"/>
                    </a:moveTo>
                    <a:lnTo>
                      <a:pt x="4164" y="19"/>
                    </a:lnTo>
                    <a:lnTo>
                      <a:pt x="3695" y="38"/>
                    </a:lnTo>
                    <a:lnTo>
                      <a:pt x="3245" y="94"/>
                    </a:lnTo>
                    <a:lnTo>
                      <a:pt x="2795" y="151"/>
                    </a:lnTo>
                    <a:lnTo>
                      <a:pt x="2364" y="244"/>
                    </a:lnTo>
                    <a:lnTo>
                      <a:pt x="2082" y="319"/>
                    </a:lnTo>
                    <a:lnTo>
                      <a:pt x="1820" y="394"/>
                    </a:lnTo>
                    <a:lnTo>
                      <a:pt x="1539" y="488"/>
                    </a:lnTo>
                    <a:lnTo>
                      <a:pt x="1295" y="619"/>
                    </a:lnTo>
                    <a:lnTo>
                      <a:pt x="1051" y="751"/>
                    </a:lnTo>
                    <a:lnTo>
                      <a:pt x="845" y="919"/>
                    </a:lnTo>
                    <a:lnTo>
                      <a:pt x="639" y="1088"/>
                    </a:lnTo>
                    <a:lnTo>
                      <a:pt x="489" y="1313"/>
                    </a:lnTo>
                    <a:lnTo>
                      <a:pt x="395" y="1482"/>
                    </a:lnTo>
                    <a:lnTo>
                      <a:pt x="301" y="1651"/>
                    </a:lnTo>
                    <a:lnTo>
                      <a:pt x="245" y="1838"/>
                    </a:lnTo>
                    <a:lnTo>
                      <a:pt x="207" y="2045"/>
                    </a:lnTo>
                    <a:lnTo>
                      <a:pt x="151" y="2438"/>
                    </a:lnTo>
                    <a:lnTo>
                      <a:pt x="132" y="2832"/>
                    </a:lnTo>
                    <a:lnTo>
                      <a:pt x="38" y="4332"/>
                    </a:lnTo>
                    <a:lnTo>
                      <a:pt x="20" y="5082"/>
                    </a:lnTo>
                    <a:lnTo>
                      <a:pt x="1" y="5832"/>
                    </a:lnTo>
                    <a:lnTo>
                      <a:pt x="1" y="6564"/>
                    </a:lnTo>
                    <a:lnTo>
                      <a:pt x="20" y="7314"/>
                    </a:lnTo>
                    <a:lnTo>
                      <a:pt x="76" y="8064"/>
                    </a:lnTo>
                    <a:lnTo>
                      <a:pt x="151" y="8814"/>
                    </a:lnTo>
                    <a:lnTo>
                      <a:pt x="245" y="9564"/>
                    </a:lnTo>
                    <a:lnTo>
                      <a:pt x="395" y="10295"/>
                    </a:lnTo>
                    <a:lnTo>
                      <a:pt x="582" y="11027"/>
                    </a:lnTo>
                    <a:lnTo>
                      <a:pt x="695" y="11383"/>
                    </a:lnTo>
                    <a:lnTo>
                      <a:pt x="826" y="11739"/>
                    </a:lnTo>
                    <a:lnTo>
                      <a:pt x="957" y="12095"/>
                    </a:lnTo>
                    <a:lnTo>
                      <a:pt x="1089" y="12452"/>
                    </a:lnTo>
                    <a:lnTo>
                      <a:pt x="1257" y="12789"/>
                    </a:lnTo>
                    <a:lnTo>
                      <a:pt x="1426" y="13127"/>
                    </a:lnTo>
                    <a:lnTo>
                      <a:pt x="1595" y="13464"/>
                    </a:lnTo>
                    <a:lnTo>
                      <a:pt x="1801" y="13783"/>
                    </a:lnTo>
                    <a:lnTo>
                      <a:pt x="2007" y="14102"/>
                    </a:lnTo>
                    <a:lnTo>
                      <a:pt x="2232" y="14402"/>
                    </a:lnTo>
                    <a:lnTo>
                      <a:pt x="2626" y="14908"/>
                    </a:lnTo>
                    <a:lnTo>
                      <a:pt x="3057" y="15358"/>
                    </a:lnTo>
                    <a:lnTo>
                      <a:pt x="3526" y="15808"/>
                    </a:lnTo>
                    <a:lnTo>
                      <a:pt x="4014" y="16202"/>
                    </a:lnTo>
                    <a:lnTo>
                      <a:pt x="4520" y="16596"/>
                    </a:lnTo>
                    <a:lnTo>
                      <a:pt x="5064" y="16933"/>
                    </a:lnTo>
                    <a:lnTo>
                      <a:pt x="5626" y="17271"/>
                    </a:lnTo>
                    <a:lnTo>
                      <a:pt x="6208" y="17571"/>
                    </a:lnTo>
                    <a:lnTo>
                      <a:pt x="6789" y="17852"/>
                    </a:lnTo>
                    <a:lnTo>
                      <a:pt x="7408" y="18096"/>
                    </a:lnTo>
                    <a:lnTo>
                      <a:pt x="8027" y="18321"/>
                    </a:lnTo>
                    <a:lnTo>
                      <a:pt x="8664" y="18509"/>
                    </a:lnTo>
                    <a:lnTo>
                      <a:pt x="9302" y="18696"/>
                    </a:lnTo>
                    <a:lnTo>
                      <a:pt x="9958" y="18846"/>
                    </a:lnTo>
                    <a:lnTo>
                      <a:pt x="10614" y="18977"/>
                    </a:lnTo>
                    <a:lnTo>
                      <a:pt x="11271" y="19090"/>
                    </a:lnTo>
                    <a:lnTo>
                      <a:pt x="10989" y="18865"/>
                    </a:lnTo>
                    <a:lnTo>
                      <a:pt x="10727" y="18640"/>
                    </a:lnTo>
                    <a:lnTo>
                      <a:pt x="10464" y="18415"/>
                    </a:lnTo>
                    <a:lnTo>
                      <a:pt x="10239" y="18152"/>
                    </a:lnTo>
                    <a:lnTo>
                      <a:pt x="10014" y="17890"/>
                    </a:lnTo>
                    <a:lnTo>
                      <a:pt x="9808" y="17627"/>
                    </a:lnTo>
                    <a:lnTo>
                      <a:pt x="9602" y="17346"/>
                    </a:lnTo>
                    <a:lnTo>
                      <a:pt x="9414" y="17046"/>
                    </a:lnTo>
                    <a:lnTo>
                      <a:pt x="9246" y="16746"/>
                    </a:lnTo>
                    <a:lnTo>
                      <a:pt x="9096" y="16446"/>
                    </a:lnTo>
                    <a:lnTo>
                      <a:pt x="8946" y="16146"/>
                    </a:lnTo>
                    <a:lnTo>
                      <a:pt x="8833" y="15827"/>
                    </a:lnTo>
                    <a:lnTo>
                      <a:pt x="8702" y="15508"/>
                    </a:lnTo>
                    <a:lnTo>
                      <a:pt x="8608" y="15171"/>
                    </a:lnTo>
                    <a:lnTo>
                      <a:pt x="8514" y="14852"/>
                    </a:lnTo>
                    <a:lnTo>
                      <a:pt x="8420" y="14514"/>
                    </a:lnTo>
                    <a:lnTo>
                      <a:pt x="8289" y="13858"/>
                    </a:lnTo>
                    <a:lnTo>
                      <a:pt x="8195" y="13202"/>
                    </a:lnTo>
                    <a:lnTo>
                      <a:pt x="8139" y="12527"/>
                    </a:lnTo>
                    <a:lnTo>
                      <a:pt x="8102" y="11852"/>
                    </a:lnTo>
                    <a:lnTo>
                      <a:pt x="8083" y="11177"/>
                    </a:lnTo>
                    <a:lnTo>
                      <a:pt x="8083" y="10502"/>
                    </a:lnTo>
                    <a:lnTo>
                      <a:pt x="8120" y="9151"/>
                    </a:lnTo>
                    <a:lnTo>
                      <a:pt x="8139" y="8626"/>
                    </a:lnTo>
                    <a:lnTo>
                      <a:pt x="8158" y="8139"/>
                    </a:lnTo>
                    <a:lnTo>
                      <a:pt x="8252" y="7220"/>
                    </a:lnTo>
                    <a:lnTo>
                      <a:pt x="8327" y="6320"/>
                    </a:lnTo>
                    <a:lnTo>
                      <a:pt x="8364" y="5814"/>
                    </a:lnTo>
                    <a:lnTo>
                      <a:pt x="8383" y="5289"/>
                    </a:lnTo>
                    <a:lnTo>
                      <a:pt x="8289" y="5232"/>
                    </a:lnTo>
                    <a:lnTo>
                      <a:pt x="8214" y="5139"/>
                    </a:lnTo>
                    <a:lnTo>
                      <a:pt x="8008" y="4857"/>
                    </a:lnTo>
                    <a:lnTo>
                      <a:pt x="7802" y="4576"/>
                    </a:lnTo>
                    <a:lnTo>
                      <a:pt x="7727" y="4464"/>
                    </a:lnTo>
                    <a:lnTo>
                      <a:pt x="7633" y="4407"/>
                    </a:lnTo>
                    <a:lnTo>
                      <a:pt x="7952" y="4220"/>
                    </a:lnTo>
                    <a:lnTo>
                      <a:pt x="8252" y="4014"/>
                    </a:lnTo>
                    <a:lnTo>
                      <a:pt x="8270" y="2888"/>
                    </a:lnTo>
                    <a:lnTo>
                      <a:pt x="8270" y="2420"/>
                    </a:lnTo>
                    <a:lnTo>
                      <a:pt x="8270" y="2195"/>
                    </a:lnTo>
                    <a:lnTo>
                      <a:pt x="8252" y="1970"/>
                    </a:lnTo>
                    <a:lnTo>
                      <a:pt x="8195" y="1745"/>
                    </a:lnTo>
                    <a:lnTo>
                      <a:pt x="8139" y="1520"/>
                    </a:lnTo>
                    <a:lnTo>
                      <a:pt x="8045" y="1313"/>
                    </a:lnTo>
                    <a:lnTo>
                      <a:pt x="7933" y="1107"/>
                    </a:lnTo>
                    <a:lnTo>
                      <a:pt x="7858" y="994"/>
                    </a:lnTo>
                    <a:lnTo>
                      <a:pt x="7764" y="901"/>
                    </a:lnTo>
                    <a:lnTo>
                      <a:pt x="7558" y="713"/>
                    </a:lnTo>
                    <a:lnTo>
                      <a:pt x="7333" y="563"/>
                    </a:lnTo>
                    <a:lnTo>
                      <a:pt x="7070" y="432"/>
                    </a:lnTo>
                    <a:lnTo>
                      <a:pt x="6808" y="338"/>
                    </a:lnTo>
                    <a:lnTo>
                      <a:pt x="6527" y="244"/>
                    </a:lnTo>
                    <a:lnTo>
                      <a:pt x="6245" y="188"/>
                    </a:lnTo>
                    <a:lnTo>
                      <a:pt x="5964" y="132"/>
                    </a:lnTo>
                    <a:lnTo>
                      <a:pt x="5514" y="76"/>
                    </a:lnTo>
                    <a:lnTo>
                      <a:pt x="5064" y="19"/>
                    </a:lnTo>
                    <a:lnTo>
                      <a:pt x="4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669;p40">
                <a:extLst>
                  <a:ext uri="{FF2B5EF4-FFF2-40B4-BE49-F238E27FC236}">
                    <a16:creationId xmlns:a16="http://schemas.microsoft.com/office/drawing/2014/main" id="{736B9351-6558-3A77-9E5C-783B67E10FB9}"/>
                  </a:ext>
                </a:extLst>
              </p:cNvPr>
              <p:cNvSpPr/>
              <p:nvPr/>
            </p:nvSpPr>
            <p:spPr>
              <a:xfrm>
                <a:off x="-1181113" y="-1741833"/>
                <a:ext cx="49465" cy="28082"/>
              </a:xfrm>
              <a:custGeom>
                <a:avLst/>
                <a:gdLst/>
                <a:ahLst/>
                <a:cxnLst/>
                <a:rect l="l" t="t" r="r" b="b"/>
                <a:pathLst>
                  <a:path w="1388" h="788" extrusionOk="0">
                    <a:moveTo>
                      <a:pt x="1313" y="0"/>
                    </a:moveTo>
                    <a:lnTo>
                      <a:pt x="956" y="19"/>
                    </a:lnTo>
                    <a:lnTo>
                      <a:pt x="788" y="38"/>
                    </a:lnTo>
                    <a:lnTo>
                      <a:pt x="600" y="75"/>
                    </a:lnTo>
                    <a:lnTo>
                      <a:pt x="431" y="131"/>
                    </a:lnTo>
                    <a:lnTo>
                      <a:pt x="263" y="225"/>
                    </a:lnTo>
                    <a:lnTo>
                      <a:pt x="131" y="319"/>
                    </a:lnTo>
                    <a:lnTo>
                      <a:pt x="0" y="450"/>
                    </a:lnTo>
                    <a:lnTo>
                      <a:pt x="131" y="563"/>
                    </a:lnTo>
                    <a:lnTo>
                      <a:pt x="281" y="656"/>
                    </a:lnTo>
                    <a:lnTo>
                      <a:pt x="431" y="731"/>
                    </a:lnTo>
                    <a:lnTo>
                      <a:pt x="600" y="769"/>
                    </a:lnTo>
                    <a:lnTo>
                      <a:pt x="769" y="788"/>
                    </a:lnTo>
                    <a:lnTo>
                      <a:pt x="938" y="769"/>
                    </a:lnTo>
                    <a:lnTo>
                      <a:pt x="1088" y="713"/>
                    </a:lnTo>
                    <a:lnTo>
                      <a:pt x="1163" y="675"/>
                    </a:lnTo>
                    <a:lnTo>
                      <a:pt x="1219" y="619"/>
                    </a:lnTo>
                    <a:lnTo>
                      <a:pt x="1275" y="544"/>
                    </a:lnTo>
                    <a:lnTo>
                      <a:pt x="1331" y="488"/>
                    </a:lnTo>
                    <a:lnTo>
                      <a:pt x="1369" y="394"/>
                    </a:lnTo>
                    <a:lnTo>
                      <a:pt x="1388" y="319"/>
                    </a:lnTo>
                    <a:lnTo>
                      <a:pt x="1388" y="225"/>
                    </a:lnTo>
                    <a:lnTo>
                      <a:pt x="1388" y="150"/>
                    </a:lnTo>
                    <a:lnTo>
                      <a:pt x="1369" y="75"/>
                    </a:lnTo>
                    <a:lnTo>
                      <a:pt x="1313"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670;p40">
                <a:extLst>
                  <a:ext uri="{FF2B5EF4-FFF2-40B4-BE49-F238E27FC236}">
                    <a16:creationId xmlns:a16="http://schemas.microsoft.com/office/drawing/2014/main" id="{8F340A63-DBD4-C6EA-2FA3-8D44D75E1925}"/>
                  </a:ext>
                </a:extLst>
              </p:cNvPr>
              <p:cNvSpPr/>
              <p:nvPr/>
            </p:nvSpPr>
            <p:spPr>
              <a:xfrm>
                <a:off x="-1412373" y="-2082005"/>
                <a:ext cx="210546" cy="604127"/>
              </a:xfrm>
              <a:custGeom>
                <a:avLst/>
                <a:gdLst/>
                <a:ahLst/>
                <a:cxnLst/>
                <a:rect l="l" t="t" r="r" b="b"/>
                <a:pathLst>
                  <a:path w="5908" h="16952" extrusionOk="0">
                    <a:moveTo>
                      <a:pt x="1595" y="0"/>
                    </a:moveTo>
                    <a:lnTo>
                      <a:pt x="1276" y="150"/>
                    </a:lnTo>
                    <a:lnTo>
                      <a:pt x="1107" y="244"/>
                    </a:lnTo>
                    <a:lnTo>
                      <a:pt x="976" y="338"/>
                    </a:lnTo>
                    <a:lnTo>
                      <a:pt x="826" y="450"/>
                    </a:lnTo>
                    <a:lnTo>
                      <a:pt x="695" y="563"/>
                    </a:lnTo>
                    <a:lnTo>
                      <a:pt x="582" y="694"/>
                    </a:lnTo>
                    <a:lnTo>
                      <a:pt x="489" y="844"/>
                    </a:lnTo>
                    <a:lnTo>
                      <a:pt x="395" y="1013"/>
                    </a:lnTo>
                    <a:lnTo>
                      <a:pt x="301" y="1182"/>
                    </a:lnTo>
                    <a:lnTo>
                      <a:pt x="245" y="1369"/>
                    </a:lnTo>
                    <a:lnTo>
                      <a:pt x="207" y="1576"/>
                    </a:lnTo>
                    <a:lnTo>
                      <a:pt x="151" y="1969"/>
                    </a:lnTo>
                    <a:lnTo>
                      <a:pt x="132" y="2363"/>
                    </a:lnTo>
                    <a:lnTo>
                      <a:pt x="38" y="3863"/>
                    </a:lnTo>
                    <a:lnTo>
                      <a:pt x="20" y="4613"/>
                    </a:lnTo>
                    <a:lnTo>
                      <a:pt x="1" y="5363"/>
                    </a:lnTo>
                    <a:lnTo>
                      <a:pt x="1" y="6095"/>
                    </a:lnTo>
                    <a:lnTo>
                      <a:pt x="20" y="6845"/>
                    </a:lnTo>
                    <a:lnTo>
                      <a:pt x="76" y="7595"/>
                    </a:lnTo>
                    <a:lnTo>
                      <a:pt x="151" y="8345"/>
                    </a:lnTo>
                    <a:lnTo>
                      <a:pt x="245" y="9095"/>
                    </a:lnTo>
                    <a:lnTo>
                      <a:pt x="395" y="9826"/>
                    </a:lnTo>
                    <a:lnTo>
                      <a:pt x="582" y="10558"/>
                    </a:lnTo>
                    <a:lnTo>
                      <a:pt x="695" y="10914"/>
                    </a:lnTo>
                    <a:lnTo>
                      <a:pt x="826" y="11270"/>
                    </a:lnTo>
                    <a:lnTo>
                      <a:pt x="957" y="11626"/>
                    </a:lnTo>
                    <a:lnTo>
                      <a:pt x="1089" y="11983"/>
                    </a:lnTo>
                    <a:lnTo>
                      <a:pt x="1257" y="12320"/>
                    </a:lnTo>
                    <a:lnTo>
                      <a:pt x="1426" y="12658"/>
                    </a:lnTo>
                    <a:lnTo>
                      <a:pt x="1595" y="12995"/>
                    </a:lnTo>
                    <a:lnTo>
                      <a:pt x="1801" y="13314"/>
                    </a:lnTo>
                    <a:lnTo>
                      <a:pt x="2007" y="13633"/>
                    </a:lnTo>
                    <a:lnTo>
                      <a:pt x="2232" y="13933"/>
                    </a:lnTo>
                    <a:lnTo>
                      <a:pt x="2607" y="14402"/>
                    </a:lnTo>
                    <a:lnTo>
                      <a:pt x="3001" y="14833"/>
                    </a:lnTo>
                    <a:lnTo>
                      <a:pt x="3433" y="15246"/>
                    </a:lnTo>
                    <a:lnTo>
                      <a:pt x="3883" y="15639"/>
                    </a:lnTo>
                    <a:lnTo>
                      <a:pt x="4370" y="15996"/>
                    </a:lnTo>
                    <a:lnTo>
                      <a:pt x="4858" y="16333"/>
                    </a:lnTo>
                    <a:lnTo>
                      <a:pt x="5383" y="16652"/>
                    </a:lnTo>
                    <a:lnTo>
                      <a:pt x="5908" y="16952"/>
                    </a:lnTo>
                    <a:lnTo>
                      <a:pt x="5908" y="16952"/>
                    </a:lnTo>
                    <a:lnTo>
                      <a:pt x="5626" y="16689"/>
                    </a:lnTo>
                    <a:lnTo>
                      <a:pt x="5345" y="16446"/>
                    </a:lnTo>
                    <a:lnTo>
                      <a:pt x="5083" y="16183"/>
                    </a:lnTo>
                    <a:lnTo>
                      <a:pt x="4820" y="15902"/>
                    </a:lnTo>
                    <a:lnTo>
                      <a:pt x="4351" y="15339"/>
                    </a:lnTo>
                    <a:lnTo>
                      <a:pt x="3901" y="14758"/>
                    </a:lnTo>
                    <a:lnTo>
                      <a:pt x="3489" y="14139"/>
                    </a:lnTo>
                    <a:lnTo>
                      <a:pt x="3114" y="13520"/>
                    </a:lnTo>
                    <a:lnTo>
                      <a:pt x="2757" y="12864"/>
                    </a:lnTo>
                    <a:lnTo>
                      <a:pt x="2457" y="12189"/>
                    </a:lnTo>
                    <a:lnTo>
                      <a:pt x="2176" y="11514"/>
                    </a:lnTo>
                    <a:lnTo>
                      <a:pt x="1932" y="10801"/>
                    </a:lnTo>
                    <a:lnTo>
                      <a:pt x="1726" y="10089"/>
                    </a:lnTo>
                    <a:lnTo>
                      <a:pt x="1539" y="9358"/>
                    </a:lnTo>
                    <a:lnTo>
                      <a:pt x="1407" y="8607"/>
                    </a:lnTo>
                    <a:lnTo>
                      <a:pt x="1276" y="7857"/>
                    </a:lnTo>
                    <a:lnTo>
                      <a:pt x="1182" y="7089"/>
                    </a:lnTo>
                    <a:lnTo>
                      <a:pt x="1126" y="6320"/>
                    </a:lnTo>
                    <a:lnTo>
                      <a:pt x="1014" y="6207"/>
                    </a:lnTo>
                    <a:lnTo>
                      <a:pt x="920" y="6076"/>
                    </a:lnTo>
                    <a:lnTo>
                      <a:pt x="845" y="5963"/>
                    </a:lnTo>
                    <a:lnTo>
                      <a:pt x="770" y="5813"/>
                    </a:lnTo>
                    <a:lnTo>
                      <a:pt x="657" y="5532"/>
                    </a:lnTo>
                    <a:lnTo>
                      <a:pt x="582" y="5232"/>
                    </a:lnTo>
                    <a:lnTo>
                      <a:pt x="526" y="4913"/>
                    </a:lnTo>
                    <a:lnTo>
                      <a:pt x="489" y="4613"/>
                    </a:lnTo>
                    <a:lnTo>
                      <a:pt x="414" y="3957"/>
                    </a:lnTo>
                    <a:lnTo>
                      <a:pt x="320" y="3394"/>
                    </a:lnTo>
                    <a:lnTo>
                      <a:pt x="282" y="3076"/>
                    </a:lnTo>
                    <a:lnTo>
                      <a:pt x="263" y="2757"/>
                    </a:lnTo>
                    <a:lnTo>
                      <a:pt x="282" y="2438"/>
                    </a:lnTo>
                    <a:lnTo>
                      <a:pt x="301" y="2288"/>
                    </a:lnTo>
                    <a:lnTo>
                      <a:pt x="339" y="2138"/>
                    </a:lnTo>
                    <a:lnTo>
                      <a:pt x="395" y="2007"/>
                    </a:lnTo>
                    <a:lnTo>
                      <a:pt x="451" y="1876"/>
                    </a:lnTo>
                    <a:lnTo>
                      <a:pt x="526" y="1744"/>
                    </a:lnTo>
                    <a:lnTo>
                      <a:pt x="620" y="1632"/>
                    </a:lnTo>
                    <a:lnTo>
                      <a:pt x="657" y="1594"/>
                    </a:lnTo>
                    <a:lnTo>
                      <a:pt x="695" y="1576"/>
                    </a:lnTo>
                    <a:lnTo>
                      <a:pt x="770" y="1576"/>
                    </a:lnTo>
                    <a:lnTo>
                      <a:pt x="864" y="1613"/>
                    </a:lnTo>
                    <a:lnTo>
                      <a:pt x="920" y="1669"/>
                    </a:lnTo>
                    <a:lnTo>
                      <a:pt x="1014" y="1819"/>
                    </a:lnTo>
                    <a:lnTo>
                      <a:pt x="1032" y="1782"/>
                    </a:lnTo>
                    <a:lnTo>
                      <a:pt x="1070" y="1744"/>
                    </a:lnTo>
                    <a:lnTo>
                      <a:pt x="1164" y="1707"/>
                    </a:lnTo>
                    <a:lnTo>
                      <a:pt x="1239" y="1688"/>
                    </a:lnTo>
                    <a:lnTo>
                      <a:pt x="1314" y="1688"/>
                    </a:lnTo>
                    <a:lnTo>
                      <a:pt x="1445" y="844"/>
                    </a:lnTo>
                    <a:lnTo>
                      <a:pt x="1595" y="0"/>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671;p40">
                <a:extLst>
                  <a:ext uri="{FF2B5EF4-FFF2-40B4-BE49-F238E27FC236}">
                    <a16:creationId xmlns:a16="http://schemas.microsoft.com/office/drawing/2014/main" id="{9DBE9250-8918-27B8-5AD7-C5C9B631F30D}"/>
                  </a:ext>
                </a:extLst>
              </p:cNvPr>
              <p:cNvSpPr/>
              <p:nvPr/>
            </p:nvSpPr>
            <p:spPr>
              <a:xfrm>
                <a:off x="-1415687" y="-2101393"/>
                <a:ext cx="308763" cy="312790"/>
              </a:xfrm>
              <a:custGeom>
                <a:avLst/>
                <a:gdLst/>
                <a:ahLst/>
                <a:cxnLst/>
                <a:rect l="l" t="t" r="r" b="b"/>
                <a:pathLst>
                  <a:path w="8664" h="8777" extrusionOk="0">
                    <a:moveTo>
                      <a:pt x="4538" y="1"/>
                    </a:moveTo>
                    <a:lnTo>
                      <a:pt x="4163" y="19"/>
                    </a:lnTo>
                    <a:lnTo>
                      <a:pt x="3769" y="38"/>
                    </a:lnTo>
                    <a:lnTo>
                      <a:pt x="3394" y="94"/>
                    </a:lnTo>
                    <a:lnTo>
                      <a:pt x="3019" y="151"/>
                    </a:lnTo>
                    <a:lnTo>
                      <a:pt x="2625" y="207"/>
                    </a:lnTo>
                    <a:lnTo>
                      <a:pt x="2250" y="301"/>
                    </a:lnTo>
                    <a:lnTo>
                      <a:pt x="1894" y="394"/>
                    </a:lnTo>
                    <a:lnTo>
                      <a:pt x="1519" y="507"/>
                    </a:lnTo>
                    <a:lnTo>
                      <a:pt x="1182" y="638"/>
                    </a:lnTo>
                    <a:lnTo>
                      <a:pt x="1013" y="713"/>
                    </a:lnTo>
                    <a:lnTo>
                      <a:pt x="844" y="807"/>
                    </a:lnTo>
                    <a:lnTo>
                      <a:pt x="694" y="901"/>
                    </a:lnTo>
                    <a:lnTo>
                      <a:pt x="563" y="1013"/>
                    </a:lnTo>
                    <a:lnTo>
                      <a:pt x="432" y="1144"/>
                    </a:lnTo>
                    <a:lnTo>
                      <a:pt x="338" y="1295"/>
                    </a:lnTo>
                    <a:lnTo>
                      <a:pt x="263" y="1426"/>
                    </a:lnTo>
                    <a:lnTo>
                      <a:pt x="206" y="1557"/>
                    </a:lnTo>
                    <a:lnTo>
                      <a:pt x="150" y="1820"/>
                    </a:lnTo>
                    <a:lnTo>
                      <a:pt x="113" y="2101"/>
                    </a:lnTo>
                    <a:lnTo>
                      <a:pt x="75" y="2382"/>
                    </a:lnTo>
                    <a:lnTo>
                      <a:pt x="38" y="3170"/>
                    </a:lnTo>
                    <a:lnTo>
                      <a:pt x="19" y="3976"/>
                    </a:lnTo>
                    <a:lnTo>
                      <a:pt x="0" y="4782"/>
                    </a:lnTo>
                    <a:lnTo>
                      <a:pt x="0" y="5589"/>
                    </a:lnTo>
                    <a:lnTo>
                      <a:pt x="0" y="6376"/>
                    </a:lnTo>
                    <a:lnTo>
                      <a:pt x="38" y="7183"/>
                    </a:lnTo>
                    <a:lnTo>
                      <a:pt x="94" y="7989"/>
                    </a:lnTo>
                    <a:lnTo>
                      <a:pt x="150" y="8776"/>
                    </a:lnTo>
                    <a:lnTo>
                      <a:pt x="225" y="8570"/>
                    </a:lnTo>
                    <a:lnTo>
                      <a:pt x="338" y="8383"/>
                    </a:lnTo>
                    <a:lnTo>
                      <a:pt x="450" y="8214"/>
                    </a:lnTo>
                    <a:lnTo>
                      <a:pt x="582" y="8045"/>
                    </a:lnTo>
                    <a:lnTo>
                      <a:pt x="732" y="7876"/>
                    </a:lnTo>
                    <a:lnTo>
                      <a:pt x="900" y="7745"/>
                    </a:lnTo>
                    <a:lnTo>
                      <a:pt x="1069" y="7614"/>
                    </a:lnTo>
                    <a:lnTo>
                      <a:pt x="1257" y="7501"/>
                    </a:lnTo>
                    <a:lnTo>
                      <a:pt x="1369" y="7445"/>
                    </a:lnTo>
                    <a:lnTo>
                      <a:pt x="1482" y="7370"/>
                    </a:lnTo>
                    <a:lnTo>
                      <a:pt x="1557" y="7276"/>
                    </a:lnTo>
                    <a:lnTo>
                      <a:pt x="1575" y="7239"/>
                    </a:lnTo>
                    <a:lnTo>
                      <a:pt x="1594" y="7164"/>
                    </a:lnTo>
                    <a:lnTo>
                      <a:pt x="1575" y="7108"/>
                    </a:lnTo>
                    <a:lnTo>
                      <a:pt x="1557" y="7070"/>
                    </a:lnTo>
                    <a:lnTo>
                      <a:pt x="1500" y="6976"/>
                    </a:lnTo>
                    <a:lnTo>
                      <a:pt x="1407" y="6901"/>
                    </a:lnTo>
                    <a:lnTo>
                      <a:pt x="1313" y="6826"/>
                    </a:lnTo>
                    <a:lnTo>
                      <a:pt x="1219" y="6732"/>
                    </a:lnTo>
                    <a:lnTo>
                      <a:pt x="1125" y="6639"/>
                    </a:lnTo>
                    <a:lnTo>
                      <a:pt x="1050" y="6545"/>
                    </a:lnTo>
                    <a:lnTo>
                      <a:pt x="975" y="6432"/>
                    </a:lnTo>
                    <a:lnTo>
                      <a:pt x="882" y="6207"/>
                    </a:lnTo>
                    <a:lnTo>
                      <a:pt x="807" y="5964"/>
                    </a:lnTo>
                    <a:lnTo>
                      <a:pt x="750" y="5720"/>
                    </a:lnTo>
                    <a:lnTo>
                      <a:pt x="732" y="5476"/>
                    </a:lnTo>
                    <a:lnTo>
                      <a:pt x="713" y="4970"/>
                    </a:lnTo>
                    <a:lnTo>
                      <a:pt x="675" y="2420"/>
                    </a:lnTo>
                    <a:lnTo>
                      <a:pt x="694" y="2326"/>
                    </a:lnTo>
                    <a:lnTo>
                      <a:pt x="732" y="2232"/>
                    </a:lnTo>
                    <a:lnTo>
                      <a:pt x="750" y="2213"/>
                    </a:lnTo>
                    <a:lnTo>
                      <a:pt x="788" y="2195"/>
                    </a:lnTo>
                    <a:lnTo>
                      <a:pt x="825" y="2176"/>
                    </a:lnTo>
                    <a:lnTo>
                      <a:pt x="863" y="2195"/>
                    </a:lnTo>
                    <a:lnTo>
                      <a:pt x="900" y="2513"/>
                    </a:lnTo>
                    <a:lnTo>
                      <a:pt x="975" y="2832"/>
                    </a:lnTo>
                    <a:lnTo>
                      <a:pt x="1088" y="3151"/>
                    </a:lnTo>
                    <a:lnTo>
                      <a:pt x="1238" y="3432"/>
                    </a:lnTo>
                    <a:lnTo>
                      <a:pt x="1407" y="3713"/>
                    </a:lnTo>
                    <a:lnTo>
                      <a:pt x="1613" y="3957"/>
                    </a:lnTo>
                    <a:lnTo>
                      <a:pt x="1857" y="4201"/>
                    </a:lnTo>
                    <a:lnTo>
                      <a:pt x="2100" y="4389"/>
                    </a:lnTo>
                    <a:lnTo>
                      <a:pt x="2157" y="4295"/>
                    </a:lnTo>
                    <a:lnTo>
                      <a:pt x="2175" y="4201"/>
                    </a:lnTo>
                    <a:lnTo>
                      <a:pt x="2157" y="4089"/>
                    </a:lnTo>
                    <a:lnTo>
                      <a:pt x="2138" y="3995"/>
                    </a:lnTo>
                    <a:lnTo>
                      <a:pt x="2082" y="3882"/>
                    </a:lnTo>
                    <a:lnTo>
                      <a:pt x="2025" y="3788"/>
                    </a:lnTo>
                    <a:lnTo>
                      <a:pt x="1950" y="3713"/>
                    </a:lnTo>
                    <a:lnTo>
                      <a:pt x="1875" y="3638"/>
                    </a:lnTo>
                    <a:lnTo>
                      <a:pt x="1538" y="3357"/>
                    </a:lnTo>
                    <a:lnTo>
                      <a:pt x="1388" y="3188"/>
                    </a:lnTo>
                    <a:lnTo>
                      <a:pt x="1313" y="3113"/>
                    </a:lnTo>
                    <a:lnTo>
                      <a:pt x="1275" y="3020"/>
                    </a:lnTo>
                    <a:lnTo>
                      <a:pt x="1219" y="2851"/>
                    </a:lnTo>
                    <a:lnTo>
                      <a:pt x="1219" y="2701"/>
                    </a:lnTo>
                    <a:lnTo>
                      <a:pt x="1238" y="2532"/>
                    </a:lnTo>
                    <a:lnTo>
                      <a:pt x="1294" y="2382"/>
                    </a:lnTo>
                    <a:lnTo>
                      <a:pt x="1369" y="2213"/>
                    </a:lnTo>
                    <a:lnTo>
                      <a:pt x="1463" y="2063"/>
                    </a:lnTo>
                    <a:lnTo>
                      <a:pt x="1688" y="1782"/>
                    </a:lnTo>
                    <a:lnTo>
                      <a:pt x="1913" y="1501"/>
                    </a:lnTo>
                    <a:lnTo>
                      <a:pt x="2175" y="1238"/>
                    </a:lnTo>
                    <a:lnTo>
                      <a:pt x="2307" y="1126"/>
                    </a:lnTo>
                    <a:lnTo>
                      <a:pt x="2438" y="1013"/>
                    </a:lnTo>
                    <a:lnTo>
                      <a:pt x="2588" y="901"/>
                    </a:lnTo>
                    <a:lnTo>
                      <a:pt x="2738" y="807"/>
                    </a:lnTo>
                    <a:lnTo>
                      <a:pt x="2888" y="732"/>
                    </a:lnTo>
                    <a:lnTo>
                      <a:pt x="3038" y="676"/>
                    </a:lnTo>
                    <a:lnTo>
                      <a:pt x="3188" y="638"/>
                    </a:lnTo>
                    <a:lnTo>
                      <a:pt x="3338" y="601"/>
                    </a:lnTo>
                    <a:lnTo>
                      <a:pt x="3638" y="582"/>
                    </a:lnTo>
                    <a:lnTo>
                      <a:pt x="3957" y="601"/>
                    </a:lnTo>
                    <a:lnTo>
                      <a:pt x="4257" y="638"/>
                    </a:lnTo>
                    <a:lnTo>
                      <a:pt x="4557" y="713"/>
                    </a:lnTo>
                    <a:lnTo>
                      <a:pt x="4857" y="788"/>
                    </a:lnTo>
                    <a:lnTo>
                      <a:pt x="5157" y="901"/>
                    </a:lnTo>
                    <a:lnTo>
                      <a:pt x="5382" y="994"/>
                    </a:lnTo>
                    <a:lnTo>
                      <a:pt x="5588" y="1107"/>
                    </a:lnTo>
                    <a:lnTo>
                      <a:pt x="5982" y="1388"/>
                    </a:lnTo>
                    <a:lnTo>
                      <a:pt x="6376" y="1651"/>
                    </a:lnTo>
                    <a:lnTo>
                      <a:pt x="6582" y="1782"/>
                    </a:lnTo>
                    <a:lnTo>
                      <a:pt x="6807" y="1876"/>
                    </a:lnTo>
                    <a:lnTo>
                      <a:pt x="6976" y="1913"/>
                    </a:lnTo>
                    <a:lnTo>
                      <a:pt x="7126" y="1932"/>
                    </a:lnTo>
                    <a:lnTo>
                      <a:pt x="7276" y="1913"/>
                    </a:lnTo>
                    <a:lnTo>
                      <a:pt x="7407" y="1857"/>
                    </a:lnTo>
                    <a:lnTo>
                      <a:pt x="7538" y="1782"/>
                    </a:lnTo>
                    <a:lnTo>
                      <a:pt x="7670" y="1707"/>
                    </a:lnTo>
                    <a:lnTo>
                      <a:pt x="7782" y="1595"/>
                    </a:lnTo>
                    <a:lnTo>
                      <a:pt x="7895" y="1463"/>
                    </a:lnTo>
                    <a:lnTo>
                      <a:pt x="8045" y="1295"/>
                    </a:lnTo>
                    <a:lnTo>
                      <a:pt x="8138" y="1220"/>
                    </a:lnTo>
                    <a:lnTo>
                      <a:pt x="8232" y="1163"/>
                    </a:lnTo>
                    <a:lnTo>
                      <a:pt x="8345" y="1107"/>
                    </a:lnTo>
                    <a:lnTo>
                      <a:pt x="8438" y="1088"/>
                    </a:lnTo>
                    <a:lnTo>
                      <a:pt x="8551" y="1088"/>
                    </a:lnTo>
                    <a:lnTo>
                      <a:pt x="8663" y="1107"/>
                    </a:lnTo>
                    <a:lnTo>
                      <a:pt x="8645" y="1013"/>
                    </a:lnTo>
                    <a:lnTo>
                      <a:pt x="8626" y="938"/>
                    </a:lnTo>
                    <a:lnTo>
                      <a:pt x="8588" y="844"/>
                    </a:lnTo>
                    <a:lnTo>
                      <a:pt x="8551" y="769"/>
                    </a:lnTo>
                    <a:lnTo>
                      <a:pt x="8438" y="638"/>
                    </a:lnTo>
                    <a:lnTo>
                      <a:pt x="8288" y="526"/>
                    </a:lnTo>
                    <a:lnTo>
                      <a:pt x="8138" y="451"/>
                    </a:lnTo>
                    <a:lnTo>
                      <a:pt x="7970" y="376"/>
                    </a:lnTo>
                    <a:lnTo>
                      <a:pt x="7782" y="338"/>
                    </a:lnTo>
                    <a:lnTo>
                      <a:pt x="7613" y="301"/>
                    </a:lnTo>
                    <a:lnTo>
                      <a:pt x="6845" y="151"/>
                    </a:lnTo>
                    <a:lnTo>
                      <a:pt x="6095" y="57"/>
                    </a:lnTo>
                    <a:lnTo>
                      <a:pt x="5701" y="38"/>
                    </a:lnTo>
                    <a:lnTo>
                      <a:pt x="5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672;p40">
                <a:extLst>
                  <a:ext uri="{FF2B5EF4-FFF2-40B4-BE49-F238E27FC236}">
                    <a16:creationId xmlns:a16="http://schemas.microsoft.com/office/drawing/2014/main" id="{7BE81BEE-4B78-F1C4-226A-DEFB4FC0D40C}"/>
                  </a:ext>
                </a:extLst>
              </p:cNvPr>
              <p:cNvSpPr/>
              <p:nvPr/>
            </p:nvSpPr>
            <p:spPr>
              <a:xfrm>
                <a:off x="-1215220" y="-1609542"/>
                <a:ext cx="204524" cy="191160"/>
              </a:xfrm>
              <a:custGeom>
                <a:avLst/>
                <a:gdLst/>
                <a:ahLst/>
                <a:cxnLst/>
                <a:rect l="l" t="t" r="r" b="b"/>
                <a:pathLst>
                  <a:path w="5739" h="5364" extrusionOk="0">
                    <a:moveTo>
                      <a:pt x="1895" y="1"/>
                    </a:moveTo>
                    <a:lnTo>
                      <a:pt x="1838" y="282"/>
                    </a:lnTo>
                    <a:lnTo>
                      <a:pt x="1763" y="545"/>
                    </a:lnTo>
                    <a:lnTo>
                      <a:pt x="1688" y="807"/>
                    </a:lnTo>
                    <a:lnTo>
                      <a:pt x="1595" y="1051"/>
                    </a:lnTo>
                    <a:lnTo>
                      <a:pt x="1388" y="1520"/>
                    </a:lnTo>
                    <a:lnTo>
                      <a:pt x="1163" y="1951"/>
                    </a:lnTo>
                    <a:lnTo>
                      <a:pt x="901" y="2364"/>
                    </a:lnTo>
                    <a:lnTo>
                      <a:pt x="620" y="2757"/>
                    </a:lnTo>
                    <a:lnTo>
                      <a:pt x="301" y="3132"/>
                    </a:lnTo>
                    <a:lnTo>
                      <a:pt x="1" y="3489"/>
                    </a:lnTo>
                    <a:lnTo>
                      <a:pt x="657" y="3826"/>
                    </a:lnTo>
                    <a:lnTo>
                      <a:pt x="1332" y="4145"/>
                    </a:lnTo>
                    <a:lnTo>
                      <a:pt x="2045" y="4426"/>
                    </a:lnTo>
                    <a:lnTo>
                      <a:pt x="2757" y="4670"/>
                    </a:lnTo>
                    <a:lnTo>
                      <a:pt x="3489" y="4895"/>
                    </a:lnTo>
                    <a:lnTo>
                      <a:pt x="4239" y="5083"/>
                    </a:lnTo>
                    <a:lnTo>
                      <a:pt x="4970" y="5233"/>
                    </a:lnTo>
                    <a:lnTo>
                      <a:pt x="5739" y="5364"/>
                    </a:lnTo>
                    <a:lnTo>
                      <a:pt x="5739" y="5364"/>
                    </a:lnTo>
                    <a:lnTo>
                      <a:pt x="5495" y="5176"/>
                    </a:lnTo>
                    <a:lnTo>
                      <a:pt x="5270" y="4989"/>
                    </a:lnTo>
                    <a:lnTo>
                      <a:pt x="5045" y="4801"/>
                    </a:lnTo>
                    <a:lnTo>
                      <a:pt x="4839" y="4576"/>
                    </a:lnTo>
                    <a:lnTo>
                      <a:pt x="4651" y="4370"/>
                    </a:lnTo>
                    <a:lnTo>
                      <a:pt x="4464" y="4145"/>
                    </a:lnTo>
                    <a:lnTo>
                      <a:pt x="4276" y="3920"/>
                    </a:lnTo>
                    <a:lnTo>
                      <a:pt x="4126" y="3676"/>
                    </a:lnTo>
                    <a:lnTo>
                      <a:pt x="3957" y="3432"/>
                    </a:lnTo>
                    <a:lnTo>
                      <a:pt x="3807" y="3189"/>
                    </a:lnTo>
                    <a:lnTo>
                      <a:pt x="3545" y="2664"/>
                    </a:lnTo>
                    <a:lnTo>
                      <a:pt x="3320" y="2139"/>
                    </a:lnTo>
                    <a:lnTo>
                      <a:pt x="3113" y="1595"/>
                    </a:lnTo>
                    <a:lnTo>
                      <a:pt x="2926" y="1426"/>
                    </a:lnTo>
                    <a:lnTo>
                      <a:pt x="2757" y="1238"/>
                    </a:lnTo>
                    <a:lnTo>
                      <a:pt x="2588" y="1051"/>
                    </a:lnTo>
                    <a:lnTo>
                      <a:pt x="2438" y="863"/>
                    </a:lnTo>
                    <a:lnTo>
                      <a:pt x="2288" y="657"/>
                    </a:lnTo>
                    <a:lnTo>
                      <a:pt x="2138" y="451"/>
                    </a:lnTo>
                    <a:lnTo>
                      <a:pt x="2026" y="226"/>
                    </a:lnTo>
                    <a:lnTo>
                      <a:pt x="1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673;p40">
                <a:extLst>
                  <a:ext uri="{FF2B5EF4-FFF2-40B4-BE49-F238E27FC236}">
                    <a16:creationId xmlns:a16="http://schemas.microsoft.com/office/drawing/2014/main" id="{6A03E5E8-6632-3920-1DF3-EBBA78A8A37E}"/>
                  </a:ext>
                </a:extLst>
              </p:cNvPr>
              <p:cNvSpPr/>
              <p:nvPr/>
            </p:nvSpPr>
            <p:spPr>
              <a:xfrm>
                <a:off x="-1401004" y="-2163546"/>
                <a:ext cx="111652" cy="124339"/>
              </a:xfrm>
              <a:custGeom>
                <a:avLst/>
                <a:gdLst/>
                <a:ahLst/>
                <a:cxnLst/>
                <a:rect l="l" t="t" r="r" b="b"/>
                <a:pathLst>
                  <a:path w="3133" h="3489" extrusionOk="0">
                    <a:moveTo>
                      <a:pt x="301" y="1"/>
                    </a:moveTo>
                    <a:lnTo>
                      <a:pt x="188" y="207"/>
                    </a:lnTo>
                    <a:lnTo>
                      <a:pt x="95" y="432"/>
                    </a:lnTo>
                    <a:lnTo>
                      <a:pt x="38" y="657"/>
                    </a:lnTo>
                    <a:lnTo>
                      <a:pt x="1" y="901"/>
                    </a:lnTo>
                    <a:lnTo>
                      <a:pt x="1" y="1126"/>
                    </a:lnTo>
                    <a:lnTo>
                      <a:pt x="20" y="1370"/>
                    </a:lnTo>
                    <a:lnTo>
                      <a:pt x="57" y="1595"/>
                    </a:lnTo>
                    <a:lnTo>
                      <a:pt x="132" y="1838"/>
                    </a:lnTo>
                    <a:lnTo>
                      <a:pt x="226" y="2045"/>
                    </a:lnTo>
                    <a:lnTo>
                      <a:pt x="357" y="2251"/>
                    </a:lnTo>
                    <a:lnTo>
                      <a:pt x="488" y="2438"/>
                    </a:lnTo>
                    <a:lnTo>
                      <a:pt x="657" y="2607"/>
                    </a:lnTo>
                    <a:lnTo>
                      <a:pt x="845" y="2776"/>
                    </a:lnTo>
                    <a:lnTo>
                      <a:pt x="1032" y="2907"/>
                    </a:lnTo>
                    <a:lnTo>
                      <a:pt x="1257" y="3020"/>
                    </a:lnTo>
                    <a:lnTo>
                      <a:pt x="1463" y="3095"/>
                    </a:lnTo>
                    <a:lnTo>
                      <a:pt x="1501" y="3226"/>
                    </a:lnTo>
                    <a:lnTo>
                      <a:pt x="1538" y="3320"/>
                    </a:lnTo>
                    <a:lnTo>
                      <a:pt x="1576" y="3395"/>
                    </a:lnTo>
                    <a:lnTo>
                      <a:pt x="1632" y="3432"/>
                    </a:lnTo>
                    <a:lnTo>
                      <a:pt x="1707" y="3451"/>
                    </a:lnTo>
                    <a:lnTo>
                      <a:pt x="1801" y="3470"/>
                    </a:lnTo>
                    <a:lnTo>
                      <a:pt x="2045" y="3489"/>
                    </a:lnTo>
                    <a:lnTo>
                      <a:pt x="2195" y="3489"/>
                    </a:lnTo>
                    <a:lnTo>
                      <a:pt x="2345" y="3470"/>
                    </a:lnTo>
                    <a:lnTo>
                      <a:pt x="2495" y="3432"/>
                    </a:lnTo>
                    <a:lnTo>
                      <a:pt x="2626" y="3357"/>
                    </a:lnTo>
                    <a:lnTo>
                      <a:pt x="2757" y="3282"/>
                    </a:lnTo>
                    <a:lnTo>
                      <a:pt x="2870" y="3170"/>
                    </a:lnTo>
                    <a:lnTo>
                      <a:pt x="2964" y="3057"/>
                    </a:lnTo>
                    <a:lnTo>
                      <a:pt x="3057" y="2926"/>
                    </a:lnTo>
                    <a:lnTo>
                      <a:pt x="3114" y="2738"/>
                    </a:lnTo>
                    <a:lnTo>
                      <a:pt x="3132" y="2551"/>
                    </a:lnTo>
                    <a:lnTo>
                      <a:pt x="3132" y="2457"/>
                    </a:lnTo>
                    <a:lnTo>
                      <a:pt x="3114" y="2363"/>
                    </a:lnTo>
                    <a:lnTo>
                      <a:pt x="3076" y="2270"/>
                    </a:lnTo>
                    <a:lnTo>
                      <a:pt x="3039" y="2195"/>
                    </a:lnTo>
                    <a:lnTo>
                      <a:pt x="2945" y="2082"/>
                    </a:lnTo>
                    <a:lnTo>
                      <a:pt x="2832" y="1988"/>
                    </a:lnTo>
                    <a:lnTo>
                      <a:pt x="2682" y="1913"/>
                    </a:lnTo>
                    <a:lnTo>
                      <a:pt x="2551" y="1838"/>
                    </a:lnTo>
                    <a:lnTo>
                      <a:pt x="2232" y="1745"/>
                    </a:lnTo>
                    <a:lnTo>
                      <a:pt x="1932" y="1651"/>
                    </a:lnTo>
                    <a:lnTo>
                      <a:pt x="1801" y="1595"/>
                    </a:lnTo>
                    <a:lnTo>
                      <a:pt x="1670" y="1538"/>
                    </a:lnTo>
                    <a:lnTo>
                      <a:pt x="1426" y="1370"/>
                    </a:lnTo>
                    <a:lnTo>
                      <a:pt x="1201" y="1182"/>
                    </a:lnTo>
                    <a:lnTo>
                      <a:pt x="995" y="976"/>
                    </a:lnTo>
                    <a:lnTo>
                      <a:pt x="807" y="732"/>
                    </a:lnTo>
                    <a:lnTo>
                      <a:pt x="620" y="488"/>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674;p40">
                <a:extLst>
                  <a:ext uri="{FF2B5EF4-FFF2-40B4-BE49-F238E27FC236}">
                    <a16:creationId xmlns:a16="http://schemas.microsoft.com/office/drawing/2014/main" id="{5D615D45-8875-F4BD-6AB2-E8472F719131}"/>
                  </a:ext>
                </a:extLst>
              </p:cNvPr>
              <p:cNvSpPr/>
              <p:nvPr/>
            </p:nvSpPr>
            <p:spPr>
              <a:xfrm>
                <a:off x="-1322813" y="-1989130"/>
                <a:ext cx="114967" cy="90270"/>
              </a:xfrm>
              <a:custGeom>
                <a:avLst/>
                <a:gdLst/>
                <a:ahLst/>
                <a:cxnLst/>
                <a:rect l="l" t="t" r="r" b="b"/>
                <a:pathLst>
                  <a:path w="3226" h="2533" extrusionOk="0">
                    <a:moveTo>
                      <a:pt x="1407" y="1"/>
                    </a:moveTo>
                    <a:lnTo>
                      <a:pt x="1295" y="20"/>
                    </a:lnTo>
                    <a:lnTo>
                      <a:pt x="1201" y="57"/>
                    </a:lnTo>
                    <a:lnTo>
                      <a:pt x="1088" y="113"/>
                    </a:lnTo>
                    <a:lnTo>
                      <a:pt x="995" y="170"/>
                    </a:lnTo>
                    <a:lnTo>
                      <a:pt x="807" y="338"/>
                    </a:lnTo>
                    <a:lnTo>
                      <a:pt x="620" y="563"/>
                    </a:lnTo>
                    <a:lnTo>
                      <a:pt x="451" y="826"/>
                    </a:lnTo>
                    <a:lnTo>
                      <a:pt x="301" y="1089"/>
                    </a:lnTo>
                    <a:lnTo>
                      <a:pt x="188" y="1351"/>
                    </a:lnTo>
                    <a:lnTo>
                      <a:pt x="94" y="1651"/>
                    </a:lnTo>
                    <a:lnTo>
                      <a:pt x="38" y="1932"/>
                    </a:lnTo>
                    <a:lnTo>
                      <a:pt x="1" y="2232"/>
                    </a:lnTo>
                    <a:lnTo>
                      <a:pt x="1" y="2532"/>
                    </a:lnTo>
                    <a:lnTo>
                      <a:pt x="38" y="2307"/>
                    </a:lnTo>
                    <a:lnTo>
                      <a:pt x="76" y="2082"/>
                    </a:lnTo>
                    <a:lnTo>
                      <a:pt x="151" y="1857"/>
                    </a:lnTo>
                    <a:lnTo>
                      <a:pt x="244" y="1632"/>
                    </a:lnTo>
                    <a:lnTo>
                      <a:pt x="338" y="1426"/>
                    </a:lnTo>
                    <a:lnTo>
                      <a:pt x="469" y="1220"/>
                    </a:lnTo>
                    <a:lnTo>
                      <a:pt x="601" y="1032"/>
                    </a:lnTo>
                    <a:lnTo>
                      <a:pt x="751" y="864"/>
                    </a:lnTo>
                    <a:lnTo>
                      <a:pt x="882" y="732"/>
                    </a:lnTo>
                    <a:lnTo>
                      <a:pt x="1013" y="638"/>
                    </a:lnTo>
                    <a:lnTo>
                      <a:pt x="1182" y="563"/>
                    </a:lnTo>
                    <a:lnTo>
                      <a:pt x="1257" y="545"/>
                    </a:lnTo>
                    <a:lnTo>
                      <a:pt x="1426" y="545"/>
                    </a:lnTo>
                    <a:lnTo>
                      <a:pt x="1520" y="582"/>
                    </a:lnTo>
                    <a:lnTo>
                      <a:pt x="1688" y="676"/>
                    </a:lnTo>
                    <a:lnTo>
                      <a:pt x="2007" y="901"/>
                    </a:lnTo>
                    <a:lnTo>
                      <a:pt x="2138" y="976"/>
                    </a:lnTo>
                    <a:lnTo>
                      <a:pt x="2288" y="1051"/>
                    </a:lnTo>
                    <a:lnTo>
                      <a:pt x="2438" y="1107"/>
                    </a:lnTo>
                    <a:lnTo>
                      <a:pt x="2588" y="1145"/>
                    </a:lnTo>
                    <a:lnTo>
                      <a:pt x="2757" y="1164"/>
                    </a:lnTo>
                    <a:lnTo>
                      <a:pt x="2907" y="1182"/>
                    </a:lnTo>
                    <a:lnTo>
                      <a:pt x="3076" y="1182"/>
                    </a:lnTo>
                    <a:lnTo>
                      <a:pt x="3226" y="1145"/>
                    </a:lnTo>
                    <a:lnTo>
                      <a:pt x="3038" y="1107"/>
                    </a:lnTo>
                    <a:lnTo>
                      <a:pt x="2870" y="1051"/>
                    </a:lnTo>
                    <a:lnTo>
                      <a:pt x="2701" y="995"/>
                    </a:lnTo>
                    <a:lnTo>
                      <a:pt x="2532" y="901"/>
                    </a:lnTo>
                    <a:lnTo>
                      <a:pt x="2382" y="788"/>
                    </a:lnTo>
                    <a:lnTo>
                      <a:pt x="2232" y="676"/>
                    </a:lnTo>
                    <a:lnTo>
                      <a:pt x="2101" y="545"/>
                    </a:lnTo>
                    <a:lnTo>
                      <a:pt x="1988" y="413"/>
                    </a:lnTo>
                    <a:lnTo>
                      <a:pt x="1838" y="188"/>
                    </a:lnTo>
                    <a:lnTo>
                      <a:pt x="1745" y="113"/>
                    </a:lnTo>
                    <a:lnTo>
                      <a:pt x="1632" y="38"/>
                    </a:lnTo>
                    <a:lnTo>
                      <a:pt x="15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675;p40">
                <a:extLst>
                  <a:ext uri="{FF2B5EF4-FFF2-40B4-BE49-F238E27FC236}">
                    <a16:creationId xmlns:a16="http://schemas.microsoft.com/office/drawing/2014/main" id="{01319865-7F18-B07A-804E-B52E64A5B9A1}"/>
                  </a:ext>
                </a:extLst>
              </p:cNvPr>
              <p:cNvSpPr/>
              <p:nvPr/>
            </p:nvSpPr>
            <p:spPr>
              <a:xfrm>
                <a:off x="-1310767" y="-1779931"/>
                <a:ext cx="188487" cy="34782"/>
              </a:xfrm>
              <a:custGeom>
                <a:avLst/>
                <a:gdLst/>
                <a:ahLst/>
                <a:cxnLst/>
                <a:rect l="l" t="t" r="r" b="b"/>
                <a:pathLst>
                  <a:path w="5289" h="976" extrusionOk="0">
                    <a:moveTo>
                      <a:pt x="5288" y="0"/>
                    </a:moveTo>
                    <a:lnTo>
                      <a:pt x="4407" y="94"/>
                    </a:lnTo>
                    <a:lnTo>
                      <a:pt x="3507" y="169"/>
                    </a:lnTo>
                    <a:lnTo>
                      <a:pt x="2607" y="225"/>
                    </a:lnTo>
                    <a:lnTo>
                      <a:pt x="1744" y="281"/>
                    </a:lnTo>
                    <a:lnTo>
                      <a:pt x="488" y="338"/>
                    </a:lnTo>
                    <a:lnTo>
                      <a:pt x="450" y="131"/>
                    </a:lnTo>
                    <a:lnTo>
                      <a:pt x="0" y="206"/>
                    </a:lnTo>
                    <a:lnTo>
                      <a:pt x="113" y="825"/>
                    </a:lnTo>
                    <a:lnTo>
                      <a:pt x="319" y="807"/>
                    </a:lnTo>
                    <a:lnTo>
                      <a:pt x="1444" y="750"/>
                    </a:lnTo>
                    <a:lnTo>
                      <a:pt x="1557" y="844"/>
                    </a:lnTo>
                    <a:lnTo>
                      <a:pt x="1669" y="938"/>
                    </a:lnTo>
                    <a:lnTo>
                      <a:pt x="1725" y="957"/>
                    </a:lnTo>
                    <a:lnTo>
                      <a:pt x="1782" y="975"/>
                    </a:lnTo>
                    <a:lnTo>
                      <a:pt x="1819" y="957"/>
                    </a:lnTo>
                    <a:lnTo>
                      <a:pt x="1857" y="919"/>
                    </a:lnTo>
                    <a:lnTo>
                      <a:pt x="1894" y="844"/>
                    </a:lnTo>
                    <a:lnTo>
                      <a:pt x="1932" y="713"/>
                    </a:lnTo>
                    <a:lnTo>
                      <a:pt x="3338" y="638"/>
                    </a:lnTo>
                    <a:lnTo>
                      <a:pt x="4051" y="582"/>
                    </a:lnTo>
                    <a:lnTo>
                      <a:pt x="4744" y="506"/>
                    </a:lnTo>
                    <a:lnTo>
                      <a:pt x="4819" y="619"/>
                    </a:lnTo>
                    <a:lnTo>
                      <a:pt x="4913" y="694"/>
                    </a:lnTo>
                    <a:lnTo>
                      <a:pt x="4969" y="619"/>
                    </a:lnTo>
                    <a:lnTo>
                      <a:pt x="5007" y="563"/>
                    </a:lnTo>
                    <a:lnTo>
                      <a:pt x="5007" y="488"/>
                    </a:lnTo>
                    <a:lnTo>
                      <a:pt x="5251" y="450"/>
                    </a:lnTo>
                    <a:lnTo>
                      <a:pt x="5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676;p40">
                <a:extLst>
                  <a:ext uri="{FF2B5EF4-FFF2-40B4-BE49-F238E27FC236}">
                    <a16:creationId xmlns:a16="http://schemas.microsoft.com/office/drawing/2014/main" id="{A615273B-71ED-0D13-F9E6-01C06C6B3732}"/>
                  </a:ext>
                </a:extLst>
              </p:cNvPr>
              <p:cNvSpPr/>
              <p:nvPr/>
            </p:nvSpPr>
            <p:spPr>
              <a:xfrm>
                <a:off x="-1282719" y="-1788627"/>
                <a:ext cx="22772" cy="24768"/>
              </a:xfrm>
              <a:custGeom>
                <a:avLst/>
                <a:gdLst/>
                <a:ahLst/>
                <a:cxnLst/>
                <a:rect l="l" t="t" r="r" b="b"/>
                <a:pathLst>
                  <a:path w="639" h="695" extrusionOk="0">
                    <a:moveTo>
                      <a:pt x="320" y="0"/>
                    </a:moveTo>
                    <a:lnTo>
                      <a:pt x="263" y="19"/>
                    </a:lnTo>
                    <a:lnTo>
                      <a:pt x="245" y="38"/>
                    </a:lnTo>
                    <a:lnTo>
                      <a:pt x="188" y="132"/>
                    </a:lnTo>
                    <a:lnTo>
                      <a:pt x="76" y="394"/>
                    </a:lnTo>
                    <a:lnTo>
                      <a:pt x="20" y="544"/>
                    </a:lnTo>
                    <a:lnTo>
                      <a:pt x="1" y="694"/>
                    </a:lnTo>
                    <a:lnTo>
                      <a:pt x="320" y="675"/>
                    </a:lnTo>
                    <a:lnTo>
                      <a:pt x="638" y="657"/>
                    </a:lnTo>
                    <a:lnTo>
                      <a:pt x="526" y="394"/>
                    </a:lnTo>
                    <a:lnTo>
                      <a:pt x="432" y="150"/>
                    </a:lnTo>
                    <a:lnTo>
                      <a:pt x="395" y="57"/>
                    </a:lnTo>
                    <a:lnTo>
                      <a:pt x="357" y="19"/>
                    </a:lnTo>
                    <a:lnTo>
                      <a:pt x="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677;p40">
                <a:extLst>
                  <a:ext uri="{FF2B5EF4-FFF2-40B4-BE49-F238E27FC236}">
                    <a16:creationId xmlns:a16="http://schemas.microsoft.com/office/drawing/2014/main" id="{5D3AC444-F667-186D-73D3-F959E83CE0F3}"/>
                  </a:ext>
                </a:extLst>
              </p:cNvPr>
              <p:cNvSpPr/>
              <p:nvPr/>
            </p:nvSpPr>
            <p:spPr>
              <a:xfrm>
                <a:off x="-1303425" y="-2025874"/>
                <a:ext cx="127689" cy="98930"/>
              </a:xfrm>
              <a:custGeom>
                <a:avLst/>
                <a:gdLst/>
                <a:ahLst/>
                <a:cxnLst/>
                <a:rect l="l" t="t" r="r" b="b"/>
                <a:pathLst>
                  <a:path w="3583" h="2776" extrusionOk="0">
                    <a:moveTo>
                      <a:pt x="132" y="1"/>
                    </a:moveTo>
                    <a:lnTo>
                      <a:pt x="57" y="432"/>
                    </a:lnTo>
                    <a:lnTo>
                      <a:pt x="0" y="863"/>
                    </a:lnTo>
                    <a:lnTo>
                      <a:pt x="0" y="1313"/>
                    </a:lnTo>
                    <a:lnTo>
                      <a:pt x="38" y="1763"/>
                    </a:lnTo>
                    <a:lnTo>
                      <a:pt x="57" y="1857"/>
                    </a:lnTo>
                    <a:lnTo>
                      <a:pt x="76" y="1932"/>
                    </a:lnTo>
                    <a:lnTo>
                      <a:pt x="113" y="2007"/>
                    </a:lnTo>
                    <a:lnTo>
                      <a:pt x="169" y="2063"/>
                    </a:lnTo>
                    <a:lnTo>
                      <a:pt x="226" y="2082"/>
                    </a:lnTo>
                    <a:lnTo>
                      <a:pt x="263" y="2101"/>
                    </a:lnTo>
                    <a:lnTo>
                      <a:pt x="376" y="2082"/>
                    </a:lnTo>
                    <a:lnTo>
                      <a:pt x="469" y="2045"/>
                    </a:lnTo>
                    <a:lnTo>
                      <a:pt x="563" y="2007"/>
                    </a:lnTo>
                    <a:lnTo>
                      <a:pt x="863" y="1876"/>
                    </a:lnTo>
                    <a:lnTo>
                      <a:pt x="1163" y="1801"/>
                    </a:lnTo>
                    <a:lnTo>
                      <a:pt x="1238" y="1819"/>
                    </a:lnTo>
                    <a:lnTo>
                      <a:pt x="1276" y="1857"/>
                    </a:lnTo>
                    <a:lnTo>
                      <a:pt x="1313" y="1913"/>
                    </a:lnTo>
                    <a:lnTo>
                      <a:pt x="1351" y="1970"/>
                    </a:lnTo>
                    <a:lnTo>
                      <a:pt x="1351" y="2026"/>
                    </a:lnTo>
                    <a:lnTo>
                      <a:pt x="1351" y="2082"/>
                    </a:lnTo>
                    <a:lnTo>
                      <a:pt x="1294" y="2176"/>
                    </a:lnTo>
                    <a:lnTo>
                      <a:pt x="1219" y="2270"/>
                    </a:lnTo>
                    <a:lnTo>
                      <a:pt x="1126" y="2345"/>
                    </a:lnTo>
                    <a:lnTo>
                      <a:pt x="919" y="2476"/>
                    </a:lnTo>
                    <a:lnTo>
                      <a:pt x="826" y="2551"/>
                    </a:lnTo>
                    <a:lnTo>
                      <a:pt x="769" y="2645"/>
                    </a:lnTo>
                    <a:lnTo>
                      <a:pt x="1088" y="2588"/>
                    </a:lnTo>
                    <a:lnTo>
                      <a:pt x="1426" y="2588"/>
                    </a:lnTo>
                    <a:lnTo>
                      <a:pt x="1744" y="2607"/>
                    </a:lnTo>
                    <a:lnTo>
                      <a:pt x="2063" y="2682"/>
                    </a:lnTo>
                    <a:lnTo>
                      <a:pt x="2344" y="2757"/>
                    </a:lnTo>
                    <a:lnTo>
                      <a:pt x="2494" y="2776"/>
                    </a:lnTo>
                    <a:lnTo>
                      <a:pt x="2626" y="2757"/>
                    </a:lnTo>
                    <a:lnTo>
                      <a:pt x="2757" y="2720"/>
                    </a:lnTo>
                    <a:lnTo>
                      <a:pt x="2869" y="2626"/>
                    </a:lnTo>
                    <a:lnTo>
                      <a:pt x="3076" y="2438"/>
                    </a:lnTo>
                    <a:lnTo>
                      <a:pt x="3188" y="2345"/>
                    </a:lnTo>
                    <a:lnTo>
                      <a:pt x="3301" y="2270"/>
                    </a:lnTo>
                    <a:lnTo>
                      <a:pt x="3432" y="2213"/>
                    </a:lnTo>
                    <a:lnTo>
                      <a:pt x="3507" y="2195"/>
                    </a:lnTo>
                    <a:lnTo>
                      <a:pt x="3582" y="2213"/>
                    </a:lnTo>
                    <a:lnTo>
                      <a:pt x="3582" y="2213"/>
                    </a:lnTo>
                    <a:lnTo>
                      <a:pt x="3563" y="2157"/>
                    </a:lnTo>
                    <a:lnTo>
                      <a:pt x="3507" y="2101"/>
                    </a:lnTo>
                    <a:lnTo>
                      <a:pt x="3451" y="2082"/>
                    </a:lnTo>
                    <a:lnTo>
                      <a:pt x="3188" y="2082"/>
                    </a:lnTo>
                    <a:lnTo>
                      <a:pt x="3132" y="2063"/>
                    </a:lnTo>
                    <a:lnTo>
                      <a:pt x="3057" y="2007"/>
                    </a:lnTo>
                    <a:lnTo>
                      <a:pt x="3020" y="1932"/>
                    </a:lnTo>
                    <a:lnTo>
                      <a:pt x="2982" y="1857"/>
                    </a:lnTo>
                    <a:lnTo>
                      <a:pt x="2926" y="1763"/>
                    </a:lnTo>
                    <a:lnTo>
                      <a:pt x="3395" y="1819"/>
                    </a:lnTo>
                    <a:lnTo>
                      <a:pt x="3395" y="1819"/>
                    </a:lnTo>
                    <a:lnTo>
                      <a:pt x="3320" y="1726"/>
                    </a:lnTo>
                    <a:lnTo>
                      <a:pt x="3207" y="1651"/>
                    </a:lnTo>
                    <a:lnTo>
                      <a:pt x="3095" y="1576"/>
                    </a:lnTo>
                    <a:lnTo>
                      <a:pt x="2982" y="1538"/>
                    </a:lnTo>
                    <a:lnTo>
                      <a:pt x="2851" y="1501"/>
                    </a:lnTo>
                    <a:lnTo>
                      <a:pt x="2719" y="1482"/>
                    </a:lnTo>
                    <a:lnTo>
                      <a:pt x="2588" y="1463"/>
                    </a:lnTo>
                    <a:lnTo>
                      <a:pt x="2438" y="1463"/>
                    </a:lnTo>
                    <a:lnTo>
                      <a:pt x="2176" y="1501"/>
                    </a:lnTo>
                    <a:lnTo>
                      <a:pt x="1932" y="1557"/>
                    </a:lnTo>
                    <a:lnTo>
                      <a:pt x="1669" y="1594"/>
                    </a:lnTo>
                    <a:lnTo>
                      <a:pt x="1407" y="1632"/>
                    </a:lnTo>
                    <a:lnTo>
                      <a:pt x="1257" y="1632"/>
                    </a:lnTo>
                    <a:lnTo>
                      <a:pt x="1126" y="1613"/>
                    </a:lnTo>
                    <a:lnTo>
                      <a:pt x="994" y="1594"/>
                    </a:lnTo>
                    <a:lnTo>
                      <a:pt x="863" y="1557"/>
                    </a:lnTo>
                    <a:lnTo>
                      <a:pt x="751" y="1519"/>
                    </a:lnTo>
                    <a:lnTo>
                      <a:pt x="638" y="1444"/>
                    </a:lnTo>
                    <a:lnTo>
                      <a:pt x="544" y="1369"/>
                    </a:lnTo>
                    <a:lnTo>
                      <a:pt x="451" y="1257"/>
                    </a:lnTo>
                    <a:lnTo>
                      <a:pt x="376" y="1126"/>
                    </a:lnTo>
                    <a:lnTo>
                      <a:pt x="338" y="957"/>
                    </a:lnTo>
                    <a:lnTo>
                      <a:pt x="301" y="807"/>
                    </a:lnTo>
                    <a:lnTo>
                      <a:pt x="282" y="638"/>
                    </a:lnTo>
                    <a:lnTo>
                      <a:pt x="244" y="301"/>
                    </a:lnTo>
                    <a:lnTo>
                      <a:pt x="207" y="151"/>
                    </a:lnTo>
                    <a:lnTo>
                      <a:pt x="1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678;p40">
                <a:extLst>
                  <a:ext uri="{FF2B5EF4-FFF2-40B4-BE49-F238E27FC236}">
                    <a16:creationId xmlns:a16="http://schemas.microsoft.com/office/drawing/2014/main" id="{10CE6E3A-04E0-4F1A-52D1-7063A0130710}"/>
                  </a:ext>
                </a:extLst>
              </p:cNvPr>
              <p:cNvSpPr/>
              <p:nvPr/>
            </p:nvSpPr>
            <p:spPr>
              <a:xfrm>
                <a:off x="-1245299" y="-1955024"/>
                <a:ext cx="35459" cy="12723"/>
              </a:xfrm>
              <a:custGeom>
                <a:avLst/>
                <a:gdLst/>
                <a:ahLst/>
                <a:cxnLst/>
                <a:rect l="l" t="t" r="r" b="b"/>
                <a:pathLst>
                  <a:path w="995" h="357" extrusionOk="0">
                    <a:moveTo>
                      <a:pt x="1" y="0"/>
                    </a:moveTo>
                    <a:lnTo>
                      <a:pt x="38" y="75"/>
                    </a:lnTo>
                    <a:lnTo>
                      <a:pt x="76" y="150"/>
                    </a:lnTo>
                    <a:lnTo>
                      <a:pt x="207" y="244"/>
                    </a:lnTo>
                    <a:lnTo>
                      <a:pt x="338" y="319"/>
                    </a:lnTo>
                    <a:lnTo>
                      <a:pt x="413" y="338"/>
                    </a:lnTo>
                    <a:lnTo>
                      <a:pt x="488" y="357"/>
                    </a:lnTo>
                    <a:lnTo>
                      <a:pt x="563" y="338"/>
                    </a:lnTo>
                    <a:lnTo>
                      <a:pt x="657" y="338"/>
                    </a:lnTo>
                    <a:lnTo>
                      <a:pt x="788" y="263"/>
                    </a:lnTo>
                    <a:lnTo>
                      <a:pt x="920" y="169"/>
                    </a:lnTo>
                    <a:lnTo>
                      <a:pt x="957" y="113"/>
                    </a:lnTo>
                    <a:lnTo>
                      <a:pt x="995" y="38"/>
                    </a:lnTo>
                    <a:lnTo>
                      <a:pt x="751" y="19"/>
                    </a:lnTo>
                    <a:lnTo>
                      <a:pt x="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679;p40">
                <a:extLst>
                  <a:ext uri="{FF2B5EF4-FFF2-40B4-BE49-F238E27FC236}">
                    <a16:creationId xmlns:a16="http://schemas.microsoft.com/office/drawing/2014/main" id="{2391BB9A-9637-2AEB-71DA-4924438B7AC9}"/>
                  </a:ext>
                </a:extLst>
              </p:cNvPr>
              <p:cNvSpPr/>
              <p:nvPr/>
            </p:nvSpPr>
            <p:spPr>
              <a:xfrm>
                <a:off x="-1154384" y="-1966393"/>
                <a:ext cx="42124" cy="26764"/>
              </a:xfrm>
              <a:custGeom>
                <a:avLst/>
                <a:gdLst/>
                <a:ahLst/>
                <a:cxnLst/>
                <a:rect l="l" t="t" r="r" b="b"/>
                <a:pathLst>
                  <a:path w="1182" h="751" extrusionOk="0">
                    <a:moveTo>
                      <a:pt x="431" y="0"/>
                    </a:moveTo>
                    <a:lnTo>
                      <a:pt x="169" y="19"/>
                    </a:lnTo>
                    <a:lnTo>
                      <a:pt x="94" y="38"/>
                    </a:lnTo>
                    <a:lnTo>
                      <a:pt x="38" y="57"/>
                    </a:lnTo>
                    <a:lnTo>
                      <a:pt x="0" y="113"/>
                    </a:lnTo>
                    <a:lnTo>
                      <a:pt x="0" y="150"/>
                    </a:lnTo>
                    <a:lnTo>
                      <a:pt x="19" y="188"/>
                    </a:lnTo>
                    <a:lnTo>
                      <a:pt x="281" y="226"/>
                    </a:lnTo>
                    <a:lnTo>
                      <a:pt x="544" y="282"/>
                    </a:lnTo>
                    <a:lnTo>
                      <a:pt x="525" y="376"/>
                    </a:lnTo>
                    <a:lnTo>
                      <a:pt x="488" y="432"/>
                    </a:lnTo>
                    <a:lnTo>
                      <a:pt x="431" y="526"/>
                    </a:lnTo>
                    <a:lnTo>
                      <a:pt x="413" y="619"/>
                    </a:lnTo>
                    <a:lnTo>
                      <a:pt x="431" y="676"/>
                    </a:lnTo>
                    <a:lnTo>
                      <a:pt x="450" y="713"/>
                    </a:lnTo>
                    <a:lnTo>
                      <a:pt x="488" y="732"/>
                    </a:lnTo>
                    <a:lnTo>
                      <a:pt x="525" y="751"/>
                    </a:lnTo>
                    <a:lnTo>
                      <a:pt x="563" y="732"/>
                    </a:lnTo>
                    <a:lnTo>
                      <a:pt x="600" y="713"/>
                    </a:lnTo>
                    <a:lnTo>
                      <a:pt x="656" y="657"/>
                    </a:lnTo>
                    <a:lnTo>
                      <a:pt x="769" y="526"/>
                    </a:lnTo>
                    <a:lnTo>
                      <a:pt x="900" y="413"/>
                    </a:lnTo>
                    <a:lnTo>
                      <a:pt x="956" y="357"/>
                    </a:lnTo>
                    <a:lnTo>
                      <a:pt x="994" y="319"/>
                    </a:lnTo>
                    <a:lnTo>
                      <a:pt x="994" y="301"/>
                    </a:lnTo>
                    <a:lnTo>
                      <a:pt x="1106" y="226"/>
                    </a:lnTo>
                    <a:lnTo>
                      <a:pt x="1163" y="188"/>
                    </a:lnTo>
                    <a:lnTo>
                      <a:pt x="1181" y="132"/>
                    </a:lnTo>
                    <a:lnTo>
                      <a:pt x="938" y="57"/>
                    </a:lnTo>
                    <a:lnTo>
                      <a:pt x="675" y="19"/>
                    </a:lnTo>
                    <a:lnTo>
                      <a:pt x="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680;p40">
                <a:extLst>
                  <a:ext uri="{FF2B5EF4-FFF2-40B4-BE49-F238E27FC236}">
                    <a16:creationId xmlns:a16="http://schemas.microsoft.com/office/drawing/2014/main" id="{AFBF44C7-0EE8-DF29-53D1-B6C9855C07C1}"/>
                  </a:ext>
                </a:extLst>
              </p:cNvPr>
              <p:cNvSpPr/>
              <p:nvPr/>
            </p:nvSpPr>
            <p:spPr>
              <a:xfrm>
                <a:off x="-1222561" y="-1893547"/>
                <a:ext cx="100284" cy="82216"/>
              </a:xfrm>
              <a:custGeom>
                <a:avLst/>
                <a:gdLst/>
                <a:ahLst/>
                <a:cxnLst/>
                <a:rect l="l" t="t" r="r" b="b"/>
                <a:pathLst>
                  <a:path w="2814" h="2307" extrusionOk="0">
                    <a:moveTo>
                      <a:pt x="919" y="0"/>
                    </a:moveTo>
                    <a:lnTo>
                      <a:pt x="788" y="57"/>
                    </a:lnTo>
                    <a:lnTo>
                      <a:pt x="676" y="113"/>
                    </a:lnTo>
                    <a:lnTo>
                      <a:pt x="600" y="188"/>
                    </a:lnTo>
                    <a:lnTo>
                      <a:pt x="544" y="244"/>
                    </a:lnTo>
                    <a:lnTo>
                      <a:pt x="432" y="394"/>
                    </a:lnTo>
                    <a:lnTo>
                      <a:pt x="319" y="544"/>
                    </a:lnTo>
                    <a:lnTo>
                      <a:pt x="263" y="638"/>
                    </a:lnTo>
                    <a:lnTo>
                      <a:pt x="207" y="732"/>
                    </a:lnTo>
                    <a:lnTo>
                      <a:pt x="113" y="957"/>
                    </a:lnTo>
                    <a:lnTo>
                      <a:pt x="57" y="1182"/>
                    </a:lnTo>
                    <a:lnTo>
                      <a:pt x="0" y="1407"/>
                    </a:lnTo>
                    <a:lnTo>
                      <a:pt x="0" y="1501"/>
                    </a:lnTo>
                    <a:lnTo>
                      <a:pt x="0" y="1613"/>
                    </a:lnTo>
                    <a:lnTo>
                      <a:pt x="19" y="1726"/>
                    </a:lnTo>
                    <a:lnTo>
                      <a:pt x="38" y="1819"/>
                    </a:lnTo>
                    <a:lnTo>
                      <a:pt x="75" y="1913"/>
                    </a:lnTo>
                    <a:lnTo>
                      <a:pt x="132" y="2007"/>
                    </a:lnTo>
                    <a:lnTo>
                      <a:pt x="207" y="2101"/>
                    </a:lnTo>
                    <a:lnTo>
                      <a:pt x="282" y="2157"/>
                    </a:lnTo>
                    <a:lnTo>
                      <a:pt x="375" y="2213"/>
                    </a:lnTo>
                    <a:lnTo>
                      <a:pt x="450" y="2251"/>
                    </a:lnTo>
                    <a:lnTo>
                      <a:pt x="657" y="2288"/>
                    </a:lnTo>
                    <a:lnTo>
                      <a:pt x="863" y="2307"/>
                    </a:lnTo>
                    <a:lnTo>
                      <a:pt x="1069" y="2307"/>
                    </a:lnTo>
                    <a:lnTo>
                      <a:pt x="2701" y="2232"/>
                    </a:lnTo>
                    <a:lnTo>
                      <a:pt x="2813" y="1201"/>
                    </a:lnTo>
                    <a:lnTo>
                      <a:pt x="2513" y="1201"/>
                    </a:lnTo>
                    <a:lnTo>
                      <a:pt x="2382" y="1163"/>
                    </a:lnTo>
                    <a:lnTo>
                      <a:pt x="2232" y="1144"/>
                    </a:lnTo>
                    <a:lnTo>
                      <a:pt x="2082" y="1088"/>
                    </a:lnTo>
                    <a:lnTo>
                      <a:pt x="1951" y="1032"/>
                    </a:lnTo>
                    <a:lnTo>
                      <a:pt x="1688" y="900"/>
                    </a:lnTo>
                    <a:lnTo>
                      <a:pt x="1444" y="713"/>
                    </a:lnTo>
                    <a:lnTo>
                      <a:pt x="1332" y="619"/>
                    </a:lnTo>
                    <a:lnTo>
                      <a:pt x="1219" y="507"/>
                    </a:lnTo>
                    <a:lnTo>
                      <a:pt x="1126" y="375"/>
                    </a:lnTo>
                    <a:lnTo>
                      <a:pt x="1051" y="263"/>
                    </a:lnTo>
                    <a:lnTo>
                      <a:pt x="976" y="132"/>
                    </a:lnTo>
                    <a:lnTo>
                      <a:pt x="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681;p40">
                <a:extLst>
                  <a:ext uri="{FF2B5EF4-FFF2-40B4-BE49-F238E27FC236}">
                    <a16:creationId xmlns:a16="http://schemas.microsoft.com/office/drawing/2014/main" id="{A45713B3-1FFD-8C3B-5F03-DBFEC880CA3C}"/>
                  </a:ext>
                </a:extLst>
              </p:cNvPr>
              <p:cNvSpPr/>
              <p:nvPr/>
            </p:nvSpPr>
            <p:spPr>
              <a:xfrm>
                <a:off x="-1208519" y="-1947005"/>
                <a:ext cx="157732" cy="142372"/>
              </a:xfrm>
              <a:custGeom>
                <a:avLst/>
                <a:gdLst/>
                <a:ahLst/>
                <a:cxnLst/>
                <a:rect l="l" t="t" r="r" b="b"/>
                <a:pathLst>
                  <a:path w="4426" h="3995" extrusionOk="0">
                    <a:moveTo>
                      <a:pt x="1538" y="0"/>
                    </a:moveTo>
                    <a:lnTo>
                      <a:pt x="1107" y="113"/>
                    </a:lnTo>
                    <a:lnTo>
                      <a:pt x="957" y="975"/>
                    </a:lnTo>
                    <a:lnTo>
                      <a:pt x="544" y="1482"/>
                    </a:lnTo>
                    <a:lnTo>
                      <a:pt x="357" y="1744"/>
                    </a:lnTo>
                    <a:lnTo>
                      <a:pt x="188" y="2025"/>
                    </a:lnTo>
                    <a:lnTo>
                      <a:pt x="131" y="2157"/>
                    </a:lnTo>
                    <a:lnTo>
                      <a:pt x="75" y="2288"/>
                    </a:lnTo>
                    <a:lnTo>
                      <a:pt x="38" y="2419"/>
                    </a:lnTo>
                    <a:lnTo>
                      <a:pt x="19" y="2569"/>
                    </a:lnTo>
                    <a:lnTo>
                      <a:pt x="0" y="2719"/>
                    </a:lnTo>
                    <a:lnTo>
                      <a:pt x="19" y="2851"/>
                    </a:lnTo>
                    <a:lnTo>
                      <a:pt x="56" y="3001"/>
                    </a:lnTo>
                    <a:lnTo>
                      <a:pt x="113" y="3169"/>
                    </a:lnTo>
                    <a:lnTo>
                      <a:pt x="150" y="3263"/>
                    </a:lnTo>
                    <a:lnTo>
                      <a:pt x="225" y="3357"/>
                    </a:lnTo>
                    <a:lnTo>
                      <a:pt x="282" y="3432"/>
                    </a:lnTo>
                    <a:lnTo>
                      <a:pt x="375" y="3507"/>
                    </a:lnTo>
                    <a:lnTo>
                      <a:pt x="450" y="3526"/>
                    </a:lnTo>
                    <a:lnTo>
                      <a:pt x="525" y="3544"/>
                    </a:lnTo>
                    <a:lnTo>
                      <a:pt x="619" y="3563"/>
                    </a:lnTo>
                    <a:lnTo>
                      <a:pt x="694" y="3544"/>
                    </a:lnTo>
                    <a:lnTo>
                      <a:pt x="863" y="3507"/>
                    </a:lnTo>
                    <a:lnTo>
                      <a:pt x="1013" y="3432"/>
                    </a:lnTo>
                    <a:lnTo>
                      <a:pt x="1107" y="3394"/>
                    </a:lnTo>
                    <a:lnTo>
                      <a:pt x="1238" y="3394"/>
                    </a:lnTo>
                    <a:lnTo>
                      <a:pt x="1557" y="3413"/>
                    </a:lnTo>
                    <a:lnTo>
                      <a:pt x="1875" y="3451"/>
                    </a:lnTo>
                    <a:lnTo>
                      <a:pt x="2007" y="3451"/>
                    </a:lnTo>
                    <a:lnTo>
                      <a:pt x="2119" y="3432"/>
                    </a:lnTo>
                    <a:lnTo>
                      <a:pt x="2250" y="3394"/>
                    </a:lnTo>
                    <a:lnTo>
                      <a:pt x="2382" y="3394"/>
                    </a:lnTo>
                    <a:lnTo>
                      <a:pt x="2494" y="3413"/>
                    </a:lnTo>
                    <a:lnTo>
                      <a:pt x="2625" y="3451"/>
                    </a:lnTo>
                    <a:lnTo>
                      <a:pt x="2869" y="3582"/>
                    </a:lnTo>
                    <a:lnTo>
                      <a:pt x="3132" y="3713"/>
                    </a:lnTo>
                    <a:lnTo>
                      <a:pt x="3394" y="3844"/>
                    </a:lnTo>
                    <a:lnTo>
                      <a:pt x="3544" y="3901"/>
                    </a:lnTo>
                    <a:lnTo>
                      <a:pt x="3694" y="3957"/>
                    </a:lnTo>
                    <a:lnTo>
                      <a:pt x="3844" y="3976"/>
                    </a:lnTo>
                    <a:lnTo>
                      <a:pt x="4013" y="3994"/>
                    </a:lnTo>
                    <a:lnTo>
                      <a:pt x="4219" y="3976"/>
                    </a:lnTo>
                    <a:lnTo>
                      <a:pt x="4426" y="3919"/>
                    </a:lnTo>
                    <a:lnTo>
                      <a:pt x="4126" y="3526"/>
                    </a:lnTo>
                    <a:lnTo>
                      <a:pt x="3844" y="3094"/>
                    </a:lnTo>
                    <a:lnTo>
                      <a:pt x="3601" y="2644"/>
                    </a:lnTo>
                    <a:lnTo>
                      <a:pt x="3394" y="2175"/>
                    </a:lnTo>
                    <a:lnTo>
                      <a:pt x="3151" y="1519"/>
                    </a:lnTo>
                    <a:lnTo>
                      <a:pt x="3000" y="1219"/>
                    </a:lnTo>
                    <a:lnTo>
                      <a:pt x="2925" y="1069"/>
                    </a:lnTo>
                    <a:lnTo>
                      <a:pt x="2832" y="919"/>
                    </a:lnTo>
                    <a:lnTo>
                      <a:pt x="2719" y="769"/>
                    </a:lnTo>
                    <a:lnTo>
                      <a:pt x="2588" y="600"/>
                    </a:lnTo>
                    <a:lnTo>
                      <a:pt x="2419" y="450"/>
                    </a:lnTo>
                    <a:lnTo>
                      <a:pt x="2250" y="300"/>
                    </a:lnTo>
                    <a:lnTo>
                      <a:pt x="2082" y="169"/>
                    </a:lnTo>
                    <a:lnTo>
                      <a:pt x="1894" y="57"/>
                    </a:lnTo>
                    <a:lnTo>
                      <a:pt x="1800" y="38"/>
                    </a:lnTo>
                    <a:lnTo>
                      <a:pt x="1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682;p40">
                <a:extLst>
                  <a:ext uri="{FF2B5EF4-FFF2-40B4-BE49-F238E27FC236}">
                    <a16:creationId xmlns:a16="http://schemas.microsoft.com/office/drawing/2014/main" id="{E462E327-2165-2ED1-7F29-1FA061B67CFB}"/>
                  </a:ext>
                </a:extLst>
              </p:cNvPr>
              <p:cNvSpPr/>
              <p:nvPr/>
            </p:nvSpPr>
            <p:spPr>
              <a:xfrm>
                <a:off x="-1139701" y="-1932322"/>
                <a:ext cx="29437" cy="35459"/>
              </a:xfrm>
              <a:custGeom>
                <a:avLst/>
                <a:gdLst/>
                <a:ahLst/>
                <a:cxnLst/>
                <a:rect l="l" t="t" r="r" b="b"/>
                <a:pathLst>
                  <a:path w="826" h="995" extrusionOk="0">
                    <a:moveTo>
                      <a:pt x="132" y="1"/>
                    </a:moveTo>
                    <a:lnTo>
                      <a:pt x="57" y="20"/>
                    </a:lnTo>
                    <a:lnTo>
                      <a:pt x="1" y="20"/>
                    </a:lnTo>
                    <a:lnTo>
                      <a:pt x="19" y="151"/>
                    </a:lnTo>
                    <a:lnTo>
                      <a:pt x="38" y="282"/>
                    </a:lnTo>
                    <a:lnTo>
                      <a:pt x="76" y="413"/>
                    </a:lnTo>
                    <a:lnTo>
                      <a:pt x="132" y="526"/>
                    </a:lnTo>
                    <a:lnTo>
                      <a:pt x="188" y="638"/>
                    </a:lnTo>
                    <a:lnTo>
                      <a:pt x="263" y="751"/>
                    </a:lnTo>
                    <a:lnTo>
                      <a:pt x="357" y="845"/>
                    </a:lnTo>
                    <a:lnTo>
                      <a:pt x="451" y="920"/>
                    </a:lnTo>
                    <a:lnTo>
                      <a:pt x="526" y="957"/>
                    </a:lnTo>
                    <a:lnTo>
                      <a:pt x="601" y="995"/>
                    </a:lnTo>
                    <a:lnTo>
                      <a:pt x="676" y="995"/>
                    </a:lnTo>
                    <a:lnTo>
                      <a:pt x="751" y="976"/>
                    </a:lnTo>
                    <a:lnTo>
                      <a:pt x="788" y="920"/>
                    </a:lnTo>
                    <a:lnTo>
                      <a:pt x="826" y="863"/>
                    </a:lnTo>
                    <a:lnTo>
                      <a:pt x="826" y="788"/>
                    </a:lnTo>
                    <a:lnTo>
                      <a:pt x="826" y="695"/>
                    </a:lnTo>
                    <a:lnTo>
                      <a:pt x="788" y="545"/>
                    </a:lnTo>
                    <a:lnTo>
                      <a:pt x="713" y="395"/>
                    </a:lnTo>
                    <a:lnTo>
                      <a:pt x="619" y="245"/>
                    </a:lnTo>
                    <a:lnTo>
                      <a:pt x="507" y="132"/>
                    </a:lnTo>
                    <a:lnTo>
                      <a:pt x="413" y="76"/>
                    </a:lnTo>
                    <a:lnTo>
                      <a:pt x="263" y="20"/>
                    </a:lnTo>
                    <a:lnTo>
                      <a:pt x="132"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683;p40">
                <a:extLst>
                  <a:ext uri="{FF2B5EF4-FFF2-40B4-BE49-F238E27FC236}">
                    <a16:creationId xmlns:a16="http://schemas.microsoft.com/office/drawing/2014/main" id="{8F3670F1-2494-7FA7-A61D-9F2040A457EF}"/>
                  </a:ext>
                </a:extLst>
              </p:cNvPr>
              <p:cNvSpPr/>
              <p:nvPr/>
            </p:nvSpPr>
            <p:spPr>
              <a:xfrm>
                <a:off x="-1104953" y="-1875514"/>
                <a:ext cx="30114" cy="51496"/>
              </a:xfrm>
              <a:custGeom>
                <a:avLst/>
                <a:gdLst/>
                <a:ahLst/>
                <a:cxnLst/>
                <a:rect l="l" t="t" r="r" b="b"/>
                <a:pathLst>
                  <a:path w="845" h="1445" extrusionOk="0">
                    <a:moveTo>
                      <a:pt x="76" y="1"/>
                    </a:moveTo>
                    <a:lnTo>
                      <a:pt x="38" y="19"/>
                    </a:lnTo>
                    <a:lnTo>
                      <a:pt x="1" y="57"/>
                    </a:lnTo>
                    <a:lnTo>
                      <a:pt x="1" y="113"/>
                    </a:lnTo>
                    <a:lnTo>
                      <a:pt x="19" y="169"/>
                    </a:lnTo>
                    <a:lnTo>
                      <a:pt x="113" y="488"/>
                    </a:lnTo>
                    <a:lnTo>
                      <a:pt x="226" y="788"/>
                    </a:lnTo>
                    <a:lnTo>
                      <a:pt x="282" y="938"/>
                    </a:lnTo>
                    <a:lnTo>
                      <a:pt x="357" y="1070"/>
                    </a:lnTo>
                    <a:lnTo>
                      <a:pt x="451" y="1220"/>
                    </a:lnTo>
                    <a:lnTo>
                      <a:pt x="545" y="1332"/>
                    </a:lnTo>
                    <a:lnTo>
                      <a:pt x="620" y="1407"/>
                    </a:lnTo>
                    <a:lnTo>
                      <a:pt x="657" y="1426"/>
                    </a:lnTo>
                    <a:lnTo>
                      <a:pt x="713" y="1445"/>
                    </a:lnTo>
                    <a:lnTo>
                      <a:pt x="751" y="1445"/>
                    </a:lnTo>
                    <a:lnTo>
                      <a:pt x="807" y="1426"/>
                    </a:lnTo>
                    <a:lnTo>
                      <a:pt x="845" y="1407"/>
                    </a:lnTo>
                    <a:lnTo>
                      <a:pt x="845" y="1351"/>
                    </a:lnTo>
                    <a:lnTo>
                      <a:pt x="845" y="1313"/>
                    </a:lnTo>
                    <a:lnTo>
                      <a:pt x="826" y="1276"/>
                    </a:lnTo>
                    <a:lnTo>
                      <a:pt x="170" y="76"/>
                    </a:lnTo>
                    <a:lnTo>
                      <a:pt x="132" y="19"/>
                    </a:lnTo>
                    <a:lnTo>
                      <a:pt x="113" y="1"/>
                    </a:lnTo>
                    <a:close/>
                  </a:path>
                </a:pathLst>
              </a:custGeom>
              <a:solidFill>
                <a:srgbClr val="000000">
                  <a:alpha val="1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The Role of the Devil in Religion by Slidesgo">
  <a:themeElements>
    <a:clrScheme name="Simple Light">
      <a:dk1>
        <a:srgbClr val="FFFFFF"/>
      </a:dk1>
      <a:lt1>
        <a:srgbClr val="FFC624"/>
      </a:lt1>
      <a:dk2>
        <a:srgbClr val="822339"/>
      </a:dk2>
      <a:lt2>
        <a:srgbClr val="D54F00"/>
      </a:lt2>
      <a:accent1>
        <a:srgbClr val="25150F"/>
      </a:accent1>
      <a:accent2>
        <a:srgbClr val="1D1D1D"/>
      </a:accent2>
      <a:accent3>
        <a:srgbClr val="191919"/>
      </a:accent3>
      <a:accent4>
        <a:srgbClr val="3C1220"/>
      </a:accent4>
      <a:accent5>
        <a:srgbClr val="AC391D"/>
      </a:accent5>
      <a:accent6>
        <a:srgbClr val="E4202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294</Words>
  <Application>Microsoft Office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Kreon</vt:lpstr>
      <vt:lpstr>Loved by the King</vt:lpstr>
      <vt:lpstr>Epilogue</vt:lpstr>
      <vt:lpstr>Anton</vt:lpstr>
      <vt:lpstr>Arial</vt:lpstr>
      <vt:lpstr>Creepster</vt:lpstr>
      <vt:lpstr>The Role of the Devil in Religion by Slidesgo</vt:lpstr>
      <vt:lpstr>Horror Movies Search Engines</vt:lpstr>
      <vt:lpstr>Technical Difficulties</vt:lpstr>
      <vt:lpstr>1</vt:lpstr>
      <vt:lpstr>Challenges</vt:lpstr>
      <vt:lpstr>Document Preparation</vt:lpstr>
      <vt:lpstr>Lessons learned specific to your project</vt:lpstr>
      <vt:lpstr>Lessons learned specific to your project</vt:lpstr>
      <vt:lpstr>Demonstrate of your Search system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the Devil  in Religion</dc:title>
  <dc:creator>Sarttra</dc:creator>
  <cp:lastModifiedBy>SARTTRA PRASONGTICHOL</cp:lastModifiedBy>
  <cp:revision>11</cp:revision>
  <dcterms:modified xsi:type="dcterms:W3CDTF">2023-11-28T04:10:55Z</dcterms:modified>
</cp:coreProperties>
</file>