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7" r:id="rId4"/>
    <p:sldId id="260" r:id="rId5"/>
    <p:sldId id="261" r:id="rId6"/>
    <p:sldId id="265" r:id="rId7"/>
    <p:sldId id="264" r:id="rId8"/>
    <p:sldId id="266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04B9F-045C-45FF-B5C4-4FCB88812246}" v="338" dt="2022-11-24T16:18:48.718"/>
    <p1510:client id="{A2DBF853-F462-4956-82BF-5226F1DE29C2}" v="660" dt="2022-11-24T12:03:05.539"/>
    <p1510:client id="{D18659C0-9C34-FFD4-6529-77F964009280}" v="7" dt="2022-11-24T15:14:52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CAD2E-79CB-4628-A7FF-BBDFECBBBA1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036793-24F7-46FE-86E6-463DB55040DC}">
      <dgm:prSet/>
      <dgm:spPr/>
      <dgm:t>
        <a:bodyPr/>
        <a:lstStyle/>
        <a:p>
          <a:r>
            <a:rPr lang="de-DE" dirty="0"/>
            <a:t>1. Politisch </a:t>
          </a:r>
          <a:endParaRPr lang="en-US" dirty="0"/>
        </a:p>
      </dgm:t>
    </dgm:pt>
    <dgm:pt modelId="{28088B39-AED7-4848-A7A2-F94F1149299A}" type="parTrans" cxnId="{B82FD8AB-530D-4077-87BC-A5D134D1C134}">
      <dgm:prSet/>
      <dgm:spPr/>
      <dgm:t>
        <a:bodyPr/>
        <a:lstStyle/>
        <a:p>
          <a:endParaRPr lang="en-US"/>
        </a:p>
      </dgm:t>
    </dgm:pt>
    <dgm:pt modelId="{DB09AC68-D0C9-49E9-9E32-BD0371548CE6}" type="sibTrans" cxnId="{B82FD8AB-530D-4077-87BC-A5D134D1C134}">
      <dgm:prSet/>
      <dgm:spPr/>
      <dgm:t>
        <a:bodyPr/>
        <a:lstStyle/>
        <a:p>
          <a:endParaRPr lang="en-US"/>
        </a:p>
      </dgm:t>
    </dgm:pt>
    <dgm:pt modelId="{DCBED6AD-2E05-4FE8-AF3B-E1A39128CCA3}">
      <dgm:prSet/>
      <dgm:spPr/>
      <dgm:t>
        <a:bodyPr/>
        <a:lstStyle/>
        <a:p>
          <a:r>
            <a:rPr lang="de-DE" dirty="0"/>
            <a:t>2. Ökonomisch</a:t>
          </a:r>
          <a:endParaRPr lang="en-US" dirty="0"/>
        </a:p>
      </dgm:t>
    </dgm:pt>
    <dgm:pt modelId="{B05C93A6-4F06-4319-A8FB-1AA4CE408B28}" type="parTrans" cxnId="{F39E3636-4341-40F3-AD53-ADAF6A34FFB5}">
      <dgm:prSet/>
      <dgm:spPr/>
      <dgm:t>
        <a:bodyPr/>
        <a:lstStyle/>
        <a:p>
          <a:endParaRPr lang="en-US"/>
        </a:p>
      </dgm:t>
    </dgm:pt>
    <dgm:pt modelId="{B18275F4-3445-4577-8B95-7FD06A6616D1}" type="sibTrans" cxnId="{F39E3636-4341-40F3-AD53-ADAF6A34FFB5}">
      <dgm:prSet/>
      <dgm:spPr/>
      <dgm:t>
        <a:bodyPr/>
        <a:lstStyle/>
        <a:p>
          <a:endParaRPr lang="en-US"/>
        </a:p>
      </dgm:t>
    </dgm:pt>
    <dgm:pt modelId="{97A54F31-D69C-4F5A-AAC7-629765B67B1E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 Krieg macht Import in allen Bereichen (Holz schwieriger)</a:t>
          </a:r>
        </a:p>
      </dgm:t>
    </dgm:pt>
    <dgm:pt modelId="{14426DF8-9FFE-4602-80DD-3FCFF7C44F0A}" type="parTrans" cxnId="{4F0E6427-8BA1-48C7-AA79-C67475AC2CCB}">
      <dgm:prSet/>
      <dgm:spPr/>
    </dgm:pt>
    <dgm:pt modelId="{69C05C5F-AD19-43D7-A580-40818F0E10C8}" type="sibTrans" cxnId="{4F0E6427-8BA1-48C7-AA79-C67475AC2CCB}">
      <dgm:prSet/>
      <dgm:spPr/>
      <dgm:t>
        <a:bodyPr/>
        <a:lstStyle/>
        <a:p>
          <a:endParaRPr lang="de-DE"/>
        </a:p>
      </dgm:t>
    </dgm:pt>
    <dgm:pt modelId="{A46D3AB5-9027-4867-9EE3-F288EFD734B5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Mais auf knapp einem Viertel der Ackerflächen (Deutschland)</a:t>
          </a:r>
        </a:p>
      </dgm:t>
    </dgm:pt>
    <dgm:pt modelId="{5F49C75B-6795-4A12-945E-A9AFC003ECE5}" type="parTrans" cxnId="{8072E5A8-F9C9-4B3B-99D5-490569BFEBCB}">
      <dgm:prSet/>
      <dgm:spPr/>
    </dgm:pt>
    <dgm:pt modelId="{331E8C93-2E99-4EA4-B705-243D69324232}" type="sibTrans" cxnId="{8072E5A8-F9C9-4B3B-99D5-490569BFEBCB}">
      <dgm:prSet/>
      <dgm:spPr/>
      <dgm:t>
        <a:bodyPr/>
        <a:lstStyle/>
        <a:p>
          <a:endParaRPr lang="de-DE"/>
        </a:p>
      </dgm:t>
    </dgm:pt>
    <dgm:pt modelId="{8E4D7DB7-A039-4F09-9A40-967099910122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Hohe Holzpreise aufgrund mangelndem Imports</a:t>
          </a:r>
        </a:p>
      </dgm:t>
    </dgm:pt>
    <dgm:pt modelId="{8129A847-8291-4C25-A5ED-29323F3EF289}" type="parTrans" cxnId="{F389F860-0144-4A9B-8994-0E2F9B0C90C3}">
      <dgm:prSet/>
      <dgm:spPr/>
    </dgm:pt>
    <dgm:pt modelId="{E95327BB-806F-4CF5-8942-B4A938C1C1EF}" type="sibTrans" cxnId="{F389F860-0144-4A9B-8994-0E2F9B0C90C3}">
      <dgm:prSet/>
      <dgm:spPr/>
      <dgm:t>
        <a:bodyPr/>
        <a:lstStyle/>
        <a:p>
          <a:endParaRPr lang="de-DE"/>
        </a:p>
      </dgm:t>
    </dgm:pt>
    <dgm:pt modelId="{D642C38D-A1BF-40AF-92AE-D83388148349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Energieeffizienz ist gesetzlich vorgeschrieben</a:t>
          </a:r>
        </a:p>
      </dgm:t>
    </dgm:pt>
    <dgm:pt modelId="{AC954211-87EA-42A1-917F-94297BBE65E9}" type="parTrans" cxnId="{5985BABA-D058-420B-85D4-3DDD84474517}">
      <dgm:prSet/>
      <dgm:spPr/>
    </dgm:pt>
    <dgm:pt modelId="{62DFA999-C209-436E-B89C-BE0E5AF1C40D}" type="sibTrans" cxnId="{5985BABA-D058-420B-85D4-3DDD84474517}">
      <dgm:prSet/>
      <dgm:spPr/>
    </dgm:pt>
    <dgm:pt modelId="{83EAC920-B323-47D6-8B94-B1F5FF06B1CA}" type="pres">
      <dgm:prSet presAssocID="{E9ACAD2E-79CB-4628-A7FF-BBDFECBBBA15}" presName="linear" presStyleCnt="0">
        <dgm:presLayoutVars>
          <dgm:dir/>
          <dgm:animLvl val="lvl"/>
          <dgm:resizeHandles val="exact"/>
        </dgm:presLayoutVars>
      </dgm:prSet>
      <dgm:spPr/>
    </dgm:pt>
    <dgm:pt modelId="{466E1317-94A5-43EF-96B6-0192C6C2F7E3}" type="pres">
      <dgm:prSet presAssocID="{4C036793-24F7-46FE-86E6-463DB55040DC}" presName="parentLin" presStyleCnt="0"/>
      <dgm:spPr/>
    </dgm:pt>
    <dgm:pt modelId="{564EA6A7-6E63-4EB9-8EDD-5FCBC8514B1D}" type="pres">
      <dgm:prSet presAssocID="{4C036793-24F7-46FE-86E6-463DB55040DC}" presName="parentLeftMargin" presStyleLbl="node1" presStyleIdx="0" presStyleCnt="2"/>
      <dgm:spPr/>
    </dgm:pt>
    <dgm:pt modelId="{8810DDC4-5481-4CE6-9C60-A3669D884BB7}" type="pres">
      <dgm:prSet presAssocID="{4C036793-24F7-46FE-86E6-463DB55040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945475-5C5B-448F-B22E-C16F7D582356}" type="pres">
      <dgm:prSet presAssocID="{4C036793-24F7-46FE-86E6-463DB55040DC}" presName="negativeSpace" presStyleCnt="0"/>
      <dgm:spPr/>
    </dgm:pt>
    <dgm:pt modelId="{A90D92D3-335E-4147-AC92-8226068D936F}" type="pres">
      <dgm:prSet presAssocID="{4C036793-24F7-46FE-86E6-463DB55040DC}" presName="childText" presStyleLbl="conFgAcc1" presStyleIdx="0" presStyleCnt="2">
        <dgm:presLayoutVars>
          <dgm:bulletEnabled val="1"/>
        </dgm:presLayoutVars>
      </dgm:prSet>
      <dgm:spPr/>
    </dgm:pt>
    <dgm:pt modelId="{A5894FA6-565E-4E60-9769-E1EAD75EC3E9}" type="pres">
      <dgm:prSet presAssocID="{DB09AC68-D0C9-49E9-9E32-BD0371548CE6}" presName="spaceBetweenRectangles" presStyleCnt="0"/>
      <dgm:spPr/>
    </dgm:pt>
    <dgm:pt modelId="{7B429F60-A23B-48E9-938D-636CD7424D4E}" type="pres">
      <dgm:prSet presAssocID="{DCBED6AD-2E05-4FE8-AF3B-E1A39128CCA3}" presName="parentLin" presStyleCnt="0"/>
      <dgm:spPr/>
    </dgm:pt>
    <dgm:pt modelId="{3B6E1CE9-50E6-4319-AB22-7B2A289E4EBD}" type="pres">
      <dgm:prSet presAssocID="{DCBED6AD-2E05-4FE8-AF3B-E1A39128CCA3}" presName="parentLeftMargin" presStyleLbl="node1" presStyleIdx="0" presStyleCnt="2"/>
      <dgm:spPr/>
    </dgm:pt>
    <dgm:pt modelId="{CEFD7030-D88D-427F-BDCF-C214814C3706}" type="pres">
      <dgm:prSet presAssocID="{DCBED6AD-2E05-4FE8-AF3B-E1A39128CC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CEFCBC9-D345-412A-A74E-4376EF8AE55A}" type="pres">
      <dgm:prSet presAssocID="{DCBED6AD-2E05-4FE8-AF3B-E1A39128CCA3}" presName="negativeSpace" presStyleCnt="0"/>
      <dgm:spPr/>
    </dgm:pt>
    <dgm:pt modelId="{0A2A53A0-DAFA-4143-9451-6A755EDA2D13}" type="pres">
      <dgm:prSet presAssocID="{DCBED6AD-2E05-4FE8-AF3B-E1A39128CC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B869015-B46E-43B7-9DE9-366EBF39474B}" type="presOf" srcId="{D642C38D-A1BF-40AF-92AE-D83388148349}" destId="{A90D92D3-335E-4147-AC92-8226068D936F}" srcOrd="0" destOrd="1" presId="urn:microsoft.com/office/officeart/2005/8/layout/list1"/>
    <dgm:cxn modelId="{4F0E6427-8BA1-48C7-AA79-C67475AC2CCB}" srcId="{4C036793-24F7-46FE-86E6-463DB55040DC}" destId="{97A54F31-D69C-4F5A-AAC7-629765B67B1E}" srcOrd="0" destOrd="0" parTransId="{14426DF8-9FFE-4602-80DD-3FCFF7C44F0A}" sibTransId="{69C05C5F-AD19-43D7-A580-40818F0E10C8}"/>
    <dgm:cxn modelId="{6E30B728-6449-4FCB-82BE-84D77E012596}" type="presOf" srcId="{E9ACAD2E-79CB-4628-A7FF-BBDFECBBBA15}" destId="{83EAC920-B323-47D6-8B94-B1F5FF06B1CA}" srcOrd="0" destOrd="0" presId="urn:microsoft.com/office/officeart/2005/8/layout/list1"/>
    <dgm:cxn modelId="{21B41C30-46E6-422F-B009-27A2A2D0885B}" type="presOf" srcId="{DCBED6AD-2E05-4FE8-AF3B-E1A39128CCA3}" destId="{3B6E1CE9-50E6-4319-AB22-7B2A289E4EBD}" srcOrd="0" destOrd="0" presId="urn:microsoft.com/office/officeart/2005/8/layout/list1"/>
    <dgm:cxn modelId="{F39E3636-4341-40F3-AD53-ADAF6A34FFB5}" srcId="{E9ACAD2E-79CB-4628-A7FF-BBDFECBBBA15}" destId="{DCBED6AD-2E05-4FE8-AF3B-E1A39128CCA3}" srcOrd="1" destOrd="0" parTransId="{B05C93A6-4F06-4319-A8FB-1AA4CE408B28}" sibTransId="{B18275F4-3445-4577-8B95-7FD06A6616D1}"/>
    <dgm:cxn modelId="{F389F860-0144-4A9B-8994-0E2F9B0C90C3}" srcId="{DCBED6AD-2E05-4FE8-AF3B-E1A39128CCA3}" destId="{8E4D7DB7-A039-4F09-9A40-967099910122}" srcOrd="0" destOrd="0" parTransId="{8129A847-8291-4C25-A5ED-29323F3EF289}" sibTransId="{E95327BB-806F-4CF5-8942-B4A938C1C1EF}"/>
    <dgm:cxn modelId="{1460C088-E2BB-4EFE-BD70-730567D6E6E7}" type="presOf" srcId="{DCBED6AD-2E05-4FE8-AF3B-E1A39128CCA3}" destId="{CEFD7030-D88D-427F-BDCF-C214814C3706}" srcOrd="1" destOrd="0" presId="urn:microsoft.com/office/officeart/2005/8/layout/list1"/>
    <dgm:cxn modelId="{9E311C8B-51A0-4F55-8184-50E854A600BA}" type="presOf" srcId="{8E4D7DB7-A039-4F09-9A40-967099910122}" destId="{0A2A53A0-DAFA-4143-9451-6A755EDA2D13}" srcOrd="0" destOrd="0" presId="urn:microsoft.com/office/officeart/2005/8/layout/list1"/>
    <dgm:cxn modelId="{906ED69D-277E-43F4-9884-37E5A00045B8}" type="presOf" srcId="{97A54F31-D69C-4F5A-AAC7-629765B67B1E}" destId="{A90D92D3-335E-4147-AC92-8226068D936F}" srcOrd="0" destOrd="0" presId="urn:microsoft.com/office/officeart/2005/8/layout/list1"/>
    <dgm:cxn modelId="{41A9C5A0-EB6B-4F48-801B-5E7FA1C94952}" type="presOf" srcId="{4C036793-24F7-46FE-86E6-463DB55040DC}" destId="{8810DDC4-5481-4CE6-9C60-A3669D884BB7}" srcOrd="1" destOrd="0" presId="urn:microsoft.com/office/officeart/2005/8/layout/list1"/>
    <dgm:cxn modelId="{8072E5A8-F9C9-4B3B-99D5-490569BFEBCB}" srcId="{DCBED6AD-2E05-4FE8-AF3B-E1A39128CCA3}" destId="{A46D3AB5-9027-4867-9EE3-F288EFD734B5}" srcOrd="1" destOrd="0" parTransId="{5F49C75B-6795-4A12-945E-A9AFC003ECE5}" sibTransId="{331E8C93-2E99-4EA4-B705-243D69324232}"/>
    <dgm:cxn modelId="{B82FD8AB-530D-4077-87BC-A5D134D1C134}" srcId="{E9ACAD2E-79CB-4628-A7FF-BBDFECBBBA15}" destId="{4C036793-24F7-46FE-86E6-463DB55040DC}" srcOrd="0" destOrd="0" parTransId="{28088B39-AED7-4848-A7A2-F94F1149299A}" sibTransId="{DB09AC68-D0C9-49E9-9E32-BD0371548CE6}"/>
    <dgm:cxn modelId="{5985BABA-D058-420B-85D4-3DDD84474517}" srcId="{4C036793-24F7-46FE-86E6-463DB55040DC}" destId="{D642C38D-A1BF-40AF-92AE-D83388148349}" srcOrd="1" destOrd="0" parTransId="{AC954211-87EA-42A1-917F-94297BBE65E9}" sibTransId="{62DFA999-C209-436E-B89C-BE0E5AF1C40D}"/>
    <dgm:cxn modelId="{A9CD0ABB-F917-4C46-8B1F-0BA59EC3A380}" type="presOf" srcId="{4C036793-24F7-46FE-86E6-463DB55040DC}" destId="{564EA6A7-6E63-4EB9-8EDD-5FCBC8514B1D}" srcOrd="0" destOrd="0" presId="urn:microsoft.com/office/officeart/2005/8/layout/list1"/>
    <dgm:cxn modelId="{567588EF-7827-4F5C-A287-18E362A566C1}" type="presOf" srcId="{A46D3AB5-9027-4867-9EE3-F288EFD734B5}" destId="{0A2A53A0-DAFA-4143-9451-6A755EDA2D13}" srcOrd="0" destOrd="1" presId="urn:microsoft.com/office/officeart/2005/8/layout/list1"/>
    <dgm:cxn modelId="{01DDD1EA-2711-49E8-9BAB-F72B2058A2F7}" type="presParOf" srcId="{83EAC920-B323-47D6-8B94-B1F5FF06B1CA}" destId="{466E1317-94A5-43EF-96B6-0192C6C2F7E3}" srcOrd="0" destOrd="0" presId="urn:microsoft.com/office/officeart/2005/8/layout/list1"/>
    <dgm:cxn modelId="{82F0B014-ABFD-4F8A-B293-74309DB09925}" type="presParOf" srcId="{466E1317-94A5-43EF-96B6-0192C6C2F7E3}" destId="{564EA6A7-6E63-4EB9-8EDD-5FCBC8514B1D}" srcOrd="0" destOrd="0" presId="urn:microsoft.com/office/officeart/2005/8/layout/list1"/>
    <dgm:cxn modelId="{F31AECDE-206A-4BCF-A0E4-BCA86C3F6852}" type="presParOf" srcId="{466E1317-94A5-43EF-96B6-0192C6C2F7E3}" destId="{8810DDC4-5481-4CE6-9C60-A3669D884BB7}" srcOrd="1" destOrd="0" presId="urn:microsoft.com/office/officeart/2005/8/layout/list1"/>
    <dgm:cxn modelId="{FA1C3D53-A997-46DC-8D41-6E9AD820271A}" type="presParOf" srcId="{83EAC920-B323-47D6-8B94-B1F5FF06B1CA}" destId="{DE945475-5C5B-448F-B22E-C16F7D582356}" srcOrd="1" destOrd="0" presId="urn:microsoft.com/office/officeart/2005/8/layout/list1"/>
    <dgm:cxn modelId="{C1561C74-00F7-4C63-B836-8310A8A1C30D}" type="presParOf" srcId="{83EAC920-B323-47D6-8B94-B1F5FF06B1CA}" destId="{A90D92D3-335E-4147-AC92-8226068D936F}" srcOrd="2" destOrd="0" presId="urn:microsoft.com/office/officeart/2005/8/layout/list1"/>
    <dgm:cxn modelId="{91954613-E726-440C-AC62-D216FB2AE9ED}" type="presParOf" srcId="{83EAC920-B323-47D6-8B94-B1F5FF06B1CA}" destId="{A5894FA6-565E-4E60-9769-E1EAD75EC3E9}" srcOrd="3" destOrd="0" presId="urn:microsoft.com/office/officeart/2005/8/layout/list1"/>
    <dgm:cxn modelId="{43E4F9B5-79DA-4321-961E-7220ACEC5A08}" type="presParOf" srcId="{83EAC920-B323-47D6-8B94-B1F5FF06B1CA}" destId="{7B429F60-A23B-48E9-938D-636CD7424D4E}" srcOrd="4" destOrd="0" presId="urn:microsoft.com/office/officeart/2005/8/layout/list1"/>
    <dgm:cxn modelId="{C9B42F2D-5E0E-401B-BFC6-F83460FC363E}" type="presParOf" srcId="{7B429F60-A23B-48E9-938D-636CD7424D4E}" destId="{3B6E1CE9-50E6-4319-AB22-7B2A289E4EBD}" srcOrd="0" destOrd="0" presId="urn:microsoft.com/office/officeart/2005/8/layout/list1"/>
    <dgm:cxn modelId="{D3361767-24EB-4E44-94DE-69BB9BA060E1}" type="presParOf" srcId="{7B429F60-A23B-48E9-938D-636CD7424D4E}" destId="{CEFD7030-D88D-427F-BDCF-C214814C3706}" srcOrd="1" destOrd="0" presId="urn:microsoft.com/office/officeart/2005/8/layout/list1"/>
    <dgm:cxn modelId="{413B6D69-DB62-4AF4-9A7B-216157B1294A}" type="presParOf" srcId="{83EAC920-B323-47D6-8B94-B1F5FF06B1CA}" destId="{CCEFCBC9-D345-412A-A74E-4376EF8AE55A}" srcOrd="5" destOrd="0" presId="urn:microsoft.com/office/officeart/2005/8/layout/list1"/>
    <dgm:cxn modelId="{A4F91BD8-5F5C-4DEA-A7D0-83E9A6617290}" type="presParOf" srcId="{83EAC920-B323-47D6-8B94-B1F5FF06B1CA}" destId="{0A2A53A0-DAFA-4143-9451-6A755EDA2D1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CAD2E-79CB-4628-A7FF-BBDFECBBBA1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031B863-CCCA-42C3-BACE-6A0B0B000BF2}">
      <dgm:prSet phldr="0"/>
      <dgm:spPr/>
      <dgm:t>
        <a:bodyPr/>
        <a:lstStyle/>
        <a:p>
          <a:pPr rtl="0"/>
          <a:r>
            <a:rPr lang="de-DE" dirty="0"/>
            <a:t>3. Soziokulturell</a:t>
          </a:r>
          <a:endParaRPr lang="en-US" dirty="0"/>
        </a:p>
      </dgm:t>
    </dgm:pt>
    <dgm:pt modelId="{AB8BAE25-0B58-4BDF-9A07-9C1B02C81141}" type="parTrans" cxnId="{2750F5E5-73BC-4327-9561-4E10BEE30D9C}">
      <dgm:prSet/>
      <dgm:spPr/>
    </dgm:pt>
    <dgm:pt modelId="{B1FF1FCB-4858-4B3F-B292-2A78066C77A5}" type="sibTrans" cxnId="{2750F5E5-73BC-4327-9561-4E10BEE30D9C}">
      <dgm:prSet/>
      <dgm:spPr/>
    </dgm:pt>
    <dgm:pt modelId="{6FF3199A-2ADA-4B03-98CB-EFF2AEB8E809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Dämmung immer wichtiger aufgrund hoher Preise</a:t>
          </a:r>
          <a:endParaRPr lang="de-DE" dirty="0"/>
        </a:p>
      </dgm:t>
    </dgm:pt>
    <dgm:pt modelId="{B287BA63-5F32-4CFB-B135-909C3DF2C2D4}" type="parTrans" cxnId="{448F6B3D-24ED-44A2-A418-0277E006AB1B}">
      <dgm:prSet/>
      <dgm:spPr/>
    </dgm:pt>
    <dgm:pt modelId="{37E44239-A882-4FE3-928F-CE7C4FECBE62}" type="sibTrans" cxnId="{448F6B3D-24ED-44A2-A418-0277E006AB1B}">
      <dgm:prSet/>
      <dgm:spPr/>
    </dgm:pt>
    <dgm:pt modelId="{94FF9DA3-716C-4E35-A4EA-0FA8342A7784}">
      <dgm:prSet phldr="0"/>
      <dgm:spPr/>
      <dgm:t>
        <a:bodyPr/>
        <a:lstStyle/>
        <a:p>
          <a:r>
            <a:rPr lang="de-DE" dirty="0"/>
            <a:t>4. </a:t>
          </a:r>
          <a:r>
            <a:rPr lang="de-DE" dirty="0" err="1"/>
            <a:t>Technlogisch</a:t>
          </a:r>
          <a:endParaRPr lang="en-US" dirty="0" err="1"/>
        </a:p>
      </dgm:t>
    </dgm:pt>
    <dgm:pt modelId="{6E04B5A4-D8F0-4E3C-ACFE-D282C860E020}" type="parTrans" cxnId="{B5E21578-A405-45FC-AD9D-2E72A31604A9}">
      <dgm:prSet/>
      <dgm:spPr/>
    </dgm:pt>
    <dgm:pt modelId="{3BAE0A67-6A9A-4A0E-A266-0D473964038C}" type="sibTrans" cxnId="{B5E21578-A405-45FC-AD9D-2E72A31604A9}">
      <dgm:prSet/>
      <dgm:spPr/>
    </dgm:pt>
    <dgm:pt modelId="{F757C24E-20D5-46C3-8C15-FD2E31B358F0}">
      <dgm:prSet phldr="0"/>
      <dgm:spPr/>
      <dgm:t>
        <a:bodyPr/>
        <a:lstStyle/>
        <a:p>
          <a:pPr rtl="0"/>
          <a:r>
            <a:rPr lang="en-US" dirty="0">
              <a:latin typeface="Meiryo"/>
            </a:rPr>
            <a:t> </a:t>
          </a:r>
          <a:r>
            <a:rPr lang="en-US" dirty="0" err="1">
              <a:latin typeface="Meiryo"/>
            </a:rPr>
            <a:t>Herkömmliche</a:t>
          </a:r>
          <a:r>
            <a:rPr lang="en-US" dirty="0">
              <a:latin typeface="Meiryo"/>
            </a:rPr>
            <a:t> </a:t>
          </a:r>
          <a:r>
            <a:rPr lang="en-US" dirty="0" err="1">
              <a:latin typeface="Meiryo"/>
            </a:rPr>
            <a:t>Spanplatten</a:t>
          </a:r>
          <a:r>
            <a:rPr lang="en-US" dirty="0">
              <a:latin typeface="Meiryo"/>
            </a:rPr>
            <a:t> </a:t>
          </a:r>
          <a:r>
            <a:rPr lang="en-US" dirty="0" err="1">
              <a:latin typeface="Meiryo"/>
            </a:rPr>
            <a:t>als</a:t>
          </a:r>
          <a:r>
            <a:rPr lang="en-US" dirty="0">
              <a:latin typeface="Meiryo"/>
            </a:rPr>
            <a:t> state-of-the-art</a:t>
          </a:r>
          <a:endParaRPr lang="en-US" dirty="0"/>
        </a:p>
      </dgm:t>
    </dgm:pt>
    <dgm:pt modelId="{BE49FA74-3B83-4BE7-A317-C782415776C5}" type="parTrans" cxnId="{E55B1B58-37FA-48EC-8E5C-2109C6BF8CD2}">
      <dgm:prSet/>
      <dgm:spPr/>
    </dgm:pt>
    <dgm:pt modelId="{54F8B717-19A0-45D5-81AD-963A3D31F5F9}" type="sibTrans" cxnId="{E55B1B58-37FA-48EC-8E5C-2109C6BF8CD2}">
      <dgm:prSet/>
      <dgm:spPr/>
    </dgm:pt>
    <dgm:pt modelId="{D1D7924B-2041-411C-B6B1-9E7962C08730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Ressourcenschonung als großes Thema in der Gesellschaft</a:t>
          </a:r>
        </a:p>
      </dgm:t>
    </dgm:pt>
    <dgm:pt modelId="{2138897A-6212-4E01-B5BB-6DB37D7DE527}" type="parTrans" cxnId="{1A3FE34A-7E19-4000-8D05-6F5C6167BC6A}">
      <dgm:prSet/>
      <dgm:spPr/>
    </dgm:pt>
    <dgm:pt modelId="{675A8643-F0FB-4F5F-AA44-1BDDC14BAF16}" type="sibTrans" cxnId="{1A3FE34A-7E19-4000-8D05-6F5C6167BC6A}">
      <dgm:prSet/>
      <dgm:spPr/>
    </dgm:pt>
    <dgm:pt modelId="{83EAC920-B323-47D6-8B94-B1F5FF06B1CA}" type="pres">
      <dgm:prSet presAssocID="{E9ACAD2E-79CB-4628-A7FF-BBDFECBBBA15}" presName="linear" presStyleCnt="0">
        <dgm:presLayoutVars>
          <dgm:dir/>
          <dgm:animLvl val="lvl"/>
          <dgm:resizeHandles val="exact"/>
        </dgm:presLayoutVars>
      </dgm:prSet>
      <dgm:spPr/>
    </dgm:pt>
    <dgm:pt modelId="{F43ECAC1-60C9-4912-8270-619EDCA725C5}" type="pres">
      <dgm:prSet presAssocID="{3031B863-CCCA-42C3-BACE-6A0B0B000BF2}" presName="parentLin" presStyleCnt="0"/>
      <dgm:spPr/>
    </dgm:pt>
    <dgm:pt modelId="{FAF7CF0F-7563-4FC4-A5AD-6BA6C4C5A25B}" type="pres">
      <dgm:prSet presAssocID="{3031B863-CCCA-42C3-BACE-6A0B0B000BF2}" presName="parentLeftMargin" presStyleLbl="node1" presStyleIdx="0" presStyleCnt="2"/>
      <dgm:spPr/>
    </dgm:pt>
    <dgm:pt modelId="{4128F5F3-A1B8-46BC-AB73-F870AC0F4AA7}" type="pres">
      <dgm:prSet presAssocID="{3031B863-CCCA-42C3-BACE-6A0B0B000B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B3E01F-B477-4451-AFC9-E449B9720942}" type="pres">
      <dgm:prSet presAssocID="{3031B863-CCCA-42C3-BACE-6A0B0B000BF2}" presName="negativeSpace" presStyleCnt="0"/>
      <dgm:spPr/>
    </dgm:pt>
    <dgm:pt modelId="{92194BB2-A2FC-4C42-9A28-999CF47F310F}" type="pres">
      <dgm:prSet presAssocID="{3031B863-CCCA-42C3-BACE-6A0B0B000BF2}" presName="childText" presStyleLbl="conFgAcc1" presStyleIdx="0" presStyleCnt="2">
        <dgm:presLayoutVars>
          <dgm:bulletEnabled val="1"/>
        </dgm:presLayoutVars>
      </dgm:prSet>
      <dgm:spPr/>
    </dgm:pt>
    <dgm:pt modelId="{44FAA1EE-25ED-46E5-841E-D2F0B4BCA821}" type="pres">
      <dgm:prSet presAssocID="{B1FF1FCB-4858-4B3F-B292-2A78066C77A5}" presName="spaceBetweenRectangles" presStyleCnt="0"/>
      <dgm:spPr/>
    </dgm:pt>
    <dgm:pt modelId="{A44D6ED1-EB17-46C9-BB1F-D37094B69A44}" type="pres">
      <dgm:prSet presAssocID="{94FF9DA3-716C-4E35-A4EA-0FA8342A7784}" presName="parentLin" presStyleCnt="0"/>
      <dgm:spPr/>
    </dgm:pt>
    <dgm:pt modelId="{45E018DF-30B4-44C9-A933-5ECA852F89C2}" type="pres">
      <dgm:prSet presAssocID="{94FF9DA3-716C-4E35-A4EA-0FA8342A7784}" presName="parentLeftMargin" presStyleLbl="node1" presStyleIdx="0" presStyleCnt="2"/>
      <dgm:spPr/>
    </dgm:pt>
    <dgm:pt modelId="{967E6AEB-D885-476B-9AB6-CDF8F1D82598}" type="pres">
      <dgm:prSet presAssocID="{94FF9DA3-716C-4E35-A4EA-0FA8342A778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75B1CD-1D16-419F-B667-15B21013F9C9}" type="pres">
      <dgm:prSet presAssocID="{94FF9DA3-716C-4E35-A4EA-0FA8342A7784}" presName="negativeSpace" presStyleCnt="0"/>
      <dgm:spPr/>
    </dgm:pt>
    <dgm:pt modelId="{635C1C4C-32D8-47B9-97ED-DE7461918B11}" type="pres">
      <dgm:prSet presAssocID="{94FF9DA3-716C-4E35-A4EA-0FA8342A778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E30B728-6449-4FCB-82BE-84D77E012596}" type="presOf" srcId="{E9ACAD2E-79CB-4628-A7FF-BBDFECBBBA15}" destId="{83EAC920-B323-47D6-8B94-B1F5FF06B1CA}" srcOrd="0" destOrd="0" presId="urn:microsoft.com/office/officeart/2005/8/layout/list1"/>
    <dgm:cxn modelId="{A8AB0F29-DC88-4F08-9835-A3577B44F25A}" type="presOf" srcId="{D1D7924B-2041-411C-B6B1-9E7962C08730}" destId="{92194BB2-A2FC-4C42-9A28-999CF47F310F}" srcOrd="0" destOrd="1" presId="urn:microsoft.com/office/officeart/2005/8/layout/list1"/>
    <dgm:cxn modelId="{448F6B3D-24ED-44A2-A418-0277E006AB1B}" srcId="{3031B863-CCCA-42C3-BACE-6A0B0B000BF2}" destId="{6FF3199A-2ADA-4B03-98CB-EFF2AEB8E809}" srcOrd="0" destOrd="0" parTransId="{B287BA63-5F32-4CFB-B135-909C3DF2C2D4}" sibTransId="{37E44239-A882-4FE3-928F-CE7C4FECBE62}"/>
    <dgm:cxn modelId="{97925E5B-F871-44D8-8193-1BDBCFC0E913}" type="presOf" srcId="{3031B863-CCCA-42C3-BACE-6A0B0B000BF2}" destId="{4128F5F3-A1B8-46BC-AB73-F870AC0F4AA7}" srcOrd="1" destOrd="0" presId="urn:microsoft.com/office/officeart/2005/8/layout/list1"/>
    <dgm:cxn modelId="{1A3FE34A-7E19-4000-8D05-6F5C6167BC6A}" srcId="{3031B863-CCCA-42C3-BACE-6A0B0B000BF2}" destId="{D1D7924B-2041-411C-B6B1-9E7962C08730}" srcOrd="1" destOrd="0" parTransId="{2138897A-6212-4E01-B5BB-6DB37D7DE527}" sibTransId="{675A8643-F0FB-4F5F-AA44-1BDDC14BAF16}"/>
    <dgm:cxn modelId="{C4E93573-E3CC-43B4-9874-2FBB94E3E7C5}" type="presOf" srcId="{6FF3199A-2ADA-4B03-98CB-EFF2AEB8E809}" destId="{92194BB2-A2FC-4C42-9A28-999CF47F310F}" srcOrd="0" destOrd="0" presId="urn:microsoft.com/office/officeart/2005/8/layout/list1"/>
    <dgm:cxn modelId="{11A1EE57-FADC-4ADC-B96E-4B2471419042}" type="presOf" srcId="{94FF9DA3-716C-4E35-A4EA-0FA8342A7784}" destId="{967E6AEB-D885-476B-9AB6-CDF8F1D82598}" srcOrd="1" destOrd="0" presId="urn:microsoft.com/office/officeart/2005/8/layout/list1"/>
    <dgm:cxn modelId="{B5E21578-A405-45FC-AD9D-2E72A31604A9}" srcId="{E9ACAD2E-79CB-4628-A7FF-BBDFECBBBA15}" destId="{94FF9DA3-716C-4E35-A4EA-0FA8342A7784}" srcOrd="1" destOrd="0" parTransId="{6E04B5A4-D8F0-4E3C-ACFE-D282C860E020}" sibTransId="{3BAE0A67-6A9A-4A0E-A266-0D473964038C}"/>
    <dgm:cxn modelId="{E55B1B58-37FA-48EC-8E5C-2109C6BF8CD2}" srcId="{94FF9DA3-716C-4E35-A4EA-0FA8342A7784}" destId="{F757C24E-20D5-46C3-8C15-FD2E31B358F0}" srcOrd="0" destOrd="0" parTransId="{BE49FA74-3B83-4BE7-A317-C782415776C5}" sibTransId="{54F8B717-19A0-45D5-81AD-963A3D31F5F9}"/>
    <dgm:cxn modelId="{83E4FFC7-9592-4295-BE22-FD078E145049}" type="presOf" srcId="{3031B863-CCCA-42C3-BACE-6A0B0B000BF2}" destId="{FAF7CF0F-7563-4FC4-A5AD-6BA6C4C5A25B}" srcOrd="0" destOrd="0" presId="urn:microsoft.com/office/officeart/2005/8/layout/list1"/>
    <dgm:cxn modelId="{924079DD-A7B2-4EA2-B098-E2FD291DD1F7}" type="presOf" srcId="{94FF9DA3-716C-4E35-A4EA-0FA8342A7784}" destId="{45E018DF-30B4-44C9-A933-5ECA852F89C2}" srcOrd="0" destOrd="0" presId="urn:microsoft.com/office/officeart/2005/8/layout/list1"/>
    <dgm:cxn modelId="{0F4A85E4-A8C1-42D7-95F1-B4C9EDC0E528}" type="presOf" srcId="{F757C24E-20D5-46C3-8C15-FD2E31B358F0}" destId="{635C1C4C-32D8-47B9-97ED-DE7461918B11}" srcOrd="0" destOrd="0" presId="urn:microsoft.com/office/officeart/2005/8/layout/list1"/>
    <dgm:cxn modelId="{2750F5E5-73BC-4327-9561-4E10BEE30D9C}" srcId="{E9ACAD2E-79CB-4628-A7FF-BBDFECBBBA15}" destId="{3031B863-CCCA-42C3-BACE-6A0B0B000BF2}" srcOrd="0" destOrd="0" parTransId="{AB8BAE25-0B58-4BDF-9A07-9C1B02C81141}" sibTransId="{B1FF1FCB-4858-4B3F-B292-2A78066C77A5}"/>
    <dgm:cxn modelId="{361C1AC9-6D8F-480A-91EC-BA03E501F57D}" type="presParOf" srcId="{83EAC920-B323-47D6-8B94-B1F5FF06B1CA}" destId="{F43ECAC1-60C9-4912-8270-619EDCA725C5}" srcOrd="0" destOrd="0" presId="urn:microsoft.com/office/officeart/2005/8/layout/list1"/>
    <dgm:cxn modelId="{A045B920-AF46-43EF-B965-084ADC2CD029}" type="presParOf" srcId="{F43ECAC1-60C9-4912-8270-619EDCA725C5}" destId="{FAF7CF0F-7563-4FC4-A5AD-6BA6C4C5A25B}" srcOrd="0" destOrd="0" presId="urn:microsoft.com/office/officeart/2005/8/layout/list1"/>
    <dgm:cxn modelId="{CC46B6A6-C6A7-48BF-87C0-34DEC29B1C70}" type="presParOf" srcId="{F43ECAC1-60C9-4912-8270-619EDCA725C5}" destId="{4128F5F3-A1B8-46BC-AB73-F870AC0F4AA7}" srcOrd="1" destOrd="0" presId="urn:microsoft.com/office/officeart/2005/8/layout/list1"/>
    <dgm:cxn modelId="{932E70A2-7104-452E-81E1-E19C37238333}" type="presParOf" srcId="{83EAC920-B323-47D6-8B94-B1F5FF06B1CA}" destId="{AEB3E01F-B477-4451-AFC9-E449B9720942}" srcOrd="1" destOrd="0" presId="urn:microsoft.com/office/officeart/2005/8/layout/list1"/>
    <dgm:cxn modelId="{174F51EF-6238-47DF-978F-37260E7CFE27}" type="presParOf" srcId="{83EAC920-B323-47D6-8B94-B1F5FF06B1CA}" destId="{92194BB2-A2FC-4C42-9A28-999CF47F310F}" srcOrd="2" destOrd="0" presId="urn:microsoft.com/office/officeart/2005/8/layout/list1"/>
    <dgm:cxn modelId="{EDD94C24-3E31-4C57-8DEC-068404539295}" type="presParOf" srcId="{83EAC920-B323-47D6-8B94-B1F5FF06B1CA}" destId="{44FAA1EE-25ED-46E5-841E-D2F0B4BCA821}" srcOrd="3" destOrd="0" presId="urn:microsoft.com/office/officeart/2005/8/layout/list1"/>
    <dgm:cxn modelId="{33E16278-A82C-44F9-BBE0-896CB9039F2F}" type="presParOf" srcId="{83EAC920-B323-47D6-8B94-B1F5FF06B1CA}" destId="{A44D6ED1-EB17-46C9-BB1F-D37094B69A44}" srcOrd="4" destOrd="0" presId="urn:microsoft.com/office/officeart/2005/8/layout/list1"/>
    <dgm:cxn modelId="{107FEAA5-7E93-43BA-9729-B9C5B7D8125C}" type="presParOf" srcId="{A44D6ED1-EB17-46C9-BB1F-D37094B69A44}" destId="{45E018DF-30B4-44C9-A933-5ECA852F89C2}" srcOrd="0" destOrd="0" presId="urn:microsoft.com/office/officeart/2005/8/layout/list1"/>
    <dgm:cxn modelId="{20C68EA5-57BD-423B-853F-563152DA668D}" type="presParOf" srcId="{A44D6ED1-EB17-46C9-BB1F-D37094B69A44}" destId="{967E6AEB-D885-476B-9AB6-CDF8F1D82598}" srcOrd="1" destOrd="0" presId="urn:microsoft.com/office/officeart/2005/8/layout/list1"/>
    <dgm:cxn modelId="{7CBFE8B8-C1BB-4E99-8B88-194447F4BE99}" type="presParOf" srcId="{83EAC920-B323-47D6-8B94-B1F5FF06B1CA}" destId="{6A75B1CD-1D16-419F-B667-15B21013F9C9}" srcOrd="5" destOrd="0" presId="urn:microsoft.com/office/officeart/2005/8/layout/list1"/>
    <dgm:cxn modelId="{9693EC7B-24BF-4CC0-8E8F-DF215A8B0E79}" type="presParOf" srcId="{83EAC920-B323-47D6-8B94-B1F5FF06B1CA}" destId="{635C1C4C-32D8-47B9-97ED-DE7461918B1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ACAD2E-79CB-4628-A7FF-BBDFECBBBA1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036793-24F7-46FE-86E6-463DB55040DC}">
      <dgm:prSet/>
      <dgm:spPr/>
      <dgm:t>
        <a:bodyPr/>
        <a:lstStyle/>
        <a:p>
          <a:r>
            <a:rPr lang="de-DE" dirty="0"/>
            <a:t>1. </a:t>
          </a:r>
          <a:r>
            <a:rPr lang="de-DE" dirty="0">
              <a:latin typeface="Meiryo"/>
            </a:rPr>
            <a:t>räumlich</a:t>
          </a:r>
          <a:endParaRPr lang="en-US" dirty="0"/>
        </a:p>
      </dgm:t>
    </dgm:pt>
    <dgm:pt modelId="{28088B39-AED7-4848-A7A2-F94F1149299A}" type="parTrans" cxnId="{B82FD8AB-530D-4077-87BC-A5D134D1C134}">
      <dgm:prSet/>
      <dgm:spPr/>
      <dgm:t>
        <a:bodyPr/>
        <a:lstStyle/>
        <a:p>
          <a:endParaRPr lang="en-US"/>
        </a:p>
      </dgm:t>
    </dgm:pt>
    <dgm:pt modelId="{DB09AC68-D0C9-49E9-9E32-BD0371548CE6}" type="sibTrans" cxnId="{B82FD8AB-530D-4077-87BC-A5D134D1C134}">
      <dgm:prSet/>
      <dgm:spPr/>
      <dgm:t>
        <a:bodyPr/>
        <a:lstStyle/>
        <a:p>
          <a:endParaRPr lang="en-US"/>
        </a:p>
      </dgm:t>
    </dgm:pt>
    <dgm:pt modelId="{DCBED6AD-2E05-4FE8-AF3B-E1A39128CCA3}">
      <dgm:prSet/>
      <dgm:spPr/>
      <dgm:t>
        <a:bodyPr/>
        <a:lstStyle/>
        <a:p>
          <a:r>
            <a:rPr lang="de-DE" dirty="0"/>
            <a:t>2. </a:t>
          </a:r>
          <a:r>
            <a:rPr lang="de-DE" dirty="0">
              <a:latin typeface="Meiryo"/>
            </a:rPr>
            <a:t>zeitlich</a:t>
          </a:r>
          <a:endParaRPr lang="en-US" dirty="0"/>
        </a:p>
      </dgm:t>
    </dgm:pt>
    <dgm:pt modelId="{B05C93A6-4F06-4319-A8FB-1AA4CE408B28}" type="parTrans" cxnId="{F39E3636-4341-40F3-AD53-ADAF6A34FFB5}">
      <dgm:prSet/>
      <dgm:spPr/>
      <dgm:t>
        <a:bodyPr/>
        <a:lstStyle/>
        <a:p>
          <a:endParaRPr lang="en-US"/>
        </a:p>
      </dgm:t>
    </dgm:pt>
    <dgm:pt modelId="{B18275F4-3445-4577-8B95-7FD06A6616D1}" type="sibTrans" cxnId="{F39E3636-4341-40F3-AD53-ADAF6A34FFB5}">
      <dgm:prSet/>
      <dgm:spPr/>
      <dgm:t>
        <a:bodyPr/>
        <a:lstStyle/>
        <a:p>
          <a:endParaRPr lang="en-US"/>
        </a:p>
      </dgm:t>
    </dgm:pt>
    <dgm:pt modelId="{97A54F31-D69C-4F5A-AAC7-629765B67B1E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 Deutschsprachiger Raum</a:t>
          </a:r>
        </a:p>
      </dgm:t>
    </dgm:pt>
    <dgm:pt modelId="{14426DF8-9FFE-4602-80DD-3FCFF7C44F0A}" type="parTrans" cxnId="{4F0E6427-8BA1-48C7-AA79-C67475AC2CCB}">
      <dgm:prSet/>
      <dgm:spPr/>
    </dgm:pt>
    <dgm:pt modelId="{69C05C5F-AD19-43D7-A580-40818F0E10C8}" type="sibTrans" cxnId="{4F0E6427-8BA1-48C7-AA79-C67475AC2CCB}">
      <dgm:prSet/>
      <dgm:spPr/>
      <dgm:t>
        <a:bodyPr/>
        <a:lstStyle/>
        <a:p>
          <a:endParaRPr lang="de-DE"/>
        </a:p>
      </dgm:t>
    </dgm:pt>
    <dgm:pt modelId="{A46D3AB5-9027-4867-9EE3-F288EFD734B5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Keine zeitliche Begrenzung, da Notwendigkeit für Baurohstoffe immer besteht und bestehen wird</a:t>
          </a:r>
        </a:p>
      </dgm:t>
    </dgm:pt>
    <dgm:pt modelId="{5F49C75B-6795-4A12-945E-A9AFC003ECE5}" type="parTrans" cxnId="{8072E5A8-F9C9-4B3B-99D5-490569BFEBCB}">
      <dgm:prSet/>
      <dgm:spPr/>
    </dgm:pt>
    <dgm:pt modelId="{331E8C93-2E99-4EA4-B705-243D69324232}" type="sibTrans" cxnId="{8072E5A8-F9C9-4B3B-99D5-490569BFEBCB}">
      <dgm:prSet/>
      <dgm:spPr/>
      <dgm:t>
        <a:bodyPr/>
        <a:lstStyle/>
        <a:p>
          <a:endParaRPr lang="de-DE"/>
        </a:p>
      </dgm:t>
    </dgm:pt>
    <dgm:pt modelId="{D642C38D-A1BF-40AF-92AE-D83388148349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Expansion in naher Zukunft denkbar</a:t>
          </a:r>
        </a:p>
      </dgm:t>
    </dgm:pt>
    <dgm:pt modelId="{AC954211-87EA-42A1-917F-94297BBE65E9}" type="parTrans" cxnId="{5985BABA-D058-420B-85D4-3DDD84474517}">
      <dgm:prSet/>
      <dgm:spPr/>
    </dgm:pt>
    <dgm:pt modelId="{62DFA999-C209-436E-B89C-BE0E5AF1C40D}" type="sibTrans" cxnId="{5985BABA-D058-420B-85D4-3DDD84474517}">
      <dgm:prSet/>
      <dgm:spPr/>
      <dgm:t>
        <a:bodyPr/>
        <a:lstStyle/>
        <a:p>
          <a:endParaRPr lang="de-DE"/>
        </a:p>
      </dgm:t>
    </dgm:pt>
    <dgm:pt modelId="{DA83B699-57B8-4689-AB5E-3FEFFD470CA7}">
      <dgm:prSet phldr="0"/>
      <dgm:spPr/>
      <dgm:t>
        <a:bodyPr/>
        <a:lstStyle/>
        <a:p>
          <a:endParaRPr lang="de-DE" dirty="0">
            <a:latin typeface="Meiryo"/>
          </a:endParaRPr>
        </a:p>
      </dgm:t>
    </dgm:pt>
    <dgm:pt modelId="{38EC0860-20C0-439F-B5A6-626BC76DE4B0}" type="parTrans" cxnId="{73D952A6-F318-46A3-B744-7D31E7FDBED9}">
      <dgm:prSet/>
      <dgm:spPr/>
    </dgm:pt>
    <dgm:pt modelId="{29A22E0F-02CA-4367-91E8-F0A616F1DCAA}" type="sibTrans" cxnId="{73D952A6-F318-46A3-B744-7D31E7FDBED9}">
      <dgm:prSet/>
      <dgm:spPr/>
      <dgm:t>
        <a:bodyPr/>
        <a:lstStyle/>
        <a:p>
          <a:endParaRPr lang="de-DE"/>
        </a:p>
      </dgm:t>
    </dgm:pt>
    <dgm:pt modelId="{0F26A9CD-FEF3-4787-82F1-6876692FC6F4}">
      <dgm:prSet phldr="0"/>
      <dgm:spPr/>
      <dgm:t>
        <a:bodyPr/>
        <a:lstStyle/>
        <a:p>
          <a:r>
            <a:rPr lang="de-DE" dirty="0"/>
            <a:t>3. Sachlich</a:t>
          </a:r>
          <a:endParaRPr lang="en-US" dirty="0"/>
        </a:p>
      </dgm:t>
    </dgm:pt>
    <dgm:pt modelId="{8DEDE0A1-E871-45BE-924A-FC648FAC98ED}" type="parTrans" cxnId="{432FB92D-0B82-42B2-96AE-0E04BEAF99CB}">
      <dgm:prSet/>
      <dgm:spPr/>
    </dgm:pt>
    <dgm:pt modelId="{E05B5687-5CFE-41C9-9E42-163A52821983}" type="sibTrans" cxnId="{432FB92D-0B82-42B2-96AE-0E04BEAF99CB}">
      <dgm:prSet/>
      <dgm:spPr/>
      <dgm:t>
        <a:bodyPr/>
        <a:lstStyle/>
        <a:p>
          <a:endParaRPr lang="de-DE"/>
        </a:p>
      </dgm:t>
    </dgm:pt>
    <dgm:pt modelId="{9325CD89-25B7-42DE-ACD8-F2CD184EE460}">
      <dgm:prSet phldr="0"/>
      <dgm:spPr/>
      <dgm:t>
        <a:bodyPr/>
        <a:lstStyle/>
        <a:p>
          <a:r>
            <a:rPr lang="de-DE" dirty="0"/>
            <a:t>Anwendungsgebiet von Spanplatten</a:t>
          </a:r>
          <a:endParaRPr lang="en-US" dirty="0"/>
        </a:p>
      </dgm:t>
    </dgm:pt>
    <dgm:pt modelId="{AD323885-15C8-490F-9BBF-BB418541E0D0}" type="parTrans" cxnId="{4EAE4909-C36F-4F85-B815-9A2492A09900}">
      <dgm:prSet/>
      <dgm:spPr/>
    </dgm:pt>
    <dgm:pt modelId="{AD8E208F-7981-449E-811A-A5A4FD41B373}" type="sibTrans" cxnId="{4EAE4909-C36F-4F85-B815-9A2492A09900}">
      <dgm:prSet/>
      <dgm:spPr/>
      <dgm:t>
        <a:bodyPr/>
        <a:lstStyle/>
        <a:p>
          <a:endParaRPr lang="de-DE"/>
        </a:p>
      </dgm:t>
    </dgm:pt>
    <dgm:pt modelId="{4947A722-1CDE-47B0-BE48-7FD2D3C0E3DC}">
      <dgm:prSet phldr="0"/>
      <dgm:spPr/>
      <dgm:t>
        <a:bodyPr/>
        <a:lstStyle/>
        <a:p>
          <a:r>
            <a:rPr lang="de-DE" dirty="0"/>
            <a:t>Möbelbau, Innenausbau</a:t>
          </a:r>
          <a:endParaRPr lang="en-US" dirty="0"/>
        </a:p>
      </dgm:t>
    </dgm:pt>
    <dgm:pt modelId="{15B87712-A248-4576-AEA5-2EA94F099604}" type="parTrans" cxnId="{8EEBA12A-87B6-42EE-8E4A-5934ABB6A7BC}">
      <dgm:prSet/>
      <dgm:spPr/>
    </dgm:pt>
    <dgm:pt modelId="{0FEF1A7F-7416-463D-9616-345C8F13FF57}" type="sibTrans" cxnId="{8EEBA12A-87B6-42EE-8E4A-5934ABB6A7BC}">
      <dgm:prSet/>
      <dgm:spPr/>
      <dgm:t>
        <a:bodyPr/>
        <a:lstStyle/>
        <a:p>
          <a:endParaRPr lang="de-DE"/>
        </a:p>
      </dgm:t>
    </dgm:pt>
    <dgm:pt modelId="{A9F30340-F367-40FB-AFB3-49743EBF5AFB}" type="pres">
      <dgm:prSet presAssocID="{E9ACAD2E-79CB-4628-A7FF-BBDFECBBBA15}" presName="Name0" presStyleCnt="0">
        <dgm:presLayoutVars>
          <dgm:dir/>
          <dgm:animLvl val="lvl"/>
          <dgm:resizeHandles val="exact"/>
        </dgm:presLayoutVars>
      </dgm:prSet>
      <dgm:spPr/>
    </dgm:pt>
    <dgm:pt modelId="{CC8EE23C-396A-40F9-8BAA-E01FF8FCFA08}" type="pres">
      <dgm:prSet presAssocID="{4C036793-24F7-46FE-86E6-463DB55040DC}" presName="composite" presStyleCnt="0"/>
      <dgm:spPr/>
    </dgm:pt>
    <dgm:pt modelId="{582B3E72-7F91-4345-BFDE-8067A980A563}" type="pres">
      <dgm:prSet presAssocID="{4C036793-24F7-46FE-86E6-463DB55040D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30DC4FE-9F8F-4CE6-AD46-27C558E6D8D1}" type="pres">
      <dgm:prSet presAssocID="{4C036793-24F7-46FE-86E6-463DB55040DC}" presName="desTx" presStyleLbl="alignAccFollowNode1" presStyleIdx="0" presStyleCnt="3">
        <dgm:presLayoutVars>
          <dgm:bulletEnabled val="1"/>
        </dgm:presLayoutVars>
      </dgm:prSet>
      <dgm:spPr/>
    </dgm:pt>
    <dgm:pt modelId="{E57559CF-1A3A-4C03-89E9-42F6F94226A4}" type="pres">
      <dgm:prSet presAssocID="{DB09AC68-D0C9-49E9-9E32-BD0371548CE6}" presName="space" presStyleCnt="0"/>
      <dgm:spPr/>
    </dgm:pt>
    <dgm:pt modelId="{EE5687AF-8808-4A46-AADF-7BC3E6A88DD8}" type="pres">
      <dgm:prSet presAssocID="{DCBED6AD-2E05-4FE8-AF3B-E1A39128CCA3}" presName="composite" presStyleCnt="0"/>
      <dgm:spPr/>
    </dgm:pt>
    <dgm:pt modelId="{13C61573-A5C9-4833-8524-62B9EE2516C0}" type="pres">
      <dgm:prSet presAssocID="{DCBED6AD-2E05-4FE8-AF3B-E1A39128CCA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686B7F2-E268-4B9A-B144-9C83B4B33271}" type="pres">
      <dgm:prSet presAssocID="{DCBED6AD-2E05-4FE8-AF3B-E1A39128CCA3}" presName="desTx" presStyleLbl="alignAccFollowNode1" presStyleIdx="1" presStyleCnt="3">
        <dgm:presLayoutVars>
          <dgm:bulletEnabled val="1"/>
        </dgm:presLayoutVars>
      </dgm:prSet>
      <dgm:spPr/>
    </dgm:pt>
    <dgm:pt modelId="{C1DE3907-7E3F-492B-BBA3-08ED621C140C}" type="pres">
      <dgm:prSet presAssocID="{B18275F4-3445-4577-8B95-7FD06A6616D1}" presName="space" presStyleCnt="0"/>
      <dgm:spPr/>
    </dgm:pt>
    <dgm:pt modelId="{1B10054A-0B8F-4940-9CBD-B97183F8002F}" type="pres">
      <dgm:prSet presAssocID="{0F26A9CD-FEF3-4787-82F1-6876692FC6F4}" presName="composite" presStyleCnt="0"/>
      <dgm:spPr/>
    </dgm:pt>
    <dgm:pt modelId="{E061DDA9-EF73-4F19-B316-78B31A5D0899}" type="pres">
      <dgm:prSet presAssocID="{0F26A9CD-FEF3-4787-82F1-6876692FC6F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8C35698-B41F-44E1-AC26-2282CAC0A55C}" type="pres">
      <dgm:prSet presAssocID="{0F26A9CD-FEF3-4787-82F1-6876692FC6F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EAE4909-C36F-4F85-B815-9A2492A09900}" srcId="{0F26A9CD-FEF3-4787-82F1-6876692FC6F4}" destId="{9325CD89-25B7-42DE-ACD8-F2CD184EE460}" srcOrd="0" destOrd="0" parTransId="{AD323885-15C8-490F-9BBF-BB418541E0D0}" sibTransId="{AD8E208F-7981-449E-811A-A5A4FD41B373}"/>
    <dgm:cxn modelId="{DD3AEC18-4673-4732-A550-E641C3438227}" type="presOf" srcId="{DCBED6AD-2E05-4FE8-AF3B-E1A39128CCA3}" destId="{13C61573-A5C9-4833-8524-62B9EE2516C0}" srcOrd="0" destOrd="0" presId="urn:microsoft.com/office/officeart/2005/8/layout/hList1"/>
    <dgm:cxn modelId="{4F0E6427-8BA1-48C7-AA79-C67475AC2CCB}" srcId="{4C036793-24F7-46FE-86E6-463DB55040DC}" destId="{97A54F31-D69C-4F5A-AAC7-629765B67B1E}" srcOrd="0" destOrd="0" parTransId="{14426DF8-9FFE-4602-80DD-3FCFF7C44F0A}" sibTransId="{69C05C5F-AD19-43D7-A580-40818F0E10C8}"/>
    <dgm:cxn modelId="{8EEBA12A-87B6-42EE-8E4A-5934ABB6A7BC}" srcId="{0F26A9CD-FEF3-4787-82F1-6876692FC6F4}" destId="{4947A722-1CDE-47B0-BE48-7FD2D3C0E3DC}" srcOrd="1" destOrd="0" parTransId="{15B87712-A248-4576-AEA5-2EA94F099604}" sibTransId="{0FEF1A7F-7416-463D-9616-345C8F13FF57}"/>
    <dgm:cxn modelId="{432FB92D-0B82-42B2-96AE-0E04BEAF99CB}" srcId="{E9ACAD2E-79CB-4628-A7FF-BBDFECBBBA15}" destId="{0F26A9CD-FEF3-4787-82F1-6876692FC6F4}" srcOrd="2" destOrd="0" parTransId="{8DEDE0A1-E871-45BE-924A-FC648FAC98ED}" sibTransId="{E05B5687-5CFE-41C9-9E42-163A52821983}"/>
    <dgm:cxn modelId="{C2EB3E31-32E9-4AE0-A50C-62FF4A3F307F}" type="presOf" srcId="{DA83B699-57B8-4689-AB5E-3FEFFD470CA7}" destId="{28C35698-B41F-44E1-AC26-2282CAC0A55C}" srcOrd="0" destOrd="2" presId="urn:microsoft.com/office/officeart/2005/8/layout/hList1"/>
    <dgm:cxn modelId="{F39E3636-4341-40F3-AD53-ADAF6A34FFB5}" srcId="{E9ACAD2E-79CB-4628-A7FF-BBDFECBBBA15}" destId="{DCBED6AD-2E05-4FE8-AF3B-E1A39128CCA3}" srcOrd="1" destOrd="0" parTransId="{B05C93A6-4F06-4319-A8FB-1AA4CE408B28}" sibTransId="{B18275F4-3445-4577-8B95-7FD06A6616D1}"/>
    <dgm:cxn modelId="{90D1F55B-4A80-449C-B3B9-7C78D674DEF9}" type="presOf" srcId="{9325CD89-25B7-42DE-ACD8-F2CD184EE460}" destId="{28C35698-B41F-44E1-AC26-2282CAC0A55C}" srcOrd="0" destOrd="0" presId="urn:microsoft.com/office/officeart/2005/8/layout/hList1"/>
    <dgm:cxn modelId="{BFBC575F-9B53-4E43-AFCB-5DD65DCA96A5}" type="presOf" srcId="{A46D3AB5-9027-4867-9EE3-F288EFD734B5}" destId="{E686B7F2-E268-4B9A-B144-9C83B4B33271}" srcOrd="0" destOrd="0" presId="urn:microsoft.com/office/officeart/2005/8/layout/hList1"/>
    <dgm:cxn modelId="{6ADFE650-69DD-4526-8E17-55EA96A94F55}" type="presOf" srcId="{0F26A9CD-FEF3-4787-82F1-6876692FC6F4}" destId="{E061DDA9-EF73-4F19-B316-78B31A5D0899}" srcOrd="0" destOrd="0" presId="urn:microsoft.com/office/officeart/2005/8/layout/hList1"/>
    <dgm:cxn modelId="{89237954-2DD1-4939-8E9E-C59E70742DF4}" type="presOf" srcId="{97A54F31-D69C-4F5A-AAC7-629765B67B1E}" destId="{D30DC4FE-9F8F-4CE6-AD46-27C558E6D8D1}" srcOrd="0" destOrd="0" presId="urn:microsoft.com/office/officeart/2005/8/layout/hList1"/>
    <dgm:cxn modelId="{E62AD579-55D8-4256-96F0-435AC842A7AC}" type="presOf" srcId="{4947A722-1CDE-47B0-BE48-7FD2D3C0E3DC}" destId="{28C35698-B41F-44E1-AC26-2282CAC0A55C}" srcOrd="0" destOrd="1" presId="urn:microsoft.com/office/officeart/2005/8/layout/hList1"/>
    <dgm:cxn modelId="{85E2DF7D-1B26-432A-B0F7-66A185C75AA1}" type="presOf" srcId="{E9ACAD2E-79CB-4628-A7FF-BBDFECBBBA15}" destId="{A9F30340-F367-40FB-AFB3-49743EBF5AFB}" srcOrd="0" destOrd="0" presId="urn:microsoft.com/office/officeart/2005/8/layout/hList1"/>
    <dgm:cxn modelId="{8B45D59B-E398-45DA-8C51-2D649262C0DE}" type="presOf" srcId="{4C036793-24F7-46FE-86E6-463DB55040DC}" destId="{582B3E72-7F91-4345-BFDE-8067A980A563}" srcOrd="0" destOrd="0" presId="urn:microsoft.com/office/officeart/2005/8/layout/hList1"/>
    <dgm:cxn modelId="{73D952A6-F318-46A3-B744-7D31E7FDBED9}" srcId="{0F26A9CD-FEF3-4787-82F1-6876692FC6F4}" destId="{DA83B699-57B8-4689-AB5E-3FEFFD470CA7}" srcOrd="2" destOrd="0" parTransId="{38EC0860-20C0-439F-B5A6-626BC76DE4B0}" sibTransId="{29A22E0F-02CA-4367-91E8-F0A616F1DCAA}"/>
    <dgm:cxn modelId="{8072E5A8-F9C9-4B3B-99D5-490569BFEBCB}" srcId="{DCBED6AD-2E05-4FE8-AF3B-E1A39128CCA3}" destId="{A46D3AB5-9027-4867-9EE3-F288EFD734B5}" srcOrd="0" destOrd="0" parTransId="{5F49C75B-6795-4A12-945E-A9AFC003ECE5}" sibTransId="{331E8C93-2E99-4EA4-B705-243D69324232}"/>
    <dgm:cxn modelId="{B82FD8AB-530D-4077-87BC-A5D134D1C134}" srcId="{E9ACAD2E-79CB-4628-A7FF-BBDFECBBBA15}" destId="{4C036793-24F7-46FE-86E6-463DB55040DC}" srcOrd="0" destOrd="0" parTransId="{28088B39-AED7-4848-A7A2-F94F1149299A}" sibTransId="{DB09AC68-D0C9-49E9-9E32-BD0371548CE6}"/>
    <dgm:cxn modelId="{5985BABA-D058-420B-85D4-3DDD84474517}" srcId="{4C036793-24F7-46FE-86E6-463DB55040DC}" destId="{D642C38D-A1BF-40AF-92AE-D83388148349}" srcOrd="1" destOrd="0" parTransId="{AC954211-87EA-42A1-917F-94297BBE65E9}" sibTransId="{62DFA999-C209-436E-B89C-BE0E5AF1C40D}"/>
    <dgm:cxn modelId="{52DCAFF1-F93E-4ECB-826E-EF4DE5AFAD73}" type="presOf" srcId="{D642C38D-A1BF-40AF-92AE-D83388148349}" destId="{D30DC4FE-9F8F-4CE6-AD46-27C558E6D8D1}" srcOrd="0" destOrd="1" presId="urn:microsoft.com/office/officeart/2005/8/layout/hList1"/>
    <dgm:cxn modelId="{D410018A-3B96-4D60-9B34-8496F46795F0}" type="presParOf" srcId="{A9F30340-F367-40FB-AFB3-49743EBF5AFB}" destId="{CC8EE23C-396A-40F9-8BAA-E01FF8FCFA08}" srcOrd="0" destOrd="0" presId="urn:microsoft.com/office/officeart/2005/8/layout/hList1"/>
    <dgm:cxn modelId="{EDA4E950-8EC4-4745-8773-FA54CDD96088}" type="presParOf" srcId="{CC8EE23C-396A-40F9-8BAA-E01FF8FCFA08}" destId="{582B3E72-7F91-4345-BFDE-8067A980A563}" srcOrd="0" destOrd="0" presId="urn:microsoft.com/office/officeart/2005/8/layout/hList1"/>
    <dgm:cxn modelId="{FCDBE20E-EA49-4771-A7F2-7F26045D8EF7}" type="presParOf" srcId="{CC8EE23C-396A-40F9-8BAA-E01FF8FCFA08}" destId="{D30DC4FE-9F8F-4CE6-AD46-27C558E6D8D1}" srcOrd="1" destOrd="0" presId="urn:microsoft.com/office/officeart/2005/8/layout/hList1"/>
    <dgm:cxn modelId="{E2444F2E-84EA-41D0-AD04-A16DDFC19DA3}" type="presParOf" srcId="{A9F30340-F367-40FB-AFB3-49743EBF5AFB}" destId="{E57559CF-1A3A-4C03-89E9-42F6F94226A4}" srcOrd="1" destOrd="0" presId="urn:microsoft.com/office/officeart/2005/8/layout/hList1"/>
    <dgm:cxn modelId="{E16F2AB6-8224-4DC1-8201-0F274D8C6C50}" type="presParOf" srcId="{A9F30340-F367-40FB-AFB3-49743EBF5AFB}" destId="{EE5687AF-8808-4A46-AADF-7BC3E6A88DD8}" srcOrd="2" destOrd="0" presId="urn:microsoft.com/office/officeart/2005/8/layout/hList1"/>
    <dgm:cxn modelId="{F8C93F2A-C085-4DEA-8EA2-935D5AEE1546}" type="presParOf" srcId="{EE5687AF-8808-4A46-AADF-7BC3E6A88DD8}" destId="{13C61573-A5C9-4833-8524-62B9EE2516C0}" srcOrd="0" destOrd="0" presId="urn:microsoft.com/office/officeart/2005/8/layout/hList1"/>
    <dgm:cxn modelId="{E0E93E30-98D6-4EF8-9B21-38816F8A1EF8}" type="presParOf" srcId="{EE5687AF-8808-4A46-AADF-7BC3E6A88DD8}" destId="{E686B7F2-E268-4B9A-B144-9C83B4B33271}" srcOrd="1" destOrd="0" presId="urn:microsoft.com/office/officeart/2005/8/layout/hList1"/>
    <dgm:cxn modelId="{C6DEB980-58B8-4389-B923-BF4F72CBC911}" type="presParOf" srcId="{A9F30340-F367-40FB-AFB3-49743EBF5AFB}" destId="{C1DE3907-7E3F-492B-BBA3-08ED621C140C}" srcOrd="3" destOrd="0" presId="urn:microsoft.com/office/officeart/2005/8/layout/hList1"/>
    <dgm:cxn modelId="{4F777603-CC7D-4B20-AA5E-715F6A31857B}" type="presParOf" srcId="{A9F30340-F367-40FB-AFB3-49743EBF5AFB}" destId="{1B10054A-0B8F-4940-9CBD-B97183F8002F}" srcOrd="4" destOrd="0" presId="urn:microsoft.com/office/officeart/2005/8/layout/hList1"/>
    <dgm:cxn modelId="{B7E9087F-89B3-4FC0-B268-6A55508D0415}" type="presParOf" srcId="{1B10054A-0B8F-4940-9CBD-B97183F8002F}" destId="{E061DDA9-EF73-4F19-B316-78B31A5D0899}" srcOrd="0" destOrd="0" presId="urn:microsoft.com/office/officeart/2005/8/layout/hList1"/>
    <dgm:cxn modelId="{A0E8397F-0ECF-4E51-8824-B19F3B447B7D}" type="presParOf" srcId="{1B10054A-0B8F-4940-9CBD-B97183F8002F}" destId="{28C35698-B41F-44E1-AC26-2282CAC0A5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D92D3-335E-4147-AC92-8226068D936F}">
      <dsp:nvSpPr>
        <dsp:cNvPr id="0" name=""/>
        <dsp:cNvSpPr/>
      </dsp:nvSpPr>
      <dsp:spPr>
        <a:xfrm>
          <a:off x="0" y="377715"/>
          <a:ext cx="5076826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354076" rIns="39401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latin typeface="Meiryo"/>
            </a:rPr>
            <a:t> Krieg macht Import in allen Bereichen (Holz schwieriger)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latin typeface="Meiryo"/>
            </a:rPr>
            <a:t>Energieeffizienz ist gesetzlich vorgeschrieben</a:t>
          </a:r>
        </a:p>
      </dsp:txBody>
      <dsp:txXfrm>
        <a:off x="0" y="377715"/>
        <a:ext cx="5076826" cy="2088450"/>
      </dsp:txXfrm>
    </dsp:sp>
    <dsp:sp modelId="{8810DDC4-5481-4CE6-9C60-A3669D884BB7}">
      <dsp:nvSpPr>
        <dsp:cNvPr id="0" name=""/>
        <dsp:cNvSpPr/>
      </dsp:nvSpPr>
      <dsp:spPr>
        <a:xfrm>
          <a:off x="253841" y="126795"/>
          <a:ext cx="355377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1. Politisch </a:t>
          </a:r>
          <a:endParaRPr lang="en-US" sz="1700" kern="1200" dirty="0"/>
        </a:p>
      </dsp:txBody>
      <dsp:txXfrm>
        <a:off x="278339" y="151293"/>
        <a:ext cx="3504782" cy="452844"/>
      </dsp:txXfrm>
    </dsp:sp>
    <dsp:sp modelId="{0A2A53A0-DAFA-4143-9451-6A755EDA2D13}">
      <dsp:nvSpPr>
        <dsp:cNvPr id="0" name=""/>
        <dsp:cNvSpPr/>
      </dsp:nvSpPr>
      <dsp:spPr>
        <a:xfrm>
          <a:off x="0" y="2808885"/>
          <a:ext cx="5076826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354076" rIns="39401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latin typeface="Meiryo"/>
            </a:rPr>
            <a:t>Hohe Holzpreise aufgrund mangelndem Imports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latin typeface="Meiryo"/>
            </a:rPr>
            <a:t>Mais auf knapp einem Viertel der Ackerflächen (Deutschland)</a:t>
          </a:r>
        </a:p>
      </dsp:txBody>
      <dsp:txXfrm>
        <a:off x="0" y="2808885"/>
        <a:ext cx="5076826" cy="2088450"/>
      </dsp:txXfrm>
    </dsp:sp>
    <dsp:sp modelId="{CEFD7030-D88D-427F-BDCF-C214814C3706}">
      <dsp:nvSpPr>
        <dsp:cNvPr id="0" name=""/>
        <dsp:cNvSpPr/>
      </dsp:nvSpPr>
      <dsp:spPr>
        <a:xfrm>
          <a:off x="253841" y="2557965"/>
          <a:ext cx="3553778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2. Ökonomisch</a:t>
          </a:r>
          <a:endParaRPr lang="en-US" sz="1700" kern="1200" dirty="0"/>
        </a:p>
      </dsp:txBody>
      <dsp:txXfrm>
        <a:off x="278339" y="2582463"/>
        <a:ext cx="350478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94BB2-A2FC-4C42-9A28-999CF47F310F}">
      <dsp:nvSpPr>
        <dsp:cNvPr id="0" name=""/>
        <dsp:cNvSpPr/>
      </dsp:nvSpPr>
      <dsp:spPr>
        <a:xfrm>
          <a:off x="0" y="489315"/>
          <a:ext cx="5076826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416560" rIns="39401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>
              <a:latin typeface="Meiryo"/>
            </a:rPr>
            <a:t>Dämmung immer wichtiger aufgrund hoher Preise</a:t>
          </a:r>
          <a:endParaRPr lang="de-DE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>
              <a:latin typeface="Meiryo"/>
            </a:rPr>
            <a:t>Ressourcenschonung als großes Thema in der Gesellschaft</a:t>
          </a:r>
        </a:p>
      </dsp:txBody>
      <dsp:txXfrm>
        <a:off x="0" y="489315"/>
        <a:ext cx="5076826" cy="2457000"/>
      </dsp:txXfrm>
    </dsp:sp>
    <dsp:sp modelId="{4128F5F3-A1B8-46BC-AB73-F870AC0F4AA7}">
      <dsp:nvSpPr>
        <dsp:cNvPr id="0" name=""/>
        <dsp:cNvSpPr/>
      </dsp:nvSpPr>
      <dsp:spPr>
        <a:xfrm>
          <a:off x="253841" y="194115"/>
          <a:ext cx="3553778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3. Soziokulturell</a:t>
          </a:r>
          <a:endParaRPr lang="en-US" sz="2000" kern="1200" dirty="0"/>
        </a:p>
      </dsp:txBody>
      <dsp:txXfrm>
        <a:off x="282662" y="222936"/>
        <a:ext cx="3496136" cy="532758"/>
      </dsp:txXfrm>
    </dsp:sp>
    <dsp:sp modelId="{635C1C4C-32D8-47B9-97ED-DE7461918B11}">
      <dsp:nvSpPr>
        <dsp:cNvPr id="0" name=""/>
        <dsp:cNvSpPr/>
      </dsp:nvSpPr>
      <dsp:spPr>
        <a:xfrm>
          <a:off x="0" y="3349515"/>
          <a:ext cx="5076826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94690"/>
              <a:satOff val="-49527"/>
              <a:lumOff val="-1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416560" rIns="39401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Meiryo"/>
            </a:rPr>
            <a:t> </a:t>
          </a:r>
          <a:r>
            <a:rPr lang="en-US" sz="2000" kern="1200" dirty="0" err="1">
              <a:latin typeface="Meiryo"/>
            </a:rPr>
            <a:t>Herkömmliche</a:t>
          </a:r>
          <a:r>
            <a:rPr lang="en-US" sz="2000" kern="1200" dirty="0">
              <a:latin typeface="Meiryo"/>
            </a:rPr>
            <a:t> </a:t>
          </a:r>
          <a:r>
            <a:rPr lang="en-US" sz="2000" kern="1200" dirty="0" err="1">
              <a:latin typeface="Meiryo"/>
            </a:rPr>
            <a:t>Spanplatten</a:t>
          </a:r>
          <a:r>
            <a:rPr lang="en-US" sz="2000" kern="1200" dirty="0">
              <a:latin typeface="Meiryo"/>
            </a:rPr>
            <a:t> </a:t>
          </a:r>
          <a:r>
            <a:rPr lang="en-US" sz="2000" kern="1200" dirty="0" err="1">
              <a:latin typeface="Meiryo"/>
            </a:rPr>
            <a:t>als</a:t>
          </a:r>
          <a:r>
            <a:rPr lang="en-US" sz="2000" kern="1200" dirty="0">
              <a:latin typeface="Meiryo"/>
            </a:rPr>
            <a:t> state-of-the-art</a:t>
          </a:r>
          <a:endParaRPr lang="en-US" sz="2000" kern="1200" dirty="0"/>
        </a:p>
      </dsp:txBody>
      <dsp:txXfrm>
        <a:off x="0" y="3349515"/>
        <a:ext cx="5076826" cy="1480500"/>
      </dsp:txXfrm>
    </dsp:sp>
    <dsp:sp modelId="{967E6AEB-D885-476B-9AB6-CDF8F1D82598}">
      <dsp:nvSpPr>
        <dsp:cNvPr id="0" name=""/>
        <dsp:cNvSpPr/>
      </dsp:nvSpPr>
      <dsp:spPr>
        <a:xfrm>
          <a:off x="253841" y="3054315"/>
          <a:ext cx="3553778" cy="590400"/>
        </a:xfrm>
        <a:prstGeom prst="roundRect">
          <a:avLst/>
        </a:prstGeom>
        <a:solidFill>
          <a:schemeClr val="accent4">
            <a:hueOff val="-694690"/>
            <a:satOff val="-49527"/>
            <a:lumOff val="-1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4. </a:t>
          </a:r>
          <a:r>
            <a:rPr lang="de-DE" sz="2000" kern="1200" dirty="0" err="1"/>
            <a:t>Technlogisch</a:t>
          </a:r>
          <a:endParaRPr lang="en-US" sz="2000" kern="1200" dirty="0" err="1"/>
        </a:p>
      </dsp:txBody>
      <dsp:txXfrm>
        <a:off x="282662" y="3083136"/>
        <a:ext cx="3496136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B3E72-7F91-4345-BFDE-8067A980A563}">
      <dsp:nvSpPr>
        <dsp:cNvPr id="0" name=""/>
        <dsp:cNvSpPr/>
      </dsp:nvSpPr>
      <dsp:spPr>
        <a:xfrm>
          <a:off x="2740" y="4897"/>
          <a:ext cx="2671911" cy="569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1. </a:t>
          </a:r>
          <a:r>
            <a:rPr lang="de-DE" sz="1800" kern="1200" dirty="0">
              <a:latin typeface="Meiryo"/>
            </a:rPr>
            <a:t>räumlich</a:t>
          </a:r>
          <a:endParaRPr lang="en-US" sz="1800" kern="1200" dirty="0"/>
        </a:p>
      </dsp:txBody>
      <dsp:txXfrm>
        <a:off x="2740" y="4897"/>
        <a:ext cx="2671911" cy="569996"/>
      </dsp:txXfrm>
    </dsp:sp>
    <dsp:sp modelId="{D30DC4FE-9F8F-4CE6-AD46-27C558E6D8D1}">
      <dsp:nvSpPr>
        <dsp:cNvPr id="0" name=""/>
        <dsp:cNvSpPr/>
      </dsp:nvSpPr>
      <dsp:spPr>
        <a:xfrm>
          <a:off x="2740" y="574893"/>
          <a:ext cx="2671911" cy="27098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Meiryo"/>
            </a:rPr>
            <a:t> Deutschsprachiger Raum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Meiryo"/>
            </a:rPr>
            <a:t>Expansion in naher Zukunft denkbar</a:t>
          </a:r>
        </a:p>
      </dsp:txBody>
      <dsp:txXfrm>
        <a:off x="2740" y="574893"/>
        <a:ext cx="2671911" cy="2709829"/>
      </dsp:txXfrm>
    </dsp:sp>
    <dsp:sp modelId="{13C61573-A5C9-4833-8524-62B9EE2516C0}">
      <dsp:nvSpPr>
        <dsp:cNvPr id="0" name=""/>
        <dsp:cNvSpPr/>
      </dsp:nvSpPr>
      <dsp:spPr>
        <a:xfrm>
          <a:off x="3048719" y="4897"/>
          <a:ext cx="2671911" cy="569996"/>
        </a:xfrm>
        <a:prstGeom prst="rect">
          <a:avLst/>
        </a:prstGeom>
        <a:solidFill>
          <a:schemeClr val="accent5">
            <a:hueOff val="-949971"/>
            <a:satOff val="1533"/>
            <a:lumOff val="-3726"/>
            <a:alphaOff val="0"/>
          </a:schemeClr>
        </a:solidFill>
        <a:ln w="12700" cap="flat" cmpd="sng" algn="ctr">
          <a:solidFill>
            <a:schemeClr val="accent5">
              <a:hueOff val="-949971"/>
              <a:satOff val="1533"/>
              <a:lumOff val="-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2. </a:t>
          </a:r>
          <a:r>
            <a:rPr lang="de-DE" sz="1800" kern="1200" dirty="0">
              <a:latin typeface="Meiryo"/>
            </a:rPr>
            <a:t>zeitlich</a:t>
          </a:r>
          <a:endParaRPr lang="en-US" sz="1800" kern="1200" dirty="0"/>
        </a:p>
      </dsp:txBody>
      <dsp:txXfrm>
        <a:off x="3048719" y="4897"/>
        <a:ext cx="2671911" cy="569996"/>
      </dsp:txXfrm>
    </dsp:sp>
    <dsp:sp modelId="{E686B7F2-E268-4B9A-B144-9C83B4B33271}">
      <dsp:nvSpPr>
        <dsp:cNvPr id="0" name=""/>
        <dsp:cNvSpPr/>
      </dsp:nvSpPr>
      <dsp:spPr>
        <a:xfrm>
          <a:off x="3048719" y="574893"/>
          <a:ext cx="2671911" cy="2709829"/>
        </a:xfrm>
        <a:prstGeom prst="rect">
          <a:avLst/>
        </a:prstGeom>
        <a:solidFill>
          <a:schemeClr val="accent5">
            <a:tint val="40000"/>
            <a:alpha val="90000"/>
            <a:hueOff val="-882854"/>
            <a:satOff val="-730"/>
            <a:lumOff val="-7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82854"/>
              <a:satOff val="-730"/>
              <a:lumOff val="-7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latin typeface="Meiryo"/>
            </a:rPr>
            <a:t>Keine zeitliche Begrenzung, da Notwendigkeit für Baurohstoffe immer besteht und bestehen wird</a:t>
          </a:r>
        </a:p>
      </dsp:txBody>
      <dsp:txXfrm>
        <a:off x="3048719" y="574893"/>
        <a:ext cx="2671911" cy="2709829"/>
      </dsp:txXfrm>
    </dsp:sp>
    <dsp:sp modelId="{E061DDA9-EF73-4F19-B316-78B31A5D0899}">
      <dsp:nvSpPr>
        <dsp:cNvPr id="0" name=""/>
        <dsp:cNvSpPr/>
      </dsp:nvSpPr>
      <dsp:spPr>
        <a:xfrm>
          <a:off x="6094698" y="4897"/>
          <a:ext cx="2671911" cy="569996"/>
        </a:xfrm>
        <a:prstGeom prst="rect">
          <a:avLst/>
        </a:prstGeom>
        <a:solidFill>
          <a:schemeClr val="accent5">
            <a:hueOff val="-1899943"/>
            <a:satOff val="3065"/>
            <a:lumOff val="-7451"/>
            <a:alphaOff val="0"/>
          </a:schemeClr>
        </a:solidFill>
        <a:ln w="12700" cap="flat" cmpd="sng" algn="ctr">
          <a:solidFill>
            <a:schemeClr val="accent5">
              <a:hueOff val="-1899943"/>
              <a:satOff val="3065"/>
              <a:lumOff val="-7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3. Sachlich</a:t>
          </a:r>
          <a:endParaRPr lang="en-US" sz="1800" kern="1200" dirty="0"/>
        </a:p>
      </dsp:txBody>
      <dsp:txXfrm>
        <a:off x="6094698" y="4897"/>
        <a:ext cx="2671911" cy="569996"/>
      </dsp:txXfrm>
    </dsp:sp>
    <dsp:sp modelId="{28C35698-B41F-44E1-AC26-2282CAC0A55C}">
      <dsp:nvSpPr>
        <dsp:cNvPr id="0" name=""/>
        <dsp:cNvSpPr/>
      </dsp:nvSpPr>
      <dsp:spPr>
        <a:xfrm>
          <a:off x="6094698" y="574893"/>
          <a:ext cx="2671911" cy="2709829"/>
        </a:xfrm>
        <a:prstGeom prst="rect">
          <a:avLst/>
        </a:prstGeom>
        <a:solidFill>
          <a:schemeClr val="accent5">
            <a:tint val="40000"/>
            <a:alpha val="90000"/>
            <a:hueOff val="-1765708"/>
            <a:satOff val="-1460"/>
            <a:lumOff val="-14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65708"/>
              <a:satOff val="-1460"/>
              <a:lumOff val="-14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Anwendungsgebiet von Spanplatten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Möbelbau, Innenausbau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>
            <a:latin typeface="Meiryo"/>
          </a:endParaRPr>
        </a:p>
      </dsp:txBody>
      <dsp:txXfrm>
        <a:off x="6094698" y="574893"/>
        <a:ext cx="2671911" cy="2709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7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5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9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01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0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3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3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3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tail.de/de/de_de/nicht-knabbern-mit-popcorn-daemmen-32271" TargetMode="External"/><Relationship Id="rId2" Type="http://schemas.openxmlformats.org/officeDocument/2006/relationships/hyperlink" Target="https://www.cleanpng.com/png-lightweight-computer-icons-symbol-2389137/download-png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varea.de/trendblog/welche-vorteile-hat-die-furnierte-spanplatte-mdf-platte-gegenueber-massivholz/" TargetMode="External"/><Relationship Id="rId5" Type="http://schemas.openxmlformats.org/officeDocument/2006/relationships/hyperlink" Target="https://www.holzland-stoellger.de/bauen/platten/dekor-und-spanplatten/" TargetMode="External"/><Relationship Id="rId4" Type="http://schemas.openxmlformats.org/officeDocument/2006/relationships/hyperlink" Target="https://www.wuv.de/Archiv/Baumarkt-N%C3%A4he-sticht-Mar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35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80197" y="52874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de-DE" sz="4500" dirty="0"/>
              <a:t>Marketingmanagement und Technologiemarketing </a:t>
            </a:r>
            <a:endParaRPr lang="de-DE" sz="4500" dirty="0">
              <a:ea typeface="Meiryo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08822" y="3178213"/>
            <a:ext cx="6953250" cy="8623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2000" dirty="0">
                <a:ea typeface="Meiryo"/>
              </a:rPr>
              <a:t>Teil 2</a:t>
            </a:r>
          </a:p>
          <a:p>
            <a:pPr algn="ctr">
              <a:lnSpc>
                <a:spcPct val="120000"/>
              </a:lnSpc>
            </a:pPr>
            <a:r>
              <a:rPr lang="de-DE" sz="2000" dirty="0">
                <a:ea typeface="Meiryo"/>
              </a:rPr>
              <a:t>Fallbeispiel 5: Hersteller eines leichten und hochfesten Verbundwerkstoffs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B2B27-8BCA-5703-7877-AC9604640800}"/>
              </a:ext>
            </a:extLst>
          </p:cNvPr>
          <p:cNvSpPr txBox="1"/>
          <p:nvPr/>
        </p:nvSpPr>
        <p:spPr>
          <a:xfrm>
            <a:off x="3168316" y="4942973"/>
            <a:ext cx="54442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Meiryo"/>
              </a:rPr>
              <a:t>Gruppenmitglieder: </a:t>
            </a:r>
            <a:endParaRPr lang="de-DE" dirty="0" err="1">
              <a:ea typeface="Meiryo"/>
            </a:endParaRPr>
          </a:p>
          <a:p>
            <a:pPr algn="ctr"/>
            <a:r>
              <a:rPr lang="de-DE" dirty="0">
                <a:ea typeface="Meiryo"/>
              </a:rPr>
              <a:t>Göran Hegenberg, Marius Huke, </a:t>
            </a:r>
            <a:endParaRPr lang="de-DE">
              <a:ea typeface="Meiryo"/>
            </a:endParaRPr>
          </a:p>
          <a:p>
            <a:pPr algn="ctr"/>
            <a:r>
              <a:rPr lang="de-DE" dirty="0">
                <a:ea typeface="Meiryo"/>
              </a:rPr>
              <a:t>Maximilian Ostrowski, Ron Rödel, </a:t>
            </a:r>
          </a:p>
          <a:p>
            <a:pPr algn="ctr"/>
            <a:r>
              <a:rPr lang="de-DE" dirty="0">
                <a:ea typeface="Meiryo"/>
              </a:rPr>
              <a:t>Dominic Pascal </a:t>
            </a:r>
            <a:r>
              <a:rPr lang="de-DE" dirty="0" err="1">
                <a:ea typeface="Meiryo"/>
              </a:rPr>
              <a:t>Lischtschuk</a:t>
            </a:r>
            <a:endParaRPr lang="de-DE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8340" y="1105232"/>
            <a:ext cx="3013545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Agenda 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35316" y="1105232"/>
            <a:ext cx="6138824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indent="-457200">
              <a:lnSpc>
                <a:spcPct val="140000"/>
              </a:lnSpc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Unternehmensvorstellung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Globale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Umfeldanalyse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Marktabgrenzung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Zielgruppen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Kundennutzen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Wettbewerbssituation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405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9504" y="2659715"/>
            <a:ext cx="5254808" cy="991259"/>
          </a:xfrm>
        </p:spPr>
        <p:txBody>
          <a:bodyPr anchor="b">
            <a:normAutofit fontScale="90000"/>
          </a:bodyPr>
          <a:lstStyle/>
          <a:p>
            <a:r>
              <a:rPr lang="de-DE" dirty="0" err="1"/>
              <a:t>Stablelight</a:t>
            </a:r>
            <a:endParaRPr lang="de-DE" dirty="0" err="1">
              <a:ea typeface="Meiryo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0134" y="3681053"/>
            <a:ext cx="4778168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"federleichte Stabilität"</a:t>
            </a:r>
          </a:p>
        </p:txBody>
      </p:sp>
      <p:sp>
        <p:nvSpPr>
          <p:cNvPr id="18" name="Freeform: Shape 21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CF29D9CA-B2ED-CFF6-556B-8BD809EE8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55" b="28024"/>
          <a:stretch/>
        </p:blipFill>
        <p:spPr>
          <a:xfrm>
            <a:off x="7684880" y="601579"/>
            <a:ext cx="4330533" cy="313304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10E33D9-FAB7-7EA1-CF69-E143F0586B6B}"/>
              </a:ext>
            </a:extLst>
          </p:cNvPr>
          <p:cNvSpPr txBox="1"/>
          <p:nvPr/>
        </p:nvSpPr>
        <p:spPr>
          <a:xfrm>
            <a:off x="8833184" y="3589420"/>
            <a:ext cx="2035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>
                <a:solidFill>
                  <a:srgbClr val="FF8400"/>
                </a:solidFill>
                <a:ea typeface="Meiryo"/>
              </a:rPr>
              <a:t>Compolight</a:t>
            </a:r>
            <a:r>
              <a:rPr lang="de-DE" sz="2400" dirty="0">
                <a:ea typeface="Meiryo"/>
              </a:rPr>
              <a:t> 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6A58A0-7CC4-3F2B-1AE6-636D7A0BE4B4}"/>
              </a:ext>
            </a:extLst>
          </p:cNvPr>
          <p:cNvSpPr txBox="1"/>
          <p:nvPr/>
        </p:nvSpPr>
        <p:spPr>
          <a:xfrm>
            <a:off x="300788" y="601579"/>
            <a:ext cx="63872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 dirty="0">
                <a:ea typeface="Meiryo"/>
              </a:rPr>
              <a:t>1. Unternehmensvorstellung</a:t>
            </a:r>
            <a:endParaRPr lang="de-DE" sz="3200" b="1">
              <a:ea typeface="Meiryo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EF63A6-9BB9-70AA-2B4A-544C0DF8D62F}"/>
              </a:ext>
            </a:extLst>
          </p:cNvPr>
          <p:cNvSpPr txBox="1"/>
          <p:nvPr/>
        </p:nvSpPr>
        <p:spPr>
          <a:xfrm>
            <a:off x="10868526" y="3338762"/>
            <a:ext cx="9429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600" dirty="0">
                <a:ea typeface="Meiryo"/>
              </a:rPr>
              <a:t>Abb.1</a:t>
            </a:r>
            <a:endParaRPr lang="de-DE" sz="16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2197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Grafik 10" descr="Ein Bild, das Essen, Platz enthält.&#10;&#10;Beschreibung automatisch generiert.">
            <a:extLst>
              <a:ext uri="{FF2B5EF4-FFF2-40B4-BE49-F238E27FC236}">
                <a16:creationId xmlns:a16="http://schemas.microsoft.com/office/drawing/2014/main" id="{69807071-955F-1F11-4FAA-3924E907A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45" r="13680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6A58A0-7CC4-3F2B-1AE6-636D7A0BE4B4}"/>
              </a:ext>
            </a:extLst>
          </p:cNvPr>
          <p:cNvSpPr txBox="1"/>
          <p:nvPr/>
        </p:nvSpPr>
        <p:spPr>
          <a:xfrm>
            <a:off x="431044" y="392781"/>
            <a:ext cx="4780129" cy="837783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Art der Leistung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CA418D-4FD5-1ED4-3B2F-DEF74FFE5AEC}"/>
              </a:ext>
            </a:extLst>
          </p:cNvPr>
          <p:cNvSpPr txBox="1"/>
          <p:nvPr/>
        </p:nvSpPr>
        <p:spPr>
          <a:xfrm>
            <a:off x="431044" y="1540962"/>
            <a:ext cx="6120498" cy="3651250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Spanplattenersatz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mit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Popcorngranulat</a:t>
            </a:r>
            <a:endParaRPr lang="en-US" spc="150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35%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leichter</a:t>
            </a:r>
            <a:endParaRPr lang="en-US" spc="150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schnell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nachwachsenden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Ressourcen</a:t>
            </a:r>
            <a:endParaRPr lang="en-US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technische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Anforderungen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einer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Spanplatte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77975A-DF42-FB1E-0FEA-57109DE2CD96}"/>
              </a:ext>
            </a:extLst>
          </p:cNvPr>
          <p:cNvSpPr txBox="1"/>
          <p:nvPr/>
        </p:nvSpPr>
        <p:spPr>
          <a:xfrm>
            <a:off x="3947046" y="6550783"/>
            <a:ext cx="13010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>
                <a:ea typeface="Meiryo"/>
              </a:rPr>
              <a:t>Abb. 2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7867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3B3D6E-0567-14C0-60F1-A4D7EB11EA66}"/>
              </a:ext>
            </a:extLst>
          </p:cNvPr>
          <p:cNvSpPr txBox="1"/>
          <p:nvPr/>
        </p:nvSpPr>
        <p:spPr>
          <a:xfrm>
            <a:off x="2050429" y="-827254"/>
            <a:ext cx="8094667" cy="2934031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32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Globale</a:t>
            </a: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Umfeldanalyse</a:t>
            </a: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+mj-cs"/>
            </a:endParaRPr>
          </a:p>
        </p:txBody>
      </p:sp>
      <p:graphicFrame>
        <p:nvGraphicFramePr>
          <p:cNvPr id="53" name="Textfeld 4">
            <a:extLst>
              <a:ext uri="{FF2B5EF4-FFF2-40B4-BE49-F238E27FC236}">
                <a16:creationId xmlns:a16="http://schemas.microsoft.com/office/drawing/2014/main" id="{F21EF971-6374-5EF6-0A46-301524559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831316"/>
              </p:ext>
            </p:extLst>
          </p:nvPr>
        </p:nvGraphicFramePr>
        <p:xfrm>
          <a:off x="511341" y="1461475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3" name="Textfeld 4">
            <a:extLst>
              <a:ext uri="{FF2B5EF4-FFF2-40B4-BE49-F238E27FC236}">
                <a16:creationId xmlns:a16="http://schemas.microsoft.com/office/drawing/2014/main" id="{E2857FDC-B4E4-E306-5A56-2A0D8E8CA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676514"/>
              </p:ext>
            </p:extLst>
          </p:nvPr>
        </p:nvGraphicFramePr>
        <p:xfrm>
          <a:off x="6597315" y="1461475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9796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3B3D6E-0567-14C0-60F1-A4D7EB11EA66}"/>
              </a:ext>
            </a:extLst>
          </p:cNvPr>
          <p:cNvSpPr txBox="1"/>
          <p:nvPr/>
        </p:nvSpPr>
        <p:spPr>
          <a:xfrm>
            <a:off x="1217944" y="543687"/>
            <a:ext cx="9756112" cy="1046868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Marktabgrenzung</a:t>
            </a: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13" name="Textfeld 4">
            <a:extLst>
              <a:ext uri="{FF2B5EF4-FFF2-40B4-BE49-F238E27FC236}">
                <a16:creationId xmlns:a16="http://schemas.microsoft.com/office/drawing/2014/main" id="{71423785-1D2F-8D29-CABF-7BC9F1CBB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111696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8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185FD2CF-35DE-4F7D-B04C-C7B7DC4DB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2156" y="3310821"/>
            <a:ext cx="5959692" cy="354718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3CB86892-9581-4F9E-8058-A94D5DEF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9" y="319598"/>
            <a:ext cx="3110997" cy="3301428"/>
          </a:xfrm>
          <a:custGeom>
            <a:avLst/>
            <a:gdLst>
              <a:gd name="connsiteX0" fmla="*/ 1431069 w 3110997"/>
              <a:gd name="connsiteY0" fmla="*/ 1514 h 3301428"/>
              <a:gd name="connsiteX1" fmla="*/ 1946520 w 3110997"/>
              <a:gd name="connsiteY1" fmla="*/ 42088 h 3301428"/>
              <a:gd name="connsiteX2" fmla="*/ 2402721 w 3110997"/>
              <a:gd name="connsiteY2" fmla="*/ 303594 h 3301428"/>
              <a:gd name="connsiteX3" fmla="*/ 2762423 w 3110997"/>
              <a:gd name="connsiteY3" fmla="*/ 889436 h 3301428"/>
              <a:gd name="connsiteX4" fmla="*/ 2828518 w 3110997"/>
              <a:gd name="connsiteY4" fmla="*/ 1015773 h 3301428"/>
              <a:gd name="connsiteX5" fmla="*/ 3094962 w 3110997"/>
              <a:gd name="connsiteY5" fmla="*/ 2001284 h 3301428"/>
              <a:gd name="connsiteX6" fmla="*/ 2157067 w 3110997"/>
              <a:gd name="connsiteY6" fmla="*/ 3054444 h 3301428"/>
              <a:gd name="connsiteX7" fmla="*/ 1950853 w 3110997"/>
              <a:gd name="connsiteY7" fmla="*/ 3146478 h 3301428"/>
              <a:gd name="connsiteX8" fmla="*/ 1329246 w 3110997"/>
              <a:gd name="connsiteY8" fmla="*/ 3288753 h 3301428"/>
              <a:gd name="connsiteX9" fmla="*/ 740145 w 3110997"/>
              <a:gd name="connsiteY9" fmla="*/ 3019378 h 3301428"/>
              <a:gd name="connsiteX10" fmla="*/ 288773 w 3110997"/>
              <a:gd name="connsiteY10" fmla="*/ 2499557 h 3301428"/>
              <a:gd name="connsiteX11" fmla="*/ 35659 w 3110997"/>
              <a:gd name="connsiteY11" fmla="*/ 1823964 h 3301428"/>
              <a:gd name="connsiteX12" fmla="*/ 31208 w 3110997"/>
              <a:gd name="connsiteY12" fmla="*/ 1116817 h 3301428"/>
              <a:gd name="connsiteX13" fmla="*/ 266830 w 3110997"/>
              <a:gd name="connsiteY13" fmla="*/ 556451 h 3301428"/>
              <a:gd name="connsiteX14" fmla="*/ 683944 w 3110997"/>
              <a:gd name="connsiteY14" fmla="*/ 194390 h 3301428"/>
              <a:gd name="connsiteX15" fmla="*/ 1431069 w 3110997"/>
              <a:gd name="connsiteY15" fmla="*/ 1514 h 330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0997" h="3301428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B9563693-F617-44EE-8004-4D363DFAB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5604" y="443150"/>
            <a:ext cx="2805016" cy="3049345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0B3A0E94-CF00-4A2C-A1A1-1DF74388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4538" y="561252"/>
            <a:ext cx="2586829" cy="2749569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00382C6-249C-4F5B-A1AB-9531B539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7256" y="0"/>
            <a:ext cx="3404592" cy="288096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EE4C8343-9B2C-4A33-AE54-5945E6E9D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772" y="0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B76FEFBE-09C1-441E-BB53-303E4CED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5446" y="0"/>
            <a:ext cx="3306402" cy="2745775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6B357D90-5835-41AD-A093-F73220E27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493" y="3105611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5" name="Grafik 25" descr="Ein Bild, das Person, Mann, draußen, Boden enthält.&#10;&#10;Beschreibung automatisch generiert.">
            <a:extLst>
              <a:ext uri="{FF2B5EF4-FFF2-40B4-BE49-F238E27FC236}">
                <a16:creationId xmlns:a16="http://schemas.microsoft.com/office/drawing/2014/main" id="{A93ABC5C-D88D-00C3-F318-146C8B027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" r="37526" b="3"/>
          <a:stretch/>
        </p:blipFill>
        <p:spPr>
          <a:xfrm>
            <a:off x="5799899" y="748245"/>
            <a:ext cx="2299801" cy="2394133"/>
          </a:xfrm>
          <a:custGeom>
            <a:avLst/>
            <a:gdLst/>
            <a:ahLst/>
            <a:cxnLst/>
            <a:rect l="l" t="t" r="r" b="b"/>
            <a:pathLst>
              <a:path w="2246489" h="2351005">
                <a:moveTo>
                  <a:pt x="1151661" y="1443"/>
                </a:moveTo>
                <a:cubicBezTo>
                  <a:pt x="1233631" y="4917"/>
                  <a:pt x="1317535" y="14671"/>
                  <a:pt x="1402443" y="30814"/>
                </a:cubicBezTo>
                <a:cubicBezTo>
                  <a:pt x="1537948" y="56577"/>
                  <a:pt x="1639656" y="114298"/>
                  <a:pt x="1732265" y="217920"/>
                </a:cubicBezTo>
                <a:cubicBezTo>
                  <a:pt x="1829139" y="326311"/>
                  <a:pt x="1908765" y="476638"/>
                  <a:pt x="1993051" y="635816"/>
                </a:cubicBezTo>
                <a:cubicBezTo>
                  <a:pt x="2008576" y="665180"/>
                  <a:pt x="2024662" y="695523"/>
                  <a:pt x="2041004" y="725913"/>
                </a:cubicBezTo>
                <a:cubicBezTo>
                  <a:pt x="2187254" y="997942"/>
                  <a:pt x="2279812" y="1193790"/>
                  <a:pt x="2235234" y="1428254"/>
                </a:cubicBezTo>
                <a:cubicBezTo>
                  <a:pt x="2167312" y="1785504"/>
                  <a:pt x="1965442" y="2009279"/>
                  <a:pt x="1560212" y="2176460"/>
                </a:cubicBezTo>
                <a:cubicBezTo>
                  <a:pt x="1507174" y="2198335"/>
                  <a:pt x="1458538" y="2220330"/>
                  <a:pt x="1411529" y="2241605"/>
                </a:cubicBezTo>
                <a:cubicBezTo>
                  <a:pt x="1216626" y="2329770"/>
                  <a:pt x="1116176" y="2370842"/>
                  <a:pt x="963078" y="2341734"/>
                </a:cubicBezTo>
                <a:cubicBezTo>
                  <a:pt x="811062" y="2312832"/>
                  <a:pt x="667816" y="2247882"/>
                  <a:pt x="537304" y="2148767"/>
                </a:cubicBezTo>
                <a:cubicBezTo>
                  <a:pt x="409636" y="2051788"/>
                  <a:pt x="299638" y="1926926"/>
                  <a:pt x="210472" y="1777713"/>
                </a:cubicBezTo>
                <a:cubicBezTo>
                  <a:pt x="122796" y="1631044"/>
                  <a:pt x="59147" y="1464537"/>
                  <a:pt x="26459" y="1296106"/>
                </a:cubicBezTo>
                <a:cubicBezTo>
                  <a:pt x="-7227" y="1123116"/>
                  <a:pt x="-8744" y="953623"/>
                  <a:pt x="21889" y="792504"/>
                </a:cubicBezTo>
                <a:cubicBezTo>
                  <a:pt x="50778" y="640558"/>
                  <a:pt x="107667" y="506474"/>
                  <a:pt x="190903" y="393892"/>
                </a:cubicBezTo>
                <a:cubicBezTo>
                  <a:pt x="268956" y="288393"/>
                  <a:pt x="370042" y="201917"/>
                  <a:pt x="491313" y="136852"/>
                </a:cubicBezTo>
                <a:cubicBezTo>
                  <a:pt x="677259" y="37131"/>
                  <a:pt x="905753" y="-8977"/>
                  <a:pt x="1151661" y="1443"/>
                </a:cubicBezTo>
                <a:close/>
              </a:path>
            </a:pathLst>
          </a:custGeom>
        </p:spPr>
      </p:pic>
      <p:pic>
        <p:nvPicPr>
          <p:cNvPr id="23" name="Grafik 23" descr="Baumärkte&#10;">
            <a:extLst>
              <a:ext uri="{FF2B5EF4-FFF2-40B4-BE49-F238E27FC236}">
                <a16:creationId xmlns:a16="http://schemas.microsoft.com/office/drawing/2014/main" id="{D66E7BEA-2EAA-BB18-779D-7DC0F1164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58" r="16371" b="-4"/>
          <a:stretch/>
        </p:blipFill>
        <p:spPr>
          <a:xfrm>
            <a:off x="9109899" y="-9273"/>
            <a:ext cx="3093269" cy="2530405"/>
          </a:xfrm>
          <a:custGeom>
            <a:avLst/>
            <a:gdLst/>
            <a:ahLst/>
            <a:cxnLst/>
            <a:rect l="l" t="t" r="r" b="b"/>
            <a:pathLst>
              <a:path w="3093269" h="2530405">
                <a:moveTo>
                  <a:pt x="60381" y="0"/>
                </a:moveTo>
                <a:lnTo>
                  <a:pt x="3093269" y="0"/>
                </a:lnTo>
                <a:lnTo>
                  <a:pt x="3093269" y="1760938"/>
                </a:lnTo>
                <a:lnTo>
                  <a:pt x="3091357" y="1764934"/>
                </a:lnTo>
                <a:cubicBezTo>
                  <a:pt x="3032651" y="1871844"/>
                  <a:pt x="2962668" y="1970741"/>
                  <a:pt x="2881807" y="2060870"/>
                </a:cubicBezTo>
                <a:cubicBezTo>
                  <a:pt x="2718935" y="2242410"/>
                  <a:pt x="2557541" y="2288971"/>
                  <a:pt x="2236713" y="2369092"/>
                </a:cubicBezTo>
                <a:cubicBezTo>
                  <a:pt x="2159321" y="2388405"/>
                  <a:pt x="2079268" y="2408405"/>
                  <a:pt x="1993879" y="2432762"/>
                </a:cubicBezTo>
                <a:cubicBezTo>
                  <a:pt x="1341447" y="2618793"/>
                  <a:pt x="889107" y="2542063"/>
                  <a:pt x="481384" y="2176267"/>
                </a:cubicBezTo>
                <a:cubicBezTo>
                  <a:pt x="213794" y="1936193"/>
                  <a:pt x="150722" y="1611509"/>
                  <a:pt x="84978" y="1143609"/>
                </a:cubicBezTo>
                <a:cubicBezTo>
                  <a:pt x="77638" y="1091332"/>
                  <a:pt x="70023" y="1039358"/>
                  <a:pt x="62604" y="989101"/>
                </a:cubicBezTo>
                <a:cubicBezTo>
                  <a:pt x="22537" y="716545"/>
                  <a:pt x="-15270" y="459119"/>
                  <a:pt x="6250" y="235762"/>
                </a:cubicBezTo>
                <a:cubicBezTo>
                  <a:pt x="11393" y="182380"/>
                  <a:pt x="19838" y="131912"/>
                  <a:pt x="31866" y="83728"/>
                </a:cubicBezTo>
                <a:close/>
              </a:path>
            </a:pathLst>
          </a:custGeom>
        </p:spPr>
      </p:pic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E188EC29-E620-4E9C-9ABB-0CD603CCF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814" y="3406834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3B3D6E-0567-14C0-60F1-A4D7EB11EA66}"/>
              </a:ext>
            </a:extLst>
          </p:cNvPr>
          <p:cNvSpPr txBox="1"/>
          <p:nvPr/>
        </p:nvSpPr>
        <p:spPr>
          <a:xfrm>
            <a:off x="348997" y="3170701"/>
            <a:ext cx="5574692" cy="889176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3700" b="1" spc="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Zielgruppen</a:t>
            </a:r>
            <a:r>
              <a:rPr lang="en-US" sz="37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US" sz="3700" b="1" spc="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eiryo"/>
              <a:cs typeface="+mj-cs"/>
            </a:endParaRPr>
          </a:p>
        </p:txBody>
      </p:sp>
      <p:pic>
        <p:nvPicPr>
          <p:cNvPr id="27" name="Grafik 27" descr="Ein Bild, das drinnen, aus Holz enthält.&#10;&#10;Beschreibung automatisch generiert.">
            <a:extLst>
              <a:ext uri="{FF2B5EF4-FFF2-40B4-BE49-F238E27FC236}">
                <a16:creationId xmlns:a16="http://schemas.microsoft.com/office/drawing/2014/main" id="{1027DAA2-09F7-92F2-7B98-4EA3B2F9CC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56" r="-1" b="1250"/>
          <a:stretch/>
        </p:blipFill>
        <p:spPr>
          <a:xfrm>
            <a:off x="6807199" y="3568842"/>
            <a:ext cx="5185262" cy="3289158"/>
          </a:xfrm>
          <a:custGeom>
            <a:avLst/>
            <a:gdLst/>
            <a:ahLst/>
            <a:cxnLst/>
            <a:rect l="l" t="t" r="r" b="b"/>
            <a:pathLst>
              <a:path w="5185262" h="3201454">
                <a:moveTo>
                  <a:pt x="2395657" y="533"/>
                </a:moveTo>
                <a:cubicBezTo>
                  <a:pt x="2853132" y="-10568"/>
                  <a:pt x="3320085" y="151875"/>
                  <a:pt x="3853824" y="495130"/>
                </a:cubicBezTo>
                <a:cubicBezTo>
                  <a:pt x="3965587" y="567021"/>
                  <a:pt x="4071620" y="630367"/>
                  <a:pt x="4174137" y="691568"/>
                </a:cubicBezTo>
                <a:cubicBezTo>
                  <a:pt x="4599096" y="945381"/>
                  <a:pt x="4810106" y="1082014"/>
                  <a:pt x="4963571" y="1412493"/>
                </a:cubicBezTo>
                <a:cubicBezTo>
                  <a:pt x="5115952" y="1740640"/>
                  <a:pt x="5190392" y="2100122"/>
                  <a:pt x="5184988" y="2480884"/>
                </a:cubicBezTo>
                <a:cubicBezTo>
                  <a:pt x="5182321" y="2667133"/>
                  <a:pt x="5160907" y="2854257"/>
                  <a:pt x="5121020" y="3040915"/>
                </a:cubicBezTo>
                <a:lnTo>
                  <a:pt x="5078712" y="3201454"/>
                </a:lnTo>
                <a:lnTo>
                  <a:pt x="5755" y="3201454"/>
                </a:lnTo>
                <a:lnTo>
                  <a:pt x="0" y="3006621"/>
                </a:lnTo>
                <a:cubicBezTo>
                  <a:pt x="4041" y="2932436"/>
                  <a:pt x="14231" y="2856537"/>
                  <a:pt x="30450" y="2777898"/>
                </a:cubicBezTo>
                <a:cubicBezTo>
                  <a:pt x="98304" y="2448859"/>
                  <a:pt x="266355" y="2096783"/>
                  <a:pt x="444335" y="1724033"/>
                </a:cubicBezTo>
                <a:cubicBezTo>
                  <a:pt x="477196" y="1655314"/>
                  <a:pt x="511097" y="1584223"/>
                  <a:pt x="544740" y="1512578"/>
                </a:cubicBezTo>
                <a:cubicBezTo>
                  <a:pt x="845919" y="871350"/>
                  <a:pt x="1079952" y="433962"/>
                  <a:pt x="1570060" y="206371"/>
                </a:cubicBezTo>
                <a:cubicBezTo>
                  <a:pt x="1850099" y="76329"/>
                  <a:pt x="2121172" y="7193"/>
                  <a:pt x="2395657" y="533"/>
                </a:cubicBezTo>
                <a:close/>
              </a:path>
            </a:pathLst>
          </a:cu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344EB071-204B-4F55-91D7-8374AF6A4D6B}"/>
              </a:ext>
            </a:extLst>
          </p:cNvPr>
          <p:cNvSpPr txBox="1"/>
          <p:nvPr/>
        </p:nvSpPr>
        <p:spPr>
          <a:xfrm>
            <a:off x="7943850" y="4600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latin typeface="Calibri"/>
              <a:cs typeface="Arial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885FE9-9E98-1364-A3C9-DC6BF7818C6F}"/>
              </a:ext>
            </a:extLst>
          </p:cNvPr>
          <p:cNvSpPr txBox="1"/>
          <p:nvPr/>
        </p:nvSpPr>
        <p:spPr>
          <a:xfrm>
            <a:off x="11363040" y="2744052"/>
            <a:ext cx="1124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>
                <a:ea typeface="Meiryo"/>
              </a:rPr>
              <a:t>Abb. 3</a:t>
            </a:r>
          </a:p>
        </p:txBody>
      </p:sp>
      <p:sp>
        <p:nvSpPr>
          <p:cNvPr id="31" name="Textfeld 1">
            <a:extLst>
              <a:ext uri="{FF2B5EF4-FFF2-40B4-BE49-F238E27FC236}">
                <a16:creationId xmlns:a16="http://schemas.microsoft.com/office/drawing/2014/main" id="{8D3F31FC-F894-9E39-88FF-9789A89421F2}"/>
              </a:ext>
            </a:extLst>
          </p:cNvPr>
          <p:cNvSpPr txBox="1"/>
          <p:nvPr/>
        </p:nvSpPr>
        <p:spPr>
          <a:xfrm>
            <a:off x="8258032" y="2740781"/>
            <a:ext cx="161853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ea typeface="Meiryo"/>
              </a:rPr>
              <a:t>Abb. 4</a:t>
            </a:r>
            <a:endParaRPr lang="de-DE" dirty="0"/>
          </a:p>
        </p:txBody>
      </p:sp>
      <p:sp>
        <p:nvSpPr>
          <p:cNvPr id="32" name="Textfeld 1">
            <a:extLst>
              <a:ext uri="{FF2B5EF4-FFF2-40B4-BE49-F238E27FC236}">
                <a16:creationId xmlns:a16="http://schemas.microsoft.com/office/drawing/2014/main" id="{8D3F31FC-F894-9E39-88FF-9789A89421F2}"/>
              </a:ext>
            </a:extLst>
          </p:cNvPr>
          <p:cNvSpPr txBox="1"/>
          <p:nvPr/>
        </p:nvSpPr>
        <p:spPr>
          <a:xfrm>
            <a:off x="5114782" y="6474581"/>
            <a:ext cx="161853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ea typeface="Meiryo"/>
              </a:rPr>
              <a:t>Abb.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68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2AAE5-AEDA-7806-38BA-4EB4000B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Meiryo"/>
              </a:rPr>
              <a:t>5. Kundennutzen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93476A-FFC5-EC36-7B9F-BCE88C55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3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idx="4294967295"/>
          </p:nvPr>
        </p:nvSpPr>
        <p:spPr>
          <a:xfrm>
            <a:off x="304466" y="1380541"/>
            <a:ext cx="11707060" cy="3651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1: </a:t>
            </a:r>
            <a:r>
              <a:rPr lang="de-DE" dirty="0">
                <a:ea typeface="+mn-lt"/>
                <a:cs typeface="+mn-lt"/>
                <a:hlinkClick r:id="rId2"/>
              </a:rPr>
              <a:t>https://www.cleanpng.com/png-lightweight-computer-icons-symbol-2389137/download-png.html</a:t>
            </a:r>
            <a:endParaRPr lang="de-DE"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Meiryo"/>
              </a:rPr>
              <a:t>Abb. 2: </a:t>
            </a:r>
            <a:r>
              <a:rPr lang="de-DE" dirty="0">
                <a:ea typeface="+mn-lt"/>
                <a:cs typeface="+mn-lt"/>
                <a:hlinkClick r:id="rId3"/>
              </a:rPr>
              <a:t>https://www.detail.de/de/de_de/nicht-knabbern-mit-popcorn-daemmen-32271</a:t>
            </a:r>
            <a:endParaRPr lang="de-DE">
              <a:ea typeface="Meiryo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3: </a:t>
            </a:r>
            <a:r>
              <a:rPr lang="de-DE" dirty="0">
                <a:ea typeface="+mn-lt"/>
                <a:cs typeface="+mn-lt"/>
                <a:hlinkClick r:id="rId4"/>
              </a:rPr>
              <a:t>https://www.wuv.de/Archiv/Baumarkt-N%C3%A4he-sticht-Marke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4: </a:t>
            </a:r>
            <a:r>
              <a:rPr lang="de-DE" dirty="0">
                <a:ea typeface="+mn-lt"/>
                <a:cs typeface="+mn-lt"/>
                <a:hlinkClick r:id="rId5"/>
              </a:rPr>
              <a:t>https://www.holzland-stoellger.de/bauen/platten/dekor-und-spanplatten/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Abb. 5: </a:t>
            </a:r>
            <a:r>
              <a:rPr lang="de-DE" dirty="0">
                <a:ea typeface="+mn-lt"/>
                <a:cs typeface="+mn-lt"/>
                <a:hlinkClick r:id="rId6"/>
              </a:rPr>
              <a:t>https://www.livarea.de/trendblog/welche-vorteile-hat-die-furnierte-spanplatte-mdf-platte-gegenueber-massivholz/</a:t>
            </a:r>
            <a:endParaRPr lang="de-DE" dirty="0"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endParaRPr lang="de-DE" dirty="0">
              <a:ea typeface="+mn-lt"/>
              <a:cs typeface="+mn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6A58A0-7CC4-3F2B-1AE6-636D7A0BE4B4}"/>
              </a:ext>
            </a:extLst>
          </p:cNvPr>
          <p:cNvSpPr txBox="1"/>
          <p:nvPr/>
        </p:nvSpPr>
        <p:spPr>
          <a:xfrm>
            <a:off x="300788" y="601579"/>
            <a:ext cx="63872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 dirty="0">
                <a:ea typeface="Meiryo"/>
              </a:rPr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11898787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SketchLinesVTI</vt:lpstr>
      <vt:lpstr>Marketingmanagement und Technologiemarketing </vt:lpstr>
      <vt:lpstr>Agenda </vt:lpstr>
      <vt:lpstr>Stablelight</vt:lpstr>
      <vt:lpstr>PowerPoint-Präsentation</vt:lpstr>
      <vt:lpstr>PowerPoint-Präsentation</vt:lpstr>
      <vt:lpstr>PowerPoint-Präsentation</vt:lpstr>
      <vt:lpstr>PowerPoint-Präsentation</vt:lpstr>
      <vt:lpstr>5. Kundennutzen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388</cp:revision>
  <dcterms:created xsi:type="dcterms:W3CDTF">2022-11-24T11:04:46Z</dcterms:created>
  <dcterms:modified xsi:type="dcterms:W3CDTF">2022-11-24T16:18:51Z</dcterms:modified>
</cp:coreProperties>
</file>