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4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AAAA5-B0ED-8D3B-953C-C968D7662AEF}" v="412" dt="2022-11-24T23:02:45.274"/>
    <p1510:client id="{75E04B9F-045C-45FF-B5C4-4FCB88812246}" v="338" dt="2022-11-24T16:18:48.718"/>
    <p1510:client id="{A2DBF853-F462-4956-82BF-5226F1DE29C2}" v="660" dt="2022-11-24T12:03:05.539"/>
    <p1510:client id="{D18659C0-9C34-FFD4-6529-77F964009280}" v="7" dt="2022-11-24T15:14:52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036793-24F7-46FE-86E6-463DB55040DC}">
      <dgm:prSet/>
      <dgm:spPr/>
      <dgm:t>
        <a:bodyPr/>
        <a:lstStyle/>
        <a:p>
          <a:r>
            <a:rPr lang="de-DE"/>
            <a:t>1. Politisch </a:t>
          </a:r>
          <a:endParaRPr lang="en-US"/>
        </a:p>
      </dgm:t>
    </dgm:pt>
    <dgm:pt modelId="{28088B39-AED7-4848-A7A2-F94F1149299A}" type="parTrans" cxnId="{B82FD8AB-530D-4077-87BC-A5D134D1C134}">
      <dgm:prSet/>
      <dgm:spPr/>
      <dgm:t>
        <a:bodyPr/>
        <a:lstStyle/>
        <a:p>
          <a:endParaRPr lang="en-US"/>
        </a:p>
      </dgm:t>
    </dgm:pt>
    <dgm:pt modelId="{DB09AC68-D0C9-49E9-9E32-BD0371548CE6}" type="sibTrans" cxnId="{B82FD8AB-530D-4077-87BC-A5D134D1C134}">
      <dgm:prSet/>
      <dgm:spPr/>
      <dgm:t>
        <a:bodyPr/>
        <a:lstStyle/>
        <a:p>
          <a:endParaRPr lang="en-US"/>
        </a:p>
      </dgm:t>
    </dgm:pt>
    <dgm:pt modelId="{DCBED6AD-2E05-4FE8-AF3B-E1A39128CCA3}">
      <dgm:prSet/>
      <dgm:spPr/>
      <dgm:t>
        <a:bodyPr/>
        <a:lstStyle/>
        <a:p>
          <a:r>
            <a:rPr lang="de-DE"/>
            <a:t>2. Ökonomisch</a:t>
          </a:r>
          <a:endParaRPr lang="en-US"/>
        </a:p>
      </dgm:t>
    </dgm:pt>
    <dgm:pt modelId="{B05C93A6-4F06-4319-A8FB-1AA4CE408B28}" type="parTrans" cxnId="{F39E3636-4341-40F3-AD53-ADAF6A34FFB5}">
      <dgm:prSet/>
      <dgm:spPr/>
      <dgm:t>
        <a:bodyPr/>
        <a:lstStyle/>
        <a:p>
          <a:endParaRPr lang="en-US"/>
        </a:p>
      </dgm:t>
    </dgm:pt>
    <dgm:pt modelId="{B18275F4-3445-4577-8B95-7FD06A6616D1}" type="sibTrans" cxnId="{F39E3636-4341-40F3-AD53-ADAF6A34FFB5}">
      <dgm:prSet/>
      <dgm:spPr/>
      <dgm:t>
        <a:bodyPr/>
        <a:lstStyle/>
        <a:p>
          <a:endParaRPr lang="en-US"/>
        </a:p>
      </dgm:t>
    </dgm:pt>
    <dgm:pt modelId="{97A54F31-D69C-4F5A-AAC7-629765B67B1E}">
      <dgm:prSet phldr="0"/>
      <dgm:spPr/>
      <dgm:t>
        <a:bodyPr/>
        <a:lstStyle/>
        <a:p>
          <a:pPr rtl="0"/>
          <a:r>
            <a:rPr lang="de-DE">
              <a:latin typeface="Meiryo"/>
            </a:rPr>
            <a:t> Krieg macht Import in allen Bereichen (Holz schwieriger)</a:t>
          </a:r>
        </a:p>
      </dgm:t>
    </dgm:pt>
    <dgm:pt modelId="{14426DF8-9FFE-4602-80DD-3FCFF7C44F0A}" type="parTrans" cxnId="{4F0E6427-8BA1-48C7-AA79-C67475AC2CCB}">
      <dgm:prSet/>
      <dgm:spPr/>
    </dgm:pt>
    <dgm:pt modelId="{69C05C5F-AD19-43D7-A580-40818F0E10C8}" type="sibTrans" cxnId="{4F0E6427-8BA1-48C7-AA79-C67475AC2CCB}">
      <dgm:prSet/>
      <dgm:spPr/>
      <dgm:t>
        <a:bodyPr/>
        <a:lstStyle/>
        <a:p>
          <a:endParaRPr lang="de-DE"/>
        </a:p>
      </dgm:t>
    </dgm:pt>
    <dgm:pt modelId="{A46D3AB5-9027-4867-9EE3-F288EFD734B5}">
      <dgm:prSet phldr="0"/>
      <dgm:spPr/>
      <dgm:t>
        <a:bodyPr/>
        <a:lstStyle/>
        <a:p>
          <a:pPr rtl="0"/>
          <a:r>
            <a:rPr lang="de-DE">
              <a:latin typeface="Meiryo"/>
            </a:rPr>
            <a:t>Mais auf knapp einem Viertel der Ackerflächen (Deutschland)</a:t>
          </a:r>
        </a:p>
      </dgm:t>
    </dgm:pt>
    <dgm:pt modelId="{5F49C75B-6795-4A12-945E-A9AFC003ECE5}" type="parTrans" cxnId="{8072E5A8-F9C9-4B3B-99D5-490569BFEBCB}">
      <dgm:prSet/>
      <dgm:spPr/>
    </dgm:pt>
    <dgm:pt modelId="{331E8C93-2E99-4EA4-B705-243D69324232}" type="sibTrans" cxnId="{8072E5A8-F9C9-4B3B-99D5-490569BFEBCB}">
      <dgm:prSet/>
      <dgm:spPr/>
      <dgm:t>
        <a:bodyPr/>
        <a:lstStyle/>
        <a:p>
          <a:endParaRPr lang="de-DE"/>
        </a:p>
      </dgm:t>
    </dgm:pt>
    <dgm:pt modelId="{8E4D7DB7-A039-4F09-9A40-967099910122}">
      <dgm:prSet phldr="0"/>
      <dgm:spPr/>
      <dgm:t>
        <a:bodyPr/>
        <a:lstStyle/>
        <a:p>
          <a:pPr rtl="0"/>
          <a:r>
            <a:rPr lang="de-DE">
              <a:latin typeface="Meiryo"/>
            </a:rPr>
            <a:t>Hohe Holzpreise aufgrund mangelndem Imports</a:t>
          </a:r>
        </a:p>
      </dgm:t>
    </dgm:pt>
    <dgm:pt modelId="{8129A847-8291-4C25-A5ED-29323F3EF289}" type="parTrans" cxnId="{F389F860-0144-4A9B-8994-0E2F9B0C90C3}">
      <dgm:prSet/>
      <dgm:spPr/>
    </dgm:pt>
    <dgm:pt modelId="{E95327BB-806F-4CF5-8942-B4A938C1C1EF}" type="sibTrans" cxnId="{F389F860-0144-4A9B-8994-0E2F9B0C90C3}">
      <dgm:prSet/>
      <dgm:spPr/>
      <dgm:t>
        <a:bodyPr/>
        <a:lstStyle/>
        <a:p>
          <a:endParaRPr lang="de-DE"/>
        </a:p>
      </dgm:t>
    </dgm:pt>
    <dgm:pt modelId="{D642C38D-A1BF-40AF-92AE-D83388148349}">
      <dgm:prSet phldr="0"/>
      <dgm:spPr/>
      <dgm:t>
        <a:bodyPr/>
        <a:lstStyle/>
        <a:p>
          <a:pPr rtl="0"/>
          <a:r>
            <a:rPr lang="de-DE">
              <a:latin typeface="Meiryo"/>
            </a:rPr>
            <a:t>Energieeffizienz ist gesetzlich vorgeschrieben</a:t>
          </a:r>
        </a:p>
      </dgm:t>
    </dgm:pt>
    <dgm:pt modelId="{AC954211-87EA-42A1-917F-94297BBE65E9}" type="parTrans" cxnId="{5985BABA-D058-420B-85D4-3DDD84474517}">
      <dgm:prSet/>
      <dgm:spPr/>
    </dgm:pt>
    <dgm:pt modelId="{62DFA999-C209-436E-B89C-BE0E5AF1C40D}" type="sibTrans" cxnId="{5985BABA-D058-420B-85D4-3DDD84474517}">
      <dgm:prSet/>
      <dgm:spPr/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466E1317-94A5-43EF-96B6-0192C6C2F7E3}" type="pres">
      <dgm:prSet presAssocID="{4C036793-24F7-46FE-86E6-463DB55040DC}" presName="parentLin" presStyleCnt="0"/>
      <dgm:spPr/>
    </dgm:pt>
    <dgm:pt modelId="{564EA6A7-6E63-4EB9-8EDD-5FCBC8514B1D}" type="pres">
      <dgm:prSet presAssocID="{4C036793-24F7-46FE-86E6-463DB55040DC}" presName="parentLeftMargin" presStyleLbl="node1" presStyleIdx="0" presStyleCnt="2"/>
      <dgm:spPr/>
    </dgm:pt>
    <dgm:pt modelId="{8810DDC4-5481-4CE6-9C60-A3669D884BB7}" type="pres">
      <dgm:prSet presAssocID="{4C036793-24F7-46FE-86E6-463DB5504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945475-5C5B-448F-B22E-C16F7D582356}" type="pres">
      <dgm:prSet presAssocID="{4C036793-24F7-46FE-86E6-463DB55040DC}" presName="negativeSpace" presStyleCnt="0"/>
      <dgm:spPr/>
    </dgm:pt>
    <dgm:pt modelId="{A90D92D3-335E-4147-AC92-8226068D936F}" type="pres">
      <dgm:prSet presAssocID="{4C036793-24F7-46FE-86E6-463DB55040DC}" presName="childText" presStyleLbl="conFgAcc1" presStyleIdx="0" presStyleCnt="2">
        <dgm:presLayoutVars>
          <dgm:bulletEnabled val="1"/>
        </dgm:presLayoutVars>
      </dgm:prSet>
      <dgm:spPr/>
    </dgm:pt>
    <dgm:pt modelId="{A5894FA6-565E-4E60-9769-E1EAD75EC3E9}" type="pres">
      <dgm:prSet presAssocID="{DB09AC68-D0C9-49E9-9E32-BD0371548CE6}" presName="spaceBetweenRectangles" presStyleCnt="0"/>
      <dgm:spPr/>
    </dgm:pt>
    <dgm:pt modelId="{7B429F60-A23B-48E9-938D-636CD7424D4E}" type="pres">
      <dgm:prSet presAssocID="{DCBED6AD-2E05-4FE8-AF3B-E1A39128CCA3}" presName="parentLin" presStyleCnt="0"/>
      <dgm:spPr/>
    </dgm:pt>
    <dgm:pt modelId="{3B6E1CE9-50E6-4319-AB22-7B2A289E4EBD}" type="pres">
      <dgm:prSet presAssocID="{DCBED6AD-2E05-4FE8-AF3B-E1A39128CCA3}" presName="parentLeftMargin" presStyleLbl="node1" presStyleIdx="0" presStyleCnt="2"/>
      <dgm:spPr/>
    </dgm:pt>
    <dgm:pt modelId="{CEFD7030-D88D-427F-BDCF-C214814C3706}" type="pres">
      <dgm:prSet presAssocID="{DCBED6AD-2E05-4FE8-AF3B-E1A39128CC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EFCBC9-D345-412A-A74E-4376EF8AE55A}" type="pres">
      <dgm:prSet presAssocID="{DCBED6AD-2E05-4FE8-AF3B-E1A39128CCA3}" presName="negativeSpace" presStyleCnt="0"/>
      <dgm:spPr/>
    </dgm:pt>
    <dgm:pt modelId="{0A2A53A0-DAFA-4143-9451-6A755EDA2D13}" type="pres">
      <dgm:prSet presAssocID="{DCBED6AD-2E05-4FE8-AF3B-E1A39128CC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326612-7BAE-482F-AA09-236535D454C7}" type="presOf" srcId="{DCBED6AD-2E05-4FE8-AF3B-E1A39128CCA3}" destId="{CEFD7030-D88D-427F-BDCF-C214814C3706}" srcOrd="1" destOrd="0" presId="urn:microsoft.com/office/officeart/2005/8/layout/list1"/>
    <dgm:cxn modelId="{7B869015-B46E-43B7-9DE9-366EBF39474B}" type="presOf" srcId="{D642C38D-A1BF-40AF-92AE-D83388148349}" destId="{A90D92D3-335E-4147-AC92-8226068D936F}" srcOrd="0" destOrd="1" presId="urn:microsoft.com/office/officeart/2005/8/layout/list1"/>
    <dgm:cxn modelId="{4F0E6427-8BA1-48C7-AA79-C67475AC2CCB}" srcId="{4C036793-24F7-46FE-86E6-463DB55040DC}" destId="{97A54F31-D69C-4F5A-AAC7-629765B67B1E}" srcOrd="0" destOrd="0" parTransId="{14426DF8-9FFE-4602-80DD-3FCFF7C44F0A}" sibTransId="{69C05C5F-AD19-43D7-A580-40818F0E10C8}"/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53C00934-7F2D-453A-AFD1-F763D9EAD696}" type="presOf" srcId="{4C036793-24F7-46FE-86E6-463DB55040DC}" destId="{564EA6A7-6E63-4EB9-8EDD-5FCBC8514B1D}" srcOrd="0" destOrd="0" presId="urn:microsoft.com/office/officeart/2005/8/layout/list1"/>
    <dgm:cxn modelId="{F39E3636-4341-40F3-AD53-ADAF6A34FFB5}" srcId="{E9ACAD2E-79CB-4628-A7FF-BBDFECBBBA15}" destId="{DCBED6AD-2E05-4FE8-AF3B-E1A39128CCA3}" srcOrd="1" destOrd="0" parTransId="{B05C93A6-4F06-4319-A8FB-1AA4CE408B28}" sibTransId="{B18275F4-3445-4577-8B95-7FD06A6616D1}"/>
    <dgm:cxn modelId="{F389F860-0144-4A9B-8994-0E2F9B0C90C3}" srcId="{DCBED6AD-2E05-4FE8-AF3B-E1A39128CCA3}" destId="{8E4D7DB7-A039-4F09-9A40-967099910122}" srcOrd="0" destOrd="0" parTransId="{8129A847-8291-4C25-A5ED-29323F3EF289}" sibTransId="{E95327BB-806F-4CF5-8942-B4A938C1C1EF}"/>
    <dgm:cxn modelId="{353BC364-A374-4652-BB57-11627D56FECA}" type="presOf" srcId="{4C036793-24F7-46FE-86E6-463DB55040DC}" destId="{8810DDC4-5481-4CE6-9C60-A3669D884BB7}" srcOrd="1" destOrd="0" presId="urn:microsoft.com/office/officeart/2005/8/layout/list1"/>
    <dgm:cxn modelId="{9E311C8B-51A0-4F55-8184-50E854A600BA}" type="presOf" srcId="{8E4D7DB7-A039-4F09-9A40-967099910122}" destId="{0A2A53A0-DAFA-4143-9451-6A755EDA2D13}" srcOrd="0" destOrd="0" presId="urn:microsoft.com/office/officeart/2005/8/layout/list1"/>
    <dgm:cxn modelId="{906ED69D-277E-43F4-9884-37E5A00045B8}" type="presOf" srcId="{97A54F31-D69C-4F5A-AAC7-629765B67B1E}" destId="{A90D92D3-335E-4147-AC92-8226068D936F}" srcOrd="0" destOrd="0" presId="urn:microsoft.com/office/officeart/2005/8/layout/list1"/>
    <dgm:cxn modelId="{8072E5A8-F9C9-4B3B-99D5-490569BFEBCB}" srcId="{DCBED6AD-2E05-4FE8-AF3B-E1A39128CCA3}" destId="{A46D3AB5-9027-4867-9EE3-F288EFD734B5}" srcOrd="1" destOrd="0" parTransId="{5F49C75B-6795-4A12-945E-A9AFC003ECE5}" sibTransId="{331E8C93-2E99-4EA4-B705-243D69324232}"/>
    <dgm:cxn modelId="{B82FD8AB-530D-4077-87BC-A5D134D1C134}" srcId="{E9ACAD2E-79CB-4628-A7FF-BBDFECBBBA15}" destId="{4C036793-24F7-46FE-86E6-463DB55040DC}" srcOrd="0" destOrd="0" parTransId="{28088B39-AED7-4848-A7A2-F94F1149299A}" sibTransId="{DB09AC68-D0C9-49E9-9E32-BD0371548CE6}"/>
    <dgm:cxn modelId="{5985BABA-D058-420B-85D4-3DDD84474517}" srcId="{4C036793-24F7-46FE-86E6-463DB55040DC}" destId="{D642C38D-A1BF-40AF-92AE-D83388148349}" srcOrd="1" destOrd="0" parTransId="{AC954211-87EA-42A1-917F-94297BBE65E9}" sibTransId="{62DFA999-C209-436E-B89C-BE0E5AF1C40D}"/>
    <dgm:cxn modelId="{A6D8BCD3-7A1D-44CA-9FE8-634A92998DFA}" type="presOf" srcId="{DCBED6AD-2E05-4FE8-AF3B-E1A39128CCA3}" destId="{3B6E1CE9-50E6-4319-AB22-7B2A289E4EBD}" srcOrd="0" destOrd="0" presId="urn:microsoft.com/office/officeart/2005/8/layout/list1"/>
    <dgm:cxn modelId="{567588EF-7827-4F5C-A287-18E362A566C1}" type="presOf" srcId="{A46D3AB5-9027-4867-9EE3-F288EFD734B5}" destId="{0A2A53A0-DAFA-4143-9451-6A755EDA2D13}" srcOrd="0" destOrd="1" presId="urn:microsoft.com/office/officeart/2005/8/layout/list1"/>
    <dgm:cxn modelId="{01DDD1EA-2711-49E8-9BAB-F72B2058A2F7}" type="presParOf" srcId="{83EAC920-B323-47D6-8B94-B1F5FF06B1CA}" destId="{466E1317-94A5-43EF-96B6-0192C6C2F7E3}" srcOrd="0" destOrd="0" presId="urn:microsoft.com/office/officeart/2005/8/layout/list1"/>
    <dgm:cxn modelId="{81C42712-C38E-4130-A1D4-77A931B302D0}" type="presParOf" srcId="{466E1317-94A5-43EF-96B6-0192C6C2F7E3}" destId="{564EA6A7-6E63-4EB9-8EDD-5FCBC8514B1D}" srcOrd="0" destOrd="0" presId="urn:microsoft.com/office/officeart/2005/8/layout/list1"/>
    <dgm:cxn modelId="{F3537604-A5F6-4BA5-A7DE-4EB217584ED8}" type="presParOf" srcId="{466E1317-94A5-43EF-96B6-0192C6C2F7E3}" destId="{8810DDC4-5481-4CE6-9C60-A3669D884BB7}" srcOrd="1" destOrd="0" presId="urn:microsoft.com/office/officeart/2005/8/layout/list1"/>
    <dgm:cxn modelId="{FA1C3D53-A997-46DC-8D41-6E9AD820271A}" type="presParOf" srcId="{83EAC920-B323-47D6-8B94-B1F5FF06B1CA}" destId="{DE945475-5C5B-448F-B22E-C16F7D582356}" srcOrd="1" destOrd="0" presId="urn:microsoft.com/office/officeart/2005/8/layout/list1"/>
    <dgm:cxn modelId="{C1561C74-00F7-4C63-B836-8310A8A1C30D}" type="presParOf" srcId="{83EAC920-B323-47D6-8B94-B1F5FF06B1CA}" destId="{A90D92D3-335E-4147-AC92-8226068D936F}" srcOrd="2" destOrd="0" presId="urn:microsoft.com/office/officeart/2005/8/layout/list1"/>
    <dgm:cxn modelId="{91954613-E726-440C-AC62-D216FB2AE9ED}" type="presParOf" srcId="{83EAC920-B323-47D6-8B94-B1F5FF06B1CA}" destId="{A5894FA6-565E-4E60-9769-E1EAD75EC3E9}" srcOrd="3" destOrd="0" presId="urn:microsoft.com/office/officeart/2005/8/layout/list1"/>
    <dgm:cxn modelId="{43E4F9B5-79DA-4321-961E-7220ACEC5A08}" type="presParOf" srcId="{83EAC920-B323-47D6-8B94-B1F5FF06B1CA}" destId="{7B429F60-A23B-48E9-938D-636CD7424D4E}" srcOrd="4" destOrd="0" presId="urn:microsoft.com/office/officeart/2005/8/layout/list1"/>
    <dgm:cxn modelId="{7AB767D4-7187-4A74-8CF0-2BE14B62002A}" type="presParOf" srcId="{7B429F60-A23B-48E9-938D-636CD7424D4E}" destId="{3B6E1CE9-50E6-4319-AB22-7B2A289E4EBD}" srcOrd="0" destOrd="0" presId="urn:microsoft.com/office/officeart/2005/8/layout/list1"/>
    <dgm:cxn modelId="{82AC6F32-ED59-4E76-BC9C-D10AAE53C6FA}" type="presParOf" srcId="{7B429F60-A23B-48E9-938D-636CD7424D4E}" destId="{CEFD7030-D88D-427F-BDCF-C214814C3706}" srcOrd="1" destOrd="0" presId="urn:microsoft.com/office/officeart/2005/8/layout/list1"/>
    <dgm:cxn modelId="{413B6D69-DB62-4AF4-9A7B-216157B1294A}" type="presParOf" srcId="{83EAC920-B323-47D6-8B94-B1F5FF06B1CA}" destId="{CCEFCBC9-D345-412A-A74E-4376EF8AE55A}" srcOrd="5" destOrd="0" presId="urn:microsoft.com/office/officeart/2005/8/layout/list1"/>
    <dgm:cxn modelId="{A4F91BD8-5F5C-4DEA-A7D0-83E9A6617290}" type="presParOf" srcId="{83EAC920-B323-47D6-8B94-B1F5FF06B1CA}" destId="{0A2A53A0-DAFA-4143-9451-6A755EDA2D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31B863-CCCA-42C3-BACE-6A0B0B000BF2}">
      <dgm:prSet phldr="0"/>
      <dgm:spPr/>
      <dgm:t>
        <a:bodyPr/>
        <a:lstStyle/>
        <a:p>
          <a:pPr rtl="0"/>
          <a:r>
            <a:rPr lang="de-DE"/>
            <a:t>3. Soziokulturell</a:t>
          </a:r>
          <a:endParaRPr lang="en-US"/>
        </a:p>
      </dgm:t>
    </dgm:pt>
    <dgm:pt modelId="{AB8BAE25-0B58-4BDF-9A07-9C1B02C81141}" type="parTrans" cxnId="{2750F5E5-73BC-4327-9561-4E10BEE30D9C}">
      <dgm:prSet/>
      <dgm:spPr/>
    </dgm:pt>
    <dgm:pt modelId="{B1FF1FCB-4858-4B3F-B292-2A78066C77A5}" type="sibTrans" cxnId="{2750F5E5-73BC-4327-9561-4E10BEE30D9C}">
      <dgm:prSet/>
      <dgm:spPr/>
    </dgm:pt>
    <dgm:pt modelId="{6FF3199A-2ADA-4B03-98CB-EFF2AEB8E809}">
      <dgm:prSet phldr="0"/>
      <dgm:spPr/>
      <dgm:t>
        <a:bodyPr/>
        <a:lstStyle/>
        <a:p>
          <a:pPr rtl="0"/>
          <a:r>
            <a:rPr lang="de-DE">
              <a:latin typeface="Meiryo"/>
            </a:rPr>
            <a:t>Dämmung immer wichtiger aufgrund hoher Preise</a:t>
          </a:r>
          <a:endParaRPr lang="de-DE"/>
        </a:p>
      </dgm:t>
    </dgm:pt>
    <dgm:pt modelId="{B287BA63-5F32-4CFB-B135-909C3DF2C2D4}" type="parTrans" cxnId="{448F6B3D-24ED-44A2-A418-0277E006AB1B}">
      <dgm:prSet/>
      <dgm:spPr/>
    </dgm:pt>
    <dgm:pt modelId="{37E44239-A882-4FE3-928F-CE7C4FECBE62}" type="sibTrans" cxnId="{448F6B3D-24ED-44A2-A418-0277E006AB1B}">
      <dgm:prSet/>
      <dgm:spPr/>
    </dgm:pt>
    <dgm:pt modelId="{94FF9DA3-716C-4E35-A4EA-0FA8342A7784}">
      <dgm:prSet phldr="0"/>
      <dgm:spPr/>
      <dgm:t>
        <a:bodyPr/>
        <a:lstStyle/>
        <a:p>
          <a:r>
            <a:rPr lang="de-DE"/>
            <a:t>4. </a:t>
          </a:r>
          <a:r>
            <a:rPr lang="de-DE" err="1"/>
            <a:t>Technlogisch</a:t>
          </a:r>
          <a:endParaRPr lang="en-US" err="1"/>
        </a:p>
      </dgm:t>
    </dgm:pt>
    <dgm:pt modelId="{6E04B5A4-D8F0-4E3C-ACFE-D282C860E020}" type="parTrans" cxnId="{B5E21578-A405-45FC-AD9D-2E72A31604A9}">
      <dgm:prSet/>
      <dgm:spPr/>
    </dgm:pt>
    <dgm:pt modelId="{3BAE0A67-6A9A-4A0E-A266-0D473964038C}" type="sibTrans" cxnId="{B5E21578-A405-45FC-AD9D-2E72A31604A9}">
      <dgm:prSet/>
      <dgm:spPr/>
    </dgm:pt>
    <dgm:pt modelId="{F757C24E-20D5-46C3-8C15-FD2E31B358F0}">
      <dgm:prSet phldr="0"/>
      <dgm:spPr/>
      <dgm:t>
        <a:bodyPr/>
        <a:lstStyle/>
        <a:p>
          <a:pPr rtl="0"/>
          <a:r>
            <a:rPr lang="en-US">
              <a:latin typeface="Meiryo"/>
            </a:rPr>
            <a:t> </a:t>
          </a:r>
          <a:r>
            <a:rPr lang="en-US" err="1">
              <a:latin typeface="Meiryo"/>
            </a:rPr>
            <a:t>Herkömmliche</a:t>
          </a:r>
          <a:r>
            <a:rPr lang="en-US">
              <a:latin typeface="Meiryo"/>
            </a:rPr>
            <a:t> </a:t>
          </a:r>
          <a:r>
            <a:rPr lang="en-US" err="1">
              <a:latin typeface="Meiryo"/>
            </a:rPr>
            <a:t>Spanplatten</a:t>
          </a:r>
          <a:r>
            <a:rPr lang="en-US">
              <a:latin typeface="Meiryo"/>
            </a:rPr>
            <a:t> </a:t>
          </a:r>
          <a:r>
            <a:rPr lang="en-US" err="1">
              <a:latin typeface="Meiryo"/>
            </a:rPr>
            <a:t>als</a:t>
          </a:r>
          <a:r>
            <a:rPr lang="en-US">
              <a:latin typeface="Meiryo"/>
            </a:rPr>
            <a:t> state-of-the-art</a:t>
          </a:r>
          <a:endParaRPr lang="en-US"/>
        </a:p>
      </dgm:t>
    </dgm:pt>
    <dgm:pt modelId="{BE49FA74-3B83-4BE7-A317-C782415776C5}" type="parTrans" cxnId="{E55B1B58-37FA-48EC-8E5C-2109C6BF8CD2}">
      <dgm:prSet/>
      <dgm:spPr/>
    </dgm:pt>
    <dgm:pt modelId="{54F8B717-19A0-45D5-81AD-963A3D31F5F9}" type="sibTrans" cxnId="{E55B1B58-37FA-48EC-8E5C-2109C6BF8CD2}">
      <dgm:prSet/>
      <dgm:spPr/>
    </dgm:pt>
    <dgm:pt modelId="{D1D7924B-2041-411C-B6B1-9E7962C08730}">
      <dgm:prSet phldr="0"/>
      <dgm:spPr/>
      <dgm:t>
        <a:bodyPr/>
        <a:lstStyle/>
        <a:p>
          <a:pPr rtl="0"/>
          <a:r>
            <a:rPr lang="de-DE">
              <a:latin typeface="Meiryo"/>
            </a:rPr>
            <a:t>Ressourcenschonung als großes Thema in der Gesellschaft</a:t>
          </a:r>
        </a:p>
      </dgm:t>
    </dgm:pt>
    <dgm:pt modelId="{2138897A-6212-4E01-B5BB-6DB37D7DE527}" type="parTrans" cxnId="{1A3FE34A-7E19-4000-8D05-6F5C6167BC6A}">
      <dgm:prSet/>
      <dgm:spPr/>
    </dgm:pt>
    <dgm:pt modelId="{675A8643-F0FB-4F5F-AA44-1BDDC14BAF16}" type="sibTrans" cxnId="{1A3FE34A-7E19-4000-8D05-6F5C6167BC6A}">
      <dgm:prSet/>
      <dgm:spPr/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F43ECAC1-60C9-4912-8270-619EDCA725C5}" type="pres">
      <dgm:prSet presAssocID="{3031B863-CCCA-42C3-BACE-6A0B0B000BF2}" presName="parentLin" presStyleCnt="0"/>
      <dgm:spPr/>
    </dgm:pt>
    <dgm:pt modelId="{FAF7CF0F-7563-4FC4-A5AD-6BA6C4C5A25B}" type="pres">
      <dgm:prSet presAssocID="{3031B863-CCCA-42C3-BACE-6A0B0B000BF2}" presName="parentLeftMargin" presStyleLbl="node1" presStyleIdx="0" presStyleCnt="2"/>
      <dgm:spPr/>
    </dgm:pt>
    <dgm:pt modelId="{4128F5F3-A1B8-46BC-AB73-F870AC0F4AA7}" type="pres">
      <dgm:prSet presAssocID="{3031B863-CCCA-42C3-BACE-6A0B0B000B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B3E01F-B477-4451-AFC9-E449B9720942}" type="pres">
      <dgm:prSet presAssocID="{3031B863-CCCA-42C3-BACE-6A0B0B000BF2}" presName="negativeSpace" presStyleCnt="0"/>
      <dgm:spPr/>
    </dgm:pt>
    <dgm:pt modelId="{92194BB2-A2FC-4C42-9A28-999CF47F310F}" type="pres">
      <dgm:prSet presAssocID="{3031B863-CCCA-42C3-BACE-6A0B0B000BF2}" presName="childText" presStyleLbl="conFgAcc1" presStyleIdx="0" presStyleCnt="2">
        <dgm:presLayoutVars>
          <dgm:bulletEnabled val="1"/>
        </dgm:presLayoutVars>
      </dgm:prSet>
      <dgm:spPr/>
    </dgm:pt>
    <dgm:pt modelId="{44FAA1EE-25ED-46E5-841E-D2F0B4BCA821}" type="pres">
      <dgm:prSet presAssocID="{B1FF1FCB-4858-4B3F-B292-2A78066C77A5}" presName="spaceBetweenRectangles" presStyleCnt="0"/>
      <dgm:spPr/>
    </dgm:pt>
    <dgm:pt modelId="{A44D6ED1-EB17-46C9-BB1F-D37094B69A44}" type="pres">
      <dgm:prSet presAssocID="{94FF9DA3-716C-4E35-A4EA-0FA8342A7784}" presName="parentLin" presStyleCnt="0"/>
      <dgm:spPr/>
    </dgm:pt>
    <dgm:pt modelId="{45E018DF-30B4-44C9-A933-5ECA852F89C2}" type="pres">
      <dgm:prSet presAssocID="{94FF9DA3-716C-4E35-A4EA-0FA8342A7784}" presName="parentLeftMargin" presStyleLbl="node1" presStyleIdx="0" presStyleCnt="2"/>
      <dgm:spPr/>
    </dgm:pt>
    <dgm:pt modelId="{967E6AEB-D885-476B-9AB6-CDF8F1D82598}" type="pres">
      <dgm:prSet presAssocID="{94FF9DA3-716C-4E35-A4EA-0FA8342A77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75B1CD-1D16-419F-B667-15B21013F9C9}" type="pres">
      <dgm:prSet presAssocID="{94FF9DA3-716C-4E35-A4EA-0FA8342A7784}" presName="negativeSpace" presStyleCnt="0"/>
      <dgm:spPr/>
    </dgm:pt>
    <dgm:pt modelId="{635C1C4C-32D8-47B9-97ED-DE7461918B11}" type="pres">
      <dgm:prSet presAssocID="{94FF9DA3-716C-4E35-A4EA-0FA8342A778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A8AB0F29-DC88-4F08-9835-A3577B44F25A}" type="presOf" srcId="{D1D7924B-2041-411C-B6B1-9E7962C08730}" destId="{92194BB2-A2FC-4C42-9A28-999CF47F310F}" srcOrd="0" destOrd="1" presId="urn:microsoft.com/office/officeart/2005/8/layout/list1"/>
    <dgm:cxn modelId="{448F6B3D-24ED-44A2-A418-0277E006AB1B}" srcId="{3031B863-CCCA-42C3-BACE-6A0B0B000BF2}" destId="{6FF3199A-2ADA-4B03-98CB-EFF2AEB8E809}" srcOrd="0" destOrd="0" parTransId="{B287BA63-5F32-4CFB-B135-909C3DF2C2D4}" sibTransId="{37E44239-A882-4FE3-928F-CE7C4FECBE62}"/>
    <dgm:cxn modelId="{97925E5B-F871-44D8-8193-1BDBCFC0E913}" type="presOf" srcId="{3031B863-CCCA-42C3-BACE-6A0B0B000BF2}" destId="{4128F5F3-A1B8-46BC-AB73-F870AC0F4AA7}" srcOrd="1" destOrd="0" presId="urn:microsoft.com/office/officeart/2005/8/layout/list1"/>
    <dgm:cxn modelId="{1A3FE34A-7E19-4000-8D05-6F5C6167BC6A}" srcId="{3031B863-CCCA-42C3-BACE-6A0B0B000BF2}" destId="{D1D7924B-2041-411C-B6B1-9E7962C08730}" srcOrd="1" destOrd="0" parTransId="{2138897A-6212-4E01-B5BB-6DB37D7DE527}" sibTransId="{675A8643-F0FB-4F5F-AA44-1BDDC14BAF16}"/>
    <dgm:cxn modelId="{C4E93573-E3CC-43B4-9874-2FBB94E3E7C5}" type="presOf" srcId="{6FF3199A-2ADA-4B03-98CB-EFF2AEB8E809}" destId="{92194BB2-A2FC-4C42-9A28-999CF47F310F}" srcOrd="0" destOrd="0" presId="urn:microsoft.com/office/officeart/2005/8/layout/list1"/>
    <dgm:cxn modelId="{11A1EE57-FADC-4ADC-B96E-4B2471419042}" type="presOf" srcId="{94FF9DA3-716C-4E35-A4EA-0FA8342A7784}" destId="{967E6AEB-D885-476B-9AB6-CDF8F1D82598}" srcOrd="1" destOrd="0" presId="urn:microsoft.com/office/officeart/2005/8/layout/list1"/>
    <dgm:cxn modelId="{B5E21578-A405-45FC-AD9D-2E72A31604A9}" srcId="{E9ACAD2E-79CB-4628-A7FF-BBDFECBBBA15}" destId="{94FF9DA3-716C-4E35-A4EA-0FA8342A7784}" srcOrd="1" destOrd="0" parTransId="{6E04B5A4-D8F0-4E3C-ACFE-D282C860E020}" sibTransId="{3BAE0A67-6A9A-4A0E-A266-0D473964038C}"/>
    <dgm:cxn modelId="{E55B1B58-37FA-48EC-8E5C-2109C6BF8CD2}" srcId="{94FF9DA3-716C-4E35-A4EA-0FA8342A7784}" destId="{F757C24E-20D5-46C3-8C15-FD2E31B358F0}" srcOrd="0" destOrd="0" parTransId="{BE49FA74-3B83-4BE7-A317-C782415776C5}" sibTransId="{54F8B717-19A0-45D5-81AD-963A3D31F5F9}"/>
    <dgm:cxn modelId="{83E4FFC7-9592-4295-BE22-FD078E145049}" type="presOf" srcId="{3031B863-CCCA-42C3-BACE-6A0B0B000BF2}" destId="{FAF7CF0F-7563-4FC4-A5AD-6BA6C4C5A25B}" srcOrd="0" destOrd="0" presId="urn:microsoft.com/office/officeart/2005/8/layout/list1"/>
    <dgm:cxn modelId="{924079DD-A7B2-4EA2-B098-E2FD291DD1F7}" type="presOf" srcId="{94FF9DA3-716C-4E35-A4EA-0FA8342A7784}" destId="{45E018DF-30B4-44C9-A933-5ECA852F89C2}" srcOrd="0" destOrd="0" presId="urn:microsoft.com/office/officeart/2005/8/layout/list1"/>
    <dgm:cxn modelId="{0F4A85E4-A8C1-42D7-95F1-B4C9EDC0E528}" type="presOf" srcId="{F757C24E-20D5-46C3-8C15-FD2E31B358F0}" destId="{635C1C4C-32D8-47B9-97ED-DE7461918B11}" srcOrd="0" destOrd="0" presId="urn:microsoft.com/office/officeart/2005/8/layout/list1"/>
    <dgm:cxn modelId="{2750F5E5-73BC-4327-9561-4E10BEE30D9C}" srcId="{E9ACAD2E-79CB-4628-A7FF-BBDFECBBBA15}" destId="{3031B863-CCCA-42C3-BACE-6A0B0B000BF2}" srcOrd="0" destOrd="0" parTransId="{AB8BAE25-0B58-4BDF-9A07-9C1B02C81141}" sibTransId="{B1FF1FCB-4858-4B3F-B292-2A78066C77A5}"/>
    <dgm:cxn modelId="{361C1AC9-6D8F-480A-91EC-BA03E501F57D}" type="presParOf" srcId="{83EAC920-B323-47D6-8B94-B1F5FF06B1CA}" destId="{F43ECAC1-60C9-4912-8270-619EDCA725C5}" srcOrd="0" destOrd="0" presId="urn:microsoft.com/office/officeart/2005/8/layout/list1"/>
    <dgm:cxn modelId="{A045B920-AF46-43EF-B965-084ADC2CD029}" type="presParOf" srcId="{F43ECAC1-60C9-4912-8270-619EDCA725C5}" destId="{FAF7CF0F-7563-4FC4-A5AD-6BA6C4C5A25B}" srcOrd="0" destOrd="0" presId="urn:microsoft.com/office/officeart/2005/8/layout/list1"/>
    <dgm:cxn modelId="{CC46B6A6-C6A7-48BF-87C0-34DEC29B1C70}" type="presParOf" srcId="{F43ECAC1-60C9-4912-8270-619EDCA725C5}" destId="{4128F5F3-A1B8-46BC-AB73-F870AC0F4AA7}" srcOrd="1" destOrd="0" presId="urn:microsoft.com/office/officeart/2005/8/layout/list1"/>
    <dgm:cxn modelId="{932E70A2-7104-452E-81E1-E19C37238333}" type="presParOf" srcId="{83EAC920-B323-47D6-8B94-B1F5FF06B1CA}" destId="{AEB3E01F-B477-4451-AFC9-E449B9720942}" srcOrd="1" destOrd="0" presId="urn:microsoft.com/office/officeart/2005/8/layout/list1"/>
    <dgm:cxn modelId="{174F51EF-6238-47DF-978F-37260E7CFE27}" type="presParOf" srcId="{83EAC920-B323-47D6-8B94-B1F5FF06B1CA}" destId="{92194BB2-A2FC-4C42-9A28-999CF47F310F}" srcOrd="2" destOrd="0" presId="urn:microsoft.com/office/officeart/2005/8/layout/list1"/>
    <dgm:cxn modelId="{EDD94C24-3E31-4C57-8DEC-068404539295}" type="presParOf" srcId="{83EAC920-B323-47D6-8B94-B1F5FF06B1CA}" destId="{44FAA1EE-25ED-46E5-841E-D2F0B4BCA821}" srcOrd="3" destOrd="0" presId="urn:microsoft.com/office/officeart/2005/8/layout/list1"/>
    <dgm:cxn modelId="{33E16278-A82C-44F9-BBE0-896CB9039F2F}" type="presParOf" srcId="{83EAC920-B323-47D6-8B94-B1F5FF06B1CA}" destId="{A44D6ED1-EB17-46C9-BB1F-D37094B69A44}" srcOrd="4" destOrd="0" presId="urn:microsoft.com/office/officeart/2005/8/layout/list1"/>
    <dgm:cxn modelId="{107FEAA5-7E93-43BA-9729-B9C5B7D8125C}" type="presParOf" srcId="{A44D6ED1-EB17-46C9-BB1F-D37094B69A44}" destId="{45E018DF-30B4-44C9-A933-5ECA852F89C2}" srcOrd="0" destOrd="0" presId="urn:microsoft.com/office/officeart/2005/8/layout/list1"/>
    <dgm:cxn modelId="{20C68EA5-57BD-423B-853F-563152DA668D}" type="presParOf" srcId="{A44D6ED1-EB17-46C9-BB1F-D37094B69A44}" destId="{967E6AEB-D885-476B-9AB6-CDF8F1D82598}" srcOrd="1" destOrd="0" presId="urn:microsoft.com/office/officeart/2005/8/layout/list1"/>
    <dgm:cxn modelId="{7CBFE8B8-C1BB-4E99-8B88-194447F4BE99}" type="presParOf" srcId="{83EAC920-B323-47D6-8B94-B1F5FF06B1CA}" destId="{6A75B1CD-1D16-419F-B667-15B21013F9C9}" srcOrd="5" destOrd="0" presId="urn:microsoft.com/office/officeart/2005/8/layout/list1"/>
    <dgm:cxn modelId="{9693EC7B-24BF-4CC0-8E8F-DF215A8B0E79}" type="presParOf" srcId="{83EAC920-B323-47D6-8B94-B1F5FF06B1CA}" destId="{635C1C4C-32D8-47B9-97ED-DE7461918B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036793-24F7-46FE-86E6-463DB55040DC}">
      <dgm:prSet/>
      <dgm:spPr/>
      <dgm:t>
        <a:bodyPr/>
        <a:lstStyle/>
        <a:p>
          <a:r>
            <a:rPr lang="de-DE" dirty="0">
              <a:latin typeface="Meiryo"/>
            </a:rPr>
            <a:t>räumlich</a:t>
          </a:r>
          <a:endParaRPr lang="en-US" dirty="0"/>
        </a:p>
      </dgm:t>
    </dgm:pt>
    <dgm:pt modelId="{28088B39-AED7-4848-A7A2-F94F1149299A}" type="parTrans" cxnId="{B82FD8AB-530D-4077-87BC-A5D134D1C134}">
      <dgm:prSet/>
      <dgm:spPr/>
      <dgm:t>
        <a:bodyPr/>
        <a:lstStyle/>
        <a:p>
          <a:endParaRPr lang="en-US"/>
        </a:p>
      </dgm:t>
    </dgm:pt>
    <dgm:pt modelId="{DB09AC68-D0C9-49E9-9E32-BD0371548CE6}" type="sibTrans" cxnId="{B82FD8AB-530D-4077-87BC-A5D134D1C134}">
      <dgm:prSet/>
      <dgm:spPr/>
      <dgm:t>
        <a:bodyPr/>
        <a:lstStyle/>
        <a:p>
          <a:endParaRPr lang="en-US"/>
        </a:p>
      </dgm:t>
    </dgm:pt>
    <dgm:pt modelId="{97A54F31-D69C-4F5A-AAC7-629765B67B1E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 Deutschsprachiger Raum</a:t>
          </a:r>
        </a:p>
      </dgm:t>
    </dgm:pt>
    <dgm:pt modelId="{14426DF8-9FFE-4602-80DD-3FCFF7C44F0A}" type="parTrans" cxnId="{4F0E6427-8BA1-48C7-AA79-C67475AC2CCB}">
      <dgm:prSet/>
      <dgm:spPr/>
    </dgm:pt>
    <dgm:pt modelId="{69C05C5F-AD19-43D7-A580-40818F0E10C8}" type="sibTrans" cxnId="{4F0E6427-8BA1-48C7-AA79-C67475AC2CCB}">
      <dgm:prSet/>
      <dgm:spPr/>
      <dgm:t>
        <a:bodyPr/>
        <a:lstStyle/>
        <a:p>
          <a:endParaRPr lang="de-DE"/>
        </a:p>
      </dgm:t>
    </dgm:pt>
    <dgm:pt modelId="{A46D3AB5-9027-4867-9EE3-F288EFD734B5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Keine zeitliche Begrenzung, da Notwendigkeit für Baurohstoffe immer besteht und bestehen wird</a:t>
          </a:r>
        </a:p>
      </dgm:t>
    </dgm:pt>
    <dgm:pt modelId="{5F49C75B-6795-4A12-945E-A9AFC003ECE5}" type="parTrans" cxnId="{8072E5A8-F9C9-4B3B-99D5-490569BFEBCB}">
      <dgm:prSet/>
      <dgm:spPr/>
    </dgm:pt>
    <dgm:pt modelId="{331E8C93-2E99-4EA4-B705-243D69324232}" type="sibTrans" cxnId="{8072E5A8-F9C9-4B3B-99D5-490569BFEBCB}">
      <dgm:prSet/>
      <dgm:spPr/>
      <dgm:t>
        <a:bodyPr/>
        <a:lstStyle/>
        <a:p>
          <a:endParaRPr lang="de-DE"/>
        </a:p>
      </dgm:t>
    </dgm:pt>
    <dgm:pt modelId="{D642C38D-A1BF-40AF-92AE-D83388148349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Expansion in naher Zukunft denkbar</a:t>
          </a:r>
        </a:p>
      </dgm:t>
    </dgm:pt>
    <dgm:pt modelId="{AC954211-87EA-42A1-917F-94297BBE65E9}" type="parTrans" cxnId="{5985BABA-D058-420B-85D4-3DDD84474517}">
      <dgm:prSet/>
      <dgm:spPr/>
    </dgm:pt>
    <dgm:pt modelId="{62DFA999-C209-436E-B89C-BE0E5AF1C40D}" type="sibTrans" cxnId="{5985BABA-D058-420B-85D4-3DDD84474517}">
      <dgm:prSet/>
      <dgm:spPr/>
      <dgm:t>
        <a:bodyPr/>
        <a:lstStyle/>
        <a:p>
          <a:endParaRPr lang="de-DE"/>
        </a:p>
      </dgm:t>
    </dgm:pt>
    <dgm:pt modelId="{DA83B699-57B8-4689-AB5E-3FEFFD470CA7}">
      <dgm:prSet phldr="0"/>
      <dgm:spPr/>
      <dgm:t>
        <a:bodyPr/>
        <a:lstStyle/>
        <a:p>
          <a:endParaRPr lang="de-DE">
            <a:latin typeface="Meiryo"/>
          </a:endParaRPr>
        </a:p>
      </dgm:t>
    </dgm:pt>
    <dgm:pt modelId="{38EC0860-20C0-439F-B5A6-626BC76DE4B0}" type="parTrans" cxnId="{73D952A6-F318-46A3-B744-7D31E7FDBED9}">
      <dgm:prSet/>
      <dgm:spPr/>
    </dgm:pt>
    <dgm:pt modelId="{29A22E0F-02CA-4367-91E8-F0A616F1DCAA}" type="sibTrans" cxnId="{73D952A6-F318-46A3-B744-7D31E7FDBED9}">
      <dgm:prSet/>
      <dgm:spPr/>
      <dgm:t>
        <a:bodyPr/>
        <a:lstStyle/>
        <a:p>
          <a:endParaRPr lang="de-DE"/>
        </a:p>
      </dgm:t>
    </dgm:pt>
    <dgm:pt modelId="{0F26A9CD-FEF3-4787-82F1-6876692FC6F4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 </a:t>
          </a:r>
          <a:r>
            <a:rPr lang="de-DE" dirty="0"/>
            <a:t>Sachlich</a:t>
          </a:r>
          <a:endParaRPr lang="en-US" dirty="0"/>
        </a:p>
      </dgm:t>
    </dgm:pt>
    <dgm:pt modelId="{8DEDE0A1-E871-45BE-924A-FC648FAC98ED}" type="parTrans" cxnId="{432FB92D-0B82-42B2-96AE-0E04BEAF99CB}">
      <dgm:prSet/>
      <dgm:spPr/>
    </dgm:pt>
    <dgm:pt modelId="{E05B5687-5CFE-41C9-9E42-163A52821983}" type="sibTrans" cxnId="{432FB92D-0B82-42B2-96AE-0E04BEAF99CB}">
      <dgm:prSet/>
      <dgm:spPr/>
      <dgm:t>
        <a:bodyPr/>
        <a:lstStyle/>
        <a:p>
          <a:endParaRPr lang="de-DE"/>
        </a:p>
      </dgm:t>
    </dgm:pt>
    <dgm:pt modelId="{9325CD89-25B7-42DE-ACD8-F2CD184EE460}">
      <dgm:prSet phldr="0"/>
      <dgm:spPr/>
      <dgm:t>
        <a:bodyPr/>
        <a:lstStyle/>
        <a:p>
          <a:r>
            <a:rPr lang="de-DE" dirty="0"/>
            <a:t>Anwendungsgebiet von Spanplatten</a:t>
          </a:r>
          <a:endParaRPr lang="en-US" dirty="0"/>
        </a:p>
      </dgm:t>
    </dgm:pt>
    <dgm:pt modelId="{AD323885-15C8-490F-9BBF-BB418541E0D0}" type="parTrans" cxnId="{4EAE4909-C36F-4F85-B815-9A2492A09900}">
      <dgm:prSet/>
      <dgm:spPr/>
    </dgm:pt>
    <dgm:pt modelId="{AD8E208F-7981-449E-811A-A5A4FD41B373}" type="sibTrans" cxnId="{4EAE4909-C36F-4F85-B815-9A2492A09900}">
      <dgm:prSet/>
      <dgm:spPr/>
      <dgm:t>
        <a:bodyPr/>
        <a:lstStyle/>
        <a:p>
          <a:endParaRPr lang="de-DE"/>
        </a:p>
      </dgm:t>
    </dgm:pt>
    <dgm:pt modelId="{4947A722-1CDE-47B0-BE48-7FD2D3C0E3DC}">
      <dgm:prSet phldr="0"/>
      <dgm:spPr/>
      <dgm:t>
        <a:bodyPr/>
        <a:lstStyle/>
        <a:p>
          <a:r>
            <a:rPr lang="de-DE" dirty="0"/>
            <a:t>Möbelbau, Innenausbau</a:t>
          </a:r>
          <a:endParaRPr lang="en-US" dirty="0"/>
        </a:p>
      </dgm:t>
    </dgm:pt>
    <dgm:pt modelId="{15B87712-A248-4576-AEA5-2EA94F099604}" type="parTrans" cxnId="{8EEBA12A-87B6-42EE-8E4A-5934ABB6A7BC}">
      <dgm:prSet/>
      <dgm:spPr/>
    </dgm:pt>
    <dgm:pt modelId="{0FEF1A7F-7416-463D-9616-345C8F13FF57}" type="sibTrans" cxnId="{8EEBA12A-87B6-42EE-8E4A-5934ABB6A7BC}">
      <dgm:prSet/>
      <dgm:spPr/>
      <dgm:t>
        <a:bodyPr/>
        <a:lstStyle/>
        <a:p>
          <a:endParaRPr lang="de-DE"/>
        </a:p>
      </dgm:t>
    </dgm:pt>
    <dgm:pt modelId="{F540AFE1-1490-4F2A-9D0D-06BCD268FC6F}">
      <dgm:prSet phldr="0"/>
      <dgm:spPr/>
      <dgm:t>
        <a:bodyPr/>
        <a:lstStyle/>
        <a:p>
          <a:r>
            <a:rPr lang="de-DE" dirty="0">
              <a:latin typeface="Meiryo"/>
            </a:rPr>
            <a:t> zeitlich</a:t>
          </a:r>
          <a:endParaRPr lang="de-DE" dirty="0"/>
        </a:p>
      </dgm:t>
    </dgm:pt>
    <dgm:pt modelId="{9AB4C6A8-9BC3-439A-BB76-834764151F03}" type="parTrans" cxnId="{F4205A32-DBF1-463E-BD26-B1E4149EED96}">
      <dgm:prSet/>
      <dgm:spPr/>
    </dgm:pt>
    <dgm:pt modelId="{77D15682-EF3A-4D90-8910-936ECE91C241}" type="sibTrans" cxnId="{F4205A32-DBF1-463E-BD26-B1E4149EED96}">
      <dgm:prSet/>
      <dgm:spPr/>
    </dgm:pt>
    <dgm:pt modelId="{A9F30340-F367-40FB-AFB3-49743EBF5AFB}" type="pres">
      <dgm:prSet presAssocID="{E9ACAD2E-79CB-4628-A7FF-BBDFECBBBA15}" presName="Name0" presStyleCnt="0">
        <dgm:presLayoutVars>
          <dgm:dir/>
          <dgm:animLvl val="lvl"/>
          <dgm:resizeHandles val="exact"/>
        </dgm:presLayoutVars>
      </dgm:prSet>
      <dgm:spPr/>
    </dgm:pt>
    <dgm:pt modelId="{CC8EE23C-396A-40F9-8BAA-E01FF8FCFA08}" type="pres">
      <dgm:prSet presAssocID="{4C036793-24F7-46FE-86E6-463DB55040DC}" presName="composite" presStyleCnt="0"/>
      <dgm:spPr/>
    </dgm:pt>
    <dgm:pt modelId="{582B3E72-7F91-4345-BFDE-8067A980A563}" type="pres">
      <dgm:prSet presAssocID="{4C036793-24F7-46FE-86E6-463DB55040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0DC4FE-9F8F-4CE6-AD46-27C558E6D8D1}" type="pres">
      <dgm:prSet presAssocID="{4C036793-24F7-46FE-86E6-463DB55040DC}" presName="desTx" presStyleLbl="alignAccFollowNode1" presStyleIdx="0" presStyleCnt="3">
        <dgm:presLayoutVars>
          <dgm:bulletEnabled val="1"/>
        </dgm:presLayoutVars>
      </dgm:prSet>
      <dgm:spPr/>
    </dgm:pt>
    <dgm:pt modelId="{E57559CF-1A3A-4C03-89E9-42F6F94226A4}" type="pres">
      <dgm:prSet presAssocID="{DB09AC68-D0C9-49E9-9E32-BD0371548CE6}" presName="space" presStyleCnt="0"/>
      <dgm:spPr/>
    </dgm:pt>
    <dgm:pt modelId="{1C8A5402-5ABE-44ED-A0EA-86D535FE2C05}" type="pres">
      <dgm:prSet presAssocID="{F540AFE1-1490-4F2A-9D0D-06BCD268FC6F}" presName="composite" presStyleCnt="0"/>
      <dgm:spPr/>
    </dgm:pt>
    <dgm:pt modelId="{0007FAB6-9DB4-46E8-94EF-A28B8A2D5AE9}" type="pres">
      <dgm:prSet presAssocID="{F540AFE1-1490-4F2A-9D0D-06BCD268FC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6A885F1-3BED-4F2C-9BCC-82EBB8337021}" type="pres">
      <dgm:prSet presAssocID="{F540AFE1-1490-4F2A-9D0D-06BCD268FC6F}" presName="desTx" presStyleLbl="alignAccFollowNode1" presStyleIdx="1" presStyleCnt="3">
        <dgm:presLayoutVars>
          <dgm:bulletEnabled val="1"/>
        </dgm:presLayoutVars>
      </dgm:prSet>
      <dgm:spPr/>
    </dgm:pt>
    <dgm:pt modelId="{5221323B-C774-44F2-B338-6D4F14A7F2FB}" type="pres">
      <dgm:prSet presAssocID="{77D15682-EF3A-4D90-8910-936ECE91C241}" presName="space" presStyleCnt="0"/>
      <dgm:spPr/>
    </dgm:pt>
    <dgm:pt modelId="{1B10054A-0B8F-4940-9CBD-B97183F8002F}" type="pres">
      <dgm:prSet presAssocID="{0F26A9CD-FEF3-4787-82F1-6876692FC6F4}" presName="composite" presStyleCnt="0"/>
      <dgm:spPr/>
    </dgm:pt>
    <dgm:pt modelId="{E061DDA9-EF73-4F19-B316-78B31A5D0899}" type="pres">
      <dgm:prSet presAssocID="{0F26A9CD-FEF3-4787-82F1-6876692FC6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8C35698-B41F-44E1-AC26-2282CAC0A55C}" type="pres">
      <dgm:prSet presAssocID="{0F26A9CD-FEF3-4787-82F1-6876692FC6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EAE4909-C36F-4F85-B815-9A2492A09900}" srcId="{0F26A9CD-FEF3-4787-82F1-6876692FC6F4}" destId="{9325CD89-25B7-42DE-ACD8-F2CD184EE460}" srcOrd="0" destOrd="0" parTransId="{AD323885-15C8-490F-9BBF-BB418541E0D0}" sibTransId="{AD8E208F-7981-449E-811A-A5A4FD41B373}"/>
    <dgm:cxn modelId="{BC89E00E-B4CE-47F6-A337-EA0B80FE8D4D}" type="presOf" srcId="{9325CD89-25B7-42DE-ACD8-F2CD184EE460}" destId="{28C35698-B41F-44E1-AC26-2282CAC0A55C}" srcOrd="0" destOrd="0" presId="urn:microsoft.com/office/officeart/2005/8/layout/hList1"/>
    <dgm:cxn modelId="{4F0E6427-8BA1-48C7-AA79-C67475AC2CCB}" srcId="{4C036793-24F7-46FE-86E6-463DB55040DC}" destId="{97A54F31-D69C-4F5A-AAC7-629765B67B1E}" srcOrd="0" destOrd="0" parTransId="{14426DF8-9FFE-4602-80DD-3FCFF7C44F0A}" sibTransId="{69C05C5F-AD19-43D7-A580-40818F0E10C8}"/>
    <dgm:cxn modelId="{8EEBA12A-87B6-42EE-8E4A-5934ABB6A7BC}" srcId="{0F26A9CD-FEF3-4787-82F1-6876692FC6F4}" destId="{4947A722-1CDE-47B0-BE48-7FD2D3C0E3DC}" srcOrd="1" destOrd="0" parTransId="{15B87712-A248-4576-AEA5-2EA94F099604}" sibTransId="{0FEF1A7F-7416-463D-9616-345C8F13FF57}"/>
    <dgm:cxn modelId="{432FB92D-0B82-42B2-96AE-0E04BEAF99CB}" srcId="{E9ACAD2E-79CB-4628-A7FF-BBDFECBBBA15}" destId="{0F26A9CD-FEF3-4787-82F1-6876692FC6F4}" srcOrd="2" destOrd="0" parTransId="{8DEDE0A1-E871-45BE-924A-FC648FAC98ED}" sibTransId="{E05B5687-5CFE-41C9-9E42-163A52821983}"/>
    <dgm:cxn modelId="{F4205A32-DBF1-463E-BD26-B1E4149EED96}" srcId="{E9ACAD2E-79CB-4628-A7FF-BBDFECBBBA15}" destId="{F540AFE1-1490-4F2A-9D0D-06BCD268FC6F}" srcOrd="1" destOrd="0" parTransId="{9AB4C6A8-9BC3-439A-BB76-834764151F03}" sibTransId="{77D15682-EF3A-4D90-8910-936ECE91C241}"/>
    <dgm:cxn modelId="{977F6366-801E-4D83-96C9-448FFBC384B8}" type="presOf" srcId="{F540AFE1-1490-4F2A-9D0D-06BCD268FC6F}" destId="{0007FAB6-9DB4-46E8-94EF-A28B8A2D5AE9}" srcOrd="0" destOrd="0" presId="urn:microsoft.com/office/officeart/2005/8/layout/hList1"/>
    <dgm:cxn modelId="{F612FD76-3D79-4CF5-B38F-68CEF2F81C0E}" type="presOf" srcId="{97A54F31-D69C-4F5A-AAC7-629765B67B1E}" destId="{D30DC4FE-9F8F-4CE6-AD46-27C558E6D8D1}" srcOrd="0" destOrd="0" presId="urn:microsoft.com/office/officeart/2005/8/layout/hList1"/>
    <dgm:cxn modelId="{83AEFF77-522A-432E-9C95-5FD76651C648}" type="presOf" srcId="{4947A722-1CDE-47B0-BE48-7FD2D3C0E3DC}" destId="{28C35698-B41F-44E1-AC26-2282CAC0A55C}" srcOrd="0" destOrd="1" presId="urn:microsoft.com/office/officeart/2005/8/layout/hList1"/>
    <dgm:cxn modelId="{0904D459-A43E-4D5D-BFA9-6F8D5EF0648A}" type="presOf" srcId="{DA83B699-57B8-4689-AB5E-3FEFFD470CA7}" destId="{28C35698-B41F-44E1-AC26-2282CAC0A55C}" srcOrd="0" destOrd="2" presId="urn:microsoft.com/office/officeart/2005/8/layout/hList1"/>
    <dgm:cxn modelId="{85E2DF7D-1B26-432A-B0F7-66A185C75AA1}" type="presOf" srcId="{E9ACAD2E-79CB-4628-A7FF-BBDFECBBBA15}" destId="{A9F30340-F367-40FB-AFB3-49743EBF5AFB}" srcOrd="0" destOrd="0" presId="urn:microsoft.com/office/officeart/2005/8/layout/hList1"/>
    <dgm:cxn modelId="{46C13E87-A25A-4E2A-B665-5F4FF69739A3}" type="presOf" srcId="{D642C38D-A1BF-40AF-92AE-D83388148349}" destId="{D30DC4FE-9F8F-4CE6-AD46-27C558E6D8D1}" srcOrd="0" destOrd="1" presId="urn:microsoft.com/office/officeart/2005/8/layout/hList1"/>
    <dgm:cxn modelId="{1BC0AB88-E3A1-42C9-900E-9CA3AEEAA888}" type="presOf" srcId="{0F26A9CD-FEF3-4787-82F1-6876692FC6F4}" destId="{E061DDA9-EF73-4F19-B316-78B31A5D0899}" srcOrd="0" destOrd="0" presId="urn:microsoft.com/office/officeart/2005/8/layout/hList1"/>
    <dgm:cxn modelId="{4BA5A88C-7A48-401E-A846-1DCBE28C1AB1}" type="presOf" srcId="{A46D3AB5-9027-4867-9EE3-F288EFD734B5}" destId="{66A885F1-3BED-4F2C-9BCC-82EBB8337021}" srcOrd="0" destOrd="0" presId="urn:microsoft.com/office/officeart/2005/8/layout/hList1"/>
    <dgm:cxn modelId="{73D952A6-F318-46A3-B744-7D31E7FDBED9}" srcId="{0F26A9CD-FEF3-4787-82F1-6876692FC6F4}" destId="{DA83B699-57B8-4689-AB5E-3FEFFD470CA7}" srcOrd="2" destOrd="0" parTransId="{38EC0860-20C0-439F-B5A6-626BC76DE4B0}" sibTransId="{29A22E0F-02CA-4367-91E8-F0A616F1DCAA}"/>
    <dgm:cxn modelId="{8072E5A8-F9C9-4B3B-99D5-490569BFEBCB}" srcId="{F540AFE1-1490-4F2A-9D0D-06BCD268FC6F}" destId="{A46D3AB5-9027-4867-9EE3-F288EFD734B5}" srcOrd="0" destOrd="0" parTransId="{5F49C75B-6795-4A12-945E-A9AFC003ECE5}" sibTransId="{331E8C93-2E99-4EA4-B705-243D69324232}"/>
    <dgm:cxn modelId="{B82FD8AB-530D-4077-87BC-A5D134D1C134}" srcId="{E9ACAD2E-79CB-4628-A7FF-BBDFECBBBA15}" destId="{4C036793-24F7-46FE-86E6-463DB55040DC}" srcOrd="0" destOrd="0" parTransId="{28088B39-AED7-4848-A7A2-F94F1149299A}" sibTransId="{DB09AC68-D0C9-49E9-9E32-BD0371548CE6}"/>
    <dgm:cxn modelId="{5985BABA-D058-420B-85D4-3DDD84474517}" srcId="{4C036793-24F7-46FE-86E6-463DB55040DC}" destId="{D642C38D-A1BF-40AF-92AE-D83388148349}" srcOrd="1" destOrd="0" parTransId="{AC954211-87EA-42A1-917F-94297BBE65E9}" sibTransId="{62DFA999-C209-436E-B89C-BE0E5AF1C40D}"/>
    <dgm:cxn modelId="{56AA30ED-93D0-462D-A5C0-70CE89F14521}" type="presOf" srcId="{4C036793-24F7-46FE-86E6-463DB55040DC}" destId="{582B3E72-7F91-4345-BFDE-8067A980A563}" srcOrd="0" destOrd="0" presId="urn:microsoft.com/office/officeart/2005/8/layout/hList1"/>
    <dgm:cxn modelId="{C01BFD8E-6D01-446B-A53F-D61BA0666B68}" type="presParOf" srcId="{A9F30340-F367-40FB-AFB3-49743EBF5AFB}" destId="{CC8EE23C-396A-40F9-8BAA-E01FF8FCFA08}" srcOrd="0" destOrd="0" presId="urn:microsoft.com/office/officeart/2005/8/layout/hList1"/>
    <dgm:cxn modelId="{B9D81CB9-3B17-41B9-AF80-6185E8B2A7CE}" type="presParOf" srcId="{CC8EE23C-396A-40F9-8BAA-E01FF8FCFA08}" destId="{582B3E72-7F91-4345-BFDE-8067A980A563}" srcOrd="0" destOrd="0" presId="urn:microsoft.com/office/officeart/2005/8/layout/hList1"/>
    <dgm:cxn modelId="{15A1624E-D6E9-428F-A1FC-F88C1E8E252F}" type="presParOf" srcId="{CC8EE23C-396A-40F9-8BAA-E01FF8FCFA08}" destId="{D30DC4FE-9F8F-4CE6-AD46-27C558E6D8D1}" srcOrd="1" destOrd="0" presId="urn:microsoft.com/office/officeart/2005/8/layout/hList1"/>
    <dgm:cxn modelId="{E6D41228-A7B1-42C9-B7D2-772D88D19EA3}" type="presParOf" srcId="{A9F30340-F367-40FB-AFB3-49743EBF5AFB}" destId="{E57559CF-1A3A-4C03-89E9-42F6F94226A4}" srcOrd="1" destOrd="0" presId="urn:microsoft.com/office/officeart/2005/8/layout/hList1"/>
    <dgm:cxn modelId="{1442B173-0BF5-4818-89D9-CF3D23348483}" type="presParOf" srcId="{A9F30340-F367-40FB-AFB3-49743EBF5AFB}" destId="{1C8A5402-5ABE-44ED-A0EA-86D535FE2C05}" srcOrd="2" destOrd="0" presId="urn:microsoft.com/office/officeart/2005/8/layout/hList1"/>
    <dgm:cxn modelId="{69F4A538-051E-4A5F-B366-5D16ED3A5CFF}" type="presParOf" srcId="{1C8A5402-5ABE-44ED-A0EA-86D535FE2C05}" destId="{0007FAB6-9DB4-46E8-94EF-A28B8A2D5AE9}" srcOrd="0" destOrd="0" presId="urn:microsoft.com/office/officeart/2005/8/layout/hList1"/>
    <dgm:cxn modelId="{BB278105-DDC2-453B-82DC-27377A42088A}" type="presParOf" srcId="{1C8A5402-5ABE-44ED-A0EA-86D535FE2C05}" destId="{66A885F1-3BED-4F2C-9BCC-82EBB8337021}" srcOrd="1" destOrd="0" presId="urn:microsoft.com/office/officeart/2005/8/layout/hList1"/>
    <dgm:cxn modelId="{45D194F9-15B0-493C-A11C-951DD6011569}" type="presParOf" srcId="{A9F30340-F367-40FB-AFB3-49743EBF5AFB}" destId="{5221323B-C774-44F2-B338-6D4F14A7F2FB}" srcOrd="3" destOrd="0" presId="urn:microsoft.com/office/officeart/2005/8/layout/hList1"/>
    <dgm:cxn modelId="{9830F2E1-5C73-4B77-9E4B-8339E7DCDC8C}" type="presParOf" srcId="{A9F30340-F367-40FB-AFB3-49743EBF5AFB}" destId="{1B10054A-0B8F-4940-9CBD-B97183F8002F}" srcOrd="4" destOrd="0" presId="urn:microsoft.com/office/officeart/2005/8/layout/hList1"/>
    <dgm:cxn modelId="{89F6A0AC-7002-41DD-B363-40E1EBD68DC5}" type="presParOf" srcId="{1B10054A-0B8F-4940-9CBD-B97183F8002F}" destId="{E061DDA9-EF73-4F19-B316-78B31A5D0899}" srcOrd="0" destOrd="0" presId="urn:microsoft.com/office/officeart/2005/8/layout/hList1"/>
    <dgm:cxn modelId="{445A7CE9-FCBB-427F-B568-EBE90B58AA4F}" type="presParOf" srcId="{1B10054A-0B8F-4940-9CBD-B97183F8002F}" destId="{28C35698-B41F-44E1-AC26-2282CAC0A5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84AD2-D027-4EA7-8DC5-5B53E0A2B05E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</dgm:pt>
    <dgm:pt modelId="{FDDD20CA-B34D-420D-842E-747DDD2CD8D1}">
      <dgm:prSet phldrT="[Text]" phldr="0"/>
      <dgm:spPr/>
      <dgm:t>
        <a:bodyPr/>
        <a:lstStyle/>
        <a:p>
          <a:pPr rtl="0"/>
          <a:r>
            <a:rPr lang="de-DE" dirty="0">
              <a:latin typeface="Meiryo"/>
            </a:rPr>
            <a:t> Produktmerkmale </a:t>
          </a:r>
          <a:endParaRPr lang="de-DE" dirty="0"/>
        </a:p>
      </dgm:t>
    </dgm:pt>
    <dgm:pt modelId="{4846D083-D5E6-4BCE-957A-175F5AC51CCA}" type="parTrans" cxnId="{E0DC6CB4-03C0-4D8D-A281-0BCBC3077F30}">
      <dgm:prSet/>
      <dgm:spPr/>
    </dgm:pt>
    <dgm:pt modelId="{1D24DAF8-3EA9-4FCB-A833-12FF21A4AB64}" type="sibTrans" cxnId="{E0DC6CB4-03C0-4D8D-A281-0BCBC3077F30}">
      <dgm:prSet/>
      <dgm:spPr/>
      <dgm:t>
        <a:bodyPr/>
        <a:lstStyle/>
        <a:p>
          <a:endParaRPr lang="de-DE"/>
        </a:p>
      </dgm:t>
    </dgm:pt>
    <dgm:pt modelId="{8A6ED75C-6150-413D-BD6D-D4956F604EB0}">
      <dgm:prSet phldrT="[Text]" phldr="0"/>
      <dgm:spPr/>
      <dgm:t>
        <a:bodyPr/>
        <a:lstStyle/>
        <a:p>
          <a:pPr rtl="0"/>
          <a:r>
            <a:rPr lang="de-DE" dirty="0">
              <a:latin typeface="Meiryo"/>
            </a:rPr>
            <a:t> Produktvorteile </a:t>
          </a:r>
          <a:endParaRPr lang="de-DE" dirty="0"/>
        </a:p>
      </dgm:t>
    </dgm:pt>
    <dgm:pt modelId="{04BF29EC-4122-422F-BFAA-172FD79D9C6A}" type="parTrans" cxnId="{21143412-33DF-40A7-965F-19B8BADFBAF8}">
      <dgm:prSet/>
      <dgm:spPr/>
    </dgm:pt>
    <dgm:pt modelId="{D1E07030-5B6A-46BB-9612-FE2D43875C1B}" type="sibTrans" cxnId="{21143412-33DF-40A7-965F-19B8BADFBAF8}">
      <dgm:prSet/>
      <dgm:spPr/>
      <dgm:t>
        <a:bodyPr/>
        <a:lstStyle/>
        <a:p>
          <a:endParaRPr lang="de-DE"/>
        </a:p>
      </dgm:t>
    </dgm:pt>
    <dgm:pt modelId="{FD7E0C58-0C74-43D2-9BEF-3627768EF5B5}">
      <dgm:prSet phldrT="[Text]" phldr="0"/>
      <dgm:spPr/>
      <dgm:t>
        <a:bodyPr/>
        <a:lstStyle/>
        <a:p>
          <a:pPr rtl="0"/>
          <a:r>
            <a:rPr lang="de-DE" dirty="0">
              <a:latin typeface="Meiryo"/>
            </a:rPr>
            <a:t>Produktnutzen</a:t>
          </a:r>
          <a:endParaRPr lang="de-DE" dirty="0"/>
        </a:p>
      </dgm:t>
    </dgm:pt>
    <dgm:pt modelId="{0A3AD12B-E841-4B2C-ACF8-8F6FD9C7ABFD}" type="parTrans" cxnId="{7489826D-7F9B-4A73-9442-50CAD5F30167}">
      <dgm:prSet/>
      <dgm:spPr/>
    </dgm:pt>
    <dgm:pt modelId="{C2462F05-F198-4F1D-8BAA-970A7EF220F0}" type="sibTrans" cxnId="{7489826D-7F9B-4A73-9442-50CAD5F30167}">
      <dgm:prSet/>
      <dgm:spPr/>
    </dgm:pt>
    <dgm:pt modelId="{36A8DB2C-0877-4EB0-91E0-4770F54C8894}">
      <dgm:prSet phldr="0"/>
      <dgm:spPr/>
      <dgm:t>
        <a:bodyPr/>
        <a:lstStyle/>
        <a:p>
          <a:r>
            <a:rPr lang="de-DE" dirty="0">
              <a:latin typeface="Meiryo"/>
            </a:rPr>
            <a:t>ressourcenschonend</a:t>
          </a:r>
        </a:p>
      </dgm:t>
    </dgm:pt>
    <dgm:pt modelId="{56ACF03E-DF26-4EF9-BFDA-260695C88A51}" type="parTrans" cxnId="{BD111FAE-4D7A-4D5A-A851-67C3135E9431}">
      <dgm:prSet/>
      <dgm:spPr/>
    </dgm:pt>
    <dgm:pt modelId="{DB2F3DD1-F269-407B-87C0-2651ED1B7DF4}" type="sibTrans" cxnId="{BD111FAE-4D7A-4D5A-A851-67C3135E9431}">
      <dgm:prSet/>
      <dgm:spPr/>
      <dgm:t>
        <a:bodyPr/>
        <a:lstStyle/>
        <a:p>
          <a:endParaRPr lang="de-DE"/>
        </a:p>
      </dgm:t>
    </dgm:pt>
    <dgm:pt modelId="{1D85AFC4-97BE-4F13-9200-182EC55C5D6C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Gute Handhabung</a:t>
          </a:r>
        </a:p>
      </dgm:t>
    </dgm:pt>
    <dgm:pt modelId="{2799D719-105F-4A61-928D-EA506EA7E2A5}" type="parTrans" cxnId="{FAFF56B2-253A-433D-9DAF-DC3B56723B23}">
      <dgm:prSet/>
      <dgm:spPr/>
    </dgm:pt>
    <dgm:pt modelId="{10D69318-29F8-42FF-A1AC-8A0434993C67}" type="sibTrans" cxnId="{FAFF56B2-253A-433D-9DAF-DC3B56723B23}">
      <dgm:prSet/>
      <dgm:spPr/>
    </dgm:pt>
    <dgm:pt modelId="{3DFE0C98-93DA-4194-A07F-CD0F6CDBB4D6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Portabilität (von Möbeln)</a:t>
          </a:r>
        </a:p>
      </dgm:t>
    </dgm:pt>
    <dgm:pt modelId="{19D78497-16D9-4B41-AD5A-390F74C7FD03}" type="parTrans" cxnId="{8B89D417-1B9F-4EC1-A479-F700248CBB86}">
      <dgm:prSet/>
      <dgm:spPr/>
    </dgm:pt>
    <dgm:pt modelId="{61A1259E-1483-473B-8D1C-9EAE68CD4E3B}" type="sibTrans" cxnId="{8B89D417-1B9F-4EC1-A479-F700248CBB86}">
      <dgm:prSet/>
      <dgm:spPr/>
    </dgm:pt>
    <dgm:pt modelId="{E10F4BF8-05C6-41CE-8723-5AC23A52DE7F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leicht</a:t>
          </a:r>
        </a:p>
      </dgm:t>
    </dgm:pt>
    <dgm:pt modelId="{01B99EAC-FB3C-4A61-A7A7-3BA54E91EFB2}" type="parTrans" cxnId="{22D92D7E-2E63-4EE9-A967-503DCF352111}">
      <dgm:prSet/>
      <dgm:spPr/>
    </dgm:pt>
    <dgm:pt modelId="{2D50BB5B-AF5A-44EA-A6C0-E15CB408142A}" type="sibTrans" cxnId="{22D92D7E-2E63-4EE9-A967-503DCF352111}">
      <dgm:prSet/>
      <dgm:spPr/>
    </dgm:pt>
    <dgm:pt modelId="{3E974CAF-C036-4DE0-9177-5EA1180F2325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Stabil &amp; feuerfest</a:t>
          </a:r>
        </a:p>
      </dgm:t>
    </dgm:pt>
    <dgm:pt modelId="{1F855133-4422-42B7-A5B4-F93092E9F67C}" type="parTrans" cxnId="{171359A8-6714-4302-BB6E-A184D3C25DA6}">
      <dgm:prSet/>
      <dgm:spPr/>
    </dgm:pt>
    <dgm:pt modelId="{40105E60-8CC7-4405-8CDB-F89B84297A74}" type="sibTrans" cxnId="{171359A8-6714-4302-BB6E-A184D3C25DA6}">
      <dgm:prSet/>
      <dgm:spPr/>
      <dgm:t>
        <a:bodyPr/>
        <a:lstStyle/>
        <a:p>
          <a:endParaRPr lang="de-DE"/>
        </a:p>
      </dgm:t>
    </dgm:pt>
    <dgm:pt modelId="{E7607F56-7F54-4FF8-814C-9A2066C3EB88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Dämmend</a:t>
          </a:r>
        </a:p>
      </dgm:t>
    </dgm:pt>
    <dgm:pt modelId="{C28C54BD-0AB2-436A-92A7-A3BAE6B3F49A}" type="parTrans" cxnId="{637E5E2A-009B-4D51-B863-9E369401179E}">
      <dgm:prSet/>
      <dgm:spPr/>
    </dgm:pt>
    <dgm:pt modelId="{E60A401C-A7B0-4521-9806-8284E21739B7}" type="sibTrans" cxnId="{637E5E2A-009B-4D51-B863-9E369401179E}">
      <dgm:prSet/>
      <dgm:spPr/>
      <dgm:t>
        <a:bodyPr/>
        <a:lstStyle/>
        <a:p>
          <a:endParaRPr lang="de-DE"/>
        </a:p>
      </dgm:t>
    </dgm:pt>
    <dgm:pt modelId="{A18A1E51-A2E9-4253-BEF9-68F42B028D2D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Lange Nutzbarkeit</a:t>
          </a:r>
        </a:p>
      </dgm:t>
    </dgm:pt>
    <dgm:pt modelId="{19E77B53-CBC9-498A-A145-210A89B17957}" type="parTrans" cxnId="{F18E41CE-E683-45D2-AA37-BFAF2A5CE446}">
      <dgm:prSet/>
      <dgm:spPr/>
    </dgm:pt>
    <dgm:pt modelId="{61B2D030-78B2-4477-8021-EE3911471233}" type="sibTrans" cxnId="{F18E41CE-E683-45D2-AA37-BFAF2A5CE446}">
      <dgm:prSet/>
      <dgm:spPr/>
      <dgm:t>
        <a:bodyPr/>
        <a:lstStyle/>
        <a:p>
          <a:endParaRPr lang="de-DE"/>
        </a:p>
      </dgm:t>
    </dgm:pt>
    <dgm:pt modelId="{7B6A81B8-DBDA-447A-92DA-CD9F5EEA2112}">
      <dgm:prSet phldr="0"/>
      <dgm:spPr/>
      <dgm:t>
        <a:bodyPr/>
        <a:lstStyle/>
        <a:p>
          <a:r>
            <a:rPr lang="de-DE" dirty="0">
              <a:latin typeface="Meiryo"/>
            </a:rPr>
            <a:t>Energiesparmöglichkeit</a:t>
          </a:r>
        </a:p>
      </dgm:t>
    </dgm:pt>
    <dgm:pt modelId="{BA097BD8-D910-4B90-A7D7-23BC634A02E6}" type="parTrans" cxnId="{E7A7285B-53A1-4E57-A4BB-DBFF9A77FBAE}">
      <dgm:prSet/>
      <dgm:spPr/>
    </dgm:pt>
    <dgm:pt modelId="{51A907C5-E281-43B8-8AE3-1C208DB91163}" type="sibTrans" cxnId="{E7A7285B-53A1-4E57-A4BB-DBFF9A77FBAE}">
      <dgm:prSet/>
      <dgm:spPr/>
      <dgm:t>
        <a:bodyPr/>
        <a:lstStyle/>
        <a:p>
          <a:endParaRPr lang="de-DE"/>
        </a:p>
      </dgm:t>
    </dgm:pt>
    <dgm:pt modelId="{F6C3CE1A-A0F9-4B1B-8D1C-8C992AD20024}">
      <dgm:prSet phldr="0"/>
      <dgm:spPr/>
      <dgm:t>
        <a:bodyPr/>
        <a:lstStyle/>
        <a:p>
          <a:r>
            <a:rPr lang="de-DE" dirty="0">
              <a:latin typeface="Meiryo"/>
            </a:rPr>
            <a:t>Umweltfreundlich</a:t>
          </a:r>
        </a:p>
      </dgm:t>
    </dgm:pt>
    <dgm:pt modelId="{6FDDB593-BD04-448C-AA81-CC6A888F398B}" type="parTrans" cxnId="{EED1D16A-D5D9-46E8-AFD6-5EB2622B321C}">
      <dgm:prSet/>
      <dgm:spPr/>
    </dgm:pt>
    <dgm:pt modelId="{1B23176B-0992-439C-91E2-8FC359B93A5F}" type="sibTrans" cxnId="{EED1D16A-D5D9-46E8-AFD6-5EB2622B321C}">
      <dgm:prSet/>
      <dgm:spPr/>
      <dgm:t>
        <a:bodyPr/>
        <a:lstStyle/>
        <a:p>
          <a:endParaRPr lang="de-DE"/>
        </a:p>
      </dgm:t>
    </dgm:pt>
    <dgm:pt modelId="{2DEDB37C-3AE0-4E42-A8A8-656A5591802E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Langfristige Investition</a:t>
          </a:r>
        </a:p>
      </dgm:t>
    </dgm:pt>
    <dgm:pt modelId="{32A227B7-EFFC-4990-BE4D-6FCDBFBCF309}" type="parTrans" cxnId="{B1661AE1-4D3A-496A-A3A8-A6C9172DBFC9}">
      <dgm:prSet/>
      <dgm:spPr/>
    </dgm:pt>
    <dgm:pt modelId="{36920CE1-B94A-45E6-8159-B88FF2FE15CF}" type="sibTrans" cxnId="{B1661AE1-4D3A-496A-A3A8-A6C9172DBFC9}">
      <dgm:prSet/>
      <dgm:spPr/>
    </dgm:pt>
    <dgm:pt modelId="{2BDF99A4-2CBE-46E1-98E2-3130F2A5B5DB}">
      <dgm:prSet phldr="0"/>
      <dgm:spPr/>
      <dgm:t>
        <a:bodyPr/>
        <a:lstStyle/>
        <a:p>
          <a:r>
            <a:rPr lang="de-DE" dirty="0">
              <a:latin typeface="Meiryo"/>
            </a:rPr>
            <a:t>Geldschonend</a:t>
          </a:r>
        </a:p>
      </dgm:t>
    </dgm:pt>
    <dgm:pt modelId="{DB9128EE-0CB6-4CA2-AAEE-30FADFF8B329}" type="parTrans" cxnId="{25062D5F-AF85-4B0A-AE98-2E47F5FDC55F}">
      <dgm:prSet/>
      <dgm:spPr/>
    </dgm:pt>
    <dgm:pt modelId="{D7318AF0-17A3-4CD1-A236-A970A4125DC5}" type="sibTrans" cxnId="{25062D5F-AF85-4B0A-AE98-2E47F5FDC55F}">
      <dgm:prSet/>
      <dgm:spPr/>
    </dgm:pt>
    <dgm:pt modelId="{99D1893F-2EEE-43DA-B444-828B92C6AC0D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Soziale Interessen</a:t>
          </a:r>
        </a:p>
      </dgm:t>
    </dgm:pt>
    <dgm:pt modelId="{52D30B61-1014-4A19-ADEE-82095C1665B8}" type="parTrans" cxnId="{68726E31-46C5-452B-B65F-A080E34D3CD9}">
      <dgm:prSet/>
      <dgm:spPr/>
    </dgm:pt>
    <dgm:pt modelId="{DFE4FDD4-BD86-427D-966E-67D52FBC6C5E}" type="sibTrans" cxnId="{68726E31-46C5-452B-B65F-A080E34D3CD9}">
      <dgm:prSet/>
      <dgm:spPr/>
    </dgm:pt>
    <dgm:pt modelId="{C4CFC990-BFA1-43CD-9260-2E1BBE5B1278}" type="pres">
      <dgm:prSet presAssocID="{CA084AD2-D027-4EA7-8DC5-5B53E0A2B05E}" presName="Name0" presStyleCnt="0">
        <dgm:presLayoutVars>
          <dgm:dir/>
          <dgm:resizeHandles val="exact"/>
        </dgm:presLayoutVars>
      </dgm:prSet>
      <dgm:spPr/>
    </dgm:pt>
    <dgm:pt modelId="{5907A61D-6F7E-4BC2-A692-33AE7D3D2641}" type="pres">
      <dgm:prSet presAssocID="{FDDD20CA-B34D-420D-842E-747DDD2CD8D1}" presName="node" presStyleLbl="node1" presStyleIdx="0" presStyleCnt="3">
        <dgm:presLayoutVars>
          <dgm:bulletEnabled val="1"/>
        </dgm:presLayoutVars>
      </dgm:prSet>
      <dgm:spPr/>
    </dgm:pt>
    <dgm:pt modelId="{D019D1B9-4046-4C50-AC37-BF2A7E0D51E4}" type="pres">
      <dgm:prSet presAssocID="{1D24DAF8-3EA9-4FCB-A833-12FF21A4AB64}" presName="sibTrans" presStyleLbl="sibTrans2D1" presStyleIdx="0" presStyleCnt="2"/>
      <dgm:spPr/>
    </dgm:pt>
    <dgm:pt modelId="{2DA4AC81-219C-40B6-9B16-2FEA5DA60684}" type="pres">
      <dgm:prSet presAssocID="{1D24DAF8-3EA9-4FCB-A833-12FF21A4AB64}" presName="connectorText" presStyleLbl="sibTrans2D1" presStyleIdx="0" presStyleCnt="2"/>
      <dgm:spPr/>
    </dgm:pt>
    <dgm:pt modelId="{AC90CF62-0B45-434E-A998-C40B5051C043}" type="pres">
      <dgm:prSet presAssocID="{8A6ED75C-6150-413D-BD6D-D4956F604EB0}" presName="node" presStyleLbl="node1" presStyleIdx="1" presStyleCnt="3">
        <dgm:presLayoutVars>
          <dgm:bulletEnabled val="1"/>
        </dgm:presLayoutVars>
      </dgm:prSet>
      <dgm:spPr/>
    </dgm:pt>
    <dgm:pt modelId="{1C51752B-DE1E-4BB9-BCCA-3EA78CC13BCC}" type="pres">
      <dgm:prSet presAssocID="{D1E07030-5B6A-46BB-9612-FE2D43875C1B}" presName="sibTrans" presStyleLbl="sibTrans2D1" presStyleIdx="1" presStyleCnt="2"/>
      <dgm:spPr/>
    </dgm:pt>
    <dgm:pt modelId="{B5B1EC28-546E-4307-9167-39446E1E135F}" type="pres">
      <dgm:prSet presAssocID="{D1E07030-5B6A-46BB-9612-FE2D43875C1B}" presName="connectorText" presStyleLbl="sibTrans2D1" presStyleIdx="1" presStyleCnt="2"/>
      <dgm:spPr/>
    </dgm:pt>
    <dgm:pt modelId="{4821226C-F13A-40CD-840B-8D9A0B1566EC}" type="pres">
      <dgm:prSet presAssocID="{FD7E0C58-0C74-43D2-9BEF-3627768EF5B5}" presName="node" presStyleLbl="node1" presStyleIdx="2" presStyleCnt="3">
        <dgm:presLayoutVars>
          <dgm:bulletEnabled val="1"/>
        </dgm:presLayoutVars>
      </dgm:prSet>
      <dgm:spPr/>
    </dgm:pt>
  </dgm:ptLst>
  <dgm:cxnLst>
    <dgm:cxn modelId="{3FC79607-EC8F-44A2-8539-D759DF70C4ED}" type="presOf" srcId="{CA084AD2-D027-4EA7-8DC5-5B53E0A2B05E}" destId="{C4CFC990-BFA1-43CD-9260-2E1BBE5B1278}" srcOrd="0" destOrd="0" presId="urn:microsoft.com/office/officeart/2005/8/layout/process1"/>
    <dgm:cxn modelId="{D41AB30B-AC1E-42E4-BC4D-71BA49F40EE4}" type="presOf" srcId="{A18A1E51-A2E9-4253-BEF9-68F42B028D2D}" destId="{AC90CF62-0B45-434E-A998-C40B5051C043}" srcOrd="0" destOrd="2" presId="urn:microsoft.com/office/officeart/2005/8/layout/process1"/>
    <dgm:cxn modelId="{21143412-33DF-40A7-965F-19B8BADFBAF8}" srcId="{CA084AD2-D027-4EA7-8DC5-5B53E0A2B05E}" destId="{8A6ED75C-6150-413D-BD6D-D4956F604EB0}" srcOrd="1" destOrd="0" parTransId="{04BF29EC-4122-422F-BFAA-172FD79D9C6A}" sibTransId="{D1E07030-5B6A-46BB-9612-FE2D43875C1B}"/>
    <dgm:cxn modelId="{8B89D417-1B9F-4EC1-A479-F700248CBB86}" srcId="{FD7E0C58-0C74-43D2-9BEF-3627768EF5B5}" destId="{3DFE0C98-93DA-4194-A07F-CD0F6CDBB4D6}" srcOrd="0" destOrd="0" parTransId="{19D78497-16D9-4B41-AD5A-390F74C7FD03}" sibTransId="{61A1259E-1483-473B-8D1C-9EAE68CD4E3B}"/>
    <dgm:cxn modelId="{637E5E2A-009B-4D51-B863-9E369401179E}" srcId="{FDDD20CA-B34D-420D-842E-747DDD2CD8D1}" destId="{E7607F56-7F54-4FF8-814C-9A2066C3EB88}" srcOrd="2" destOrd="0" parTransId="{C28C54BD-0AB2-436A-92A7-A3BAE6B3F49A}" sibTransId="{E60A401C-A7B0-4521-9806-8284E21739B7}"/>
    <dgm:cxn modelId="{68726E31-46C5-452B-B65F-A080E34D3CD9}" srcId="{FD7E0C58-0C74-43D2-9BEF-3627768EF5B5}" destId="{99D1893F-2EEE-43DA-B444-828B92C6AC0D}" srcOrd="3" destOrd="0" parTransId="{52D30B61-1014-4A19-ADEE-82095C1665B8}" sibTransId="{DFE4FDD4-BD86-427D-966E-67D52FBC6C5E}"/>
    <dgm:cxn modelId="{F9E24E32-8021-4A81-BD61-1999C54E29FD}" type="presOf" srcId="{1D24DAF8-3EA9-4FCB-A833-12FF21A4AB64}" destId="{2DA4AC81-219C-40B6-9B16-2FEA5DA60684}" srcOrd="1" destOrd="0" presId="urn:microsoft.com/office/officeart/2005/8/layout/process1"/>
    <dgm:cxn modelId="{34A29940-AA3A-47BE-B9CD-344B77CE70BE}" type="presOf" srcId="{2BDF99A4-2CBE-46E1-98E2-3130F2A5B5DB}" destId="{4821226C-F13A-40CD-840B-8D9A0B1566EC}" srcOrd="0" destOrd="3" presId="urn:microsoft.com/office/officeart/2005/8/layout/process1"/>
    <dgm:cxn modelId="{E7A7285B-53A1-4E57-A4BB-DBFF9A77FBAE}" srcId="{8A6ED75C-6150-413D-BD6D-D4956F604EB0}" destId="{7B6A81B8-DBDA-447A-92DA-CD9F5EEA2112}" srcOrd="2" destOrd="0" parTransId="{BA097BD8-D910-4B90-A7D7-23BC634A02E6}" sibTransId="{51A907C5-E281-43B8-8AE3-1C208DB91163}"/>
    <dgm:cxn modelId="{25062D5F-AF85-4B0A-AE98-2E47F5FDC55F}" srcId="{FD7E0C58-0C74-43D2-9BEF-3627768EF5B5}" destId="{2BDF99A4-2CBE-46E1-98E2-3130F2A5B5DB}" srcOrd="2" destOrd="0" parTransId="{DB9128EE-0CB6-4CA2-AAEE-30FADFF8B329}" sibTransId="{D7318AF0-17A3-4CD1-A236-A970A4125DC5}"/>
    <dgm:cxn modelId="{EED1D16A-D5D9-46E8-AFD6-5EB2622B321C}" srcId="{8A6ED75C-6150-413D-BD6D-D4956F604EB0}" destId="{F6C3CE1A-A0F9-4B1B-8D1C-8C992AD20024}" srcOrd="3" destOrd="0" parTransId="{6FDDB593-BD04-448C-AA81-CC6A888F398B}" sibTransId="{1B23176B-0992-439C-91E2-8FC359B93A5F}"/>
    <dgm:cxn modelId="{7489826D-7F9B-4A73-9442-50CAD5F30167}" srcId="{CA084AD2-D027-4EA7-8DC5-5B53E0A2B05E}" destId="{FD7E0C58-0C74-43D2-9BEF-3627768EF5B5}" srcOrd="2" destOrd="0" parTransId="{0A3AD12B-E841-4B2C-ACF8-8F6FD9C7ABFD}" sibTransId="{C2462F05-F198-4F1D-8BAA-970A7EF220F0}"/>
    <dgm:cxn modelId="{1BB29254-8CFB-4420-932E-1CBC64D11C1C}" type="presOf" srcId="{F6C3CE1A-A0F9-4B1B-8D1C-8C992AD20024}" destId="{AC90CF62-0B45-434E-A998-C40B5051C043}" srcOrd="0" destOrd="4" presId="urn:microsoft.com/office/officeart/2005/8/layout/process1"/>
    <dgm:cxn modelId="{22D92D7E-2E63-4EE9-A967-503DCF352111}" srcId="{FDDD20CA-B34D-420D-842E-747DDD2CD8D1}" destId="{E10F4BF8-05C6-41CE-8723-5AC23A52DE7F}" srcOrd="0" destOrd="0" parTransId="{01B99EAC-FB3C-4A61-A7A7-3BA54E91EFB2}" sibTransId="{2D50BB5B-AF5A-44EA-A6C0-E15CB408142A}"/>
    <dgm:cxn modelId="{93C09182-2A45-478E-94F4-DB9D9DB01AC0}" type="presOf" srcId="{2DEDB37C-3AE0-4E42-A8A8-656A5591802E}" destId="{4821226C-F13A-40CD-840B-8D9A0B1566EC}" srcOrd="0" destOrd="2" presId="urn:microsoft.com/office/officeart/2005/8/layout/process1"/>
    <dgm:cxn modelId="{2DF79684-A2E7-4285-9762-637684FD150D}" type="presOf" srcId="{FDDD20CA-B34D-420D-842E-747DDD2CD8D1}" destId="{5907A61D-6F7E-4BC2-A692-33AE7D3D2641}" srcOrd="0" destOrd="0" presId="urn:microsoft.com/office/officeart/2005/8/layout/process1"/>
    <dgm:cxn modelId="{6D275688-636C-4CB2-AC5B-CB38769CF72F}" type="presOf" srcId="{D1E07030-5B6A-46BB-9612-FE2D43875C1B}" destId="{1C51752B-DE1E-4BB9-BCCA-3EA78CC13BCC}" srcOrd="0" destOrd="0" presId="urn:microsoft.com/office/officeart/2005/8/layout/process1"/>
    <dgm:cxn modelId="{655BA689-7A43-4200-A637-1D49824FEBF8}" type="presOf" srcId="{36A8DB2C-0877-4EB0-91E0-4770F54C8894}" destId="{5907A61D-6F7E-4BC2-A692-33AE7D3D2641}" srcOrd="0" destOrd="4" presId="urn:microsoft.com/office/officeart/2005/8/layout/process1"/>
    <dgm:cxn modelId="{80422A9E-222D-44EF-98B3-F86B9505CA06}" type="presOf" srcId="{1D24DAF8-3EA9-4FCB-A833-12FF21A4AB64}" destId="{D019D1B9-4046-4C50-AC37-BF2A7E0D51E4}" srcOrd="0" destOrd="0" presId="urn:microsoft.com/office/officeart/2005/8/layout/process1"/>
    <dgm:cxn modelId="{349F9DA3-501D-4743-980A-21C82A0A188B}" type="presOf" srcId="{3E974CAF-C036-4DE0-9177-5EA1180F2325}" destId="{5907A61D-6F7E-4BC2-A692-33AE7D3D2641}" srcOrd="0" destOrd="2" presId="urn:microsoft.com/office/officeart/2005/8/layout/process1"/>
    <dgm:cxn modelId="{171359A8-6714-4302-BB6E-A184D3C25DA6}" srcId="{FDDD20CA-B34D-420D-842E-747DDD2CD8D1}" destId="{3E974CAF-C036-4DE0-9177-5EA1180F2325}" srcOrd="1" destOrd="0" parTransId="{1F855133-4422-42B7-A5B4-F93092E9F67C}" sibTransId="{40105E60-8CC7-4405-8CDB-F89B84297A74}"/>
    <dgm:cxn modelId="{BD111FAE-4D7A-4D5A-A851-67C3135E9431}" srcId="{FDDD20CA-B34D-420D-842E-747DDD2CD8D1}" destId="{36A8DB2C-0877-4EB0-91E0-4770F54C8894}" srcOrd="3" destOrd="0" parTransId="{56ACF03E-DF26-4EF9-BFDA-260695C88A51}" sibTransId="{DB2F3DD1-F269-407B-87C0-2651ED1B7DF4}"/>
    <dgm:cxn modelId="{FAFF56B2-253A-433D-9DAF-DC3B56723B23}" srcId="{8A6ED75C-6150-413D-BD6D-D4956F604EB0}" destId="{1D85AFC4-97BE-4F13-9200-182EC55C5D6C}" srcOrd="0" destOrd="0" parTransId="{2799D719-105F-4A61-928D-EA506EA7E2A5}" sibTransId="{10D69318-29F8-42FF-A1AC-8A0434993C67}"/>
    <dgm:cxn modelId="{7D6CCBB3-E291-4FFD-B5F8-9B63C9612E54}" type="presOf" srcId="{FD7E0C58-0C74-43D2-9BEF-3627768EF5B5}" destId="{4821226C-F13A-40CD-840B-8D9A0B1566EC}" srcOrd="0" destOrd="0" presId="urn:microsoft.com/office/officeart/2005/8/layout/process1"/>
    <dgm:cxn modelId="{E0DC6CB4-03C0-4D8D-A281-0BCBC3077F30}" srcId="{CA084AD2-D027-4EA7-8DC5-5B53E0A2B05E}" destId="{FDDD20CA-B34D-420D-842E-747DDD2CD8D1}" srcOrd="0" destOrd="0" parTransId="{4846D083-D5E6-4BCE-957A-175F5AC51CCA}" sibTransId="{1D24DAF8-3EA9-4FCB-A833-12FF21A4AB64}"/>
    <dgm:cxn modelId="{B2F08CB7-007A-4CF1-A1AB-31F6A9F1B4FA}" type="presOf" srcId="{D1E07030-5B6A-46BB-9612-FE2D43875C1B}" destId="{B5B1EC28-546E-4307-9167-39446E1E135F}" srcOrd="1" destOrd="0" presId="urn:microsoft.com/office/officeart/2005/8/layout/process1"/>
    <dgm:cxn modelId="{453741C0-67E3-4098-B243-33403CA01B76}" type="presOf" srcId="{E7607F56-7F54-4FF8-814C-9A2066C3EB88}" destId="{5907A61D-6F7E-4BC2-A692-33AE7D3D2641}" srcOrd="0" destOrd="3" presId="urn:microsoft.com/office/officeart/2005/8/layout/process1"/>
    <dgm:cxn modelId="{4A3012C2-F066-4113-91C1-BA910F94FD58}" type="presOf" srcId="{99D1893F-2EEE-43DA-B444-828B92C6AC0D}" destId="{4821226C-F13A-40CD-840B-8D9A0B1566EC}" srcOrd="0" destOrd="4" presId="urn:microsoft.com/office/officeart/2005/8/layout/process1"/>
    <dgm:cxn modelId="{F18E41CE-E683-45D2-AA37-BFAF2A5CE446}" srcId="{8A6ED75C-6150-413D-BD6D-D4956F604EB0}" destId="{A18A1E51-A2E9-4253-BEF9-68F42B028D2D}" srcOrd="1" destOrd="0" parTransId="{19E77B53-CBC9-498A-A145-210A89B17957}" sibTransId="{61B2D030-78B2-4477-8021-EE3911471233}"/>
    <dgm:cxn modelId="{7FFBD6CF-36FA-4720-852C-2E5EEEBA91BE}" type="presOf" srcId="{3DFE0C98-93DA-4194-A07F-CD0F6CDBB4D6}" destId="{4821226C-F13A-40CD-840B-8D9A0B1566EC}" srcOrd="0" destOrd="1" presId="urn:microsoft.com/office/officeart/2005/8/layout/process1"/>
    <dgm:cxn modelId="{CCB813D1-155D-4358-A333-84C835B05B96}" type="presOf" srcId="{E10F4BF8-05C6-41CE-8723-5AC23A52DE7F}" destId="{5907A61D-6F7E-4BC2-A692-33AE7D3D2641}" srcOrd="0" destOrd="1" presId="urn:microsoft.com/office/officeart/2005/8/layout/process1"/>
    <dgm:cxn modelId="{B1661AE1-4D3A-496A-A3A8-A6C9172DBFC9}" srcId="{FD7E0C58-0C74-43D2-9BEF-3627768EF5B5}" destId="{2DEDB37C-3AE0-4E42-A8A8-656A5591802E}" srcOrd="1" destOrd="0" parTransId="{32A227B7-EFFC-4990-BE4D-6FCDBFBCF309}" sibTransId="{36920CE1-B94A-45E6-8159-B88FF2FE15CF}"/>
    <dgm:cxn modelId="{936E31E4-A8BD-4560-BE69-C7485184599D}" type="presOf" srcId="{7B6A81B8-DBDA-447A-92DA-CD9F5EEA2112}" destId="{AC90CF62-0B45-434E-A998-C40B5051C043}" srcOrd="0" destOrd="3" presId="urn:microsoft.com/office/officeart/2005/8/layout/process1"/>
    <dgm:cxn modelId="{F46584EB-A20D-42FC-BD8C-62064477E6E6}" type="presOf" srcId="{8A6ED75C-6150-413D-BD6D-D4956F604EB0}" destId="{AC90CF62-0B45-434E-A998-C40B5051C043}" srcOrd="0" destOrd="0" presId="urn:microsoft.com/office/officeart/2005/8/layout/process1"/>
    <dgm:cxn modelId="{797030FF-B13B-4FA2-A46B-F2D1CF00D598}" type="presOf" srcId="{1D85AFC4-97BE-4F13-9200-182EC55C5D6C}" destId="{AC90CF62-0B45-434E-A998-C40B5051C043}" srcOrd="0" destOrd="1" presId="urn:microsoft.com/office/officeart/2005/8/layout/process1"/>
    <dgm:cxn modelId="{DB22AF78-B84D-4830-9834-E75E790BC459}" type="presParOf" srcId="{C4CFC990-BFA1-43CD-9260-2E1BBE5B1278}" destId="{5907A61D-6F7E-4BC2-A692-33AE7D3D2641}" srcOrd="0" destOrd="0" presId="urn:microsoft.com/office/officeart/2005/8/layout/process1"/>
    <dgm:cxn modelId="{8F21D700-28A9-402B-8649-1AA3E340C004}" type="presParOf" srcId="{C4CFC990-BFA1-43CD-9260-2E1BBE5B1278}" destId="{D019D1B9-4046-4C50-AC37-BF2A7E0D51E4}" srcOrd="1" destOrd="0" presId="urn:microsoft.com/office/officeart/2005/8/layout/process1"/>
    <dgm:cxn modelId="{66043C8D-7C54-48D8-99AC-2AA2D0CFC148}" type="presParOf" srcId="{D019D1B9-4046-4C50-AC37-BF2A7E0D51E4}" destId="{2DA4AC81-219C-40B6-9B16-2FEA5DA60684}" srcOrd="0" destOrd="0" presId="urn:microsoft.com/office/officeart/2005/8/layout/process1"/>
    <dgm:cxn modelId="{2B5A8EED-A929-4288-9523-00091C105A2A}" type="presParOf" srcId="{C4CFC990-BFA1-43CD-9260-2E1BBE5B1278}" destId="{AC90CF62-0B45-434E-A998-C40B5051C043}" srcOrd="2" destOrd="0" presId="urn:microsoft.com/office/officeart/2005/8/layout/process1"/>
    <dgm:cxn modelId="{787DF79E-75A7-471F-86B1-5852D75F1BB1}" type="presParOf" srcId="{C4CFC990-BFA1-43CD-9260-2E1BBE5B1278}" destId="{1C51752B-DE1E-4BB9-BCCA-3EA78CC13BCC}" srcOrd="3" destOrd="0" presId="urn:microsoft.com/office/officeart/2005/8/layout/process1"/>
    <dgm:cxn modelId="{A894B13B-C20F-4E3C-9591-AEAB597239CF}" type="presParOf" srcId="{1C51752B-DE1E-4BB9-BCCA-3EA78CC13BCC}" destId="{B5B1EC28-546E-4307-9167-39446E1E135F}" srcOrd="0" destOrd="0" presId="urn:microsoft.com/office/officeart/2005/8/layout/process1"/>
    <dgm:cxn modelId="{6EB63062-25CC-486C-9A3F-35E0A443641D}" type="presParOf" srcId="{C4CFC990-BFA1-43CD-9260-2E1BBE5B1278}" destId="{4821226C-F13A-40CD-840B-8D9A0B1566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D92D3-335E-4147-AC92-8226068D936F}">
      <dsp:nvSpPr>
        <dsp:cNvPr id="0" name=""/>
        <dsp:cNvSpPr/>
      </dsp:nvSpPr>
      <dsp:spPr>
        <a:xfrm>
          <a:off x="0" y="377715"/>
          <a:ext cx="507682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54076" rIns="39401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latin typeface="Meiryo"/>
            </a:rPr>
            <a:t> Krieg macht Import in allen Bereichen (Holz schwieriger)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latin typeface="Meiryo"/>
            </a:rPr>
            <a:t>Energieeffizienz ist gesetzlich vorgeschrieben</a:t>
          </a:r>
        </a:p>
      </dsp:txBody>
      <dsp:txXfrm>
        <a:off x="0" y="377715"/>
        <a:ext cx="5076826" cy="2088450"/>
      </dsp:txXfrm>
    </dsp:sp>
    <dsp:sp modelId="{8810DDC4-5481-4CE6-9C60-A3669D884BB7}">
      <dsp:nvSpPr>
        <dsp:cNvPr id="0" name=""/>
        <dsp:cNvSpPr/>
      </dsp:nvSpPr>
      <dsp:spPr>
        <a:xfrm>
          <a:off x="253841" y="126795"/>
          <a:ext cx="355377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1. Politisch </a:t>
          </a:r>
          <a:endParaRPr lang="en-US" sz="1700" kern="1200"/>
        </a:p>
      </dsp:txBody>
      <dsp:txXfrm>
        <a:off x="278339" y="151293"/>
        <a:ext cx="3504782" cy="452844"/>
      </dsp:txXfrm>
    </dsp:sp>
    <dsp:sp modelId="{0A2A53A0-DAFA-4143-9451-6A755EDA2D13}">
      <dsp:nvSpPr>
        <dsp:cNvPr id="0" name=""/>
        <dsp:cNvSpPr/>
      </dsp:nvSpPr>
      <dsp:spPr>
        <a:xfrm>
          <a:off x="0" y="2808885"/>
          <a:ext cx="507682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54076" rIns="39401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latin typeface="Meiryo"/>
            </a:rPr>
            <a:t>Hohe Holzpreise aufgrund mangelndem Imports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latin typeface="Meiryo"/>
            </a:rPr>
            <a:t>Mais auf knapp einem Viertel der Ackerflächen (Deutschland)</a:t>
          </a:r>
        </a:p>
      </dsp:txBody>
      <dsp:txXfrm>
        <a:off x="0" y="2808885"/>
        <a:ext cx="5076826" cy="2088450"/>
      </dsp:txXfrm>
    </dsp:sp>
    <dsp:sp modelId="{CEFD7030-D88D-427F-BDCF-C214814C3706}">
      <dsp:nvSpPr>
        <dsp:cNvPr id="0" name=""/>
        <dsp:cNvSpPr/>
      </dsp:nvSpPr>
      <dsp:spPr>
        <a:xfrm>
          <a:off x="253841" y="2557965"/>
          <a:ext cx="3553778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2. Ökonomisch</a:t>
          </a:r>
          <a:endParaRPr lang="en-US" sz="1700" kern="1200"/>
        </a:p>
      </dsp:txBody>
      <dsp:txXfrm>
        <a:off x="278339" y="2582463"/>
        <a:ext cx="350478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4BB2-A2FC-4C42-9A28-999CF47F310F}">
      <dsp:nvSpPr>
        <dsp:cNvPr id="0" name=""/>
        <dsp:cNvSpPr/>
      </dsp:nvSpPr>
      <dsp:spPr>
        <a:xfrm>
          <a:off x="0" y="489315"/>
          <a:ext cx="5076826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16560" rIns="39401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Meiryo"/>
            </a:rPr>
            <a:t>Dämmung immer wichtiger aufgrund hoher Preise</a:t>
          </a:r>
          <a:endParaRPr lang="de-DE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Meiryo"/>
            </a:rPr>
            <a:t>Ressourcenschonung als großes Thema in der Gesellschaft</a:t>
          </a:r>
        </a:p>
      </dsp:txBody>
      <dsp:txXfrm>
        <a:off x="0" y="489315"/>
        <a:ext cx="5076826" cy="2457000"/>
      </dsp:txXfrm>
    </dsp:sp>
    <dsp:sp modelId="{4128F5F3-A1B8-46BC-AB73-F870AC0F4AA7}">
      <dsp:nvSpPr>
        <dsp:cNvPr id="0" name=""/>
        <dsp:cNvSpPr/>
      </dsp:nvSpPr>
      <dsp:spPr>
        <a:xfrm>
          <a:off x="253841" y="194115"/>
          <a:ext cx="355377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3. Soziokulturell</a:t>
          </a:r>
          <a:endParaRPr lang="en-US" sz="2000" kern="1200"/>
        </a:p>
      </dsp:txBody>
      <dsp:txXfrm>
        <a:off x="282662" y="222936"/>
        <a:ext cx="3496136" cy="532758"/>
      </dsp:txXfrm>
    </dsp:sp>
    <dsp:sp modelId="{635C1C4C-32D8-47B9-97ED-DE7461918B11}">
      <dsp:nvSpPr>
        <dsp:cNvPr id="0" name=""/>
        <dsp:cNvSpPr/>
      </dsp:nvSpPr>
      <dsp:spPr>
        <a:xfrm>
          <a:off x="0" y="3349515"/>
          <a:ext cx="5076826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4690"/>
              <a:satOff val="-49527"/>
              <a:lumOff val="-1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16560" rIns="39401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Meiryo"/>
            </a:rPr>
            <a:t> </a:t>
          </a:r>
          <a:r>
            <a:rPr lang="en-US" sz="2000" kern="1200" err="1">
              <a:latin typeface="Meiryo"/>
            </a:rPr>
            <a:t>Herkömmliche</a:t>
          </a:r>
          <a:r>
            <a:rPr lang="en-US" sz="2000" kern="1200">
              <a:latin typeface="Meiryo"/>
            </a:rPr>
            <a:t> </a:t>
          </a:r>
          <a:r>
            <a:rPr lang="en-US" sz="2000" kern="1200" err="1">
              <a:latin typeface="Meiryo"/>
            </a:rPr>
            <a:t>Spanplatten</a:t>
          </a:r>
          <a:r>
            <a:rPr lang="en-US" sz="2000" kern="1200">
              <a:latin typeface="Meiryo"/>
            </a:rPr>
            <a:t> </a:t>
          </a:r>
          <a:r>
            <a:rPr lang="en-US" sz="2000" kern="1200" err="1">
              <a:latin typeface="Meiryo"/>
            </a:rPr>
            <a:t>als</a:t>
          </a:r>
          <a:r>
            <a:rPr lang="en-US" sz="2000" kern="1200">
              <a:latin typeface="Meiryo"/>
            </a:rPr>
            <a:t> state-of-the-art</a:t>
          </a:r>
          <a:endParaRPr lang="en-US" sz="2000" kern="1200"/>
        </a:p>
      </dsp:txBody>
      <dsp:txXfrm>
        <a:off x="0" y="3349515"/>
        <a:ext cx="5076826" cy="1480500"/>
      </dsp:txXfrm>
    </dsp:sp>
    <dsp:sp modelId="{967E6AEB-D885-476B-9AB6-CDF8F1D82598}">
      <dsp:nvSpPr>
        <dsp:cNvPr id="0" name=""/>
        <dsp:cNvSpPr/>
      </dsp:nvSpPr>
      <dsp:spPr>
        <a:xfrm>
          <a:off x="253841" y="3054315"/>
          <a:ext cx="3553778" cy="590400"/>
        </a:xfrm>
        <a:prstGeom prst="roundRect">
          <a:avLst/>
        </a:prstGeom>
        <a:solidFill>
          <a:schemeClr val="accent4">
            <a:hueOff val="-694690"/>
            <a:satOff val="-49527"/>
            <a:lumOff val="-1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4. </a:t>
          </a:r>
          <a:r>
            <a:rPr lang="de-DE" sz="2000" kern="1200" err="1"/>
            <a:t>Technlogisch</a:t>
          </a:r>
          <a:endParaRPr lang="en-US" sz="2000" kern="1200" err="1"/>
        </a:p>
      </dsp:txBody>
      <dsp:txXfrm>
        <a:off x="282662" y="3083136"/>
        <a:ext cx="3496136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B3E72-7F91-4345-BFDE-8067A980A563}">
      <dsp:nvSpPr>
        <dsp:cNvPr id="0" name=""/>
        <dsp:cNvSpPr/>
      </dsp:nvSpPr>
      <dsp:spPr>
        <a:xfrm>
          <a:off x="2740" y="4897"/>
          <a:ext cx="2671911" cy="569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Meiryo"/>
            </a:rPr>
            <a:t>räumlich</a:t>
          </a:r>
          <a:endParaRPr lang="en-US" sz="1800" kern="1200" dirty="0"/>
        </a:p>
      </dsp:txBody>
      <dsp:txXfrm>
        <a:off x="2740" y="4897"/>
        <a:ext cx="2671911" cy="569996"/>
      </dsp:txXfrm>
    </dsp:sp>
    <dsp:sp modelId="{D30DC4FE-9F8F-4CE6-AD46-27C558E6D8D1}">
      <dsp:nvSpPr>
        <dsp:cNvPr id="0" name=""/>
        <dsp:cNvSpPr/>
      </dsp:nvSpPr>
      <dsp:spPr>
        <a:xfrm>
          <a:off x="2740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 Deutschsprachiger Raum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Expansion in naher Zukunft denkbar</a:t>
          </a:r>
        </a:p>
      </dsp:txBody>
      <dsp:txXfrm>
        <a:off x="2740" y="574893"/>
        <a:ext cx="2671911" cy="2709829"/>
      </dsp:txXfrm>
    </dsp:sp>
    <dsp:sp modelId="{0007FAB6-9DB4-46E8-94EF-A28B8A2D5AE9}">
      <dsp:nvSpPr>
        <dsp:cNvPr id="0" name=""/>
        <dsp:cNvSpPr/>
      </dsp:nvSpPr>
      <dsp:spPr>
        <a:xfrm>
          <a:off x="3048719" y="4897"/>
          <a:ext cx="2671911" cy="569996"/>
        </a:xfrm>
        <a:prstGeom prst="rect">
          <a:avLst/>
        </a:prstGeom>
        <a:solidFill>
          <a:schemeClr val="accent5">
            <a:hueOff val="-949971"/>
            <a:satOff val="1533"/>
            <a:lumOff val="-3726"/>
            <a:alphaOff val="0"/>
          </a:schemeClr>
        </a:solidFill>
        <a:ln w="12700" cap="flat" cmpd="sng" algn="ctr">
          <a:solidFill>
            <a:schemeClr val="accent5">
              <a:hueOff val="-949971"/>
              <a:satOff val="1533"/>
              <a:lumOff val="-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Meiryo"/>
            </a:rPr>
            <a:t> zeitlich</a:t>
          </a:r>
          <a:endParaRPr lang="de-DE" sz="1800" kern="1200" dirty="0"/>
        </a:p>
      </dsp:txBody>
      <dsp:txXfrm>
        <a:off x="3048719" y="4897"/>
        <a:ext cx="2671911" cy="569996"/>
      </dsp:txXfrm>
    </dsp:sp>
    <dsp:sp modelId="{66A885F1-3BED-4F2C-9BCC-82EBB8337021}">
      <dsp:nvSpPr>
        <dsp:cNvPr id="0" name=""/>
        <dsp:cNvSpPr/>
      </dsp:nvSpPr>
      <dsp:spPr>
        <a:xfrm>
          <a:off x="3048719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-882854"/>
            <a:satOff val="-730"/>
            <a:lumOff val="-7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82854"/>
              <a:satOff val="-730"/>
              <a:lumOff val="-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Keine zeitliche Begrenzung, da Notwendigkeit für Baurohstoffe immer besteht und bestehen wird</a:t>
          </a:r>
        </a:p>
      </dsp:txBody>
      <dsp:txXfrm>
        <a:off x="3048719" y="574893"/>
        <a:ext cx="2671911" cy="2709829"/>
      </dsp:txXfrm>
    </dsp:sp>
    <dsp:sp modelId="{E061DDA9-EF73-4F19-B316-78B31A5D0899}">
      <dsp:nvSpPr>
        <dsp:cNvPr id="0" name=""/>
        <dsp:cNvSpPr/>
      </dsp:nvSpPr>
      <dsp:spPr>
        <a:xfrm>
          <a:off x="6094698" y="4897"/>
          <a:ext cx="2671911" cy="569996"/>
        </a:xfrm>
        <a:prstGeom prst="rect">
          <a:avLst/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accent5">
              <a:hueOff val="-1899943"/>
              <a:satOff val="3065"/>
              <a:lumOff val="-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Meiryo"/>
            </a:rPr>
            <a:t> </a:t>
          </a:r>
          <a:r>
            <a:rPr lang="de-DE" sz="1800" kern="1200" dirty="0"/>
            <a:t>Sachlich</a:t>
          </a:r>
          <a:endParaRPr lang="en-US" sz="1800" kern="1200" dirty="0"/>
        </a:p>
      </dsp:txBody>
      <dsp:txXfrm>
        <a:off x="6094698" y="4897"/>
        <a:ext cx="2671911" cy="569996"/>
      </dsp:txXfrm>
    </dsp:sp>
    <dsp:sp modelId="{28C35698-B41F-44E1-AC26-2282CAC0A55C}">
      <dsp:nvSpPr>
        <dsp:cNvPr id="0" name=""/>
        <dsp:cNvSpPr/>
      </dsp:nvSpPr>
      <dsp:spPr>
        <a:xfrm>
          <a:off x="6094698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-1765708"/>
            <a:satOff val="-1460"/>
            <a:lumOff val="-14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65708"/>
              <a:satOff val="-1460"/>
              <a:lumOff val="-1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Anwendungsgebiet von Spanplatten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Möbelbau, Innenausbau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>
            <a:latin typeface="Meiryo"/>
          </a:endParaRPr>
        </a:p>
      </dsp:txBody>
      <dsp:txXfrm>
        <a:off x="6094698" y="574893"/>
        <a:ext cx="2671911" cy="2709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7A61D-6F7E-4BC2-A692-33AE7D3D2641}">
      <dsp:nvSpPr>
        <dsp:cNvPr id="0" name=""/>
        <dsp:cNvSpPr/>
      </dsp:nvSpPr>
      <dsp:spPr>
        <a:xfrm>
          <a:off x="7375" y="451912"/>
          <a:ext cx="2204530" cy="1942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Meiryo"/>
            </a:rPr>
            <a:t> Produktmerkmale </a:t>
          </a:r>
          <a:endParaRPr lang="de-DE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leicht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Stabil &amp; feuerfest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Dämmend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ressourcenschonend</a:t>
          </a:r>
        </a:p>
      </dsp:txBody>
      <dsp:txXfrm>
        <a:off x="64276" y="508813"/>
        <a:ext cx="2090728" cy="1828940"/>
      </dsp:txXfrm>
    </dsp:sp>
    <dsp:sp modelId="{D019D1B9-4046-4C50-AC37-BF2A7E0D51E4}">
      <dsp:nvSpPr>
        <dsp:cNvPr id="0" name=""/>
        <dsp:cNvSpPr/>
      </dsp:nvSpPr>
      <dsp:spPr>
        <a:xfrm>
          <a:off x="2432359" y="1149921"/>
          <a:ext cx="467360" cy="546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2432359" y="1259266"/>
        <a:ext cx="327152" cy="328033"/>
      </dsp:txXfrm>
    </dsp:sp>
    <dsp:sp modelId="{AC90CF62-0B45-434E-A998-C40B5051C043}">
      <dsp:nvSpPr>
        <dsp:cNvPr id="0" name=""/>
        <dsp:cNvSpPr/>
      </dsp:nvSpPr>
      <dsp:spPr>
        <a:xfrm>
          <a:off x="3093718" y="451912"/>
          <a:ext cx="2204530" cy="1942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Meiryo"/>
            </a:rPr>
            <a:t> Produktvorteile </a:t>
          </a:r>
          <a:endParaRPr lang="de-DE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Gute Handhabung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Lange Nutzbarkeit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Energiesparmöglichkeit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Umweltfreundlich</a:t>
          </a:r>
        </a:p>
      </dsp:txBody>
      <dsp:txXfrm>
        <a:off x="3150619" y="508813"/>
        <a:ext cx="2090728" cy="1828940"/>
      </dsp:txXfrm>
    </dsp:sp>
    <dsp:sp modelId="{1C51752B-DE1E-4BB9-BCCA-3EA78CC13BCC}">
      <dsp:nvSpPr>
        <dsp:cNvPr id="0" name=""/>
        <dsp:cNvSpPr/>
      </dsp:nvSpPr>
      <dsp:spPr>
        <a:xfrm>
          <a:off x="5518701" y="1149921"/>
          <a:ext cx="467360" cy="546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5518701" y="1259266"/>
        <a:ext cx="327152" cy="328033"/>
      </dsp:txXfrm>
    </dsp:sp>
    <dsp:sp modelId="{4821226C-F13A-40CD-840B-8D9A0B1566EC}">
      <dsp:nvSpPr>
        <dsp:cNvPr id="0" name=""/>
        <dsp:cNvSpPr/>
      </dsp:nvSpPr>
      <dsp:spPr>
        <a:xfrm>
          <a:off x="6180060" y="451912"/>
          <a:ext cx="2204530" cy="1942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Meiryo"/>
            </a:rPr>
            <a:t>Produktnutzen</a:t>
          </a:r>
          <a:endParaRPr lang="de-DE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Portabilität (von Möbeln)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Langfristige Investition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Geldschonend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Meiryo"/>
            </a:rPr>
            <a:t>Soziale Interessen</a:t>
          </a:r>
        </a:p>
      </dsp:txBody>
      <dsp:txXfrm>
        <a:off x="6236961" y="508813"/>
        <a:ext cx="2090728" cy="182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11/24/2022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0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11/24/2022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ebel-hartmann.com/home.html" TargetMode="External"/><Relationship Id="rId3" Type="http://schemas.openxmlformats.org/officeDocument/2006/relationships/hyperlink" Target="https://www.detail.de/de/de_de/nicht-knabbern-mit-popcorn-daemmen-32271" TargetMode="External"/><Relationship Id="rId7" Type="http://schemas.openxmlformats.org/officeDocument/2006/relationships/hyperlink" Target="http://www.konform-moebel.de/" TargetMode="External"/><Relationship Id="rId2" Type="http://schemas.openxmlformats.org/officeDocument/2006/relationships/hyperlink" Target="https://www.cleanpng.com/png-lightweight-computer-icons-symbol-2389137/download-png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varea.de/trendblog/welche-vorteile-hat-die-furnierte-spanplatte-mdf-platte-gegenueber-massivholz/" TargetMode="External"/><Relationship Id="rId5" Type="http://schemas.openxmlformats.org/officeDocument/2006/relationships/hyperlink" Target="https://www.holzland-stoellger.de/bauen/platten/dekor-und-spanplatten/" TargetMode="External"/><Relationship Id="rId10" Type="http://schemas.openxmlformats.org/officeDocument/2006/relationships/hyperlink" Target="https://www.egger.com/shop/de_LU/" TargetMode="External"/><Relationship Id="rId4" Type="http://schemas.openxmlformats.org/officeDocument/2006/relationships/hyperlink" Target="https://www.wuv.de/Archiv/Baumarkt-N%C3%A4he-sticht-Marke" TargetMode="External"/><Relationship Id="rId9" Type="http://schemas.openxmlformats.org/officeDocument/2006/relationships/hyperlink" Target="https://www.umweltbundesamt.de/umwelttipps-fuer-den-alltag/heizen-bauen/spanplatten-andere-holzwerkstoff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35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0197" y="52874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de-DE" sz="4500"/>
              <a:t>Marketingmanagement und Technologiemarketing </a:t>
            </a:r>
            <a:endParaRPr lang="de-DE" sz="4500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08822" y="3178213"/>
            <a:ext cx="6953250" cy="8623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2000">
                <a:ea typeface="Meiryo"/>
              </a:rPr>
              <a:t>Teil 2</a:t>
            </a:r>
          </a:p>
          <a:p>
            <a:pPr algn="ctr">
              <a:lnSpc>
                <a:spcPct val="120000"/>
              </a:lnSpc>
            </a:pPr>
            <a:r>
              <a:rPr lang="de-DE" sz="2000">
                <a:ea typeface="Meiryo"/>
              </a:rPr>
              <a:t>Fallbeispiel 5: Hersteller eines leichten und hochfesten Verbundwerkstoffs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B2B27-8BCA-5703-7877-AC9604640800}"/>
              </a:ext>
            </a:extLst>
          </p:cNvPr>
          <p:cNvSpPr txBox="1"/>
          <p:nvPr/>
        </p:nvSpPr>
        <p:spPr>
          <a:xfrm>
            <a:off x="3168316" y="4942973"/>
            <a:ext cx="54442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ea typeface="Meiryo"/>
              </a:rPr>
              <a:t>Gruppenmitglieder: </a:t>
            </a:r>
            <a:endParaRPr lang="de-DE" err="1">
              <a:ea typeface="Meiryo"/>
            </a:endParaRPr>
          </a:p>
          <a:p>
            <a:pPr algn="ctr"/>
            <a:r>
              <a:rPr lang="de-DE">
                <a:ea typeface="Meiryo"/>
              </a:rPr>
              <a:t>Göran Hegenberg, Marius Huke, </a:t>
            </a:r>
          </a:p>
          <a:p>
            <a:pPr algn="ctr"/>
            <a:r>
              <a:rPr lang="de-DE">
                <a:ea typeface="Meiryo"/>
              </a:rPr>
              <a:t>Maximilian Ostrowski, Ron Rödel, </a:t>
            </a:r>
          </a:p>
          <a:p>
            <a:pPr algn="ctr"/>
            <a:r>
              <a:rPr lang="de-DE">
                <a:ea typeface="Meiryo"/>
              </a:rPr>
              <a:t>Dominic Pascal </a:t>
            </a:r>
            <a:r>
              <a:rPr lang="de-DE" err="1">
                <a:ea typeface="Meiryo"/>
              </a:rPr>
              <a:t>Lischtschuk</a:t>
            </a:r>
            <a:endParaRPr lang="de-DE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idx="4294967295"/>
          </p:nvPr>
        </p:nvSpPr>
        <p:spPr>
          <a:xfrm>
            <a:off x="304466" y="1380541"/>
            <a:ext cx="11707060" cy="51336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1: </a:t>
            </a:r>
            <a:r>
              <a:rPr lang="de-DE" dirty="0">
                <a:ea typeface="+mn-lt"/>
                <a:cs typeface="+mn-lt"/>
                <a:hlinkClick r:id="rId2"/>
              </a:rPr>
              <a:t>https://www.cleanpng.com/png-lightweight-computer-icons-symbol-2389137/download-png.html</a:t>
            </a:r>
            <a:endParaRPr lang="de-DE" dirty="0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Meiryo"/>
              </a:rPr>
              <a:t>Abb. 2: </a:t>
            </a:r>
            <a:r>
              <a:rPr lang="de-DE" dirty="0">
                <a:ea typeface="+mn-lt"/>
                <a:cs typeface="+mn-lt"/>
                <a:hlinkClick r:id="rId3"/>
              </a:rPr>
              <a:t>https://www.detail.de/de/de_de/nicht-knabbern-mit-popcorn-daemmen-32271</a:t>
            </a:r>
            <a:endParaRPr lang="de-DE" dirty="0">
              <a:ea typeface="Meiryo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3: </a:t>
            </a:r>
            <a:r>
              <a:rPr lang="de-DE" dirty="0">
                <a:ea typeface="+mn-lt"/>
                <a:cs typeface="+mn-lt"/>
                <a:hlinkClick r:id="rId4"/>
              </a:rPr>
              <a:t>https://www.wuv.de/Archiv/Baumarkt-N%C3%A4he-sticht-Marke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4: </a:t>
            </a:r>
            <a:r>
              <a:rPr lang="de-DE" dirty="0">
                <a:ea typeface="+mn-lt"/>
                <a:cs typeface="+mn-lt"/>
                <a:hlinkClick r:id="rId5"/>
              </a:rPr>
              <a:t>https://www.holzland-stoellger.de/bauen/platten/dekor-und-spanplatten/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5: </a:t>
            </a:r>
            <a:r>
              <a:rPr lang="de-DE" dirty="0">
                <a:ea typeface="+mn-lt"/>
                <a:cs typeface="+mn-lt"/>
                <a:hlinkClick r:id="rId6"/>
              </a:rPr>
              <a:t>https://www.livarea.de/trendblog/welche-vorteile-hat-die-furnierte-spanplatte-mdf-platte-gegenueber-massivholz/</a:t>
            </a:r>
            <a:endParaRPr lang="de-DE" dirty="0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6: </a:t>
            </a:r>
            <a:r>
              <a:rPr lang="de-DE" dirty="0">
                <a:ea typeface="+mn-lt"/>
                <a:cs typeface="+mn-lt"/>
                <a:hlinkClick r:id="rId7"/>
              </a:rPr>
              <a:t>http://www.konform-moebel.de/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7: </a:t>
            </a:r>
            <a:r>
              <a:rPr lang="de-DE" dirty="0">
                <a:ea typeface="+mn-lt"/>
                <a:cs typeface="+mn-lt"/>
                <a:hlinkClick r:id="rId8"/>
              </a:rPr>
              <a:t>https://www.moebel-hartmann.com/home.html</a:t>
            </a:r>
            <a:endParaRPr lang="de-DE" dirty="0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8: </a:t>
            </a:r>
            <a:r>
              <a:rPr lang="de-DE" dirty="0">
                <a:ea typeface="+mn-lt"/>
                <a:cs typeface="+mn-lt"/>
                <a:hlinkClick r:id="rId9"/>
              </a:rPr>
              <a:t>https://www.umweltbundesamt.de/umwelttipps-fuer-den-alltag/heizen-bauen/spanplatten-andere-holzwerkstoffe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9: </a:t>
            </a:r>
            <a:r>
              <a:rPr lang="de-DE" dirty="0">
                <a:ea typeface="+mn-lt"/>
                <a:cs typeface="+mn-lt"/>
                <a:hlinkClick r:id="rId10"/>
              </a:rPr>
              <a:t>https://www.egger.com/shop/de_LU/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ea typeface="Meiryo"/>
              </a:rPr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118987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8340" y="1105232"/>
            <a:ext cx="3013545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Agenda 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35316" y="1105232"/>
            <a:ext cx="6138824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indent="-457200">
              <a:lnSpc>
                <a:spcPct val="140000"/>
              </a:lnSpc>
              <a:buAutoNum type="arabicPeriod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Unternehmensvorstellung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Globale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Umfeldanalyse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Marktabgrenzung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Zielgruppen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Kundennutzen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Wettbewerbssituation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405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9504" y="2659715"/>
            <a:ext cx="5254808" cy="991259"/>
          </a:xfrm>
        </p:spPr>
        <p:txBody>
          <a:bodyPr anchor="b">
            <a:normAutofit fontScale="90000"/>
          </a:bodyPr>
          <a:lstStyle/>
          <a:p>
            <a:r>
              <a:rPr lang="de-DE" err="1"/>
              <a:t>Stablelight</a:t>
            </a:r>
            <a:endParaRPr lang="de-DE" err="1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0134" y="3681053"/>
            <a:ext cx="4778168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"federleichte Stabilität"</a:t>
            </a:r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F29D9CA-B2ED-CFF6-556B-8BD809EE8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55" b="28024"/>
          <a:stretch/>
        </p:blipFill>
        <p:spPr>
          <a:xfrm>
            <a:off x="7684880" y="601579"/>
            <a:ext cx="4330533" cy="31330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0E33D9-FAB7-7EA1-CF69-E143F0586B6B}"/>
              </a:ext>
            </a:extLst>
          </p:cNvPr>
          <p:cNvSpPr txBox="1"/>
          <p:nvPr/>
        </p:nvSpPr>
        <p:spPr>
          <a:xfrm>
            <a:off x="8833184" y="3589420"/>
            <a:ext cx="2035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rgbClr val="FF8400"/>
                </a:solidFill>
                <a:ea typeface="Meiryo"/>
              </a:rPr>
              <a:t>Stablelight</a:t>
            </a:r>
            <a:r>
              <a:rPr lang="de-DE" sz="2400" dirty="0">
                <a:ea typeface="Meiryo"/>
              </a:rPr>
              <a:t>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ea typeface="Meiryo"/>
              </a:rPr>
              <a:t>1. Unternehmensvorstellung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EF63A6-9BB9-70AA-2B4A-544C0DF8D62F}"/>
              </a:ext>
            </a:extLst>
          </p:cNvPr>
          <p:cNvSpPr txBox="1"/>
          <p:nvPr/>
        </p:nvSpPr>
        <p:spPr>
          <a:xfrm>
            <a:off x="10868526" y="3338762"/>
            <a:ext cx="942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600">
                <a:ea typeface="Meiryo"/>
              </a:rPr>
              <a:t>Abb.1</a:t>
            </a:r>
          </a:p>
        </p:txBody>
      </p:sp>
    </p:spTree>
    <p:extLst>
      <p:ext uri="{BB962C8B-B14F-4D97-AF65-F5344CB8AC3E}">
        <p14:creationId xmlns:p14="http://schemas.microsoft.com/office/powerpoint/2010/main" val="152197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Grafik 10" descr="Ein Bild, das Essen, Platz enthält.&#10;&#10;Beschreibung automatisch generiert.">
            <a:extLst>
              <a:ext uri="{FF2B5EF4-FFF2-40B4-BE49-F238E27FC236}">
                <a16:creationId xmlns:a16="http://schemas.microsoft.com/office/drawing/2014/main" id="{69807071-955F-1F11-4FAA-3924E907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45" r="13680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431044" y="392781"/>
            <a:ext cx="4780129" cy="837783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 der Leistung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CA418D-4FD5-1ED4-3B2F-DEF74FFE5AEC}"/>
              </a:ext>
            </a:extLst>
          </p:cNvPr>
          <p:cNvSpPr txBox="1"/>
          <p:nvPr/>
        </p:nvSpPr>
        <p:spPr>
          <a:xfrm>
            <a:off x="431044" y="1540962"/>
            <a:ext cx="6120498" cy="365125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Spanplattenersatz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Popcorngranulat</a:t>
            </a:r>
            <a:endParaRPr lang="en-US" spc="15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35%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leichter</a:t>
            </a:r>
            <a:endParaRPr lang="en-US" spc="15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 schnell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nachwachsenden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Ressourcen</a:t>
            </a:r>
            <a:endParaRPr lang="en-US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technische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Anforderungen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einer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Spanplatte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endParaRPr lang="en-US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77975A-DF42-FB1E-0FEA-57109DE2CD96}"/>
              </a:ext>
            </a:extLst>
          </p:cNvPr>
          <p:cNvSpPr txBox="1"/>
          <p:nvPr/>
        </p:nvSpPr>
        <p:spPr>
          <a:xfrm>
            <a:off x="3947046" y="6550783"/>
            <a:ext cx="1301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>
                <a:ea typeface="Meiryo"/>
              </a:rPr>
              <a:t>Abb. 2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7786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2050429" y="-827254"/>
            <a:ext cx="8094667" cy="2934031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200" b="1" spc="15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Globale</a:t>
            </a: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15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Umfeldanalyse</a:t>
            </a:r>
            <a:endParaRPr lang="de-DE" err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53" name="Textfeld 4">
            <a:extLst>
              <a:ext uri="{FF2B5EF4-FFF2-40B4-BE49-F238E27FC236}">
                <a16:creationId xmlns:a16="http://schemas.microsoft.com/office/drawing/2014/main" id="{F21EF971-6374-5EF6-0A46-301524559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31316"/>
              </p:ext>
            </p:extLst>
          </p:nvPr>
        </p:nvGraphicFramePr>
        <p:xfrm>
          <a:off x="511341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3" name="Textfeld 4">
            <a:extLst>
              <a:ext uri="{FF2B5EF4-FFF2-40B4-BE49-F238E27FC236}">
                <a16:creationId xmlns:a16="http://schemas.microsoft.com/office/drawing/2014/main" id="{E2857FDC-B4E4-E306-5A56-2A0D8E8C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6514"/>
              </p:ext>
            </p:extLst>
          </p:nvPr>
        </p:nvGraphicFramePr>
        <p:xfrm>
          <a:off x="6597315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979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1217944" y="543687"/>
            <a:ext cx="9756112" cy="104686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3. Marktabgrenzung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3" name="Textfeld 4">
            <a:extLst>
              <a:ext uri="{FF2B5EF4-FFF2-40B4-BE49-F238E27FC236}">
                <a16:creationId xmlns:a16="http://schemas.microsoft.com/office/drawing/2014/main" id="{71423785-1D2F-8D29-CABF-7BC9F1CBB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11169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8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185FD2CF-35DE-4F7D-B04C-C7B7DC4D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310821"/>
            <a:ext cx="5959692" cy="354718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3CB86892-9581-4F9E-8058-A94D5DEF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9" y="319598"/>
            <a:ext cx="3110997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B9563693-F617-44EE-8004-4D363DFAB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5604" y="443150"/>
            <a:ext cx="2805016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B3A0E94-CF00-4A2C-A1A1-1DF74388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538" y="561252"/>
            <a:ext cx="2586829" cy="2749569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00382C6-249C-4F5B-A1AB-9531B539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E4C8343-9B2C-4A33-AE54-5945E6E9D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B76FEFBE-09C1-441E-BB53-303E4CED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5446" y="0"/>
            <a:ext cx="3306402" cy="2745775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B357D90-5835-41AD-A093-F73220E27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5" name="Grafik 25" descr="Ein Bild, das Person, Mann, draußen, Boden enthält.&#10;&#10;Beschreibung automatisch generiert.">
            <a:extLst>
              <a:ext uri="{FF2B5EF4-FFF2-40B4-BE49-F238E27FC236}">
                <a16:creationId xmlns:a16="http://schemas.microsoft.com/office/drawing/2014/main" id="{A93ABC5C-D88D-00C3-F318-146C8B027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r="37526" b="3"/>
          <a:stretch/>
        </p:blipFill>
        <p:spPr>
          <a:xfrm>
            <a:off x="5799899" y="748245"/>
            <a:ext cx="2299801" cy="2394133"/>
          </a:xfrm>
          <a:custGeom>
            <a:avLst/>
            <a:gdLst/>
            <a:ahLst/>
            <a:cxnLst/>
            <a:rect l="l" t="t" r="r" b="b"/>
            <a:pathLst>
              <a:path w="2246489" h="2351005">
                <a:moveTo>
                  <a:pt x="1151661" y="1443"/>
                </a:moveTo>
                <a:cubicBezTo>
                  <a:pt x="1233631" y="4917"/>
                  <a:pt x="1317535" y="14671"/>
                  <a:pt x="1402443" y="30814"/>
                </a:cubicBezTo>
                <a:cubicBezTo>
                  <a:pt x="1537948" y="56577"/>
                  <a:pt x="1639656" y="114298"/>
                  <a:pt x="1732265" y="217920"/>
                </a:cubicBezTo>
                <a:cubicBezTo>
                  <a:pt x="1829139" y="326311"/>
                  <a:pt x="1908765" y="476638"/>
                  <a:pt x="1993051" y="635816"/>
                </a:cubicBezTo>
                <a:cubicBezTo>
                  <a:pt x="2008576" y="665180"/>
                  <a:pt x="2024662" y="695523"/>
                  <a:pt x="2041004" y="725913"/>
                </a:cubicBezTo>
                <a:cubicBezTo>
                  <a:pt x="2187254" y="997942"/>
                  <a:pt x="2279812" y="1193790"/>
                  <a:pt x="2235234" y="1428254"/>
                </a:cubicBezTo>
                <a:cubicBezTo>
                  <a:pt x="2167312" y="1785504"/>
                  <a:pt x="1965442" y="2009279"/>
                  <a:pt x="1560212" y="2176460"/>
                </a:cubicBezTo>
                <a:cubicBezTo>
                  <a:pt x="1507174" y="2198335"/>
                  <a:pt x="1458538" y="2220330"/>
                  <a:pt x="1411529" y="2241605"/>
                </a:cubicBezTo>
                <a:cubicBezTo>
                  <a:pt x="1216626" y="2329770"/>
                  <a:pt x="1116176" y="2370842"/>
                  <a:pt x="963078" y="2341734"/>
                </a:cubicBezTo>
                <a:cubicBezTo>
                  <a:pt x="811062" y="2312832"/>
                  <a:pt x="667816" y="2247882"/>
                  <a:pt x="537304" y="2148767"/>
                </a:cubicBezTo>
                <a:cubicBezTo>
                  <a:pt x="409636" y="2051788"/>
                  <a:pt x="299638" y="1926926"/>
                  <a:pt x="210472" y="1777713"/>
                </a:cubicBezTo>
                <a:cubicBezTo>
                  <a:pt x="122796" y="1631044"/>
                  <a:pt x="59147" y="1464537"/>
                  <a:pt x="26459" y="1296106"/>
                </a:cubicBezTo>
                <a:cubicBezTo>
                  <a:pt x="-7227" y="1123116"/>
                  <a:pt x="-8744" y="953623"/>
                  <a:pt x="21889" y="792504"/>
                </a:cubicBezTo>
                <a:cubicBezTo>
                  <a:pt x="50778" y="640558"/>
                  <a:pt x="107667" y="506474"/>
                  <a:pt x="190903" y="393892"/>
                </a:cubicBezTo>
                <a:cubicBezTo>
                  <a:pt x="268956" y="288393"/>
                  <a:pt x="370042" y="201917"/>
                  <a:pt x="491313" y="136852"/>
                </a:cubicBezTo>
                <a:cubicBezTo>
                  <a:pt x="677259" y="37131"/>
                  <a:pt x="905753" y="-8977"/>
                  <a:pt x="1151661" y="1443"/>
                </a:cubicBezTo>
                <a:close/>
              </a:path>
            </a:pathLst>
          </a:custGeom>
        </p:spPr>
      </p:pic>
      <p:pic>
        <p:nvPicPr>
          <p:cNvPr id="23" name="Grafik 23" descr="Baumärkte&#10;">
            <a:extLst>
              <a:ext uri="{FF2B5EF4-FFF2-40B4-BE49-F238E27FC236}">
                <a16:creationId xmlns:a16="http://schemas.microsoft.com/office/drawing/2014/main" id="{D66E7BEA-2EAA-BB18-779D-7DC0F1164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8" r="16371" b="-4"/>
          <a:stretch/>
        </p:blipFill>
        <p:spPr>
          <a:xfrm>
            <a:off x="9109899" y="-9273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</p:spPr>
      </p:pic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E188EC29-E620-4E9C-9ABB-0CD603CCF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348997" y="3170701"/>
            <a:ext cx="5574692" cy="889176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700" b="1" spc="15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Zielgruppen</a:t>
            </a:r>
            <a:r>
              <a:rPr lang="en-US" sz="37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3700" b="1" spc="1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eiryo"/>
              <a:cs typeface="+mj-cs"/>
            </a:endParaRPr>
          </a:p>
        </p:txBody>
      </p:sp>
      <p:pic>
        <p:nvPicPr>
          <p:cNvPr id="27" name="Grafik 27" descr="Ein Bild, das drinnen, aus Holz enthält.&#10;&#10;Beschreibung automatisch generiert.">
            <a:extLst>
              <a:ext uri="{FF2B5EF4-FFF2-40B4-BE49-F238E27FC236}">
                <a16:creationId xmlns:a16="http://schemas.microsoft.com/office/drawing/2014/main" id="{1027DAA2-09F7-92F2-7B98-4EA3B2F9C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56" r="-1" b="1250"/>
          <a:stretch/>
        </p:blipFill>
        <p:spPr>
          <a:xfrm>
            <a:off x="6807199" y="3568842"/>
            <a:ext cx="5185262" cy="3289158"/>
          </a:xfrm>
          <a:custGeom>
            <a:avLst/>
            <a:gdLst/>
            <a:ahLst/>
            <a:cxnLst/>
            <a:rect l="l" t="t" r="r" b="b"/>
            <a:pathLst>
              <a:path w="5185262" h="3201454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344EB071-204B-4F55-91D7-8374AF6A4D6B}"/>
              </a:ext>
            </a:extLst>
          </p:cNvPr>
          <p:cNvSpPr txBox="1"/>
          <p:nvPr/>
        </p:nvSpPr>
        <p:spPr>
          <a:xfrm>
            <a:off x="7943850" y="4600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Calibri"/>
              <a:cs typeface="Arial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885FE9-9E98-1364-A3C9-DC6BF7818C6F}"/>
              </a:ext>
            </a:extLst>
          </p:cNvPr>
          <p:cNvSpPr txBox="1"/>
          <p:nvPr/>
        </p:nvSpPr>
        <p:spPr>
          <a:xfrm>
            <a:off x="11363040" y="2744052"/>
            <a:ext cx="1124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>
                <a:ea typeface="Meiryo"/>
              </a:rPr>
              <a:t>Abb. 3</a:t>
            </a: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8D3F31FC-F894-9E39-88FF-9789A89421F2}"/>
              </a:ext>
            </a:extLst>
          </p:cNvPr>
          <p:cNvSpPr txBox="1"/>
          <p:nvPr/>
        </p:nvSpPr>
        <p:spPr>
          <a:xfrm>
            <a:off x="8258032" y="2740781"/>
            <a:ext cx="161853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Meiryo"/>
              </a:rPr>
              <a:t>Abb. 4</a:t>
            </a:r>
            <a:endParaRPr lang="de-DE"/>
          </a:p>
        </p:txBody>
      </p:sp>
      <p:sp>
        <p:nvSpPr>
          <p:cNvPr id="32" name="Textfeld 1">
            <a:extLst>
              <a:ext uri="{FF2B5EF4-FFF2-40B4-BE49-F238E27FC236}">
                <a16:creationId xmlns:a16="http://schemas.microsoft.com/office/drawing/2014/main" id="{8D3F31FC-F894-9E39-88FF-9789A89421F2}"/>
              </a:ext>
            </a:extLst>
          </p:cNvPr>
          <p:cNvSpPr txBox="1"/>
          <p:nvPr/>
        </p:nvSpPr>
        <p:spPr>
          <a:xfrm>
            <a:off x="5114782" y="6474581"/>
            <a:ext cx="161853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Meiryo"/>
              </a:rPr>
              <a:t>Abb. 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1217944" y="543687"/>
            <a:ext cx="9756112" cy="104686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Kundennutzen</a:t>
            </a:r>
            <a:endParaRPr lang="en-US" sz="3200" b="1" spc="150" dirty="0" err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"/>
              <a:cs typeface="+mj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8AD368B-97CE-7B31-8BA5-8FFF4962E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746293"/>
              </p:ext>
            </p:extLst>
          </p:nvPr>
        </p:nvGraphicFramePr>
        <p:xfrm>
          <a:off x="1901825" y="2830996"/>
          <a:ext cx="8391967" cy="284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04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1217944" y="543687"/>
            <a:ext cx="9756112" cy="104686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Wettbewerbssituation</a:t>
            </a:r>
            <a:endParaRPr lang="en-US" sz="3200" b="1" spc="150" dirty="0" err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"/>
              <a:cs typeface="+mj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Grafik 16">
            <a:extLst>
              <a:ext uri="{FF2B5EF4-FFF2-40B4-BE49-F238E27FC236}">
                <a16:creationId xmlns:a16="http://schemas.microsoft.com/office/drawing/2014/main" id="{A7C02786-4F30-39F0-B7EC-2E2592D1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733288"/>
            <a:ext cx="2743200" cy="877824"/>
          </a:xfrm>
          <a:prstGeom prst="rect">
            <a:avLst/>
          </a:prstGeom>
        </p:spPr>
      </p:pic>
      <p:pic>
        <p:nvPicPr>
          <p:cNvPr id="17" name="Grafik 17" descr="Ein Bild, das Kasten, Container, Tisch, Holz enthält.&#10;&#10;Beschreibung automatisch generiert.">
            <a:extLst>
              <a:ext uri="{FF2B5EF4-FFF2-40B4-BE49-F238E27FC236}">
                <a16:creationId xmlns:a16="http://schemas.microsoft.com/office/drawing/2014/main" id="{06175E00-21FB-FBDA-718B-6CDFF100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3045032"/>
            <a:ext cx="4752108" cy="2527464"/>
          </a:xfrm>
          <a:prstGeom prst="rect">
            <a:avLst/>
          </a:prstGeom>
        </p:spPr>
      </p:pic>
      <p:pic>
        <p:nvPicPr>
          <p:cNvPr id="19" name="Grafik 19" descr="Ein Bild, das Boden, Gebäude, aus Holz, Beton enthält.&#10;&#10;Beschreibung automatisch generiert.">
            <a:extLst>
              <a:ext uri="{FF2B5EF4-FFF2-40B4-BE49-F238E27FC236}">
                <a16:creationId xmlns:a16="http://schemas.microsoft.com/office/drawing/2014/main" id="{6CB5BF1E-C6A2-5311-6819-73F124D3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56" y="2932401"/>
            <a:ext cx="4225636" cy="2808143"/>
          </a:xfrm>
          <a:prstGeom prst="rect">
            <a:avLst/>
          </a:prstGeom>
        </p:spPr>
      </p:pic>
      <p:pic>
        <p:nvPicPr>
          <p:cNvPr id="20" name="Grafik 20">
            <a:extLst>
              <a:ext uri="{FF2B5EF4-FFF2-40B4-BE49-F238E27FC236}">
                <a16:creationId xmlns:a16="http://schemas.microsoft.com/office/drawing/2014/main" id="{0133ED36-C7BB-8704-7370-2B0B5596A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378" y="5876059"/>
            <a:ext cx="2520660" cy="5784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9A64DD7-E201-1E0D-8594-5F7956F35FCE}"/>
              </a:ext>
            </a:extLst>
          </p:cNvPr>
          <p:cNvSpPr txBox="1"/>
          <p:nvPr/>
        </p:nvSpPr>
        <p:spPr>
          <a:xfrm>
            <a:off x="5416506" y="5333173"/>
            <a:ext cx="1233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467DC4-FFDD-F921-DF36-F677D26EE524}"/>
              </a:ext>
            </a:extLst>
          </p:cNvPr>
          <p:cNvSpPr txBox="1"/>
          <p:nvPr/>
        </p:nvSpPr>
        <p:spPr>
          <a:xfrm>
            <a:off x="4474397" y="6275281"/>
            <a:ext cx="1233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7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EADC7A2-1A55-4411-E4DB-506F02452C60}"/>
              </a:ext>
            </a:extLst>
          </p:cNvPr>
          <p:cNvSpPr txBox="1"/>
          <p:nvPr/>
        </p:nvSpPr>
        <p:spPr>
          <a:xfrm>
            <a:off x="11401668" y="5402444"/>
            <a:ext cx="1233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8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298E34-F672-8A6F-8A03-93152B251A11}"/>
              </a:ext>
            </a:extLst>
          </p:cNvPr>
          <p:cNvSpPr txBox="1"/>
          <p:nvPr/>
        </p:nvSpPr>
        <p:spPr>
          <a:xfrm>
            <a:off x="10431850" y="6275280"/>
            <a:ext cx="1233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9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D81079-6938-954B-55BE-D64325A6A44B}"/>
              </a:ext>
            </a:extLst>
          </p:cNvPr>
          <p:cNvSpPr txBox="1"/>
          <p:nvPr/>
        </p:nvSpPr>
        <p:spPr>
          <a:xfrm>
            <a:off x="2016353" y="2318672"/>
            <a:ext cx="1972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dirty="0">
                <a:ea typeface="Meiryo"/>
              </a:rPr>
              <a:t>Massivholz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6149207-670F-1A74-A8AF-D144959E25B4}"/>
              </a:ext>
            </a:extLst>
          </p:cNvPr>
          <p:cNvSpPr txBox="1"/>
          <p:nvPr/>
        </p:nvSpPr>
        <p:spPr>
          <a:xfrm>
            <a:off x="8306316" y="2318672"/>
            <a:ext cx="1972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dirty="0">
                <a:ea typeface="Meiryo"/>
              </a:rPr>
              <a:t>Spanplatte</a:t>
            </a:r>
          </a:p>
        </p:txBody>
      </p:sp>
    </p:spTree>
    <p:extLst>
      <p:ext uri="{BB962C8B-B14F-4D97-AF65-F5344CB8AC3E}">
        <p14:creationId xmlns:p14="http://schemas.microsoft.com/office/powerpoint/2010/main" val="18543535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SketchLinesVTI</vt:lpstr>
      <vt:lpstr>Marketingmanagement und Technologiemarketing </vt:lpstr>
      <vt:lpstr>Agenda </vt:lpstr>
      <vt:lpstr>Stablelight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231</cp:revision>
  <dcterms:created xsi:type="dcterms:W3CDTF">2022-11-24T11:04:46Z</dcterms:created>
  <dcterms:modified xsi:type="dcterms:W3CDTF">2022-11-24T23:04:16Z</dcterms:modified>
</cp:coreProperties>
</file>