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3" r:id="rId1"/>
  </p:sldMasterIdLst>
  <p:sldIdLst>
    <p:sldId id="256" r:id="rId2"/>
    <p:sldId id="258" r:id="rId3"/>
    <p:sldId id="257" r:id="rId4"/>
    <p:sldId id="260" r:id="rId5"/>
    <p:sldId id="261" r:id="rId6"/>
    <p:sldId id="259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2DBF853-F462-4956-82BF-5226F1DE29C2}" v="660" dt="2022-11-24T12:03:05.5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ius.huke" userId="S::marius.huke.tuil@technischeunivers049.onmicrosoft.com::8275c81d-49a9-42f7-895f-732bbed766ac" providerId="AD" clId="Web-{A2DBF853-F462-4956-82BF-5226F1DE29C2}"/>
    <pc:docChg chg="addSld modSld addMainMaster delMainMaster">
      <pc:chgData name="marius.huke" userId="S::marius.huke.tuil@technischeunivers049.onmicrosoft.com::8275c81d-49a9-42f7-895f-732bbed766ac" providerId="AD" clId="Web-{A2DBF853-F462-4956-82BF-5226F1DE29C2}" dt="2022-11-24T12:03:15.461" v="561" actId="1076"/>
      <pc:docMkLst>
        <pc:docMk/>
      </pc:docMkLst>
      <pc:sldChg chg="addSp delSp modSp mod setBg modClrScheme addAnim setClrOvrMap chgLayout">
        <pc:chgData name="marius.huke" userId="S::marius.huke.tuil@technischeunivers049.onmicrosoft.com::8275c81d-49a9-42f7-895f-732bbed766ac" providerId="AD" clId="Web-{A2DBF853-F462-4956-82BF-5226F1DE29C2}" dt="2022-11-24T11:31:16.592" v="190" actId="20577"/>
        <pc:sldMkLst>
          <pc:docMk/>
          <pc:sldMk cId="1577499883" sldId="256"/>
        </pc:sldMkLst>
        <pc:spChg chg="mod">
          <ac:chgData name="marius.huke" userId="S::marius.huke.tuil@technischeunivers049.onmicrosoft.com::8275c81d-49a9-42f7-895f-732bbed766ac" providerId="AD" clId="Web-{A2DBF853-F462-4956-82BF-5226F1DE29C2}" dt="2022-11-24T11:29:21.120" v="140" actId="1076"/>
          <ac:spMkLst>
            <pc:docMk/>
            <pc:sldMk cId="1577499883" sldId="256"/>
            <ac:spMk id="2" creationId="{00000000-0000-0000-0000-000000000000}"/>
          </ac:spMkLst>
        </pc:spChg>
        <pc:spChg chg="mod">
          <ac:chgData name="marius.huke" userId="S::marius.huke.tuil@technischeunivers049.onmicrosoft.com::8275c81d-49a9-42f7-895f-732bbed766ac" providerId="AD" clId="Web-{A2DBF853-F462-4956-82BF-5226F1DE29C2}" dt="2022-11-24T11:29:25.323" v="141" actId="1076"/>
          <ac:spMkLst>
            <pc:docMk/>
            <pc:sldMk cId="1577499883" sldId="256"/>
            <ac:spMk id="3" creationId="{00000000-0000-0000-0000-000000000000}"/>
          </ac:spMkLst>
        </pc:spChg>
        <pc:spChg chg="add del mod">
          <ac:chgData name="marius.huke" userId="S::marius.huke.tuil@technischeunivers049.onmicrosoft.com::8275c81d-49a9-42f7-895f-732bbed766ac" providerId="AD" clId="Web-{A2DBF853-F462-4956-82BF-5226F1DE29C2}" dt="2022-11-24T11:27:53.476" v="125"/>
          <ac:spMkLst>
            <pc:docMk/>
            <pc:sldMk cId="1577499883" sldId="256"/>
            <ac:spMk id="6" creationId="{110E33D9-FAB7-7EA1-CF69-E143F0586B6B}"/>
          </ac:spMkLst>
        </pc:spChg>
        <pc:spChg chg="add mod">
          <ac:chgData name="marius.huke" userId="S::marius.huke.tuil@technischeunivers049.onmicrosoft.com::8275c81d-49a9-42f7-895f-732bbed766ac" providerId="AD" clId="Web-{A2DBF853-F462-4956-82BF-5226F1DE29C2}" dt="2022-11-24T11:31:16.592" v="190" actId="20577"/>
          <ac:spMkLst>
            <pc:docMk/>
            <pc:sldMk cId="1577499883" sldId="256"/>
            <ac:spMk id="7" creationId="{989B2B27-8BCA-5703-7877-AC9604640800}"/>
          </ac:spMkLst>
        </pc:spChg>
        <pc:spChg chg="add del">
          <ac:chgData name="marius.huke" userId="S::marius.huke.tuil@technischeunivers049.onmicrosoft.com::8275c81d-49a9-42f7-895f-732bbed766ac" providerId="AD" clId="Web-{A2DBF853-F462-4956-82BF-5226F1DE29C2}" dt="2022-11-24T11:21:16.683" v="44"/>
          <ac:spMkLst>
            <pc:docMk/>
            <pc:sldMk cId="1577499883" sldId="256"/>
            <ac:spMk id="9" creationId="{14F048CC-17C9-B246-BF2A-29E51AD1C6EA}"/>
          </ac:spMkLst>
        </pc:spChg>
        <pc:spChg chg="add del">
          <ac:chgData name="marius.huke" userId="S::marius.huke.tuil@technischeunivers049.onmicrosoft.com::8275c81d-49a9-42f7-895f-732bbed766ac" providerId="AD" clId="Web-{A2DBF853-F462-4956-82BF-5226F1DE29C2}" dt="2022-11-24T11:21:16.683" v="44"/>
          <ac:spMkLst>
            <pc:docMk/>
            <pc:sldMk cId="1577499883" sldId="256"/>
            <ac:spMk id="11" creationId="{53C4D10E-16D3-5D49-A995-1FD27619A96C}"/>
          </ac:spMkLst>
        </pc:spChg>
        <pc:spChg chg="add del">
          <ac:chgData name="marius.huke" userId="S::marius.huke.tuil@technischeunivers049.onmicrosoft.com::8275c81d-49a9-42f7-895f-732bbed766ac" providerId="AD" clId="Web-{A2DBF853-F462-4956-82BF-5226F1DE29C2}" dt="2022-11-24T11:21:16.683" v="44"/>
          <ac:spMkLst>
            <pc:docMk/>
            <pc:sldMk cId="1577499883" sldId="256"/>
            <ac:spMk id="13" creationId="{24124FF1-775D-AC4A-81D0-73FC0F54A682}"/>
          </ac:spMkLst>
        </pc:spChg>
        <pc:spChg chg="add del">
          <ac:chgData name="marius.huke" userId="S::marius.huke.tuil@technischeunivers049.onmicrosoft.com::8275c81d-49a9-42f7-895f-732bbed766ac" providerId="AD" clId="Web-{A2DBF853-F462-4956-82BF-5226F1DE29C2}" dt="2022-11-24T11:21:16.683" v="44"/>
          <ac:spMkLst>
            <pc:docMk/>
            <pc:sldMk cId="1577499883" sldId="256"/>
            <ac:spMk id="15" creationId="{C53E2C7F-F4FF-A94D-ACAE-82823EC88FEC}"/>
          </ac:spMkLst>
        </pc:spChg>
        <pc:spChg chg="add del">
          <ac:chgData name="marius.huke" userId="S::marius.huke.tuil@technischeunivers049.onmicrosoft.com::8275c81d-49a9-42f7-895f-732bbed766ac" providerId="AD" clId="Web-{A2DBF853-F462-4956-82BF-5226F1DE29C2}" dt="2022-11-24T11:28:01.273" v="127"/>
          <ac:spMkLst>
            <pc:docMk/>
            <pc:sldMk cId="1577499883" sldId="256"/>
            <ac:spMk id="17" creationId="{0DBF1ABE-8590-450D-BB49-BDDCCF3EEA9E}"/>
          </ac:spMkLst>
        </pc:spChg>
        <pc:spChg chg="add del">
          <ac:chgData name="marius.huke" userId="S::marius.huke.tuil@technischeunivers049.onmicrosoft.com::8275c81d-49a9-42f7-895f-732bbed766ac" providerId="AD" clId="Web-{A2DBF853-F462-4956-82BF-5226F1DE29C2}" dt="2022-11-24T11:28:01.273" v="127"/>
          <ac:spMkLst>
            <pc:docMk/>
            <pc:sldMk cId="1577499883" sldId="256"/>
            <ac:spMk id="18" creationId="{C7D887A3-61AD-4674-BC53-8DFA8CF7B410}"/>
          </ac:spMkLst>
        </pc:spChg>
        <pc:spChg chg="add del">
          <ac:chgData name="marius.huke" userId="S::marius.huke.tuil@technischeunivers049.onmicrosoft.com::8275c81d-49a9-42f7-895f-732bbed766ac" providerId="AD" clId="Web-{A2DBF853-F462-4956-82BF-5226F1DE29C2}" dt="2022-11-24T11:28:01.273" v="127"/>
          <ac:spMkLst>
            <pc:docMk/>
            <pc:sldMk cId="1577499883" sldId="256"/>
            <ac:spMk id="19" creationId="{479F0FB3-8461-462D-84A2-53106FBF4E5B}"/>
          </ac:spMkLst>
        </pc:spChg>
        <pc:spChg chg="add del">
          <ac:chgData name="marius.huke" userId="S::marius.huke.tuil@technischeunivers049.onmicrosoft.com::8275c81d-49a9-42f7-895f-732bbed766ac" providerId="AD" clId="Web-{A2DBF853-F462-4956-82BF-5226F1DE29C2}" dt="2022-11-24T11:20:45.948" v="43"/>
          <ac:spMkLst>
            <pc:docMk/>
            <pc:sldMk cId="1577499883" sldId="256"/>
            <ac:spMk id="20" creationId="{F1174801-1395-44C5-9B00-CCAC45C056E7}"/>
          </ac:spMkLst>
        </pc:spChg>
        <pc:spChg chg="add del">
          <ac:chgData name="marius.huke" userId="S::marius.huke.tuil@technischeunivers049.onmicrosoft.com::8275c81d-49a9-42f7-895f-732bbed766ac" providerId="AD" clId="Web-{A2DBF853-F462-4956-82BF-5226F1DE29C2}" dt="2022-11-24T11:20:45.948" v="43"/>
          <ac:spMkLst>
            <pc:docMk/>
            <pc:sldMk cId="1577499883" sldId="256"/>
            <ac:spMk id="22" creationId="{996DFAFB-BCE1-4BEC-82FB-D574234DEF0A}"/>
          </ac:spMkLst>
        </pc:spChg>
        <pc:spChg chg="add del">
          <ac:chgData name="marius.huke" userId="S::marius.huke.tuil@technischeunivers049.onmicrosoft.com::8275c81d-49a9-42f7-895f-732bbed766ac" providerId="AD" clId="Web-{A2DBF853-F462-4956-82BF-5226F1DE29C2}" dt="2022-11-24T11:28:01.273" v="127"/>
          <ac:spMkLst>
            <pc:docMk/>
            <pc:sldMk cId="1577499883" sldId="256"/>
            <ac:spMk id="26" creationId="{11E3C311-4E8A-45D9-97BF-07F5FD346974}"/>
          </ac:spMkLst>
        </pc:spChg>
        <pc:spChg chg="add">
          <ac:chgData name="marius.huke" userId="S::marius.huke.tuil@technischeunivers049.onmicrosoft.com::8275c81d-49a9-42f7-895f-732bbed766ac" providerId="AD" clId="Web-{A2DBF853-F462-4956-82BF-5226F1DE29C2}" dt="2022-11-24T11:28:01.273" v="127"/>
          <ac:spMkLst>
            <pc:docMk/>
            <pc:sldMk cId="1577499883" sldId="256"/>
            <ac:spMk id="31" creationId="{0DBF1ABE-8590-450D-BB49-BDDCCF3EEA9E}"/>
          </ac:spMkLst>
        </pc:spChg>
        <pc:spChg chg="add del">
          <ac:chgData name="marius.huke" userId="S::marius.huke.tuil@technischeunivers049.onmicrosoft.com::8275c81d-49a9-42f7-895f-732bbed766ac" providerId="AD" clId="Web-{A2DBF853-F462-4956-82BF-5226F1DE29C2}" dt="2022-11-24T11:20:42.151" v="41"/>
          <ac:spMkLst>
            <pc:docMk/>
            <pc:sldMk cId="1577499883" sldId="256"/>
            <ac:spMk id="53" creationId="{A5D0B0D3-D735-4619-AA45-B57B791E1744}"/>
          </ac:spMkLst>
        </pc:spChg>
        <pc:spChg chg="add del">
          <ac:chgData name="marius.huke" userId="S::marius.huke.tuil@technischeunivers049.onmicrosoft.com::8275c81d-49a9-42f7-895f-732bbed766ac" providerId="AD" clId="Web-{A2DBF853-F462-4956-82BF-5226F1DE29C2}" dt="2022-11-24T11:20:42.151" v="41"/>
          <ac:spMkLst>
            <pc:docMk/>
            <pc:sldMk cId="1577499883" sldId="256"/>
            <ac:spMk id="55" creationId="{8972B65B-8AFA-4B5C-BFC6-E443F37775FF}"/>
          </ac:spMkLst>
        </pc:spChg>
        <pc:spChg chg="add del">
          <ac:chgData name="marius.huke" userId="S::marius.huke.tuil@technischeunivers049.onmicrosoft.com::8275c81d-49a9-42f7-895f-732bbed766ac" providerId="AD" clId="Web-{A2DBF853-F462-4956-82BF-5226F1DE29C2}" dt="2022-11-24T11:20:42.151" v="41"/>
          <ac:spMkLst>
            <pc:docMk/>
            <pc:sldMk cId="1577499883" sldId="256"/>
            <ac:spMk id="65" creationId="{286E5E1D-FD49-448F-83C8-E06466BE54BB}"/>
          </ac:spMkLst>
        </pc:spChg>
        <pc:grpChg chg="add del">
          <ac:chgData name="marius.huke" userId="S::marius.huke.tuil@technischeunivers049.onmicrosoft.com::8275c81d-49a9-42f7-895f-732bbed766ac" providerId="AD" clId="Web-{A2DBF853-F462-4956-82BF-5226F1DE29C2}" dt="2022-11-24T11:20:45.948" v="43"/>
          <ac:grpSpMkLst>
            <pc:docMk/>
            <pc:sldMk cId="1577499883" sldId="256"/>
            <ac:grpSpMk id="24" creationId="{33609D13-CB83-4F4B-BB01-27F01BE4E911}"/>
          </ac:grpSpMkLst>
        </pc:grpChg>
        <pc:grpChg chg="add">
          <ac:chgData name="marius.huke" userId="S::marius.huke.tuil@technischeunivers049.onmicrosoft.com::8275c81d-49a9-42f7-895f-732bbed766ac" providerId="AD" clId="Web-{A2DBF853-F462-4956-82BF-5226F1DE29C2}" dt="2022-11-24T11:28:01.273" v="127"/>
          <ac:grpSpMkLst>
            <pc:docMk/>
            <pc:sldMk cId="1577499883" sldId="256"/>
            <ac:grpSpMk id="33" creationId="{54E5F18F-9D70-4BE5-8A38-603463EE84A2}"/>
          </ac:grpSpMkLst>
        </pc:grpChg>
        <pc:grpChg chg="add del">
          <ac:chgData name="marius.huke" userId="S::marius.huke.tuil@technischeunivers049.onmicrosoft.com::8275c81d-49a9-42f7-895f-732bbed766ac" providerId="AD" clId="Web-{A2DBF853-F462-4956-82BF-5226F1DE29C2}" dt="2022-11-24T11:20:45.948" v="43"/>
          <ac:grpSpMkLst>
            <pc:docMk/>
            <pc:sldMk cId="1577499883" sldId="256"/>
            <ac:grpSpMk id="36" creationId="{FF47B612-7B2E-4A09-9B53-40BDE4350E2C}"/>
          </ac:grpSpMkLst>
        </pc:grpChg>
        <pc:grpChg chg="add del">
          <ac:chgData name="marius.huke" userId="S::marius.huke.tuil@technischeunivers049.onmicrosoft.com::8275c81d-49a9-42f7-895f-732bbed766ac" providerId="AD" clId="Web-{A2DBF853-F462-4956-82BF-5226F1DE29C2}" dt="2022-11-24T11:20:45.948" v="43"/>
          <ac:grpSpMkLst>
            <pc:docMk/>
            <pc:sldMk cId="1577499883" sldId="256"/>
            <ac:grpSpMk id="46" creationId="{3BC5998F-E162-4A33-9E87-01942908A7AF}"/>
          </ac:grpSpMkLst>
        </pc:grpChg>
        <pc:grpChg chg="add del">
          <ac:chgData name="marius.huke" userId="S::marius.huke.tuil@technischeunivers049.onmicrosoft.com::8275c81d-49a9-42f7-895f-732bbed766ac" providerId="AD" clId="Web-{A2DBF853-F462-4956-82BF-5226F1DE29C2}" dt="2022-11-24T11:20:42.151" v="41"/>
          <ac:grpSpMkLst>
            <pc:docMk/>
            <pc:sldMk cId="1577499883" sldId="256"/>
            <ac:grpSpMk id="57" creationId="{8B32F32D-2578-47BA-A8C8-B9CC3F8A0958}"/>
          </ac:grpSpMkLst>
        </pc:grpChg>
        <pc:grpChg chg="add del">
          <ac:chgData name="marius.huke" userId="S::marius.huke.tuil@technischeunivers049.onmicrosoft.com::8275c81d-49a9-42f7-895f-732bbed766ac" providerId="AD" clId="Web-{A2DBF853-F462-4956-82BF-5226F1DE29C2}" dt="2022-11-24T11:20:42.151" v="41"/>
          <ac:grpSpMkLst>
            <pc:docMk/>
            <pc:sldMk cId="1577499883" sldId="256"/>
            <ac:grpSpMk id="67" creationId="{D82E7BA0-A7BA-4C61-9D6F-5345A540569F}"/>
          </ac:grpSpMkLst>
        </pc:grpChg>
        <pc:picChg chg="add del">
          <ac:chgData name="marius.huke" userId="S::marius.huke.tuil@technischeunivers049.onmicrosoft.com::8275c81d-49a9-42f7-895f-732bbed766ac" providerId="AD" clId="Web-{A2DBF853-F462-4956-82BF-5226F1DE29C2}" dt="2022-11-24T11:19:29.555" v="35"/>
          <ac:picMkLst>
            <pc:docMk/>
            <pc:sldMk cId="1577499883" sldId="256"/>
            <ac:picMk id="4" creationId="{4E7BD68C-E4D8-B81B-182A-64AEAC0EA200}"/>
          </ac:picMkLst>
        </pc:picChg>
        <pc:picChg chg="add del mod modCrop">
          <ac:chgData name="marius.huke" userId="S::marius.huke.tuil@technischeunivers049.onmicrosoft.com::8275c81d-49a9-42f7-895f-732bbed766ac" providerId="AD" clId="Web-{A2DBF853-F462-4956-82BF-5226F1DE29C2}" dt="2022-11-24T11:27:54.633" v="126"/>
          <ac:picMkLst>
            <pc:docMk/>
            <pc:sldMk cId="1577499883" sldId="256"/>
            <ac:picMk id="5" creationId="{CF29D9CA-B2ED-CFF6-556B-8BD809EE8496}"/>
          </ac:picMkLst>
        </pc:picChg>
      </pc:sldChg>
      <pc:sldChg chg="addSp modSp add replId">
        <pc:chgData name="marius.huke" userId="S::marius.huke.tuil@technischeunivers049.onmicrosoft.com::8275c81d-49a9-42f7-895f-732bbed766ac" providerId="AD" clId="Web-{A2DBF853-F462-4956-82BF-5226F1DE29C2}" dt="2022-11-24T11:36:22.992" v="292" actId="1076"/>
        <pc:sldMkLst>
          <pc:docMk/>
          <pc:sldMk cId="1521976352" sldId="257"/>
        </pc:sldMkLst>
        <pc:spChg chg="mod">
          <ac:chgData name="marius.huke" userId="S::marius.huke.tuil@technischeunivers049.onmicrosoft.com::8275c81d-49a9-42f7-895f-732bbed766ac" providerId="AD" clId="Web-{A2DBF853-F462-4956-82BF-5226F1DE29C2}" dt="2022-11-24T11:35:23.537" v="281" actId="1076"/>
          <ac:spMkLst>
            <pc:docMk/>
            <pc:sldMk cId="1521976352" sldId="257"/>
            <ac:spMk id="2" creationId="{00000000-0000-0000-0000-000000000000}"/>
          </ac:spMkLst>
        </pc:spChg>
        <pc:spChg chg="mod">
          <ac:chgData name="marius.huke" userId="S::marius.huke.tuil@technischeunivers049.onmicrosoft.com::8275c81d-49a9-42f7-895f-732bbed766ac" providerId="AD" clId="Web-{A2DBF853-F462-4956-82BF-5226F1DE29C2}" dt="2022-11-24T11:35:18.521" v="280" actId="1076"/>
          <ac:spMkLst>
            <pc:docMk/>
            <pc:sldMk cId="1521976352" sldId="257"/>
            <ac:spMk id="3" creationId="{00000000-0000-0000-0000-000000000000}"/>
          </ac:spMkLst>
        </pc:spChg>
        <pc:spChg chg="add mod">
          <ac:chgData name="marius.huke" userId="S::marius.huke.tuil@technischeunivers049.onmicrosoft.com::8275c81d-49a9-42f7-895f-732bbed766ac" providerId="AD" clId="Web-{A2DBF853-F462-4956-82BF-5226F1DE29C2}" dt="2022-11-24T11:35:36.256" v="282" actId="1076"/>
          <ac:spMkLst>
            <pc:docMk/>
            <pc:sldMk cId="1521976352" sldId="257"/>
            <ac:spMk id="4" creationId="{296A58A0-7CC4-3F2B-1AE6-636D7A0BE4B4}"/>
          </ac:spMkLst>
        </pc:spChg>
        <pc:spChg chg="add mod">
          <ac:chgData name="marius.huke" userId="S::marius.huke.tuil@technischeunivers049.onmicrosoft.com::8275c81d-49a9-42f7-895f-732bbed766ac" providerId="AD" clId="Web-{A2DBF853-F462-4956-82BF-5226F1DE29C2}" dt="2022-11-24T11:36:22.992" v="292" actId="1076"/>
          <ac:spMkLst>
            <pc:docMk/>
            <pc:sldMk cId="1521976352" sldId="257"/>
            <ac:spMk id="7" creationId="{95EF63A6-9BB9-70AA-2B4A-544C0DF8D62F}"/>
          </ac:spMkLst>
        </pc:spChg>
      </pc:sldChg>
      <pc:sldChg chg="addSp delSp modSp add replId">
        <pc:chgData name="marius.huke" userId="S::marius.huke.tuil@technischeunivers049.onmicrosoft.com::8275c81d-49a9-42f7-895f-732bbed766ac" providerId="AD" clId="Web-{A2DBF853-F462-4956-82BF-5226F1DE29C2}" dt="2022-11-24T11:40:25.108" v="334" actId="20577"/>
        <pc:sldMkLst>
          <pc:docMk/>
          <pc:sldMk cId="2340538303" sldId="258"/>
        </pc:sldMkLst>
        <pc:spChg chg="mod">
          <ac:chgData name="marius.huke" userId="S::marius.huke.tuil@technischeunivers049.onmicrosoft.com::8275c81d-49a9-42f7-895f-732bbed766ac" providerId="AD" clId="Web-{A2DBF853-F462-4956-82BF-5226F1DE29C2}" dt="2022-11-24T11:33:11.736" v="255"/>
          <ac:spMkLst>
            <pc:docMk/>
            <pc:sldMk cId="2340538303" sldId="258"/>
            <ac:spMk id="2" creationId="{00000000-0000-0000-0000-000000000000}"/>
          </ac:spMkLst>
        </pc:spChg>
        <pc:spChg chg="mod">
          <ac:chgData name="marius.huke" userId="S::marius.huke.tuil@technischeunivers049.onmicrosoft.com::8275c81d-49a9-42f7-895f-732bbed766ac" providerId="AD" clId="Web-{A2DBF853-F462-4956-82BF-5226F1DE29C2}" dt="2022-11-24T11:40:25.108" v="334" actId="20577"/>
          <ac:spMkLst>
            <pc:docMk/>
            <pc:sldMk cId="2340538303" sldId="258"/>
            <ac:spMk id="3" creationId="{00000000-0000-0000-0000-000000000000}"/>
          </ac:spMkLst>
        </pc:spChg>
        <pc:spChg chg="del mod">
          <ac:chgData name="marius.huke" userId="S::marius.huke.tuil@technischeunivers049.onmicrosoft.com::8275c81d-49a9-42f7-895f-732bbed766ac" providerId="AD" clId="Web-{A2DBF853-F462-4956-82BF-5226F1DE29C2}" dt="2022-11-24T11:31:48.421" v="197"/>
          <ac:spMkLst>
            <pc:docMk/>
            <pc:sldMk cId="2340538303" sldId="258"/>
            <ac:spMk id="7" creationId="{989B2B27-8BCA-5703-7877-AC9604640800}"/>
          </ac:spMkLst>
        </pc:spChg>
        <pc:spChg chg="del">
          <ac:chgData name="marius.huke" userId="S::marius.huke.tuil@technischeunivers049.onmicrosoft.com::8275c81d-49a9-42f7-895f-732bbed766ac" providerId="AD" clId="Web-{A2DBF853-F462-4956-82BF-5226F1DE29C2}" dt="2022-11-24T11:33:11.736" v="255"/>
          <ac:spMkLst>
            <pc:docMk/>
            <pc:sldMk cId="2340538303" sldId="258"/>
            <ac:spMk id="31" creationId="{0DBF1ABE-8590-450D-BB49-BDDCCF3EEA9E}"/>
          </ac:spMkLst>
        </pc:spChg>
        <pc:spChg chg="add">
          <ac:chgData name="marius.huke" userId="S::marius.huke.tuil@technischeunivers049.onmicrosoft.com::8275c81d-49a9-42f7-895f-732bbed766ac" providerId="AD" clId="Web-{A2DBF853-F462-4956-82BF-5226F1DE29C2}" dt="2022-11-24T11:33:11.736" v="255"/>
          <ac:spMkLst>
            <pc:docMk/>
            <pc:sldMk cId="2340538303" sldId="258"/>
            <ac:spMk id="47" creationId="{47FC6A8B-34F9-40FB-AA2D-E34168F52850}"/>
          </ac:spMkLst>
        </pc:spChg>
        <pc:grpChg chg="del">
          <ac:chgData name="marius.huke" userId="S::marius.huke.tuil@technischeunivers049.onmicrosoft.com::8275c81d-49a9-42f7-895f-732bbed766ac" providerId="AD" clId="Web-{A2DBF853-F462-4956-82BF-5226F1DE29C2}" dt="2022-11-24T11:33:11.736" v="255"/>
          <ac:grpSpMkLst>
            <pc:docMk/>
            <pc:sldMk cId="2340538303" sldId="258"/>
            <ac:grpSpMk id="33" creationId="{54E5F18F-9D70-4BE5-8A38-603463EE84A2}"/>
          </ac:grpSpMkLst>
        </pc:grpChg>
        <pc:grpChg chg="add">
          <ac:chgData name="marius.huke" userId="S::marius.huke.tuil@technischeunivers049.onmicrosoft.com::8275c81d-49a9-42f7-895f-732bbed766ac" providerId="AD" clId="Web-{A2DBF853-F462-4956-82BF-5226F1DE29C2}" dt="2022-11-24T11:33:11.736" v="255"/>
          <ac:grpSpMkLst>
            <pc:docMk/>
            <pc:sldMk cId="2340538303" sldId="258"/>
            <ac:grpSpMk id="49" creationId="{D4D684F8-91BF-481C-A965-722756A383D0}"/>
          </ac:grpSpMkLst>
        </pc:grpChg>
        <pc:cxnChg chg="add">
          <ac:chgData name="marius.huke" userId="S::marius.huke.tuil@technischeunivers049.onmicrosoft.com::8275c81d-49a9-42f7-895f-732bbed766ac" providerId="AD" clId="Web-{A2DBF853-F462-4956-82BF-5226F1DE29C2}" dt="2022-11-24T11:33:11.736" v="255"/>
          <ac:cxnSpMkLst>
            <pc:docMk/>
            <pc:sldMk cId="2340538303" sldId="258"/>
            <ac:cxnSpMk id="45" creationId="{430127AE-B29E-4FDF-99D2-A2F1E7003F74}"/>
          </ac:cxnSpMkLst>
        </pc:cxnChg>
      </pc:sldChg>
      <pc:sldChg chg="addSp delSp modSp add mod replId modClrScheme delDesignElem chgLayout">
        <pc:chgData name="marius.huke" userId="S::marius.huke.tuil@technischeunivers049.onmicrosoft.com::8275c81d-49a9-42f7-895f-732bbed766ac" providerId="AD" clId="Web-{A2DBF853-F462-4956-82BF-5226F1DE29C2}" dt="2022-11-24T11:45:07.679" v="353" actId="20577"/>
        <pc:sldMkLst>
          <pc:docMk/>
          <pc:sldMk cId="1189878764" sldId="259"/>
        </pc:sldMkLst>
        <pc:spChg chg="del">
          <ac:chgData name="marius.huke" userId="S::marius.huke.tuil@technischeunivers049.onmicrosoft.com::8275c81d-49a9-42f7-895f-732bbed766ac" providerId="AD" clId="Web-{A2DBF853-F462-4956-82BF-5226F1DE29C2}" dt="2022-11-24T11:36:48.539" v="312"/>
          <ac:spMkLst>
            <pc:docMk/>
            <pc:sldMk cId="1189878764" sldId="259"/>
            <ac:spMk id="2" creationId="{00000000-0000-0000-0000-000000000000}"/>
          </ac:spMkLst>
        </pc:spChg>
        <pc:spChg chg="mod ord">
          <ac:chgData name="marius.huke" userId="S::marius.huke.tuil@technischeunivers049.onmicrosoft.com::8275c81d-49a9-42f7-895f-732bbed766ac" providerId="AD" clId="Web-{A2DBF853-F462-4956-82BF-5226F1DE29C2}" dt="2022-11-24T11:45:07.679" v="353" actId="20577"/>
          <ac:spMkLst>
            <pc:docMk/>
            <pc:sldMk cId="1189878764" sldId="259"/>
            <ac:spMk id="3" creationId="{00000000-0000-0000-0000-000000000000}"/>
          </ac:spMkLst>
        </pc:spChg>
        <pc:spChg chg="mod">
          <ac:chgData name="marius.huke" userId="S::marius.huke.tuil@technischeunivers049.onmicrosoft.com::8275c81d-49a9-42f7-895f-732bbed766ac" providerId="AD" clId="Web-{A2DBF853-F462-4956-82BF-5226F1DE29C2}" dt="2022-11-24T11:36:37.461" v="304" actId="20577"/>
          <ac:spMkLst>
            <pc:docMk/>
            <pc:sldMk cId="1189878764" sldId="259"/>
            <ac:spMk id="4" creationId="{296A58A0-7CC4-3F2B-1AE6-636D7A0BE4B4}"/>
          </ac:spMkLst>
        </pc:spChg>
        <pc:spChg chg="del mod">
          <ac:chgData name="marius.huke" userId="S::marius.huke.tuil@technischeunivers049.onmicrosoft.com::8275c81d-49a9-42f7-895f-732bbed766ac" providerId="AD" clId="Web-{A2DBF853-F462-4956-82BF-5226F1DE29C2}" dt="2022-11-24T11:36:47.180" v="311"/>
          <ac:spMkLst>
            <pc:docMk/>
            <pc:sldMk cId="1189878764" sldId="259"/>
            <ac:spMk id="6" creationId="{110E33D9-FAB7-7EA1-CF69-E143F0586B6B}"/>
          </ac:spMkLst>
        </pc:spChg>
        <pc:spChg chg="del mod">
          <ac:chgData name="marius.huke" userId="S::marius.huke.tuil@technischeunivers049.onmicrosoft.com::8275c81d-49a9-42f7-895f-732bbed766ac" providerId="AD" clId="Web-{A2DBF853-F462-4956-82BF-5226F1DE29C2}" dt="2022-11-24T11:36:43.570" v="309"/>
          <ac:spMkLst>
            <pc:docMk/>
            <pc:sldMk cId="1189878764" sldId="259"/>
            <ac:spMk id="7" creationId="{95EF63A6-9BB9-70AA-2B4A-544C0DF8D62F}"/>
          </ac:spMkLst>
        </pc:spChg>
        <pc:spChg chg="add del mod">
          <ac:chgData name="marius.huke" userId="S::marius.huke.tuil@technischeunivers049.onmicrosoft.com::8275c81d-49a9-42f7-895f-732bbed766ac" providerId="AD" clId="Web-{A2DBF853-F462-4956-82BF-5226F1DE29C2}" dt="2022-11-24T11:36:50.274" v="313"/>
          <ac:spMkLst>
            <pc:docMk/>
            <pc:sldMk cId="1189878764" sldId="259"/>
            <ac:spMk id="9" creationId="{3A84D49D-9160-5A64-D7A2-9AD88E5F8AA7}"/>
          </ac:spMkLst>
        </pc:spChg>
        <pc:spChg chg="add del mod ord">
          <ac:chgData name="marius.huke" userId="S::marius.huke.tuil@technischeunivers049.onmicrosoft.com::8275c81d-49a9-42f7-895f-732bbed766ac" providerId="AD" clId="Web-{A2DBF853-F462-4956-82BF-5226F1DE29C2}" dt="2022-11-24T11:38:37.058" v="322"/>
          <ac:spMkLst>
            <pc:docMk/>
            <pc:sldMk cId="1189878764" sldId="259"/>
            <ac:spMk id="10" creationId="{63A887CC-11DF-689D-93FF-1082848570F8}"/>
          </ac:spMkLst>
        </pc:spChg>
        <pc:spChg chg="del">
          <ac:chgData name="marius.huke" userId="S::marius.huke.tuil@technischeunivers049.onmicrosoft.com::8275c81d-49a9-42f7-895f-732bbed766ac" providerId="AD" clId="Web-{A2DBF853-F462-4956-82BF-5226F1DE29C2}" dt="2022-11-24T11:38:24.401" v="321"/>
          <ac:spMkLst>
            <pc:docMk/>
            <pc:sldMk cId="1189878764" sldId="259"/>
            <ac:spMk id="17" creationId="{0DBF1ABE-8590-450D-BB49-BDDCCF3EEA9E}"/>
          </ac:spMkLst>
        </pc:spChg>
        <pc:spChg chg="del">
          <ac:chgData name="marius.huke" userId="S::marius.huke.tuil@technischeunivers049.onmicrosoft.com::8275c81d-49a9-42f7-895f-732bbed766ac" providerId="AD" clId="Web-{A2DBF853-F462-4956-82BF-5226F1DE29C2}" dt="2022-11-24T11:38:24.401" v="321"/>
          <ac:spMkLst>
            <pc:docMk/>
            <pc:sldMk cId="1189878764" sldId="259"/>
            <ac:spMk id="18" creationId="{C7D887A3-61AD-4674-BC53-8DFA8CF7B410}"/>
          </ac:spMkLst>
        </pc:spChg>
        <pc:spChg chg="del">
          <ac:chgData name="marius.huke" userId="S::marius.huke.tuil@technischeunivers049.onmicrosoft.com::8275c81d-49a9-42f7-895f-732bbed766ac" providerId="AD" clId="Web-{A2DBF853-F462-4956-82BF-5226F1DE29C2}" dt="2022-11-24T11:38:24.401" v="321"/>
          <ac:spMkLst>
            <pc:docMk/>
            <pc:sldMk cId="1189878764" sldId="259"/>
            <ac:spMk id="19" creationId="{479F0FB3-8461-462D-84A2-53106FBF4E5B}"/>
          </ac:spMkLst>
        </pc:spChg>
        <pc:spChg chg="del">
          <ac:chgData name="marius.huke" userId="S::marius.huke.tuil@technischeunivers049.onmicrosoft.com::8275c81d-49a9-42f7-895f-732bbed766ac" providerId="AD" clId="Web-{A2DBF853-F462-4956-82BF-5226F1DE29C2}" dt="2022-11-24T11:38:24.401" v="321"/>
          <ac:spMkLst>
            <pc:docMk/>
            <pc:sldMk cId="1189878764" sldId="259"/>
            <ac:spMk id="26" creationId="{11E3C311-4E8A-45D9-97BF-07F5FD346974}"/>
          </ac:spMkLst>
        </pc:spChg>
        <pc:picChg chg="del">
          <ac:chgData name="marius.huke" userId="S::marius.huke.tuil@technischeunivers049.onmicrosoft.com::8275c81d-49a9-42f7-895f-732bbed766ac" providerId="AD" clId="Web-{A2DBF853-F462-4956-82BF-5226F1DE29C2}" dt="2022-11-24T11:36:40.805" v="306"/>
          <ac:picMkLst>
            <pc:docMk/>
            <pc:sldMk cId="1189878764" sldId="259"/>
            <ac:picMk id="5" creationId="{CF29D9CA-B2ED-CFF6-556B-8BD809EE8496}"/>
          </ac:picMkLst>
        </pc:picChg>
      </pc:sldChg>
      <pc:sldChg chg="addSp delSp modSp add replId">
        <pc:chgData name="marius.huke" userId="S::marius.huke.tuil@technischeunivers049.onmicrosoft.com::8275c81d-49a9-42f7-895f-732bbed766ac" providerId="AD" clId="Web-{A2DBF853-F462-4956-82BF-5226F1DE29C2}" dt="2022-11-24T11:52:51.615" v="463" actId="20577"/>
        <pc:sldMkLst>
          <pc:docMk/>
          <pc:sldMk cId="3778679500" sldId="260"/>
        </pc:sldMkLst>
        <pc:spChg chg="del mod">
          <ac:chgData name="marius.huke" userId="S::marius.huke.tuil@technischeunivers049.onmicrosoft.com::8275c81d-49a9-42f7-895f-732bbed766ac" providerId="AD" clId="Web-{A2DBF853-F462-4956-82BF-5226F1DE29C2}" dt="2022-11-24T11:41:19.453" v="338"/>
          <ac:spMkLst>
            <pc:docMk/>
            <pc:sldMk cId="3778679500" sldId="260"/>
            <ac:spMk id="2" creationId="{00000000-0000-0000-0000-000000000000}"/>
          </ac:spMkLst>
        </pc:spChg>
        <pc:spChg chg="del">
          <ac:chgData name="marius.huke" userId="S::marius.huke.tuil@technischeunivers049.onmicrosoft.com::8275c81d-49a9-42f7-895f-732bbed766ac" providerId="AD" clId="Web-{A2DBF853-F462-4956-82BF-5226F1DE29C2}" dt="2022-11-24T11:41:18.094" v="337"/>
          <ac:spMkLst>
            <pc:docMk/>
            <pc:sldMk cId="3778679500" sldId="260"/>
            <ac:spMk id="3" creationId="{00000000-0000-0000-0000-000000000000}"/>
          </ac:spMkLst>
        </pc:spChg>
        <pc:spChg chg="mod ord">
          <ac:chgData name="marius.huke" userId="S::marius.huke.tuil@technischeunivers049.onmicrosoft.com::8275c81d-49a9-42f7-895f-732bbed766ac" providerId="AD" clId="Web-{A2DBF853-F462-4956-82BF-5226F1DE29C2}" dt="2022-11-24T11:50:36.736" v="435" actId="1076"/>
          <ac:spMkLst>
            <pc:docMk/>
            <pc:sldMk cId="3778679500" sldId="260"/>
            <ac:spMk id="4" creationId="{296A58A0-7CC4-3F2B-1AE6-636D7A0BE4B4}"/>
          </ac:spMkLst>
        </pc:spChg>
        <pc:spChg chg="del">
          <ac:chgData name="marius.huke" userId="S::marius.huke.tuil@technischeunivers049.onmicrosoft.com::8275c81d-49a9-42f7-895f-732bbed766ac" providerId="AD" clId="Web-{A2DBF853-F462-4956-82BF-5226F1DE29C2}" dt="2022-11-24T11:41:22.563" v="340"/>
          <ac:spMkLst>
            <pc:docMk/>
            <pc:sldMk cId="3778679500" sldId="260"/>
            <ac:spMk id="6" creationId="{110E33D9-FAB7-7EA1-CF69-E143F0586B6B}"/>
          </ac:spMkLst>
        </pc:spChg>
        <pc:spChg chg="del">
          <ac:chgData name="marius.huke" userId="S::marius.huke.tuil@technischeunivers049.onmicrosoft.com::8275c81d-49a9-42f7-895f-732bbed766ac" providerId="AD" clId="Web-{A2DBF853-F462-4956-82BF-5226F1DE29C2}" dt="2022-11-24T11:41:24.235" v="342"/>
          <ac:spMkLst>
            <pc:docMk/>
            <pc:sldMk cId="3778679500" sldId="260"/>
            <ac:spMk id="7" creationId="{95EF63A6-9BB9-70AA-2B4A-544C0DF8D62F}"/>
          </ac:spMkLst>
        </pc:spChg>
        <pc:spChg chg="add del mod">
          <ac:chgData name="marius.huke" userId="S::marius.huke.tuil@technischeunivers049.onmicrosoft.com::8275c81d-49a9-42f7-895f-732bbed766ac" providerId="AD" clId="Web-{A2DBF853-F462-4956-82BF-5226F1DE29C2}" dt="2022-11-24T11:41:20.829" v="339"/>
          <ac:spMkLst>
            <pc:docMk/>
            <pc:sldMk cId="3778679500" sldId="260"/>
            <ac:spMk id="9" creationId="{6FB1EC1C-43F0-DCA8-5C20-6D857F5832E1}"/>
          </ac:spMkLst>
        </pc:spChg>
        <pc:spChg chg="add mod">
          <ac:chgData name="marius.huke" userId="S::marius.huke.tuil@technischeunivers049.onmicrosoft.com::8275c81d-49a9-42f7-895f-732bbed766ac" providerId="AD" clId="Web-{A2DBF853-F462-4956-82BF-5226F1DE29C2}" dt="2022-11-24T11:52:51.615" v="463" actId="20577"/>
          <ac:spMkLst>
            <pc:docMk/>
            <pc:sldMk cId="3778679500" sldId="260"/>
            <ac:spMk id="11" creationId="{5ACA418D-4FD5-1ED4-3B2F-DEF74FFE5AEC}"/>
          </ac:spMkLst>
        </pc:spChg>
        <pc:spChg chg="add del">
          <ac:chgData name="marius.huke" userId="S::marius.huke.tuil@technischeunivers049.onmicrosoft.com::8275c81d-49a9-42f7-895f-732bbed766ac" providerId="AD" clId="Web-{A2DBF853-F462-4956-82BF-5226F1DE29C2}" dt="2022-11-24T11:45:36.414" v="357"/>
          <ac:spMkLst>
            <pc:docMk/>
            <pc:sldMk cId="3778679500" sldId="260"/>
            <ac:spMk id="17" creationId="{0DBF1ABE-8590-450D-BB49-BDDCCF3EEA9E}"/>
          </ac:spMkLst>
        </pc:spChg>
        <pc:spChg chg="add del">
          <ac:chgData name="marius.huke" userId="S::marius.huke.tuil@technischeunivers049.onmicrosoft.com::8275c81d-49a9-42f7-895f-732bbed766ac" providerId="AD" clId="Web-{A2DBF853-F462-4956-82BF-5226F1DE29C2}" dt="2022-11-24T11:45:36.414" v="357"/>
          <ac:spMkLst>
            <pc:docMk/>
            <pc:sldMk cId="3778679500" sldId="260"/>
            <ac:spMk id="18" creationId="{C7D887A3-61AD-4674-BC53-8DFA8CF7B410}"/>
          </ac:spMkLst>
        </pc:spChg>
        <pc:spChg chg="add del">
          <ac:chgData name="marius.huke" userId="S::marius.huke.tuil@technischeunivers049.onmicrosoft.com::8275c81d-49a9-42f7-895f-732bbed766ac" providerId="AD" clId="Web-{A2DBF853-F462-4956-82BF-5226F1DE29C2}" dt="2022-11-24T11:45:36.414" v="357"/>
          <ac:spMkLst>
            <pc:docMk/>
            <pc:sldMk cId="3778679500" sldId="260"/>
            <ac:spMk id="19" creationId="{479F0FB3-8461-462D-84A2-53106FBF4E5B}"/>
          </ac:spMkLst>
        </pc:spChg>
        <pc:spChg chg="add del">
          <ac:chgData name="marius.huke" userId="S::marius.huke.tuil@technischeunivers049.onmicrosoft.com::8275c81d-49a9-42f7-895f-732bbed766ac" providerId="AD" clId="Web-{A2DBF853-F462-4956-82BF-5226F1DE29C2}" dt="2022-11-24T11:45:36.414" v="357"/>
          <ac:spMkLst>
            <pc:docMk/>
            <pc:sldMk cId="3778679500" sldId="260"/>
            <ac:spMk id="26" creationId="{11E3C311-4E8A-45D9-97BF-07F5FD346974}"/>
          </ac:spMkLst>
        </pc:spChg>
        <pc:spChg chg="add del">
          <ac:chgData name="marius.huke" userId="S::marius.huke.tuil@technischeunivers049.onmicrosoft.com::8275c81d-49a9-42f7-895f-732bbed766ac" providerId="AD" clId="Web-{A2DBF853-F462-4956-82BF-5226F1DE29C2}" dt="2022-11-24T11:45:36.399" v="356"/>
          <ac:spMkLst>
            <pc:docMk/>
            <pc:sldMk cId="3778679500" sldId="260"/>
            <ac:spMk id="31" creationId="{E217F32C-75AA-4B97-ADFB-5E2C3C7ECBCF}"/>
          </ac:spMkLst>
        </pc:spChg>
        <pc:spChg chg="add del">
          <ac:chgData name="marius.huke" userId="S::marius.huke.tuil@technischeunivers049.onmicrosoft.com::8275c81d-49a9-42f7-895f-732bbed766ac" providerId="AD" clId="Web-{A2DBF853-F462-4956-82BF-5226F1DE29C2}" dt="2022-11-24T11:45:36.399" v="356"/>
          <ac:spMkLst>
            <pc:docMk/>
            <pc:sldMk cId="3778679500" sldId="260"/>
            <ac:spMk id="33" creationId="{4D76AAEA-AF3A-4616-9F99-E9AA131A51F5}"/>
          </ac:spMkLst>
        </pc:spChg>
        <pc:spChg chg="add del">
          <ac:chgData name="marius.huke" userId="S::marius.huke.tuil@technischeunivers049.onmicrosoft.com::8275c81d-49a9-42f7-895f-732bbed766ac" providerId="AD" clId="Web-{A2DBF853-F462-4956-82BF-5226F1DE29C2}" dt="2022-11-24T11:50:28.470" v="433"/>
          <ac:spMkLst>
            <pc:docMk/>
            <pc:sldMk cId="3778679500" sldId="260"/>
            <ac:spMk id="35" creationId="{0EE80047-1219-42E8-86D3-94F51205039D}"/>
          </ac:spMkLst>
        </pc:spChg>
        <pc:spChg chg="add del">
          <ac:chgData name="marius.huke" userId="S::marius.huke.tuil@technischeunivers049.onmicrosoft.com::8275c81d-49a9-42f7-895f-732bbed766ac" providerId="AD" clId="Web-{A2DBF853-F462-4956-82BF-5226F1DE29C2}" dt="2022-11-24T11:50:28.470" v="433"/>
          <ac:spMkLst>
            <pc:docMk/>
            <pc:sldMk cId="3778679500" sldId="260"/>
            <ac:spMk id="36" creationId="{AC8EEB0F-BA72-49AC-956F-331B60FDE79E}"/>
          </ac:spMkLst>
        </pc:spChg>
        <pc:spChg chg="add del">
          <ac:chgData name="marius.huke" userId="S::marius.huke.tuil@technischeunivers049.onmicrosoft.com::8275c81d-49a9-42f7-895f-732bbed766ac" providerId="AD" clId="Web-{A2DBF853-F462-4956-82BF-5226F1DE29C2}" dt="2022-11-24T11:50:28.470" v="433"/>
          <ac:spMkLst>
            <pc:docMk/>
            <pc:sldMk cId="3778679500" sldId="260"/>
            <ac:spMk id="37" creationId="{E83B29B1-18A6-4A7A-A498-90E521667991}"/>
          </ac:spMkLst>
        </pc:spChg>
        <pc:spChg chg="add del">
          <ac:chgData name="marius.huke" userId="S::marius.huke.tuil@technischeunivers049.onmicrosoft.com::8275c81d-49a9-42f7-895f-732bbed766ac" providerId="AD" clId="Web-{A2DBF853-F462-4956-82BF-5226F1DE29C2}" dt="2022-11-24T11:50:28.470" v="433"/>
          <ac:spMkLst>
            <pc:docMk/>
            <pc:sldMk cId="3778679500" sldId="260"/>
            <ac:spMk id="38" creationId="{14543B09-440D-4F57-BCB0-A4FCC922D80E}"/>
          </ac:spMkLst>
        </pc:spChg>
        <pc:spChg chg="add">
          <ac:chgData name="marius.huke" userId="S::marius.huke.tuil@technischeunivers049.onmicrosoft.com::8275c81d-49a9-42f7-895f-732bbed766ac" providerId="AD" clId="Web-{A2DBF853-F462-4956-82BF-5226F1DE29C2}" dt="2022-11-24T11:50:28.470" v="433"/>
          <ac:spMkLst>
            <pc:docMk/>
            <pc:sldMk cId="3778679500" sldId="260"/>
            <ac:spMk id="45" creationId="{3D5FBB81-B61B-416A-8F5D-A8DDF62530F1}"/>
          </ac:spMkLst>
        </pc:spChg>
        <pc:spChg chg="add">
          <ac:chgData name="marius.huke" userId="S::marius.huke.tuil@technischeunivers049.onmicrosoft.com::8275c81d-49a9-42f7-895f-732bbed766ac" providerId="AD" clId="Web-{A2DBF853-F462-4956-82BF-5226F1DE29C2}" dt="2022-11-24T11:50:28.470" v="433"/>
          <ac:spMkLst>
            <pc:docMk/>
            <pc:sldMk cId="3778679500" sldId="260"/>
            <ac:spMk id="47" creationId="{40C0D7D4-D83D-4C58-87D1-955F0A9173D7}"/>
          </ac:spMkLst>
        </pc:spChg>
        <pc:spChg chg="add">
          <ac:chgData name="marius.huke" userId="S::marius.huke.tuil@technischeunivers049.onmicrosoft.com::8275c81d-49a9-42f7-895f-732bbed766ac" providerId="AD" clId="Web-{A2DBF853-F462-4956-82BF-5226F1DE29C2}" dt="2022-11-24T11:50:28.470" v="433"/>
          <ac:spMkLst>
            <pc:docMk/>
            <pc:sldMk cId="3778679500" sldId="260"/>
            <ac:spMk id="49" creationId="{0BA56A81-C9DD-4EBA-9E13-32FFB51CFD45}"/>
          </ac:spMkLst>
        </pc:spChg>
        <pc:spChg chg="add">
          <ac:chgData name="marius.huke" userId="S::marius.huke.tuil@technischeunivers049.onmicrosoft.com::8275c81d-49a9-42f7-895f-732bbed766ac" providerId="AD" clId="Web-{A2DBF853-F462-4956-82BF-5226F1DE29C2}" dt="2022-11-24T11:50:28.470" v="433"/>
          <ac:spMkLst>
            <pc:docMk/>
            <pc:sldMk cId="3778679500" sldId="260"/>
            <ac:spMk id="51" creationId="{15F9A324-404E-4C5D-AFF0-C5D0D84182B0}"/>
          </ac:spMkLst>
        </pc:spChg>
        <pc:picChg chg="del">
          <ac:chgData name="marius.huke" userId="S::marius.huke.tuil@technischeunivers049.onmicrosoft.com::8275c81d-49a9-42f7-895f-732bbed766ac" providerId="AD" clId="Web-{A2DBF853-F462-4956-82BF-5226F1DE29C2}" dt="2022-11-24T11:41:23.094" v="341"/>
          <ac:picMkLst>
            <pc:docMk/>
            <pc:sldMk cId="3778679500" sldId="260"/>
            <ac:picMk id="5" creationId="{CF29D9CA-B2ED-CFF6-556B-8BD809EE8496}"/>
          </ac:picMkLst>
        </pc:picChg>
        <pc:picChg chg="add mod">
          <ac:chgData name="marius.huke" userId="S::marius.huke.tuil@technischeunivers049.onmicrosoft.com::8275c81d-49a9-42f7-895f-732bbed766ac" providerId="AD" clId="Web-{A2DBF853-F462-4956-82BF-5226F1DE29C2}" dt="2022-11-24T11:50:28.470" v="433"/>
          <ac:picMkLst>
            <pc:docMk/>
            <pc:sldMk cId="3778679500" sldId="260"/>
            <ac:picMk id="10" creationId="{69807071-955F-1F11-4FAA-3924E907A044}"/>
          </ac:picMkLst>
        </pc:picChg>
        <pc:cxnChg chg="add">
          <ac:chgData name="marius.huke" userId="S::marius.huke.tuil@technischeunivers049.onmicrosoft.com::8275c81d-49a9-42f7-895f-732bbed766ac" providerId="AD" clId="Web-{A2DBF853-F462-4956-82BF-5226F1DE29C2}" dt="2022-11-24T11:50:28.470" v="433"/>
          <ac:cxnSpMkLst>
            <pc:docMk/>
            <pc:sldMk cId="3778679500" sldId="260"/>
            <ac:cxnSpMk id="43" creationId="{430127AE-B29E-4FDF-99D2-A2F1E7003F74}"/>
          </ac:cxnSpMkLst>
        </pc:cxnChg>
      </pc:sldChg>
      <pc:sldChg chg="addSp delSp modSp add replId">
        <pc:chgData name="marius.huke" userId="S::marius.huke.tuil@technischeunivers049.onmicrosoft.com::8275c81d-49a9-42f7-895f-732bbed766ac" providerId="AD" clId="Web-{A2DBF853-F462-4956-82BF-5226F1DE29C2}" dt="2022-11-24T12:03:15.461" v="561" actId="1076"/>
        <pc:sldMkLst>
          <pc:docMk/>
          <pc:sldMk cId="1497961518" sldId="261"/>
        </pc:sldMkLst>
        <pc:spChg chg="add mod">
          <ac:chgData name="marius.huke" userId="S::marius.huke.tuil@technischeunivers049.onmicrosoft.com::8275c81d-49a9-42f7-895f-732bbed766ac" providerId="AD" clId="Web-{A2DBF853-F462-4956-82BF-5226F1DE29C2}" dt="2022-11-24T12:03:05.539" v="559" actId="1076"/>
          <ac:spMkLst>
            <pc:docMk/>
            <pc:sldMk cId="1497961518" sldId="261"/>
            <ac:spMk id="3" creationId="{C33B3D6E-0567-14C0-60F1-A4D7EB11EA66}"/>
          </ac:spMkLst>
        </pc:spChg>
        <pc:spChg chg="del">
          <ac:chgData name="marius.huke" userId="S::marius.huke.tuil@technischeunivers049.onmicrosoft.com::8275c81d-49a9-42f7-895f-732bbed766ac" providerId="AD" clId="Web-{A2DBF853-F462-4956-82BF-5226F1DE29C2}" dt="2022-11-24T11:54:00.257" v="466"/>
          <ac:spMkLst>
            <pc:docMk/>
            <pc:sldMk cId="1497961518" sldId="261"/>
            <ac:spMk id="4" creationId="{296A58A0-7CC4-3F2B-1AE6-636D7A0BE4B4}"/>
          </ac:spMkLst>
        </pc:spChg>
        <pc:spChg chg="add del mod">
          <ac:chgData name="marius.huke" userId="S::marius.huke.tuil@technischeunivers049.onmicrosoft.com::8275c81d-49a9-42f7-895f-732bbed766ac" providerId="AD" clId="Web-{A2DBF853-F462-4956-82BF-5226F1DE29C2}" dt="2022-11-24T11:56:21.293" v="502"/>
          <ac:spMkLst>
            <pc:docMk/>
            <pc:sldMk cId="1497961518" sldId="261"/>
            <ac:spMk id="5" creationId="{CCA32127-5C77-F9BA-7945-2F7A8182A3C8}"/>
          </ac:spMkLst>
        </pc:spChg>
        <pc:spChg chg="del">
          <ac:chgData name="marius.huke" userId="S::marius.huke.tuil@technischeunivers049.onmicrosoft.com::8275c81d-49a9-42f7-895f-732bbed766ac" providerId="AD" clId="Web-{A2DBF853-F462-4956-82BF-5226F1DE29C2}" dt="2022-11-24T11:54:02.554" v="467"/>
          <ac:spMkLst>
            <pc:docMk/>
            <pc:sldMk cId="1497961518" sldId="261"/>
            <ac:spMk id="11" creationId="{5ACA418D-4FD5-1ED4-3B2F-DEF74FFE5AEC}"/>
          </ac:spMkLst>
        </pc:spChg>
        <pc:spChg chg="del">
          <ac:chgData name="marius.huke" userId="S::marius.huke.tuil@technischeunivers049.onmicrosoft.com::8275c81d-49a9-42f7-895f-732bbed766ac" providerId="AD" clId="Web-{A2DBF853-F462-4956-82BF-5226F1DE29C2}" dt="2022-11-24T11:56:21.293" v="502"/>
          <ac:spMkLst>
            <pc:docMk/>
            <pc:sldMk cId="1497961518" sldId="261"/>
            <ac:spMk id="45" creationId="{3D5FBB81-B61B-416A-8F5D-A8DDF62530F1}"/>
          </ac:spMkLst>
        </pc:spChg>
        <pc:spChg chg="del">
          <ac:chgData name="marius.huke" userId="S::marius.huke.tuil@technischeunivers049.onmicrosoft.com::8275c81d-49a9-42f7-895f-732bbed766ac" providerId="AD" clId="Web-{A2DBF853-F462-4956-82BF-5226F1DE29C2}" dt="2022-11-24T11:56:21.293" v="502"/>
          <ac:spMkLst>
            <pc:docMk/>
            <pc:sldMk cId="1497961518" sldId="261"/>
            <ac:spMk id="47" creationId="{40C0D7D4-D83D-4C58-87D1-955F0A9173D7}"/>
          </ac:spMkLst>
        </pc:spChg>
        <pc:spChg chg="del">
          <ac:chgData name="marius.huke" userId="S::marius.huke.tuil@technischeunivers049.onmicrosoft.com::8275c81d-49a9-42f7-895f-732bbed766ac" providerId="AD" clId="Web-{A2DBF853-F462-4956-82BF-5226F1DE29C2}" dt="2022-11-24T11:56:21.293" v="502"/>
          <ac:spMkLst>
            <pc:docMk/>
            <pc:sldMk cId="1497961518" sldId="261"/>
            <ac:spMk id="49" creationId="{0BA56A81-C9DD-4EBA-9E13-32FFB51CFD45}"/>
          </ac:spMkLst>
        </pc:spChg>
        <pc:spChg chg="del">
          <ac:chgData name="marius.huke" userId="S::marius.huke.tuil@technischeunivers049.onmicrosoft.com::8275c81d-49a9-42f7-895f-732bbed766ac" providerId="AD" clId="Web-{A2DBF853-F462-4956-82BF-5226F1DE29C2}" dt="2022-11-24T11:56:21.293" v="502"/>
          <ac:spMkLst>
            <pc:docMk/>
            <pc:sldMk cId="1497961518" sldId="261"/>
            <ac:spMk id="51" creationId="{15F9A324-404E-4C5D-AFF0-C5D0D84182B0}"/>
          </ac:spMkLst>
        </pc:spChg>
        <pc:spChg chg="add del">
          <ac:chgData name="marius.huke" userId="S::marius.huke.tuil@technischeunivers049.onmicrosoft.com::8275c81d-49a9-42f7-895f-732bbed766ac" providerId="AD" clId="Web-{A2DBF853-F462-4956-82BF-5226F1DE29C2}" dt="2022-11-24T11:59:06.313" v="507"/>
          <ac:spMkLst>
            <pc:docMk/>
            <pc:sldMk cId="1497961518" sldId="261"/>
            <ac:spMk id="59" creationId="{40ACA6C3-F2FA-4894-85C1-9FA6051045C5}"/>
          </ac:spMkLst>
        </pc:spChg>
        <pc:spChg chg="add del">
          <ac:chgData name="marius.huke" userId="S::marius.huke.tuil@technischeunivers049.onmicrosoft.com::8275c81d-49a9-42f7-895f-732bbed766ac" providerId="AD" clId="Web-{A2DBF853-F462-4956-82BF-5226F1DE29C2}" dt="2022-11-24T11:59:06.313" v="507"/>
          <ac:spMkLst>
            <pc:docMk/>
            <pc:sldMk cId="1497961518" sldId="261"/>
            <ac:spMk id="61" creationId="{76922BA5-6683-4195-97C3-F3D2A0BB16BD}"/>
          </ac:spMkLst>
        </pc:spChg>
        <pc:spChg chg="add del">
          <ac:chgData name="marius.huke" userId="S::marius.huke.tuil@technischeunivers049.onmicrosoft.com::8275c81d-49a9-42f7-895f-732bbed766ac" providerId="AD" clId="Web-{A2DBF853-F462-4956-82BF-5226F1DE29C2}" dt="2022-11-24T11:59:06.313" v="507"/>
          <ac:spMkLst>
            <pc:docMk/>
            <pc:sldMk cId="1497961518" sldId="261"/>
            <ac:spMk id="63" creationId="{E59169C9-0DBE-4B66-9C16-22A64324AA6C}"/>
          </ac:spMkLst>
        </pc:spChg>
        <pc:spChg chg="add del">
          <ac:chgData name="marius.huke" userId="S::marius.huke.tuil@technischeunivers049.onmicrosoft.com::8275c81d-49a9-42f7-895f-732bbed766ac" providerId="AD" clId="Web-{A2DBF853-F462-4956-82BF-5226F1DE29C2}" dt="2022-11-24T11:59:06.313" v="507"/>
          <ac:spMkLst>
            <pc:docMk/>
            <pc:sldMk cId="1497961518" sldId="261"/>
            <ac:spMk id="65" creationId="{F0457BB4-CED7-4065-8959-D6B51491BBAB}"/>
          </ac:spMkLst>
        </pc:spChg>
        <pc:spChg chg="add del">
          <ac:chgData name="marius.huke" userId="S::marius.huke.tuil@technischeunivers049.onmicrosoft.com::8275c81d-49a9-42f7-895f-732bbed766ac" providerId="AD" clId="Web-{A2DBF853-F462-4956-82BF-5226F1DE29C2}" dt="2022-11-24T12:00:52.754" v="539"/>
          <ac:spMkLst>
            <pc:docMk/>
            <pc:sldMk cId="1497961518" sldId="261"/>
            <ac:spMk id="72" creationId="{AC14302F-E955-47D0-A56B-D1D1A6953B51}"/>
          </ac:spMkLst>
        </pc:spChg>
        <pc:spChg chg="add del">
          <ac:chgData name="marius.huke" userId="S::marius.huke.tuil@technischeunivers049.onmicrosoft.com::8275c81d-49a9-42f7-895f-732bbed766ac" providerId="AD" clId="Web-{A2DBF853-F462-4956-82BF-5226F1DE29C2}" dt="2022-11-24T12:00:52.754" v="538"/>
          <ac:spMkLst>
            <pc:docMk/>
            <pc:sldMk cId="1497961518" sldId="261"/>
            <ac:spMk id="84" creationId="{10CE40DC-5723-449B-A365-A61D8C262E93}"/>
          </ac:spMkLst>
        </pc:spChg>
        <pc:spChg chg="add del">
          <ac:chgData name="marius.huke" userId="S::marius.huke.tuil@technischeunivers049.onmicrosoft.com::8275c81d-49a9-42f7-895f-732bbed766ac" providerId="AD" clId="Web-{A2DBF853-F462-4956-82BF-5226F1DE29C2}" dt="2022-11-24T12:00:52.754" v="538"/>
          <ac:spMkLst>
            <pc:docMk/>
            <pc:sldMk cId="1497961518" sldId="261"/>
            <ac:spMk id="86" creationId="{28207E96-6DFF-4119-B2EA-3299067D2F45}"/>
          </ac:spMkLst>
        </pc:spChg>
        <pc:spChg chg="add del">
          <ac:chgData name="marius.huke" userId="S::marius.huke.tuil@technischeunivers049.onmicrosoft.com::8275c81d-49a9-42f7-895f-732bbed766ac" providerId="AD" clId="Web-{A2DBF853-F462-4956-82BF-5226F1DE29C2}" dt="2022-11-24T12:00:52.754" v="538"/>
          <ac:spMkLst>
            <pc:docMk/>
            <pc:sldMk cId="1497961518" sldId="261"/>
            <ac:spMk id="88" creationId="{9E223C86-12C5-4A60-A21A-D7FC75EFC658}"/>
          </ac:spMkLst>
        </pc:spChg>
        <pc:spChg chg="add del">
          <ac:chgData name="marius.huke" userId="S::marius.huke.tuil@technischeunivers049.onmicrosoft.com::8275c81d-49a9-42f7-895f-732bbed766ac" providerId="AD" clId="Web-{A2DBF853-F462-4956-82BF-5226F1DE29C2}" dt="2022-11-24T12:00:52.754" v="538"/>
          <ac:spMkLst>
            <pc:docMk/>
            <pc:sldMk cId="1497961518" sldId="261"/>
            <ac:spMk id="90" creationId="{FA573AF0-3C0B-4895-A7A6-F41B03211538}"/>
          </ac:spMkLst>
        </pc:spChg>
        <pc:spChg chg="add del">
          <ac:chgData name="marius.huke" userId="S::marius.huke.tuil@technischeunivers049.onmicrosoft.com::8275c81d-49a9-42f7-895f-732bbed766ac" providerId="AD" clId="Web-{A2DBF853-F462-4956-82BF-5226F1DE29C2}" dt="2022-11-24T12:00:52.754" v="538"/>
          <ac:spMkLst>
            <pc:docMk/>
            <pc:sldMk cId="1497961518" sldId="261"/>
            <ac:spMk id="92" creationId="{62442AC3-A9B0-4865-8A8A-1504FFC6E4D0}"/>
          </ac:spMkLst>
        </pc:spChg>
        <pc:spChg chg="add del">
          <ac:chgData name="marius.huke" userId="S::marius.huke.tuil@technischeunivers049.onmicrosoft.com::8275c81d-49a9-42f7-895f-732bbed766ac" providerId="AD" clId="Web-{A2DBF853-F462-4956-82BF-5226F1DE29C2}" dt="2022-11-24T12:00:52.754" v="538"/>
          <ac:spMkLst>
            <pc:docMk/>
            <pc:sldMk cId="1497961518" sldId="261"/>
            <ac:spMk id="94" creationId="{68451DCE-129E-43B6-BA50-3C8339E4618E}"/>
          </ac:spMkLst>
        </pc:spChg>
        <pc:spChg chg="add">
          <ac:chgData name="marius.huke" userId="S::marius.huke.tuil@technischeunivers049.onmicrosoft.com::8275c81d-49a9-42f7-895f-732bbed766ac" providerId="AD" clId="Web-{A2DBF853-F462-4956-82BF-5226F1DE29C2}" dt="2022-11-24T12:00:52.754" v="539"/>
          <ac:spMkLst>
            <pc:docMk/>
            <pc:sldMk cId="1497961518" sldId="261"/>
            <ac:spMk id="96" creationId="{8950AD4C-6AF3-49F8-94E1-DBCAFB39478B}"/>
          </ac:spMkLst>
        </pc:spChg>
        <pc:grpChg chg="add del">
          <ac:chgData name="marius.huke" userId="S::marius.huke.tuil@technischeunivers049.onmicrosoft.com::8275c81d-49a9-42f7-895f-732bbed766ac" providerId="AD" clId="Web-{A2DBF853-F462-4956-82BF-5226F1DE29C2}" dt="2022-11-24T12:00:52.754" v="539"/>
          <ac:grpSpMkLst>
            <pc:docMk/>
            <pc:sldMk cId="1497961518" sldId="261"/>
            <ac:grpSpMk id="74" creationId="{DC310F6C-D8CB-4984-9F9B-BA18C171928E}"/>
          </ac:grpSpMkLst>
        </pc:grpChg>
        <pc:graphicFrameChg chg="add mod modGraphic">
          <ac:chgData name="marius.huke" userId="S::marius.huke.tuil@technischeunivers049.onmicrosoft.com::8275c81d-49a9-42f7-895f-732bbed766ac" providerId="AD" clId="Web-{A2DBF853-F462-4956-82BF-5226F1DE29C2}" dt="2022-11-24T12:03:08.664" v="560" actId="1076"/>
          <ac:graphicFrameMkLst>
            <pc:docMk/>
            <pc:sldMk cId="1497961518" sldId="261"/>
            <ac:graphicFrameMk id="53" creationId="{F21EF971-6374-5EF6-0A46-301524559D0B}"/>
          </ac:graphicFrameMkLst>
        </pc:graphicFrameChg>
        <pc:graphicFrameChg chg="add mod modGraphic">
          <ac:chgData name="marius.huke" userId="S::marius.huke.tuil@technischeunivers049.onmicrosoft.com::8275c81d-49a9-42f7-895f-732bbed766ac" providerId="AD" clId="Web-{A2DBF853-F462-4956-82BF-5226F1DE29C2}" dt="2022-11-24T12:03:15.461" v="561" actId="1076"/>
          <ac:graphicFrameMkLst>
            <pc:docMk/>
            <pc:sldMk cId="1497961518" sldId="261"/>
            <ac:graphicFrameMk id="403" creationId="{E2857FDC-B4E4-E306-5A56-2A0D8E8CA067}"/>
          </ac:graphicFrameMkLst>
        </pc:graphicFrameChg>
        <pc:picChg chg="del">
          <ac:chgData name="marius.huke" userId="S::marius.huke.tuil@technischeunivers049.onmicrosoft.com::8275c81d-49a9-42f7-895f-732bbed766ac" providerId="AD" clId="Web-{A2DBF853-F462-4956-82BF-5226F1DE29C2}" dt="2022-11-24T11:53:58.179" v="465"/>
          <ac:picMkLst>
            <pc:docMk/>
            <pc:sldMk cId="1497961518" sldId="261"/>
            <ac:picMk id="10" creationId="{69807071-955F-1F11-4FAA-3924E907A044}"/>
          </ac:picMkLst>
        </pc:picChg>
        <pc:picChg chg="add del mod">
          <ac:chgData name="marius.huke" userId="S::marius.huke.tuil@technischeunivers049.onmicrosoft.com::8275c81d-49a9-42f7-895f-732bbed766ac" providerId="AD" clId="Web-{A2DBF853-F462-4956-82BF-5226F1DE29C2}" dt="2022-11-24T11:58:47" v="506"/>
          <ac:picMkLst>
            <pc:docMk/>
            <pc:sldMk cId="1497961518" sldId="261"/>
            <ac:picMk id="17" creationId="{9196D68E-97A8-54E2-0F19-BEEF75417903}"/>
          </ac:picMkLst>
        </pc:picChg>
        <pc:cxnChg chg="del">
          <ac:chgData name="marius.huke" userId="S::marius.huke.tuil@technischeunivers049.onmicrosoft.com::8275c81d-49a9-42f7-895f-732bbed766ac" providerId="AD" clId="Web-{A2DBF853-F462-4956-82BF-5226F1DE29C2}" dt="2022-11-24T11:56:21.293" v="502"/>
          <ac:cxnSpMkLst>
            <pc:docMk/>
            <pc:sldMk cId="1497961518" sldId="261"/>
            <ac:cxnSpMk id="43" creationId="{430127AE-B29E-4FDF-99D2-A2F1E7003F74}"/>
          </ac:cxnSpMkLst>
        </pc:cxnChg>
        <pc:cxnChg chg="add del">
          <ac:chgData name="marius.huke" userId="S::marius.huke.tuil@technischeunivers049.onmicrosoft.com::8275c81d-49a9-42f7-895f-732bbed766ac" providerId="AD" clId="Web-{A2DBF853-F462-4956-82BF-5226F1DE29C2}" dt="2022-11-24T11:59:06.313" v="507"/>
          <ac:cxnSpMkLst>
            <pc:docMk/>
            <pc:sldMk cId="1497961518" sldId="261"/>
            <ac:cxnSpMk id="57" creationId="{430127AE-B29E-4FDF-99D2-A2F1E7003F74}"/>
          </ac:cxnSpMkLst>
        </pc:cxnChg>
        <pc:cxnChg chg="add del">
          <ac:chgData name="marius.huke" userId="S::marius.huke.tuil@technischeunivers049.onmicrosoft.com::8275c81d-49a9-42f7-895f-732bbed766ac" providerId="AD" clId="Web-{A2DBF853-F462-4956-82BF-5226F1DE29C2}" dt="2022-11-24T12:00:52.754" v="539"/>
          <ac:cxnSpMkLst>
            <pc:docMk/>
            <pc:sldMk cId="1497961518" sldId="261"/>
            <ac:cxnSpMk id="70" creationId="{430127AE-B29E-4FDF-99D2-A2F1E7003F74}"/>
          </ac:cxnSpMkLst>
        </pc:cxnChg>
        <pc:cxnChg chg="add del">
          <ac:chgData name="marius.huke" userId="S::marius.huke.tuil@technischeunivers049.onmicrosoft.com::8275c81d-49a9-42f7-895f-732bbed766ac" providerId="AD" clId="Web-{A2DBF853-F462-4956-82BF-5226F1DE29C2}" dt="2022-11-24T12:00:52.754" v="538"/>
          <ac:cxnSpMkLst>
            <pc:docMk/>
            <pc:sldMk cId="1497961518" sldId="261"/>
            <ac:cxnSpMk id="82" creationId="{430127AE-B29E-4FDF-99D2-A2F1E7003F74}"/>
          </ac:cxnSpMkLst>
        </pc:cxnChg>
      </pc:sldChg>
      <pc:sldMasterChg chg="del delSldLayout">
        <pc:chgData name="marius.huke" userId="S::marius.huke.tuil@technischeunivers049.onmicrosoft.com::8275c81d-49a9-42f7-895f-732bbed766ac" providerId="AD" clId="Web-{A2DBF853-F462-4956-82BF-5226F1DE29C2}" dt="2022-11-24T11:05:14.373" v="0"/>
        <pc:sldMasterMkLst>
          <pc:docMk/>
          <pc:sldMasterMk cId="594725491" sldId="2147483648"/>
        </pc:sldMasterMkLst>
        <pc:sldLayoutChg chg="del">
          <pc:chgData name="marius.huke" userId="S::marius.huke.tuil@technischeunivers049.onmicrosoft.com::8275c81d-49a9-42f7-895f-732bbed766ac" providerId="AD" clId="Web-{A2DBF853-F462-4956-82BF-5226F1DE29C2}" dt="2022-11-24T11:05:14.373" v="0"/>
          <pc:sldLayoutMkLst>
            <pc:docMk/>
            <pc:sldMasterMk cId="594725491" sldId="2147483648"/>
            <pc:sldLayoutMk cId="4043166929" sldId="2147483649"/>
          </pc:sldLayoutMkLst>
        </pc:sldLayoutChg>
        <pc:sldLayoutChg chg="del">
          <pc:chgData name="marius.huke" userId="S::marius.huke.tuil@technischeunivers049.onmicrosoft.com::8275c81d-49a9-42f7-895f-732bbed766ac" providerId="AD" clId="Web-{A2DBF853-F462-4956-82BF-5226F1DE29C2}" dt="2022-11-24T11:05:14.373" v="0"/>
          <pc:sldLayoutMkLst>
            <pc:docMk/>
            <pc:sldMasterMk cId="594725491" sldId="2147483648"/>
            <pc:sldLayoutMk cId="3433200589" sldId="2147483650"/>
          </pc:sldLayoutMkLst>
        </pc:sldLayoutChg>
        <pc:sldLayoutChg chg="del">
          <pc:chgData name="marius.huke" userId="S::marius.huke.tuil@technischeunivers049.onmicrosoft.com::8275c81d-49a9-42f7-895f-732bbed766ac" providerId="AD" clId="Web-{A2DBF853-F462-4956-82BF-5226F1DE29C2}" dt="2022-11-24T11:05:14.373" v="0"/>
          <pc:sldLayoutMkLst>
            <pc:docMk/>
            <pc:sldMasterMk cId="594725491" sldId="2147483648"/>
            <pc:sldLayoutMk cId="2835585648" sldId="2147483651"/>
          </pc:sldLayoutMkLst>
        </pc:sldLayoutChg>
        <pc:sldLayoutChg chg="del">
          <pc:chgData name="marius.huke" userId="S::marius.huke.tuil@technischeunivers049.onmicrosoft.com::8275c81d-49a9-42f7-895f-732bbed766ac" providerId="AD" clId="Web-{A2DBF853-F462-4956-82BF-5226F1DE29C2}" dt="2022-11-24T11:05:14.373" v="0"/>
          <pc:sldLayoutMkLst>
            <pc:docMk/>
            <pc:sldMasterMk cId="594725491" sldId="2147483648"/>
            <pc:sldLayoutMk cId="742901757" sldId="2147483652"/>
          </pc:sldLayoutMkLst>
        </pc:sldLayoutChg>
        <pc:sldLayoutChg chg="del">
          <pc:chgData name="marius.huke" userId="S::marius.huke.tuil@technischeunivers049.onmicrosoft.com::8275c81d-49a9-42f7-895f-732bbed766ac" providerId="AD" clId="Web-{A2DBF853-F462-4956-82BF-5226F1DE29C2}" dt="2022-11-24T11:05:14.373" v="0"/>
          <pc:sldLayoutMkLst>
            <pc:docMk/>
            <pc:sldMasterMk cId="594725491" sldId="2147483648"/>
            <pc:sldLayoutMk cId="2024084034" sldId="2147483653"/>
          </pc:sldLayoutMkLst>
        </pc:sldLayoutChg>
        <pc:sldLayoutChg chg="del">
          <pc:chgData name="marius.huke" userId="S::marius.huke.tuil@technischeunivers049.onmicrosoft.com::8275c81d-49a9-42f7-895f-732bbed766ac" providerId="AD" clId="Web-{A2DBF853-F462-4956-82BF-5226F1DE29C2}" dt="2022-11-24T11:05:14.373" v="0"/>
          <pc:sldLayoutMkLst>
            <pc:docMk/>
            <pc:sldMasterMk cId="594725491" sldId="2147483648"/>
            <pc:sldLayoutMk cId="2440206447" sldId="2147483654"/>
          </pc:sldLayoutMkLst>
        </pc:sldLayoutChg>
        <pc:sldLayoutChg chg="del">
          <pc:chgData name="marius.huke" userId="S::marius.huke.tuil@technischeunivers049.onmicrosoft.com::8275c81d-49a9-42f7-895f-732bbed766ac" providerId="AD" clId="Web-{A2DBF853-F462-4956-82BF-5226F1DE29C2}" dt="2022-11-24T11:05:14.373" v="0"/>
          <pc:sldLayoutMkLst>
            <pc:docMk/>
            <pc:sldMasterMk cId="594725491" sldId="2147483648"/>
            <pc:sldLayoutMk cId="3087692832" sldId="2147483655"/>
          </pc:sldLayoutMkLst>
        </pc:sldLayoutChg>
        <pc:sldLayoutChg chg="del">
          <pc:chgData name="marius.huke" userId="S::marius.huke.tuil@technischeunivers049.onmicrosoft.com::8275c81d-49a9-42f7-895f-732bbed766ac" providerId="AD" clId="Web-{A2DBF853-F462-4956-82BF-5226F1DE29C2}" dt="2022-11-24T11:05:14.373" v="0"/>
          <pc:sldLayoutMkLst>
            <pc:docMk/>
            <pc:sldMasterMk cId="594725491" sldId="2147483648"/>
            <pc:sldLayoutMk cId="3453883237" sldId="2147483656"/>
          </pc:sldLayoutMkLst>
        </pc:sldLayoutChg>
        <pc:sldLayoutChg chg="del">
          <pc:chgData name="marius.huke" userId="S::marius.huke.tuil@technischeunivers049.onmicrosoft.com::8275c81d-49a9-42f7-895f-732bbed766ac" providerId="AD" clId="Web-{A2DBF853-F462-4956-82BF-5226F1DE29C2}" dt="2022-11-24T11:05:14.373" v="0"/>
          <pc:sldLayoutMkLst>
            <pc:docMk/>
            <pc:sldMasterMk cId="594725491" sldId="2147483648"/>
            <pc:sldLayoutMk cId="2509888776" sldId="2147483657"/>
          </pc:sldLayoutMkLst>
        </pc:sldLayoutChg>
        <pc:sldLayoutChg chg="del">
          <pc:chgData name="marius.huke" userId="S::marius.huke.tuil@technischeunivers049.onmicrosoft.com::8275c81d-49a9-42f7-895f-732bbed766ac" providerId="AD" clId="Web-{A2DBF853-F462-4956-82BF-5226F1DE29C2}" dt="2022-11-24T11:05:14.373" v="0"/>
          <pc:sldLayoutMkLst>
            <pc:docMk/>
            <pc:sldMasterMk cId="594725491" sldId="2147483648"/>
            <pc:sldLayoutMk cId="1699206799" sldId="2147483658"/>
          </pc:sldLayoutMkLst>
        </pc:sldLayoutChg>
        <pc:sldLayoutChg chg="del">
          <pc:chgData name="marius.huke" userId="S::marius.huke.tuil@technischeunivers049.onmicrosoft.com::8275c81d-49a9-42f7-895f-732bbed766ac" providerId="AD" clId="Web-{A2DBF853-F462-4956-82BF-5226F1DE29C2}" dt="2022-11-24T11:05:14.373" v="0"/>
          <pc:sldLayoutMkLst>
            <pc:docMk/>
            <pc:sldMasterMk cId="594725491" sldId="2147483648"/>
            <pc:sldLayoutMk cId="2809958959" sldId="2147483659"/>
          </pc:sldLayoutMkLst>
        </pc:sldLayoutChg>
      </pc:sldMasterChg>
      <pc:sldMasterChg chg="add del addSldLayout delSldLayout">
        <pc:chgData name="marius.huke" userId="S::marius.huke.tuil@technischeunivers049.onmicrosoft.com::8275c81d-49a9-42f7-895f-732bbed766ac" providerId="AD" clId="Web-{A2DBF853-F462-4956-82BF-5226F1DE29C2}" dt="2022-11-24T11:21:16.683" v="44"/>
        <pc:sldMasterMkLst>
          <pc:docMk/>
          <pc:sldMasterMk cId="2326518616" sldId="2147483699"/>
        </pc:sldMasterMkLst>
        <pc:sldLayoutChg chg="add del">
          <pc:chgData name="marius.huke" userId="S::marius.huke.tuil@technischeunivers049.onmicrosoft.com::8275c81d-49a9-42f7-895f-732bbed766ac" providerId="AD" clId="Web-{A2DBF853-F462-4956-82BF-5226F1DE29C2}" dt="2022-11-24T11:21:16.683" v="44"/>
          <pc:sldLayoutMkLst>
            <pc:docMk/>
            <pc:sldMasterMk cId="2326518616" sldId="2147483699"/>
            <pc:sldLayoutMk cId="1462966018" sldId="2147483688"/>
          </pc:sldLayoutMkLst>
        </pc:sldLayoutChg>
        <pc:sldLayoutChg chg="add del">
          <pc:chgData name="marius.huke" userId="S::marius.huke.tuil@technischeunivers049.onmicrosoft.com::8275c81d-49a9-42f7-895f-732bbed766ac" providerId="AD" clId="Web-{A2DBF853-F462-4956-82BF-5226F1DE29C2}" dt="2022-11-24T11:21:16.683" v="44"/>
          <pc:sldLayoutMkLst>
            <pc:docMk/>
            <pc:sldMasterMk cId="2326518616" sldId="2147483699"/>
            <pc:sldLayoutMk cId="1911347333" sldId="2147483689"/>
          </pc:sldLayoutMkLst>
        </pc:sldLayoutChg>
        <pc:sldLayoutChg chg="add del">
          <pc:chgData name="marius.huke" userId="S::marius.huke.tuil@technischeunivers049.onmicrosoft.com::8275c81d-49a9-42f7-895f-732bbed766ac" providerId="AD" clId="Web-{A2DBF853-F462-4956-82BF-5226F1DE29C2}" dt="2022-11-24T11:21:16.683" v="44"/>
          <pc:sldLayoutMkLst>
            <pc:docMk/>
            <pc:sldMasterMk cId="2326518616" sldId="2147483699"/>
            <pc:sldLayoutMk cId="3958705234" sldId="2147483690"/>
          </pc:sldLayoutMkLst>
        </pc:sldLayoutChg>
        <pc:sldLayoutChg chg="add del">
          <pc:chgData name="marius.huke" userId="S::marius.huke.tuil@technischeunivers049.onmicrosoft.com::8275c81d-49a9-42f7-895f-732bbed766ac" providerId="AD" clId="Web-{A2DBF853-F462-4956-82BF-5226F1DE29C2}" dt="2022-11-24T11:21:16.683" v="44"/>
          <pc:sldLayoutMkLst>
            <pc:docMk/>
            <pc:sldMasterMk cId="2326518616" sldId="2147483699"/>
            <pc:sldLayoutMk cId="3656477632" sldId="2147483691"/>
          </pc:sldLayoutMkLst>
        </pc:sldLayoutChg>
        <pc:sldLayoutChg chg="add del">
          <pc:chgData name="marius.huke" userId="S::marius.huke.tuil@technischeunivers049.onmicrosoft.com::8275c81d-49a9-42f7-895f-732bbed766ac" providerId="AD" clId="Web-{A2DBF853-F462-4956-82BF-5226F1DE29C2}" dt="2022-11-24T11:21:16.683" v="44"/>
          <pc:sldLayoutMkLst>
            <pc:docMk/>
            <pc:sldMasterMk cId="2326518616" sldId="2147483699"/>
            <pc:sldLayoutMk cId="1619939231" sldId="2147483692"/>
          </pc:sldLayoutMkLst>
        </pc:sldLayoutChg>
        <pc:sldLayoutChg chg="add del">
          <pc:chgData name="marius.huke" userId="S::marius.huke.tuil@technischeunivers049.onmicrosoft.com::8275c81d-49a9-42f7-895f-732bbed766ac" providerId="AD" clId="Web-{A2DBF853-F462-4956-82BF-5226F1DE29C2}" dt="2022-11-24T11:21:16.683" v="44"/>
          <pc:sldLayoutMkLst>
            <pc:docMk/>
            <pc:sldMasterMk cId="2326518616" sldId="2147483699"/>
            <pc:sldLayoutMk cId="4040643984" sldId="2147483693"/>
          </pc:sldLayoutMkLst>
        </pc:sldLayoutChg>
        <pc:sldLayoutChg chg="add del">
          <pc:chgData name="marius.huke" userId="S::marius.huke.tuil@technischeunivers049.onmicrosoft.com::8275c81d-49a9-42f7-895f-732bbed766ac" providerId="AD" clId="Web-{A2DBF853-F462-4956-82BF-5226F1DE29C2}" dt="2022-11-24T11:21:16.683" v="44"/>
          <pc:sldLayoutMkLst>
            <pc:docMk/>
            <pc:sldMasterMk cId="2326518616" sldId="2147483699"/>
            <pc:sldLayoutMk cId="1045802210" sldId="2147483694"/>
          </pc:sldLayoutMkLst>
        </pc:sldLayoutChg>
        <pc:sldLayoutChg chg="add del">
          <pc:chgData name="marius.huke" userId="S::marius.huke.tuil@technischeunivers049.onmicrosoft.com::8275c81d-49a9-42f7-895f-732bbed766ac" providerId="AD" clId="Web-{A2DBF853-F462-4956-82BF-5226F1DE29C2}" dt="2022-11-24T11:21:16.683" v="44"/>
          <pc:sldLayoutMkLst>
            <pc:docMk/>
            <pc:sldMasterMk cId="2326518616" sldId="2147483699"/>
            <pc:sldLayoutMk cId="1759979390" sldId="2147483695"/>
          </pc:sldLayoutMkLst>
        </pc:sldLayoutChg>
        <pc:sldLayoutChg chg="add del">
          <pc:chgData name="marius.huke" userId="S::marius.huke.tuil@technischeunivers049.onmicrosoft.com::8275c81d-49a9-42f7-895f-732bbed766ac" providerId="AD" clId="Web-{A2DBF853-F462-4956-82BF-5226F1DE29C2}" dt="2022-11-24T11:21:16.683" v="44"/>
          <pc:sldLayoutMkLst>
            <pc:docMk/>
            <pc:sldMasterMk cId="2326518616" sldId="2147483699"/>
            <pc:sldLayoutMk cId="2654384563" sldId="2147483696"/>
          </pc:sldLayoutMkLst>
        </pc:sldLayoutChg>
        <pc:sldLayoutChg chg="add del">
          <pc:chgData name="marius.huke" userId="S::marius.huke.tuil@technischeunivers049.onmicrosoft.com::8275c81d-49a9-42f7-895f-732bbed766ac" providerId="AD" clId="Web-{A2DBF853-F462-4956-82BF-5226F1DE29C2}" dt="2022-11-24T11:21:16.683" v="44"/>
          <pc:sldLayoutMkLst>
            <pc:docMk/>
            <pc:sldMasterMk cId="2326518616" sldId="2147483699"/>
            <pc:sldLayoutMk cId="2107060152" sldId="2147483697"/>
          </pc:sldLayoutMkLst>
        </pc:sldLayoutChg>
        <pc:sldLayoutChg chg="add del">
          <pc:chgData name="marius.huke" userId="S::marius.huke.tuil@technischeunivers049.onmicrosoft.com::8275c81d-49a9-42f7-895f-732bbed766ac" providerId="AD" clId="Web-{A2DBF853-F462-4956-82BF-5226F1DE29C2}" dt="2022-11-24T11:21:16.683" v="44"/>
          <pc:sldLayoutMkLst>
            <pc:docMk/>
            <pc:sldMasterMk cId="2326518616" sldId="2147483699"/>
            <pc:sldLayoutMk cId="3898751912" sldId="2147483698"/>
          </pc:sldLayoutMkLst>
        </pc:sldLayoutChg>
      </pc:sldMasterChg>
      <pc:sldMasterChg chg="add del addSldLayout delSldLayout">
        <pc:chgData name="marius.huke" userId="S::marius.huke.tuil@technischeunivers049.onmicrosoft.com::8275c81d-49a9-42f7-895f-732bbed766ac" providerId="AD" clId="Web-{A2DBF853-F462-4956-82BF-5226F1DE29C2}" dt="2022-11-24T11:20:45.948" v="43"/>
        <pc:sldMasterMkLst>
          <pc:docMk/>
          <pc:sldMasterMk cId="2047423286" sldId="2147483723"/>
        </pc:sldMasterMkLst>
        <pc:sldLayoutChg chg="add del">
          <pc:chgData name="marius.huke" userId="S::marius.huke.tuil@technischeunivers049.onmicrosoft.com::8275c81d-49a9-42f7-895f-732bbed766ac" providerId="AD" clId="Web-{A2DBF853-F462-4956-82BF-5226F1DE29C2}" dt="2022-11-24T11:20:45.948" v="43"/>
          <pc:sldLayoutMkLst>
            <pc:docMk/>
            <pc:sldMasterMk cId="2047423286" sldId="2147483723"/>
            <pc:sldLayoutMk cId="3519583099" sldId="2147483712"/>
          </pc:sldLayoutMkLst>
        </pc:sldLayoutChg>
        <pc:sldLayoutChg chg="add del">
          <pc:chgData name="marius.huke" userId="S::marius.huke.tuil@technischeunivers049.onmicrosoft.com::8275c81d-49a9-42f7-895f-732bbed766ac" providerId="AD" clId="Web-{A2DBF853-F462-4956-82BF-5226F1DE29C2}" dt="2022-11-24T11:20:45.948" v="43"/>
          <pc:sldLayoutMkLst>
            <pc:docMk/>
            <pc:sldMasterMk cId="2047423286" sldId="2147483723"/>
            <pc:sldLayoutMk cId="2377661930" sldId="2147483713"/>
          </pc:sldLayoutMkLst>
        </pc:sldLayoutChg>
        <pc:sldLayoutChg chg="add del">
          <pc:chgData name="marius.huke" userId="S::marius.huke.tuil@technischeunivers049.onmicrosoft.com::8275c81d-49a9-42f7-895f-732bbed766ac" providerId="AD" clId="Web-{A2DBF853-F462-4956-82BF-5226F1DE29C2}" dt="2022-11-24T11:20:45.948" v="43"/>
          <pc:sldLayoutMkLst>
            <pc:docMk/>
            <pc:sldMasterMk cId="2047423286" sldId="2147483723"/>
            <pc:sldLayoutMk cId="1745848260" sldId="2147483714"/>
          </pc:sldLayoutMkLst>
        </pc:sldLayoutChg>
        <pc:sldLayoutChg chg="add del">
          <pc:chgData name="marius.huke" userId="S::marius.huke.tuil@technischeunivers049.onmicrosoft.com::8275c81d-49a9-42f7-895f-732bbed766ac" providerId="AD" clId="Web-{A2DBF853-F462-4956-82BF-5226F1DE29C2}" dt="2022-11-24T11:20:45.948" v="43"/>
          <pc:sldLayoutMkLst>
            <pc:docMk/>
            <pc:sldMasterMk cId="2047423286" sldId="2147483723"/>
            <pc:sldLayoutMk cId="1403181277" sldId="2147483715"/>
          </pc:sldLayoutMkLst>
        </pc:sldLayoutChg>
        <pc:sldLayoutChg chg="add del">
          <pc:chgData name="marius.huke" userId="S::marius.huke.tuil@technischeunivers049.onmicrosoft.com::8275c81d-49a9-42f7-895f-732bbed766ac" providerId="AD" clId="Web-{A2DBF853-F462-4956-82BF-5226F1DE29C2}" dt="2022-11-24T11:20:45.948" v="43"/>
          <pc:sldLayoutMkLst>
            <pc:docMk/>
            <pc:sldMasterMk cId="2047423286" sldId="2147483723"/>
            <pc:sldLayoutMk cId="1712333081" sldId="2147483716"/>
          </pc:sldLayoutMkLst>
        </pc:sldLayoutChg>
        <pc:sldLayoutChg chg="add del">
          <pc:chgData name="marius.huke" userId="S::marius.huke.tuil@technischeunivers049.onmicrosoft.com::8275c81d-49a9-42f7-895f-732bbed766ac" providerId="AD" clId="Web-{A2DBF853-F462-4956-82BF-5226F1DE29C2}" dt="2022-11-24T11:20:45.948" v="43"/>
          <pc:sldLayoutMkLst>
            <pc:docMk/>
            <pc:sldMasterMk cId="2047423286" sldId="2147483723"/>
            <pc:sldLayoutMk cId="336810298" sldId="2147483717"/>
          </pc:sldLayoutMkLst>
        </pc:sldLayoutChg>
        <pc:sldLayoutChg chg="add del">
          <pc:chgData name="marius.huke" userId="S::marius.huke.tuil@technischeunivers049.onmicrosoft.com::8275c81d-49a9-42f7-895f-732bbed766ac" providerId="AD" clId="Web-{A2DBF853-F462-4956-82BF-5226F1DE29C2}" dt="2022-11-24T11:20:45.948" v="43"/>
          <pc:sldLayoutMkLst>
            <pc:docMk/>
            <pc:sldMasterMk cId="2047423286" sldId="2147483723"/>
            <pc:sldLayoutMk cId="2913313169" sldId="2147483718"/>
          </pc:sldLayoutMkLst>
        </pc:sldLayoutChg>
        <pc:sldLayoutChg chg="add del">
          <pc:chgData name="marius.huke" userId="S::marius.huke.tuil@technischeunivers049.onmicrosoft.com::8275c81d-49a9-42f7-895f-732bbed766ac" providerId="AD" clId="Web-{A2DBF853-F462-4956-82BF-5226F1DE29C2}" dt="2022-11-24T11:20:45.948" v="43"/>
          <pc:sldLayoutMkLst>
            <pc:docMk/>
            <pc:sldMasterMk cId="2047423286" sldId="2147483723"/>
            <pc:sldLayoutMk cId="290406794" sldId="2147483719"/>
          </pc:sldLayoutMkLst>
        </pc:sldLayoutChg>
        <pc:sldLayoutChg chg="add del">
          <pc:chgData name="marius.huke" userId="S::marius.huke.tuil@technischeunivers049.onmicrosoft.com::8275c81d-49a9-42f7-895f-732bbed766ac" providerId="AD" clId="Web-{A2DBF853-F462-4956-82BF-5226F1DE29C2}" dt="2022-11-24T11:20:45.948" v="43"/>
          <pc:sldLayoutMkLst>
            <pc:docMk/>
            <pc:sldMasterMk cId="2047423286" sldId="2147483723"/>
            <pc:sldLayoutMk cId="4152013765" sldId="2147483720"/>
          </pc:sldLayoutMkLst>
        </pc:sldLayoutChg>
        <pc:sldLayoutChg chg="add del">
          <pc:chgData name="marius.huke" userId="S::marius.huke.tuil@technischeunivers049.onmicrosoft.com::8275c81d-49a9-42f7-895f-732bbed766ac" providerId="AD" clId="Web-{A2DBF853-F462-4956-82BF-5226F1DE29C2}" dt="2022-11-24T11:20:45.948" v="43"/>
          <pc:sldLayoutMkLst>
            <pc:docMk/>
            <pc:sldMasterMk cId="2047423286" sldId="2147483723"/>
            <pc:sldLayoutMk cId="569760213" sldId="2147483721"/>
          </pc:sldLayoutMkLst>
        </pc:sldLayoutChg>
        <pc:sldLayoutChg chg="add del">
          <pc:chgData name="marius.huke" userId="S::marius.huke.tuil@technischeunivers049.onmicrosoft.com::8275c81d-49a9-42f7-895f-732bbed766ac" providerId="AD" clId="Web-{A2DBF853-F462-4956-82BF-5226F1DE29C2}" dt="2022-11-24T11:20:45.948" v="43"/>
          <pc:sldLayoutMkLst>
            <pc:docMk/>
            <pc:sldMasterMk cId="2047423286" sldId="2147483723"/>
            <pc:sldLayoutMk cId="1015800323" sldId="2147483722"/>
          </pc:sldLayoutMkLst>
        </pc:sldLayoutChg>
      </pc:sldMasterChg>
      <pc:sldMasterChg chg="add addSldLayout">
        <pc:chgData name="marius.huke" userId="S::marius.huke.tuil@technischeunivers049.onmicrosoft.com::8275c81d-49a9-42f7-895f-732bbed766ac" providerId="AD" clId="Web-{A2DBF853-F462-4956-82BF-5226F1DE29C2}" dt="2022-11-24T11:21:16.683" v="44"/>
        <pc:sldMasterMkLst>
          <pc:docMk/>
          <pc:sldMasterMk cId="2539132511" sldId="2147483723"/>
        </pc:sldMasterMkLst>
        <pc:sldLayoutChg chg="add">
          <pc:chgData name="marius.huke" userId="S::marius.huke.tuil@technischeunivers049.onmicrosoft.com::8275c81d-49a9-42f7-895f-732bbed766ac" providerId="AD" clId="Web-{A2DBF853-F462-4956-82BF-5226F1DE29C2}" dt="2022-11-24T11:21:16.683" v="44"/>
          <pc:sldLayoutMkLst>
            <pc:docMk/>
            <pc:sldMasterMk cId="2539132511" sldId="2147483723"/>
            <pc:sldLayoutMk cId="2616731061" sldId="2147483712"/>
          </pc:sldLayoutMkLst>
        </pc:sldLayoutChg>
        <pc:sldLayoutChg chg="add">
          <pc:chgData name="marius.huke" userId="S::marius.huke.tuil@technischeunivers049.onmicrosoft.com::8275c81d-49a9-42f7-895f-732bbed766ac" providerId="AD" clId="Web-{A2DBF853-F462-4956-82BF-5226F1DE29C2}" dt="2022-11-24T11:21:16.683" v="44"/>
          <pc:sldLayoutMkLst>
            <pc:docMk/>
            <pc:sldMasterMk cId="2539132511" sldId="2147483723"/>
            <pc:sldLayoutMk cId="609830867" sldId="2147483713"/>
          </pc:sldLayoutMkLst>
        </pc:sldLayoutChg>
        <pc:sldLayoutChg chg="add">
          <pc:chgData name="marius.huke" userId="S::marius.huke.tuil@technischeunivers049.onmicrosoft.com::8275c81d-49a9-42f7-895f-732bbed766ac" providerId="AD" clId="Web-{A2DBF853-F462-4956-82BF-5226F1DE29C2}" dt="2022-11-24T11:21:16.683" v="44"/>
          <pc:sldLayoutMkLst>
            <pc:docMk/>
            <pc:sldMasterMk cId="2539132511" sldId="2147483723"/>
            <pc:sldLayoutMk cId="2026628734" sldId="2147483714"/>
          </pc:sldLayoutMkLst>
        </pc:sldLayoutChg>
        <pc:sldLayoutChg chg="add">
          <pc:chgData name="marius.huke" userId="S::marius.huke.tuil@technischeunivers049.onmicrosoft.com::8275c81d-49a9-42f7-895f-732bbed766ac" providerId="AD" clId="Web-{A2DBF853-F462-4956-82BF-5226F1DE29C2}" dt="2022-11-24T11:21:16.683" v="44"/>
          <pc:sldLayoutMkLst>
            <pc:docMk/>
            <pc:sldMasterMk cId="2539132511" sldId="2147483723"/>
            <pc:sldLayoutMk cId="3428309890" sldId="2147483715"/>
          </pc:sldLayoutMkLst>
        </pc:sldLayoutChg>
        <pc:sldLayoutChg chg="add">
          <pc:chgData name="marius.huke" userId="S::marius.huke.tuil@technischeunivers049.onmicrosoft.com::8275c81d-49a9-42f7-895f-732bbed766ac" providerId="AD" clId="Web-{A2DBF853-F462-4956-82BF-5226F1DE29C2}" dt="2022-11-24T11:21:16.683" v="44"/>
          <pc:sldLayoutMkLst>
            <pc:docMk/>
            <pc:sldMasterMk cId="2539132511" sldId="2147483723"/>
            <pc:sldLayoutMk cId="3524805561" sldId="2147483716"/>
          </pc:sldLayoutMkLst>
        </pc:sldLayoutChg>
        <pc:sldLayoutChg chg="add">
          <pc:chgData name="marius.huke" userId="S::marius.huke.tuil@technischeunivers049.onmicrosoft.com::8275c81d-49a9-42f7-895f-732bbed766ac" providerId="AD" clId="Web-{A2DBF853-F462-4956-82BF-5226F1DE29C2}" dt="2022-11-24T11:21:16.683" v="44"/>
          <pc:sldLayoutMkLst>
            <pc:docMk/>
            <pc:sldMasterMk cId="2539132511" sldId="2147483723"/>
            <pc:sldLayoutMk cId="613979340" sldId="2147483717"/>
          </pc:sldLayoutMkLst>
        </pc:sldLayoutChg>
        <pc:sldLayoutChg chg="add">
          <pc:chgData name="marius.huke" userId="S::marius.huke.tuil@technischeunivers049.onmicrosoft.com::8275c81d-49a9-42f7-895f-732bbed766ac" providerId="AD" clId="Web-{A2DBF853-F462-4956-82BF-5226F1DE29C2}" dt="2022-11-24T11:21:16.683" v="44"/>
          <pc:sldLayoutMkLst>
            <pc:docMk/>
            <pc:sldMasterMk cId="2539132511" sldId="2147483723"/>
            <pc:sldLayoutMk cId="2457931887" sldId="2147483718"/>
          </pc:sldLayoutMkLst>
        </pc:sldLayoutChg>
        <pc:sldLayoutChg chg="add">
          <pc:chgData name="marius.huke" userId="S::marius.huke.tuil@technischeunivers049.onmicrosoft.com::8275c81d-49a9-42f7-895f-732bbed766ac" providerId="AD" clId="Web-{A2DBF853-F462-4956-82BF-5226F1DE29C2}" dt="2022-11-24T11:21:16.683" v="44"/>
          <pc:sldLayoutMkLst>
            <pc:docMk/>
            <pc:sldMasterMk cId="2539132511" sldId="2147483723"/>
            <pc:sldLayoutMk cId="3159857694" sldId="2147483719"/>
          </pc:sldLayoutMkLst>
        </pc:sldLayoutChg>
        <pc:sldLayoutChg chg="add">
          <pc:chgData name="marius.huke" userId="S::marius.huke.tuil@technischeunivers049.onmicrosoft.com::8275c81d-49a9-42f7-895f-732bbed766ac" providerId="AD" clId="Web-{A2DBF853-F462-4956-82BF-5226F1DE29C2}" dt="2022-11-24T11:21:16.683" v="44"/>
          <pc:sldLayoutMkLst>
            <pc:docMk/>
            <pc:sldMasterMk cId="2539132511" sldId="2147483723"/>
            <pc:sldLayoutMk cId="3706151669" sldId="2147483720"/>
          </pc:sldLayoutMkLst>
        </pc:sldLayoutChg>
        <pc:sldLayoutChg chg="add">
          <pc:chgData name="marius.huke" userId="S::marius.huke.tuil@technischeunivers049.onmicrosoft.com::8275c81d-49a9-42f7-895f-732bbed766ac" providerId="AD" clId="Web-{A2DBF853-F462-4956-82BF-5226F1DE29C2}" dt="2022-11-24T11:21:16.683" v="44"/>
          <pc:sldLayoutMkLst>
            <pc:docMk/>
            <pc:sldMasterMk cId="2539132511" sldId="2147483723"/>
            <pc:sldLayoutMk cId="2622994170" sldId="2147483721"/>
          </pc:sldLayoutMkLst>
        </pc:sldLayoutChg>
        <pc:sldLayoutChg chg="add">
          <pc:chgData name="marius.huke" userId="S::marius.huke.tuil@technischeunivers049.onmicrosoft.com::8275c81d-49a9-42f7-895f-732bbed766ac" providerId="AD" clId="Web-{A2DBF853-F462-4956-82BF-5226F1DE29C2}" dt="2022-11-24T11:21:16.683" v="44"/>
          <pc:sldLayoutMkLst>
            <pc:docMk/>
            <pc:sldMasterMk cId="2539132511" sldId="2147483723"/>
            <pc:sldLayoutMk cId="2263010859" sldId="2147483722"/>
          </pc:sldLayoutMkLst>
        </pc:sldLayoutChg>
      </pc:sldMasterChg>
      <pc:sldMasterChg chg="add del addSldLayout delSldLayout">
        <pc:chgData name="marius.huke" userId="S::marius.huke.tuil@technischeunivers049.onmicrosoft.com::8275c81d-49a9-42f7-895f-732bbed766ac" providerId="AD" clId="Web-{A2DBF853-F462-4956-82BF-5226F1DE29C2}" dt="2022-11-24T11:20:42.151" v="41"/>
        <pc:sldMasterMkLst>
          <pc:docMk/>
          <pc:sldMasterMk cId="79716177" sldId="2147483786"/>
        </pc:sldMasterMkLst>
        <pc:sldLayoutChg chg="add del">
          <pc:chgData name="marius.huke" userId="S::marius.huke.tuil@technischeunivers049.onmicrosoft.com::8275c81d-49a9-42f7-895f-732bbed766ac" providerId="AD" clId="Web-{A2DBF853-F462-4956-82BF-5226F1DE29C2}" dt="2022-11-24T11:20:42.151" v="41"/>
          <pc:sldLayoutMkLst>
            <pc:docMk/>
            <pc:sldMasterMk cId="79716177" sldId="2147483786"/>
            <pc:sldLayoutMk cId="4067568349" sldId="2147483775"/>
          </pc:sldLayoutMkLst>
        </pc:sldLayoutChg>
        <pc:sldLayoutChg chg="add del">
          <pc:chgData name="marius.huke" userId="S::marius.huke.tuil@technischeunivers049.onmicrosoft.com::8275c81d-49a9-42f7-895f-732bbed766ac" providerId="AD" clId="Web-{A2DBF853-F462-4956-82BF-5226F1DE29C2}" dt="2022-11-24T11:20:42.151" v="41"/>
          <pc:sldLayoutMkLst>
            <pc:docMk/>
            <pc:sldMasterMk cId="79716177" sldId="2147483786"/>
            <pc:sldLayoutMk cId="1715154534" sldId="2147483776"/>
          </pc:sldLayoutMkLst>
        </pc:sldLayoutChg>
        <pc:sldLayoutChg chg="add del">
          <pc:chgData name="marius.huke" userId="S::marius.huke.tuil@technischeunivers049.onmicrosoft.com::8275c81d-49a9-42f7-895f-732bbed766ac" providerId="AD" clId="Web-{A2DBF853-F462-4956-82BF-5226F1DE29C2}" dt="2022-11-24T11:20:42.151" v="41"/>
          <pc:sldLayoutMkLst>
            <pc:docMk/>
            <pc:sldMasterMk cId="79716177" sldId="2147483786"/>
            <pc:sldLayoutMk cId="4257764037" sldId="2147483777"/>
          </pc:sldLayoutMkLst>
        </pc:sldLayoutChg>
        <pc:sldLayoutChg chg="add del">
          <pc:chgData name="marius.huke" userId="S::marius.huke.tuil@technischeunivers049.onmicrosoft.com::8275c81d-49a9-42f7-895f-732bbed766ac" providerId="AD" clId="Web-{A2DBF853-F462-4956-82BF-5226F1DE29C2}" dt="2022-11-24T11:20:42.151" v="41"/>
          <pc:sldLayoutMkLst>
            <pc:docMk/>
            <pc:sldMasterMk cId="79716177" sldId="2147483786"/>
            <pc:sldLayoutMk cId="1084321600" sldId="2147483778"/>
          </pc:sldLayoutMkLst>
        </pc:sldLayoutChg>
        <pc:sldLayoutChg chg="add del">
          <pc:chgData name="marius.huke" userId="S::marius.huke.tuil@technischeunivers049.onmicrosoft.com::8275c81d-49a9-42f7-895f-732bbed766ac" providerId="AD" clId="Web-{A2DBF853-F462-4956-82BF-5226F1DE29C2}" dt="2022-11-24T11:20:42.151" v="41"/>
          <pc:sldLayoutMkLst>
            <pc:docMk/>
            <pc:sldMasterMk cId="79716177" sldId="2147483786"/>
            <pc:sldLayoutMk cId="2020587829" sldId="2147483779"/>
          </pc:sldLayoutMkLst>
        </pc:sldLayoutChg>
        <pc:sldLayoutChg chg="add del">
          <pc:chgData name="marius.huke" userId="S::marius.huke.tuil@technischeunivers049.onmicrosoft.com::8275c81d-49a9-42f7-895f-732bbed766ac" providerId="AD" clId="Web-{A2DBF853-F462-4956-82BF-5226F1DE29C2}" dt="2022-11-24T11:20:42.151" v="41"/>
          <pc:sldLayoutMkLst>
            <pc:docMk/>
            <pc:sldMasterMk cId="79716177" sldId="2147483786"/>
            <pc:sldLayoutMk cId="1663042769" sldId="2147483780"/>
          </pc:sldLayoutMkLst>
        </pc:sldLayoutChg>
        <pc:sldLayoutChg chg="add del">
          <pc:chgData name="marius.huke" userId="S::marius.huke.tuil@technischeunivers049.onmicrosoft.com::8275c81d-49a9-42f7-895f-732bbed766ac" providerId="AD" clId="Web-{A2DBF853-F462-4956-82BF-5226F1DE29C2}" dt="2022-11-24T11:20:42.151" v="41"/>
          <pc:sldLayoutMkLst>
            <pc:docMk/>
            <pc:sldMasterMk cId="79716177" sldId="2147483786"/>
            <pc:sldLayoutMk cId="3209153706" sldId="2147483781"/>
          </pc:sldLayoutMkLst>
        </pc:sldLayoutChg>
        <pc:sldLayoutChg chg="add del">
          <pc:chgData name="marius.huke" userId="S::marius.huke.tuil@technischeunivers049.onmicrosoft.com::8275c81d-49a9-42f7-895f-732bbed766ac" providerId="AD" clId="Web-{A2DBF853-F462-4956-82BF-5226F1DE29C2}" dt="2022-11-24T11:20:42.151" v="41"/>
          <pc:sldLayoutMkLst>
            <pc:docMk/>
            <pc:sldMasterMk cId="79716177" sldId="2147483786"/>
            <pc:sldLayoutMk cId="3411248507" sldId="2147483782"/>
          </pc:sldLayoutMkLst>
        </pc:sldLayoutChg>
        <pc:sldLayoutChg chg="add del">
          <pc:chgData name="marius.huke" userId="S::marius.huke.tuil@technischeunivers049.onmicrosoft.com::8275c81d-49a9-42f7-895f-732bbed766ac" providerId="AD" clId="Web-{A2DBF853-F462-4956-82BF-5226F1DE29C2}" dt="2022-11-24T11:20:42.151" v="41"/>
          <pc:sldLayoutMkLst>
            <pc:docMk/>
            <pc:sldMasterMk cId="79716177" sldId="2147483786"/>
            <pc:sldLayoutMk cId="894931266" sldId="2147483783"/>
          </pc:sldLayoutMkLst>
        </pc:sldLayoutChg>
        <pc:sldLayoutChg chg="add del">
          <pc:chgData name="marius.huke" userId="S::marius.huke.tuil@technischeunivers049.onmicrosoft.com::8275c81d-49a9-42f7-895f-732bbed766ac" providerId="AD" clId="Web-{A2DBF853-F462-4956-82BF-5226F1DE29C2}" dt="2022-11-24T11:20:42.151" v="41"/>
          <pc:sldLayoutMkLst>
            <pc:docMk/>
            <pc:sldMasterMk cId="79716177" sldId="2147483786"/>
            <pc:sldLayoutMk cId="3359490980" sldId="2147483784"/>
          </pc:sldLayoutMkLst>
        </pc:sldLayoutChg>
        <pc:sldLayoutChg chg="add del">
          <pc:chgData name="marius.huke" userId="S::marius.huke.tuil@technischeunivers049.onmicrosoft.com::8275c81d-49a9-42f7-895f-732bbed766ac" providerId="AD" clId="Web-{A2DBF853-F462-4956-82BF-5226F1DE29C2}" dt="2022-11-24T11:20:42.151" v="41"/>
          <pc:sldLayoutMkLst>
            <pc:docMk/>
            <pc:sldMasterMk cId="79716177" sldId="2147483786"/>
            <pc:sldLayoutMk cId="3681546526" sldId="2147483785"/>
          </pc:sldLayoutMkLst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ACAD2E-79CB-4628-A7FF-BBDFECBBBA15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C036793-24F7-46FE-86E6-463DB55040DC}">
      <dgm:prSet/>
      <dgm:spPr/>
      <dgm:t>
        <a:bodyPr/>
        <a:lstStyle/>
        <a:p>
          <a:r>
            <a:rPr lang="de-DE" dirty="0"/>
            <a:t>1. Politisch </a:t>
          </a:r>
          <a:endParaRPr lang="en-US" dirty="0"/>
        </a:p>
      </dgm:t>
    </dgm:pt>
    <dgm:pt modelId="{28088B39-AED7-4848-A7A2-F94F1149299A}" type="parTrans" cxnId="{B82FD8AB-530D-4077-87BC-A5D134D1C134}">
      <dgm:prSet/>
      <dgm:spPr/>
      <dgm:t>
        <a:bodyPr/>
        <a:lstStyle/>
        <a:p>
          <a:endParaRPr lang="en-US"/>
        </a:p>
      </dgm:t>
    </dgm:pt>
    <dgm:pt modelId="{DB09AC68-D0C9-49E9-9E32-BD0371548CE6}" type="sibTrans" cxnId="{B82FD8AB-530D-4077-87BC-A5D134D1C134}">
      <dgm:prSet/>
      <dgm:spPr/>
      <dgm:t>
        <a:bodyPr/>
        <a:lstStyle/>
        <a:p>
          <a:endParaRPr lang="en-US"/>
        </a:p>
      </dgm:t>
    </dgm:pt>
    <dgm:pt modelId="{DCBED6AD-2E05-4FE8-AF3B-E1A39128CCA3}">
      <dgm:prSet/>
      <dgm:spPr/>
      <dgm:t>
        <a:bodyPr/>
        <a:lstStyle/>
        <a:p>
          <a:r>
            <a:rPr lang="de-DE" dirty="0"/>
            <a:t>2. Ökonomisch</a:t>
          </a:r>
          <a:endParaRPr lang="en-US" dirty="0"/>
        </a:p>
      </dgm:t>
    </dgm:pt>
    <dgm:pt modelId="{B05C93A6-4F06-4319-A8FB-1AA4CE408B28}" type="parTrans" cxnId="{F39E3636-4341-40F3-AD53-ADAF6A34FFB5}">
      <dgm:prSet/>
      <dgm:spPr/>
      <dgm:t>
        <a:bodyPr/>
        <a:lstStyle/>
        <a:p>
          <a:endParaRPr lang="en-US"/>
        </a:p>
      </dgm:t>
    </dgm:pt>
    <dgm:pt modelId="{B18275F4-3445-4577-8B95-7FD06A6616D1}" type="sibTrans" cxnId="{F39E3636-4341-40F3-AD53-ADAF6A34FFB5}">
      <dgm:prSet/>
      <dgm:spPr/>
      <dgm:t>
        <a:bodyPr/>
        <a:lstStyle/>
        <a:p>
          <a:endParaRPr lang="en-US"/>
        </a:p>
      </dgm:t>
    </dgm:pt>
    <dgm:pt modelId="{97A54F31-D69C-4F5A-AAC7-629765B67B1E}">
      <dgm:prSet phldr="0"/>
      <dgm:spPr/>
      <dgm:t>
        <a:bodyPr/>
        <a:lstStyle/>
        <a:p>
          <a:pPr rtl="0"/>
          <a:r>
            <a:rPr lang="de-DE" dirty="0">
              <a:latin typeface="Meiryo"/>
            </a:rPr>
            <a:t>Blalal</a:t>
          </a:r>
        </a:p>
      </dgm:t>
    </dgm:pt>
    <dgm:pt modelId="{14426DF8-9FFE-4602-80DD-3FCFF7C44F0A}" type="parTrans" cxnId="{4F0E6427-8BA1-48C7-AA79-C67475AC2CCB}">
      <dgm:prSet/>
      <dgm:spPr/>
    </dgm:pt>
    <dgm:pt modelId="{69C05C5F-AD19-43D7-A580-40818F0E10C8}" type="sibTrans" cxnId="{4F0E6427-8BA1-48C7-AA79-C67475AC2CCB}">
      <dgm:prSet/>
      <dgm:spPr/>
      <dgm:t>
        <a:bodyPr/>
        <a:lstStyle/>
        <a:p>
          <a:endParaRPr lang="de-DE"/>
        </a:p>
      </dgm:t>
    </dgm:pt>
    <dgm:pt modelId="{A46D3AB5-9027-4867-9EE3-F288EFD734B5}">
      <dgm:prSet phldr="0"/>
      <dgm:spPr/>
      <dgm:t>
        <a:bodyPr/>
        <a:lstStyle/>
        <a:p>
          <a:r>
            <a:rPr lang="de-DE" dirty="0">
              <a:latin typeface="Meiryo"/>
            </a:rPr>
            <a:t>bla</a:t>
          </a:r>
        </a:p>
      </dgm:t>
    </dgm:pt>
    <dgm:pt modelId="{5F49C75B-6795-4A12-945E-A9AFC003ECE5}" type="parTrans" cxnId="{8072E5A8-F9C9-4B3B-99D5-490569BFEBCB}">
      <dgm:prSet/>
      <dgm:spPr/>
    </dgm:pt>
    <dgm:pt modelId="{331E8C93-2E99-4EA4-B705-243D69324232}" type="sibTrans" cxnId="{8072E5A8-F9C9-4B3B-99D5-490569BFEBCB}">
      <dgm:prSet/>
      <dgm:spPr/>
      <dgm:t>
        <a:bodyPr/>
        <a:lstStyle/>
        <a:p>
          <a:endParaRPr lang="de-DE"/>
        </a:p>
      </dgm:t>
    </dgm:pt>
    <dgm:pt modelId="{4EA4A7C6-B4C6-4C89-84D7-4AB6D5525A78}">
      <dgm:prSet phldr="0"/>
      <dgm:spPr/>
      <dgm:t>
        <a:bodyPr/>
        <a:lstStyle/>
        <a:p>
          <a:r>
            <a:rPr lang="de-DE" dirty="0">
              <a:latin typeface="Meiryo"/>
            </a:rPr>
            <a:t>bla</a:t>
          </a:r>
        </a:p>
      </dgm:t>
    </dgm:pt>
    <dgm:pt modelId="{82B33B52-CFA9-4D4D-934B-AFADFD97D469}" type="parTrans" cxnId="{0795EB21-D7A4-46C1-86D7-A3E67DBF8ED0}">
      <dgm:prSet/>
      <dgm:spPr/>
    </dgm:pt>
    <dgm:pt modelId="{E6CFF48D-9BED-4ADA-8B25-EEF9830ABAB5}" type="sibTrans" cxnId="{0795EB21-D7A4-46C1-86D7-A3E67DBF8ED0}">
      <dgm:prSet/>
      <dgm:spPr/>
      <dgm:t>
        <a:bodyPr/>
        <a:lstStyle/>
        <a:p>
          <a:endParaRPr lang="de-DE"/>
        </a:p>
      </dgm:t>
    </dgm:pt>
    <dgm:pt modelId="{8E4D7DB7-A039-4F09-9A40-967099910122}">
      <dgm:prSet phldr="0"/>
      <dgm:spPr/>
      <dgm:t>
        <a:bodyPr/>
        <a:lstStyle/>
        <a:p>
          <a:pPr rtl="0"/>
          <a:r>
            <a:rPr lang="de-DE" dirty="0">
              <a:latin typeface="Meiryo"/>
            </a:rPr>
            <a:t>Bla</a:t>
          </a:r>
        </a:p>
      </dgm:t>
    </dgm:pt>
    <dgm:pt modelId="{8129A847-8291-4C25-A5ED-29323F3EF289}" type="parTrans" cxnId="{F389F860-0144-4A9B-8994-0E2F9B0C90C3}">
      <dgm:prSet/>
      <dgm:spPr/>
    </dgm:pt>
    <dgm:pt modelId="{E95327BB-806F-4CF5-8942-B4A938C1C1EF}" type="sibTrans" cxnId="{F389F860-0144-4A9B-8994-0E2F9B0C90C3}">
      <dgm:prSet/>
      <dgm:spPr/>
      <dgm:t>
        <a:bodyPr/>
        <a:lstStyle/>
        <a:p>
          <a:endParaRPr lang="de-DE"/>
        </a:p>
      </dgm:t>
    </dgm:pt>
    <dgm:pt modelId="{83EAC920-B323-47D6-8B94-B1F5FF06B1CA}" type="pres">
      <dgm:prSet presAssocID="{E9ACAD2E-79CB-4628-A7FF-BBDFECBBBA15}" presName="linear" presStyleCnt="0">
        <dgm:presLayoutVars>
          <dgm:dir/>
          <dgm:animLvl val="lvl"/>
          <dgm:resizeHandles val="exact"/>
        </dgm:presLayoutVars>
      </dgm:prSet>
      <dgm:spPr/>
    </dgm:pt>
    <dgm:pt modelId="{466E1317-94A5-43EF-96B6-0192C6C2F7E3}" type="pres">
      <dgm:prSet presAssocID="{4C036793-24F7-46FE-86E6-463DB55040DC}" presName="parentLin" presStyleCnt="0"/>
      <dgm:spPr/>
    </dgm:pt>
    <dgm:pt modelId="{564EA6A7-6E63-4EB9-8EDD-5FCBC8514B1D}" type="pres">
      <dgm:prSet presAssocID="{4C036793-24F7-46FE-86E6-463DB55040DC}" presName="parentLeftMargin" presStyleLbl="node1" presStyleIdx="0" presStyleCnt="2"/>
      <dgm:spPr/>
    </dgm:pt>
    <dgm:pt modelId="{8810DDC4-5481-4CE6-9C60-A3669D884BB7}" type="pres">
      <dgm:prSet presAssocID="{4C036793-24F7-46FE-86E6-463DB55040DC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DE945475-5C5B-448F-B22E-C16F7D582356}" type="pres">
      <dgm:prSet presAssocID="{4C036793-24F7-46FE-86E6-463DB55040DC}" presName="negativeSpace" presStyleCnt="0"/>
      <dgm:spPr/>
    </dgm:pt>
    <dgm:pt modelId="{A90D92D3-335E-4147-AC92-8226068D936F}" type="pres">
      <dgm:prSet presAssocID="{4C036793-24F7-46FE-86E6-463DB55040DC}" presName="childText" presStyleLbl="conFgAcc1" presStyleIdx="0" presStyleCnt="2">
        <dgm:presLayoutVars>
          <dgm:bulletEnabled val="1"/>
        </dgm:presLayoutVars>
      </dgm:prSet>
      <dgm:spPr/>
    </dgm:pt>
    <dgm:pt modelId="{A5894FA6-565E-4E60-9769-E1EAD75EC3E9}" type="pres">
      <dgm:prSet presAssocID="{DB09AC68-D0C9-49E9-9E32-BD0371548CE6}" presName="spaceBetweenRectangles" presStyleCnt="0"/>
      <dgm:spPr/>
    </dgm:pt>
    <dgm:pt modelId="{7B429F60-A23B-48E9-938D-636CD7424D4E}" type="pres">
      <dgm:prSet presAssocID="{DCBED6AD-2E05-4FE8-AF3B-E1A39128CCA3}" presName="parentLin" presStyleCnt="0"/>
      <dgm:spPr/>
    </dgm:pt>
    <dgm:pt modelId="{3B6E1CE9-50E6-4319-AB22-7B2A289E4EBD}" type="pres">
      <dgm:prSet presAssocID="{DCBED6AD-2E05-4FE8-AF3B-E1A39128CCA3}" presName="parentLeftMargin" presStyleLbl="node1" presStyleIdx="0" presStyleCnt="2"/>
      <dgm:spPr/>
    </dgm:pt>
    <dgm:pt modelId="{CEFD7030-D88D-427F-BDCF-C214814C3706}" type="pres">
      <dgm:prSet presAssocID="{DCBED6AD-2E05-4FE8-AF3B-E1A39128CCA3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CCEFCBC9-D345-412A-A74E-4376EF8AE55A}" type="pres">
      <dgm:prSet presAssocID="{DCBED6AD-2E05-4FE8-AF3B-E1A39128CCA3}" presName="negativeSpace" presStyleCnt="0"/>
      <dgm:spPr/>
    </dgm:pt>
    <dgm:pt modelId="{0A2A53A0-DAFA-4143-9451-6A755EDA2D13}" type="pres">
      <dgm:prSet presAssocID="{DCBED6AD-2E05-4FE8-AF3B-E1A39128CCA3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3390390A-F589-4982-8511-245D66C2C9D4}" type="presOf" srcId="{4EA4A7C6-B4C6-4C89-84D7-4AB6D5525A78}" destId="{A90D92D3-335E-4147-AC92-8226068D936F}" srcOrd="0" destOrd="1" presId="urn:microsoft.com/office/officeart/2005/8/layout/list1"/>
    <dgm:cxn modelId="{0795EB21-D7A4-46C1-86D7-A3E67DBF8ED0}" srcId="{4C036793-24F7-46FE-86E6-463DB55040DC}" destId="{4EA4A7C6-B4C6-4C89-84D7-4AB6D5525A78}" srcOrd="1" destOrd="0" parTransId="{82B33B52-CFA9-4D4D-934B-AFADFD97D469}" sibTransId="{E6CFF48D-9BED-4ADA-8B25-EEF9830ABAB5}"/>
    <dgm:cxn modelId="{4F0E6427-8BA1-48C7-AA79-C67475AC2CCB}" srcId="{4C036793-24F7-46FE-86E6-463DB55040DC}" destId="{97A54F31-D69C-4F5A-AAC7-629765B67B1E}" srcOrd="0" destOrd="0" parTransId="{14426DF8-9FFE-4602-80DD-3FCFF7C44F0A}" sibTransId="{69C05C5F-AD19-43D7-A580-40818F0E10C8}"/>
    <dgm:cxn modelId="{6E30B728-6449-4FCB-82BE-84D77E012596}" type="presOf" srcId="{E9ACAD2E-79CB-4628-A7FF-BBDFECBBBA15}" destId="{83EAC920-B323-47D6-8B94-B1F5FF06B1CA}" srcOrd="0" destOrd="0" presId="urn:microsoft.com/office/officeart/2005/8/layout/list1"/>
    <dgm:cxn modelId="{F39E3636-4341-40F3-AD53-ADAF6A34FFB5}" srcId="{E9ACAD2E-79CB-4628-A7FF-BBDFECBBBA15}" destId="{DCBED6AD-2E05-4FE8-AF3B-E1A39128CCA3}" srcOrd="1" destOrd="0" parTransId="{B05C93A6-4F06-4319-A8FB-1AA4CE408B28}" sibTransId="{B18275F4-3445-4577-8B95-7FD06A6616D1}"/>
    <dgm:cxn modelId="{AAF64B5D-EEFD-4354-ABE6-090E1DD3ACA7}" type="presOf" srcId="{A46D3AB5-9027-4867-9EE3-F288EFD734B5}" destId="{0A2A53A0-DAFA-4143-9451-6A755EDA2D13}" srcOrd="0" destOrd="1" presId="urn:microsoft.com/office/officeart/2005/8/layout/list1"/>
    <dgm:cxn modelId="{F389F860-0144-4A9B-8994-0E2F9B0C90C3}" srcId="{DCBED6AD-2E05-4FE8-AF3B-E1A39128CCA3}" destId="{8E4D7DB7-A039-4F09-9A40-967099910122}" srcOrd="0" destOrd="0" parTransId="{8129A847-8291-4C25-A5ED-29323F3EF289}" sibTransId="{E95327BB-806F-4CF5-8942-B4A938C1C1EF}"/>
    <dgm:cxn modelId="{A2221B6A-F871-4E3F-A3F0-51460F85742D}" type="presOf" srcId="{DCBED6AD-2E05-4FE8-AF3B-E1A39128CCA3}" destId="{3B6E1CE9-50E6-4319-AB22-7B2A289E4EBD}" srcOrd="0" destOrd="0" presId="urn:microsoft.com/office/officeart/2005/8/layout/list1"/>
    <dgm:cxn modelId="{87706853-D3B2-43AB-92D4-E909F2256539}" type="presOf" srcId="{DCBED6AD-2E05-4FE8-AF3B-E1A39128CCA3}" destId="{CEFD7030-D88D-427F-BDCF-C214814C3706}" srcOrd="1" destOrd="0" presId="urn:microsoft.com/office/officeart/2005/8/layout/list1"/>
    <dgm:cxn modelId="{19320C7D-5A20-4F3A-9C4F-65D67ADE5B45}" type="presOf" srcId="{4C036793-24F7-46FE-86E6-463DB55040DC}" destId="{564EA6A7-6E63-4EB9-8EDD-5FCBC8514B1D}" srcOrd="0" destOrd="0" presId="urn:microsoft.com/office/officeart/2005/8/layout/list1"/>
    <dgm:cxn modelId="{BFF02080-D206-43C2-A39E-DFAD66F1B54A}" type="presOf" srcId="{4C036793-24F7-46FE-86E6-463DB55040DC}" destId="{8810DDC4-5481-4CE6-9C60-A3669D884BB7}" srcOrd="1" destOrd="0" presId="urn:microsoft.com/office/officeart/2005/8/layout/list1"/>
    <dgm:cxn modelId="{A0F42A81-CBEE-4715-A58A-AC2753820C4F}" type="presOf" srcId="{8E4D7DB7-A039-4F09-9A40-967099910122}" destId="{0A2A53A0-DAFA-4143-9451-6A755EDA2D13}" srcOrd="0" destOrd="0" presId="urn:microsoft.com/office/officeart/2005/8/layout/list1"/>
    <dgm:cxn modelId="{45A0D993-0E53-4029-8285-979C74A36BF8}" type="presOf" srcId="{97A54F31-D69C-4F5A-AAC7-629765B67B1E}" destId="{A90D92D3-335E-4147-AC92-8226068D936F}" srcOrd="0" destOrd="0" presId="urn:microsoft.com/office/officeart/2005/8/layout/list1"/>
    <dgm:cxn modelId="{8072E5A8-F9C9-4B3B-99D5-490569BFEBCB}" srcId="{DCBED6AD-2E05-4FE8-AF3B-E1A39128CCA3}" destId="{A46D3AB5-9027-4867-9EE3-F288EFD734B5}" srcOrd="1" destOrd="0" parTransId="{5F49C75B-6795-4A12-945E-A9AFC003ECE5}" sibTransId="{331E8C93-2E99-4EA4-B705-243D69324232}"/>
    <dgm:cxn modelId="{B82FD8AB-530D-4077-87BC-A5D134D1C134}" srcId="{E9ACAD2E-79CB-4628-A7FF-BBDFECBBBA15}" destId="{4C036793-24F7-46FE-86E6-463DB55040DC}" srcOrd="0" destOrd="0" parTransId="{28088B39-AED7-4848-A7A2-F94F1149299A}" sibTransId="{DB09AC68-D0C9-49E9-9E32-BD0371548CE6}"/>
    <dgm:cxn modelId="{CF8EA0BE-C06D-41B8-AE79-070B3BD950D6}" type="presParOf" srcId="{83EAC920-B323-47D6-8B94-B1F5FF06B1CA}" destId="{466E1317-94A5-43EF-96B6-0192C6C2F7E3}" srcOrd="0" destOrd="0" presId="urn:microsoft.com/office/officeart/2005/8/layout/list1"/>
    <dgm:cxn modelId="{5E35B96C-61DC-4D9E-AAA0-22FC4466BBD5}" type="presParOf" srcId="{466E1317-94A5-43EF-96B6-0192C6C2F7E3}" destId="{564EA6A7-6E63-4EB9-8EDD-5FCBC8514B1D}" srcOrd="0" destOrd="0" presId="urn:microsoft.com/office/officeart/2005/8/layout/list1"/>
    <dgm:cxn modelId="{599D7387-A399-4942-B18A-2670CAD7A219}" type="presParOf" srcId="{466E1317-94A5-43EF-96B6-0192C6C2F7E3}" destId="{8810DDC4-5481-4CE6-9C60-A3669D884BB7}" srcOrd="1" destOrd="0" presId="urn:microsoft.com/office/officeart/2005/8/layout/list1"/>
    <dgm:cxn modelId="{3E989BB6-01DA-4957-B0B1-92578DFFA6C6}" type="presParOf" srcId="{83EAC920-B323-47D6-8B94-B1F5FF06B1CA}" destId="{DE945475-5C5B-448F-B22E-C16F7D582356}" srcOrd="1" destOrd="0" presId="urn:microsoft.com/office/officeart/2005/8/layout/list1"/>
    <dgm:cxn modelId="{900A80FC-FAE4-4224-B251-2B58055CE5BC}" type="presParOf" srcId="{83EAC920-B323-47D6-8B94-B1F5FF06B1CA}" destId="{A90D92D3-335E-4147-AC92-8226068D936F}" srcOrd="2" destOrd="0" presId="urn:microsoft.com/office/officeart/2005/8/layout/list1"/>
    <dgm:cxn modelId="{730F36CD-C8FC-447B-A58A-D55CC5F19295}" type="presParOf" srcId="{83EAC920-B323-47D6-8B94-B1F5FF06B1CA}" destId="{A5894FA6-565E-4E60-9769-E1EAD75EC3E9}" srcOrd="3" destOrd="0" presId="urn:microsoft.com/office/officeart/2005/8/layout/list1"/>
    <dgm:cxn modelId="{18F3CCDA-91D4-49D6-8BCE-05683B7B407E}" type="presParOf" srcId="{83EAC920-B323-47D6-8B94-B1F5FF06B1CA}" destId="{7B429F60-A23B-48E9-938D-636CD7424D4E}" srcOrd="4" destOrd="0" presId="urn:microsoft.com/office/officeart/2005/8/layout/list1"/>
    <dgm:cxn modelId="{A2E39503-3F9B-41A4-8418-8FC892DBE387}" type="presParOf" srcId="{7B429F60-A23B-48E9-938D-636CD7424D4E}" destId="{3B6E1CE9-50E6-4319-AB22-7B2A289E4EBD}" srcOrd="0" destOrd="0" presId="urn:microsoft.com/office/officeart/2005/8/layout/list1"/>
    <dgm:cxn modelId="{D78A141D-B70A-4630-B6B9-510B8C1BF821}" type="presParOf" srcId="{7B429F60-A23B-48E9-938D-636CD7424D4E}" destId="{CEFD7030-D88D-427F-BDCF-C214814C3706}" srcOrd="1" destOrd="0" presId="urn:microsoft.com/office/officeart/2005/8/layout/list1"/>
    <dgm:cxn modelId="{C9B1F2A0-8053-4B9E-A91A-7259306C9B9F}" type="presParOf" srcId="{83EAC920-B323-47D6-8B94-B1F5FF06B1CA}" destId="{CCEFCBC9-D345-412A-A74E-4376EF8AE55A}" srcOrd="5" destOrd="0" presId="urn:microsoft.com/office/officeart/2005/8/layout/list1"/>
    <dgm:cxn modelId="{C34802CE-B815-4E1E-9B3E-718A28FF7D36}" type="presParOf" srcId="{83EAC920-B323-47D6-8B94-B1F5FF06B1CA}" destId="{0A2A53A0-DAFA-4143-9451-6A755EDA2D13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9ACAD2E-79CB-4628-A7FF-BBDFECBBBA15}" type="doc">
      <dgm:prSet loTypeId="urn:microsoft.com/office/officeart/2005/8/layout/list1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10D12B4C-0F18-4719-B069-54D6EBB5B193}">
      <dgm:prSet phldr="0"/>
      <dgm:spPr/>
      <dgm:t>
        <a:bodyPr/>
        <a:lstStyle/>
        <a:p>
          <a:r>
            <a:rPr lang="en-US" dirty="0"/>
            <a:t>bla</a:t>
          </a:r>
          <a:endParaRPr lang="de-DE" dirty="0"/>
        </a:p>
      </dgm:t>
    </dgm:pt>
    <dgm:pt modelId="{0F985778-A4A5-48E4-A9E3-16697CEBEB1F}" type="parTrans" cxnId="{B747AA2A-21CD-4550-A2BA-090D949811DB}">
      <dgm:prSet/>
      <dgm:spPr/>
    </dgm:pt>
    <dgm:pt modelId="{802CEE5E-D4A6-49B9-814E-5216F04143BD}" type="sibTrans" cxnId="{B747AA2A-21CD-4550-A2BA-090D949811DB}">
      <dgm:prSet/>
      <dgm:spPr/>
      <dgm:t>
        <a:bodyPr/>
        <a:lstStyle/>
        <a:p>
          <a:endParaRPr lang="de-DE"/>
        </a:p>
      </dgm:t>
    </dgm:pt>
    <dgm:pt modelId="{3031B863-CCCA-42C3-BACE-6A0B0B000BF2}">
      <dgm:prSet phldr="0"/>
      <dgm:spPr/>
      <dgm:t>
        <a:bodyPr/>
        <a:lstStyle/>
        <a:p>
          <a:pPr rtl="0"/>
          <a:r>
            <a:rPr lang="de-DE" dirty="0"/>
            <a:t>3. Soziokulturell</a:t>
          </a:r>
          <a:endParaRPr lang="en-US" dirty="0"/>
        </a:p>
      </dgm:t>
    </dgm:pt>
    <dgm:pt modelId="{AB8BAE25-0B58-4BDF-9A07-9C1B02C81141}" type="parTrans" cxnId="{2750F5E5-73BC-4327-9561-4E10BEE30D9C}">
      <dgm:prSet/>
      <dgm:spPr/>
    </dgm:pt>
    <dgm:pt modelId="{B1FF1FCB-4858-4B3F-B292-2A78066C77A5}" type="sibTrans" cxnId="{2750F5E5-73BC-4327-9561-4E10BEE30D9C}">
      <dgm:prSet/>
      <dgm:spPr/>
    </dgm:pt>
    <dgm:pt modelId="{6FF3199A-2ADA-4B03-98CB-EFF2AEB8E809}">
      <dgm:prSet phldr="0"/>
      <dgm:spPr/>
      <dgm:t>
        <a:bodyPr/>
        <a:lstStyle/>
        <a:p>
          <a:r>
            <a:rPr lang="de-DE" dirty="0" err="1"/>
            <a:t>Bla</a:t>
          </a:r>
          <a:endParaRPr lang="en-US" dirty="0" err="1"/>
        </a:p>
      </dgm:t>
    </dgm:pt>
    <dgm:pt modelId="{B287BA63-5F32-4CFB-B135-909C3DF2C2D4}" type="parTrans" cxnId="{448F6B3D-24ED-44A2-A418-0277E006AB1B}">
      <dgm:prSet/>
      <dgm:spPr/>
    </dgm:pt>
    <dgm:pt modelId="{37E44239-A882-4FE3-928F-CE7C4FECBE62}" type="sibTrans" cxnId="{448F6B3D-24ED-44A2-A418-0277E006AB1B}">
      <dgm:prSet/>
      <dgm:spPr/>
    </dgm:pt>
    <dgm:pt modelId="{9F880006-3068-4D6D-95E6-C439AA984406}">
      <dgm:prSet phldr="0"/>
      <dgm:spPr/>
      <dgm:t>
        <a:bodyPr/>
        <a:lstStyle/>
        <a:p>
          <a:r>
            <a:rPr lang="de-DE" dirty="0" err="1"/>
            <a:t>bla</a:t>
          </a:r>
          <a:endParaRPr lang="en-US" dirty="0" err="1"/>
        </a:p>
      </dgm:t>
    </dgm:pt>
    <dgm:pt modelId="{308709D4-AF11-4100-A71E-D3385B252A4C}" type="parTrans" cxnId="{C1345FB6-35EE-45E6-BE02-E9856B47276B}">
      <dgm:prSet/>
      <dgm:spPr/>
    </dgm:pt>
    <dgm:pt modelId="{FEAE4127-14DB-4F33-926A-A5889C22CA34}" type="sibTrans" cxnId="{C1345FB6-35EE-45E6-BE02-E9856B47276B}">
      <dgm:prSet/>
      <dgm:spPr/>
    </dgm:pt>
    <dgm:pt modelId="{94FF9DA3-716C-4E35-A4EA-0FA8342A7784}">
      <dgm:prSet phldr="0"/>
      <dgm:spPr/>
      <dgm:t>
        <a:bodyPr/>
        <a:lstStyle/>
        <a:p>
          <a:r>
            <a:rPr lang="de-DE" dirty="0"/>
            <a:t>4. </a:t>
          </a:r>
          <a:r>
            <a:rPr lang="de-DE" dirty="0" err="1"/>
            <a:t>Technlogisch</a:t>
          </a:r>
          <a:endParaRPr lang="en-US" dirty="0" err="1"/>
        </a:p>
      </dgm:t>
    </dgm:pt>
    <dgm:pt modelId="{6E04B5A4-D8F0-4E3C-ACFE-D282C860E020}" type="parTrans" cxnId="{B5E21578-A405-45FC-AD9D-2E72A31604A9}">
      <dgm:prSet/>
      <dgm:spPr/>
    </dgm:pt>
    <dgm:pt modelId="{3BAE0A67-6A9A-4A0E-A266-0D473964038C}" type="sibTrans" cxnId="{B5E21578-A405-45FC-AD9D-2E72A31604A9}">
      <dgm:prSet/>
      <dgm:spPr/>
    </dgm:pt>
    <dgm:pt modelId="{F757C24E-20D5-46C3-8C15-FD2E31B358F0}">
      <dgm:prSet phldr="0"/>
      <dgm:spPr/>
      <dgm:t>
        <a:bodyPr/>
        <a:lstStyle/>
        <a:p>
          <a:r>
            <a:rPr lang="en-US" dirty="0"/>
            <a:t>Bla</a:t>
          </a:r>
          <a:endParaRPr lang="de-DE" dirty="0"/>
        </a:p>
      </dgm:t>
    </dgm:pt>
    <dgm:pt modelId="{BE49FA74-3B83-4BE7-A317-C782415776C5}" type="parTrans" cxnId="{E55B1B58-37FA-48EC-8E5C-2109C6BF8CD2}">
      <dgm:prSet/>
      <dgm:spPr/>
    </dgm:pt>
    <dgm:pt modelId="{54F8B717-19A0-45D5-81AD-963A3D31F5F9}" type="sibTrans" cxnId="{E55B1B58-37FA-48EC-8E5C-2109C6BF8CD2}">
      <dgm:prSet/>
      <dgm:spPr/>
    </dgm:pt>
    <dgm:pt modelId="{83EAC920-B323-47D6-8B94-B1F5FF06B1CA}" type="pres">
      <dgm:prSet presAssocID="{E9ACAD2E-79CB-4628-A7FF-BBDFECBBBA15}" presName="linear" presStyleCnt="0">
        <dgm:presLayoutVars>
          <dgm:dir/>
          <dgm:animLvl val="lvl"/>
          <dgm:resizeHandles val="exact"/>
        </dgm:presLayoutVars>
      </dgm:prSet>
      <dgm:spPr/>
    </dgm:pt>
    <dgm:pt modelId="{F43ECAC1-60C9-4912-8270-619EDCA725C5}" type="pres">
      <dgm:prSet presAssocID="{3031B863-CCCA-42C3-BACE-6A0B0B000BF2}" presName="parentLin" presStyleCnt="0"/>
      <dgm:spPr/>
    </dgm:pt>
    <dgm:pt modelId="{FAF7CF0F-7563-4FC4-A5AD-6BA6C4C5A25B}" type="pres">
      <dgm:prSet presAssocID="{3031B863-CCCA-42C3-BACE-6A0B0B000BF2}" presName="parentLeftMargin" presStyleLbl="node1" presStyleIdx="0" presStyleCnt="2"/>
      <dgm:spPr/>
    </dgm:pt>
    <dgm:pt modelId="{4128F5F3-A1B8-46BC-AB73-F870AC0F4AA7}" type="pres">
      <dgm:prSet presAssocID="{3031B863-CCCA-42C3-BACE-6A0B0B000BF2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AEB3E01F-B477-4451-AFC9-E449B9720942}" type="pres">
      <dgm:prSet presAssocID="{3031B863-CCCA-42C3-BACE-6A0B0B000BF2}" presName="negativeSpace" presStyleCnt="0"/>
      <dgm:spPr/>
    </dgm:pt>
    <dgm:pt modelId="{92194BB2-A2FC-4C42-9A28-999CF47F310F}" type="pres">
      <dgm:prSet presAssocID="{3031B863-CCCA-42C3-BACE-6A0B0B000BF2}" presName="childText" presStyleLbl="conFgAcc1" presStyleIdx="0" presStyleCnt="2">
        <dgm:presLayoutVars>
          <dgm:bulletEnabled val="1"/>
        </dgm:presLayoutVars>
      </dgm:prSet>
      <dgm:spPr/>
    </dgm:pt>
    <dgm:pt modelId="{44FAA1EE-25ED-46E5-841E-D2F0B4BCA821}" type="pres">
      <dgm:prSet presAssocID="{B1FF1FCB-4858-4B3F-B292-2A78066C77A5}" presName="spaceBetweenRectangles" presStyleCnt="0"/>
      <dgm:spPr/>
    </dgm:pt>
    <dgm:pt modelId="{A44D6ED1-EB17-46C9-BB1F-D37094B69A44}" type="pres">
      <dgm:prSet presAssocID="{94FF9DA3-716C-4E35-A4EA-0FA8342A7784}" presName="parentLin" presStyleCnt="0"/>
      <dgm:spPr/>
    </dgm:pt>
    <dgm:pt modelId="{45E018DF-30B4-44C9-A933-5ECA852F89C2}" type="pres">
      <dgm:prSet presAssocID="{94FF9DA3-716C-4E35-A4EA-0FA8342A7784}" presName="parentLeftMargin" presStyleLbl="node1" presStyleIdx="0" presStyleCnt="2"/>
      <dgm:spPr/>
    </dgm:pt>
    <dgm:pt modelId="{967E6AEB-D885-476B-9AB6-CDF8F1D82598}" type="pres">
      <dgm:prSet presAssocID="{94FF9DA3-716C-4E35-A4EA-0FA8342A7784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6A75B1CD-1D16-419F-B667-15B21013F9C9}" type="pres">
      <dgm:prSet presAssocID="{94FF9DA3-716C-4E35-A4EA-0FA8342A7784}" presName="negativeSpace" presStyleCnt="0"/>
      <dgm:spPr/>
    </dgm:pt>
    <dgm:pt modelId="{635C1C4C-32D8-47B9-97ED-DE7461918B11}" type="pres">
      <dgm:prSet presAssocID="{94FF9DA3-716C-4E35-A4EA-0FA8342A7784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6733B915-DAD9-4FF5-B58F-9429D159CAA7}" type="presOf" srcId="{3031B863-CCCA-42C3-BACE-6A0B0B000BF2}" destId="{FAF7CF0F-7563-4FC4-A5AD-6BA6C4C5A25B}" srcOrd="0" destOrd="0" presId="urn:microsoft.com/office/officeart/2005/8/layout/list1"/>
    <dgm:cxn modelId="{6E30B728-6449-4FCB-82BE-84D77E012596}" type="presOf" srcId="{E9ACAD2E-79CB-4628-A7FF-BBDFECBBBA15}" destId="{83EAC920-B323-47D6-8B94-B1F5FF06B1CA}" srcOrd="0" destOrd="0" presId="urn:microsoft.com/office/officeart/2005/8/layout/list1"/>
    <dgm:cxn modelId="{B747AA2A-21CD-4550-A2BA-090D949811DB}" srcId="{94FF9DA3-716C-4E35-A4EA-0FA8342A7784}" destId="{10D12B4C-0F18-4719-B069-54D6EBB5B193}" srcOrd="1" destOrd="0" parTransId="{0F985778-A4A5-48E4-A9E3-16697CEBEB1F}" sibTransId="{802CEE5E-D4A6-49B9-814E-5216F04143BD}"/>
    <dgm:cxn modelId="{C9DEE032-672D-4CCD-A5EF-A943990DF763}" type="presOf" srcId="{9F880006-3068-4D6D-95E6-C439AA984406}" destId="{92194BB2-A2FC-4C42-9A28-999CF47F310F}" srcOrd="0" destOrd="1" presId="urn:microsoft.com/office/officeart/2005/8/layout/list1"/>
    <dgm:cxn modelId="{448F6B3D-24ED-44A2-A418-0277E006AB1B}" srcId="{3031B863-CCCA-42C3-BACE-6A0B0B000BF2}" destId="{6FF3199A-2ADA-4B03-98CB-EFF2AEB8E809}" srcOrd="0" destOrd="0" parTransId="{B287BA63-5F32-4CFB-B135-909C3DF2C2D4}" sibTransId="{37E44239-A882-4FE3-928F-CE7C4FECBE62}"/>
    <dgm:cxn modelId="{0526A761-F310-4B9F-850C-8E32643A522E}" type="presOf" srcId="{6FF3199A-2ADA-4B03-98CB-EFF2AEB8E809}" destId="{92194BB2-A2FC-4C42-9A28-999CF47F310F}" srcOrd="0" destOrd="0" presId="urn:microsoft.com/office/officeart/2005/8/layout/list1"/>
    <dgm:cxn modelId="{67BA6242-296B-4204-996D-7C20DCB1C026}" type="presOf" srcId="{10D12B4C-0F18-4719-B069-54D6EBB5B193}" destId="{635C1C4C-32D8-47B9-97ED-DE7461918B11}" srcOrd="0" destOrd="1" presId="urn:microsoft.com/office/officeart/2005/8/layout/list1"/>
    <dgm:cxn modelId="{AB058972-4C9F-4700-A6F3-C7C7CDCDCA1F}" type="presOf" srcId="{94FF9DA3-716C-4E35-A4EA-0FA8342A7784}" destId="{967E6AEB-D885-476B-9AB6-CDF8F1D82598}" srcOrd="1" destOrd="0" presId="urn:microsoft.com/office/officeart/2005/8/layout/list1"/>
    <dgm:cxn modelId="{B5E21578-A405-45FC-AD9D-2E72A31604A9}" srcId="{E9ACAD2E-79CB-4628-A7FF-BBDFECBBBA15}" destId="{94FF9DA3-716C-4E35-A4EA-0FA8342A7784}" srcOrd="1" destOrd="0" parTransId="{6E04B5A4-D8F0-4E3C-ACFE-D282C860E020}" sibTransId="{3BAE0A67-6A9A-4A0E-A266-0D473964038C}"/>
    <dgm:cxn modelId="{E55B1B58-37FA-48EC-8E5C-2109C6BF8CD2}" srcId="{94FF9DA3-716C-4E35-A4EA-0FA8342A7784}" destId="{F757C24E-20D5-46C3-8C15-FD2E31B358F0}" srcOrd="0" destOrd="0" parTransId="{BE49FA74-3B83-4BE7-A317-C782415776C5}" sibTransId="{54F8B717-19A0-45D5-81AD-963A3D31F5F9}"/>
    <dgm:cxn modelId="{44B2897E-3CA7-41EE-8CFA-8618F342003F}" type="presOf" srcId="{F757C24E-20D5-46C3-8C15-FD2E31B358F0}" destId="{635C1C4C-32D8-47B9-97ED-DE7461918B11}" srcOrd="0" destOrd="0" presId="urn:microsoft.com/office/officeart/2005/8/layout/list1"/>
    <dgm:cxn modelId="{CA5EE184-CB0D-431A-8ED4-BEDBEE645C55}" type="presOf" srcId="{94FF9DA3-716C-4E35-A4EA-0FA8342A7784}" destId="{45E018DF-30B4-44C9-A933-5ECA852F89C2}" srcOrd="0" destOrd="0" presId="urn:microsoft.com/office/officeart/2005/8/layout/list1"/>
    <dgm:cxn modelId="{46E88C8B-0BCE-4CD9-B97B-3573C60D424E}" type="presOf" srcId="{3031B863-CCCA-42C3-BACE-6A0B0B000BF2}" destId="{4128F5F3-A1B8-46BC-AB73-F870AC0F4AA7}" srcOrd="1" destOrd="0" presId="urn:microsoft.com/office/officeart/2005/8/layout/list1"/>
    <dgm:cxn modelId="{C1345FB6-35EE-45E6-BE02-E9856B47276B}" srcId="{3031B863-CCCA-42C3-BACE-6A0B0B000BF2}" destId="{9F880006-3068-4D6D-95E6-C439AA984406}" srcOrd="1" destOrd="0" parTransId="{308709D4-AF11-4100-A71E-D3385B252A4C}" sibTransId="{FEAE4127-14DB-4F33-926A-A5889C22CA34}"/>
    <dgm:cxn modelId="{2750F5E5-73BC-4327-9561-4E10BEE30D9C}" srcId="{E9ACAD2E-79CB-4628-A7FF-BBDFECBBBA15}" destId="{3031B863-CCCA-42C3-BACE-6A0B0B000BF2}" srcOrd="0" destOrd="0" parTransId="{AB8BAE25-0B58-4BDF-9A07-9C1B02C81141}" sibTransId="{B1FF1FCB-4858-4B3F-B292-2A78066C77A5}"/>
    <dgm:cxn modelId="{6936A7A2-DE16-400A-B21D-670FC70184A9}" type="presParOf" srcId="{83EAC920-B323-47D6-8B94-B1F5FF06B1CA}" destId="{F43ECAC1-60C9-4912-8270-619EDCA725C5}" srcOrd="0" destOrd="0" presId="urn:microsoft.com/office/officeart/2005/8/layout/list1"/>
    <dgm:cxn modelId="{2757D30E-35A3-470F-A5E0-868D6EEAD656}" type="presParOf" srcId="{F43ECAC1-60C9-4912-8270-619EDCA725C5}" destId="{FAF7CF0F-7563-4FC4-A5AD-6BA6C4C5A25B}" srcOrd="0" destOrd="0" presId="urn:microsoft.com/office/officeart/2005/8/layout/list1"/>
    <dgm:cxn modelId="{ACAA8B11-EAF1-4D62-97BF-3AEFDD60CF4F}" type="presParOf" srcId="{F43ECAC1-60C9-4912-8270-619EDCA725C5}" destId="{4128F5F3-A1B8-46BC-AB73-F870AC0F4AA7}" srcOrd="1" destOrd="0" presId="urn:microsoft.com/office/officeart/2005/8/layout/list1"/>
    <dgm:cxn modelId="{D5E9307D-113C-44FC-9858-903F381FF22F}" type="presParOf" srcId="{83EAC920-B323-47D6-8B94-B1F5FF06B1CA}" destId="{AEB3E01F-B477-4451-AFC9-E449B9720942}" srcOrd="1" destOrd="0" presId="urn:microsoft.com/office/officeart/2005/8/layout/list1"/>
    <dgm:cxn modelId="{36DD16EA-845F-4336-AE3F-969FFB040885}" type="presParOf" srcId="{83EAC920-B323-47D6-8B94-B1F5FF06B1CA}" destId="{92194BB2-A2FC-4C42-9A28-999CF47F310F}" srcOrd="2" destOrd="0" presId="urn:microsoft.com/office/officeart/2005/8/layout/list1"/>
    <dgm:cxn modelId="{527572BC-1442-40F0-86ED-B26D6707F45B}" type="presParOf" srcId="{83EAC920-B323-47D6-8B94-B1F5FF06B1CA}" destId="{44FAA1EE-25ED-46E5-841E-D2F0B4BCA821}" srcOrd="3" destOrd="0" presId="urn:microsoft.com/office/officeart/2005/8/layout/list1"/>
    <dgm:cxn modelId="{0181A38F-8603-4FBF-AB93-A02192CF4609}" type="presParOf" srcId="{83EAC920-B323-47D6-8B94-B1F5FF06B1CA}" destId="{A44D6ED1-EB17-46C9-BB1F-D37094B69A44}" srcOrd="4" destOrd="0" presId="urn:microsoft.com/office/officeart/2005/8/layout/list1"/>
    <dgm:cxn modelId="{3817EC00-A39C-4D9A-947E-0E24F3AB793F}" type="presParOf" srcId="{A44D6ED1-EB17-46C9-BB1F-D37094B69A44}" destId="{45E018DF-30B4-44C9-A933-5ECA852F89C2}" srcOrd="0" destOrd="0" presId="urn:microsoft.com/office/officeart/2005/8/layout/list1"/>
    <dgm:cxn modelId="{0ECB07AD-46A4-4F0B-AFFD-9D859D47A168}" type="presParOf" srcId="{A44D6ED1-EB17-46C9-BB1F-D37094B69A44}" destId="{967E6AEB-D885-476B-9AB6-CDF8F1D82598}" srcOrd="1" destOrd="0" presId="urn:microsoft.com/office/officeart/2005/8/layout/list1"/>
    <dgm:cxn modelId="{3E791339-10F5-46D0-8822-C4517B247661}" type="presParOf" srcId="{83EAC920-B323-47D6-8B94-B1F5FF06B1CA}" destId="{6A75B1CD-1D16-419F-B667-15B21013F9C9}" srcOrd="5" destOrd="0" presId="urn:microsoft.com/office/officeart/2005/8/layout/list1"/>
    <dgm:cxn modelId="{894FEB06-F370-410B-9C42-B0AE58CF675D}" type="presParOf" srcId="{83EAC920-B323-47D6-8B94-B1F5FF06B1CA}" destId="{635C1C4C-32D8-47B9-97ED-DE7461918B11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0D92D3-335E-4147-AC92-8226068D936F}">
      <dsp:nvSpPr>
        <dsp:cNvPr id="0" name=""/>
        <dsp:cNvSpPr/>
      </dsp:nvSpPr>
      <dsp:spPr>
        <a:xfrm>
          <a:off x="0" y="435315"/>
          <a:ext cx="5076826" cy="20065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4018" tIns="541528" rIns="394018" bIns="184912" numCol="1" spcCol="1270" anchor="t" anchorCtr="0">
          <a:noAutofit/>
        </a:bodyPr>
        <a:lstStyle/>
        <a:p>
          <a:pPr marL="228600" lvl="1" indent="-228600" algn="l" defTabSz="11557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600" kern="1200" dirty="0">
              <a:latin typeface="Meiryo"/>
            </a:rPr>
            <a:t>Blalal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600" kern="1200" dirty="0">
              <a:latin typeface="Meiryo"/>
            </a:rPr>
            <a:t>bla</a:t>
          </a:r>
        </a:p>
      </dsp:txBody>
      <dsp:txXfrm>
        <a:off x="0" y="435315"/>
        <a:ext cx="5076826" cy="2006550"/>
      </dsp:txXfrm>
    </dsp:sp>
    <dsp:sp modelId="{8810DDC4-5481-4CE6-9C60-A3669D884BB7}">
      <dsp:nvSpPr>
        <dsp:cNvPr id="0" name=""/>
        <dsp:cNvSpPr/>
      </dsp:nvSpPr>
      <dsp:spPr>
        <a:xfrm>
          <a:off x="253841" y="51555"/>
          <a:ext cx="3553778" cy="7675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4324" tIns="0" rIns="134324" bIns="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kern="1200" dirty="0"/>
            <a:t>1. Politisch </a:t>
          </a:r>
          <a:endParaRPr lang="en-US" sz="2600" kern="1200" dirty="0"/>
        </a:p>
      </dsp:txBody>
      <dsp:txXfrm>
        <a:off x="291308" y="89022"/>
        <a:ext cx="3478844" cy="692586"/>
      </dsp:txXfrm>
    </dsp:sp>
    <dsp:sp modelId="{0A2A53A0-DAFA-4143-9451-6A755EDA2D13}">
      <dsp:nvSpPr>
        <dsp:cNvPr id="0" name=""/>
        <dsp:cNvSpPr/>
      </dsp:nvSpPr>
      <dsp:spPr>
        <a:xfrm>
          <a:off x="0" y="2966025"/>
          <a:ext cx="5076826" cy="20065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4018" tIns="541528" rIns="394018" bIns="184912" numCol="1" spcCol="1270" anchor="t" anchorCtr="0">
          <a:noAutofit/>
        </a:bodyPr>
        <a:lstStyle/>
        <a:p>
          <a:pPr marL="228600" lvl="1" indent="-228600" algn="l" defTabSz="11557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600" kern="1200" dirty="0">
              <a:latin typeface="Meiryo"/>
            </a:rPr>
            <a:t>Bla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600" kern="1200" dirty="0">
              <a:latin typeface="Meiryo"/>
            </a:rPr>
            <a:t>bla</a:t>
          </a:r>
        </a:p>
      </dsp:txBody>
      <dsp:txXfrm>
        <a:off x="0" y="2966025"/>
        <a:ext cx="5076826" cy="2006550"/>
      </dsp:txXfrm>
    </dsp:sp>
    <dsp:sp modelId="{CEFD7030-D88D-427F-BDCF-C214814C3706}">
      <dsp:nvSpPr>
        <dsp:cNvPr id="0" name=""/>
        <dsp:cNvSpPr/>
      </dsp:nvSpPr>
      <dsp:spPr>
        <a:xfrm>
          <a:off x="253841" y="2582265"/>
          <a:ext cx="3553778" cy="7675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4324" tIns="0" rIns="134324" bIns="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kern="1200" dirty="0"/>
            <a:t>2. Ökonomisch</a:t>
          </a:r>
          <a:endParaRPr lang="en-US" sz="2600" kern="1200" dirty="0"/>
        </a:p>
      </dsp:txBody>
      <dsp:txXfrm>
        <a:off x="291308" y="2619732"/>
        <a:ext cx="3478844" cy="69258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194BB2-A2FC-4C42-9A28-999CF47F310F}">
      <dsp:nvSpPr>
        <dsp:cNvPr id="0" name=""/>
        <dsp:cNvSpPr/>
      </dsp:nvSpPr>
      <dsp:spPr>
        <a:xfrm>
          <a:off x="0" y="435315"/>
          <a:ext cx="5076826" cy="20065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4018" tIns="541528" rIns="394018" bIns="184912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600" kern="1200" dirty="0" err="1"/>
            <a:t>Bla</a:t>
          </a:r>
          <a:endParaRPr lang="en-US" sz="2600" kern="1200" dirty="0" err="1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600" kern="1200" dirty="0" err="1"/>
            <a:t>bla</a:t>
          </a:r>
          <a:endParaRPr lang="en-US" sz="2600" kern="1200" dirty="0" err="1"/>
        </a:p>
      </dsp:txBody>
      <dsp:txXfrm>
        <a:off x="0" y="435315"/>
        <a:ext cx="5076826" cy="2006550"/>
      </dsp:txXfrm>
    </dsp:sp>
    <dsp:sp modelId="{4128F5F3-A1B8-46BC-AB73-F870AC0F4AA7}">
      <dsp:nvSpPr>
        <dsp:cNvPr id="0" name=""/>
        <dsp:cNvSpPr/>
      </dsp:nvSpPr>
      <dsp:spPr>
        <a:xfrm>
          <a:off x="253841" y="51555"/>
          <a:ext cx="3553778" cy="76752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4324" tIns="0" rIns="134324" bIns="0" numCol="1" spcCol="1270" anchor="ctr" anchorCtr="0">
          <a:noAutofit/>
        </a:bodyPr>
        <a:lstStyle/>
        <a:p>
          <a:pPr marL="0" lvl="0" indent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kern="1200" dirty="0"/>
            <a:t>3. Soziokulturell</a:t>
          </a:r>
          <a:endParaRPr lang="en-US" sz="2600" kern="1200" dirty="0"/>
        </a:p>
      </dsp:txBody>
      <dsp:txXfrm>
        <a:off x="291308" y="89022"/>
        <a:ext cx="3478844" cy="692586"/>
      </dsp:txXfrm>
    </dsp:sp>
    <dsp:sp modelId="{635C1C4C-32D8-47B9-97ED-DE7461918B11}">
      <dsp:nvSpPr>
        <dsp:cNvPr id="0" name=""/>
        <dsp:cNvSpPr/>
      </dsp:nvSpPr>
      <dsp:spPr>
        <a:xfrm>
          <a:off x="0" y="2966025"/>
          <a:ext cx="5076826" cy="20065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-694690"/>
              <a:satOff val="-49527"/>
              <a:lumOff val="-1431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4018" tIns="541528" rIns="394018" bIns="184912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/>
            <a:t>Bla</a:t>
          </a:r>
          <a:endParaRPr lang="de-DE" sz="2600" kern="1200" dirty="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/>
            <a:t>bla</a:t>
          </a:r>
          <a:endParaRPr lang="de-DE" sz="2600" kern="1200" dirty="0"/>
        </a:p>
      </dsp:txBody>
      <dsp:txXfrm>
        <a:off x="0" y="2966025"/>
        <a:ext cx="5076826" cy="2006550"/>
      </dsp:txXfrm>
    </dsp:sp>
    <dsp:sp modelId="{967E6AEB-D885-476B-9AB6-CDF8F1D82598}">
      <dsp:nvSpPr>
        <dsp:cNvPr id="0" name=""/>
        <dsp:cNvSpPr/>
      </dsp:nvSpPr>
      <dsp:spPr>
        <a:xfrm>
          <a:off x="253841" y="2582265"/>
          <a:ext cx="3553778" cy="767520"/>
        </a:xfrm>
        <a:prstGeom prst="roundRect">
          <a:avLst/>
        </a:prstGeom>
        <a:solidFill>
          <a:schemeClr val="accent4">
            <a:hueOff val="-694690"/>
            <a:satOff val="-49527"/>
            <a:lumOff val="-1431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4324" tIns="0" rIns="134324" bIns="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kern="1200" dirty="0"/>
            <a:t>4. </a:t>
          </a:r>
          <a:r>
            <a:rPr lang="de-DE" sz="2600" kern="1200" dirty="0" err="1"/>
            <a:t>Technlogisch</a:t>
          </a:r>
          <a:endParaRPr lang="en-US" sz="2600" kern="1200" dirty="0" err="1"/>
        </a:p>
      </dsp:txBody>
      <dsp:txXfrm>
        <a:off x="291308" y="2619732"/>
        <a:ext cx="3478844" cy="6925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B0F7D69-D93C-4C38-A23D-76E000D691CD}"/>
              </a:ext>
            </a:extLst>
          </p:cNvPr>
          <p:cNvSpPr/>
          <p:nvPr/>
        </p:nvSpPr>
        <p:spPr>
          <a:xfrm>
            <a:off x="0" y="0"/>
            <a:ext cx="3496422" cy="6858000"/>
          </a:xfrm>
          <a:custGeom>
            <a:avLst/>
            <a:gdLst>
              <a:gd name="connsiteX0" fmla="*/ 0 w 3496422"/>
              <a:gd name="connsiteY0" fmla="*/ 0 h 6858000"/>
              <a:gd name="connsiteX1" fmla="*/ 1873399 w 3496422"/>
              <a:gd name="connsiteY1" fmla="*/ 0 h 6858000"/>
              <a:gd name="connsiteX2" fmla="*/ 1895523 w 3496422"/>
              <a:gd name="connsiteY2" fmla="*/ 14997 h 6858000"/>
              <a:gd name="connsiteX3" fmla="*/ 3496422 w 3496422"/>
              <a:gd name="connsiteY3" fmla="*/ 3621656 h 6858000"/>
              <a:gd name="connsiteX4" fmla="*/ 1622072 w 3496422"/>
              <a:gd name="connsiteY4" fmla="*/ 6374814 h 6858000"/>
              <a:gd name="connsiteX5" fmla="*/ 1105424 w 3496422"/>
              <a:gd name="connsiteY5" fmla="*/ 6780599 h 6858000"/>
              <a:gd name="connsiteX6" fmla="*/ 993668 w 3496422"/>
              <a:gd name="connsiteY6" fmla="*/ 6858000 h 6858000"/>
              <a:gd name="connsiteX7" fmla="*/ 0 w 349642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4295" y="1346268"/>
            <a:ext cx="7060135" cy="3285207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5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2312" y="4631475"/>
            <a:ext cx="7052117" cy="1150200"/>
          </a:xfrm>
        </p:spPr>
        <p:txBody>
          <a:bodyPr lIns="109728" tIns="109728" rIns="109728" bIns="91440"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23E5C65-E22A-4865-9449-10140D62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4295" y="617415"/>
            <a:ext cx="7123723" cy="457200"/>
          </a:xfrm>
        </p:spPr>
        <p:txBody>
          <a:bodyPr/>
          <a:lstStyle>
            <a:lvl1pPr algn="l">
              <a:defRPr/>
            </a:lvl1pPr>
          </a:lstStyle>
          <a:p>
            <a:fld id="{12241623-A064-4BED-B073-BA4D61433402}" type="datetime1">
              <a:rPr lang="en-US" smtClean="0"/>
              <a:t>11/24/2022</a:t>
            </a:fld>
            <a:endParaRPr lang="en-US" dirty="0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EF9C3DE0-E7F5-4B4D-B5AF-CDE724CE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5" y="6170490"/>
            <a:ext cx="5588349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48C1E146-840A-4217-B63E-62E5CF890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0" y="6170490"/>
            <a:ext cx="1198829" cy="457200"/>
          </a:xfrm>
        </p:spPr>
        <p:txBody>
          <a:bodyPr/>
          <a:lstStyle>
            <a:lvl1pPr algn="r">
              <a:defRPr/>
            </a:lvl1pPr>
          </a:lstStyle>
          <a:p>
            <a:fld id="{FAEF9944-A4F6-4C59-AEBD-678D6480B8EA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CD419D4-EA9D-42D9-BF62-B07F0B7B672B}"/>
              </a:ext>
            </a:extLst>
          </p:cNvPr>
          <p:cNvSpPr/>
          <p:nvPr/>
        </p:nvSpPr>
        <p:spPr>
          <a:xfrm>
            <a:off x="1375409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C6FEC9B-9608-4181-A9E5-A1B80E72021C}"/>
              </a:ext>
            </a:extLst>
          </p:cNvPr>
          <p:cNvSpPr/>
          <p:nvPr/>
        </p:nvSpPr>
        <p:spPr>
          <a:xfrm>
            <a:off x="1155402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B1564ED-F26F-451D-97D6-A6EC3E83FD55}"/>
              </a:ext>
            </a:extLst>
          </p:cNvPr>
          <p:cNvSpPr/>
          <p:nvPr/>
        </p:nvSpPr>
        <p:spPr>
          <a:xfrm>
            <a:off x="924161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57931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397E4A-EB6A-4FA6-AA4F-69EA0C70F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ED0C-1DA7-41F0-94CF-6218B1FEDFF1}" type="datetime1">
              <a:rPr lang="en-US" smtClean="0"/>
              <a:t>11/24/2022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1A2F5D-7AC4-4F91-965A-7B6A45D6F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6E8B86-CDB8-482F-9D9F-1BFDA363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8309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EECF02AB-6034-4B88-BC5A-7C17CB0EF809}" type="datetime1">
              <a:rPr lang="en-US" smtClean="0"/>
              <a:t>11/24/2022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3979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923EF53-7767-4C94-BEF6-D4529279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E5F3-28EE-488F-BD53-B744C06C3DEC}" type="datetime1">
              <a:rPr lang="en-US" smtClean="0"/>
              <a:t>11/24/2022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CF12700-F905-4CFA-970C-C81E05A64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A1B1EE2-BCA3-432B-A32D-B04C7F1D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857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84A89F5-6982-40AE-8108-88B93E85C8FF}"/>
              </a:ext>
            </a:extLst>
          </p:cNvPr>
          <p:cNvGrpSpPr/>
          <p:nvPr/>
        </p:nvGrpSpPr>
        <p:grpSpPr>
          <a:xfrm>
            <a:off x="3124577" y="0"/>
            <a:ext cx="4389519" cy="2916937"/>
            <a:chOff x="3124577" y="0"/>
            <a:chExt cx="4389519" cy="2916937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80BED93-E30B-4492-A268-84C33CA4F067}"/>
                </a:ext>
              </a:extLst>
            </p:cNvPr>
            <p:cNvSpPr/>
            <p:nvPr/>
          </p:nvSpPr>
          <p:spPr>
            <a:xfrm>
              <a:off x="3320637" y="0"/>
              <a:ext cx="4013331" cy="2742133"/>
            </a:xfrm>
            <a:custGeom>
              <a:avLst/>
              <a:gdLst>
                <a:gd name="connsiteX0" fmla="*/ 294151 w 4013331"/>
                <a:gd name="connsiteY0" fmla="*/ 0 h 2742133"/>
                <a:gd name="connsiteX1" fmla="*/ 3844057 w 4013331"/>
                <a:gd name="connsiteY1" fmla="*/ 0 h 2742133"/>
                <a:gd name="connsiteX2" fmla="*/ 3892490 w 4013331"/>
                <a:gd name="connsiteY2" fmla="*/ 131440 h 2742133"/>
                <a:gd name="connsiteX3" fmla="*/ 4013331 w 4013331"/>
                <a:gd name="connsiteY3" fmla="*/ 941251 h 2742133"/>
                <a:gd name="connsiteX4" fmla="*/ 3804827 w 4013331"/>
                <a:gd name="connsiteY4" fmla="*/ 1540292 h 2742133"/>
                <a:gd name="connsiteX5" fmla="*/ 3187498 w 4013331"/>
                <a:gd name="connsiteY5" fmla="*/ 2098087 h 2742133"/>
                <a:gd name="connsiteX6" fmla="*/ 3051769 w 4013331"/>
                <a:gd name="connsiteY6" fmla="*/ 2204787 h 2742133"/>
                <a:gd name="connsiteX7" fmla="*/ 1936476 w 4013331"/>
                <a:gd name="connsiteY7" fmla="*/ 2742133 h 2742133"/>
                <a:gd name="connsiteX8" fmla="*/ 467303 w 4013331"/>
                <a:gd name="connsiteY8" fmla="*/ 1868695 h 2742133"/>
                <a:gd name="connsiteX9" fmla="*/ 310732 w 4013331"/>
                <a:gd name="connsiteY9" fmla="*/ 1645244 h 2742133"/>
                <a:gd name="connsiteX10" fmla="*/ 0 w 4013331"/>
                <a:gd name="connsiteY10" fmla="*/ 941251 h 2742133"/>
                <a:gd name="connsiteX11" fmla="*/ 187749 w 4013331"/>
                <a:gd name="connsiteY11" fmla="*/ 183076 h 2742133"/>
                <a:gd name="connsiteX12" fmla="*/ 288888 w 4013331"/>
                <a:gd name="connsiteY12" fmla="*/ 7329 h 2742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13331" h="2742133">
                  <a:moveTo>
                    <a:pt x="294151" y="0"/>
                  </a:moveTo>
                  <a:lnTo>
                    <a:pt x="3844057" y="0"/>
                  </a:lnTo>
                  <a:lnTo>
                    <a:pt x="3892490" y="131440"/>
                  </a:lnTo>
                  <a:cubicBezTo>
                    <a:pt x="3971777" y="378867"/>
                    <a:pt x="4013331" y="652783"/>
                    <a:pt x="4013331" y="941251"/>
                  </a:cubicBezTo>
                  <a:cubicBezTo>
                    <a:pt x="4013331" y="1171430"/>
                    <a:pt x="3948997" y="1356167"/>
                    <a:pt x="3804827" y="1540292"/>
                  </a:cubicBezTo>
                  <a:cubicBezTo>
                    <a:pt x="3654026" y="1732895"/>
                    <a:pt x="3427436" y="1910292"/>
                    <a:pt x="3187498" y="2098087"/>
                  </a:cubicBezTo>
                  <a:cubicBezTo>
                    <a:pt x="3143231" y="2132693"/>
                    <a:pt x="3097499" y="2168522"/>
                    <a:pt x="3051769" y="2204787"/>
                  </a:cubicBezTo>
                  <a:cubicBezTo>
                    <a:pt x="2642425" y="2529345"/>
                    <a:pt x="2343664" y="2742133"/>
                    <a:pt x="1936476" y="2742133"/>
                  </a:cubicBezTo>
                  <a:cubicBezTo>
                    <a:pt x="1316045" y="2742133"/>
                    <a:pt x="876647" y="2480932"/>
                    <a:pt x="467303" y="1868695"/>
                  </a:cubicBezTo>
                  <a:cubicBezTo>
                    <a:pt x="413736" y="1788559"/>
                    <a:pt x="361372" y="1715679"/>
                    <a:pt x="310732" y="1645244"/>
                  </a:cubicBezTo>
                  <a:cubicBezTo>
                    <a:pt x="100850" y="1353195"/>
                    <a:pt x="0" y="1201315"/>
                    <a:pt x="0" y="941251"/>
                  </a:cubicBezTo>
                  <a:cubicBezTo>
                    <a:pt x="0" y="683021"/>
                    <a:pt x="63214" y="427935"/>
                    <a:pt x="187749" y="183076"/>
                  </a:cubicBezTo>
                  <a:cubicBezTo>
                    <a:pt x="218215" y="123194"/>
                    <a:pt x="251953" y="64578"/>
                    <a:pt x="288888" y="7329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65F60C1-CD8B-4326-9B24-3D197CF382A6}"/>
                </a:ext>
              </a:extLst>
            </p:cNvPr>
            <p:cNvSpPr/>
            <p:nvPr/>
          </p:nvSpPr>
          <p:spPr>
            <a:xfrm>
              <a:off x="3566319" y="0"/>
              <a:ext cx="3401415" cy="2440484"/>
            </a:xfrm>
            <a:custGeom>
              <a:avLst/>
              <a:gdLst>
                <a:gd name="connsiteX0" fmla="*/ 332917 w 3401415"/>
                <a:gd name="connsiteY0" fmla="*/ 0 h 2440484"/>
                <a:gd name="connsiteX1" fmla="*/ 3207137 w 3401415"/>
                <a:gd name="connsiteY1" fmla="*/ 0 h 2440484"/>
                <a:gd name="connsiteX2" fmla="*/ 3242654 w 3401415"/>
                <a:gd name="connsiteY2" fmla="*/ 74937 h 2440484"/>
                <a:gd name="connsiteX3" fmla="*/ 3401415 w 3401415"/>
                <a:gd name="connsiteY3" fmla="*/ 914184 h 2440484"/>
                <a:gd name="connsiteX4" fmla="*/ 3224702 w 3401415"/>
                <a:gd name="connsiteY4" fmla="*/ 1421888 h 2440484"/>
                <a:gd name="connsiteX5" fmla="*/ 2701498 w 3401415"/>
                <a:gd name="connsiteY5" fmla="*/ 1894635 h 2440484"/>
                <a:gd name="connsiteX6" fmla="*/ 2586463 w 3401415"/>
                <a:gd name="connsiteY6" fmla="*/ 1985068 h 2440484"/>
                <a:gd name="connsiteX7" fmla="*/ 1641219 w 3401415"/>
                <a:gd name="connsiteY7" fmla="*/ 2440484 h 2440484"/>
                <a:gd name="connsiteX8" fmla="*/ 396053 w 3401415"/>
                <a:gd name="connsiteY8" fmla="*/ 1700219 h 2440484"/>
                <a:gd name="connsiteX9" fmla="*/ 263354 w 3401415"/>
                <a:gd name="connsiteY9" fmla="*/ 1510839 h 2440484"/>
                <a:gd name="connsiteX10" fmla="*/ 0 w 3401415"/>
                <a:gd name="connsiteY10" fmla="*/ 914184 h 2440484"/>
                <a:gd name="connsiteX11" fmla="*/ 159122 w 3401415"/>
                <a:gd name="connsiteY11" fmla="*/ 271610 h 2440484"/>
                <a:gd name="connsiteX12" fmla="*/ 244841 w 3401415"/>
                <a:gd name="connsiteY12" fmla="*/ 122658 h 244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01415" h="2440484">
                  <a:moveTo>
                    <a:pt x="332917" y="0"/>
                  </a:moveTo>
                  <a:lnTo>
                    <a:pt x="3207137" y="0"/>
                  </a:lnTo>
                  <a:lnTo>
                    <a:pt x="3242654" y="74937"/>
                  </a:lnTo>
                  <a:cubicBezTo>
                    <a:pt x="3346386" y="322243"/>
                    <a:pt x="3401415" y="608579"/>
                    <a:pt x="3401415" y="914184"/>
                  </a:cubicBezTo>
                  <a:cubicBezTo>
                    <a:pt x="3401415" y="1109268"/>
                    <a:pt x="3346890" y="1265837"/>
                    <a:pt x="3224702" y="1421888"/>
                  </a:cubicBezTo>
                  <a:cubicBezTo>
                    <a:pt x="3096894" y="1585125"/>
                    <a:pt x="2904852" y="1735475"/>
                    <a:pt x="2701498" y="1894635"/>
                  </a:cubicBezTo>
                  <a:cubicBezTo>
                    <a:pt x="2663980" y="1923966"/>
                    <a:pt x="2625221" y="1954332"/>
                    <a:pt x="2586463" y="1985068"/>
                  </a:cubicBezTo>
                  <a:cubicBezTo>
                    <a:pt x="2239532" y="2260140"/>
                    <a:pt x="1986324" y="2440484"/>
                    <a:pt x="1641219" y="2440484"/>
                  </a:cubicBezTo>
                  <a:cubicBezTo>
                    <a:pt x="1115386" y="2440484"/>
                    <a:pt x="742984" y="2219109"/>
                    <a:pt x="396053" y="1700219"/>
                  </a:cubicBezTo>
                  <a:cubicBezTo>
                    <a:pt x="350653" y="1632303"/>
                    <a:pt x="306273" y="1570535"/>
                    <a:pt x="263354" y="1510839"/>
                  </a:cubicBezTo>
                  <a:cubicBezTo>
                    <a:pt x="85473" y="1263318"/>
                    <a:pt x="0" y="1134597"/>
                    <a:pt x="0" y="914184"/>
                  </a:cubicBezTo>
                  <a:cubicBezTo>
                    <a:pt x="0" y="695327"/>
                    <a:pt x="53576" y="479135"/>
                    <a:pt x="159122" y="271610"/>
                  </a:cubicBezTo>
                  <a:cubicBezTo>
                    <a:pt x="184943" y="220858"/>
                    <a:pt x="213538" y="171179"/>
                    <a:pt x="244841" y="122658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9511D06-104E-440E-8049-4CDCE4B87E96}"/>
                </a:ext>
              </a:extLst>
            </p:cNvPr>
            <p:cNvSpPr/>
            <p:nvPr/>
          </p:nvSpPr>
          <p:spPr>
            <a:xfrm>
              <a:off x="3232490" y="0"/>
              <a:ext cx="4164597" cy="2817185"/>
            </a:xfrm>
            <a:custGeom>
              <a:avLst/>
              <a:gdLst>
                <a:gd name="connsiteX0" fmla="*/ 237339 w 4130517"/>
                <a:gd name="connsiteY0" fmla="*/ 0 h 2806419"/>
                <a:gd name="connsiteX1" fmla="*/ 3997489 w 4130517"/>
                <a:gd name="connsiteY1" fmla="*/ 0 h 2806419"/>
                <a:gd name="connsiteX2" fmla="*/ 4006148 w 4130517"/>
                <a:gd name="connsiteY2" fmla="*/ 24333 h 2806419"/>
                <a:gd name="connsiteX3" fmla="*/ 4130517 w 4130517"/>
                <a:gd name="connsiteY3" fmla="*/ 887307 h 2806419"/>
                <a:gd name="connsiteX4" fmla="*/ 3915925 w 4130517"/>
                <a:gd name="connsiteY4" fmla="*/ 1525677 h 2806419"/>
                <a:gd name="connsiteX5" fmla="*/ 3280571 w 4130517"/>
                <a:gd name="connsiteY5" fmla="*/ 2120090 h 2806419"/>
                <a:gd name="connsiteX6" fmla="*/ 3140878 w 4130517"/>
                <a:gd name="connsiteY6" fmla="*/ 2233796 h 2806419"/>
                <a:gd name="connsiteX7" fmla="*/ 1993019 w 4130517"/>
                <a:gd name="connsiteY7" fmla="*/ 2806419 h 2806419"/>
                <a:gd name="connsiteX8" fmla="*/ 480948 w 4130517"/>
                <a:gd name="connsiteY8" fmla="*/ 1875638 h 2806419"/>
                <a:gd name="connsiteX9" fmla="*/ 319805 w 4130517"/>
                <a:gd name="connsiteY9" fmla="*/ 1637519 h 2806419"/>
                <a:gd name="connsiteX10" fmla="*/ 0 w 4130517"/>
                <a:gd name="connsiteY10" fmla="*/ 887307 h 2806419"/>
                <a:gd name="connsiteX11" fmla="*/ 193231 w 4130517"/>
                <a:gd name="connsiteY11" fmla="*/ 79360 h 280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30517" h="2806419">
                  <a:moveTo>
                    <a:pt x="237339" y="0"/>
                  </a:moveTo>
                  <a:lnTo>
                    <a:pt x="3997489" y="0"/>
                  </a:lnTo>
                  <a:lnTo>
                    <a:pt x="4006148" y="24333"/>
                  </a:lnTo>
                  <a:cubicBezTo>
                    <a:pt x="4087750" y="288004"/>
                    <a:pt x="4130517" y="579903"/>
                    <a:pt x="4130517" y="887307"/>
                  </a:cubicBezTo>
                  <a:cubicBezTo>
                    <a:pt x="4130517" y="1132599"/>
                    <a:pt x="4064304" y="1329464"/>
                    <a:pt x="3915925" y="1525677"/>
                  </a:cubicBezTo>
                  <a:cubicBezTo>
                    <a:pt x="3760721" y="1730924"/>
                    <a:pt x="3527514" y="1919967"/>
                    <a:pt x="3280571" y="2120090"/>
                  </a:cubicBezTo>
                  <a:cubicBezTo>
                    <a:pt x="3235011" y="2156968"/>
                    <a:pt x="3187944" y="2195151"/>
                    <a:pt x="3140878" y="2233796"/>
                  </a:cubicBezTo>
                  <a:cubicBezTo>
                    <a:pt x="2719582" y="2579662"/>
                    <a:pt x="2412097" y="2806419"/>
                    <a:pt x="1993019" y="2806419"/>
                  </a:cubicBezTo>
                  <a:cubicBezTo>
                    <a:pt x="1354472" y="2806419"/>
                    <a:pt x="902244" y="2528070"/>
                    <a:pt x="480948" y="1875638"/>
                  </a:cubicBezTo>
                  <a:cubicBezTo>
                    <a:pt x="425816" y="1790244"/>
                    <a:pt x="371924" y="1712578"/>
                    <a:pt x="319805" y="1637519"/>
                  </a:cubicBezTo>
                  <a:cubicBezTo>
                    <a:pt x="103795" y="1326296"/>
                    <a:pt x="0" y="1164446"/>
                    <a:pt x="0" y="887307"/>
                  </a:cubicBezTo>
                  <a:cubicBezTo>
                    <a:pt x="0" y="612125"/>
                    <a:pt x="65060" y="340293"/>
                    <a:pt x="193231" y="7936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64F6B39-7B0A-4839-9F52-1FFA2044F248}"/>
                </a:ext>
              </a:extLst>
            </p:cNvPr>
            <p:cNvSpPr/>
            <p:nvPr/>
          </p:nvSpPr>
          <p:spPr>
            <a:xfrm>
              <a:off x="3124577" y="0"/>
              <a:ext cx="4389519" cy="2916937"/>
            </a:xfrm>
            <a:custGeom>
              <a:avLst/>
              <a:gdLst>
                <a:gd name="connsiteX0" fmla="*/ 208215 w 4389519"/>
                <a:gd name="connsiteY0" fmla="*/ 0 h 2916937"/>
                <a:gd name="connsiteX1" fmla="*/ 4284014 w 4389519"/>
                <a:gd name="connsiteY1" fmla="*/ 0 h 2916937"/>
                <a:gd name="connsiteX2" fmla="*/ 4335794 w 4389519"/>
                <a:gd name="connsiteY2" fmla="*/ 207911 h 2916937"/>
                <a:gd name="connsiteX3" fmla="*/ 4376420 w 4389519"/>
                <a:gd name="connsiteY3" fmla="*/ 1078865 h 2916937"/>
                <a:gd name="connsiteX4" fmla="*/ 4090147 w 4389519"/>
                <a:gd name="connsiteY4" fmla="*/ 1734728 h 2916937"/>
                <a:gd name="connsiteX5" fmla="*/ 3362552 w 4389519"/>
                <a:gd name="connsiteY5" fmla="*/ 2305097 h 2916937"/>
                <a:gd name="connsiteX6" fmla="*/ 3204152 w 4389519"/>
                <a:gd name="connsiteY6" fmla="*/ 2412521 h 2916937"/>
                <a:gd name="connsiteX7" fmla="*/ 1936072 w 4389519"/>
                <a:gd name="connsiteY7" fmla="*/ 2912360 h 2916937"/>
                <a:gd name="connsiteX8" fmla="*/ 421690 w 4389519"/>
                <a:gd name="connsiteY8" fmla="*/ 1787063 h 2916937"/>
                <a:gd name="connsiteX9" fmla="*/ 273167 w 4389519"/>
                <a:gd name="connsiteY9" fmla="*/ 1520080 h 2916937"/>
                <a:gd name="connsiteX10" fmla="*/ 4118 w 4389519"/>
                <a:gd name="connsiteY10" fmla="*/ 696338 h 2916937"/>
                <a:gd name="connsiteX11" fmla="*/ 175984 w 4389519"/>
                <a:gd name="connsiteY11" fmla="*/ 60381 h 2916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389519" h="2916937">
                  <a:moveTo>
                    <a:pt x="208215" y="0"/>
                  </a:moveTo>
                  <a:lnTo>
                    <a:pt x="4284014" y="0"/>
                  </a:lnTo>
                  <a:lnTo>
                    <a:pt x="4335794" y="207911"/>
                  </a:lnTo>
                  <a:cubicBezTo>
                    <a:pt x="4388748" y="479686"/>
                    <a:pt x="4403109" y="773803"/>
                    <a:pt x="4376420" y="1078865"/>
                  </a:cubicBezTo>
                  <a:cubicBezTo>
                    <a:pt x="4353703" y="1338514"/>
                    <a:pt x="4265383" y="1540772"/>
                    <a:pt x="4090147" y="1734728"/>
                  </a:cubicBezTo>
                  <a:cubicBezTo>
                    <a:pt x="3906850" y="1937616"/>
                    <a:pt x="3642485" y="2116128"/>
                    <a:pt x="3362552" y="2305097"/>
                  </a:cubicBezTo>
                  <a:cubicBezTo>
                    <a:pt x="3310910" y="2339914"/>
                    <a:pt x="3257553" y="2375972"/>
                    <a:pt x="3204152" y="2412521"/>
                  </a:cubicBezTo>
                  <a:cubicBezTo>
                    <a:pt x="2726165" y="2739616"/>
                    <a:pt x="2379682" y="2951171"/>
                    <a:pt x="1936072" y="2912360"/>
                  </a:cubicBezTo>
                  <a:cubicBezTo>
                    <a:pt x="1260148" y="2853224"/>
                    <a:pt x="807225" y="2516700"/>
                    <a:pt x="421690" y="1787063"/>
                  </a:cubicBezTo>
                  <a:cubicBezTo>
                    <a:pt x="371240" y="1691563"/>
                    <a:pt x="321385" y="1604361"/>
                    <a:pt x="273167" y="1520080"/>
                  </a:cubicBezTo>
                  <a:cubicBezTo>
                    <a:pt x="73334" y="1170636"/>
                    <a:pt x="-21548" y="989700"/>
                    <a:pt x="4118" y="696338"/>
                  </a:cubicBezTo>
                  <a:cubicBezTo>
                    <a:pt x="23232" y="477870"/>
                    <a:pt x="80908" y="264786"/>
                    <a:pt x="175984" y="60381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3099122-D80B-4389-A1CF-52C635217F4B}"/>
              </a:ext>
            </a:extLst>
          </p:cNvPr>
          <p:cNvGrpSpPr/>
          <p:nvPr/>
        </p:nvGrpSpPr>
        <p:grpSpPr>
          <a:xfrm>
            <a:off x="8122942" y="0"/>
            <a:ext cx="4069058" cy="3547008"/>
            <a:chOff x="8122942" y="0"/>
            <a:chExt cx="4069058" cy="3547008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A535D59-CDAA-4AA9-84AC-A6142E857FE2}"/>
                </a:ext>
              </a:extLst>
            </p:cNvPr>
            <p:cNvSpPr/>
            <p:nvPr/>
          </p:nvSpPr>
          <p:spPr>
            <a:xfrm>
              <a:off x="8122942" y="0"/>
              <a:ext cx="4069058" cy="3547008"/>
            </a:xfrm>
            <a:custGeom>
              <a:avLst/>
              <a:gdLst>
                <a:gd name="connsiteX0" fmla="*/ 305212 w 4069058"/>
                <a:gd name="connsiteY0" fmla="*/ 0 h 3547008"/>
                <a:gd name="connsiteX1" fmla="*/ 4069058 w 4069058"/>
                <a:gd name="connsiteY1" fmla="*/ 0 h 3547008"/>
                <a:gd name="connsiteX2" fmla="*/ 4069058 w 4069058"/>
                <a:gd name="connsiteY2" fmla="*/ 2865785 h 3547008"/>
                <a:gd name="connsiteX3" fmla="*/ 3996814 w 4069058"/>
                <a:gd name="connsiteY3" fmla="*/ 2947457 h 3547008"/>
                <a:gd name="connsiteX4" fmla="*/ 2732780 w 4069058"/>
                <a:gd name="connsiteY4" fmla="*/ 3541640 h 3547008"/>
                <a:gd name="connsiteX5" fmla="*/ 1317550 w 4069058"/>
                <a:gd name="connsiteY5" fmla="*/ 3015110 h 3547008"/>
                <a:gd name="connsiteX6" fmla="*/ 1140977 w 4069058"/>
                <a:gd name="connsiteY6" fmla="*/ 2901419 h 3547008"/>
                <a:gd name="connsiteX7" fmla="*/ 330269 w 4069058"/>
                <a:gd name="connsiteY7" fmla="*/ 2297252 h 3547008"/>
                <a:gd name="connsiteX8" fmla="*/ 13299 w 4069058"/>
                <a:gd name="connsiteY8" fmla="*/ 1599966 h 3547008"/>
                <a:gd name="connsiteX9" fmla="*/ 217457 w 4069058"/>
                <a:gd name="connsiteY9" fmla="*/ 178659 h 354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9058" h="3547008">
                  <a:moveTo>
                    <a:pt x="305212" y="0"/>
                  </a:moveTo>
                  <a:lnTo>
                    <a:pt x="4069058" y="0"/>
                  </a:lnTo>
                  <a:lnTo>
                    <a:pt x="4069058" y="2865785"/>
                  </a:lnTo>
                  <a:lnTo>
                    <a:pt x="3996814" y="2947457"/>
                  </a:lnTo>
                  <a:cubicBezTo>
                    <a:pt x="3654887" y="3311545"/>
                    <a:pt x="3252443" y="3496175"/>
                    <a:pt x="2732780" y="3541640"/>
                  </a:cubicBezTo>
                  <a:cubicBezTo>
                    <a:pt x="2236701" y="3585041"/>
                    <a:pt x="1850359" y="3361306"/>
                    <a:pt x="1317550" y="3015110"/>
                  </a:cubicBezTo>
                  <a:cubicBezTo>
                    <a:pt x="1258026" y="2976425"/>
                    <a:pt x="1198546" y="2938265"/>
                    <a:pt x="1140977" y="2901419"/>
                  </a:cubicBezTo>
                  <a:cubicBezTo>
                    <a:pt x="828927" y="2701433"/>
                    <a:pt x="534230" y="2512513"/>
                    <a:pt x="330269" y="2297252"/>
                  </a:cubicBezTo>
                  <a:cubicBezTo>
                    <a:pt x="135278" y="2091465"/>
                    <a:pt x="37487" y="1876435"/>
                    <a:pt x="13299" y="1599966"/>
                  </a:cubicBezTo>
                  <a:cubicBezTo>
                    <a:pt x="-32170" y="1080250"/>
                    <a:pt x="39709" y="589889"/>
                    <a:pt x="217457" y="178659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D6948CC-6D51-4092-887C-B0664DC102C7}"/>
                </a:ext>
              </a:extLst>
            </p:cNvPr>
            <p:cNvSpPr/>
            <p:nvPr/>
          </p:nvSpPr>
          <p:spPr>
            <a:xfrm flipH="1">
              <a:off x="8319994" y="0"/>
              <a:ext cx="3872006" cy="3321595"/>
            </a:xfrm>
            <a:custGeom>
              <a:avLst/>
              <a:gdLst>
                <a:gd name="connsiteX0" fmla="*/ 3466434 w 3872006"/>
                <a:gd name="connsiteY0" fmla="*/ 0 h 3321595"/>
                <a:gd name="connsiteX1" fmla="*/ 65800 w 3872006"/>
                <a:gd name="connsiteY1" fmla="*/ 0 h 3321595"/>
                <a:gd name="connsiteX2" fmla="*/ 0 w 3872006"/>
                <a:gd name="connsiteY2" fmla="*/ 59511 h 3321595"/>
                <a:gd name="connsiteX3" fmla="*/ 0 w 3872006"/>
                <a:gd name="connsiteY3" fmla="*/ 2518435 h 3321595"/>
                <a:gd name="connsiteX4" fmla="*/ 80122 w 3872006"/>
                <a:gd name="connsiteY4" fmla="*/ 2618704 h 3321595"/>
                <a:gd name="connsiteX5" fmla="*/ 1549501 w 3872006"/>
                <a:gd name="connsiteY5" fmla="*/ 3321595 h 3321595"/>
                <a:gd name="connsiteX6" fmla="*/ 2796711 w 3872006"/>
                <a:gd name="connsiteY6" fmla="*/ 2749441 h 3321595"/>
                <a:gd name="connsiteX7" fmla="*/ 2948494 w 3872006"/>
                <a:gd name="connsiteY7" fmla="*/ 2635829 h 3321595"/>
                <a:gd name="connsiteX8" fmla="*/ 3638840 w 3872006"/>
                <a:gd name="connsiteY8" fmla="*/ 2041901 h 3321595"/>
                <a:gd name="connsiteX9" fmla="*/ 3872006 w 3872006"/>
                <a:gd name="connsiteY9" fmla="*/ 1404055 h 3321595"/>
                <a:gd name="connsiteX10" fmla="*/ 3467973 w 3872006"/>
                <a:gd name="connsiteY10" fmla="*/ 1974 h 332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72006" h="3321595">
                  <a:moveTo>
                    <a:pt x="3466434" y="0"/>
                  </a:moveTo>
                  <a:lnTo>
                    <a:pt x="65800" y="0"/>
                  </a:lnTo>
                  <a:lnTo>
                    <a:pt x="0" y="59511"/>
                  </a:lnTo>
                  <a:lnTo>
                    <a:pt x="0" y="2518435"/>
                  </a:lnTo>
                  <a:lnTo>
                    <a:pt x="80122" y="2618704"/>
                  </a:lnTo>
                  <a:cubicBezTo>
                    <a:pt x="490323" y="3108658"/>
                    <a:pt x="942414" y="3321595"/>
                    <a:pt x="1549501" y="3321595"/>
                  </a:cubicBezTo>
                  <a:cubicBezTo>
                    <a:pt x="2004852" y="3321595"/>
                    <a:pt x="2338950" y="3095023"/>
                    <a:pt x="2796711" y="2749441"/>
                  </a:cubicBezTo>
                  <a:cubicBezTo>
                    <a:pt x="2847850" y="2710827"/>
                    <a:pt x="2898991" y="2672676"/>
                    <a:pt x="2948494" y="2635829"/>
                  </a:cubicBezTo>
                  <a:cubicBezTo>
                    <a:pt x="3216812" y="2435869"/>
                    <a:pt x="3470203" y="2246981"/>
                    <a:pt x="3638840" y="2041901"/>
                  </a:cubicBezTo>
                  <a:cubicBezTo>
                    <a:pt x="3800062" y="1845849"/>
                    <a:pt x="3872006" y="1649145"/>
                    <a:pt x="3872006" y="1404055"/>
                  </a:cubicBezTo>
                  <a:cubicBezTo>
                    <a:pt x="3872006" y="866538"/>
                    <a:pt x="3729694" y="376466"/>
                    <a:pt x="3467973" y="1974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5F9FD94-99CC-42AD-8E66-CF99E8FD5A94}"/>
                </a:ext>
              </a:extLst>
            </p:cNvPr>
            <p:cNvSpPr/>
            <p:nvPr/>
          </p:nvSpPr>
          <p:spPr>
            <a:xfrm flipH="1">
              <a:off x="8729240" y="9274"/>
              <a:ext cx="3462454" cy="3010961"/>
            </a:xfrm>
            <a:custGeom>
              <a:avLst/>
              <a:gdLst>
                <a:gd name="connsiteX0" fmla="*/ 2953507 w 3462454"/>
                <a:gd name="connsiteY0" fmla="*/ 0 h 3010961"/>
                <a:gd name="connsiteX1" fmla="*/ 477652 w 3462454"/>
                <a:gd name="connsiteY1" fmla="*/ 0 h 3010961"/>
                <a:gd name="connsiteX2" fmla="*/ 327396 w 3462454"/>
                <a:gd name="connsiteY2" fmla="*/ 113681 h 3010961"/>
                <a:gd name="connsiteX3" fmla="*/ 46554 w 3462454"/>
                <a:gd name="connsiteY3" fmla="*/ 391785 h 3010961"/>
                <a:gd name="connsiteX4" fmla="*/ 0 w 3462454"/>
                <a:gd name="connsiteY4" fmla="*/ 453516 h 3010961"/>
                <a:gd name="connsiteX5" fmla="*/ 0 w 3462454"/>
                <a:gd name="connsiteY5" fmla="*/ 2083461 h 3010961"/>
                <a:gd name="connsiteX6" fmla="*/ 26382 w 3462454"/>
                <a:gd name="connsiteY6" fmla="*/ 2118637 h 3010961"/>
                <a:gd name="connsiteX7" fmla="*/ 101620 w 3462454"/>
                <a:gd name="connsiteY7" fmla="*/ 2222744 h 3010961"/>
                <a:gd name="connsiteX8" fmla="*/ 1494064 w 3462454"/>
                <a:gd name="connsiteY8" fmla="*/ 3010961 h 3010961"/>
                <a:gd name="connsiteX9" fmla="*/ 2551110 w 3462454"/>
                <a:gd name="connsiteY9" fmla="*/ 2526044 h 3010961"/>
                <a:gd name="connsiteX10" fmla="*/ 2679751 w 3462454"/>
                <a:gd name="connsiteY10" fmla="*/ 2429754 h 3010961"/>
                <a:gd name="connsiteX11" fmla="*/ 3264840 w 3462454"/>
                <a:gd name="connsiteY11" fmla="*/ 1926383 h 3010961"/>
                <a:gd name="connsiteX12" fmla="*/ 3462454 w 3462454"/>
                <a:gd name="connsiteY12" fmla="*/ 1385790 h 3010961"/>
                <a:gd name="connsiteX13" fmla="*/ 3018820 w 3462454"/>
                <a:gd name="connsiteY13" fmla="*/ 67626 h 3010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62454" h="3010961">
                  <a:moveTo>
                    <a:pt x="2953507" y="0"/>
                  </a:moveTo>
                  <a:lnTo>
                    <a:pt x="477652" y="0"/>
                  </a:lnTo>
                  <a:lnTo>
                    <a:pt x="327396" y="113681"/>
                  </a:lnTo>
                  <a:cubicBezTo>
                    <a:pt x="222344" y="200626"/>
                    <a:pt x="128536" y="293564"/>
                    <a:pt x="46554" y="391785"/>
                  </a:cubicBezTo>
                  <a:lnTo>
                    <a:pt x="0" y="453516"/>
                  </a:lnTo>
                  <a:lnTo>
                    <a:pt x="0" y="2083461"/>
                  </a:lnTo>
                  <a:lnTo>
                    <a:pt x="26382" y="2118637"/>
                  </a:lnTo>
                  <a:cubicBezTo>
                    <a:pt x="51135" y="2152065"/>
                    <a:pt x="76235" y="2186586"/>
                    <a:pt x="101620" y="2222744"/>
                  </a:cubicBezTo>
                  <a:cubicBezTo>
                    <a:pt x="489585" y="2775245"/>
                    <a:pt x="906035" y="3010961"/>
                    <a:pt x="1494064" y="3010961"/>
                  </a:cubicBezTo>
                  <a:cubicBezTo>
                    <a:pt x="1879987" y="3010961"/>
                    <a:pt x="2163144" y="2818935"/>
                    <a:pt x="2551110" y="2526044"/>
                  </a:cubicBezTo>
                  <a:cubicBezTo>
                    <a:pt x="2594452" y="2493317"/>
                    <a:pt x="2637795" y="2460984"/>
                    <a:pt x="2679751" y="2429754"/>
                  </a:cubicBezTo>
                  <a:cubicBezTo>
                    <a:pt x="2907158" y="2260282"/>
                    <a:pt x="3121914" y="2100194"/>
                    <a:pt x="3264840" y="1926383"/>
                  </a:cubicBezTo>
                  <a:cubicBezTo>
                    <a:pt x="3401480" y="1760224"/>
                    <a:pt x="3462454" y="1593511"/>
                    <a:pt x="3462454" y="1385790"/>
                  </a:cubicBezTo>
                  <a:cubicBezTo>
                    <a:pt x="3462454" y="865148"/>
                    <a:pt x="3304918" y="397028"/>
                    <a:pt x="3018820" y="67626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47D3E70-A759-410D-B5DB-855218E138C3}"/>
                </a:ext>
              </a:extLst>
            </p:cNvPr>
            <p:cNvSpPr/>
            <p:nvPr/>
          </p:nvSpPr>
          <p:spPr>
            <a:xfrm flipH="1">
              <a:off x="8243247" y="9274"/>
              <a:ext cx="3948447" cy="3411460"/>
            </a:xfrm>
            <a:custGeom>
              <a:avLst/>
              <a:gdLst>
                <a:gd name="connsiteX0" fmla="*/ 3564894 w 3904481"/>
                <a:gd name="connsiteY0" fmla="*/ 0 h 3411460"/>
                <a:gd name="connsiteX1" fmla="*/ 0 w 3904481"/>
                <a:gd name="connsiteY1" fmla="*/ 0 h 3411460"/>
                <a:gd name="connsiteX2" fmla="*/ 0 w 3904481"/>
                <a:gd name="connsiteY2" fmla="*/ 2659993 h 3411460"/>
                <a:gd name="connsiteX3" fmla="*/ 1876 w 3904481"/>
                <a:gd name="connsiteY3" fmla="*/ 2662425 h 3411460"/>
                <a:gd name="connsiteX4" fmla="*/ 1514161 w 3904481"/>
                <a:gd name="connsiteY4" fmla="*/ 3411460 h 3411460"/>
                <a:gd name="connsiteX5" fmla="*/ 2797788 w 3904481"/>
                <a:gd name="connsiteY5" fmla="*/ 2801744 h 3411460"/>
                <a:gd name="connsiteX6" fmla="*/ 2954004 w 3904481"/>
                <a:gd name="connsiteY6" fmla="*/ 2680673 h 3411460"/>
                <a:gd name="connsiteX7" fmla="*/ 3664508 w 3904481"/>
                <a:gd name="connsiteY7" fmla="*/ 2047754 h 3411460"/>
                <a:gd name="connsiteX8" fmla="*/ 3904481 w 3904481"/>
                <a:gd name="connsiteY8" fmla="*/ 1368033 h 3411460"/>
                <a:gd name="connsiteX9" fmla="*/ 3596499 w 3904481"/>
                <a:gd name="connsiteY9" fmla="*/ 52268 h 341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4481" h="3411460">
                  <a:moveTo>
                    <a:pt x="3564894" y="0"/>
                  </a:moveTo>
                  <a:lnTo>
                    <a:pt x="0" y="0"/>
                  </a:lnTo>
                  <a:lnTo>
                    <a:pt x="0" y="2659993"/>
                  </a:lnTo>
                  <a:lnTo>
                    <a:pt x="1876" y="2662425"/>
                  </a:lnTo>
                  <a:cubicBezTo>
                    <a:pt x="424055" y="3184544"/>
                    <a:pt x="889346" y="3411460"/>
                    <a:pt x="1514161" y="3411460"/>
                  </a:cubicBezTo>
                  <a:cubicBezTo>
                    <a:pt x="1982808" y="3411460"/>
                    <a:pt x="2326661" y="3170014"/>
                    <a:pt x="2797788" y="2801744"/>
                  </a:cubicBezTo>
                  <a:cubicBezTo>
                    <a:pt x="2850420" y="2760595"/>
                    <a:pt x="2903054" y="2719940"/>
                    <a:pt x="2954004" y="2680673"/>
                  </a:cubicBezTo>
                  <a:cubicBezTo>
                    <a:pt x="3230156" y="2467586"/>
                    <a:pt x="3490946" y="2266297"/>
                    <a:pt x="3664508" y="2047754"/>
                  </a:cubicBezTo>
                  <a:cubicBezTo>
                    <a:pt x="3830437" y="1838832"/>
                    <a:pt x="3904481" y="1629214"/>
                    <a:pt x="3904481" y="1368033"/>
                  </a:cubicBezTo>
                  <a:cubicBezTo>
                    <a:pt x="3904481" y="877057"/>
                    <a:pt x="3796872" y="423228"/>
                    <a:pt x="3596499" y="52268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0302A25-2D4F-4AD5-B0E9-C12184C3599E}"/>
              </a:ext>
            </a:extLst>
          </p:cNvPr>
          <p:cNvGrpSpPr/>
          <p:nvPr/>
        </p:nvGrpSpPr>
        <p:grpSpPr>
          <a:xfrm>
            <a:off x="-1" y="1355238"/>
            <a:ext cx="4381339" cy="5510713"/>
            <a:chOff x="0" y="1347287"/>
            <a:chExt cx="4259808" cy="5510713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227AF03-773A-4B1E-8FED-67198038E60D}"/>
                </a:ext>
              </a:extLst>
            </p:cNvPr>
            <p:cNvSpPr/>
            <p:nvPr/>
          </p:nvSpPr>
          <p:spPr>
            <a:xfrm>
              <a:off x="0" y="1676545"/>
              <a:ext cx="4174269" cy="5181455"/>
            </a:xfrm>
            <a:custGeom>
              <a:avLst/>
              <a:gdLst>
                <a:gd name="connsiteX0" fmla="*/ 1155130 w 4174269"/>
                <a:gd name="connsiteY0" fmla="*/ 990 h 5181455"/>
                <a:gd name="connsiteX1" fmla="*/ 2396955 w 4174269"/>
                <a:gd name="connsiteY1" fmla="*/ 367328 h 5181455"/>
                <a:gd name="connsiteX2" fmla="*/ 3827960 w 4174269"/>
                <a:gd name="connsiteY2" fmla="*/ 4749328 h 5181455"/>
                <a:gd name="connsiteX3" fmla="*/ 3561502 w 4174269"/>
                <a:gd name="connsiteY3" fmla="*/ 5090948 h 5181455"/>
                <a:gd name="connsiteX4" fmla="*/ 3452726 w 4174269"/>
                <a:gd name="connsiteY4" fmla="*/ 5181455 h 5181455"/>
                <a:gd name="connsiteX5" fmla="*/ 0 w 4174269"/>
                <a:gd name="connsiteY5" fmla="*/ 5181455 h 5181455"/>
                <a:gd name="connsiteX6" fmla="*/ 0 w 4174269"/>
                <a:gd name="connsiteY6" fmla="*/ 251605 h 5181455"/>
                <a:gd name="connsiteX7" fmla="*/ 157396 w 4174269"/>
                <a:gd name="connsiteY7" fmla="*/ 182600 h 5181455"/>
                <a:gd name="connsiteX8" fmla="*/ 1155130 w 4174269"/>
                <a:gd name="connsiteY8" fmla="*/ 990 h 518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74269" h="5181455">
                  <a:moveTo>
                    <a:pt x="1155130" y="990"/>
                  </a:moveTo>
                  <a:cubicBezTo>
                    <a:pt x="1564667" y="12730"/>
                    <a:pt x="1984593" y="129250"/>
                    <a:pt x="2396955" y="367328"/>
                  </a:cubicBezTo>
                  <a:cubicBezTo>
                    <a:pt x="3871760" y="1218807"/>
                    <a:pt x="4678347" y="3276416"/>
                    <a:pt x="3827960" y="4749328"/>
                  </a:cubicBezTo>
                  <a:cubicBezTo>
                    <a:pt x="3748235" y="4887417"/>
                    <a:pt x="3658928" y="4998272"/>
                    <a:pt x="3561502" y="5090948"/>
                  </a:cubicBezTo>
                  <a:lnTo>
                    <a:pt x="3452726" y="5181455"/>
                  </a:lnTo>
                  <a:lnTo>
                    <a:pt x="0" y="5181455"/>
                  </a:lnTo>
                  <a:lnTo>
                    <a:pt x="0" y="251605"/>
                  </a:lnTo>
                  <a:lnTo>
                    <a:pt x="157396" y="182600"/>
                  </a:lnTo>
                  <a:cubicBezTo>
                    <a:pt x="475610" y="54980"/>
                    <a:pt x="811718" y="-8854"/>
                    <a:pt x="1155130" y="99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6FE8FAD-8A4A-49E1-AFAF-A074482295A9}"/>
                </a:ext>
              </a:extLst>
            </p:cNvPr>
            <p:cNvSpPr/>
            <p:nvPr/>
          </p:nvSpPr>
          <p:spPr>
            <a:xfrm>
              <a:off x="0" y="1347287"/>
              <a:ext cx="4259808" cy="5510713"/>
            </a:xfrm>
            <a:custGeom>
              <a:avLst/>
              <a:gdLst>
                <a:gd name="connsiteX0" fmla="*/ 948905 w 4259808"/>
                <a:gd name="connsiteY0" fmla="*/ 1556 h 5510713"/>
                <a:gd name="connsiteX1" fmla="*/ 2304106 w 4259808"/>
                <a:gd name="connsiteY1" fmla="*/ 405867 h 5510713"/>
                <a:gd name="connsiteX2" fmla="*/ 3890982 w 4259808"/>
                <a:gd name="connsiteY2" fmla="*/ 5156588 h 5510713"/>
                <a:gd name="connsiteX3" fmla="*/ 3680329 w 4259808"/>
                <a:gd name="connsiteY3" fmla="*/ 5445948 h 5510713"/>
                <a:gd name="connsiteX4" fmla="*/ 3616504 w 4259808"/>
                <a:gd name="connsiteY4" fmla="*/ 5510713 h 5510713"/>
                <a:gd name="connsiteX5" fmla="*/ 0 w 4259808"/>
                <a:gd name="connsiteY5" fmla="*/ 5510713 h 5510713"/>
                <a:gd name="connsiteX6" fmla="*/ 0 w 4259808"/>
                <a:gd name="connsiteY6" fmla="*/ 144797 h 5510713"/>
                <a:gd name="connsiteX7" fmla="*/ 164164 w 4259808"/>
                <a:gd name="connsiteY7" fmla="*/ 92266 h 5510713"/>
                <a:gd name="connsiteX8" fmla="*/ 948905 w 4259808"/>
                <a:gd name="connsiteY8" fmla="*/ 1556 h 5510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59808" h="5510713">
                  <a:moveTo>
                    <a:pt x="948905" y="1556"/>
                  </a:moveTo>
                  <a:cubicBezTo>
                    <a:pt x="1395136" y="16867"/>
                    <a:pt x="1853354" y="145625"/>
                    <a:pt x="2304106" y="405867"/>
                  </a:cubicBezTo>
                  <a:cubicBezTo>
                    <a:pt x="3916211" y="1336616"/>
                    <a:pt x="4808028" y="3568218"/>
                    <a:pt x="3890982" y="5156588"/>
                  </a:cubicBezTo>
                  <a:cubicBezTo>
                    <a:pt x="3826502" y="5268272"/>
                    <a:pt x="3756052" y="5363347"/>
                    <a:pt x="3680329" y="5445948"/>
                  </a:cubicBezTo>
                  <a:lnTo>
                    <a:pt x="3616504" y="5510713"/>
                  </a:lnTo>
                  <a:lnTo>
                    <a:pt x="0" y="5510713"/>
                  </a:lnTo>
                  <a:lnTo>
                    <a:pt x="0" y="144797"/>
                  </a:lnTo>
                  <a:lnTo>
                    <a:pt x="164164" y="92266"/>
                  </a:lnTo>
                  <a:cubicBezTo>
                    <a:pt x="418657" y="23914"/>
                    <a:pt x="681631" y="-7614"/>
                    <a:pt x="948905" y="1556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A7C4DFB-FDFD-4F28-8B00-287EB75C79EB}"/>
                </a:ext>
              </a:extLst>
            </p:cNvPr>
            <p:cNvSpPr/>
            <p:nvPr/>
          </p:nvSpPr>
          <p:spPr>
            <a:xfrm>
              <a:off x="0" y="1592806"/>
              <a:ext cx="4029221" cy="5265194"/>
            </a:xfrm>
            <a:custGeom>
              <a:avLst/>
              <a:gdLst>
                <a:gd name="connsiteX0" fmla="*/ 812878 w 4029221"/>
                <a:gd name="connsiteY0" fmla="*/ 840 h 5265194"/>
                <a:gd name="connsiteX1" fmla="*/ 960980 w 4029221"/>
                <a:gd name="connsiteY1" fmla="*/ 1442 h 5265194"/>
                <a:gd name="connsiteX2" fmla="*/ 2216856 w 4029221"/>
                <a:gd name="connsiteY2" fmla="*/ 376120 h 5265194"/>
                <a:gd name="connsiteX3" fmla="*/ 3687427 w 4029221"/>
                <a:gd name="connsiteY3" fmla="*/ 4778650 h 5265194"/>
                <a:gd name="connsiteX4" fmla="*/ 3267677 w 4029221"/>
                <a:gd name="connsiteY4" fmla="*/ 5245601 h 5265194"/>
                <a:gd name="connsiteX5" fmla="*/ 3237167 w 4029221"/>
                <a:gd name="connsiteY5" fmla="*/ 5265194 h 5265194"/>
                <a:gd name="connsiteX6" fmla="*/ 0 w 4029221"/>
                <a:gd name="connsiteY6" fmla="*/ 5265194 h 5265194"/>
                <a:gd name="connsiteX7" fmla="*/ 0 w 4029221"/>
                <a:gd name="connsiteY7" fmla="*/ 162790 h 5265194"/>
                <a:gd name="connsiteX8" fmla="*/ 58408 w 4029221"/>
                <a:gd name="connsiteY8" fmla="*/ 139352 h 5265194"/>
                <a:gd name="connsiteX9" fmla="*/ 812878 w 4029221"/>
                <a:gd name="connsiteY9" fmla="*/ 840 h 5265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29221" h="5265194">
                  <a:moveTo>
                    <a:pt x="812878" y="840"/>
                  </a:moveTo>
                  <a:cubicBezTo>
                    <a:pt x="862065" y="-449"/>
                    <a:pt x="911443" y="-258"/>
                    <a:pt x="960980" y="1442"/>
                  </a:cubicBezTo>
                  <a:cubicBezTo>
                    <a:pt x="1374507" y="15631"/>
                    <a:pt x="1799140" y="134952"/>
                    <a:pt x="2216856" y="376120"/>
                  </a:cubicBezTo>
                  <a:cubicBezTo>
                    <a:pt x="3710806" y="1238652"/>
                    <a:pt x="4537261" y="3306696"/>
                    <a:pt x="3687427" y="4778650"/>
                  </a:cubicBezTo>
                  <a:cubicBezTo>
                    <a:pt x="3567917" y="4985647"/>
                    <a:pt x="3426282" y="5131074"/>
                    <a:pt x="3267677" y="5245601"/>
                  </a:cubicBezTo>
                  <a:lnTo>
                    <a:pt x="3237167" y="5265194"/>
                  </a:lnTo>
                  <a:lnTo>
                    <a:pt x="0" y="5265194"/>
                  </a:lnTo>
                  <a:lnTo>
                    <a:pt x="0" y="162790"/>
                  </a:lnTo>
                  <a:lnTo>
                    <a:pt x="58408" y="139352"/>
                  </a:lnTo>
                  <a:cubicBezTo>
                    <a:pt x="301661" y="55163"/>
                    <a:pt x="554646" y="7607"/>
                    <a:pt x="812878" y="840"/>
                  </a:cubicBezTo>
                  <a:close/>
                </a:path>
              </a:pathLst>
            </a:custGeom>
            <a:noFill/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6E867DF-0B62-429A-A554-CBE585048439}"/>
                </a:ext>
              </a:extLst>
            </p:cNvPr>
            <p:cNvSpPr/>
            <p:nvPr/>
          </p:nvSpPr>
          <p:spPr>
            <a:xfrm>
              <a:off x="0" y="2147333"/>
              <a:ext cx="3702048" cy="4710667"/>
            </a:xfrm>
            <a:custGeom>
              <a:avLst/>
              <a:gdLst>
                <a:gd name="connsiteX0" fmla="*/ 1057511 w 3702048"/>
                <a:gd name="connsiteY0" fmla="*/ 1243 h 4710667"/>
                <a:gd name="connsiteX1" fmla="*/ 2139959 w 3702048"/>
                <a:gd name="connsiteY1" fmla="*/ 324180 h 4710667"/>
                <a:gd name="connsiteX2" fmla="*/ 3407455 w 3702048"/>
                <a:gd name="connsiteY2" fmla="*/ 4118750 h 4710667"/>
                <a:gd name="connsiteX3" fmla="*/ 2754080 w 3702048"/>
                <a:gd name="connsiteY3" fmla="*/ 4690965 h 4710667"/>
                <a:gd name="connsiteX4" fmla="*/ 2711405 w 3702048"/>
                <a:gd name="connsiteY4" fmla="*/ 4710667 h 4710667"/>
                <a:gd name="connsiteX5" fmla="*/ 0 w 3702048"/>
                <a:gd name="connsiteY5" fmla="*/ 4710667 h 4710667"/>
                <a:gd name="connsiteX6" fmla="*/ 0 w 3702048"/>
                <a:gd name="connsiteY6" fmla="*/ 239601 h 4710667"/>
                <a:gd name="connsiteX7" fmla="*/ 72857 w 3702048"/>
                <a:gd name="connsiteY7" fmla="*/ 203063 h 4710667"/>
                <a:gd name="connsiteX8" fmla="*/ 1057511 w 3702048"/>
                <a:gd name="connsiteY8" fmla="*/ 1243 h 4710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02048" h="4710667">
                  <a:moveTo>
                    <a:pt x="1057511" y="1243"/>
                  </a:moveTo>
                  <a:cubicBezTo>
                    <a:pt x="1413932" y="13473"/>
                    <a:pt x="1779927" y="116316"/>
                    <a:pt x="2139959" y="324180"/>
                  </a:cubicBezTo>
                  <a:cubicBezTo>
                    <a:pt x="3427605" y="1067603"/>
                    <a:pt x="4139931" y="2850064"/>
                    <a:pt x="3407455" y="4118750"/>
                  </a:cubicBezTo>
                  <a:cubicBezTo>
                    <a:pt x="3235777" y="4416105"/>
                    <a:pt x="3011128" y="4566048"/>
                    <a:pt x="2754080" y="4690965"/>
                  </a:cubicBezTo>
                  <a:lnTo>
                    <a:pt x="2711405" y="4710667"/>
                  </a:lnTo>
                  <a:lnTo>
                    <a:pt x="0" y="4710667"/>
                  </a:lnTo>
                  <a:lnTo>
                    <a:pt x="0" y="239601"/>
                  </a:lnTo>
                  <a:lnTo>
                    <a:pt x="72857" y="203063"/>
                  </a:lnTo>
                  <a:cubicBezTo>
                    <a:pt x="383165" y="61024"/>
                    <a:pt x="715942" y="-10476"/>
                    <a:pt x="1057511" y="1243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4296" y="3420734"/>
            <a:ext cx="6665976" cy="2129674"/>
          </a:xfrm>
        </p:spPr>
        <p:txBody>
          <a:bodyPr anchor="b">
            <a:noAutofit/>
          </a:bodyPr>
          <a:lstStyle>
            <a:lvl1pPr algn="l">
              <a:lnSpc>
                <a:spcPct val="110000"/>
              </a:lnSpc>
              <a:defRPr sz="480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E197B67B-BA44-4D2A-B31D-35A89323C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6" y="6170490"/>
            <a:ext cx="5713314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1D718595-24D3-4517-A62E-C1F493407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‹Nr.›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4295" y="5550408"/>
            <a:ext cx="6665975" cy="512064"/>
          </a:xfr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C6217BB-A228-414D-92D9-E1D1EFEB8B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" y="6170491"/>
            <a:ext cx="2840083" cy="457200"/>
          </a:xfrm>
        </p:spPr>
        <p:txBody>
          <a:bodyPr/>
          <a:lstStyle>
            <a:lvl1pPr algn="l">
              <a:defRPr/>
            </a:lvl1pPr>
          </a:lstStyle>
          <a:p>
            <a:fld id="{E72EB70D-CD01-44DA-83B3-8FEB3383D307}" type="datetime1">
              <a:rPr lang="en-US" smtClean="0"/>
              <a:t>11/24/2022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6151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024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3029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C1D6427-F07F-4D50-B151-455100AF7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8CFD-9357-46BE-A189-D637A67C8730}" type="datetime1">
              <a:rPr lang="en-US" smtClean="0"/>
              <a:t>11/24/2022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79EFBB2-C5E0-4D57-AB1D-3AA907ECF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AE6B7E1-F60B-4D08-9052-423D6FBF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994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1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24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30290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30290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771BF97-4D2A-43A4-8CDC-2250017E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42EE-B331-4632-BD10-A82FED6B6FC0}" type="datetime1">
              <a:rPr lang="en-US" smtClean="0"/>
              <a:t>11/24/2022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020661A-DA07-4679-9226-945B5DD24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EFCE38B-E087-4988-BC3A-FE3B55E7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‹Nr.›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3BC439C-E995-4E1F-8DE9-75C32785E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63010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F30096C-3491-4EF2-ABB2-D57F3F4B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A835-D13F-49F4-8F11-5D576AC65FAD}" type="datetime1">
              <a:rPr lang="en-US" smtClean="0"/>
              <a:t>11/24/2022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9DA3A85-7147-4F32-944A-B079AF514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EDDF50D-95C0-4DA2-BBC6-41774FAC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4805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BEFCA-6D6F-4F26-823F-C86CA694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1799-ACB5-4CB2-86A2-5C574F1C8706}" type="datetime1">
              <a:rPr lang="en-US" smtClean="0"/>
              <a:t>11/24/2022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EE2C9-E87D-4495-9EDA-6BC0EDC2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557A9-903F-4B36-8B06-D9EADF23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6731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640080"/>
            <a:ext cx="3227715" cy="2551751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160" y="640080"/>
            <a:ext cx="6949440" cy="545591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B904BE8-2080-4FFA-9239-A8929E28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ED5DD0D6-7A82-473E-879B-C6ECD6CCCFEC}" type="datetime1">
              <a:rPr lang="en-US" smtClean="0"/>
              <a:t>11/24/2022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D5580C6-5CD7-4CDD-977D-0533C84F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94944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18D0320-9B66-443F-8E28-8BCF07E0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9830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1C2A9DB-B176-4069-8734-5B4ED352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D4605E03-BC17-41A7-854C-DFAB672737DC}" type="datetime1">
              <a:rPr lang="en-US" smtClean="0"/>
              <a:t>11/24/2022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30F9A2F-C2C4-4E1C-B4B3-07ED84F2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464410" cy="45720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9BFA0A0-2117-4A10-9DAA-080C2155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628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2312276"/>
            <a:ext cx="8770571" cy="3651504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r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C4408324-A84C-4A45-93B6-78D079CCE772}" type="datetime1">
              <a:rPr lang="en-US" smtClean="0"/>
              <a:t>11/24/2022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‹Nr.›</a:t>
            </a:fld>
            <a:endParaRPr lang="en-US" dirty="0"/>
          </a:p>
        </p:txBody>
      </p:sp>
      <p:cxnSp>
        <p:nvCxnSpPr>
          <p:cNvPr id="9" name="Straight Connector 8" title="Rule Line">
            <a:extLst>
              <a:ext uri="{FF2B5EF4-FFF2-40B4-BE49-F238E27FC236}">
                <a16:creationId xmlns:a16="http://schemas.microsoft.com/office/drawing/2014/main" id="{430127AE-B29E-4FDF-99D2-A2F1E7003F74}"/>
              </a:ext>
            </a:extLst>
          </p:cNvPr>
          <p:cNvCxnSpPr/>
          <p:nvPr/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9132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16" r:id="rId6"/>
    <p:sldLayoutId id="2147483712" r:id="rId7"/>
    <p:sldLayoutId id="2147483713" r:id="rId8"/>
    <p:sldLayoutId id="2147483714" r:id="rId9"/>
    <p:sldLayoutId id="2147483715" r:id="rId10"/>
    <p:sldLayoutId id="2147483717" r:id="rId11"/>
  </p:sldLayoutIdLst>
  <p:hf sldNum="0" hdr="0" ftr="0" dt="0"/>
  <p:txStyles>
    <p:titleStyle>
      <a:lvl1pPr algn="l" defTabSz="914400" rtl="0" eaLnBrk="1" latinLnBrk="0" hangingPunct="1">
        <a:lnSpc>
          <a:spcPct val="130000"/>
        </a:lnSpc>
        <a:spcBef>
          <a:spcPct val="0"/>
        </a:spcBef>
        <a:buNone/>
        <a:defRPr sz="32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etail.de/de/de_de/nicht-knabbern-mit-popcorn-daemmen-32271" TargetMode="External"/><Relationship Id="rId2" Type="http://schemas.openxmlformats.org/officeDocument/2006/relationships/hyperlink" Target="https://www.cleanpng.com/png-lightweight-computer-icons-symbol-2389137/download-png.html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4E5F18F-9D70-4BE5-8A38-603463EE84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7626" y="0"/>
            <a:ext cx="10678291" cy="6858000"/>
            <a:chOff x="547626" y="0"/>
            <a:chExt cx="10678291" cy="6858000"/>
          </a:xfrm>
        </p:grpSpPr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391F8D69-709A-4575-A393-B4C26481A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966083" y="0"/>
              <a:ext cx="9841377" cy="6858000"/>
            </a:xfrm>
            <a:custGeom>
              <a:avLst/>
              <a:gdLst>
                <a:gd name="connsiteX0" fmla="*/ 8218354 w 9841377"/>
                <a:gd name="connsiteY0" fmla="*/ 0 h 6858000"/>
                <a:gd name="connsiteX1" fmla="*/ 5551962 w 9841377"/>
                <a:gd name="connsiteY1" fmla="*/ 0 h 6858000"/>
                <a:gd name="connsiteX2" fmla="*/ 5482342 w 9841377"/>
                <a:gd name="connsiteY2" fmla="*/ 0 h 6858000"/>
                <a:gd name="connsiteX3" fmla="*/ 4359035 w 9841377"/>
                <a:gd name="connsiteY3" fmla="*/ 0 h 6858000"/>
                <a:gd name="connsiteX4" fmla="*/ 4289415 w 9841377"/>
                <a:gd name="connsiteY4" fmla="*/ 0 h 6858000"/>
                <a:gd name="connsiteX5" fmla="*/ 1623023 w 9841377"/>
                <a:gd name="connsiteY5" fmla="*/ 0 h 6858000"/>
                <a:gd name="connsiteX6" fmla="*/ 1600899 w 9841377"/>
                <a:gd name="connsiteY6" fmla="*/ 14997 h 6858000"/>
                <a:gd name="connsiteX7" fmla="*/ 0 w 9841377"/>
                <a:gd name="connsiteY7" fmla="*/ 3621656 h 6858000"/>
                <a:gd name="connsiteX8" fmla="*/ 1874350 w 9841377"/>
                <a:gd name="connsiteY8" fmla="*/ 6374814 h 6858000"/>
                <a:gd name="connsiteX9" fmla="*/ 2390998 w 9841377"/>
                <a:gd name="connsiteY9" fmla="*/ 6780599 h 6858000"/>
                <a:gd name="connsiteX10" fmla="*/ 2502754 w 9841377"/>
                <a:gd name="connsiteY10" fmla="*/ 6858000 h 6858000"/>
                <a:gd name="connsiteX11" fmla="*/ 4289415 w 9841377"/>
                <a:gd name="connsiteY11" fmla="*/ 6858000 h 6858000"/>
                <a:gd name="connsiteX12" fmla="*/ 4359035 w 9841377"/>
                <a:gd name="connsiteY12" fmla="*/ 6858000 h 6858000"/>
                <a:gd name="connsiteX13" fmla="*/ 5482342 w 9841377"/>
                <a:gd name="connsiteY13" fmla="*/ 6858000 h 6858000"/>
                <a:gd name="connsiteX14" fmla="*/ 5551962 w 9841377"/>
                <a:gd name="connsiteY14" fmla="*/ 6858000 h 6858000"/>
                <a:gd name="connsiteX15" fmla="*/ 7338623 w 9841377"/>
                <a:gd name="connsiteY15" fmla="*/ 6858000 h 6858000"/>
                <a:gd name="connsiteX16" fmla="*/ 7450379 w 9841377"/>
                <a:gd name="connsiteY16" fmla="*/ 6780599 h 6858000"/>
                <a:gd name="connsiteX17" fmla="*/ 7967027 w 9841377"/>
                <a:gd name="connsiteY17" fmla="*/ 6374814 h 6858000"/>
                <a:gd name="connsiteX18" fmla="*/ 9841377 w 9841377"/>
                <a:gd name="connsiteY18" fmla="*/ 3621656 h 6858000"/>
                <a:gd name="connsiteX19" fmla="*/ 8240478 w 9841377"/>
                <a:gd name="connsiteY19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9841377" h="6858000">
                  <a:moveTo>
                    <a:pt x="8218354" y="0"/>
                  </a:moveTo>
                  <a:lnTo>
                    <a:pt x="5551962" y="0"/>
                  </a:lnTo>
                  <a:lnTo>
                    <a:pt x="5482342" y="0"/>
                  </a:lnTo>
                  <a:lnTo>
                    <a:pt x="4359035" y="0"/>
                  </a:lnTo>
                  <a:lnTo>
                    <a:pt x="4289415" y="0"/>
                  </a:lnTo>
                  <a:lnTo>
                    <a:pt x="1623023" y="0"/>
                  </a:lnTo>
                  <a:lnTo>
                    <a:pt x="1600899" y="14997"/>
                  </a:lnTo>
                  <a:cubicBezTo>
                    <a:pt x="573736" y="754641"/>
                    <a:pt x="0" y="2093192"/>
                    <a:pt x="0" y="3621656"/>
                  </a:cubicBezTo>
                  <a:cubicBezTo>
                    <a:pt x="0" y="4969131"/>
                    <a:pt x="928725" y="5602839"/>
                    <a:pt x="1874350" y="6374814"/>
                  </a:cubicBezTo>
                  <a:cubicBezTo>
                    <a:pt x="2046553" y="6515397"/>
                    <a:pt x="2217180" y="6653108"/>
                    <a:pt x="2390998" y="6780599"/>
                  </a:cubicBezTo>
                  <a:lnTo>
                    <a:pt x="2502754" y="6858000"/>
                  </a:lnTo>
                  <a:lnTo>
                    <a:pt x="4289415" y="6858000"/>
                  </a:lnTo>
                  <a:lnTo>
                    <a:pt x="4359035" y="6858000"/>
                  </a:lnTo>
                  <a:lnTo>
                    <a:pt x="5482342" y="6858000"/>
                  </a:lnTo>
                  <a:lnTo>
                    <a:pt x="5551962" y="6858000"/>
                  </a:lnTo>
                  <a:lnTo>
                    <a:pt x="7338623" y="6858000"/>
                  </a:lnTo>
                  <a:lnTo>
                    <a:pt x="7450379" y="6780599"/>
                  </a:lnTo>
                  <a:cubicBezTo>
                    <a:pt x="7624197" y="6653108"/>
                    <a:pt x="7794824" y="6515397"/>
                    <a:pt x="7967027" y="6374814"/>
                  </a:cubicBezTo>
                  <a:cubicBezTo>
                    <a:pt x="8912652" y="5602839"/>
                    <a:pt x="9841377" y="4969131"/>
                    <a:pt x="9841377" y="3621656"/>
                  </a:cubicBezTo>
                  <a:cubicBezTo>
                    <a:pt x="9841377" y="2093192"/>
                    <a:pt x="9267641" y="754641"/>
                    <a:pt x="8240478" y="14997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00981015-32A2-4B76-9F2E-0A8D6EC8EC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547626" y="0"/>
              <a:ext cx="2529723" cy="6858000"/>
            </a:xfrm>
            <a:custGeom>
              <a:avLst/>
              <a:gdLst>
                <a:gd name="connsiteX0" fmla="*/ 1258269 w 2529723"/>
                <a:gd name="connsiteY0" fmla="*/ 0 h 6858000"/>
                <a:gd name="connsiteX1" fmla="*/ 1275627 w 2529723"/>
                <a:gd name="connsiteY1" fmla="*/ 0 h 6858000"/>
                <a:gd name="connsiteX2" fmla="*/ 1302560 w 2529723"/>
                <a:gd name="connsiteY2" fmla="*/ 24338 h 6858000"/>
                <a:gd name="connsiteX3" fmla="*/ 2522825 w 2529723"/>
                <a:gd name="connsiteY3" fmla="*/ 3678515 h 6858000"/>
                <a:gd name="connsiteX4" fmla="*/ 557500 w 2529723"/>
                <a:gd name="connsiteY4" fmla="*/ 6451411 h 6858000"/>
                <a:gd name="connsiteX5" fmla="*/ 32482 w 2529723"/>
                <a:gd name="connsiteY5" fmla="*/ 6849373 h 6858000"/>
                <a:gd name="connsiteX6" fmla="*/ 19531 w 2529723"/>
                <a:gd name="connsiteY6" fmla="*/ 6858000 h 6858000"/>
                <a:gd name="connsiteX7" fmla="*/ 0 w 2529723"/>
                <a:gd name="connsiteY7" fmla="*/ 6858000 h 6858000"/>
                <a:gd name="connsiteX8" fmla="*/ 14202 w 2529723"/>
                <a:gd name="connsiteY8" fmla="*/ 6848540 h 6858000"/>
                <a:gd name="connsiteX9" fmla="*/ 539221 w 2529723"/>
                <a:gd name="connsiteY9" fmla="*/ 6450578 h 6858000"/>
                <a:gd name="connsiteX10" fmla="*/ 2504546 w 2529723"/>
                <a:gd name="connsiteY10" fmla="*/ 3677682 h 6858000"/>
                <a:gd name="connsiteX11" fmla="*/ 1284280 w 2529723"/>
                <a:gd name="connsiteY11" fmla="*/ 235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9723" h="685800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28" name="Freeform: Shape 35">
              <a:extLst>
                <a:ext uri="{FF2B5EF4-FFF2-40B4-BE49-F238E27FC236}">
                  <a16:creationId xmlns:a16="http://schemas.microsoft.com/office/drawing/2014/main" id="{D38532F4-8B67-47B7-B58A-5DD3E1BE52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760922" y="0"/>
              <a:ext cx="2536434" cy="6858000"/>
            </a:xfrm>
            <a:custGeom>
              <a:avLst/>
              <a:gdLst>
                <a:gd name="connsiteX0" fmla="*/ 879731 w 2536434"/>
                <a:gd name="connsiteY0" fmla="*/ 0 h 6858000"/>
                <a:gd name="connsiteX1" fmla="*/ 913411 w 2536434"/>
                <a:gd name="connsiteY1" fmla="*/ 0 h 6858000"/>
                <a:gd name="connsiteX2" fmla="*/ 935535 w 2536434"/>
                <a:gd name="connsiteY2" fmla="*/ 14997 h 6858000"/>
                <a:gd name="connsiteX3" fmla="*/ 2536434 w 2536434"/>
                <a:gd name="connsiteY3" fmla="*/ 3621656 h 6858000"/>
                <a:gd name="connsiteX4" fmla="*/ 662084 w 2536434"/>
                <a:gd name="connsiteY4" fmla="*/ 6374814 h 6858000"/>
                <a:gd name="connsiteX5" fmla="*/ 145436 w 2536434"/>
                <a:gd name="connsiteY5" fmla="*/ 6780599 h 6858000"/>
                <a:gd name="connsiteX6" fmla="*/ 33680 w 2536434"/>
                <a:gd name="connsiteY6" fmla="*/ 6858000 h 6858000"/>
                <a:gd name="connsiteX7" fmla="*/ 0 w 2536434"/>
                <a:gd name="connsiteY7" fmla="*/ 6858000 h 6858000"/>
                <a:gd name="connsiteX8" fmla="*/ 111756 w 2536434"/>
                <a:gd name="connsiteY8" fmla="*/ 6780599 h 6858000"/>
                <a:gd name="connsiteX9" fmla="*/ 628404 w 2536434"/>
                <a:gd name="connsiteY9" fmla="*/ 6374814 h 6858000"/>
                <a:gd name="connsiteX10" fmla="*/ 2502754 w 2536434"/>
                <a:gd name="connsiteY10" fmla="*/ 3621656 h 6858000"/>
                <a:gd name="connsiteX11" fmla="*/ 901855 w 2536434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6434" h="685800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BC87DA9F-8DB2-4D48-8716-A928FBB8A5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1267246" y="0"/>
              <a:ext cx="2261351" cy="6858000"/>
            </a:xfrm>
            <a:custGeom>
              <a:avLst/>
              <a:gdLst>
                <a:gd name="connsiteX0" fmla="*/ 879731 w 2521425"/>
                <a:gd name="connsiteY0" fmla="*/ 0 h 6858000"/>
                <a:gd name="connsiteX1" fmla="*/ 898402 w 2521425"/>
                <a:gd name="connsiteY1" fmla="*/ 0 h 6858000"/>
                <a:gd name="connsiteX2" fmla="*/ 920526 w 2521425"/>
                <a:gd name="connsiteY2" fmla="*/ 14997 h 6858000"/>
                <a:gd name="connsiteX3" fmla="*/ 2521425 w 2521425"/>
                <a:gd name="connsiteY3" fmla="*/ 3621656 h 6858000"/>
                <a:gd name="connsiteX4" fmla="*/ 647075 w 2521425"/>
                <a:gd name="connsiteY4" fmla="*/ 6374814 h 6858000"/>
                <a:gd name="connsiteX5" fmla="*/ 130427 w 2521425"/>
                <a:gd name="connsiteY5" fmla="*/ 6780599 h 6858000"/>
                <a:gd name="connsiteX6" fmla="*/ 18671 w 2521425"/>
                <a:gd name="connsiteY6" fmla="*/ 6858000 h 6858000"/>
                <a:gd name="connsiteX7" fmla="*/ 0 w 2521425"/>
                <a:gd name="connsiteY7" fmla="*/ 6858000 h 6858000"/>
                <a:gd name="connsiteX8" fmla="*/ 111756 w 2521425"/>
                <a:gd name="connsiteY8" fmla="*/ 6780599 h 6858000"/>
                <a:gd name="connsiteX9" fmla="*/ 628404 w 2521425"/>
                <a:gd name="connsiteY9" fmla="*/ 6374814 h 6858000"/>
                <a:gd name="connsiteX10" fmla="*/ 2502754 w 2521425"/>
                <a:gd name="connsiteY10" fmla="*/ 3621656 h 6858000"/>
                <a:gd name="connsiteX11" fmla="*/ 901855 w 2521425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1425" h="6858000">
                  <a:moveTo>
                    <a:pt x="879731" y="0"/>
                  </a:moveTo>
                  <a:lnTo>
                    <a:pt x="898402" y="0"/>
                  </a:lnTo>
                  <a:lnTo>
                    <a:pt x="920526" y="14997"/>
                  </a:lnTo>
                  <a:cubicBezTo>
                    <a:pt x="1947689" y="754641"/>
                    <a:pt x="2521425" y="2093192"/>
                    <a:pt x="2521425" y="3621656"/>
                  </a:cubicBezTo>
                  <a:cubicBezTo>
                    <a:pt x="2521425" y="4969131"/>
                    <a:pt x="1592700" y="5602839"/>
                    <a:pt x="647075" y="6374814"/>
                  </a:cubicBezTo>
                  <a:cubicBezTo>
                    <a:pt x="474872" y="6515397"/>
                    <a:pt x="304245" y="6653108"/>
                    <a:pt x="130427" y="6780599"/>
                  </a:cubicBezTo>
                  <a:lnTo>
                    <a:pt x="18671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195EA065-AC5D-431D-927E-87FF058848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96194" y="0"/>
              <a:ext cx="2529723" cy="6858000"/>
            </a:xfrm>
            <a:custGeom>
              <a:avLst/>
              <a:gdLst>
                <a:gd name="connsiteX0" fmla="*/ 1258269 w 2529723"/>
                <a:gd name="connsiteY0" fmla="*/ 0 h 6858000"/>
                <a:gd name="connsiteX1" fmla="*/ 1275627 w 2529723"/>
                <a:gd name="connsiteY1" fmla="*/ 0 h 6858000"/>
                <a:gd name="connsiteX2" fmla="*/ 1302560 w 2529723"/>
                <a:gd name="connsiteY2" fmla="*/ 24338 h 6858000"/>
                <a:gd name="connsiteX3" fmla="*/ 2522825 w 2529723"/>
                <a:gd name="connsiteY3" fmla="*/ 3678515 h 6858000"/>
                <a:gd name="connsiteX4" fmla="*/ 557500 w 2529723"/>
                <a:gd name="connsiteY4" fmla="*/ 6451411 h 6858000"/>
                <a:gd name="connsiteX5" fmla="*/ 32482 w 2529723"/>
                <a:gd name="connsiteY5" fmla="*/ 6849373 h 6858000"/>
                <a:gd name="connsiteX6" fmla="*/ 19531 w 2529723"/>
                <a:gd name="connsiteY6" fmla="*/ 6858000 h 6858000"/>
                <a:gd name="connsiteX7" fmla="*/ 0 w 2529723"/>
                <a:gd name="connsiteY7" fmla="*/ 6858000 h 6858000"/>
                <a:gd name="connsiteX8" fmla="*/ 14202 w 2529723"/>
                <a:gd name="connsiteY8" fmla="*/ 6848540 h 6858000"/>
                <a:gd name="connsiteX9" fmla="*/ 539221 w 2529723"/>
                <a:gd name="connsiteY9" fmla="*/ 6450578 h 6858000"/>
                <a:gd name="connsiteX10" fmla="*/ 2504546 w 2529723"/>
                <a:gd name="connsiteY10" fmla="*/ 3677682 h 6858000"/>
                <a:gd name="connsiteX11" fmla="*/ 1284280 w 2529723"/>
                <a:gd name="connsiteY11" fmla="*/ 235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9723" h="685800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6E37E2DD-C7FE-4D6C-8F1D-5031E96A7F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476187" y="0"/>
              <a:ext cx="2536434" cy="6858000"/>
            </a:xfrm>
            <a:custGeom>
              <a:avLst/>
              <a:gdLst>
                <a:gd name="connsiteX0" fmla="*/ 879731 w 2536434"/>
                <a:gd name="connsiteY0" fmla="*/ 0 h 6858000"/>
                <a:gd name="connsiteX1" fmla="*/ 913411 w 2536434"/>
                <a:gd name="connsiteY1" fmla="*/ 0 h 6858000"/>
                <a:gd name="connsiteX2" fmla="*/ 935535 w 2536434"/>
                <a:gd name="connsiteY2" fmla="*/ 14997 h 6858000"/>
                <a:gd name="connsiteX3" fmla="*/ 2536434 w 2536434"/>
                <a:gd name="connsiteY3" fmla="*/ 3621656 h 6858000"/>
                <a:gd name="connsiteX4" fmla="*/ 662084 w 2536434"/>
                <a:gd name="connsiteY4" fmla="*/ 6374814 h 6858000"/>
                <a:gd name="connsiteX5" fmla="*/ 145436 w 2536434"/>
                <a:gd name="connsiteY5" fmla="*/ 6780599 h 6858000"/>
                <a:gd name="connsiteX6" fmla="*/ 33680 w 2536434"/>
                <a:gd name="connsiteY6" fmla="*/ 6858000 h 6858000"/>
                <a:gd name="connsiteX7" fmla="*/ 0 w 2536434"/>
                <a:gd name="connsiteY7" fmla="*/ 6858000 h 6858000"/>
                <a:gd name="connsiteX8" fmla="*/ 111756 w 2536434"/>
                <a:gd name="connsiteY8" fmla="*/ 6780599 h 6858000"/>
                <a:gd name="connsiteX9" fmla="*/ 628404 w 2536434"/>
                <a:gd name="connsiteY9" fmla="*/ 6374814 h 6858000"/>
                <a:gd name="connsiteX10" fmla="*/ 2502754 w 2536434"/>
                <a:gd name="connsiteY10" fmla="*/ 3621656 h 6858000"/>
                <a:gd name="connsiteX11" fmla="*/ 901855 w 2536434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6434" h="685800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778B68BA-AB87-4EB5-97C2-F1F304E19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44946" y="0"/>
              <a:ext cx="2261351" cy="6858000"/>
            </a:xfrm>
            <a:custGeom>
              <a:avLst/>
              <a:gdLst>
                <a:gd name="connsiteX0" fmla="*/ 879731 w 2521425"/>
                <a:gd name="connsiteY0" fmla="*/ 0 h 6858000"/>
                <a:gd name="connsiteX1" fmla="*/ 898402 w 2521425"/>
                <a:gd name="connsiteY1" fmla="*/ 0 h 6858000"/>
                <a:gd name="connsiteX2" fmla="*/ 920526 w 2521425"/>
                <a:gd name="connsiteY2" fmla="*/ 14997 h 6858000"/>
                <a:gd name="connsiteX3" fmla="*/ 2521425 w 2521425"/>
                <a:gd name="connsiteY3" fmla="*/ 3621656 h 6858000"/>
                <a:gd name="connsiteX4" fmla="*/ 647075 w 2521425"/>
                <a:gd name="connsiteY4" fmla="*/ 6374814 h 6858000"/>
                <a:gd name="connsiteX5" fmla="*/ 130427 w 2521425"/>
                <a:gd name="connsiteY5" fmla="*/ 6780599 h 6858000"/>
                <a:gd name="connsiteX6" fmla="*/ 18671 w 2521425"/>
                <a:gd name="connsiteY6" fmla="*/ 6858000 h 6858000"/>
                <a:gd name="connsiteX7" fmla="*/ 0 w 2521425"/>
                <a:gd name="connsiteY7" fmla="*/ 6858000 h 6858000"/>
                <a:gd name="connsiteX8" fmla="*/ 111756 w 2521425"/>
                <a:gd name="connsiteY8" fmla="*/ 6780599 h 6858000"/>
                <a:gd name="connsiteX9" fmla="*/ 628404 w 2521425"/>
                <a:gd name="connsiteY9" fmla="*/ 6374814 h 6858000"/>
                <a:gd name="connsiteX10" fmla="*/ 2502754 w 2521425"/>
                <a:gd name="connsiteY10" fmla="*/ 3621656 h 6858000"/>
                <a:gd name="connsiteX11" fmla="*/ 901855 w 2521425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1425" h="6858000">
                  <a:moveTo>
                    <a:pt x="879731" y="0"/>
                  </a:moveTo>
                  <a:lnTo>
                    <a:pt x="898402" y="0"/>
                  </a:lnTo>
                  <a:lnTo>
                    <a:pt x="920526" y="14997"/>
                  </a:lnTo>
                  <a:cubicBezTo>
                    <a:pt x="1947689" y="754641"/>
                    <a:pt x="2521425" y="2093192"/>
                    <a:pt x="2521425" y="3621656"/>
                  </a:cubicBezTo>
                  <a:cubicBezTo>
                    <a:pt x="2521425" y="4969131"/>
                    <a:pt x="1592700" y="5602839"/>
                    <a:pt x="647075" y="6374814"/>
                  </a:cubicBezTo>
                  <a:cubicBezTo>
                    <a:pt x="474872" y="6515397"/>
                    <a:pt x="304245" y="6653108"/>
                    <a:pt x="130427" y="6780599"/>
                  </a:cubicBezTo>
                  <a:lnTo>
                    <a:pt x="18671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980197" y="52874"/>
            <a:ext cx="7810500" cy="3125338"/>
          </a:xfrm>
        </p:spPr>
        <p:txBody>
          <a:bodyPr anchor="b">
            <a:normAutofit/>
          </a:bodyPr>
          <a:lstStyle/>
          <a:p>
            <a:pPr algn="ctr">
              <a:lnSpc>
                <a:spcPct val="110000"/>
              </a:lnSpc>
            </a:pPr>
            <a:r>
              <a:rPr lang="de-DE" sz="4500" dirty="0"/>
              <a:t>Marketingmanagement und Technologiemarketing </a:t>
            </a:r>
            <a:endParaRPr lang="de-DE" sz="4500" dirty="0">
              <a:ea typeface="Meiryo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408822" y="3178213"/>
            <a:ext cx="6953250" cy="862394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ctr">
              <a:lnSpc>
                <a:spcPct val="120000"/>
              </a:lnSpc>
            </a:pPr>
            <a:r>
              <a:rPr lang="de-DE" sz="2000" dirty="0">
                <a:ea typeface="Meiryo"/>
              </a:rPr>
              <a:t>Teil 2</a:t>
            </a:r>
          </a:p>
          <a:p>
            <a:pPr algn="ctr">
              <a:lnSpc>
                <a:spcPct val="120000"/>
              </a:lnSpc>
            </a:pPr>
            <a:r>
              <a:rPr lang="de-DE" sz="2000" dirty="0">
                <a:ea typeface="Meiryo"/>
              </a:rPr>
              <a:t>Fallbeispiel 5: Hersteller eines leichten und hochfesten Verbundwerkstoffs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989B2B27-8BCA-5703-7877-AC9604640800}"/>
              </a:ext>
            </a:extLst>
          </p:cNvPr>
          <p:cNvSpPr txBox="1"/>
          <p:nvPr/>
        </p:nvSpPr>
        <p:spPr>
          <a:xfrm>
            <a:off x="3168316" y="4942973"/>
            <a:ext cx="5444288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de-DE" dirty="0">
                <a:ea typeface="Meiryo"/>
              </a:rPr>
              <a:t>Gruppenmitglieder: </a:t>
            </a:r>
            <a:endParaRPr lang="de-DE" dirty="0" err="1">
              <a:ea typeface="Meiryo"/>
            </a:endParaRPr>
          </a:p>
          <a:p>
            <a:pPr algn="ctr"/>
            <a:r>
              <a:rPr lang="de-DE" dirty="0">
                <a:ea typeface="Meiryo"/>
              </a:rPr>
              <a:t>Göran Hegenberg, Marius Huke, </a:t>
            </a:r>
            <a:endParaRPr lang="de-DE">
              <a:ea typeface="Meiryo"/>
            </a:endParaRPr>
          </a:p>
          <a:p>
            <a:pPr algn="ctr"/>
            <a:r>
              <a:rPr lang="de-DE" dirty="0">
                <a:ea typeface="Meiryo"/>
              </a:rPr>
              <a:t>Maximilian Ostrowski, Ron Rödel, </a:t>
            </a:r>
          </a:p>
          <a:p>
            <a:pPr algn="ctr"/>
            <a:r>
              <a:rPr lang="de-DE" dirty="0">
                <a:ea typeface="Meiryo"/>
              </a:rPr>
              <a:t>Dominic Pascal </a:t>
            </a:r>
            <a:r>
              <a:rPr lang="de-DE" dirty="0" err="1">
                <a:ea typeface="Meiryo"/>
              </a:rPr>
              <a:t>Lischtschuk</a:t>
            </a:r>
            <a:endParaRPr lang="de-DE" dirty="0">
              <a:ea typeface="Meiryo"/>
            </a:endParaRPr>
          </a:p>
        </p:txBody>
      </p:sp>
    </p:spTree>
    <p:extLst>
      <p:ext uri="{BB962C8B-B14F-4D97-AF65-F5344CB8AC3E}">
        <p14:creationId xmlns:p14="http://schemas.microsoft.com/office/powerpoint/2010/main" val="1577499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30127AE-B29E-4FDF-99D2-A2F1E7003F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47FC6A8B-34F9-40FB-AA2D-E34168F528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88340" y="1105232"/>
            <a:ext cx="3013545" cy="4277802"/>
          </a:xfrm>
        </p:spPr>
        <p:txBody>
          <a:bodyPr vert="horz" lIns="109728" tIns="109728" rIns="109728" bIns="91440" rtlCol="0" anchor="ctr">
            <a:normAutofit/>
          </a:bodyPr>
          <a:lstStyle/>
          <a:p>
            <a:pPr>
              <a:lnSpc>
                <a:spcPct val="130000"/>
              </a:lnSpc>
            </a:pPr>
            <a:r>
              <a:rPr lang="en-US" sz="3200">
                <a:solidFill>
                  <a:schemeClr val="tx1">
                    <a:lumMod val="75000"/>
                    <a:lumOff val="25000"/>
                  </a:schemeClr>
                </a:solidFill>
              </a:rPr>
              <a:t>Agenda 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D4D684F8-91BF-481C-A965-722756A383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4308533" y="0"/>
            <a:ext cx="7883467" cy="6858000"/>
            <a:chOff x="0" y="0"/>
            <a:chExt cx="7883467" cy="6858000"/>
          </a:xfrm>
        </p:grpSpPr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05DF7B3C-29EF-4ADC-BFDC-C3A038AC43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7475746" cy="6858000"/>
            </a:xfrm>
            <a:custGeom>
              <a:avLst/>
              <a:gdLst>
                <a:gd name="connsiteX0" fmla="*/ 0 w 7475746"/>
                <a:gd name="connsiteY0" fmla="*/ 0 h 6858000"/>
                <a:gd name="connsiteX1" fmla="*/ 5859459 w 7475746"/>
                <a:gd name="connsiteY1" fmla="*/ 0 h 6858000"/>
                <a:gd name="connsiteX2" fmla="*/ 5874848 w 7475746"/>
                <a:gd name="connsiteY2" fmla="*/ 10445 h 6858000"/>
                <a:gd name="connsiteX3" fmla="*/ 7475746 w 7475746"/>
                <a:gd name="connsiteY3" fmla="*/ 3621913 h 6858000"/>
                <a:gd name="connsiteX4" fmla="*/ 5601397 w 7475746"/>
                <a:gd name="connsiteY4" fmla="*/ 6378742 h 6858000"/>
                <a:gd name="connsiteX5" fmla="*/ 5084748 w 7475746"/>
                <a:gd name="connsiteY5" fmla="*/ 6785068 h 6858000"/>
                <a:gd name="connsiteX6" fmla="*/ 4979585 w 7475746"/>
                <a:gd name="connsiteY6" fmla="*/ 6858000 h 6858000"/>
                <a:gd name="connsiteX7" fmla="*/ 0 w 7475746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475746" h="6858000">
                  <a:moveTo>
                    <a:pt x="0" y="0"/>
                  </a:moveTo>
                  <a:lnTo>
                    <a:pt x="5859459" y="0"/>
                  </a:lnTo>
                  <a:lnTo>
                    <a:pt x="5874848" y="10445"/>
                  </a:lnTo>
                  <a:cubicBezTo>
                    <a:pt x="6902010" y="751075"/>
                    <a:pt x="7475746" y="2091411"/>
                    <a:pt x="7475746" y="3621913"/>
                  </a:cubicBezTo>
                  <a:cubicBezTo>
                    <a:pt x="7475746" y="4971185"/>
                    <a:pt x="6547021" y="5605738"/>
                    <a:pt x="5601397" y="6378742"/>
                  </a:cubicBezTo>
                  <a:cubicBezTo>
                    <a:pt x="5429193" y="6519512"/>
                    <a:pt x="5258566" y="6657407"/>
                    <a:pt x="5084748" y="6785068"/>
                  </a:cubicBezTo>
                  <a:lnTo>
                    <a:pt x="4979585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20289037-6999-491E-AA63-CC1C3CBBF8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353744" y="0"/>
              <a:ext cx="2529723" cy="6858000"/>
            </a:xfrm>
            <a:custGeom>
              <a:avLst/>
              <a:gdLst>
                <a:gd name="connsiteX0" fmla="*/ 1258269 w 2529723"/>
                <a:gd name="connsiteY0" fmla="*/ 0 h 6858000"/>
                <a:gd name="connsiteX1" fmla="*/ 1275627 w 2529723"/>
                <a:gd name="connsiteY1" fmla="*/ 0 h 6858000"/>
                <a:gd name="connsiteX2" fmla="*/ 1302560 w 2529723"/>
                <a:gd name="connsiteY2" fmla="*/ 24338 h 6858000"/>
                <a:gd name="connsiteX3" fmla="*/ 2522825 w 2529723"/>
                <a:gd name="connsiteY3" fmla="*/ 3678515 h 6858000"/>
                <a:gd name="connsiteX4" fmla="*/ 557500 w 2529723"/>
                <a:gd name="connsiteY4" fmla="*/ 6451411 h 6858000"/>
                <a:gd name="connsiteX5" fmla="*/ 32482 w 2529723"/>
                <a:gd name="connsiteY5" fmla="*/ 6849373 h 6858000"/>
                <a:gd name="connsiteX6" fmla="*/ 19531 w 2529723"/>
                <a:gd name="connsiteY6" fmla="*/ 6858000 h 6858000"/>
                <a:gd name="connsiteX7" fmla="*/ 0 w 2529723"/>
                <a:gd name="connsiteY7" fmla="*/ 6858000 h 6858000"/>
                <a:gd name="connsiteX8" fmla="*/ 14202 w 2529723"/>
                <a:gd name="connsiteY8" fmla="*/ 6848540 h 6858000"/>
                <a:gd name="connsiteX9" fmla="*/ 539221 w 2529723"/>
                <a:gd name="connsiteY9" fmla="*/ 6450578 h 6858000"/>
                <a:gd name="connsiteX10" fmla="*/ 2504546 w 2529723"/>
                <a:gd name="connsiteY10" fmla="*/ 3677682 h 6858000"/>
                <a:gd name="connsiteX11" fmla="*/ 1284280 w 2529723"/>
                <a:gd name="connsiteY11" fmla="*/ 235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9723" h="685800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497CF6DF-9FF9-4D10-B338-0BEFC0AA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33737" y="0"/>
              <a:ext cx="2536434" cy="6858000"/>
            </a:xfrm>
            <a:custGeom>
              <a:avLst/>
              <a:gdLst>
                <a:gd name="connsiteX0" fmla="*/ 879731 w 2536434"/>
                <a:gd name="connsiteY0" fmla="*/ 0 h 6858000"/>
                <a:gd name="connsiteX1" fmla="*/ 913411 w 2536434"/>
                <a:gd name="connsiteY1" fmla="*/ 0 h 6858000"/>
                <a:gd name="connsiteX2" fmla="*/ 935535 w 2536434"/>
                <a:gd name="connsiteY2" fmla="*/ 14997 h 6858000"/>
                <a:gd name="connsiteX3" fmla="*/ 2536434 w 2536434"/>
                <a:gd name="connsiteY3" fmla="*/ 3621656 h 6858000"/>
                <a:gd name="connsiteX4" fmla="*/ 662084 w 2536434"/>
                <a:gd name="connsiteY4" fmla="*/ 6374814 h 6858000"/>
                <a:gd name="connsiteX5" fmla="*/ 145436 w 2536434"/>
                <a:gd name="connsiteY5" fmla="*/ 6780599 h 6858000"/>
                <a:gd name="connsiteX6" fmla="*/ 33680 w 2536434"/>
                <a:gd name="connsiteY6" fmla="*/ 6858000 h 6858000"/>
                <a:gd name="connsiteX7" fmla="*/ 0 w 2536434"/>
                <a:gd name="connsiteY7" fmla="*/ 6858000 h 6858000"/>
                <a:gd name="connsiteX8" fmla="*/ 111756 w 2536434"/>
                <a:gd name="connsiteY8" fmla="*/ 6780599 h 6858000"/>
                <a:gd name="connsiteX9" fmla="*/ 628404 w 2536434"/>
                <a:gd name="connsiteY9" fmla="*/ 6374814 h 6858000"/>
                <a:gd name="connsiteX10" fmla="*/ 2502754 w 2536434"/>
                <a:gd name="connsiteY10" fmla="*/ 3621656 h 6858000"/>
                <a:gd name="connsiteX11" fmla="*/ 901855 w 2536434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6434" h="685800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5835316" y="1105232"/>
            <a:ext cx="6138824" cy="4277802"/>
          </a:xfrm>
        </p:spPr>
        <p:txBody>
          <a:bodyPr vert="horz" lIns="109728" tIns="109728" rIns="109728" bIns="91440" rtlCol="0" anchor="ctr">
            <a:normAutofit/>
          </a:bodyPr>
          <a:lstStyle/>
          <a:p>
            <a:pPr indent="-457200">
              <a:lnSpc>
                <a:spcPct val="140000"/>
              </a:lnSpc>
              <a:buAutoNum type="arabicPeriod"/>
            </a:pP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Unternehmensvorstellung</a:t>
            </a:r>
            <a:endParaRPr lang="en-US" dirty="0" err="1">
              <a:solidFill>
                <a:schemeClr val="tx1">
                  <a:lumMod val="75000"/>
                  <a:lumOff val="25000"/>
                </a:schemeClr>
              </a:solidFill>
              <a:ea typeface="Meiryo"/>
            </a:endParaRPr>
          </a:p>
          <a:p>
            <a:pPr indent="-457200">
              <a:lnSpc>
                <a:spcPct val="140000"/>
              </a:lnSpc>
              <a:buFont typeface="Corbel" panose="020B0503020204020204" pitchFamily="34" charset="0"/>
              <a:buAutoNum type="arabicPeriod"/>
            </a:pP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Globale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Umfeldanalyse</a:t>
            </a:r>
            <a:endParaRPr lang="en-US" dirty="0" err="1">
              <a:solidFill>
                <a:schemeClr val="tx1">
                  <a:lumMod val="75000"/>
                  <a:lumOff val="25000"/>
                </a:schemeClr>
              </a:solidFill>
              <a:ea typeface="Meiryo"/>
            </a:endParaRPr>
          </a:p>
          <a:p>
            <a:pPr indent="-457200">
              <a:lnSpc>
                <a:spcPct val="140000"/>
              </a:lnSpc>
              <a:buFont typeface="Corbel" panose="020B0503020204020204" pitchFamily="34" charset="0"/>
              <a:buAutoNum type="arabicPeriod"/>
            </a:pP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Marktabgrenzung</a:t>
            </a:r>
            <a:endParaRPr lang="en-US" dirty="0" err="1">
              <a:solidFill>
                <a:schemeClr val="tx1">
                  <a:lumMod val="75000"/>
                  <a:lumOff val="25000"/>
                </a:schemeClr>
              </a:solidFill>
              <a:ea typeface="Meiryo"/>
            </a:endParaRPr>
          </a:p>
          <a:p>
            <a:pPr indent="-457200">
              <a:lnSpc>
                <a:spcPct val="140000"/>
              </a:lnSpc>
              <a:buFont typeface="Corbel" panose="020B0503020204020204" pitchFamily="34" charset="0"/>
              <a:buAutoNum type="arabicPeriod"/>
            </a:pP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Zielgruppen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und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Kundennutzen</a:t>
            </a:r>
            <a:endParaRPr lang="en-US" dirty="0" err="1">
              <a:solidFill>
                <a:schemeClr val="tx1">
                  <a:lumMod val="75000"/>
                  <a:lumOff val="25000"/>
                </a:schemeClr>
              </a:solidFill>
              <a:ea typeface="Meiryo"/>
            </a:endParaRPr>
          </a:p>
          <a:p>
            <a:pPr indent="-457200">
              <a:lnSpc>
                <a:spcPct val="140000"/>
              </a:lnSpc>
              <a:buFont typeface="Corbel" panose="020B0503020204020204" pitchFamily="34" charset="0"/>
              <a:buAutoNum type="arabicPeriod"/>
            </a:pP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Wettbewerbssituation</a:t>
            </a:r>
            <a:endParaRPr lang="en-US" dirty="0" err="1">
              <a:solidFill>
                <a:schemeClr val="tx1">
                  <a:lumMod val="75000"/>
                  <a:lumOff val="25000"/>
                </a:schemeClr>
              </a:solidFill>
              <a:ea typeface="Meiryo"/>
            </a:endParaRPr>
          </a:p>
        </p:txBody>
      </p:sp>
    </p:spTree>
    <p:extLst>
      <p:ext uri="{BB962C8B-B14F-4D97-AF65-F5344CB8AC3E}">
        <p14:creationId xmlns:p14="http://schemas.microsoft.com/office/powerpoint/2010/main" val="2340538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9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89504" y="2659715"/>
            <a:ext cx="5254808" cy="991259"/>
          </a:xfrm>
        </p:spPr>
        <p:txBody>
          <a:bodyPr anchor="b">
            <a:normAutofit fontScale="90000"/>
          </a:bodyPr>
          <a:lstStyle/>
          <a:p>
            <a:r>
              <a:rPr lang="de-DE" dirty="0" err="1"/>
              <a:t>Compolight</a:t>
            </a:r>
            <a:endParaRPr lang="de-DE" dirty="0" err="1">
              <a:ea typeface="Meiryo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790134" y="3681053"/>
            <a:ext cx="4778168" cy="157618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"federleichte Stabilität"</a:t>
            </a:r>
          </a:p>
        </p:txBody>
      </p:sp>
      <p:sp>
        <p:nvSpPr>
          <p:cNvPr id="18" name="Freeform: Shape 21">
            <a:extLst>
              <a:ext uri="{FF2B5EF4-FFF2-40B4-BE49-F238E27FC236}">
                <a16:creationId xmlns:a16="http://schemas.microsoft.com/office/drawing/2014/main" id="{C7D887A3-61AD-4674-BC53-8DFA8CF7B4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986049" y="0"/>
            <a:ext cx="5205951" cy="6858000"/>
          </a:xfrm>
          <a:custGeom>
            <a:avLst/>
            <a:gdLst>
              <a:gd name="connsiteX0" fmla="*/ 0 w 5205951"/>
              <a:gd name="connsiteY0" fmla="*/ 0 h 6858000"/>
              <a:gd name="connsiteX1" fmla="*/ 1709529 w 5205951"/>
              <a:gd name="connsiteY1" fmla="*/ 0 h 6858000"/>
              <a:gd name="connsiteX2" fmla="*/ 2489695 w 5205951"/>
              <a:gd name="connsiteY2" fmla="*/ 0 h 6858000"/>
              <a:gd name="connsiteX3" fmla="*/ 3582928 w 5205951"/>
              <a:gd name="connsiteY3" fmla="*/ 0 h 6858000"/>
              <a:gd name="connsiteX4" fmla="*/ 3605052 w 5205951"/>
              <a:gd name="connsiteY4" fmla="*/ 14997 h 6858000"/>
              <a:gd name="connsiteX5" fmla="*/ 5205951 w 5205951"/>
              <a:gd name="connsiteY5" fmla="*/ 3621656 h 6858000"/>
              <a:gd name="connsiteX6" fmla="*/ 3331601 w 5205951"/>
              <a:gd name="connsiteY6" fmla="*/ 6374814 h 6858000"/>
              <a:gd name="connsiteX7" fmla="*/ 2814953 w 5205951"/>
              <a:gd name="connsiteY7" fmla="*/ 6780599 h 6858000"/>
              <a:gd name="connsiteX8" fmla="*/ 2703197 w 5205951"/>
              <a:gd name="connsiteY8" fmla="*/ 6858000 h 6858000"/>
              <a:gd name="connsiteX9" fmla="*/ 2489695 w 5205951"/>
              <a:gd name="connsiteY9" fmla="*/ 6858000 h 6858000"/>
              <a:gd name="connsiteX10" fmla="*/ 1709529 w 5205951"/>
              <a:gd name="connsiteY10" fmla="*/ 6858000 h 6858000"/>
              <a:gd name="connsiteX11" fmla="*/ 0 w 520595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05951" h="6858000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Freeform: Shape 23">
            <a:extLst>
              <a:ext uri="{FF2B5EF4-FFF2-40B4-BE49-F238E27FC236}">
                <a16:creationId xmlns:a16="http://schemas.microsoft.com/office/drawing/2014/main" id="{479F0FB3-8461-462D-84A2-53106FBF4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53480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11E3C311-4E8A-45D9-97BF-07F5FD3469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58825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5" name="Grafik 5">
            <a:extLst>
              <a:ext uri="{FF2B5EF4-FFF2-40B4-BE49-F238E27FC236}">
                <a16:creationId xmlns:a16="http://schemas.microsoft.com/office/drawing/2014/main" id="{CF29D9CA-B2ED-CFF6-556B-8BD809EE84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455" b="28024"/>
          <a:stretch/>
        </p:blipFill>
        <p:spPr>
          <a:xfrm>
            <a:off x="7684880" y="601579"/>
            <a:ext cx="4330533" cy="3133041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110E33D9-FAB7-7EA1-CF69-E143F0586B6B}"/>
              </a:ext>
            </a:extLst>
          </p:cNvPr>
          <p:cNvSpPr txBox="1"/>
          <p:nvPr/>
        </p:nvSpPr>
        <p:spPr>
          <a:xfrm>
            <a:off x="8833184" y="3589420"/>
            <a:ext cx="203534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de-DE" sz="2400" dirty="0" err="1">
                <a:solidFill>
                  <a:srgbClr val="FF8400"/>
                </a:solidFill>
                <a:ea typeface="Meiryo"/>
              </a:rPr>
              <a:t>Compolight</a:t>
            </a:r>
            <a:r>
              <a:rPr lang="de-DE" sz="2400" dirty="0">
                <a:ea typeface="Meiryo"/>
              </a:rPr>
              <a:t> 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296A58A0-7CC4-3F2B-1AE6-636D7A0BE4B4}"/>
              </a:ext>
            </a:extLst>
          </p:cNvPr>
          <p:cNvSpPr txBox="1"/>
          <p:nvPr/>
        </p:nvSpPr>
        <p:spPr>
          <a:xfrm>
            <a:off x="300788" y="601579"/>
            <a:ext cx="6387263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3200" b="1" dirty="0">
                <a:ea typeface="Meiryo"/>
              </a:rPr>
              <a:t>1. Unternehmensvorstellung</a:t>
            </a:r>
            <a:endParaRPr lang="de-DE" sz="3200" b="1">
              <a:ea typeface="Meiryo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95EF63A6-9BB9-70AA-2B4A-544C0DF8D62F}"/>
              </a:ext>
            </a:extLst>
          </p:cNvPr>
          <p:cNvSpPr txBox="1"/>
          <p:nvPr/>
        </p:nvSpPr>
        <p:spPr>
          <a:xfrm>
            <a:off x="10868526" y="3338762"/>
            <a:ext cx="942975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de-DE" sz="1600" dirty="0">
                <a:ea typeface="Meiryo"/>
              </a:rPr>
              <a:t>Abb.1</a:t>
            </a:r>
            <a:endParaRPr lang="de-DE" sz="1600">
              <a:ea typeface="Meiryo"/>
            </a:endParaRPr>
          </a:p>
        </p:txBody>
      </p:sp>
    </p:spTree>
    <p:extLst>
      <p:ext uri="{BB962C8B-B14F-4D97-AF65-F5344CB8AC3E}">
        <p14:creationId xmlns:p14="http://schemas.microsoft.com/office/powerpoint/2010/main" val="1521976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30127AE-B29E-4FDF-99D2-A2F1E7003F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3D5FBB81-B61B-416A-8F5D-A8DDF62530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10" name="Grafik 10" descr="Ein Bild, das Essen, Platz enthält.&#10;&#10;Beschreibung automatisch generiert.">
            <a:extLst>
              <a:ext uri="{FF2B5EF4-FFF2-40B4-BE49-F238E27FC236}">
                <a16:creationId xmlns:a16="http://schemas.microsoft.com/office/drawing/2014/main" id="{69807071-955F-1F11-4FAA-3924E907A0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945" r="13680"/>
          <a:stretch/>
        </p:blipFill>
        <p:spPr>
          <a:xfrm>
            <a:off x="4691118" y="1"/>
            <a:ext cx="7500882" cy="6857999"/>
          </a:xfrm>
          <a:custGeom>
            <a:avLst/>
            <a:gdLst/>
            <a:ahLst/>
            <a:cxnLst/>
            <a:rect l="l" t="t" r="r" b="b"/>
            <a:pathLst>
              <a:path w="7500882" h="6857999">
                <a:moveTo>
                  <a:pt x="898230" y="0"/>
                </a:moveTo>
                <a:lnTo>
                  <a:pt x="7500882" y="0"/>
                </a:lnTo>
                <a:lnTo>
                  <a:pt x="7500882" y="6857999"/>
                </a:lnTo>
                <a:lnTo>
                  <a:pt x="0" y="6857999"/>
                </a:lnTo>
                <a:lnTo>
                  <a:pt x="114106" y="6780598"/>
                </a:lnTo>
                <a:cubicBezTo>
                  <a:pt x="291579" y="6653107"/>
                  <a:pt x="465794" y="6515396"/>
                  <a:pt x="641619" y="6374813"/>
                </a:cubicBezTo>
                <a:cubicBezTo>
                  <a:pt x="1607125" y="5602838"/>
                  <a:pt x="2555378" y="4969130"/>
                  <a:pt x="2555378" y="3621655"/>
                </a:cubicBezTo>
                <a:cubicBezTo>
                  <a:pt x="2555378" y="2093191"/>
                  <a:pt x="1969579" y="754640"/>
                  <a:pt x="920818" y="14996"/>
                </a:cubicBezTo>
                <a:close/>
              </a:path>
            </a:pathLst>
          </a:custGeom>
        </p:spPr>
      </p:pic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40C0D7D4-D83D-4C58-87D1-955F0A917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476051" cy="6858000"/>
          </a:xfrm>
          <a:custGeom>
            <a:avLst/>
            <a:gdLst>
              <a:gd name="connsiteX0" fmla="*/ 0 w 7476051"/>
              <a:gd name="connsiteY0" fmla="*/ 0 h 6858000"/>
              <a:gd name="connsiteX1" fmla="*/ 5853028 w 7476051"/>
              <a:gd name="connsiteY1" fmla="*/ 0 h 6858000"/>
              <a:gd name="connsiteX2" fmla="*/ 5875152 w 7476051"/>
              <a:gd name="connsiteY2" fmla="*/ 14997 h 6858000"/>
              <a:gd name="connsiteX3" fmla="*/ 7476051 w 7476051"/>
              <a:gd name="connsiteY3" fmla="*/ 3621656 h 6858000"/>
              <a:gd name="connsiteX4" fmla="*/ 5601702 w 7476051"/>
              <a:gd name="connsiteY4" fmla="*/ 6374814 h 6858000"/>
              <a:gd name="connsiteX5" fmla="*/ 5085053 w 7476051"/>
              <a:gd name="connsiteY5" fmla="*/ 6780599 h 6858000"/>
              <a:gd name="connsiteX6" fmla="*/ 4973297 w 7476051"/>
              <a:gd name="connsiteY6" fmla="*/ 6858000 h 6858000"/>
              <a:gd name="connsiteX7" fmla="*/ 0 w 7476051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76051" h="6858000">
                <a:moveTo>
                  <a:pt x="0" y="0"/>
                </a:moveTo>
                <a:lnTo>
                  <a:pt x="5853028" y="0"/>
                </a:lnTo>
                <a:lnTo>
                  <a:pt x="5875152" y="14997"/>
                </a:lnTo>
                <a:cubicBezTo>
                  <a:pt x="6902315" y="754641"/>
                  <a:pt x="7476051" y="2093192"/>
                  <a:pt x="7476051" y="3621656"/>
                </a:cubicBezTo>
                <a:cubicBezTo>
                  <a:pt x="7476051" y="4969131"/>
                  <a:pt x="6547326" y="5602839"/>
                  <a:pt x="5601702" y="6374814"/>
                </a:cubicBezTo>
                <a:cubicBezTo>
                  <a:pt x="5429499" y="6515397"/>
                  <a:pt x="5258871" y="6653108"/>
                  <a:pt x="5085053" y="6780599"/>
                </a:cubicBezTo>
                <a:lnTo>
                  <a:pt x="4973297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 useBgFill="1">
        <p:nvSpPr>
          <p:cNvPr id="49" name="Freeform: Shape 48">
            <a:extLst>
              <a:ext uri="{FF2B5EF4-FFF2-40B4-BE49-F238E27FC236}">
                <a16:creationId xmlns:a16="http://schemas.microsoft.com/office/drawing/2014/main" id="{0BA56A81-C9DD-4EBA-9E13-32FFB51CF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53" y="0"/>
            <a:ext cx="7307402" cy="6858000"/>
          </a:xfrm>
          <a:custGeom>
            <a:avLst/>
            <a:gdLst>
              <a:gd name="connsiteX0" fmla="*/ 0 w 7097265"/>
              <a:gd name="connsiteY0" fmla="*/ 0 h 6858000"/>
              <a:gd name="connsiteX1" fmla="*/ 5474242 w 7097265"/>
              <a:gd name="connsiteY1" fmla="*/ 0 h 6858000"/>
              <a:gd name="connsiteX2" fmla="*/ 5496366 w 7097265"/>
              <a:gd name="connsiteY2" fmla="*/ 14997 h 6858000"/>
              <a:gd name="connsiteX3" fmla="*/ 7097265 w 7097265"/>
              <a:gd name="connsiteY3" fmla="*/ 3621656 h 6858000"/>
              <a:gd name="connsiteX4" fmla="*/ 5222916 w 7097265"/>
              <a:gd name="connsiteY4" fmla="*/ 6374814 h 6858000"/>
              <a:gd name="connsiteX5" fmla="*/ 4706267 w 7097265"/>
              <a:gd name="connsiteY5" fmla="*/ 6780599 h 6858000"/>
              <a:gd name="connsiteX6" fmla="*/ 4594511 w 7097265"/>
              <a:gd name="connsiteY6" fmla="*/ 6858000 h 6858000"/>
              <a:gd name="connsiteX7" fmla="*/ 0 w 7097265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097265" h="6858000">
                <a:moveTo>
                  <a:pt x="0" y="0"/>
                </a:moveTo>
                <a:lnTo>
                  <a:pt x="5474242" y="0"/>
                </a:lnTo>
                <a:lnTo>
                  <a:pt x="5496366" y="14997"/>
                </a:lnTo>
                <a:cubicBezTo>
                  <a:pt x="6523529" y="754641"/>
                  <a:pt x="7097265" y="2093192"/>
                  <a:pt x="7097265" y="3621656"/>
                </a:cubicBezTo>
                <a:cubicBezTo>
                  <a:pt x="7097265" y="4969131"/>
                  <a:pt x="6168540" y="5602839"/>
                  <a:pt x="5222916" y="6374814"/>
                </a:cubicBezTo>
                <a:cubicBezTo>
                  <a:pt x="5050713" y="6515397"/>
                  <a:pt x="4880085" y="6653108"/>
                  <a:pt x="4706267" y="6780599"/>
                </a:cubicBezTo>
                <a:lnTo>
                  <a:pt x="4594511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15F9A324-404E-4C5D-AFF0-C5D0D8418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9034" y="-1"/>
            <a:ext cx="2535264" cy="6858001"/>
          </a:xfrm>
          <a:custGeom>
            <a:avLst/>
            <a:gdLst>
              <a:gd name="connsiteX0" fmla="*/ 1218585 w 2535264"/>
              <a:gd name="connsiteY0" fmla="*/ 0 h 6858001"/>
              <a:gd name="connsiteX1" fmla="*/ 1236561 w 2535264"/>
              <a:gd name="connsiteY1" fmla="*/ 0 h 6858001"/>
              <a:gd name="connsiteX2" fmla="*/ 1264452 w 2535264"/>
              <a:gd name="connsiteY2" fmla="*/ 24550 h 6858001"/>
              <a:gd name="connsiteX3" fmla="*/ 2528121 w 2535264"/>
              <a:gd name="connsiteY3" fmla="*/ 3710502 h 6858001"/>
              <a:gd name="connsiteX4" fmla="*/ 492890 w 2535264"/>
              <a:gd name="connsiteY4" fmla="*/ 6507511 h 6858001"/>
              <a:gd name="connsiteX5" fmla="*/ 221418 w 2535264"/>
              <a:gd name="connsiteY5" fmla="*/ 6713387 h 6858001"/>
              <a:gd name="connsiteX6" fmla="*/ 20100 w 2535264"/>
              <a:gd name="connsiteY6" fmla="*/ 6858001 h 6858001"/>
              <a:gd name="connsiteX7" fmla="*/ 0 w 2535264"/>
              <a:gd name="connsiteY7" fmla="*/ 6858001 h 6858001"/>
              <a:gd name="connsiteX8" fmla="*/ 202488 w 2535264"/>
              <a:gd name="connsiteY8" fmla="*/ 6712547 h 6858001"/>
              <a:gd name="connsiteX9" fmla="*/ 473961 w 2535264"/>
              <a:gd name="connsiteY9" fmla="*/ 6506670 h 6858001"/>
              <a:gd name="connsiteX10" fmla="*/ 2509192 w 2535264"/>
              <a:gd name="connsiteY10" fmla="*/ 3709662 h 6858001"/>
              <a:gd name="connsiteX11" fmla="*/ 1245521 w 2535264"/>
              <a:gd name="connsiteY11" fmla="*/ 23708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5264" h="6858001">
                <a:moveTo>
                  <a:pt x="1218585" y="0"/>
                </a:moveTo>
                <a:lnTo>
                  <a:pt x="1236561" y="0"/>
                </a:lnTo>
                <a:lnTo>
                  <a:pt x="1264452" y="24550"/>
                </a:lnTo>
                <a:cubicBezTo>
                  <a:pt x="2149109" y="863108"/>
                  <a:pt x="2598329" y="2210814"/>
                  <a:pt x="2528121" y="3710502"/>
                </a:cubicBezTo>
                <a:cubicBezTo>
                  <a:pt x="2462100" y="5120751"/>
                  <a:pt x="1489450" y="5742158"/>
                  <a:pt x="492890" y="6507511"/>
                </a:cubicBezTo>
                <a:cubicBezTo>
                  <a:pt x="402151" y="6577199"/>
                  <a:pt x="311847" y="6646154"/>
                  <a:pt x="221418" y="6713387"/>
                </a:cubicBezTo>
                <a:lnTo>
                  <a:pt x="20100" y="6858001"/>
                </a:lnTo>
                <a:lnTo>
                  <a:pt x="0" y="6858001"/>
                </a:lnTo>
                <a:lnTo>
                  <a:pt x="202488" y="6712547"/>
                </a:lnTo>
                <a:cubicBezTo>
                  <a:pt x="292917" y="6645314"/>
                  <a:pt x="383222" y="6576359"/>
                  <a:pt x="473961" y="6506670"/>
                </a:cubicBezTo>
                <a:cubicBezTo>
                  <a:pt x="1470520" y="5741317"/>
                  <a:pt x="2443170" y="5119911"/>
                  <a:pt x="2509192" y="3709662"/>
                </a:cubicBezTo>
                <a:cubicBezTo>
                  <a:pt x="2579400" y="2209973"/>
                  <a:pt x="2130178" y="862268"/>
                  <a:pt x="1245521" y="2370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296A58A0-7CC4-3F2B-1AE6-636D7A0BE4B4}"/>
              </a:ext>
            </a:extLst>
          </p:cNvPr>
          <p:cNvSpPr txBox="1"/>
          <p:nvPr/>
        </p:nvSpPr>
        <p:spPr>
          <a:xfrm>
            <a:off x="431044" y="392781"/>
            <a:ext cx="4780129" cy="837783"/>
          </a:xfrm>
          <a:prstGeom prst="rect">
            <a:avLst/>
          </a:prstGeom>
        </p:spPr>
        <p:txBody>
          <a:bodyPr rot="0" spcFirstLastPara="0" vertOverflow="overflow" horzOverflow="overflow" vert="horz" lIns="109728" tIns="109728" rIns="109728" bIns="9144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 spc="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Art der Leistung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5ACA418D-4FD5-1ED4-3B2F-DEF74FFE5AEC}"/>
              </a:ext>
            </a:extLst>
          </p:cNvPr>
          <p:cNvSpPr txBox="1"/>
          <p:nvPr/>
        </p:nvSpPr>
        <p:spPr>
          <a:xfrm>
            <a:off x="431044" y="1540962"/>
            <a:ext cx="6120498" cy="3651250"/>
          </a:xfrm>
          <a:prstGeom prst="rect">
            <a:avLst/>
          </a:prstGeom>
        </p:spPr>
        <p:txBody>
          <a:bodyPr rot="0" spcFirstLastPara="0" vertOverflow="overflow" horzOverflow="overflow" vert="horz" lIns="109728" tIns="109728" rIns="109728" bIns="9144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</a:pPr>
            <a:r>
              <a:rPr lang="en-US" spc="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Spanplattenersatz</a:t>
            </a:r>
            <a:r>
              <a:rPr lang="en-US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pc="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mit</a:t>
            </a:r>
            <a:r>
              <a:rPr lang="en-US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pc="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Popcorngranulat</a:t>
            </a:r>
            <a:endParaRPr lang="en-US" spc="150" dirty="0" err="1">
              <a:solidFill>
                <a:schemeClr val="tx1">
                  <a:lumMod val="75000"/>
                  <a:lumOff val="25000"/>
                </a:schemeClr>
              </a:solidFill>
              <a:ea typeface="Meiryo"/>
            </a:endParaRPr>
          </a:p>
          <a:p>
            <a:pPr marL="285750" indent="-285750">
              <a:lnSpc>
                <a:spcPct val="140000"/>
              </a:lnSpc>
              <a:spcBef>
                <a:spcPts val="930"/>
              </a:spcBef>
              <a:buFont typeface="Wingdings" panose="020B0503020204020204" pitchFamily="34" charset="0"/>
              <a:buChar char="Ø"/>
            </a:pPr>
            <a:r>
              <a:rPr lang="en-US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35% </a:t>
            </a:r>
            <a:r>
              <a:rPr lang="en-US" spc="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leichter</a:t>
            </a:r>
            <a:endParaRPr lang="en-US" spc="150" dirty="0" err="1">
              <a:solidFill>
                <a:schemeClr val="tx1">
                  <a:lumMod val="75000"/>
                  <a:lumOff val="25000"/>
                </a:schemeClr>
              </a:solidFill>
              <a:ea typeface="Meiryo"/>
            </a:endParaRPr>
          </a:p>
          <a:p>
            <a:pPr marL="285750" indent="-285750">
              <a:lnSpc>
                <a:spcPct val="140000"/>
              </a:lnSpc>
              <a:spcBef>
                <a:spcPts val="930"/>
              </a:spcBef>
              <a:buFont typeface="Wingdings" panose="020B0503020204020204" pitchFamily="34" charset="0"/>
              <a:buChar char="Ø"/>
            </a:pPr>
            <a:r>
              <a:rPr lang="en-US" spc="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aus</a:t>
            </a:r>
            <a:r>
              <a:rPr lang="en-US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schnell </a:t>
            </a:r>
            <a:r>
              <a:rPr lang="en-US" spc="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nachwachsenden</a:t>
            </a:r>
            <a:r>
              <a:rPr lang="en-US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pc="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Ressourcen</a:t>
            </a:r>
            <a:endParaRPr lang="en-US" spc="150">
              <a:solidFill>
                <a:schemeClr val="tx1">
                  <a:lumMod val="75000"/>
                  <a:lumOff val="25000"/>
                </a:schemeClr>
              </a:solidFill>
              <a:ea typeface="Meiryo"/>
            </a:endParaRPr>
          </a:p>
          <a:p>
            <a:pPr marL="285750" indent="-285750">
              <a:lnSpc>
                <a:spcPct val="140000"/>
              </a:lnSpc>
              <a:spcBef>
                <a:spcPts val="930"/>
              </a:spcBef>
              <a:buFont typeface="Wingdings" panose="020B0503020204020204" pitchFamily="34" charset="0"/>
              <a:buChar char="Ø"/>
            </a:pPr>
            <a:r>
              <a:rPr lang="en-US" spc="150" dirty="0" err="1">
                <a:solidFill>
                  <a:schemeClr val="tx1">
                    <a:lumMod val="75000"/>
                    <a:lumOff val="25000"/>
                  </a:schemeClr>
                </a:solidFill>
                <a:ea typeface="Meiryo"/>
              </a:rPr>
              <a:t>technische</a:t>
            </a:r>
            <a:r>
              <a:rPr lang="en-US" spc="150" dirty="0">
                <a:solidFill>
                  <a:schemeClr val="tx1">
                    <a:lumMod val="75000"/>
                    <a:lumOff val="25000"/>
                  </a:schemeClr>
                </a:solidFill>
                <a:ea typeface="Meiryo"/>
              </a:rPr>
              <a:t> </a:t>
            </a:r>
            <a:r>
              <a:rPr lang="en-US" spc="150" dirty="0" err="1">
                <a:solidFill>
                  <a:schemeClr val="tx1">
                    <a:lumMod val="75000"/>
                    <a:lumOff val="25000"/>
                  </a:schemeClr>
                </a:solidFill>
                <a:ea typeface="Meiryo"/>
              </a:rPr>
              <a:t>Anforderungen</a:t>
            </a:r>
            <a:r>
              <a:rPr lang="en-US" spc="150" dirty="0">
                <a:solidFill>
                  <a:schemeClr val="tx1">
                    <a:lumMod val="75000"/>
                    <a:lumOff val="25000"/>
                  </a:schemeClr>
                </a:solidFill>
                <a:ea typeface="Meiryo"/>
              </a:rPr>
              <a:t> </a:t>
            </a:r>
            <a:r>
              <a:rPr lang="en-US" spc="150" dirty="0" err="1">
                <a:solidFill>
                  <a:schemeClr val="tx1">
                    <a:lumMod val="75000"/>
                    <a:lumOff val="25000"/>
                  </a:schemeClr>
                </a:solidFill>
                <a:ea typeface="Meiryo"/>
              </a:rPr>
              <a:t>einer</a:t>
            </a:r>
            <a:r>
              <a:rPr lang="en-US" spc="150" dirty="0">
                <a:solidFill>
                  <a:schemeClr val="tx1">
                    <a:lumMod val="75000"/>
                    <a:lumOff val="25000"/>
                  </a:schemeClr>
                </a:solidFill>
                <a:ea typeface="Meiryo"/>
              </a:rPr>
              <a:t> </a:t>
            </a:r>
            <a:r>
              <a:rPr lang="en-US" spc="150" dirty="0" err="1">
                <a:solidFill>
                  <a:schemeClr val="tx1">
                    <a:lumMod val="75000"/>
                    <a:lumOff val="25000"/>
                  </a:schemeClr>
                </a:solidFill>
                <a:ea typeface="Meiryo"/>
              </a:rPr>
              <a:t>Spanplatte</a:t>
            </a:r>
          </a:p>
          <a:p>
            <a:pPr marL="285750" indent="-285750">
              <a:lnSpc>
                <a:spcPct val="140000"/>
              </a:lnSpc>
              <a:spcBef>
                <a:spcPts val="930"/>
              </a:spcBef>
              <a:buFont typeface="Wingdings" panose="020B0503020204020204" pitchFamily="34" charset="0"/>
              <a:buChar char="Ø"/>
            </a:pPr>
            <a:endParaRPr lang="en-US" spc="150" dirty="0">
              <a:solidFill>
                <a:schemeClr val="tx1">
                  <a:lumMod val="75000"/>
                  <a:lumOff val="25000"/>
                </a:schemeClr>
              </a:solidFill>
              <a:ea typeface="Meiryo"/>
            </a:endParaRPr>
          </a:p>
        </p:txBody>
      </p:sp>
    </p:spTree>
    <p:extLst>
      <p:ext uri="{BB962C8B-B14F-4D97-AF65-F5344CB8AC3E}">
        <p14:creationId xmlns:p14="http://schemas.microsoft.com/office/powerpoint/2010/main" val="3778679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6" name="Rectangle 81">
            <a:extLst>
              <a:ext uri="{FF2B5EF4-FFF2-40B4-BE49-F238E27FC236}">
                <a16:creationId xmlns:a16="http://schemas.microsoft.com/office/drawing/2014/main" id="{8950AD4C-6AF3-49F8-94E1-DBCAFB394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C33B3D6E-0567-14C0-60F1-A4D7EB11EA66}"/>
              </a:ext>
            </a:extLst>
          </p:cNvPr>
          <p:cNvSpPr txBox="1"/>
          <p:nvPr/>
        </p:nvSpPr>
        <p:spPr>
          <a:xfrm>
            <a:off x="2050429" y="-827254"/>
            <a:ext cx="8094667" cy="2934031"/>
          </a:xfrm>
          <a:prstGeom prst="rect">
            <a:avLst/>
          </a:prstGeom>
        </p:spPr>
        <p:txBody>
          <a:bodyPr rot="0" spcFirstLastPara="0" vertOverflow="overflow" horzOverflow="overflow" vert="horz" lIns="109728" tIns="109728" rIns="109728" bIns="9144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>
              <a:lnSpc>
                <a:spcPct val="13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 spc="1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2. </a:t>
            </a:r>
            <a:r>
              <a:rPr lang="en-US" sz="3200" b="1" spc="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Globale</a:t>
            </a:r>
            <a:r>
              <a:rPr lang="en-US" sz="3200" b="1" spc="1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b="1" spc="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Umfeldanalyse</a:t>
            </a:r>
            <a:endParaRPr lang="de-DE" dirty="0" err="1">
              <a:solidFill>
                <a:schemeClr val="tx1">
                  <a:lumMod val="75000"/>
                  <a:lumOff val="25000"/>
                </a:schemeClr>
              </a:solidFill>
              <a:ea typeface="+mj-ea"/>
              <a:cs typeface="+mj-cs"/>
            </a:endParaRPr>
          </a:p>
        </p:txBody>
      </p:sp>
      <p:graphicFrame>
        <p:nvGraphicFramePr>
          <p:cNvPr id="53" name="Textfeld 4">
            <a:extLst>
              <a:ext uri="{FF2B5EF4-FFF2-40B4-BE49-F238E27FC236}">
                <a16:creationId xmlns:a16="http://schemas.microsoft.com/office/drawing/2014/main" id="{F21EF971-6374-5EF6-0A46-301524559D0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85831316"/>
              </p:ext>
            </p:extLst>
          </p:nvPr>
        </p:nvGraphicFramePr>
        <p:xfrm>
          <a:off x="511341" y="1461475"/>
          <a:ext cx="5076826" cy="50241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03" name="Textfeld 4">
            <a:extLst>
              <a:ext uri="{FF2B5EF4-FFF2-40B4-BE49-F238E27FC236}">
                <a16:creationId xmlns:a16="http://schemas.microsoft.com/office/drawing/2014/main" id="{E2857FDC-B4E4-E306-5A56-2A0D8E8CA06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93676514"/>
              </p:ext>
            </p:extLst>
          </p:nvPr>
        </p:nvGraphicFramePr>
        <p:xfrm>
          <a:off x="6597315" y="1461475"/>
          <a:ext cx="5076826" cy="50241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4979615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idx="4294967295"/>
          </p:nvPr>
        </p:nvSpPr>
        <p:spPr>
          <a:xfrm>
            <a:off x="304466" y="1380541"/>
            <a:ext cx="11707060" cy="365125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Font typeface="Arial" panose="020B0503020204020204" pitchFamily="34" charset="0"/>
              <a:buChar char="•"/>
            </a:pPr>
            <a:r>
              <a:rPr lang="de-DE" dirty="0">
                <a:ea typeface="+mn-lt"/>
                <a:cs typeface="+mn-lt"/>
              </a:rPr>
              <a:t>Abb1: </a:t>
            </a:r>
            <a:r>
              <a:rPr lang="de-DE" dirty="0">
                <a:ea typeface="+mn-lt"/>
                <a:cs typeface="+mn-lt"/>
                <a:hlinkClick r:id="rId2"/>
              </a:rPr>
              <a:t>https://www.cleanpng.com/png-lightweight-computer-icons-symbol-2389137/download-png.html</a:t>
            </a:r>
            <a:endParaRPr lang="de-DE">
              <a:ea typeface="+mn-lt"/>
              <a:cs typeface="+mn-lt"/>
            </a:endParaRPr>
          </a:p>
          <a:p>
            <a:pPr marL="342900" indent="-342900">
              <a:buFont typeface="Arial" panose="020B0503020204020204" pitchFamily="34" charset="0"/>
              <a:buChar char="•"/>
            </a:pPr>
            <a:r>
              <a:rPr lang="de-DE" dirty="0">
                <a:ea typeface="Meiryo"/>
              </a:rPr>
              <a:t>Abb2: </a:t>
            </a:r>
            <a:r>
              <a:rPr lang="de-DE" dirty="0">
                <a:ea typeface="+mn-lt"/>
                <a:cs typeface="+mn-lt"/>
                <a:hlinkClick r:id="rId3"/>
              </a:rPr>
              <a:t>https://www.detail.de/de/de_de/nicht-knabbern-mit-popcorn-daemmen-32271</a:t>
            </a:r>
            <a:endParaRPr lang="de-DE">
              <a:ea typeface="Meiryo"/>
            </a:endParaRPr>
          </a:p>
          <a:p>
            <a:pPr marL="342900" indent="-342900">
              <a:buFont typeface="Arial" panose="020B0503020204020204" pitchFamily="34" charset="0"/>
              <a:buChar char="•"/>
            </a:pPr>
            <a:endParaRPr lang="de-DE" dirty="0">
              <a:ea typeface="+mn-lt"/>
              <a:cs typeface="+mn-lt"/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296A58A0-7CC4-3F2B-1AE6-636D7A0BE4B4}"/>
              </a:ext>
            </a:extLst>
          </p:cNvPr>
          <p:cNvSpPr txBox="1"/>
          <p:nvPr/>
        </p:nvSpPr>
        <p:spPr>
          <a:xfrm>
            <a:off x="300788" y="601579"/>
            <a:ext cx="6387263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3200" b="1" dirty="0">
                <a:ea typeface="Meiryo"/>
              </a:rPr>
              <a:t>Bildquellen</a:t>
            </a:r>
          </a:p>
        </p:txBody>
      </p:sp>
    </p:spTree>
    <p:extLst>
      <p:ext uri="{BB962C8B-B14F-4D97-AF65-F5344CB8AC3E}">
        <p14:creationId xmlns:p14="http://schemas.microsoft.com/office/powerpoint/2010/main" val="1189878764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LinesVTI">
  <a:themeElements>
    <a:clrScheme name="SketchLines">
      <a:dk1>
        <a:sysClr val="windowText" lastClr="000000"/>
      </a:dk1>
      <a:lt1>
        <a:sysClr val="window" lastClr="FFFFFF"/>
      </a:lt1>
      <a:dk2>
        <a:srgbClr val="564E4E"/>
      </a:dk2>
      <a:lt2>
        <a:srgbClr val="EEEBE2"/>
      </a:lt2>
      <a:accent1>
        <a:srgbClr val="E54837"/>
      </a:accent1>
      <a:accent2>
        <a:srgbClr val="947F53"/>
      </a:accent2>
      <a:accent3>
        <a:srgbClr val="BE8D64"/>
      </a:accent3>
      <a:accent4>
        <a:srgbClr val="E0C171"/>
      </a:accent4>
      <a:accent5>
        <a:srgbClr val="968572"/>
      </a:accent5>
      <a:accent6>
        <a:srgbClr val="855D5D"/>
      </a:accent6>
      <a:hlink>
        <a:srgbClr val="CC9900"/>
      </a:hlink>
      <a:folHlink>
        <a:srgbClr val="96A9A9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LinesVTI" id="{8C0B0F05-C8D0-4078-9615-83E590287484}" vid="{43A7BC57-C1E3-4EE6-BDBC-5422DD574AF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6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7" baseType="lpstr">
      <vt:lpstr>SketchLinesVTI</vt:lpstr>
      <vt:lpstr>Marketingmanagement und Technologiemarketing </vt:lpstr>
      <vt:lpstr>Agenda </vt:lpstr>
      <vt:lpstr>Compolight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/>
  <cp:lastModifiedBy/>
  <cp:revision>184</cp:revision>
  <dcterms:created xsi:type="dcterms:W3CDTF">2022-11-24T11:04:46Z</dcterms:created>
  <dcterms:modified xsi:type="dcterms:W3CDTF">2022-11-24T12:03:18Z</dcterms:modified>
</cp:coreProperties>
</file>