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7"/>
  </p:notesMasterIdLst>
  <p:handoutMasterIdLst>
    <p:handoutMasterId r:id="rId8"/>
  </p:handoutMasterIdLst>
  <p:sldIdLst>
    <p:sldId id="302" r:id="rId5"/>
    <p:sldId id="13257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vska, Yonka (HPI Talent Program Architect)" initials="MY(TPA" lastIdx="7" clrIdx="0">
    <p:extLst>
      <p:ext uri="{19B8F6BF-5375-455C-9EA6-DF929625EA0E}">
        <p15:presenceInfo xmlns:p15="http://schemas.microsoft.com/office/powerpoint/2012/main" userId="S-1-5-21-3339859558-593924042-3818789186-3454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E65"/>
    <a:srgbClr val="FFFF66"/>
    <a:srgbClr val="FF9999"/>
    <a:srgbClr val="99FF99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7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1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1" y="8686801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1" y="8686801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C2CF2-A97E-454D-B6A7-5082B21ECFA1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173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71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C896C4-605F-894A-8D17-7360D51346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53279"/>
            <a:ext cx="12188825" cy="52284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C78AB-7AD7-BA48-8D15-AD17658E712F}"/>
              </a:ext>
            </a:extLst>
          </p:cNvPr>
          <p:cNvGrpSpPr/>
          <p:nvPr userDrawn="1"/>
        </p:nvGrpSpPr>
        <p:grpSpPr>
          <a:xfrm>
            <a:off x="242520" y="1097389"/>
            <a:ext cx="1444999" cy="1486966"/>
            <a:chOff x="616914" y="688198"/>
            <a:chExt cx="1770200" cy="1821138"/>
          </a:xfrm>
        </p:grpSpPr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C15914CF-981E-7F43-BBB2-41F40C3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6914" y="739136"/>
              <a:ext cx="1770200" cy="17702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ECF338-536D-E249-B596-07A2A38FEECA}"/>
                </a:ext>
              </a:extLst>
            </p:cNvPr>
            <p:cNvSpPr/>
            <p:nvPr/>
          </p:nvSpPr>
          <p:spPr>
            <a:xfrm>
              <a:off x="648087" y="688198"/>
              <a:ext cx="1679477" cy="173948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798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2D67C72-1614-DE4A-89F1-4892F0D21497}"/>
              </a:ext>
            </a:extLst>
          </p:cNvPr>
          <p:cNvSpPr txBox="1"/>
          <p:nvPr userDrawn="1"/>
        </p:nvSpPr>
        <p:spPr>
          <a:xfrm>
            <a:off x="8607176" y="906136"/>
            <a:ext cx="3381415" cy="2040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  <a:latin typeface="HP Simplified Light" panose="020B0404020204020204" pitchFamily="34" charset="0"/>
              </a:rPr>
              <a:t>Reflect on the future</a:t>
            </a:r>
          </a:p>
        </p:txBody>
      </p:sp>
    </p:spTree>
    <p:extLst>
      <p:ext uri="{BB962C8B-B14F-4D97-AF65-F5344CB8AC3E}">
        <p14:creationId xmlns:p14="http://schemas.microsoft.com/office/powerpoint/2010/main" val="12194666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1825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AD7C687-0468-4AB6-A87F-D73E9915F95F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1" y="6478524"/>
            <a:ext cx="45720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2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logo"/>
          <p:cNvSpPr>
            <a:spLocks noChangeAspect="1" noEditPoints="1"/>
          </p:cNvSpPr>
          <p:nvPr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229714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279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HP Simplified" panose="020B0604020204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75" indent="-137119" algn="l" defTabSz="91412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301" indent="-137119" algn="l" defTabSz="91412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419" indent="-137119" algn="l" defTabSz="91412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245" indent="-137119" algn="l" defTabSz="91412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363" indent="-137119" algn="l" defTabSz="91412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189" indent="-137119" algn="l" defTabSz="91412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14" indent="-137119" algn="l" defTabSz="91412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7115" y="5697049"/>
            <a:ext cx="5701008" cy="283041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/>
          <a:p>
            <a:pPr defTabSz="914171">
              <a:defRPr/>
            </a:pPr>
            <a:endParaRPr lang="en-US" sz="1100" kern="0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2409482" cy="6856214"/>
            <a:chOff x="0" y="0"/>
            <a:chExt cx="2409482" cy="6856214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390152" cy="6856214"/>
            </a:xfrm>
            <a:prstGeom prst="rect">
              <a:avLst/>
            </a:prstGeom>
            <a:solidFill>
              <a:srgbClr val="0096D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171">
                <a:lnSpc>
                  <a:spcPct val="90000"/>
                </a:lnSpc>
                <a:defRPr/>
              </a:pPr>
              <a:endParaRPr lang="en-US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89643" y="3915408"/>
              <a:ext cx="1131655" cy="33360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defTabSz="914171">
                <a:lnSpc>
                  <a:spcPct val="90000"/>
                </a:lnSpc>
                <a:defRPr/>
              </a:pPr>
              <a:r>
                <a:rPr lang="en-US" sz="1100" b="1" kern="0" dirty="0">
                  <a:solidFill>
                    <a:prstClr val="white"/>
                  </a:solidFill>
                </a:rPr>
                <a:t>IND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907"/>
              <a:ext cx="24026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57136" algn="ctr" defTabSz="914171">
                <a:spcAft>
                  <a:spcPts val="1000"/>
                </a:spcAft>
                <a:tabLst>
                  <a:tab pos="1028443" algn="l"/>
                  <a:tab pos="1416966" algn="l"/>
                  <a:tab pos="2513971" algn="l"/>
                </a:tabLst>
                <a:defRPr/>
              </a:pPr>
              <a:r>
                <a:rPr lang="en-US" b="1" kern="0" dirty="0">
                  <a:solidFill>
                    <a:prstClr val="white"/>
                  </a:solidFill>
                  <a:cs typeface="Calibri" panose="020F0502020204030204" pitchFamily="34" charset="0"/>
                </a:rPr>
                <a:t>Rahul Sahu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18206" y="4402529"/>
              <a:ext cx="173690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8206" y="3786478"/>
              <a:ext cx="173690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untitled.png"/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9442" y="3862226"/>
              <a:ext cx="621630" cy="4113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592572" y="675100"/>
              <a:ext cx="1191090" cy="1371243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1"/>
              <a:r>
                <a:rPr lang="en-US" dirty="0">
                  <a:solidFill>
                    <a:prstClr val="black"/>
                  </a:solidFill>
                </a:rPr>
                <a:t>Photo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0161" y="2254145"/>
              <a:ext cx="2259321" cy="1426544"/>
            </a:xfrm>
            <a:prstGeom prst="rect">
              <a:avLst/>
            </a:prstGeom>
          </p:spPr>
          <p:txBody>
            <a:bodyPr wrap="square" lIns="91416">
              <a:spAutoFit/>
            </a:bodyPr>
            <a:lstStyle/>
            <a:p>
              <a:pPr marR="57136" defTabSz="914171">
                <a:lnSpc>
                  <a:spcPct val="90000"/>
                </a:lnSpc>
                <a:spcAft>
                  <a:spcPts val="1200"/>
                </a:spcAft>
                <a:tabLst>
                  <a:tab pos="1028443" algn="l"/>
                  <a:tab pos="1416966" algn="l"/>
                  <a:tab pos="2513971" algn="l"/>
                </a:tabLst>
                <a:defRPr/>
              </a:pPr>
              <a:r>
                <a:rPr lang="en-US" sz="1050" b="1" kern="0" dirty="0">
                  <a:solidFill>
                    <a:prstClr val="white"/>
                  </a:solidFill>
                  <a:cs typeface="Calibri" panose="020F0502020204030204" pitchFamily="34" charset="0"/>
                </a:rPr>
                <a:t>Current</a:t>
              </a:r>
              <a:r>
                <a:rPr lang="en-US" sz="1050" kern="0" dirty="0">
                  <a:solidFill>
                    <a:prstClr val="white"/>
                  </a:solidFill>
                  <a:cs typeface="Calibri" panose="020F0502020204030204" pitchFamily="34" charset="0"/>
                </a:rPr>
                <a:t> </a:t>
              </a:r>
              <a:r>
                <a:rPr lang="en-US" sz="1050" b="1" kern="0" dirty="0">
                  <a:solidFill>
                    <a:prstClr val="white"/>
                  </a:solidFill>
                  <a:cs typeface="Calibri" panose="020F0502020204030204" pitchFamily="34" charset="0"/>
                </a:rPr>
                <a:t>Position: Software Applications Engineer II</a:t>
              </a:r>
              <a:endParaRPr lang="en-US" sz="900" kern="0" dirty="0">
                <a:solidFill>
                  <a:prstClr val="white"/>
                </a:solidFill>
                <a:cs typeface="Calibri" panose="020F0502020204030204" pitchFamily="34" charset="0"/>
              </a:endParaRPr>
            </a:p>
            <a:p>
              <a:pPr marR="57136" defTabSz="914171">
                <a:lnSpc>
                  <a:spcPct val="90000"/>
                </a:lnSpc>
                <a:spcAft>
                  <a:spcPts val="1200"/>
                </a:spcAft>
                <a:tabLst>
                  <a:tab pos="1028443" algn="l"/>
                  <a:tab pos="1416966" algn="l"/>
                  <a:tab pos="2513971" algn="l"/>
                </a:tabLst>
                <a:defRPr/>
              </a:pPr>
              <a:r>
                <a:rPr lang="en-US" sz="1050" b="1" kern="0" dirty="0">
                  <a:solidFill>
                    <a:schemeClr val="bg1"/>
                  </a:solidFill>
                  <a:cs typeface="Calibri" panose="020F0502020204030204" pitchFamily="34" charset="0"/>
                </a:rPr>
                <a:t>Job Level: Intermediate</a:t>
              </a:r>
              <a:br>
                <a:rPr lang="en-US" sz="1050" kern="0" dirty="0">
                  <a:solidFill>
                    <a:schemeClr val="bg1"/>
                  </a:solidFill>
                  <a:cs typeface="Calibri" panose="020F0502020204030204" pitchFamily="34" charset="0"/>
                </a:rPr>
              </a:br>
              <a:endParaRPr lang="en-US" sz="1050" kern="0" dirty="0">
                <a:solidFill>
                  <a:schemeClr val="bg1"/>
                </a:solidFill>
                <a:cs typeface="Calibri" panose="020F0502020204030204" pitchFamily="34" charset="0"/>
              </a:endParaRPr>
            </a:p>
            <a:p>
              <a:pPr marR="57136" defTabSz="914171">
                <a:lnSpc>
                  <a:spcPct val="90000"/>
                </a:lnSpc>
                <a:spcAft>
                  <a:spcPts val="1200"/>
                </a:spcAft>
                <a:tabLst>
                  <a:tab pos="1028443" algn="l"/>
                  <a:tab pos="1416966" algn="l"/>
                  <a:tab pos="2513971" algn="l"/>
                </a:tabLst>
                <a:defRPr/>
              </a:pPr>
              <a:r>
                <a:rPr lang="en-US" sz="1050" b="1" kern="0" dirty="0">
                  <a:solidFill>
                    <a:prstClr val="white"/>
                  </a:solidFill>
                  <a:cs typeface="Calibri" panose="020F0502020204030204" pitchFamily="34" charset="0"/>
                </a:rPr>
                <a:t>Organization</a:t>
              </a:r>
              <a:r>
                <a:rPr lang="en-US" sz="1050" kern="0" dirty="0">
                  <a:solidFill>
                    <a:prstClr val="white"/>
                  </a:solidFill>
                  <a:cs typeface="Calibri" panose="020F0502020204030204" pitchFamily="34" charset="0"/>
                </a:rPr>
                <a:t> </a:t>
              </a:r>
              <a:r>
                <a:rPr lang="en-US" sz="1050" b="1" kern="0" dirty="0">
                  <a:solidFill>
                    <a:prstClr val="white"/>
                  </a:solidFill>
                  <a:cs typeface="Calibri" panose="020F0502020204030204" pitchFamily="34" charset="0"/>
                </a:rPr>
                <a:t>size</a:t>
              </a:r>
              <a:r>
                <a:rPr lang="en-US" sz="1050" kern="0" dirty="0">
                  <a:solidFill>
                    <a:prstClr val="white"/>
                  </a:solidFill>
                  <a:cs typeface="Calibri" panose="020F0502020204030204" pitchFamily="34" charset="0"/>
                </a:rPr>
                <a:t>:</a:t>
              </a:r>
            </a:p>
            <a:p>
              <a:pPr marR="57136" defTabSz="914171">
                <a:lnSpc>
                  <a:spcPct val="90000"/>
                </a:lnSpc>
                <a:spcAft>
                  <a:spcPts val="1200"/>
                </a:spcAft>
                <a:tabLst>
                  <a:tab pos="1028443" algn="l"/>
                  <a:tab pos="1416966" algn="l"/>
                  <a:tab pos="2513971" algn="l"/>
                </a:tabLst>
                <a:defRPr/>
              </a:pPr>
              <a:r>
                <a:rPr lang="en-US" sz="1050" b="1" kern="0" dirty="0">
                  <a:solidFill>
                    <a:prstClr val="white"/>
                  </a:solidFill>
                </a:rPr>
                <a:t>Reporting Manager: Tushar Govalkar</a:t>
              </a:r>
              <a:endParaRPr lang="en-US" sz="1050" kern="0" dirty="0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549" y="4609922"/>
              <a:ext cx="2147523" cy="1237026"/>
            </a:xfrm>
            <a:prstGeom prst="rect">
              <a:avLst/>
            </a:prstGeom>
            <a:noFill/>
          </p:spPr>
          <p:txBody>
            <a:bodyPr wrap="square" lIns="91416" tIns="0" rIns="0" bIns="0" numCol="1" rtlCol="0">
              <a:noAutofit/>
            </a:bodyPr>
            <a:lstStyle/>
            <a:p>
              <a:pPr defTabSz="914171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100" b="1" kern="0" dirty="0">
                  <a:solidFill>
                    <a:prstClr val="white"/>
                  </a:solidFill>
                </a:rPr>
                <a:t>Time in Current Role: 3 months</a:t>
              </a:r>
            </a:p>
            <a:p>
              <a:pPr defTabSz="914171">
                <a:lnSpc>
                  <a:spcPct val="90000"/>
                </a:lnSpc>
                <a:spcAft>
                  <a:spcPts val="600"/>
                </a:spcAft>
                <a:defRPr/>
              </a:pPr>
              <a:endParaRPr lang="en-US" sz="1100" kern="0" dirty="0">
                <a:solidFill>
                  <a:prstClr val="white"/>
                </a:solidFill>
              </a:endParaRPr>
            </a:p>
            <a:p>
              <a:pPr defTabSz="914171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100" b="1" kern="0" dirty="0">
                  <a:solidFill>
                    <a:prstClr val="white"/>
                  </a:solidFill>
                </a:rPr>
                <a:t>HP Tenure: 3 years 6 months</a:t>
              </a:r>
            </a:p>
            <a:p>
              <a:pPr defTabSz="914171">
                <a:lnSpc>
                  <a:spcPct val="90000"/>
                </a:lnSpc>
                <a:spcAft>
                  <a:spcPts val="600"/>
                </a:spcAft>
                <a:defRPr/>
              </a:pPr>
              <a:endParaRPr lang="en-US" sz="1100" b="1" kern="0" dirty="0">
                <a:solidFill>
                  <a:prstClr val="white"/>
                </a:solidFill>
              </a:endParaRPr>
            </a:p>
            <a:p>
              <a:pPr defTabSz="914171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100" b="1" kern="0" dirty="0">
                  <a:solidFill>
                    <a:prstClr val="white"/>
                  </a:solidFill>
                </a:rPr>
                <a:t>Total Work Experience: 3 years 3 months</a:t>
              </a:r>
            </a:p>
            <a:p>
              <a:pPr defTabSz="914171">
                <a:lnSpc>
                  <a:spcPct val="90000"/>
                </a:lnSpc>
                <a:spcAft>
                  <a:spcPts val="600"/>
                </a:spcAft>
                <a:defRPr/>
              </a:pPr>
              <a:endParaRPr lang="en-US" sz="1100" kern="0" dirty="0">
                <a:solidFill>
                  <a:prstClr val="white"/>
                </a:solidFill>
              </a:endParaRPr>
            </a:p>
            <a:p>
              <a:pPr defTabSz="914171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100" b="1" kern="0" dirty="0">
                  <a:solidFill>
                    <a:prstClr val="white"/>
                  </a:solidFill>
                </a:rPr>
                <a:t>Work</a:t>
              </a:r>
              <a:r>
                <a:rPr lang="en-US" sz="1100" kern="0" dirty="0">
                  <a:solidFill>
                    <a:prstClr val="white"/>
                  </a:solidFill>
                </a:rPr>
                <a:t> </a:t>
              </a:r>
              <a:r>
                <a:rPr lang="en-US" sz="1100" b="1" kern="0" dirty="0">
                  <a:solidFill>
                    <a:prstClr val="white"/>
                  </a:solidFill>
                </a:rPr>
                <a:t>Location: Bangalore, IN</a:t>
              </a:r>
              <a:endParaRPr lang="en-US" sz="1100" kern="0" dirty="0">
                <a:solidFill>
                  <a:prstClr val="white"/>
                </a:solidFill>
              </a:endParaRPr>
            </a:p>
            <a:p>
              <a:pPr defTabSz="914171">
                <a:lnSpc>
                  <a:spcPct val="90000"/>
                </a:lnSpc>
                <a:spcAft>
                  <a:spcPts val="600"/>
                </a:spcAft>
                <a:defRPr/>
              </a:pPr>
              <a:endParaRPr lang="en-US" sz="1100" b="1" kern="0" dirty="0">
                <a:solidFill>
                  <a:prstClr val="white"/>
                </a:solidFill>
              </a:endParaRPr>
            </a:p>
            <a:p>
              <a:pPr defTabSz="914171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100" b="1" kern="0" dirty="0">
                  <a:solidFill>
                    <a:prstClr val="white"/>
                  </a:solidFill>
                </a:rPr>
                <a:t>Home Location: Indore, IN</a:t>
              </a:r>
              <a:endParaRPr lang="en-US" sz="11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Rectangle 26">
            <a:hlinkClick r:id="" action="ppaction://noaction"/>
          </p:cNvPr>
          <p:cNvSpPr/>
          <p:nvPr/>
        </p:nvSpPr>
        <p:spPr>
          <a:xfrm>
            <a:off x="2584287" y="268224"/>
            <a:ext cx="1463040" cy="256032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</a:rPr>
              <a:t>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00288" y="1106998"/>
            <a:ext cx="9496148" cy="5598740"/>
            <a:chOff x="2500288" y="1106998"/>
            <a:chExt cx="9496148" cy="559874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500288" y="1106998"/>
              <a:ext cx="9496148" cy="0"/>
            </a:xfrm>
            <a:prstGeom prst="line">
              <a:avLst/>
            </a:prstGeom>
            <a:ln w="38100">
              <a:solidFill>
                <a:srgbClr val="009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26446" y="1252898"/>
              <a:ext cx="5539867" cy="5452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91416" tIns="45708" rIns="45708" bIns="0" rtlCol="0">
              <a:noAutofit/>
            </a:bodyPr>
            <a:lstStyle/>
            <a:p>
              <a:pPr marL="91440" marR="57136" defTabSz="914171">
                <a:defRPr/>
              </a:pPr>
              <a:r>
                <a:rPr lang="en-US" sz="1200" b="1" u="sng" kern="0" dirty="0">
                  <a:solidFill>
                    <a:srgbClr val="0096D6"/>
                  </a:solidFill>
                  <a:cs typeface="Calibri" panose="020F0502020204030204" pitchFamily="34" charset="0"/>
                </a:rPr>
                <a:t>Career Highlights </a:t>
              </a:r>
            </a:p>
            <a:p>
              <a:pPr marL="91440" marR="57136" defTabSz="914171">
                <a:defRPr/>
              </a:pPr>
              <a:endParaRPr lang="en-US" sz="1200" b="1" kern="0" dirty="0">
                <a:solidFill>
                  <a:srgbClr val="0096D6"/>
                </a:solidFill>
                <a:cs typeface="Calibri" panose="020F0502020204030204" pitchFamily="34" charset="0"/>
              </a:endParaRPr>
            </a:p>
            <a:p>
              <a:pPr marL="91440" marR="57136" defTabSz="914171">
                <a:defRPr/>
              </a:pPr>
              <a:r>
                <a:rPr lang="en-US" sz="1200" b="1" kern="0" dirty="0">
                  <a:solidFill>
                    <a:srgbClr val="0096D6"/>
                  </a:solidFill>
                  <a:cs typeface="Calibri" panose="020F0502020204030204" pitchFamily="34" charset="0"/>
                </a:rPr>
                <a:t>Currently working as Software Applications Engineer II (Frontend) in HP Inc. since last 2 years and 6 months.</a:t>
              </a:r>
            </a:p>
            <a:p>
              <a:pPr marL="91440" marR="57136" defTabSz="914171">
                <a:defRPr/>
              </a:pPr>
              <a:endParaRPr lang="en-US" sz="1200" b="1" kern="0" dirty="0">
                <a:solidFill>
                  <a:srgbClr val="0096D6"/>
                </a:solidFill>
                <a:cs typeface="Calibri" panose="020F0502020204030204" pitchFamily="34" charset="0"/>
              </a:endParaRPr>
            </a:p>
            <a:p>
              <a:pPr marL="91440" marR="57136" defTabSz="914171">
                <a:defRPr/>
              </a:pPr>
              <a:r>
                <a:rPr lang="en-US" sz="1200" b="1" kern="0" dirty="0">
                  <a:solidFill>
                    <a:srgbClr val="0096D6"/>
                  </a:solidFill>
                  <a:cs typeface="Calibri" panose="020F0502020204030204" pitchFamily="34" charset="0"/>
                </a:rPr>
                <a:t>Worked 9 months in </a:t>
              </a:r>
              <a:r>
                <a:rPr lang="en-US" sz="1200" b="1" kern="0" dirty="0" err="1">
                  <a:solidFill>
                    <a:srgbClr val="0096D6"/>
                  </a:solidFill>
                  <a:cs typeface="Calibri" panose="020F0502020204030204" pitchFamily="34" charset="0"/>
                </a:rPr>
                <a:t>Highradius</a:t>
              </a:r>
              <a:r>
                <a:rPr lang="en-US" sz="1200" b="1" kern="0" dirty="0">
                  <a:solidFill>
                    <a:srgbClr val="0096D6"/>
                  </a:solidFill>
                  <a:cs typeface="Calibri" panose="020F0502020204030204" pitchFamily="34" charset="0"/>
                </a:rPr>
                <a:t> Co. as a Full stack developer.</a:t>
              </a:r>
              <a:endParaRPr lang="en-US" sz="1100" kern="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  <a:p>
              <a:pPr marL="91440" marR="57136" defTabSz="914171">
                <a:defRPr/>
              </a:pPr>
              <a:endParaRPr lang="en-US" sz="1100" b="1" kern="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  <a:p>
              <a:pPr marL="91440" marR="57136" defTabSz="914171">
                <a:defRPr/>
              </a:pPr>
              <a:endParaRPr lang="en-US" sz="1100" b="1" kern="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  <a:p>
              <a:pPr marL="91440" marR="57136" defTabSz="914171">
                <a:defRPr/>
              </a:pPr>
              <a:endParaRPr lang="en-US" sz="1100" b="1" kern="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  <a:p>
              <a:pPr marL="91440" marR="57136" defTabSz="914171">
                <a:defRPr/>
              </a:pPr>
              <a:endParaRPr lang="en-US" sz="1100" b="1" kern="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  <a:p>
              <a:pPr marL="91440" marR="57136" defTabSz="914171">
                <a:defRPr/>
              </a:pPr>
              <a:r>
                <a:rPr lang="en-US" sz="1200" b="1" u="sng" kern="0" dirty="0">
                  <a:solidFill>
                    <a:srgbClr val="0096D6"/>
                  </a:solidFill>
                </a:rPr>
                <a:t>Education</a:t>
              </a:r>
              <a:r>
                <a:rPr lang="en-US" sz="1100" b="1" kern="0" dirty="0">
                  <a:solidFill>
                    <a:srgbClr val="0096D6"/>
                  </a:solidFill>
                </a:rPr>
                <a:t> </a:t>
              </a:r>
            </a:p>
            <a:p>
              <a:pPr marL="91440" marR="57136" defTabSz="914171">
                <a:defRPr/>
              </a:pPr>
              <a:endParaRPr lang="en-US" sz="1100" b="1" kern="0" dirty="0">
                <a:solidFill>
                  <a:srgbClr val="0096D6"/>
                </a:solidFill>
              </a:endParaRPr>
            </a:p>
            <a:p>
              <a:pPr marL="91440" marR="57136" defTabSz="914171">
                <a:defRPr/>
              </a:pPr>
              <a:r>
                <a:rPr lang="en-US" sz="1100" b="1" kern="0" dirty="0">
                  <a:solidFill>
                    <a:srgbClr val="0096D6"/>
                  </a:solidFill>
                </a:rPr>
                <a:t>B.Tech. in Computer Science and Engineering</a:t>
              </a:r>
            </a:p>
            <a:p>
              <a:pPr marL="91440" marR="57136" defTabSz="914171">
                <a:defRPr/>
              </a:pPr>
              <a:r>
                <a:rPr lang="en-US" sz="1100" b="1" kern="0" dirty="0">
                  <a:solidFill>
                    <a:srgbClr val="0096D6"/>
                  </a:solidFill>
                </a:rPr>
                <a:t>From Kalinga Institute of Industrial Technology, Bhubaneshwar, IN</a:t>
              </a:r>
            </a:p>
            <a:p>
              <a:pPr marL="262890" marR="57136" indent="-171450" defTabSz="914171">
                <a:buFont typeface="Arial" panose="020B0604020202020204" pitchFamily="34" charset="0"/>
                <a:buChar char="•"/>
                <a:defRPr/>
              </a:pPr>
              <a:endParaRPr lang="en-US" sz="1100" kern="0" dirty="0"/>
            </a:p>
            <a:p>
              <a:pPr marL="262890" marR="57136" indent="-171450" defTabSz="914171">
                <a:buFont typeface="Arial" panose="020B0604020202020204" pitchFamily="34" charset="0"/>
                <a:buChar char="•"/>
                <a:defRPr/>
              </a:pPr>
              <a:endParaRPr lang="en-US" sz="1100" b="1" kern="0" dirty="0"/>
            </a:p>
            <a:p>
              <a:pPr marL="91440" marR="57136" defTabSz="914171">
                <a:defRPr/>
              </a:pPr>
              <a:endParaRPr lang="en-US" sz="1100" b="1" kern="0" dirty="0">
                <a:solidFill>
                  <a:srgbClr val="0096D6"/>
                </a:solidFill>
              </a:endParaRPr>
            </a:p>
            <a:p>
              <a:pPr marL="91440" marR="57136" defTabSz="914171">
                <a:defRPr/>
              </a:pPr>
              <a:endParaRPr lang="en-US" sz="1100" b="1" kern="0" dirty="0">
                <a:solidFill>
                  <a:srgbClr val="0096D6"/>
                </a:solidFill>
              </a:endParaRPr>
            </a:p>
            <a:p>
              <a:pPr marL="91440" marR="57136" defTabSz="914171">
                <a:defRPr/>
              </a:pPr>
              <a:endParaRPr lang="en-US" sz="1100" b="1" kern="0" dirty="0">
                <a:solidFill>
                  <a:srgbClr val="0096D6"/>
                </a:solidFill>
              </a:endParaRPr>
            </a:p>
            <a:p>
              <a:pPr marL="91440" marR="57136" defTabSz="914171">
                <a:defRPr/>
              </a:pPr>
              <a:endParaRPr lang="en-US" sz="1100" b="1" kern="0" dirty="0">
                <a:solidFill>
                  <a:srgbClr val="0096D6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08842" y="3540207"/>
              <a:ext cx="3664715" cy="31655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91416" tIns="45708" rIns="45708" bIns="0" rtlCol="0">
              <a:noAutofit/>
            </a:bodyPr>
            <a:lstStyle/>
            <a:p>
              <a:pPr defTabSz="914171">
                <a:lnSpc>
                  <a:spcPct val="90000"/>
                </a:lnSpc>
                <a:defRPr/>
              </a:pPr>
              <a:endParaRPr lang="en-US" sz="1100" b="1" kern="0" dirty="0">
                <a:solidFill>
                  <a:schemeClr val="accent1"/>
                </a:solidFill>
              </a:endParaRPr>
            </a:p>
            <a:p>
              <a:pPr defTabSz="914171">
                <a:lnSpc>
                  <a:spcPct val="90000"/>
                </a:lnSpc>
                <a:defRPr/>
              </a:pPr>
              <a:r>
                <a:rPr lang="en-US" sz="1100" b="1" kern="0" dirty="0">
                  <a:solidFill>
                    <a:schemeClr val="accent1"/>
                  </a:solidFill>
                </a:rPr>
                <a:t>Key Strengths: </a:t>
              </a:r>
              <a:r>
                <a:rPr lang="en-US" sz="1100" b="1" kern="0" dirty="0"/>
                <a:t>Frontend (Angular, React, JS, etc.)</a:t>
              </a:r>
            </a:p>
            <a:p>
              <a:pPr defTabSz="914171">
                <a:lnSpc>
                  <a:spcPct val="90000"/>
                </a:lnSpc>
                <a:defRPr/>
              </a:pPr>
              <a:endParaRPr lang="en-US" sz="1100" b="1" kern="0" dirty="0">
                <a:solidFill>
                  <a:schemeClr val="accent1"/>
                </a:solidFill>
              </a:endParaRPr>
            </a:p>
            <a:p>
              <a:pPr defTabSz="914171">
                <a:lnSpc>
                  <a:spcPct val="90000"/>
                </a:lnSpc>
                <a:defRPr/>
              </a:pPr>
              <a:endParaRPr lang="en-US" sz="1100" b="1" kern="0" dirty="0">
                <a:solidFill>
                  <a:schemeClr val="accent1"/>
                </a:solidFill>
              </a:endParaRPr>
            </a:p>
            <a:p>
              <a:pPr defTabSz="914171">
                <a:lnSpc>
                  <a:spcPct val="90000"/>
                </a:lnSpc>
                <a:defRPr/>
              </a:pPr>
              <a:r>
                <a:rPr lang="en-US" sz="1100" b="1" kern="0" dirty="0">
                  <a:solidFill>
                    <a:schemeClr val="accent1"/>
                  </a:solidFill>
                </a:rPr>
                <a:t>Development Actions: </a:t>
              </a:r>
              <a:r>
                <a:rPr lang="en-US" sz="1100" b="1" kern="0" dirty="0"/>
                <a:t>Backend ( Java Spring )</a:t>
              </a:r>
            </a:p>
            <a:p>
              <a:pPr defTabSz="914171">
                <a:lnSpc>
                  <a:spcPct val="90000"/>
                </a:lnSpc>
                <a:defRPr/>
              </a:pPr>
              <a:endParaRPr lang="en-US" sz="1100" b="1" kern="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03085" y="1317569"/>
              <a:ext cx="3658926" cy="20926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91416" tIns="45708" rIns="45708" bIns="0" numCol="1" rtlCol="0">
              <a:noAutofit/>
            </a:bodyPr>
            <a:lstStyle/>
            <a:p>
              <a:pPr defTabSz="914171">
                <a:lnSpc>
                  <a:spcPct val="90000"/>
                </a:lnSpc>
              </a:pPr>
              <a:r>
                <a:rPr lang="en-US" sz="1100" b="1" kern="0" dirty="0">
                  <a:solidFill>
                    <a:schemeClr val="accent1"/>
                  </a:solidFill>
                </a:rPr>
                <a:t>Career aspirations (Top 3)</a:t>
              </a:r>
            </a:p>
            <a:p>
              <a:pPr defTabSz="914171">
                <a:lnSpc>
                  <a:spcPct val="90000"/>
                </a:lnSpc>
              </a:pPr>
              <a:endParaRPr lang="en-US" sz="1100" b="1" kern="0" dirty="0">
                <a:solidFill>
                  <a:schemeClr val="accent1"/>
                </a:solidFill>
              </a:endParaRPr>
            </a:p>
            <a:p>
              <a:pPr marL="91440" marR="57136" defTabSz="914171">
                <a:defRPr/>
              </a:pPr>
              <a:r>
                <a:rPr lang="en-US" sz="1100" b="1" kern="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Medium Term:-</a:t>
              </a:r>
            </a:p>
            <a:p>
              <a:pPr marL="91440" marR="57136" defTabSz="914171">
                <a:defRPr/>
              </a:pPr>
              <a:r>
                <a:rPr lang="en-US" sz="1100" kern="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Become Expert in Frontend Development.</a:t>
              </a:r>
            </a:p>
            <a:p>
              <a:pPr marL="91440" marR="57136" defTabSz="914171">
                <a:defRPr/>
              </a:pPr>
              <a:r>
                <a:rPr lang="en-US" sz="1100" kern="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Acquire intermediate level experience in Backend development. </a:t>
              </a:r>
            </a:p>
            <a:p>
              <a:pPr marL="91440" marR="57136" defTabSz="914171">
                <a:defRPr/>
              </a:pPr>
              <a:r>
                <a:rPr lang="en-US" sz="1100" kern="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Get hands-on DevOps.</a:t>
              </a:r>
            </a:p>
            <a:p>
              <a:pPr marL="91440" marR="57136" defTabSz="914171">
                <a:defRPr/>
              </a:pPr>
              <a:endParaRPr lang="en-US" sz="1100" b="1" kern="0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  <a:p>
              <a:pPr marL="91440" marR="57136" defTabSz="914171">
                <a:defRPr/>
              </a:pPr>
              <a:r>
                <a:rPr lang="en-US" sz="1100" b="1" kern="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Long Term:- </a:t>
              </a:r>
            </a:p>
            <a:p>
              <a:pPr marL="91440" marR="57136" defTabSz="914171">
                <a:defRPr/>
              </a:pPr>
              <a:r>
                <a:rPr lang="en-US" sz="1100" kern="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Become expert in Backend development.</a:t>
              </a:r>
            </a:p>
            <a:p>
              <a:pPr marL="91440" marR="57136" defTabSz="914171">
                <a:defRPr/>
              </a:pPr>
              <a:r>
                <a:rPr lang="en-US" sz="1100" kern="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Become expert in DevOps.</a:t>
              </a:r>
            </a:p>
            <a:p>
              <a:pPr marR="57136" defTabSz="914171">
                <a:tabLst>
                  <a:tab pos="1604879" algn="l"/>
                  <a:tab pos="2690458" algn="l"/>
                </a:tabLst>
                <a:defRPr/>
              </a:pPr>
              <a:endParaRPr lang="en-US" sz="1100" kern="0" dirty="0">
                <a:solidFill>
                  <a:srgbClr val="0096D6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93FF1C4-0F82-48A4-B0F8-E82EB8DFB818}"/>
              </a:ext>
            </a:extLst>
          </p:cNvPr>
          <p:cNvSpPr/>
          <p:nvPr/>
        </p:nvSpPr>
        <p:spPr>
          <a:xfrm>
            <a:off x="2533347" y="122160"/>
            <a:ext cx="9504666" cy="88710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accent1"/>
                </a:solidFill>
              </a:rPr>
              <a:t>Career Summary:  Experienced Frontend developer with Angular, React, JS, </a:t>
            </a:r>
            <a:r>
              <a:rPr lang="en-US" sz="1100" b="1" dirty="0" err="1">
                <a:solidFill>
                  <a:schemeClr val="accent1"/>
                </a:solidFill>
              </a:rPr>
              <a:t>etc</a:t>
            </a:r>
            <a:r>
              <a:rPr lang="en-US" sz="1100" b="1" dirty="0">
                <a:solidFill>
                  <a:schemeClr val="accent1"/>
                </a:solidFill>
              </a:rPr>
              <a:t> and with hands-on experience on Java Spring in backend.</a:t>
            </a:r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D8BD79-83B4-460E-A009-E9CF8C5B4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31" y="3852258"/>
            <a:ext cx="745784" cy="473756"/>
          </a:xfrm>
          <a:prstGeom prst="rect">
            <a:avLst/>
          </a:prstGeom>
        </p:spPr>
      </p:pic>
      <p:pic>
        <p:nvPicPr>
          <p:cNvPr id="12" name="Picture 11" descr="A person taking a selfie in front of a mountain&#10;&#10;Description automatically generated">
            <a:extLst>
              <a:ext uri="{FF2B5EF4-FFF2-40B4-BE49-F238E27FC236}">
                <a16:creationId xmlns:a16="http://schemas.microsoft.com/office/drawing/2014/main" id="{B8A87DB6-3178-57C0-BB39-E5D490ED02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5" t="13483" r="19605" b="10650"/>
          <a:stretch/>
        </p:blipFill>
        <p:spPr>
          <a:xfrm>
            <a:off x="605271" y="673027"/>
            <a:ext cx="1166175" cy="137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6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0FCA7-7B0D-40B9-A083-6617807260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87" y="6477795"/>
            <a:ext cx="304721" cy="219018"/>
          </a:xfrm>
        </p:spPr>
        <p:txBody>
          <a:bodyPr/>
          <a:lstStyle/>
          <a:p>
            <a:pPr>
              <a:defRPr/>
            </a:pPr>
            <a:fld id="{00DE720E-C72B-42F0-AD69-52D60E3C605E}" type="slidenum">
              <a:rPr lang="en-IN">
                <a:solidFill>
                  <a:srgbClr val="E5E8E8">
                    <a:lumMod val="75000"/>
                  </a:srgbClr>
                </a:solidFill>
                <a:latin typeface="HP Simplified Light"/>
              </a:rPr>
              <a:pPr>
                <a:defRPr/>
              </a:pPr>
              <a:t>2</a:t>
            </a:fld>
            <a:endParaRPr lang="en-IN">
              <a:solidFill>
                <a:srgbClr val="E5E8E8">
                  <a:lumMod val="75000"/>
                </a:srgbClr>
              </a:solidFill>
              <a:latin typeface="HP Simplified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AC3C8-8440-48D5-8C41-0750B94EA505}"/>
              </a:ext>
            </a:extLst>
          </p:cNvPr>
          <p:cNvSpPr txBox="1"/>
          <p:nvPr/>
        </p:nvSpPr>
        <p:spPr>
          <a:xfrm>
            <a:off x="153946" y="127758"/>
            <a:ext cx="6836024" cy="1303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913852">
              <a:lnSpc>
                <a:spcPct val="90000"/>
              </a:lnSpc>
            </a:pPr>
            <a:r>
              <a:rPr lang="en-US" sz="2398" dirty="0">
                <a:solidFill>
                  <a:prstClr val="black"/>
                </a:solidFill>
                <a:latin typeface="HP Simplified Light" panose="020B0404020204020204" pitchFamily="34" charset="0"/>
              </a:rPr>
              <a:t>Rahul Sahu </a:t>
            </a:r>
            <a:endParaRPr lang="en-US" sz="3198" dirty="0">
              <a:solidFill>
                <a:prstClr val="black"/>
              </a:solidFill>
              <a:latin typeface="HP Simplified Light" panose="020B0404020204020204" pitchFamily="34" charset="0"/>
            </a:endParaRPr>
          </a:p>
          <a:p>
            <a:pPr defTabSz="913852">
              <a:lnSpc>
                <a:spcPct val="90000"/>
              </a:lnSpc>
            </a:pPr>
            <a:r>
              <a:rPr lang="en-US" sz="1400" dirty="0">
                <a:solidFill>
                  <a:srgbClr val="87898B"/>
                </a:solidFill>
                <a:latin typeface="HP Simplified Light" panose="020B0404020204020204" pitchFamily="34" charset="0"/>
              </a:rPr>
              <a:t>DTO DXT</a:t>
            </a:r>
          </a:p>
          <a:p>
            <a:pPr defTabSz="913852">
              <a:lnSpc>
                <a:spcPct val="90000"/>
              </a:lnSpc>
            </a:pPr>
            <a:r>
              <a:rPr lang="en-US" sz="2398" b="1" dirty="0">
                <a:ln w="0"/>
                <a:solidFill>
                  <a:srgbClr val="E98233"/>
                </a:solidFill>
                <a:latin typeface="HP Simplified Light"/>
              </a:rPr>
              <a:t>My career map</a:t>
            </a:r>
          </a:p>
          <a:p>
            <a:pPr defTabSz="913852">
              <a:lnSpc>
                <a:spcPct val="90000"/>
              </a:lnSpc>
            </a:pPr>
            <a:endParaRPr lang="en-US" sz="2398" b="1" dirty="0">
              <a:ln w="0"/>
              <a:solidFill>
                <a:srgbClr val="0096D6"/>
              </a:solidFill>
              <a:latin typeface="HP Simplified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CE842D-8C07-44E1-A5F0-BD801AE24896}"/>
              </a:ext>
            </a:extLst>
          </p:cNvPr>
          <p:cNvGrpSpPr/>
          <p:nvPr/>
        </p:nvGrpSpPr>
        <p:grpSpPr>
          <a:xfrm>
            <a:off x="135678" y="4927461"/>
            <a:ext cx="411297" cy="411297"/>
            <a:chOff x="609600" y="4923504"/>
            <a:chExt cx="411511" cy="411511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A9C56CF2-E1FE-46EA-8E07-9A3C21978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923504"/>
              <a:ext cx="411511" cy="41151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798" dirty="0">
                <a:solidFill>
                  <a:srgbClr val="0096D6"/>
                </a:solidFill>
                <a:latin typeface="HP Simplified Light" panose="020B040402020402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DBD7544-CDF1-4D87-91E3-84D28C5F0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2029" y="5023563"/>
              <a:ext cx="206653" cy="211393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BBB6E6-7D9A-4D50-9874-F7958282549A}"/>
              </a:ext>
            </a:extLst>
          </p:cNvPr>
          <p:cNvGrpSpPr/>
          <p:nvPr/>
        </p:nvGrpSpPr>
        <p:grpSpPr>
          <a:xfrm>
            <a:off x="1917286" y="4927460"/>
            <a:ext cx="411297" cy="411297"/>
            <a:chOff x="5220928" y="3313472"/>
            <a:chExt cx="411511" cy="411511"/>
          </a:xfrm>
        </p:grpSpPr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35B33624-8349-49BA-9061-C21670491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928" y="3313472"/>
              <a:ext cx="411511" cy="411511"/>
            </a:xfrm>
            <a:prstGeom prst="ellipse">
              <a:avLst/>
            </a:prstGeom>
            <a:solidFill>
              <a:srgbClr val="21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798" dirty="0">
                <a:solidFill>
                  <a:srgbClr val="0096D6"/>
                </a:solidFill>
                <a:latin typeface="HP Simplified Light" panose="020B0404020204020204" pitchFamily="34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1F95D4C-0E6C-487A-B13E-18B27C197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342" y="3430737"/>
              <a:ext cx="266682" cy="17698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EA9A33-A84A-462A-B8EA-4DB87605DD9B}"/>
              </a:ext>
            </a:extLst>
          </p:cNvPr>
          <p:cNvGrpSpPr/>
          <p:nvPr/>
        </p:nvGrpSpPr>
        <p:grpSpPr>
          <a:xfrm>
            <a:off x="9617821" y="4892482"/>
            <a:ext cx="411297" cy="411297"/>
            <a:chOff x="6115665" y="4933336"/>
            <a:chExt cx="411511" cy="411511"/>
          </a:xfrm>
        </p:grpSpPr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976E30AA-D1A2-4549-8AFA-3AA90C59D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665" y="4933336"/>
              <a:ext cx="411511" cy="411511"/>
            </a:xfrm>
            <a:prstGeom prst="ellipse">
              <a:avLst/>
            </a:prstGeom>
            <a:solidFill>
              <a:srgbClr val="E98233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798" dirty="0">
                <a:solidFill>
                  <a:srgbClr val="0096D6"/>
                </a:solidFill>
                <a:latin typeface="HP Simplified Light" panose="020B0404020204020204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123AF84-68BA-4F18-AA46-CF504B236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62320" y="5071971"/>
              <a:ext cx="318200" cy="134241"/>
            </a:xfrm>
            <a:prstGeom prst="rect">
              <a:avLst/>
            </a:prstGeom>
          </p:spPr>
        </p:pic>
      </p:grpSp>
      <p:sp>
        <p:nvSpPr>
          <p:cNvPr id="41" name="Oval 5">
            <a:extLst>
              <a:ext uri="{FF2B5EF4-FFF2-40B4-BE49-F238E27FC236}">
                <a16:creationId xmlns:a16="http://schemas.microsoft.com/office/drawing/2014/main" id="{250C0B60-4E19-47DF-98D1-935A4E5DE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308" y="4852732"/>
            <a:ext cx="411297" cy="41129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defTabSz="913852">
              <a:defRPr/>
            </a:pPr>
            <a:endParaRPr lang="en-US" sz="1798" dirty="0">
              <a:solidFill>
                <a:srgbClr val="0096D6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BC88754-45FE-49F9-A53B-3F1D61300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9736" y="4969937"/>
            <a:ext cx="206545" cy="211283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85E1515B-626C-4FF7-B65F-807B0DEA8253}"/>
              </a:ext>
            </a:extLst>
          </p:cNvPr>
          <p:cNvGrpSpPr/>
          <p:nvPr/>
        </p:nvGrpSpPr>
        <p:grpSpPr>
          <a:xfrm>
            <a:off x="8040530" y="4894489"/>
            <a:ext cx="411297" cy="411297"/>
            <a:chOff x="10099571" y="3093537"/>
            <a:chExt cx="411511" cy="411511"/>
          </a:xfrm>
        </p:grpSpPr>
        <p:sp>
          <p:nvSpPr>
            <p:cNvPr id="54" name="Oval 5">
              <a:extLst>
                <a:ext uri="{FF2B5EF4-FFF2-40B4-BE49-F238E27FC236}">
                  <a16:creationId xmlns:a16="http://schemas.microsoft.com/office/drawing/2014/main" id="{9421F7DB-CF6A-473C-892C-E3F253229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9571" y="3093537"/>
              <a:ext cx="411511" cy="411511"/>
            </a:xfrm>
            <a:prstGeom prst="ellipse">
              <a:avLst/>
            </a:prstGeom>
            <a:solidFill>
              <a:srgbClr val="E98233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798" dirty="0">
                <a:solidFill>
                  <a:srgbClr val="0096D6"/>
                </a:solidFill>
                <a:latin typeface="HP Simplified Light" panose="020B0404020204020204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02EFEB0-4F50-4B6F-92CC-E2AB729B7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0207704" y="3202149"/>
              <a:ext cx="195245" cy="194287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61E15BB-685A-4273-9843-0268BC9FC48B}"/>
              </a:ext>
            </a:extLst>
          </p:cNvPr>
          <p:cNvGrpSpPr/>
          <p:nvPr/>
        </p:nvGrpSpPr>
        <p:grpSpPr>
          <a:xfrm>
            <a:off x="10971212" y="3767342"/>
            <a:ext cx="411297" cy="411297"/>
            <a:chOff x="9832080" y="4911010"/>
            <a:chExt cx="411511" cy="411511"/>
          </a:xfrm>
        </p:grpSpPr>
        <p:sp>
          <p:nvSpPr>
            <p:cNvPr id="58" name="Oval 5">
              <a:extLst>
                <a:ext uri="{FF2B5EF4-FFF2-40B4-BE49-F238E27FC236}">
                  <a16:creationId xmlns:a16="http://schemas.microsoft.com/office/drawing/2014/main" id="{060984CA-76C1-46D2-AF48-D47CF4FD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2080" y="4911010"/>
              <a:ext cx="411511" cy="4115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852">
                <a:defRPr/>
              </a:pPr>
              <a:endParaRPr lang="en-US" sz="1798" dirty="0">
                <a:solidFill>
                  <a:srgbClr val="0096D6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59" name="logo">
              <a:extLst>
                <a:ext uri="{FF2B5EF4-FFF2-40B4-BE49-F238E27FC236}">
                  <a16:creationId xmlns:a16="http://schemas.microsoft.com/office/drawing/2014/main" id="{956D433D-18F9-4895-BA00-23FA9D7196F9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9904219" y="4983148"/>
              <a:ext cx="267233" cy="267234"/>
            </a:xfrm>
            <a:custGeom>
              <a:avLst/>
              <a:gdLst>
                <a:gd name="T0" fmla="*/ 2147483647 w 1728"/>
                <a:gd name="T1" fmla="*/ 2147483647 h 1728"/>
                <a:gd name="T2" fmla="*/ 2147483647 w 1728"/>
                <a:gd name="T3" fmla="*/ 2147483647 h 1728"/>
                <a:gd name="T4" fmla="*/ 2147483647 w 1728"/>
                <a:gd name="T5" fmla="*/ 2147483647 h 1728"/>
                <a:gd name="T6" fmla="*/ 2147483647 w 1728"/>
                <a:gd name="T7" fmla="*/ 2147483647 h 1728"/>
                <a:gd name="T8" fmla="*/ 2147483647 w 1728"/>
                <a:gd name="T9" fmla="*/ 2147483647 h 1728"/>
                <a:gd name="T10" fmla="*/ 2147483647 w 1728"/>
                <a:gd name="T11" fmla="*/ 2147483647 h 1728"/>
                <a:gd name="T12" fmla="*/ 2147483647 w 1728"/>
                <a:gd name="T13" fmla="*/ 1817019605 h 1728"/>
                <a:gd name="T14" fmla="*/ 2147483647 w 1728"/>
                <a:gd name="T15" fmla="*/ 1817019605 h 1728"/>
                <a:gd name="T16" fmla="*/ 2147483647 w 1728"/>
                <a:gd name="T17" fmla="*/ 2147483647 h 1728"/>
                <a:gd name="T18" fmla="*/ 2147483647 w 1728"/>
                <a:gd name="T19" fmla="*/ 2147483647 h 1728"/>
                <a:gd name="T20" fmla="*/ 2147483647 w 1728"/>
                <a:gd name="T21" fmla="*/ 2147483647 h 1728"/>
                <a:gd name="T22" fmla="*/ 0 w 1728"/>
                <a:gd name="T23" fmla="*/ 2147483647 h 1728"/>
                <a:gd name="T24" fmla="*/ 2147483647 w 1728"/>
                <a:gd name="T25" fmla="*/ 119394215 h 1728"/>
                <a:gd name="T26" fmla="*/ 1735385737 w 1728"/>
                <a:gd name="T27" fmla="*/ 1817019605 h 1728"/>
                <a:gd name="T28" fmla="*/ 1735385737 w 1728"/>
                <a:gd name="T29" fmla="*/ 1817019605 h 1728"/>
                <a:gd name="T30" fmla="*/ 709080212 w 1728"/>
                <a:gd name="T31" fmla="*/ 2147483647 h 1728"/>
                <a:gd name="T32" fmla="*/ 1392054609 w 1728"/>
                <a:gd name="T33" fmla="*/ 2147483647 h 1728"/>
                <a:gd name="T34" fmla="*/ 2147483647 w 1728"/>
                <a:gd name="T35" fmla="*/ 2147483647 h 1728"/>
                <a:gd name="T36" fmla="*/ 2147483647 w 1728"/>
                <a:gd name="T37" fmla="*/ 2147483647 h 1728"/>
                <a:gd name="T38" fmla="*/ 1907063333 w 1728"/>
                <a:gd name="T39" fmla="*/ 2147483647 h 1728"/>
                <a:gd name="T40" fmla="*/ 2147483647 w 1728"/>
                <a:gd name="T41" fmla="*/ 2147483647 h 1728"/>
                <a:gd name="T42" fmla="*/ 2147483647 w 1728"/>
                <a:gd name="T43" fmla="*/ 2147483647 h 1728"/>
                <a:gd name="T44" fmla="*/ 2147483647 w 1728"/>
                <a:gd name="T45" fmla="*/ 1817019605 h 1728"/>
                <a:gd name="T46" fmla="*/ 2147483647 w 1728"/>
                <a:gd name="T47" fmla="*/ 1817019605 h 1728"/>
                <a:gd name="T48" fmla="*/ 2147483647 w 1728"/>
                <a:gd name="T49" fmla="*/ 3736314 h 1728"/>
                <a:gd name="T50" fmla="*/ 2147483647 w 1728"/>
                <a:gd name="T51" fmla="*/ 0 h 1728"/>
                <a:gd name="T52" fmla="*/ 2147483647 w 1728"/>
                <a:gd name="T53" fmla="*/ 2147483647 h 1728"/>
                <a:gd name="T54" fmla="*/ 2147483647 w 1728"/>
                <a:gd name="T55" fmla="*/ 2147483647 h 1728"/>
                <a:gd name="T56" fmla="*/ 2147483647 w 1728"/>
                <a:gd name="T57" fmla="*/ 2147483647 h 1728"/>
                <a:gd name="T58" fmla="*/ 2147483647 w 1728"/>
                <a:gd name="T59" fmla="*/ 2147483647 h 1728"/>
                <a:gd name="T60" fmla="*/ 2147483647 w 1728"/>
                <a:gd name="T61" fmla="*/ 2147483647 h 1728"/>
                <a:gd name="T62" fmla="*/ 2147483647 w 1728"/>
                <a:gd name="T63" fmla="*/ 2147483647 h 1728"/>
                <a:gd name="T64" fmla="*/ 2147483647 w 1728"/>
                <a:gd name="T65" fmla="*/ 2147483647 h 17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28" h="1728">
                  <a:moveTo>
                    <a:pt x="864" y="1728"/>
                  </a:moveTo>
                  <a:cubicBezTo>
                    <a:pt x="856" y="1728"/>
                    <a:pt x="847" y="1728"/>
                    <a:pt x="838" y="1728"/>
                  </a:cubicBezTo>
                  <a:cubicBezTo>
                    <a:pt x="1015" y="1243"/>
                    <a:pt x="1015" y="1243"/>
                    <a:pt x="1015" y="1243"/>
                  </a:cubicBezTo>
                  <a:cubicBezTo>
                    <a:pt x="1258" y="1243"/>
                    <a:pt x="1258" y="1243"/>
                    <a:pt x="1258" y="1243"/>
                  </a:cubicBezTo>
                  <a:cubicBezTo>
                    <a:pt x="1301" y="1243"/>
                    <a:pt x="1347" y="1210"/>
                    <a:pt x="1362" y="1170"/>
                  </a:cubicBezTo>
                  <a:cubicBezTo>
                    <a:pt x="1554" y="643"/>
                    <a:pt x="1554" y="643"/>
                    <a:pt x="1554" y="643"/>
                  </a:cubicBezTo>
                  <a:cubicBezTo>
                    <a:pt x="1585" y="557"/>
                    <a:pt x="1536" y="487"/>
                    <a:pt x="1444" y="487"/>
                  </a:cubicBezTo>
                  <a:cubicBezTo>
                    <a:pt x="1107" y="487"/>
                    <a:pt x="1107" y="487"/>
                    <a:pt x="1107" y="487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664" y="1705"/>
                    <a:pt x="664" y="1705"/>
                    <a:pt x="664" y="1705"/>
                  </a:cubicBezTo>
                  <a:cubicBezTo>
                    <a:pt x="283" y="1614"/>
                    <a:pt x="0" y="1272"/>
                    <a:pt x="0" y="864"/>
                  </a:cubicBezTo>
                  <a:cubicBezTo>
                    <a:pt x="0" y="468"/>
                    <a:pt x="267" y="134"/>
                    <a:pt x="631" y="32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190" y="1243"/>
                    <a:pt x="190" y="1243"/>
                    <a:pt x="190" y="1243"/>
                  </a:cubicBezTo>
                  <a:cubicBezTo>
                    <a:pt x="373" y="1243"/>
                    <a:pt x="373" y="1243"/>
                    <a:pt x="373" y="1243"/>
                  </a:cubicBezTo>
                  <a:cubicBezTo>
                    <a:pt x="607" y="600"/>
                    <a:pt x="607" y="600"/>
                    <a:pt x="607" y="600"/>
                  </a:cubicBezTo>
                  <a:cubicBezTo>
                    <a:pt x="745" y="600"/>
                    <a:pt x="745" y="600"/>
                    <a:pt x="745" y="600"/>
                  </a:cubicBezTo>
                  <a:cubicBezTo>
                    <a:pt x="511" y="1243"/>
                    <a:pt x="511" y="1243"/>
                    <a:pt x="511" y="1243"/>
                  </a:cubicBezTo>
                  <a:cubicBezTo>
                    <a:pt x="694" y="1243"/>
                    <a:pt x="694" y="1243"/>
                    <a:pt x="694" y="1243"/>
                  </a:cubicBezTo>
                  <a:cubicBezTo>
                    <a:pt x="912" y="643"/>
                    <a:pt x="912" y="643"/>
                    <a:pt x="912" y="643"/>
                  </a:cubicBezTo>
                  <a:cubicBezTo>
                    <a:pt x="943" y="557"/>
                    <a:pt x="894" y="487"/>
                    <a:pt x="802" y="487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825" y="1"/>
                    <a:pt x="825" y="1"/>
                    <a:pt x="825" y="1"/>
                  </a:cubicBezTo>
                  <a:cubicBezTo>
                    <a:pt x="838" y="1"/>
                    <a:pt x="851" y="0"/>
                    <a:pt x="864" y="0"/>
                  </a:cubicBezTo>
                  <a:cubicBezTo>
                    <a:pt x="1341" y="0"/>
                    <a:pt x="1728" y="387"/>
                    <a:pt x="1728" y="864"/>
                  </a:cubicBezTo>
                  <a:cubicBezTo>
                    <a:pt x="1728" y="1341"/>
                    <a:pt x="1341" y="1728"/>
                    <a:pt x="864" y="1728"/>
                  </a:cubicBezTo>
                  <a:close/>
                  <a:moveTo>
                    <a:pt x="1387" y="600"/>
                  </a:moveTo>
                  <a:cubicBezTo>
                    <a:pt x="1249" y="600"/>
                    <a:pt x="1249" y="600"/>
                    <a:pt x="1249" y="600"/>
                  </a:cubicBezTo>
                  <a:cubicBezTo>
                    <a:pt x="1057" y="1129"/>
                    <a:pt x="1057" y="1129"/>
                    <a:pt x="1057" y="1129"/>
                  </a:cubicBezTo>
                  <a:cubicBezTo>
                    <a:pt x="1194" y="1129"/>
                    <a:pt x="1194" y="1129"/>
                    <a:pt x="1194" y="1129"/>
                  </a:cubicBezTo>
                  <a:lnTo>
                    <a:pt x="1387" y="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44" tIns="34272" rIns="68544" bIns="34272"/>
            <a:lstStyle/>
            <a:p>
              <a:pPr defTabSz="4569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98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366D9AB-1778-4053-925B-DCF28A57794B}"/>
              </a:ext>
            </a:extLst>
          </p:cNvPr>
          <p:cNvGrpSpPr/>
          <p:nvPr/>
        </p:nvGrpSpPr>
        <p:grpSpPr>
          <a:xfrm>
            <a:off x="10064763" y="3120156"/>
            <a:ext cx="411297" cy="411297"/>
            <a:chOff x="9832080" y="4911010"/>
            <a:chExt cx="411511" cy="411511"/>
          </a:xfrm>
        </p:grpSpPr>
        <p:sp>
          <p:nvSpPr>
            <p:cNvPr id="62" name="Oval 5">
              <a:extLst>
                <a:ext uri="{FF2B5EF4-FFF2-40B4-BE49-F238E27FC236}">
                  <a16:creationId xmlns:a16="http://schemas.microsoft.com/office/drawing/2014/main" id="{75B6677B-0D90-415A-A14D-A631C69E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2080" y="4911010"/>
              <a:ext cx="411511" cy="4115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852">
                <a:defRPr/>
              </a:pPr>
              <a:endParaRPr lang="en-US" sz="1798" dirty="0">
                <a:solidFill>
                  <a:srgbClr val="0096D6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63" name="logo">
              <a:extLst>
                <a:ext uri="{FF2B5EF4-FFF2-40B4-BE49-F238E27FC236}">
                  <a16:creationId xmlns:a16="http://schemas.microsoft.com/office/drawing/2014/main" id="{CF9441F7-0EB1-46A1-A0F7-95D72035BBF7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9904219" y="4983148"/>
              <a:ext cx="267233" cy="267234"/>
            </a:xfrm>
            <a:custGeom>
              <a:avLst/>
              <a:gdLst>
                <a:gd name="T0" fmla="*/ 2147483647 w 1728"/>
                <a:gd name="T1" fmla="*/ 2147483647 h 1728"/>
                <a:gd name="T2" fmla="*/ 2147483647 w 1728"/>
                <a:gd name="T3" fmla="*/ 2147483647 h 1728"/>
                <a:gd name="T4" fmla="*/ 2147483647 w 1728"/>
                <a:gd name="T5" fmla="*/ 2147483647 h 1728"/>
                <a:gd name="T6" fmla="*/ 2147483647 w 1728"/>
                <a:gd name="T7" fmla="*/ 2147483647 h 1728"/>
                <a:gd name="T8" fmla="*/ 2147483647 w 1728"/>
                <a:gd name="T9" fmla="*/ 2147483647 h 1728"/>
                <a:gd name="T10" fmla="*/ 2147483647 w 1728"/>
                <a:gd name="T11" fmla="*/ 2147483647 h 1728"/>
                <a:gd name="T12" fmla="*/ 2147483647 w 1728"/>
                <a:gd name="T13" fmla="*/ 1817019605 h 1728"/>
                <a:gd name="T14" fmla="*/ 2147483647 w 1728"/>
                <a:gd name="T15" fmla="*/ 1817019605 h 1728"/>
                <a:gd name="T16" fmla="*/ 2147483647 w 1728"/>
                <a:gd name="T17" fmla="*/ 2147483647 h 1728"/>
                <a:gd name="T18" fmla="*/ 2147483647 w 1728"/>
                <a:gd name="T19" fmla="*/ 2147483647 h 1728"/>
                <a:gd name="T20" fmla="*/ 2147483647 w 1728"/>
                <a:gd name="T21" fmla="*/ 2147483647 h 1728"/>
                <a:gd name="T22" fmla="*/ 0 w 1728"/>
                <a:gd name="T23" fmla="*/ 2147483647 h 1728"/>
                <a:gd name="T24" fmla="*/ 2147483647 w 1728"/>
                <a:gd name="T25" fmla="*/ 119394215 h 1728"/>
                <a:gd name="T26" fmla="*/ 1735385737 w 1728"/>
                <a:gd name="T27" fmla="*/ 1817019605 h 1728"/>
                <a:gd name="T28" fmla="*/ 1735385737 w 1728"/>
                <a:gd name="T29" fmla="*/ 1817019605 h 1728"/>
                <a:gd name="T30" fmla="*/ 709080212 w 1728"/>
                <a:gd name="T31" fmla="*/ 2147483647 h 1728"/>
                <a:gd name="T32" fmla="*/ 1392054609 w 1728"/>
                <a:gd name="T33" fmla="*/ 2147483647 h 1728"/>
                <a:gd name="T34" fmla="*/ 2147483647 w 1728"/>
                <a:gd name="T35" fmla="*/ 2147483647 h 1728"/>
                <a:gd name="T36" fmla="*/ 2147483647 w 1728"/>
                <a:gd name="T37" fmla="*/ 2147483647 h 1728"/>
                <a:gd name="T38" fmla="*/ 1907063333 w 1728"/>
                <a:gd name="T39" fmla="*/ 2147483647 h 1728"/>
                <a:gd name="T40" fmla="*/ 2147483647 w 1728"/>
                <a:gd name="T41" fmla="*/ 2147483647 h 1728"/>
                <a:gd name="T42" fmla="*/ 2147483647 w 1728"/>
                <a:gd name="T43" fmla="*/ 2147483647 h 1728"/>
                <a:gd name="T44" fmla="*/ 2147483647 w 1728"/>
                <a:gd name="T45" fmla="*/ 1817019605 h 1728"/>
                <a:gd name="T46" fmla="*/ 2147483647 w 1728"/>
                <a:gd name="T47" fmla="*/ 1817019605 h 1728"/>
                <a:gd name="T48" fmla="*/ 2147483647 w 1728"/>
                <a:gd name="T49" fmla="*/ 3736314 h 1728"/>
                <a:gd name="T50" fmla="*/ 2147483647 w 1728"/>
                <a:gd name="T51" fmla="*/ 0 h 1728"/>
                <a:gd name="T52" fmla="*/ 2147483647 w 1728"/>
                <a:gd name="T53" fmla="*/ 2147483647 h 1728"/>
                <a:gd name="T54" fmla="*/ 2147483647 w 1728"/>
                <a:gd name="T55" fmla="*/ 2147483647 h 1728"/>
                <a:gd name="T56" fmla="*/ 2147483647 w 1728"/>
                <a:gd name="T57" fmla="*/ 2147483647 h 1728"/>
                <a:gd name="T58" fmla="*/ 2147483647 w 1728"/>
                <a:gd name="T59" fmla="*/ 2147483647 h 1728"/>
                <a:gd name="T60" fmla="*/ 2147483647 w 1728"/>
                <a:gd name="T61" fmla="*/ 2147483647 h 1728"/>
                <a:gd name="T62" fmla="*/ 2147483647 w 1728"/>
                <a:gd name="T63" fmla="*/ 2147483647 h 1728"/>
                <a:gd name="T64" fmla="*/ 2147483647 w 1728"/>
                <a:gd name="T65" fmla="*/ 2147483647 h 17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28" h="1728">
                  <a:moveTo>
                    <a:pt x="864" y="1728"/>
                  </a:moveTo>
                  <a:cubicBezTo>
                    <a:pt x="856" y="1728"/>
                    <a:pt x="847" y="1728"/>
                    <a:pt x="838" y="1728"/>
                  </a:cubicBezTo>
                  <a:cubicBezTo>
                    <a:pt x="1015" y="1243"/>
                    <a:pt x="1015" y="1243"/>
                    <a:pt x="1015" y="1243"/>
                  </a:cubicBezTo>
                  <a:cubicBezTo>
                    <a:pt x="1258" y="1243"/>
                    <a:pt x="1258" y="1243"/>
                    <a:pt x="1258" y="1243"/>
                  </a:cubicBezTo>
                  <a:cubicBezTo>
                    <a:pt x="1301" y="1243"/>
                    <a:pt x="1347" y="1210"/>
                    <a:pt x="1362" y="1170"/>
                  </a:cubicBezTo>
                  <a:cubicBezTo>
                    <a:pt x="1554" y="643"/>
                    <a:pt x="1554" y="643"/>
                    <a:pt x="1554" y="643"/>
                  </a:cubicBezTo>
                  <a:cubicBezTo>
                    <a:pt x="1585" y="557"/>
                    <a:pt x="1536" y="487"/>
                    <a:pt x="1444" y="487"/>
                  </a:cubicBezTo>
                  <a:cubicBezTo>
                    <a:pt x="1107" y="487"/>
                    <a:pt x="1107" y="487"/>
                    <a:pt x="1107" y="487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664" y="1705"/>
                    <a:pt x="664" y="1705"/>
                    <a:pt x="664" y="1705"/>
                  </a:cubicBezTo>
                  <a:cubicBezTo>
                    <a:pt x="283" y="1614"/>
                    <a:pt x="0" y="1272"/>
                    <a:pt x="0" y="864"/>
                  </a:cubicBezTo>
                  <a:cubicBezTo>
                    <a:pt x="0" y="468"/>
                    <a:pt x="267" y="134"/>
                    <a:pt x="631" y="32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190" y="1243"/>
                    <a:pt x="190" y="1243"/>
                    <a:pt x="190" y="1243"/>
                  </a:cubicBezTo>
                  <a:cubicBezTo>
                    <a:pt x="373" y="1243"/>
                    <a:pt x="373" y="1243"/>
                    <a:pt x="373" y="1243"/>
                  </a:cubicBezTo>
                  <a:cubicBezTo>
                    <a:pt x="607" y="600"/>
                    <a:pt x="607" y="600"/>
                    <a:pt x="607" y="600"/>
                  </a:cubicBezTo>
                  <a:cubicBezTo>
                    <a:pt x="745" y="600"/>
                    <a:pt x="745" y="600"/>
                    <a:pt x="745" y="600"/>
                  </a:cubicBezTo>
                  <a:cubicBezTo>
                    <a:pt x="511" y="1243"/>
                    <a:pt x="511" y="1243"/>
                    <a:pt x="511" y="1243"/>
                  </a:cubicBezTo>
                  <a:cubicBezTo>
                    <a:pt x="694" y="1243"/>
                    <a:pt x="694" y="1243"/>
                    <a:pt x="694" y="1243"/>
                  </a:cubicBezTo>
                  <a:cubicBezTo>
                    <a:pt x="912" y="643"/>
                    <a:pt x="912" y="643"/>
                    <a:pt x="912" y="643"/>
                  </a:cubicBezTo>
                  <a:cubicBezTo>
                    <a:pt x="943" y="557"/>
                    <a:pt x="894" y="487"/>
                    <a:pt x="802" y="487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825" y="1"/>
                    <a:pt x="825" y="1"/>
                    <a:pt x="825" y="1"/>
                  </a:cubicBezTo>
                  <a:cubicBezTo>
                    <a:pt x="838" y="1"/>
                    <a:pt x="851" y="0"/>
                    <a:pt x="864" y="0"/>
                  </a:cubicBezTo>
                  <a:cubicBezTo>
                    <a:pt x="1341" y="0"/>
                    <a:pt x="1728" y="387"/>
                    <a:pt x="1728" y="864"/>
                  </a:cubicBezTo>
                  <a:cubicBezTo>
                    <a:pt x="1728" y="1341"/>
                    <a:pt x="1341" y="1728"/>
                    <a:pt x="864" y="1728"/>
                  </a:cubicBezTo>
                  <a:close/>
                  <a:moveTo>
                    <a:pt x="1387" y="600"/>
                  </a:moveTo>
                  <a:cubicBezTo>
                    <a:pt x="1249" y="600"/>
                    <a:pt x="1249" y="600"/>
                    <a:pt x="1249" y="600"/>
                  </a:cubicBezTo>
                  <a:cubicBezTo>
                    <a:pt x="1057" y="1129"/>
                    <a:pt x="1057" y="1129"/>
                    <a:pt x="1057" y="1129"/>
                  </a:cubicBezTo>
                  <a:cubicBezTo>
                    <a:pt x="1194" y="1129"/>
                    <a:pt x="1194" y="1129"/>
                    <a:pt x="1194" y="1129"/>
                  </a:cubicBezTo>
                  <a:lnTo>
                    <a:pt x="1387" y="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44" tIns="34272" rIns="68544" bIns="34272"/>
            <a:lstStyle/>
            <a:p>
              <a:pPr defTabSz="4569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98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9" name="Heart 68">
            <a:extLst>
              <a:ext uri="{FF2B5EF4-FFF2-40B4-BE49-F238E27FC236}">
                <a16:creationId xmlns:a16="http://schemas.microsoft.com/office/drawing/2014/main" id="{AC8D3EED-3434-4B3E-BFEE-7C66F750B394}"/>
              </a:ext>
            </a:extLst>
          </p:cNvPr>
          <p:cNvSpPr/>
          <p:nvPr/>
        </p:nvSpPr>
        <p:spPr>
          <a:xfrm>
            <a:off x="9417271" y="2868855"/>
            <a:ext cx="411297" cy="310574"/>
          </a:xfrm>
          <a:prstGeom prst="heart">
            <a:avLst/>
          </a:prstGeom>
          <a:solidFill>
            <a:srgbClr val="E9823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lnSpc>
                <a:spcPct val="90000"/>
              </a:lnSpc>
              <a:defRPr/>
            </a:pPr>
            <a:endParaRPr lang="en-US" sz="1798" dirty="0">
              <a:solidFill>
                <a:prstClr val="white"/>
              </a:solidFill>
              <a:latin typeface="HP Simplified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E300A5-CC0D-45D0-9554-1E931D1C6EF1}"/>
              </a:ext>
            </a:extLst>
          </p:cNvPr>
          <p:cNvGrpSpPr/>
          <p:nvPr/>
        </p:nvGrpSpPr>
        <p:grpSpPr>
          <a:xfrm>
            <a:off x="6170323" y="2994141"/>
            <a:ext cx="411297" cy="411297"/>
            <a:chOff x="5220928" y="3313472"/>
            <a:chExt cx="411511" cy="411511"/>
          </a:xfrm>
        </p:grpSpPr>
        <p:sp>
          <p:nvSpPr>
            <p:cNvPr id="71" name="Oval 5">
              <a:extLst>
                <a:ext uri="{FF2B5EF4-FFF2-40B4-BE49-F238E27FC236}">
                  <a16:creationId xmlns:a16="http://schemas.microsoft.com/office/drawing/2014/main" id="{FB15D118-5980-42A9-BF13-67A747659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928" y="3313472"/>
              <a:ext cx="411511" cy="411511"/>
            </a:xfrm>
            <a:prstGeom prst="ellipse">
              <a:avLst/>
            </a:prstGeom>
            <a:solidFill>
              <a:srgbClr val="21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798" dirty="0">
                <a:solidFill>
                  <a:srgbClr val="0096D6"/>
                </a:solidFill>
                <a:latin typeface="HP Simplified Light" panose="020B0404020204020204" pitchFamily="34" charset="0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4196FEFC-DFF4-41A4-876B-0D5397CCC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342" y="3430737"/>
              <a:ext cx="266682" cy="176980"/>
            </a:xfrm>
            <a:prstGeom prst="rect">
              <a:avLst/>
            </a:prstGeom>
          </p:spPr>
        </p:pic>
      </p:grpSp>
      <p:sp>
        <p:nvSpPr>
          <p:cNvPr id="74" name="Oval 5">
            <a:extLst>
              <a:ext uri="{FF2B5EF4-FFF2-40B4-BE49-F238E27FC236}">
                <a16:creationId xmlns:a16="http://schemas.microsoft.com/office/drawing/2014/main" id="{D84F587F-A2B9-4BB9-A286-258B330D4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514" y="2780296"/>
            <a:ext cx="411297" cy="411297"/>
          </a:xfrm>
          <a:prstGeom prst="ellipse">
            <a:avLst/>
          </a:prstGeom>
          <a:solidFill>
            <a:srgbClr val="E98233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 defTabSz="913852">
              <a:defRPr/>
            </a:pPr>
            <a:endParaRPr lang="en-US" sz="1798" dirty="0">
              <a:solidFill>
                <a:srgbClr val="0096D6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5154454A-154F-46DF-87DF-7917C826799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1658" y="2868855"/>
            <a:ext cx="195520" cy="267857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74ED97BC-132A-4896-9FBC-EDAF789765CE}"/>
              </a:ext>
            </a:extLst>
          </p:cNvPr>
          <p:cNvGrpSpPr/>
          <p:nvPr/>
        </p:nvGrpSpPr>
        <p:grpSpPr>
          <a:xfrm>
            <a:off x="2936791" y="3082584"/>
            <a:ext cx="411297" cy="411297"/>
            <a:chOff x="9832080" y="4911010"/>
            <a:chExt cx="411511" cy="411511"/>
          </a:xfrm>
        </p:grpSpPr>
        <p:sp>
          <p:nvSpPr>
            <p:cNvPr id="89" name="Oval 5">
              <a:extLst>
                <a:ext uri="{FF2B5EF4-FFF2-40B4-BE49-F238E27FC236}">
                  <a16:creationId xmlns:a16="http://schemas.microsoft.com/office/drawing/2014/main" id="{C0EE162E-8480-474A-91F5-C376768D5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2080" y="4911010"/>
              <a:ext cx="411511" cy="4115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852">
                <a:defRPr/>
              </a:pPr>
              <a:endParaRPr lang="en-US" sz="1798" dirty="0">
                <a:solidFill>
                  <a:srgbClr val="0096D6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90" name="logo">
              <a:extLst>
                <a:ext uri="{FF2B5EF4-FFF2-40B4-BE49-F238E27FC236}">
                  <a16:creationId xmlns:a16="http://schemas.microsoft.com/office/drawing/2014/main" id="{3FE0EC9A-C337-42F3-8544-78294350B4E5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9904219" y="4983148"/>
              <a:ext cx="267233" cy="267234"/>
            </a:xfrm>
            <a:custGeom>
              <a:avLst/>
              <a:gdLst>
                <a:gd name="T0" fmla="*/ 2147483647 w 1728"/>
                <a:gd name="T1" fmla="*/ 2147483647 h 1728"/>
                <a:gd name="T2" fmla="*/ 2147483647 w 1728"/>
                <a:gd name="T3" fmla="*/ 2147483647 h 1728"/>
                <a:gd name="T4" fmla="*/ 2147483647 w 1728"/>
                <a:gd name="T5" fmla="*/ 2147483647 h 1728"/>
                <a:gd name="T6" fmla="*/ 2147483647 w 1728"/>
                <a:gd name="T7" fmla="*/ 2147483647 h 1728"/>
                <a:gd name="T8" fmla="*/ 2147483647 w 1728"/>
                <a:gd name="T9" fmla="*/ 2147483647 h 1728"/>
                <a:gd name="T10" fmla="*/ 2147483647 w 1728"/>
                <a:gd name="T11" fmla="*/ 2147483647 h 1728"/>
                <a:gd name="T12" fmla="*/ 2147483647 w 1728"/>
                <a:gd name="T13" fmla="*/ 1817019605 h 1728"/>
                <a:gd name="T14" fmla="*/ 2147483647 w 1728"/>
                <a:gd name="T15" fmla="*/ 1817019605 h 1728"/>
                <a:gd name="T16" fmla="*/ 2147483647 w 1728"/>
                <a:gd name="T17" fmla="*/ 2147483647 h 1728"/>
                <a:gd name="T18" fmla="*/ 2147483647 w 1728"/>
                <a:gd name="T19" fmla="*/ 2147483647 h 1728"/>
                <a:gd name="T20" fmla="*/ 2147483647 w 1728"/>
                <a:gd name="T21" fmla="*/ 2147483647 h 1728"/>
                <a:gd name="T22" fmla="*/ 0 w 1728"/>
                <a:gd name="T23" fmla="*/ 2147483647 h 1728"/>
                <a:gd name="T24" fmla="*/ 2147483647 w 1728"/>
                <a:gd name="T25" fmla="*/ 119394215 h 1728"/>
                <a:gd name="T26" fmla="*/ 1735385737 w 1728"/>
                <a:gd name="T27" fmla="*/ 1817019605 h 1728"/>
                <a:gd name="T28" fmla="*/ 1735385737 w 1728"/>
                <a:gd name="T29" fmla="*/ 1817019605 h 1728"/>
                <a:gd name="T30" fmla="*/ 709080212 w 1728"/>
                <a:gd name="T31" fmla="*/ 2147483647 h 1728"/>
                <a:gd name="T32" fmla="*/ 1392054609 w 1728"/>
                <a:gd name="T33" fmla="*/ 2147483647 h 1728"/>
                <a:gd name="T34" fmla="*/ 2147483647 w 1728"/>
                <a:gd name="T35" fmla="*/ 2147483647 h 1728"/>
                <a:gd name="T36" fmla="*/ 2147483647 w 1728"/>
                <a:gd name="T37" fmla="*/ 2147483647 h 1728"/>
                <a:gd name="T38" fmla="*/ 1907063333 w 1728"/>
                <a:gd name="T39" fmla="*/ 2147483647 h 1728"/>
                <a:gd name="T40" fmla="*/ 2147483647 w 1728"/>
                <a:gd name="T41" fmla="*/ 2147483647 h 1728"/>
                <a:gd name="T42" fmla="*/ 2147483647 w 1728"/>
                <a:gd name="T43" fmla="*/ 2147483647 h 1728"/>
                <a:gd name="T44" fmla="*/ 2147483647 w 1728"/>
                <a:gd name="T45" fmla="*/ 1817019605 h 1728"/>
                <a:gd name="T46" fmla="*/ 2147483647 w 1728"/>
                <a:gd name="T47" fmla="*/ 1817019605 h 1728"/>
                <a:gd name="T48" fmla="*/ 2147483647 w 1728"/>
                <a:gd name="T49" fmla="*/ 3736314 h 1728"/>
                <a:gd name="T50" fmla="*/ 2147483647 w 1728"/>
                <a:gd name="T51" fmla="*/ 0 h 1728"/>
                <a:gd name="T52" fmla="*/ 2147483647 w 1728"/>
                <a:gd name="T53" fmla="*/ 2147483647 h 1728"/>
                <a:gd name="T54" fmla="*/ 2147483647 w 1728"/>
                <a:gd name="T55" fmla="*/ 2147483647 h 1728"/>
                <a:gd name="T56" fmla="*/ 2147483647 w 1728"/>
                <a:gd name="T57" fmla="*/ 2147483647 h 1728"/>
                <a:gd name="T58" fmla="*/ 2147483647 w 1728"/>
                <a:gd name="T59" fmla="*/ 2147483647 h 1728"/>
                <a:gd name="T60" fmla="*/ 2147483647 w 1728"/>
                <a:gd name="T61" fmla="*/ 2147483647 h 1728"/>
                <a:gd name="T62" fmla="*/ 2147483647 w 1728"/>
                <a:gd name="T63" fmla="*/ 2147483647 h 1728"/>
                <a:gd name="T64" fmla="*/ 2147483647 w 1728"/>
                <a:gd name="T65" fmla="*/ 2147483647 h 17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28" h="1728">
                  <a:moveTo>
                    <a:pt x="864" y="1728"/>
                  </a:moveTo>
                  <a:cubicBezTo>
                    <a:pt x="856" y="1728"/>
                    <a:pt x="847" y="1728"/>
                    <a:pt x="838" y="1728"/>
                  </a:cubicBezTo>
                  <a:cubicBezTo>
                    <a:pt x="1015" y="1243"/>
                    <a:pt x="1015" y="1243"/>
                    <a:pt x="1015" y="1243"/>
                  </a:cubicBezTo>
                  <a:cubicBezTo>
                    <a:pt x="1258" y="1243"/>
                    <a:pt x="1258" y="1243"/>
                    <a:pt x="1258" y="1243"/>
                  </a:cubicBezTo>
                  <a:cubicBezTo>
                    <a:pt x="1301" y="1243"/>
                    <a:pt x="1347" y="1210"/>
                    <a:pt x="1362" y="1170"/>
                  </a:cubicBezTo>
                  <a:cubicBezTo>
                    <a:pt x="1554" y="643"/>
                    <a:pt x="1554" y="643"/>
                    <a:pt x="1554" y="643"/>
                  </a:cubicBezTo>
                  <a:cubicBezTo>
                    <a:pt x="1585" y="557"/>
                    <a:pt x="1536" y="487"/>
                    <a:pt x="1444" y="487"/>
                  </a:cubicBezTo>
                  <a:cubicBezTo>
                    <a:pt x="1107" y="487"/>
                    <a:pt x="1107" y="487"/>
                    <a:pt x="1107" y="487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664" y="1705"/>
                    <a:pt x="664" y="1705"/>
                    <a:pt x="664" y="1705"/>
                  </a:cubicBezTo>
                  <a:cubicBezTo>
                    <a:pt x="283" y="1614"/>
                    <a:pt x="0" y="1272"/>
                    <a:pt x="0" y="864"/>
                  </a:cubicBezTo>
                  <a:cubicBezTo>
                    <a:pt x="0" y="468"/>
                    <a:pt x="267" y="134"/>
                    <a:pt x="631" y="32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190" y="1243"/>
                    <a:pt x="190" y="1243"/>
                    <a:pt x="190" y="1243"/>
                  </a:cubicBezTo>
                  <a:cubicBezTo>
                    <a:pt x="373" y="1243"/>
                    <a:pt x="373" y="1243"/>
                    <a:pt x="373" y="1243"/>
                  </a:cubicBezTo>
                  <a:cubicBezTo>
                    <a:pt x="607" y="600"/>
                    <a:pt x="607" y="600"/>
                    <a:pt x="607" y="600"/>
                  </a:cubicBezTo>
                  <a:cubicBezTo>
                    <a:pt x="745" y="600"/>
                    <a:pt x="745" y="600"/>
                    <a:pt x="745" y="600"/>
                  </a:cubicBezTo>
                  <a:cubicBezTo>
                    <a:pt x="511" y="1243"/>
                    <a:pt x="511" y="1243"/>
                    <a:pt x="511" y="1243"/>
                  </a:cubicBezTo>
                  <a:cubicBezTo>
                    <a:pt x="694" y="1243"/>
                    <a:pt x="694" y="1243"/>
                    <a:pt x="694" y="1243"/>
                  </a:cubicBezTo>
                  <a:cubicBezTo>
                    <a:pt x="912" y="643"/>
                    <a:pt x="912" y="643"/>
                    <a:pt x="912" y="643"/>
                  </a:cubicBezTo>
                  <a:cubicBezTo>
                    <a:pt x="943" y="557"/>
                    <a:pt x="894" y="487"/>
                    <a:pt x="802" y="487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825" y="1"/>
                    <a:pt x="825" y="1"/>
                    <a:pt x="825" y="1"/>
                  </a:cubicBezTo>
                  <a:cubicBezTo>
                    <a:pt x="838" y="1"/>
                    <a:pt x="851" y="0"/>
                    <a:pt x="864" y="0"/>
                  </a:cubicBezTo>
                  <a:cubicBezTo>
                    <a:pt x="1341" y="0"/>
                    <a:pt x="1728" y="387"/>
                    <a:pt x="1728" y="864"/>
                  </a:cubicBezTo>
                  <a:cubicBezTo>
                    <a:pt x="1728" y="1341"/>
                    <a:pt x="1341" y="1728"/>
                    <a:pt x="864" y="1728"/>
                  </a:cubicBezTo>
                  <a:close/>
                  <a:moveTo>
                    <a:pt x="1387" y="600"/>
                  </a:moveTo>
                  <a:cubicBezTo>
                    <a:pt x="1249" y="600"/>
                    <a:pt x="1249" y="600"/>
                    <a:pt x="1249" y="600"/>
                  </a:cubicBezTo>
                  <a:cubicBezTo>
                    <a:pt x="1057" y="1129"/>
                    <a:pt x="1057" y="1129"/>
                    <a:pt x="1057" y="1129"/>
                  </a:cubicBezTo>
                  <a:cubicBezTo>
                    <a:pt x="1194" y="1129"/>
                    <a:pt x="1194" y="1129"/>
                    <a:pt x="1194" y="1129"/>
                  </a:cubicBezTo>
                  <a:lnTo>
                    <a:pt x="1387" y="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44" tIns="34272" rIns="68544" bIns="34272"/>
            <a:lstStyle/>
            <a:p>
              <a:pPr defTabSz="4569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98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A87A166-860C-43DB-B24B-D2AE60A03391}"/>
              </a:ext>
            </a:extLst>
          </p:cNvPr>
          <p:cNvGrpSpPr/>
          <p:nvPr/>
        </p:nvGrpSpPr>
        <p:grpSpPr>
          <a:xfrm>
            <a:off x="6389172" y="1056862"/>
            <a:ext cx="441836" cy="411297"/>
            <a:chOff x="7991169" y="1629696"/>
            <a:chExt cx="411511" cy="411511"/>
          </a:xfrm>
        </p:grpSpPr>
        <p:sp>
          <p:nvSpPr>
            <p:cNvPr id="100" name="Oval 5">
              <a:extLst>
                <a:ext uri="{FF2B5EF4-FFF2-40B4-BE49-F238E27FC236}">
                  <a16:creationId xmlns:a16="http://schemas.microsoft.com/office/drawing/2014/main" id="{2A1581CA-2066-4D5D-8700-242C70888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1169" y="1629696"/>
              <a:ext cx="411511" cy="4115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852">
                <a:defRPr/>
              </a:pPr>
              <a:endParaRPr lang="en-US" sz="1798" dirty="0">
                <a:solidFill>
                  <a:srgbClr val="0096D6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101" name="logo">
              <a:extLst>
                <a:ext uri="{FF2B5EF4-FFF2-40B4-BE49-F238E27FC236}">
                  <a16:creationId xmlns:a16="http://schemas.microsoft.com/office/drawing/2014/main" id="{5CABCA9C-9226-4C1C-9865-358B9B52BCBD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8073732" y="1704134"/>
              <a:ext cx="267233" cy="267234"/>
            </a:xfrm>
            <a:custGeom>
              <a:avLst/>
              <a:gdLst>
                <a:gd name="T0" fmla="*/ 2147483647 w 1728"/>
                <a:gd name="T1" fmla="*/ 2147483647 h 1728"/>
                <a:gd name="T2" fmla="*/ 2147483647 w 1728"/>
                <a:gd name="T3" fmla="*/ 2147483647 h 1728"/>
                <a:gd name="T4" fmla="*/ 2147483647 w 1728"/>
                <a:gd name="T5" fmla="*/ 2147483647 h 1728"/>
                <a:gd name="T6" fmla="*/ 2147483647 w 1728"/>
                <a:gd name="T7" fmla="*/ 2147483647 h 1728"/>
                <a:gd name="T8" fmla="*/ 2147483647 w 1728"/>
                <a:gd name="T9" fmla="*/ 2147483647 h 1728"/>
                <a:gd name="T10" fmla="*/ 2147483647 w 1728"/>
                <a:gd name="T11" fmla="*/ 2147483647 h 1728"/>
                <a:gd name="T12" fmla="*/ 2147483647 w 1728"/>
                <a:gd name="T13" fmla="*/ 1817019605 h 1728"/>
                <a:gd name="T14" fmla="*/ 2147483647 w 1728"/>
                <a:gd name="T15" fmla="*/ 1817019605 h 1728"/>
                <a:gd name="T16" fmla="*/ 2147483647 w 1728"/>
                <a:gd name="T17" fmla="*/ 2147483647 h 1728"/>
                <a:gd name="T18" fmla="*/ 2147483647 w 1728"/>
                <a:gd name="T19" fmla="*/ 2147483647 h 1728"/>
                <a:gd name="T20" fmla="*/ 2147483647 w 1728"/>
                <a:gd name="T21" fmla="*/ 2147483647 h 1728"/>
                <a:gd name="T22" fmla="*/ 0 w 1728"/>
                <a:gd name="T23" fmla="*/ 2147483647 h 1728"/>
                <a:gd name="T24" fmla="*/ 2147483647 w 1728"/>
                <a:gd name="T25" fmla="*/ 119394215 h 1728"/>
                <a:gd name="T26" fmla="*/ 1735385737 w 1728"/>
                <a:gd name="T27" fmla="*/ 1817019605 h 1728"/>
                <a:gd name="T28" fmla="*/ 1735385737 w 1728"/>
                <a:gd name="T29" fmla="*/ 1817019605 h 1728"/>
                <a:gd name="T30" fmla="*/ 709080212 w 1728"/>
                <a:gd name="T31" fmla="*/ 2147483647 h 1728"/>
                <a:gd name="T32" fmla="*/ 1392054609 w 1728"/>
                <a:gd name="T33" fmla="*/ 2147483647 h 1728"/>
                <a:gd name="T34" fmla="*/ 2147483647 w 1728"/>
                <a:gd name="T35" fmla="*/ 2147483647 h 1728"/>
                <a:gd name="T36" fmla="*/ 2147483647 w 1728"/>
                <a:gd name="T37" fmla="*/ 2147483647 h 1728"/>
                <a:gd name="T38" fmla="*/ 1907063333 w 1728"/>
                <a:gd name="T39" fmla="*/ 2147483647 h 1728"/>
                <a:gd name="T40" fmla="*/ 2147483647 w 1728"/>
                <a:gd name="T41" fmla="*/ 2147483647 h 1728"/>
                <a:gd name="T42" fmla="*/ 2147483647 w 1728"/>
                <a:gd name="T43" fmla="*/ 2147483647 h 1728"/>
                <a:gd name="T44" fmla="*/ 2147483647 w 1728"/>
                <a:gd name="T45" fmla="*/ 1817019605 h 1728"/>
                <a:gd name="T46" fmla="*/ 2147483647 w 1728"/>
                <a:gd name="T47" fmla="*/ 1817019605 h 1728"/>
                <a:gd name="T48" fmla="*/ 2147483647 w 1728"/>
                <a:gd name="T49" fmla="*/ 3736314 h 1728"/>
                <a:gd name="T50" fmla="*/ 2147483647 w 1728"/>
                <a:gd name="T51" fmla="*/ 0 h 1728"/>
                <a:gd name="T52" fmla="*/ 2147483647 w 1728"/>
                <a:gd name="T53" fmla="*/ 2147483647 h 1728"/>
                <a:gd name="T54" fmla="*/ 2147483647 w 1728"/>
                <a:gd name="T55" fmla="*/ 2147483647 h 1728"/>
                <a:gd name="T56" fmla="*/ 2147483647 w 1728"/>
                <a:gd name="T57" fmla="*/ 2147483647 h 1728"/>
                <a:gd name="T58" fmla="*/ 2147483647 w 1728"/>
                <a:gd name="T59" fmla="*/ 2147483647 h 1728"/>
                <a:gd name="T60" fmla="*/ 2147483647 w 1728"/>
                <a:gd name="T61" fmla="*/ 2147483647 h 1728"/>
                <a:gd name="T62" fmla="*/ 2147483647 w 1728"/>
                <a:gd name="T63" fmla="*/ 2147483647 h 1728"/>
                <a:gd name="T64" fmla="*/ 2147483647 w 1728"/>
                <a:gd name="T65" fmla="*/ 2147483647 h 17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28" h="1728">
                  <a:moveTo>
                    <a:pt x="864" y="1728"/>
                  </a:moveTo>
                  <a:cubicBezTo>
                    <a:pt x="856" y="1728"/>
                    <a:pt x="847" y="1728"/>
                    <a:pt x="838" y="1728"/>
                  </a:cubicBezTo>
                  <a:cubicBezTo>
                    <a:pt x="1015" y="1243"/>
                    <a:pt x="1015" y="1243"/>
                    <a:pt x="1015" y="1243"/>
                  </a:cubicBezTo>
                  <a:cubicBezTo>
                    <a:pt x="1258" y="1243"/>
                    <a:pt x="1258" y="1243"/>
                    <a:pt x="1258" y="1243"/>
                  </a:cubicBezTo>
                  <a:cubicBezTo>
                    <a:pt x="1301" y="1243"/>
                    <a:pt x="1347" y="1210"/>
                    <a:pt x="1362" y="1170"/>
                  </a:cubicBezTo>
                  <a:cubicBezTo>
                    <a:pt x="1554" y="643"/>
                    <a:pt x="1554" y="643"/>
                    <a:pt x="1554" y="643"/>
                  </a:cubicBezTo>
                  <a:cubicBezTo>
                    <a:pt x="1585" y="557"/>
                    <a:pt x="1536" y="487"/>
                    <a:pt x="1444" y="487"/>
                  </a:cubicBezTo>
                  <a:cubicBezTo>
                    <a:pt x="1107" y="487"/>
                    <a:pt x="1107" y="487"/>
                    <a:pt x="1107" y="487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664" y="1705"/>
                    <a:pt x="664" y="1705"/>
                    <a:pt x="664" y="1705"/>
                  </a:cubicBezTo>
                  <a:cubicBezTo>
                    <a:pt x="283" y="1614"/>
                    <a:pt x="0" y="1272"/>
                    <a:pt x="0" y="864"/>
                  </a:cubicBezTo>
                  <a:cubicBezTo>
                    <a:pt x="0" y="468"/>
                    <a:pt x="267" y="134"/>
                    <a:pt x="631" y="32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190" y="1243"/>
                    <a:pt x="190" y="1243"/>
                    <a:pt x="190" y="1243"/>
                  </a:cubicBezTo>
                  <a:cubicBezTo>
                    <a:pt x="373" y="1243"/>
                    <a:pt x="373" y="1243"/>
                    <a:pt x="373" y="1243"/>
                  </a:cubicBezTo>
                  <a:cubicBezTo>
                    <a:pt x="607" y="600"/>
                    <a:pt x="607" y="600"/>
                    <a:pt x="607" y="600"/>
                  </a:cubicBezTo>
                  <a:cubicBezTo>
                    <a:pt x="745" y="600"/>
                    <a:pt x="745" y="600"/>
                    <a:pt x="745" y="600"/>
                  </a:cubicBezTo>
                  <a:cubicBezTo>
                    <a:pt x="511" y="1243"/>
                    <a:pt x="511" y="1243"/>
                    <a:pt x="511" y="1243"/>
                  </a:cubicBezTo>
                  <a:cubicBezTo>
                    <a:pt x="694" y="1243"/>
                    <a:pt x="694" y="1243"/>
                    <a:pt x="694" y="1243"/>
                  </a:cubicBezTo>
                  <a:cubicBezTo>
                    <a:pt x="912" y="643"/>
                    <a:pt x="912" y="643"/>
                    <a:pt x="912" y="643"/>
                  </a:cubicBezTo>
                  <a:cubicBezTo>
                    <a:pt x="943" y="557"/>
                    <a:pt x="894" y="487"/>
                    <a:pt x="802" y="487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825" y="1"/>
                    <a:pt x="825" y="1"/>
                    <a:pt x="825" y="1"/>
                  </a:cubicBezTo>
                  <a:cubicBezTo>
                    <a:pt x="838" y="1"/>
                    <a:pt x="851" y="0"/>
                    <a:pt x="864" y="0"/>
                  </a:cubicBezTo>
                  <a:cubicBezTo>
                    <a:pt x="1341" y="0"/>
                    <a:pt x="1728" y="387"/>
                    <a:pt x="1728" y="864"/>
                  </a:cubicBezTo>
                  <a:cubicBezTo>
                    <a:pt x="1728" y="1341"/>
                    <a:pt x="1341" y="1728"/>
                    <a:pt x="864" y="1728"/>
                  </a:cubicBezTo>
                  <a:close/>
                  <a:moveTo>
                    <a:pt x="1387" y="600"/>
                  </a:moveTo>
                  <a:cubicBezTo>
                    <a:pt x="1249" y="600"/>
                    <a:pt x="1249" y="600"/>
                    <a:pt x="1249" y="600"/>
                  </a:cubicBezTo>
                  <a:cubicBezTo>
                    <a:pt x="1057" y="1129"/>
                    <a:pt x="1057" y="1129"/>
                    <a:pt x="1057" y="1129"/>
                  </a:cubicBezTo>
                  <a:cubicBezTo>
                    <a:pt x="1194" y="1129"/>
                    <a:pt x="1194" y="1129"/>
                    <a:pt x="1194" y="1129"/>
                  </a:cubicBezTo>
                  <a:lnTo>
                    <a:pt x="1387" y="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44" tIns="34272" rIns="68544" bIns="34272"/>
            <a:lstStyle/>
            <a:p>
              <a:pPr defTabSz="456926" fontAlgn="base">
                <a:spcBef>
                  <a:spcPct val="0"/>
                </a:spcBef>
                <a:spcAft>
                  <a:spcPct val="0"/>
                </a:spcAft>
              </a:pPr>
              <a:endParaRPr lang="en-US" sz="1798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533EB0-44B8-B7A6-F424-066B37D4B25C}"/>
              </a:ext>
            </a:extLst>
          </p:cNvPr>
          <p:cNvGrpSpPr/>
          <p:nvPr/>
        </p:nvGrpSpPr>
        <p:grpSpPr>
          <a:xfrm>
            <a:off x="4503535" y="3051604"/>
            <a:ext cx="411297" cy="411297"/>
            <a:chOff x="5220928" y="3313472"/>
            <a:chExt cx="411511" cy="411511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09FA302F-B235-8DB1-94D5-103DCFEEB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928" y="3313472"/>
              <a:ext cx="411511" cy="411511"/>
            </a:xfrm>
            <a:prstGeom prst="ellipse">
              <a:avLst/>
            </a:prstGeom>
            <a:solidFill>
              <a:srgbClr val="21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798" dirty="0">
                <a:solidFill>
                  <a:srgbClr val="0096D6"/>
                </a:solidFill>
                <a:latin typeface="HP Simplified Light" panose="020B0404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F84626-0788-0460-F16F-F863894BD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342" y="3430737"/>
              <a:ext cx="266682" cy="17698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C70EF0-3072-BF31-A8E5-19B70C963FFD}"/>
              </a:ext>
            </a:extLst>
          </p:cNvPr>
          <p:cNvGrpSpPr/>
          <p:nvPr/>
        </p:nvGrpSpPr>
        <p:grpSpPr>
          <a:xfrm>
            <a:off x="2457876" y="1717957"/>
            <a:ext cx="411297" cy="411297"/>
            <a:chOff x="5220928" y="3313472"/>
            <a:chExt cx="411511" cy="411511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811F783A-7F1A-4496-4E5F-8D14CB660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928" y="3313472"/>
              <a:ext cx="411511" cy="411511"/>
            </a:xfrm>
            <a:prstGeom prst="ellipse">
              <a:avLst/>
            </a:prstGeom>
            <a:solidFill>
              <a:srgbClr val="21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798" dirty="0">
                <a:solidFill>
                  <a:srgbClr val="0096D6"/>
                </a:solidFill>
                <a:latin typeface="HP Simplified Light" panose="020B0404020204020204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5544A84-DBA5-7732-4CD4-F3C1401A7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342" y="3430737"/>
              <a:ext cx="266682" cy="176980"/>
            </a:xfrm>
            <a:prstGeom prst="rect">
              <a:avLst/>
            </a:prstGeom>
          </p:spPr>
        </p:pic>
      </p:grpSp>
      <p:sp>
        <p:nvSpPr>
          <p:cNvPr id="23" name="Oval 5">
            <a:extLst>
              <a:ext uri="{FF2B5EF4-FFF2-40B4-BE49-F238E27FC236}">
                <a16:creationId xmlns:a16="http://schemas.microsoft.com/office/drawing/2014/main" id="{B7182BFC-4571-2E23-111A-E37853517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110" y="2325642"/>
            <a:ext cx="411297" cy="411297"/>
          </a:xfrm>
          <a:prstGeom prst="ellipse">
            <a:avLst/>
          </a:prstGeom>
          <a:solidFill>
            <a:srgbClr val="E98233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 defTabSz="913852">
              <a:defRPr/>
            </a:pPr>
            <a:endParaRPr lang="en-US" sz="1798" dirty="0">
              <a:solidFill>
                <a:srgbClr val="0096D6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377E071-F913-D699-217F-CFC0700DDB5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8999" y="2394290"/>
            <a:ext cx="195520" cy="26785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4A47D9F-CC46-A212-5330-F51856A4A831}"/>
              </a:ext>
            </a:extLst>
          </p:cNvPr>
          <p:cNvGrpSpPr/>
          <p:nvPr/>
        </p:nvGrpSpPr>
        <p:grpSpPr>
          <a:xfrm>
            <a:off x="2844879" y="1056862"/>
            <a:ext cx="411297" cy="411297"/>
            <a:chOff x="9832080" y="4911010"/>
            <a:chExt cx="411511" cy="411511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CC38D5AB-05BE-6707-5746-AF3EC62F5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2080" y="4911010"/>
              <a:ext cx="411511" cy="4115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852">
                <a:defRPr/>
              </a:pPr>
              <a:endParaRPr lang="en-US" sz="1798" dirty="0">
                <a:solidFill>
                  <a:srgbClr val="0096D6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29" name="logo">
              <a:extLst>
                <a:ext uri="{FF2B5EF4-FFF2-40B4-BE49-F238E27FC236}">
                  <a16:creationId xmlns:a16="http://schemas.microsoft.com/office/drawing/2014/main" id="{DEBA24D1-C6D3-57EA-4C51-6947356CD901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9904219" y="4983148"/>
              <a:ext cx="267233" cy="267234"/>
            </a:xfrm>
            <a:custGeom>
              <a:avLst/>
              <a:gdLst>
                <a:gd name="T0" fmla="*/ 2147483647 w 1728"/>
                <a:gd name="T1" fmla="*/ 2147483647 h 1728"/>
                <a:gd name="T2" fmla="*/ 2147483647 w 1728"/>
                <a:gd name="T3" fmla="*/ 2147483647 h 1728"/>
                <a:gd name="T4" fmla="*/ 2147483647 w 1728"/>
                <a:gd name="T5" fmla="*/ 2147483647 h 1728"/>
                <a:gd name="T6" fmla="*/ 2147483647 w 1728"/>
                <a:gd name="T7" fmla="*/ 2147483647 h 1728"/>
                <a:gd name="T8" fmla="*/ 2147483647 w 1728"/>
                <a:gd name="T9" fmla="*/ 2147483647 h 1728"/>
                <a:gd name="T10" fmla="*/ 2147483647 w 1728"/>
                <a:gd name="T11" fmla="*/ 2147483647 h 1728"/>
                <a:gd name="T12" fmla="*/ 2147483647 w 1728"/>
                <a:gd name="T13" fmla="*/ 1817019605 h 1728"/>
                <a:gd name="T14" fmla="*/ 2147483647 w 1728"/>
                <a:gd name="T15" fmla="*/ 1817019605 h 1728"/>
                <a:gd name="T16" fmla="*/ 2147483647 w 1728"/>
                <a:gd name="T17" fmla="*/ 2147483647 h 1728"/>
                <a:gd name="T18" fmla="*/ 2147483647 w 1728"/>
                <a:gd name="T19" fmla="*/ 2147483647 h 1728"/>
                <a:gd name="T20" fmla="*/ 2147483647 w 1728"/>
                <a:gd name="T21" fmla="*/ 2147483647 h 1728"/>
                <a:gd name="T22" fmla="*/ 0 w 1728"/>
                <a:gd name="T23" fmla="*/ 2147483647 h 1728"/>
                <a:gd name="T24" fmla="*/ 2147483647 w 1728"/>
                <a:gd name="T25" fmla="*/ 119394215 h 1728"/>
                <a:gd name="T26" fmla="*/ 1735385737 w 1728"/>
                <a:gd name="T27" fmla="*/ 1817019605 h 1728"/>
                <a:gd name="T28" fmla="*/ 1735385737 w 1728"/>
                <a:gd name="T29" fmla="*/ 1817019605 h 1728"/>
                <a:gd name="T30" fmla="*/ 709080212 w 1728"/>
                <a:gd name="T31" fmla="*/ 2147483647 h 1728"/>
                <a:gd name="T32" fmla="*/ 1392054609 w 1728"/>
                <a:gd name="T33" fmla="*/ 2147483647 h 1728"/>
                <a:gd name="T34" fmla="*/ 2147483647 w 1728"/>
                <a:gd name="T35" fmla="*/ 2147483647 h 1728"/>
                <a:gd name="T36" fmla="*/ 2147483647 w 1728"/>
                <a:gd name="T37" fmla="*/ 2147483647 h 1728"/>
                <a:gd name="T38" fmla="*/ 1907063333 w 1728"/>
                <a:gd name="T39" fmla="*/ 2147483647 h 1728"/>
                <a:gd name="T40" fmla="*/ 2147483647 w 1728"/>
                <a:gd name="T41" fmla="*/ 2147483647 h 1728"/>
                <a:gd name="T42" fmla="*/ 2147483647 w 1728"/>
                <a:gd name="T43" fmla="*/ 2147483647 h 1728"/>
                <a:gd name="T44" fmla="*/ 2147483647 w 1728"/>
                <a:gd name="T45" fmla="*/ 1817019605 h 1728"/>
                <a:gd name="T46" fmla="*/ 2147483647 w 1728"/>
                <a:gd name="T47" fmla="*/ 1817019605 h 1728"/>
                <a:gd name="T48" fmla="*/ 2147483647 w 1728"/>
                <a:gd name="T49" fmla="*/ 3736314 h 1728"/>
                <a:gd name="T50" fmla="*/ 2147483647 w 1728"/>
                <a:gd name="T51" fmla="*/ 0 h 1728"/>
                <a:gd name="T52" fmla="*/ 2147483647 w 1728"/>
                <a:gd name="T53" fmla="*/ 2147483647 h 1728"/>
                <a:gd name="T54" fmla="*/ 2147483647 w 1728"/>
                <a:gd name="T55" fmla="*/ 2147483647 h 1728"/>
                <a:gd name="T56" fmla="*/ 2147483647 w 1728"/>
                <a:gd name="T57" fmla="*/ 2147483647 h 1728"/>
                <a:gd name="T58" fmla="*/ 2147483647 w 1728"/>
                <a:gd name="T59" fmla="*/ 2147483647 h 1728"/>
                <a:gd name="T60" fmla="*/ 2147483647 w 1728"/>
                <a:gd name="T61" fmla="*/ 2147483647 h 1728"/>
                <a:gd name="T62" fmla="*/ 2147483647 w 1728"/>
                <a:gd name="T63" fmla="*/ 2147483647 h 1728"/>
                <a:gd name="T64" fmla="*/ 2147483647 w 1728"/>
                <a:gd name="T65" fmla="*/ 2147483647 h 17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28" h="1728">
                  <a:moveTo>
                    <a:pt x="864" y="1728"/>
                  </a:moveTo>
                  <a:cubicBezTo>
                    <a:pt x="856" y="1728"/>
                    <a:pt x="847" y="1728"/>
                    <a:pt x="838" y="1728"/>
                  </a:cubicBezTo>
                  <a:cubicBezTo>
                    <a:pt x="1015" y="1243"/>
                    <a:pt x="1015" y="1243"/>
                    <a:pt x="1015" y="1243"/>
                  </a:cubicBezTo>
                  <a:cubicBezTo>
                    <a:pt x="1258" y="1243"/>
                    <a:pt x="1258" y="1243"/>
                    <a:pt x="1258" y="1243"/>
                  </a:cubicBezTo>
                  <a:cubicBezTo>
                    <a:pt x="1301" y="1243"/>
                    <a:pt x="1347" y="1210"/>
                    <a:pt x="1362" y="1170"/>
                  </a:cubicBezTo>
                  <a:cubicBezTo>
                    <a:pt x="1554" y="643"/>
                    <a:pt x="1554" y="643"/>
                    <a:pt x="1554" y="643"/>
                  </a:cubicBezTo>
                  <a:cubicBezTo>
                    <a:pt x="1585" y="557"/>
                    <a:pt x="1536" y="487"/>
                    <a:pt x="1444" y="487"/>
                  </a:cubicBezTo>
                  <a:cubicBezTo>
                    <a:pt x="1107" y="487"/>
                    <a:pt x="1107" y="487"/>
                    <a:pt x="1107" y="487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664" y="1705"/>
                    <a:pt x="664" y="1705"/>
                    <a:pt x="664" y="1705"/>
                  </a:cubicBezTo>
                  <a:cubicBezTo>
                    <a:pt x="283" y="1614"/>
                    <a:pt x="0" y="1272"/>
                    <a:pt x="0" y="864"/>
                  </a:cubicBezTo>
                  <a:cubicBezTo>
                    <a:pt x="0" y="468"/>
                    <a:pt x="267" y="134"/>
                    <a:pt x="631" y="32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190" y="1243"/>
                    <a:pt x="190" y="1243"/>
                    <a:pt x="190" y="1243"/>
                  </a:cubicBezTo>
                  <a:cubicBezTo>
                    <a:pt x="373" y="1243"/>
                    <a:pt x="373" y="1243"/>
                    <a:pt x="373" y="1243"/>
                  </a:cubicBezTo>
                  <a:cubicBezTo>
                    <a:pt x="607" y="600"/>
                    <a:pt x="607" y="600"/>
                    <a:pt x="607" y="600"/>
                  </a:cubicBezTo>
                  <a:cubicBezTo>
                    <a:pt x="745" y="600"/>
                    <a:pt x="745" y="600"/>
                    <a:pt x="745" y="600"/>
                  </a:cubicBezTo>
                  <a:cubicBezTo>
                    <a:pt x="511" y="1243"/>
                    <a:pt x="511" y="1243"/>
                    <a:pt x="511" y="1243"/>
                  </a:cubicBezTo>
                  <a:cubicBezTo>
                    <a:pt x="694" y="1243"/>
                    <a:pt x="694" y="1243"/>
                    <a:pt x="694" y="1243"/>
                  </a:cubicBezTo>
                  <a:cubicBezTo>
                    <a:pt x="912" y="643"/>
                    <a:pt x="912" y="643"/>
                    <a:pt x="912" y="643"/>
                  </a:cubicBezTo>
                  <a:cubicBezTo>
                    <a:pt x="943" y="557"/>
                    <a:pt x="894" y="487"/>
                    <a:pt x="802" y="487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825" y="1"/>
                    <a:pt x="825" y="1"/>
                    <a:pt x="825" y="1"/>
                  </a:cubicBezTo>
                  <a:cubicBezTo>
                    <a:pt x="838" y="1"/>
                    <a:pt x="851" y="0"/>
                    <a:pt x="864" y="0"/>
                  </a:cubicBezTo>
                  <a:cubicBezTo>
                    <a:pt x="1341" y="0"/>
                    <a:pt x="1728" y="387"/>
                    <a:pt x="1728" y="864"/>
                  </a:cubicBezTo>
                  <a:cubicBezTo>
                    <a:pt x="1728" y="1341"/>
                    <a:pt x="1341" y="1728"/>
                    <a:pt x="864" y="1728"/>
                  </a:cubicBezTo>
                  <a:close/>
                  <a:moveTo>
                    <a:pt x="1387" y="600"/>
                  </a:moveTo>
                  <a:cubicBezTo>
                    <a:pt x="1249" y="600"/>
                    <a:pt x="1249" y="600"/>
                    <a:pt x="1249" y="600"/>
                  </a:cubicBezTo>
                  <a:cubicBezTo>
                    <a:pt x="1057" y="1129"/>
                    <a:pt x="1057" y="1129"/>
                    <a:pt x="1057" y="1129"/>
                  </a:cubicBezTo>
                  <a:cubicBezTo>
                    <a:pt x="1194" y="1129"/>
                    <a:pt x="1194" y="1129"/>
                    <a:pt x="1194" y="1129"/>
                  </a:cubicBezTo>
                  <a:lnTo>
                    <a:pt x="1387" y="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44" tIns="34272" rIns="68544" bIns="34272"/>
            <a:lstStyle/>
            <a:p>
              <a:pPr defTabSz="4569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98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ECA6E5-8838-7A53-2E38-2D54021419AF}"/>
              </a:ext>
            </a:extLst>
          </p:cNvPr>
          <p:cNvGrpSpPr/>
          <p:nvPr/>
        </p:nvGrpSpPr>
        <p:grpSpPr>
          <a:xfrm>
            <a:off x="4825644" y="1020361"/>
            <a:ext cx="411297" cy="411297"/>
            <a:chOff x="9832080" y="4911010"/>
            <a:chExt cx="411511" cy="411511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6799948B-7DB6-E9EA-E1DC-C09C90EB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2080" y="4911010"/>
              <a:ext cx="411511" cy="4115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852">
                <a:defRPr/>
              </a:pPr>
              <a:endParaRPr lang="en-US" sz="1798" dirty="0">
                <a:solidFill>
                  <a:srgbClr val="0096D6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43" name="logo">
              <a:extLst>
                <a:ext uri="{FF2B5EF4-FFF2-40B4-BE49-F238E27FC236}">
                  <a16:creationId xmlns:a16="http://schemas.microsoft.com/office/drawing/2014/main" id="{F69046DC-ACEB-4FDA-1D21-34B0DDE1D053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9904219" y="4983148"/>
              <a:ext cx="267233" cy="267234"/>
            </a:xfrm>
            <a:custGeom>
              <a:avLst/>
              <a:gdLst>
                <a:gd name="T0" fmla="*/ 2147483647 w 1728"/>
                <a:gd name="T1" fmla="*/ 2147483647 h 1728"/>
                <a:gd name="T2" fmla="*/ 2147483647 w 1728"/>
                <a:gd name="T3" fmla="*/ 2147483647 h 1728"/>
                <a:gd name="T4" fmla="*/ 2147483647 w 1728"/>
                <a:gd name="T5" fmla="*/ 2147483647 h 1728"/>
                <a:gd name="T6" fmla="*/ 2147483647 w 1728"/>
                <a:gd name="T7" fmla="*/ 2147483647 h 1728"/>
                <a:gd name="T8" fmla="*/ 2147483647 w 1728"/>
                <a:gd name="T9" fmla="*/ 2147483647 h 1728"/>
                <a:gd name="T10" fmla="*/ 2147483647 w 1728"/>
                <a:gd name="T11" fmla="*/ 2147483647 h 1728"/>
                <a:gd name="T12" fmla="*/ 2147483647 w 1728"/>
                <a:gd name="T13" fmla="*/ 1817019605 h 1728"/>
                <a:gd name="T14" fmla="*/ 2147483647 w 1728"/>
                <a:gd name="T15" fmla="*/ 1817019605 h 1728"/>
                <a:gd name="T16" fmla="*/ 2147483647 w 1728"/>
                <a:gd name="T17" fmla="*/ 2147483647 h 1728"/>
                <a:gd name="T18" fmla="*/ 2147483647 w 1728"/>
                <a:gd name="T19" fmla="*/ 2147483647 h 1728"/>
                <a:gd name="T20" fmla="*/ 2147483647 w 1728"/>
                <a:gd name="T21" fmla="*/ 2147483647 h 1728"/>
                <a:gd name="T22" fmla="*/ 0 w 1728"/>
                <a:gd name="T23" fmla="*/ 2147483647 h 1728"/>
                <a:gd name="T24" fmla="*/ 2147483647 w 1728"/>
                <a:gd name="T25" fmla="*/ 119394215 h 1728"/>
                <a:gd name="T26" fmla="*/ 1735385737 w 1728"/>
                <a:gd name="T27" fmla="*/ 1817019605 h 1728"/>
                <a:gd name="T28" fmla="*/ 1735385737 w 1728"/>
                <a:gd name="T29" fmla="*/ 1817019605 h 1728"/>
                <a:gd name="T30" fmla="*/ 709080212 w 1728"/>
                <a:gd name="T31" fmla="*/ 2147483647 h 1728"/>
                <a:gd name="T32" fmla="*/ 1392054609 w 1728"/>
                <a:gd name="T33" fmla="*/ 2147483647 h 1728"/>
                <a:gd name="T34" fmla="*/ 2147483647 w 1728"/>
                <a:gd name="T35" fmla="*/ 2147483647 h 1728"/>
                <a:gd name="T36" fmla="*/ 2147483647 w 1728"/>
                <a:gd name="T37" fmla="*/ 2147483647 h 1728"/>
                <a:gd name="T38" fmla="*/ 1907063333 w 1728"/>
                <a:gd name="T39" fmla="*/ 2147483647 h 1728"/>
                <a:gd name="T40" fmla="*/ 2147483647 w 1728"/>
                <a:gd name="T41" fmla="*/ 2147483647 h 1728"/>
                <a:gd name="T42" fmla="*/ 2147483647 w 1728"/>
                <a:gd name="T43" fmla="*/ 2147483647 h 1728"/>
                <a:gd name="T44" fmla="*/ 2147483647 w 1728"/>
                <a:gd name="T45" fmla="*/ 1817019605 h 1728"/>
                <a:gd name="T46" fmla="*/ 2147483647 w 1728"/>
                <a:gd name="T47" fmla="*/ 1817019605 h 1728"/>
                <a:gd name="T48" fmla="*/ 2147483647 w 1728"/>
                <a:gd name="T49" fmla="*/ 3736314 h 1728"/>
                <a:gd name="T50" fmla="*/ 2147483647 w 1728"/>
                <a:gd name="T51" fmla="*/ 0 h 1728"/>
                <a:gd name="T52" fmla="*/ 2147483647 w 1728"/>
                <a:gd name="T53" fmla="*/ 2147483647 h 1728"/>
                <a:gd name="T54" fmla="*/ 2147483647 w 1728"/>
                <a:gd name="T55" fmla="*/ 2147483647 h 1728"/>
                <a:gd name="T56" fmla="*/ 2147483647 w 1728"/>
                <a:gd name="T57" fmla="*/ 2147483647 h 1728"/>
                <a:gd name="T58" fmla="*/ 2147483647 w 1728"/>
                <a:gd name="T59" fmla="*/ 2147483647 h 1728"/>
                <a:gd name="T60" fmla="*/ 2147483647 w 1728"/>
                <a:gd name="T61" fmla="*/ 2147483647 h 1728"/>
                <a:gd name="T62" fmla="*/ 2147483647 w 1728"/>
                <a:gd name="T63" fmla="*/ 2147483647 h 1728"/>
                <a:gd name="T64" fmla="*/ 2147483647 w 1728"/>
                <a:gd name="T65" fmla="*/ 2147483647 h 17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28" h="1728">
                  <a:moveTo>
                    <a:pt x="864" y="1728"/>
                  </a:moveTo>
                  <a:cubicBezTo>
                    <a:pt x="856" y="1728"/>
                    <a:pt x="847" y="1728"/>
                    <a:pt x="838" y="1728"/>
                  </a:cubicBezTo>
                  <a:cubicBezTo>
                    <a:pt x="1015" y="1243"/>
                    <a:pt x="1015" y="1243"/>
                    <a:pt x="1015" y="1243"/>
                  </a:cubicBezTo>
                  <a:cubicBezTo>
                    <a:pt x="1258" y="1243"/>
                    <a:pt x="1258" y="1243"/>
                    <a:pt x="1258" y="1243"/>
                  </a:cubicBezTo>
                  <a:cubicBezTo>
                    <a:pt x="1301" y="1243"/>
                    <a:pt x="1347" y="1210"/>
                    <a:pt x="1362" y="1170"/>
                  </a:cubicBezTo>
                  <a:cubicBezTo>
                    <a:pt x="1554" y="643"/>
                    <a:pt x="1554" y="643"/>
                    <a:pt x="1554" y="643"/>
                  </a:cubicBezTo>
                  <a:cubicBezTo>
                    <a:pt x="1585" y="557"/>
                    <a:pt x="1536" y="487"/>
                    <a:pt x="1444" y="487"/>
                  </a:cubicBezTo>
                  <a:cubicBezTo>
                    <a:pt x="1107" y="487"/>
                    <a:pt x="1107" y="487"/>
                    <a:pt x="1107" y="487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664" y="1705"/>
                    <a:pt x="664" y="1705"/>
                    <a:pt x="664" y="1705"/>
                  </a:cubicBezTo>
                  <a:cubicBezTo>
                    <a:pt x="283" y="1614"/>
                    <a:pt x="0" y="1272"/>
                    <a:pt x="0" y="864"/>
                  </a:cubicBezTo>
                  <a:cubicBezTo>
                    <a:pt x="0" y="468"/>
                    <a:pt x="267" y="134"/>
                    <a:pt x="631" y="32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190" y="1243"/>
                    <a:pt x="190" y="1243"/>
                    <a:pt x="190" y="1243"/>
                  </a:cubicBezTo>
                  <a:cubicBezTo>
                    <a:pt x="373" y="1243"/>
                    <a:pt x="373" y="1243"/>
                    <a:pt x="373" y="1243"/>
                  </a:cubicBezTo>
                  <a:cubicBezTo>
                    <a:pt x="607" y="600"/>
                    <a:pt x="607" y="600"/>
                    <a:pt x="607" y="600"/>
                  </a:cubicBezTo>
                  <a:cubicBezTo>
                    <a:pt x="745" y="600"/>
                    <a:pt x="745" y="600"/>
                    <a:pt x="745" y="600"/>
                  </a:cubicBezTo>
                  <a:cubicBezTo>
                    <a:pt x="511" y="1243"/>
                    <a:pt x="511" y="1243"/>
                    <a:pt x="511" y="1243"/>
                  </a:cubicBezTo>
                  <a:cubicBezTo>
                    <a:pt x="694" y="1243"/>
                    <a:pt x="694" y="1243"/>
                    <a:pt x="694" y="1243"/>
                  </a:cubicBezTo>
                  <a:cubicBezTo>
                    <a:pt x="912" y="643"/>
                    <a:pt x="912" y="643"/>
                    <a:pt x="912" y="643"/>
                  </a:cubicBezTo>
                  <a:cubicBezTo>
                    <a:pt x="943" y="557"/>
                    <a:pt x="894" y="487"/>
                    <a:pt x="802" y="487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825" y="1"/>
                    <a:pt x="825" y="1"/>
                    <a:pt x="825" y="1"/>
                  </a:cubicBezTo>
                  <a:cubicBezTo>
                    <a:pt x="838" y="1"/>
                    <a:pt x="851" y="0"/>
                    <a:pt x="864" y="0"/>
                  </a:cubicBezTo>
                  <a:cubicBezTo>
                    <a:pt x="1341" y="0"/>
                    <a:pt x="1728" y="387"/>
                    <a:pt x="1728" y="864"/>
                  </a:cubicBezTo>
                  <a:cubicBezTo>
                    <a:pt x="1728" y="1341"/>
                    <a:pt x="1341" y="1728"/>
                    <a:pt x="864" y="1728"/>
                  </a:cubicBezTo>
                  <a:close/>
                  <a:moveTo>
                    <a:pt x="1387" y="600"/>
                  </a:moveTo>
                  <a:cubicBezTo>
                    <a:pt x="1249" y="600"/>
                    <a:pt x="1249" y="600"/>
                    <a:pt x="1249" y="600"/>
                  </a:cubicBezTo>
                  <a:cubicBezTo>
                    <a:pt x="1057" y="1129"/>
                    <a:pt x="1057" y="1129"/>
                    <a:pt x="1057" y="1129"/>
                  </a:cubicBezTo>
                  <a:cubicBezTo>
                    <a:pt x="1194" y="1129"/>
                    <a:pt x="1194" y="1129"/>
                    <a:pt x="1194" y="1129"/>
                  </a:cubicBezTo>
                  <a:lnTo>
                    <a:pt x="1387" y="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44" tIns="34272" rIns="68544" bIns="34272"/>
            <a:lstStyle/>
            <a:p>
              <a:pPr defTabSz="4569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98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79109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Y16 HP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 Light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Red">
      <a:srgbClr val="C03854"/>
    </a:custClr>
    <a:custClr name="75% Red">
      <a:srgbClr val="D06A7F"/>
    </a:custClr>
    <a:custClr name="50% Red">
      <a:srgbClr val="DF9BA9"/>
    </a:custClr>
    <a:custClr name="25% Red">
      <a:srgbClr val="EECCD3"/>
    </a:custClr>
    <a:custClr name="Orange">
      <a:srgbClr val="E98233"/>
    </a:custClr>
    <a:custClr name="75% Orange">
      <a:srgbClr val="EEA166"/>
    </a:custClr>
    <a:custClr name="50% Orange">
      <a:srgbClr val="F3C098"/>
    </a:custClr>
    <a:custClr name="25% Orange">
      <a:srgbClr val="F9DFCB"/>
    </a:custClr>
  </a:custClrLst>
  <a:extLst>
    <a:ext uri="{05A4C25C-085E-4340-85A3-A5531E510DB2}">
      <thm15:themeFamily xmlns:thm15="http://schemas.microsoft.com/office/thememl/2012/main" name="FY16 HP theme" id="{48D16E9E-0930-4F00-BE32-D1D1C8B744F7}" vid="{46514206-AF1E-472D-8D27-99E875F7A46A}"/>
    </a:ext>
  </a:ext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080B2C4A538B4CADB7E2DAED8EEC74" ma:contentTypeVersion="13" ma:contentTypeDescription="Create a new document." ma:contentTypeScope="" ma:versionID="7d6a3835b10e78f9b74409e17cf1d0df">
  <xsd:schema xmlns:xsd="http://www.w3.org/2001/XMLSchema" xmlns:xs="http://www.w3.org/2001/XMLSchema" xmlns:p="http://schemas.microsoft.com/office/2006/metadata/properties" xmlns:ns3="048b8305-db74-46bb-bf73-73d07fe9ccb3" xmlns:ns4="f144b4ed-a9b3-4379-ba2a-2160da549fa7" targetNamespace="http://schemas.microsoft.com/office/2006/metadata/properties" ma:root="true" ma:fieldsID="080a46b1e88bf1ecb4a68f5bf8d47354" ns3:_="" ns4:_="">
    <xsd:import namespace="048b8305-db74-46bb-bf73-73d07fe9ccb3"/>
    <xsd:import namespace="f144b4ed-a9b3-4379-ba2a-2160da549fa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8305-db74-46bb-bf73-73d07fe9ccb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4b4ed-a9b3-4379-ba2a-2160da549f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B63147-1609-4CA7-905B-F6DB7231B341}">
  <ds:schemaRefs>
    <ds:schemaRef ds:uri="http://purl.org/dc/dcmitype/"/>
    <ds:schemaRef ds:uri="http://purl.org/dc/elements/1.1/"/>
    <ds:schemaRef ds:uri="048b8305-db74-46bb-bf73-73d07fe9ccb3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144b4ed-a9b3-4379-ba2a-2160da549fa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3E6DFB6-B069-48FA-90DE-4614A824F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b8305-db74-46bb-bf73-73d07fe9ccb3"/>
    <ds:schemaRef ds:uri="f144b4ed-a9b3-4379-ba2a-2160da549f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3BD261-23C0-4A9B-BE5C-25B065E440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41978</TotalTime>
  <Words>211</Words>
  <Application>Microsoft Office PowerPoint</Application>
  <PresentationFormat>Custom</PresentationFormat>
  <Paragraphs>55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HP Simplified</vt:lpstr>
      <vt:lpstr>HP Simplified Light</vt:lpstr>
      <vt:lpstr>FY16 HP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Talent Review  Q2 2016</dc:title>
  <dc:creator>Mirevska, Yonka (HPI Talent Program Architect)</dc:creator>
  <cp:lastModifiedBy>Sahu, Rahul (DTO DXT)</cp:lastModifiedBy>
  <cp:revision>220</cp:revision>
  <cp:lastPrinted>2016-02-09T16:52:40Z</cp:lastPrinted>
  <dcterms:created xsi:type="dcterms:W3CDTF">2016-02-03T19:05:01Z</dcterms:created>
  <dcterms:modified xsi:type="dcterms:W3CDTF">2023-07-03T07:20:31Z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0x01010019080B2C4A538B4CADB7E2DAED8EEC74</vt:lpwstr>
  </property>
</Properties>
</file>