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graphs\newCD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graphs\newCD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graphs\newCD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graphs\newCD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Rolling Hash vs Md5 - 2min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Rolling hash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'Gcc-hash'!$B$5:$B$23</c:f>
              <c:numCache>
                <c:formatCode>General</c:formatCode>
                <c:ptCount val="19"/>
                <c:pt idx="0">
                  <c:v>286.92882677933</c:v>
                </c:pt>
                <c:pt idx="1">
                  <c:v>468.58886751144399</c:v>
                </c:pt>
                <c:pt idx="2">
                  <c:v>652.17359187442196</c:v>
                </c:pt>
                <c:pt idx="3">
                  <c:v>844.50768219046995</c:v>
                </c:pt>
                <c:pt idx="4">
                  <c:v>1056.2344848212899</c:v>
                </c:pt>
                <c:pt idx="5">
                  <c:v>1260.4131162168101</c:v>
                </c:pt>
                <c:pt idx="6">
                  <c:v>1465.51302002282</c:v>
                </c:pt>
                <c:pt idx="7">
                  <c:v>1678.3793738489801</c:v>
                </c:pt>
                <c:pt idx="8">
                  <c:v>1895.8636424640899</c:v>
                </c:pt>
                <c:pt idx="9">
                  <c:v>2169.9047619047601</c:v>
                </c:pt>
                <c:pt idx="10">
                  <c:v>2493.7911554417801</c:v>
                </c:pt>
                <c:pt idx="11">
                  <c:v>2805.5769612711001</c:v>
                </c:pt>
                <c:pt idx="12">
                  <c:v>3097.8245614035</c:v>
                </c:pt>
                <c:pt idx="13">
                  <c:v>3377.0212765957399</c:v>
                </c:pt>
                <c:pt idx="14">
                  <c:v>3697.4427430964502</c:v>
                </c:pt>
                <c:pt idx="15">
                  <c:v>4034.2938740539698</c:v>
                </c:pt>
                <c:pt idx="16">
                  <c:v>4352.5127099060201</c:v>
                </c:pt>
                <c:pt idx="17">
                  <c:v>4671.3227513227503</c:v>
                </c:pt>
                <c:pt idx="18">
                  <c:v>5029.7596581805201</c:v>
                </c:pt>
              </c:numCache>
            </c:numRef>
          </c:xVal>
          <c:yVal>
            <c:numRef>
              <c:f>'Gcc-hash'!$C$5:$C$23</c:f>
              <c:numCache>
                <c:formatCode>General</c:formatCode>
                <c:ptCount val="19"/>
                <c:pt idx="0">
                  <c:v>0.90368109907348604</c:v>
                </c:pt>
                <c:pt idx="1">
                  <c:v>0.88585265692959403</c:v>
                </c:pt>
                <c:pt idx="2">
                  <c:v>0.870370761032076</c:v>
                </c:pt>
                <c:pt idx="3">
                  <c:v>0.85407519283481304</c:v>
                </c:pt>
                <c:pt idx="4">
                  <c:v>0.83923077031986204</c:v>
                </c:pt>
                <c:pt idx="5">
                  <c:v>0.82409798047299698</c:v>
                </c:pt>
                <c:pt idx="6">
                  <c:v>0.80872450106469695</c:v>
                </c:pt>
                <c:pt idx="7">
                  <c:v>0.79606192942415699</c:v>
                </c:pt>
                <c:pt idx="8">
                  <c:v>0.77964764464026803</c:v>
                </c:pt>
                <c:pt idx="9">
                  <c:v>0.75492326958363498</c:v>
                </c:pt>
                <c:pt idx="10">
                  <c:v>0.72477906114081103</c:v>
                </c:pt>
                <c:pt idx="11">
                  <c:v>0.70398504043584598</c:v>
                </c:pt>
                <c:pt idx="12">
                  <c:v>0.68826026045442101</c:v>
                </c:pt>
                <c:pt idx="13">
                  <c:v>0.67345767544853197</c:v>
                </c:pt>
                <c:pt idx="14">
                  <c:v>0.65640867813292803</c:v>
                </c:pt>
                <c:pt idx="15">
                  <c:v>0.635827136756977</c:v>
                </c:pt>
                <c:pt idx="16">
                  <c:v>0.62116485960719403</c:v>
                </c:pt>
                <c:pt idx="17">
                  <c:v>0.61008128228071701</c:v>
                </c:pt>
                <c:pt idx="18">
                  <c:v>0.59931385777228996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9B-442E-BB6A-BB99A31F0DDA}"/>
            </c:ext>
          </c:extLst>
        </c:ser>
        <c:ser>
          <c:idx val="1"/>
          <c:order val="1"/>
          <c:tx>
            <c:v>md5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'Gcc-hash'!$E$5:$E$23</c:f>
              <c:numCache>
                <c:formatCode>General</c:formatCode>
                <c:ptCount val="19"/>
                <c:pt idx="0">
                  <c:v>215.970339792837</c:v>
                </c:pt>
                <c:pt idx="1">
                  <c:v>330.89128856199198</c:v>
                </c:pt>
                <c:pt idx="2">
                  <c:v>443.05993789793899</c:v>
                </c:pt>
                <c:pt idx="3">
                  <c:v>555.56525672035002</c:v>
                </c:pt>
                <c:pt idx="4">
                  <c:v>672.47833952204098</c:v>
                </c:pt>
                <c:pt idx="5">
                  <c:v>787.20945136392697</c:v>
                </c:pt>
                <c:pt idx="6">
                  <c:v>904.56120129350302</c:v>
                </c:pt>
                <c:pt idx="7">
                  <c:v>1026.56734857018</c:v>
                </c:pt>
                <c:pt idx="8">
                  <c:v>1173.1650195166501</c:v>
                </c:pt>
                <c:pt idx="9">
                  <c:v>1303.20402232575</c:v>
                </c:pt>
                <c:pt idx="10">
                  <c:v>1431.21377912867</c:v>
                </c:pt>
                <c:pt idx="11">
                  <c:v>1561.41041229136</c:v>
                </c:pt>
                <c:pt idx="12">
                  <c:v>1686.19277827514</c:v>
                </c:pt>
                <c:pt idx="13">
                  <c:v>1806.6351195805</c:v>
                </c:pt>
                <c:pt idx="14">
                  <c:v>1924.0098065922</c:v>
                </c:pt>
                <c:pt idx="15">
                  <c:v>2036.3384748450301</c:v>
                </c:pt>
                <c:pt idx="16">
                  <c:v>2147.3101770920398</c:v>
                </c:pt>
                <c:pt idx="17">
                  <c:v>2276.5640612409302</c:v>
                </c:pt>
                <c:pt idx="18">
                  <c:v>2395.8751696065101</c:v>
                </c:pt>
              </c:numCache>
            </c:numRef>
          </c:xVal>
          <c:yVal>
            <c:numRef>
              <c:f>'Gcc-hash'!$F$5:$F$23</c:f>
              <c:numCache>
                <c:formatCode>General</c:formatCode>
                <c:ptCount val="19"/>
                <c:pt idx="0">
                  <c:v>0.91584204535157598</c:v>
                </c:pt>
                <c:pt idx="1">
                  <c:v>0.895224719101123</c:v>
                </c:pt>
                <c:pt idx="2">
                  <c:v>0.88485022030173899</c:v>
                </c:pt>
                <c:pt idx="3">
                  <c:v>0.87509326720505598</c:v>
                </c:pt>
                <c:pt idx="4">
                  <c:v>0.86585223926241395</c:v>
                </c:pt>
                <c:pt idx="5">
                  <c:v>0.85753078702654895</c:v>
                </c:pt>
                <c:pt idx="6">
                  <c:v>0.84994329637096699</c:v>
                </c:pt>
                <c:pt idx="7">
                  <c:v>0.84232621505753902</c:v>
                </c:pt>
                <c:pt idx="8">
                  <c:v>0.82518600347725601</c:v>
                </c:pt>
                <c:pt idx="9">
                  <c:v>0.81729014701884695</c:v>
                </c:pt>
                <c:pt idx="10">
                  <c:v>0.80983616827881399</c:v>
                </c:pt>
                <c:pt idx="11">
                  <c:v>0.80269299763274704</c:v>
                </c:pt>
                <c:pt idx="12">
                  <c:v>0.79541043941418899</c:v>
                </c:pt>
                <c:pt idx="13">
                  <c:v>0.78901701675199298</c:v>
                </c:pt>
                <c:pt idx="14">
                  <c:v>0.78295900207276103</c:v>
                </c:pt>
                <c:pt idx="15">
                  <c:v>0.77780442274148198</c:v>
                </c:pt>
                <c:pt idx="16">
                  <c:v>0.77309441118838296</c:v>
                </c:pt>
                <c:pt idx="17">
                  <c:v>0.76704761689017698</c:v>
                </c:pt>
                <c:pt idx="18">
                  <c:v>0.76190917791772295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49B-442E-BB6A-BB99A31F0D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470808"/>
        <c:axId val="459477368"/>
      </c:scatterChart>
      <c:valAx>
        <c:axId val="459470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Block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77368"/>
        <c:crosses val="autoZero"/>
        <c:crossBetween val="midCat"/>
      </c:valAx>
      <c:valAx>
        <c:axId val="459477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70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Rolling Hash vs Md5Hash - KR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Rolling Hash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'Gcc-hash'!$B$30:$B$48</c:f>
              <c:numCache>
                <c:formatCode>General</c:formatCode>
                <c:ptCount val="19"/>
                <c:pt idx="0">
                  <c:v>73.319198299643602</c:v>
                </c:pt>
                <c:pt idx="1">
                  <c:v>1240.32663095969</c:v>
                </c:pt>
                <c:pt idx="2">
                  <c:v>1254.3136210264599</c:v>
                </c:pt>
                <c:pt idx="3">
                  <c:v>1341.18965107999</c:v>
                </c:pt>
                <c:pt idx="4">
                  <c:v>1636.28865979381</c:v>
                </c:pt>
                <c:pt idx="5">
                  <c:v>164256.74418604601</c:v>
                </c:pt>
                <c:pt idx="6">
                  <c:v>2115.4743541744601</c:v>
                </c:pt>
                <c:pt idx="7">
                  <c:v>4973.0962858651601</c:v>
                </c:pt>
                <c:pt idx="8">
                  <c:v>3621.6074862197102</c:v>
                </c:pt>
                <c:pt idx="9">
                  <c:v>3081.2694950376199</c:v>
                </c:pt>
                <c:pt idx="10">
                  <c:v>1837.6583842851501</c:v>
                </c:pt>
                <c:pt idx="11">
                  <c:v>4537.0419142444198</c:v>
                </c:pt>
                <c:pt idx="12">
                  <c:v>1284189.0909090899</c:v>
                </c:pt>
                <c:pt idx="13">
                  <c:v>3621.6074862197102</c:v>
                </c:pt>
                <c:pt idx="14">
                  <c:v>2156.9827454573201</c:v>
                </c:pt>
                <c:pt idx="15" formatCode="0.00E+00">
                  <c:v>14126080</c:v>
                </c:pt>
                <c:pt idx="16">
                  <c:v>88564.764890282095</c:v>
                </c:pt>
                <c:pt idx="17">
                  <c:v>4552.3944569771102</c:v>
                </c:pt>
                <c:pt idx="18">
                  <c:v>4552.3944569771102</c:v>
                </c:pt>
              </c:numCache>
            </c:numRef>
          </c:xVal>
          <c:yVal>
            <c:numRef>
              <c:f>'Gcc-hash'!$C$30:$C$48</c:f>
              <c:numCache>
                <c:formatCode>General</c:formatCode>
                <c:ptCount val="19"/>
                <c:pt idx="0">
                  <c:v>0.91247274544671897</c:v>
                </c:pt>
                <c:pt idx="1">
                  <c:v>0.72688484703470402</c:v>
                </c:pt>
                <c:pt idx="2">
                  <c:v>0.71715943134967297</c:v>
                </c:pt>
                <c:pt idx="3">
                  <c:v>0.59967298075616104</c:v>
                </c:pt>
                <c:pt idx="4">
                  <c:v>0.67201990927419297</c:v>
                </c:pt>
                <c:pt idx="5">
                  <c:v>4.1729411131750598E-2</c:v>
                </c:pt>
                <c:pt idx="6">
                  <c:v>0.62699198928506705</c:v>
                </c:pt>
                <c:pt idx="7">
                  <c:v>0.43109539235230099</c:v>
                </c:pt>
                <c:pt idx="8">
                  <c:v>0.47012171812703801</c:v>
                </c:pt>
                <c:pt idx="9">
                  <c:v>0.57501536165730305</c:v>
                </c:pt>
                <c:pt idx="10">
                  <c:v>0.64961408260465703</c:v>
                </c:pt>
                <c:pt idx="11">
                  <c:v>0.39654645874863997</c:v>
                </c:pt>
                <c:pt idx="12">
                  <c:v>5.9723929073033696E-3</c:v>
                </c:pt>
                <c:pt idx="13">
                  <c:v>0.47012171812703801</c:v>
                </c:pt>
                <c:pt idx="14">
                  <c:v>0.62256404466065596</c:v>
                </c:pt>
                <c:pt idx="15">
                  <c:v>0</c:v>
                </c:pt>
                <c:pt idx="16">
                  <c:v>1.13098609097499E-2</c:v>
                </c:pt>
                <c:pt idx="17">
                  <c:v>0.39057406584133703</c:v>
                </c:pt>
                <c:pt idx="18">
                  <c:v>0.39057406584133703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70-467A-A625-FE8C4CA34249}"/>
            </c:ext>
          </c:extLst>
        </c:ser>
        <c:ser>
          <c:idx val="1"/>
          <c:order val="1"/>
          <c:tx>
            <c:v>Md5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'Gcc-hash'!$E$30:$E$48</c:f>
              <c:numCache>
                <c:formatCode>General</c:formatCode>
                <c:ptCount val="19"/>
                <c:pt idx="0">
                  <c:v>101.976054604453</c:v>
                </c:pt>
                <c:pt idx="1">
                  <c:v>146.59312491892501</c:v>
                </c:pt>
                <c:pt idx="2">
                  <c:v>208.54458083898601</c:v>
                </c:pt>
                <c:pt idx="3">
                  <c:v>261.57954187730297</c:v>
                </c:pt>
                <c:pt idx="4">
                  <c:v>306.898551984096</c:v>
                </c:pt>
                <c:pt idx="5">
                  <c:v>373.48844587806002</c:v>
                </c:pt>
                <c:pt idx="6">
                  <c:v>399.453673985889</c:v>
                </c:pt>
                <c:pt idx="7">
                  <c:v>438.60278821374197</c:v>
                </c:pt>
                <c:pt idx="8">
                  <c:v>520.27844278295402</c:v>
                </c:pt>
                <c:pt idx="9">
                  <c:v>513.45158476301197</c:v>
                </c:pt>
                <c:pt idx="10">
                  <c:v>654.34871224754397</c:v>
                </c:pt>
                <c:pt idx="11">
                  <c:v>695.90029065471197</c:v>
                </c:pt>
                <c:pt idx="12">
                  <c:v>740.69055921138795</c:v>
                </c:pt>
                <c:pt idx="13">
                  <c:v>722.063025532241</c:v>
                </c:pt>
                <c:pt idx="14">
                  <c:v>738.21326853230903</c:v>
                </c:pt>
                <c:pt idx="15">
                  <c:v>790.97821826530003</c:v>
                </c:pt>
                <c:pt idx="16">
                  <c:v>893.63150403289501</c:v>
                </c:pt>
                <c:pt idx="17">
                  <c:v>1032.6836757072799</c:v>
                </c:pt>
                <c:pt idx="18">
                  <c:v>1017.03301054753</c:v>
                </c:pt>
              </c:numCache>
            </c:numRef>
          </c:xVal>
          <c:yVal>
            <c:numRef>
              <c:f>'Gcc-hash'!$F$30:$F$48</c:f>
              <c:numCache>
                <c:formatCode>General</c:formatCode>
                <c:ptCount val="19"/>
                <c:pt idx="0">
                  <c:v>0.92257292893711396</c:v>
                </c:pt>
                <c:pt idx="1">
                  <c:v>0.918931862200978</c:v>
                </c:pt>
                <c:pt idx="2">
                  <c:v>0.89089857200299005</c:v>
                </c:pt>
                <c:pt idx="3">
                  <c:v>0.88299004394708203</c:v>
                </c:pt>
                <c:pt idx="4">
                  <c:v>0.87714153537286998</c:v>
                </c:pt>
                <c:pt idx="5">
                  <c:v>0.87096324670396796</c:v>
                </c:pt>
                <c:pt idx="6">
                  <c:v>0.85364835821402596</c:v>
                </c:pt>
                <c:pt idx="7">
                  <c:v>0.86172214797027902</c:v>
                </c:pt>
                <c:pt idx="8">
                  <c:v>0.84940864698486696</c:v>
                </c:pt>
                <c:pt idx="9">
                  <c:v>0.82840844735411301</c:v>
                </c:pt>
                <c:pt idx="10">
                  <c:v>0.82902277206415298</c:v>
                </c:pt>
                <c:pt idx="11">
                  <c:v>0.81505222963483104</c:v>
                </c:pt>
                <c:pt idx="12">
                  <c:v>0.82580160242614997</c:v>
                </c:pt>
                <c:pt idx="13">
                  <c:v>0.82227893371692595</c:v>
                </c:pt>
                <c:pt idx="14">
                  <c:v>0.80246851922118501</c:v>
                </c:pt>
                <c:pt idx="15">
                  <c:v>0.82872385686616501</c:v>
                </c:pt>
                <c:pt idx="16">
                  <c:v>0.78599087644980004</c:v>
                </c:pt>
                <c:pt idx="17">
                  <c:v>0.78183526498504896</c:v>
                </c:pt>
                <c:pt idx="18">
                  <c:v>0.78516662088845601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70-467A-A625-FE8C4CA34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160896"/>
        <c:axId val="338161224"/>
      </c:scatterChart>
      <c:valAx>
        <c:axId val="338160896"/>
        <c:scaling>
          <c:orientation val="minMax"/>
          <c:max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Block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161224"/>
        <c:crosses val="autoZero"/>
        <c:crossBetween val="midCat"/>
      </c:valAx>
      <c:valAx>
        <c:axId val="338161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1608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Winnowing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Rolling Hash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'Gcc-hash'!$B$57:$B$75</c:f>
              <c:numCache>
                <c:formatCode>General</c:formatCode>
                <c:ptCount val="19"/>
                <c:pt idx="0">
                  <c:v>31.377657040108101</c:v>
                </c:pt>
                <c:pt idx="1">
                  <c:v>45.122524240522097</c:v>
                </c:pt>
                <c:pt idx="2">
                  <c:v>62.944555099567303</c:v>
                </c:pt>
                <c:pt idx="3">
                  <c:v>80.524667166403901</c:v>
                </c:pt>
                <c:pt idx="4">
                  <c:v>99.210450539031498</c:v>
                </c:pt>
                <c:pt idx="5">
                  <c:v>119.95499377980001</c:v>
                </c:pt>
                <c:pt idx="6">
                  <c:v>142.55304333785699</c:v>
                </c:pt>
                <c:pt idx="7">
                  <c:v>165.32656082674501</c:v>
                </c:pt>
                <c:pt idx="8">
                  <c:v>184.863669377793</c:v>
                </c:pt>
                <c:pt idx="9">
                  <c:v>200.45380691211199</c:v>
                </c:pt>
                <c:pt idx="10">
                  <c:v>215.04646932111399</c:v>
                </c:pt>
                <c:pt idx="11">
                  <c:v>229.51136095924301</c:v>
                </c:pt>
                <c:pt idx="12">
                  <c:v>242.94991744634001</c:v>
                </c:pt>
                <c:pt idx="13">
                  <c:v>256.04640203008802</c:v>
                </c:pt>
                <c:pt idx="14">
                  <c:v>269.41458065131297</c:v>
                </c:pt>
                <c:pt idx="15">
                  <c:v>282.22808279389398</c:v>
                </c:pt>
                <c:pt idx="16">
                  <c:v>294.45589752675897</c:v>
                </c:pt>
                <c:pt idx="17">
                  <c:v>306.698654971395</c:v>
                </c:pt>
                <c:pt idx="18">
                  <c:v>318.90913195620197</c:v>
                </c:pt>
              </c:numCache>
            </c:numRef>
          </c:xVal>
          <c:yVal>
            <c:numRef>
              <c:f>'Gcc-hash'!$C$57:$C$75</c:f>
              <c:numCache>
                <c:formatCode>General</c:formatCode>
                <c:ptCount val="19"/>
                <c:pt idx="0">
                  <c:v>0.95219526577790803</c:v>
                </c:pt>
                <c:pt idx="1">
                  <c:v>0.944475502050108</c:v>
                </c:pt>
                <c:pt idx="2">
                  <c:v>0.93939252786335603</c:v>
                </c:pt>
                <c:pt idx="3">
                  <c:v>0.93485220245106904</c:v>
                </c:pt>
                <c:pt idx="4">
                  <c:v>0.93089629253126105</c:v>
                </c:pt>
                <c:pt idx="5">
                  <c:v>0.92685214157076801</c:v>
                </c:pt>
                <c:pt idx="6">
                  <c:v>0.92277542672843405</c:v>
                </c:pt>
                <c:pt idx="7">
                  <c:v>0.91873973529811503</c:v>
                </c:pt>
                <c:pt idx="8">
                  <c:v>0.91469055817325096</c:v>
                </c:pt>
                <c:pt idx="9">
                  <c:v>0.91157787581551197</c:v>
                </c:pt>
                <c:pt idx="10">
                  <c:v>0.90930151889271404</c:v>
                </c:pt>
                <c:pt idx="11">
                  <c:v>0.90728946034568603</c:v>
                </c:pt>
                <c:pt idx="12">
                  <c:v>0.905407940490213</c:v>
                </c:pt>
                <c:pt idx="13">
                  <c:v>0.90325497236317498</c:v>
                </c:pt>
                <c:pt idx="14">
                  <c:v>0.90124822314470798</c:v>
                </c:pt>
                <c:pt idx="15">
                  <c:v>0.89903529500045298</c:v>
                </c:pt>
                <c:pt idx="16">
                  <c:v>0.89722148678189495</c:v>
                </c:pt>
                <c:pt idx="17">
                  <c:v>0.89536017777047805</c:v>
                </c:pt>
                <c:pt idx="18">
                  <c:v>0.89330992745333404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BC-45E2-8862-DDBB3AF111AF}"/>
            </c:ext>
          </c:extLst>
        </c:ser>
        <c:ser>
          <c:idx val="1"/>
          <c:order val="1"/>
          <c:tx>
            <c:v>Md5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'Gcc-hash'!$E$57:$E$75</c:f>
              <c:numCache>
                <c:formatCode>General</c:formatCode>
                <c:ptCount val="19"/>
                <c:pt idx="0">
                  <c:v>32.9150356037728</c:v>
                </c:pt>
                <c:pt idx="1">
                  <c:v>48.139421553225297</c:v>
                </c:pt>
                <c:pt idx="2">
                  <c:v>68.818411232254704</c:v>
                </c:pt>
                <c:pt idx="3">
                  <c:v>87.987193781260302</c:v>
                </c:pt>
                <c:pt idx="4">
                  <c:v>110.465719145275</c:v>
                </c:pt>
                <c:pt idx="5">
                  <c:v>136.14055377261201</c:v>
                </c:pt>
                <c:pt idx="6">
                  <c:v>165.444675431148</c:v>
                </c:pt>
                <c:pt idx="7">
                  <c:v>194.716252911905</c:v>
                </c:pt>
                <c:pt idx="8">
                  <c:v>219.93305204814001</c:v>
                </c:pt>
                <c:pt idx="9">
                  <c:v>239.79086742488499</c:v>
                </c:pt>
                <c:pt idx="10">
                  <c:v>258.34325478469901</c:v>
                </c:pt>
                <c:pt idx="11">
                  <c:v>276.97109917258098</c:v>
                </c:pt>
                <c:pt idx="12">
                  <c:v>294.65858720705802</c:v>
                </c:pt>
                <c:pt idx="13">
                  <c:v>311.64480723622501</c:v>
                </c:pt>
                <c:pt idx="14">
                  <c:v>328.50966849222601</c:v>
                </c:pt>
                <c:pt idx="15">
                  <c:v>344.90868248852399</c:v>
                </c:pt>
                <c:pt idx="16">
                  <c:v>361.21615056128002</c:v>
                </c:pt>
                <c:pt idx="17">
                  <c:v>378.30958757364698</c:v>
                </c:pt>
                <c:pt idx="18">
                  <c:v>395.47250101485099</c:v>
                </c:pt>
              </c:numCache>
            </c:numRef>
          </c:xVal>
          <c:yVal>
            <c:numRef>
              <c:f>'Gcc-hash'!$F$57:$F$75</c:f>
              <c:numCache>
                <c:formatCode>General</c:formatCode>
                <c:ptCount val="19"/>
                <c:pt idx="0">
                  <c:v>0.95450623952292502</c:v>
                </c:pt>
                <c:pt idx="1">
                  <c:v>0.94702695298341699</c:v>
                </c:pt>
                <c:pt idx="2">
                  <c:v>0.94302453334541503</c:v>
                </c:pt>
                <c:pt idx="3">
                  <c:v>0.93914886507792605</c:v>
                </c:pt>
                <c:pt idx="4">
                  <c:v>0.93521847533073499</c:v>
                </c:pt>
                <c:pt idx="5">
                  <c:v>0.93150520172616802</c:v>
                </c:pt>
                <c:pt idx="6">
                  <c:v>0.92124258817732796</c:v>
                </c:pt>
                <c:pt idx="7">
                  <c:v>0.91296665458499404</c:v>
                </c:pt>
                <c:pt idx="8">
                  <c:v>0.90798707072308804</c:v>
                </c:pt>
                <c:pt idx="9">
                  <c:v>0.903652782654494</c:v>
                </c:pt>
                <c:pt idx="10">
                  <c:v>0.90066773655536403</c:v>
                </c:pt>
                <c:pt idx="11">
                  <c:v>0.89792759208499395</c:v>
                </c:pt>
                <c:pt idx="12">
                  <c:v>0.89575706777817998</c:v>
                </c:pt>
                <c:pt idx="13">
                  <c:v>0.89359280847906797</c:v>
                </c:pt>
                <c:pt idx="14">
                  <c:v>0.89135644849809703</c:v>
                </c:pt>
                <c:pt idx="15">
                  <c:v>0.88937497168358104</c:v>
                </c:pt>
                <c:pt idx="16">
                  <c:v>0.88718448430137697</c:v>
                </c:pt>
                <c:pt idx="17">
                  <c:v>0.88503558665956805</c:v>
                </c:pt>
                <c:pt idx="18">
                  <c:v>0.88288406974900302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0BC-45E2-8862-DDBB3AF111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4966760"/>
        <c:axId val="454970368"/>
      </c:scatterChart>
      <c:valAx>
        <c:axId val="454966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Block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970368"/>
        <c:crosses val="autoZero"/>
        <c:crossBetween val="midCat"/>
      </c:valAx>
      <c:valAx>
        <c:axId val="45497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966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Rolling</a:t>
            </a:r>
            <a:r>
              <a:rPr lang="en-US" baseline="0"/>
              <a:t> Hash vs Md5 Tddd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Rolling Hash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'Gcc-hash'!$D$86:$D$104</c:f>
              <c:numCache>
                <c:formatCode>General</c:formatCode>
                <c:ptCount val="19"/>
                <c:pt idx="0">
                  <c:v>288.56708033297502</c:v>
                </c:pt>
                <c:pt idx="1">
                  <c:v>863.030303030303</c:v>
                </c:pt>
                <c:pt idx="2">
                  <c:v>1123.5250139187101</c:v>
                </c:pt>
                <c:pt idx="3">
                  <c:v>1398.69102430813</c:v>
                </c:pt>
                <c:pt idx="4">
                  <c:v>1706.76976983024</c:v>
                </c:pt>
                <c:pt idx="5">
                  <c:v>2326.81271619173</c:v>
                </c:pt>
                <c:pt idx="6">
                  <c:v>2270.3439408550298</c:v>
                </c:pt>
                <c:pt idx="7">
                  <c:v>2937.1202827736702</c:v>
                </c:pt>
                <c:pt idx="8">
                  <c:v>3292.0251689582801</c:v>
                </c:pt>
                <c:pt idx="9">
                  <c:v>3308.2154566744698</c:v>
                </c:pt>
                <c:pt idx="10">
                  <c:v>2965.1721242653198</c:v>
                </c:pt>
                <c:pt idx="11">
                  <c:v>3872.2807017543801</c:v>
                </c:pt>
                <c:pt idx="12">
                  <c:v>5271.9089382347402</c:v>
                </c:pt>
                <c:pt idx="13">
                  <c:v>4207.3209233060297</c:v>
                </c:pt>
                <c:pt idx="14">
                  <c:v>3859.05750580521</c:v>
                </c:pt>
                <c:pt idx="15">
                  <c:v>5821.5866474345703</c:v>
                </c:pt>
                <c:pt idx="16">
                  <c:v>6014.9371939535804</c:v>
                </c:pt>
                <c:pt idx="17">
                  <c:v>5804.8407643312103</c:v>
                </c:pt>
                <c:pt idx="18">
                  <c:v>6180.7394443229005</c:v>
                </c:pt>
              </c:numCache>
            </c:numRef>
          </c:xVal>
          <c:yVal>
            <c:numRef>
              <c:f>'Gcc-hash'!$E$86:$E$104</c:f>
              <c:numCache>
                <c:formatCode>General</c:formatCode>
                <c:ptCount val="19"/>
                <c:pt idx="0">
                  <c:v>0.88924899901458798</c:v>
                </c:pt>
                <c:pt idx="1">
                  <c:v>0.75678149918448701</c:v>
                </c:pt>
                <c:pt idx="2">
                  <c:v>0.75816196000588898</c:v>
                </c:pt>
                <c:pt idx="3">
                  <c:v>0.70024387515857101</c:v>
                </c:pt>
                <c:pt idx="4">
                  <c:v>0.757550077586988</c:v>
                </c:pt>
                <c:pt idx="5">
                  <c:v>0.48931278174836801</c:v>
                </c:pt>
                <c:pt idx="6">
                  <c:v>0.31522028758155102</c:v>
                </c:pt>
                <c:pt idx="7">
                  <c:v>0.65685384763501198</c:v>
                </c:pt>
                <c:pt idx="8">
                  <c:v>9.7739358689742595E-2</c:v>
                </c:pt>
                <c:pt idx="9">
                  <c:v>0.225924566475625</c:v>
                </c:pt>
                <c:pt idx="10">
                  <c:v>0.56276451074891198</c:v>
                </c:pt>
                <c:pt idx="11">
                  <c:v>0.57154642335311701</c:v>
                </c:pt>
                <c:pt idx="12">
                  <c:v>2.6589471389090201E-2</c:v>
                </c:pt>
                <c:pt idx="13">
                  <c:v>0.494781779517035</c:v>
                </c:pt>
                <c:pt idx="14">
                  <c:v>0.55379801048840105</c:v>
                </c:pt>
                <c:pt idx="15">
                  <c:v>0.34959256212622303</c:v>
                </c:pt>
                <c:pt idx="16">
                  <c:v>0.450860571368702</c:v>
                </c:pt>
                <c:pt idx="17">
                  <c:v>0.58139621890857196</c:v>
                </c:pt>
                <c:pt idx="18">
                  <c:v>0.48613812182856098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07-43E0-9EE6-2DC393CE20DA}"/>
            </c:ext>
          </c:extLst>
        </c:ser>
        <c:ser>
          <c:idx val="1"/>
          <c:order val="1"/>
          <c:tx>
            <c:v>Md5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'Gcc-hash'!$I$86:$I$104</c:f>
              <c:numCache>
                <c:formatCode>General</c:formatCode>
                <c:ptCount val="19"/>
                <c:pt idx="0">
                  <c:v>304.73363462803701</c:v>
                </c:pt>
                <c:pt idx="1">
                  <c:v>453.42748924696599</c:v>
                </c:pt>
                <c:pt idx="2">
                  <c:v>624.12265005412303</c:v>
                </c:pt>
                <c:pt idx="3">
                  <c:v>786.83674037765195</c:v>
                </c:pt>
                <c:pt idx="4">
                  <c:v>929.22510196026803</c:v>
                </c:pt>
                <c:pt idx="5">
                  <c:v>1112.8593374561699</c:v>
                </c:pt>
                <c:pt idx="6">
                  <c:v>1257.4958828504</c:v>
                </c:pt>
                <c:pt idx="7">
                  <c:v>1407.9617263031901</c:v>
                </c:pt>
                <c:pt idx="8">
                  <c:v>1578.33296089385</c:v>
                </c:pt>
                <c:pt idx="9">
                  <c:v>1733.89959494292</c:v>
                </c:pt>
                <c:pt idx="10">
                  <c:v>1950.44252675181</c:v>
                </c:pt>
                <c:pt idx="11">
                  <c:v>2116.7423391024199</c:v>
                </c:pt>
                <c:pt idx="12">
                  <c:v>2247.58631662688</c:v>
                </c:pt>
                <c:pt idx="13">
                  <c:v>2342.05089944458</c:v>
                </c:pt>
                <c:pt idx="14">
                  <c:v>2550.2942769452902</c:v>
                </c:pt>
                <c:pt idx="15">
                  <c:v>2645.5810469144999</c:v>
                </c:pt>
                <c:pt idx="16">
                  <c:v>2897.3602707414602</c:v>
                </c:pt>
                <c:pt idx="17">
                  <c:v>3087.33034641022</c:v>
                </c:pt>
                <c:pt idx="18">
                  <c:v>3195.5842099309998</c:v>
                </c:pt>
              </c:numCache>
            </c:numRef>
          </c:xVal>
          <c:yVal>
            <c:numRef>
              <c:f>'Gcc-hash'!$J$86:$J$104</c:f>
              <c:numCache>
                <c:formatCode>General</c:formatCode>
                <c:ptCount val="19"/>
                <c:pt idx="0">
                  <c:v>0.89642066305726698</c:v>
                </c:pt>
                <c:pt idx="1">
                  <c:v>0.88284014390404097</c:v>
                </c:pt>
                <c:pt idx="2">
                  <c:v>0.86557601259514305</c:v>
                </c:pt>
                <c:pt idx="3">
                  <c:v>0.85272049995469301</c:v>
                </c:pt>
                <c:pt idx="4">
                  <c:v>0.84111112212305095</c:v>
                </c:pt>
                <c:pt idx="5">
                  <c:v>0.833704714966926</c:v>
                </c:pt>
                <c:pt idx="6">
                  <c:v>0.81705023615893402</c:v>
                </c:pt>
                <c:pt idx="7">
                  <c:v>0.81480364687160201</c:v>
                </c:pt>
                <c:pt idx="8">
                  <c:v>0.80366524187885102</c:v>
                </c:pt>
                <c:pt idx="9">
                  <c:v>0.78398940116437099</c:v>
                </c:pt>
                <c:pt idx="10">
                  <c:v>0.78260186123821995</c:v>
                </c:pt>
                <c:pt idx="11">
                  <c:v>0.76985455271384495</c:v>
                </c:pt>
                <c:pt idx="12">
                  <c:v>0.76788680936253995</c:v>
                </c:pt>
                <c:pt idx="13">
                  <c:v>0.76371456200163101</c:v>
                </c:pt>
                <c:pt idx="14">
                  <c:v>0.74820537615530902</c:v>
                </c:pt>
                <c:pt idx="15">
                  <c:v>0.75153159970777395</c:v>
                </c:pt>
                <c:pt idx="16">
                  <c:v>0.73069687415050699</c:v>
                </c:pt>
                <c:pt idx="17">
                  <c:v>0.72199707916138001</c:v>
                </c:pt>
                <c:pt idx="18">
                  <c:v>0.72602424027047796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07-43E0-9EE6-2DC393CE2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6193832"/>
        <c:axId val="446194816"/>
      </c:scatterChart>
      <c:valAx>
        <c:axId val="446193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Block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194816"/>
        <c:crosses val="autoZero"/>
        <c:crossBetween val="midCat"/>
      </c:valAx>
      <c:valAx>
        <c:axId val="44619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193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50BC-D996-4296-9E1B-A39AC1842F3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E3B6-6A68-4D42-9906-CCECA03C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50BC-D996-4296-9E1B-A39AC1842F3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E3B6-6A68-4D42-9906-CCECA03C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50BC-D996-4296-9E1B-A39AC1842F3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E3B6-6A68-4D42-9906-CCECA03C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4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50BC-D996-4296-9E1B-A39AC1842F3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E3B6-6A68-4D42-9906-CCECA03C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2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50BC-D996-4296-9E1B-A39AC1842F3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E3B6-6A68-4D42-9906-CCECA03C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3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50BC-D996-4296-9E1B-A39AC1842F3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E3B6-6A68-4D42-9906-CCECA03C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50BC-D996-4296-9E1B-A39AC1842F3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E3B6-6A68-4D42-9906-CCECA03C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2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50BC-D996-4296-9E1B-A39AC1842F3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E3B6-6A68-4D42-9906-CCECA03C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9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50BC-D996-4296-9E1B-A39AC1842F3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E3B6-6A68-4D42-9906-CCECA03C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50BC-D996-4296-9E1B-A39AC1842F3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E3B6-6A68-4D42-9906-CCECA03C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4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50BC-D996-4296-9E1B-A39AC1842F3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E3B6-6A68-4D42-9906-CCECA03C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7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50BC-D996-4296-9E1B-A39AC1842F3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E3B6-6A68-4D42-9906-CCECA03C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RollingHash</a:t>
            </a:r>
            <a:r>
              <a:rPr lang="en-US" dirty="0" smtClean="0"/>
              <a:t> vs Md5Hash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2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implemented the </a:t>
            </a:r>
            <a:r>
              <a:rPr lang="en-US" dirty="0" err="1" smtClean="0"/>
              <a:t>karb</a:t>
            </a:r>
            <a:r>
              <a:rPr lang="en-US" dirty="0" smtClean="0"/>
              <a:t> </a:t>
            </a:r>
            <a:r>
              <a:rPr lang="en-US" dirty="0" err="1" smtClean="0"/>
              <a:t>rabin</a:t>
            </a:r>
            <a:r>
              <a:rPr lang="en-US" dirty="0" smtClean="0"/>
              <a:t> rolling hash function as the following:</a:t>
            </a:r>
          </a:p>
          <a:p>
            <a:pPr lvl="1"/>
            <a:r>
              <a:rPr lang="en-US" sz="2000" dirty="0" smtClean="0"/>
              <a:t>Hash of the first window is calculated – c^0 * w[0] + c^1*w[1]+…+c^L-1*W[L-1]</a:t>
            </a:r>
          </a:p>
          <a:p>
            <a:pPr lvl="1"/>
            <a:r>
              <a:rPr lang="en-US" sz="2000" dirty="0" smtClean="0"/>
              <a:t>Where w is the window and L is the length of the window. W[</a:t>
            </a:r>
            <a:r>
              <a:rPr lang="en-US" sz="2000" dirty="0" err="1" smtClean="0"/>
              <a:t>i</a:t>
            </a:r>
            <a:r>
              <a:rPr lang="en-US" sz="2000" dirty="0" smtClean="0"/>
              <a:t>] gets the </a:t>
            </a:r>
            <a:r>
              <a:rPr lang="en-US" sz="2000" dirty="0" err="1" smtClean="0"/>
              <a:t>ith</a:t>
            </a:r>
            <a:r>
              <a:rPr lang="en-US" sz="2000" dirty="0" smtClean="0"/>
              <a:t> byte, c is a really big prime constant (105943 in my case)</a:t>
            </a:r>
          </a:p>
          <a:p>
            <a:pPr lvl="1"/>
            <a:r>
              <a:rPr lang="en-US" sz="2000" dirty="0" smtClean="0"/>
              <a:t>The hash of the new window is calculated by the following:</a:t>
            </a:r>
          </a:p>
          <a:p>
            <a:pPr lvl="2"/>
            <a:r>
              <a:rPr lang="en-US" sz="1600" dirty="0" smtClean="0"/>
              <a:t>Hash = hash – previous byte (w[0] in this case)</a:t>
            </a:r>
          </a:p>
          <a:p>
            <a:pPr lvl="2"/>
            <a:r>
              <a:rPr lang="en-US" sz="1600" dirty="0" smtClean="0"/>
              <a:t>Hash = hash/c ( divide the prime constant)</a:t>
            </a:r>
          </a:p>
          <a:p>
            <a:pPr lvl="2"/>
            <a:r>
              <a:rPr lang="en-US" sz="1600" dirty="0" smtClean="0"/>
              <a:t>Hash = hash + c^L-1*(new byte </a:t>
            </a:r>
            <a:r>
              <a:rPr lang="en-US" sz="1600" dirty="0" err="1" smtClean="0"/>
              <a:t>slided</a:t>
            </a:r>
            <a:r>
              <a:rPr lang="en-US" sz="1600" dirty="0" smtClean="0"/>
              <a:t> in)</a:t>
            </a:r>
            <a:endParaRPr lang="en-US" sz="1600" dirty="0"/>
          </a:p>
          <a:p>
            <a:pPr lvl="2"/>
            <a:endParaRPr lang="en-US" sz="1600" dirty="0" smtClean="0"/>
          </a:p>
          <a:p>
            <a:r>
              <a:rPr lang="en-US" sz="2400" dirty="0" smtClean="0"/>
              <a:t>SO for 2min/winnowing, the new hash makes little to no difference, but it greatly affects the performance of TDDD/KR in terms of determining the hash boundaries, hence affecting the </a:t>
            </a:r>
            <a:r>
              <a:rPr lang="en-US" sz="2400" dirty="0" smtClean="0"/>
              <a:t>ratio</a:t>
            </a:r>
          </a:p>
          <a:p>
            <a:r>
              <a:rPr lang="en-US" sz="2400" dirty="0" smtClean="0"/>
              <a:t>These were run on the </a:t>
            </a:r>
            <a:r>
              <a:rPr lang="en-US" sz="2400" smtClean="0"/>
              <a:t>GCC dataset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6371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2min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9168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384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11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586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Winnowing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289935"/>
              </p:ext>
            </p:extLst>
          </p:nvPr>
        </p:nvGraphicFramePr>
        <p:xfrm>
          <a:off x="744583" y="1789611"/>
          <a:ext cx="10959737" cy="4650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324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Tddd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8221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914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RollingHash vs Md5Hash</vt:lpstr>
      <vt:lpstr>PowerPoint Presentation</vt:lpstr>
      <vt:lpstr>2min</vt:lpstr>
      <vt:lpstr>KR</vt:lpstr>
      <vt:lpstr>Winnowing</vt:lpstr>
      <vt:lpstr>Tddd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RollingHash vs Md5Hash</dc:title>
  <dc:creator>shah</dc:creator>
  <cp:lastModifiedBy>shah</cp:lastModifiedBy>
  <cp:revision>5</cp:revision>
  <dcterms:created xsi:type="dcterms:W3CDTF">2016-08-05T07:04:02Z</dcterms:created>
  <dcterms:modified xsi:type="dcterms:W3CDTF">2016-08-05T07:19:30Z</dcterms:modified>
</cp:coreProperties>
</file>