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harts/chart29.xml" ContentType="application/vnd.openxmlformats-officedocument.drawingml.chart+xml"/>
  <Override PartName="/ppt/charts/chart28.xml" ContentType="application/vnd.openxmlformats-officedocument.drawingml.chart+xml"/>
  <Override PartName="/ppt/charts/chart27.xml" ContentType="application/vnd.openxmlformats-officedocument.drawingml.chart+xml"/>
  <Override PartName="/ppt/charts/chart26.xml" ContentType="application/vnd.openxmlformats-officedocument.drawingml.chart+xml"/>
  <Override PartName="/ppt/charts/chart30.xml" ContentType="application/vnd.openxmlformats-officedocument.drawingml.chart+xml"/>
  <Override PartName="/ppt/charts/chart25.xml" ContentType="application/vnd.openxmlformats-officedocument.drawingml.chart+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charts/chart25.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sz="1300">
                <a:latin typeface="Arial"/>
              </a:rPr>
              <a:t>6 month</a:t>
            </a:r>
          </a:p>
        </c:rich>
      </c:tx>
      <c:layout/>
    </c:title>
    <c:plotArea>
      <c:layout/>
      <c:scatterChart>
        <c:scatterStyle val="lineMarker"/>
        <c:varyColors val="0"/>
        <c:ser>
          <c:idx val="0"/>
          <c:order val="0"/>
          <c:tx>
            <c:strRef>
              <c:f>label 1</c:f>
              <c:strCache>
                <c:ptCount val="1"/>
                <c:pt idx="0">
                  <c:v>kr</c:v>
                </c:pt>
              </c:strCache>
            </c:strRef>
          </c:tx>
          <c:spPr>
            <a:solidFill>
              <a:srgbClr val="004586"/>
            </a:solidFill>
            <a:ln w="28800">
              <a:solidFill>
                <a:srgbClr val="004586"/>
              </a:solidFill>
              <a:round/>
            </a:ln>
          </c:spPr>
          <c:marker>
            <c:symbol val="none"/>
          </c:marker>
          <c:cat>
            <c:strRef>
              <c:f>categories</c:f>
              <c:strCach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strCache>
            </c:strRef>
          </c:cat>
          <c:xVal>
            <c:numRef>
              <c:f>0</c:f>
              <c:numCache>
                <c:formatCode>General</c:formatCode>
                <c:ptCount val="39"/>
                <c:pt idx="0">
                  <c:v>112.861783113739</c:v>
                </c:pt>
                <c:pt idx="1">
                  <c:v>176.109549117227</c:v>
                </c:pt>
                <c:pt idx="2">
                  <c:v>224.35812347551</c:v>
                </c:pt>
                <c:pt idx="3">
                  <c:v>345.209950867179</c:v>
                </c:pt>
                <c:pt idx="4">
                  <c:v>411.802046262694</c:v>
                </c:pt>
                <c:pt idx="5">
                  <c:v>473.131746135373</c:v>
                </c:pt>
                <c:pt idx="6">
                  <c:v>623.23880769668</c:v>
                </c:pt>
                <c:pt idx="7">
                  <c:v>530.983323413438</c:v>
                </c:pt>
                <c:pt idx="8">
                  <c:v>727.788831614565</c:v>
                </c:pt>
                <c:pt idx="9">
                  <c:v>681.754080205969</c:v>
                </c:pt>
                <c:pt idx="10">
                  <c:v>976.445551681484</c:v>
                </c:pt>
                <c:pt idx="11">
                  <c:v>766.322393605698</c:v>
                </c:pt>
                <c:pt idx="12">
                  <c:v>1035.01988286818</c:v>
                </c:pt>
                <c:pt idx="13">
                  <c:v>1084.88798114909</c:v>
                </c:pt>
                <c:pt idx="14">
                  <c:v>1375.83647872271</c:v>
                </c:pt>
                <c:pt idx="15">
                  <c:v>1030.14477595894</c:v>
                </c:pt>
                <c:pt idx="16">
                  <c:v>1755.86386426634</c:v>
                </c:pt>
                <c:pt idx="17">
                  <c:v>1076.89578187415</c:v>
                </c:pt>
                <c:pt idx="18">
                  <c:v>1651.4026836394</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xVal>
          <c:yVal>
            <c:numRef>
              <c:f>1</c:f>
              <c:numCache>
                <c:formatCode>General</c:formatCode>
                <c:ptCount val="39"/>
                <c:pt idx="0">
                  <c:v>0.485725140154162</c:v>
                </c:pt>
                <c:pt idx="1">
                  <c:v>0.438500740874629</c:v>
                </c:pt>
                <c:pt idx="2">
                  <c:v>0.397838282608353</c:v>
                </c:pt>
                <c:pt idx="3">
                  <c:v>0.387925730688704</c:v>
                </c:pt>
                <c:pt idx="4">
                  <c:v>0.338124732135973</c:v>
                </c:pt>
                <c:pt idx="5">
                  <c:v>0.311408099922318</c:v>
                </c:pt>
                <c:pt idx="6">
                  <c:v>0.310497201862126</c:v>
                </c:pt>
                <c:pt idx="7">
                  <c:v>0.322220411580731</c:v>
                </c:pt>
                <c:pt idx="8">
                  <c:v>0.315910272464974</c:v>
                </c:pt>
                <c:pt idx="9">
                  <c:v>0.302037109990771</c:v>
                </c:pt>
                <c:pt idx="10">
                  <c:v>0.264603681766873</c:v>
                </c:pt>
                <c:pt idx="11">
                  <c:v>0.288340596944481</c:v>
                </c:pt>
                <c:pt idx="12">
                  <c:v>0.239978561781693</c:v>
                </c:pt>
                <c:pt idx="13">
                  <c:v>0.256956782235666</c:v>
                </c:pt>
                <c:pt idx="14">
                  <c:v>0.253573742093923</c:v>
                </c:pt>
                <c:pt idx="15">
                  <c:v>0.290629307284112</c:v>
                </c:pt>
                <c:pt idx="16">
                  <c:v>0.214839781565726</c:v>
                </c:pt>
                <c:pt idx="17">
                  <c:v>0.278300530445386</c:v>
                </c:pt>
                <c:pt idx="18">
                  <c:v>0.209992068423969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yVal>
        </c:ser>
        <c:ser>
          <c:idx val="1"/>
          <c:order val="1"/>
          <c:tx>
            <c:strRef>
              <c:f>label 3</c:f>
              <c:strCache>
                <c:ptCount val="1"/>
                <c:pt idx="0">
                  <c:v>winnowing</c:v>
                </c:pt>
              </c:strCache>
            </c:strRef>
          </c:tx>
          <c:spPr>
            <a:solidFill>
              <a:srgbClr val="c5000b"/>
            </a:solidFill>
            <a:ln w="28800">
              <a:solidFill>
                <a:srgbClr val="c5000b"/>
              </a:solidFill>
              <a:round/>
            </a:ln>
          </c:spPr>
          <c:marker>
            <c:symbol val="none"/>
          </c:marker>
          <c:cat>
            <c:strRef>
              <c:f>categories</c:f>
              <c:strCach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strCache>
            </c:strRef>
          </c:cat>
          <c:xVal>
            <c:numRef>
              <c:f>2</c:f>
              <c:numCache>
                <c:formatCode>General</c:formatCode>
                <c:ptCount val="39"/>
                <c:pt idx="0">
                  <c:v>49.9475325223806</c:v>
                </c:pt>
                <c:pt idx="1">
                  <c:v>75.1023834741233</c:v>
                </c:pt>
                <c:pt idx="2">
                  <c:v>101.263056449916</c:v>
                </c:pt>
                <c:pt idx="3">
                  <c:v>122.990357168969</c:v>
                </c:pt>
                <c:pt idx="4">
                  <c:v>144.773549949223</c:v>
                </c:pt>
                <c:pt idx="5">
                  <c:v>167.920995780217</c:v>
                </c:pt>
                <c:pt idx="6">
                  <c:v>191.403822761566</c:v>
                </c:pt>
                <c:pt idx="7">
                  <c:v>213.442977734934</c:v>
                </c:pt>
                <c:pt idx="8">
                  <c:v>237.451714560016</c:v>
                </c:pt>
                <c:pt idx="9">
                  <c:v>260.223151897359</c:v>
                </c:pt>
                <c:pt idx="10">
                  <c:v>279.977068641196</c:v>
                </c:pt>
                <c:pt idx="11">
                  <c:v>301.081739631958</c:v>
                </c:pt>
                <c:pt idx="12">
                  <c:v>320.10476922467</c:v>
                </c:pt>
                <c:pt idx="13">
                  <c:v>339.063320599483</c:v>
                </c:pt>
                <c:pt idx="14">
                  <c:v>356.206034159569</c:v>
                </c:pt>
                <c:pt idx="15">
                  <c:v>379.699184023251</c:v>
                </c:pt>
                <c:pt idx="16">
                  <c:v>400.867850639394</c:v>
                </c:pt>
                <c:pt idx="17">
                  <c:v>421.035208818651</c:v>
                </c:pt>
                <c:pt idx="18">
                  <c:v>439.970280332931</c:v>
                </c:pt>
                <c:pt idx="19">
                  <c:v>463.072318154193</c:v>
                </c:pt>
                <c:pt idx="20">
                  <c:v>483.325211735577</c:v>
                </c:pt>
                <c:pt idx="21">
                  <c:v>507.034619245357</c:v>
                </c:pt>
                <c:pt idx="22">
                  <c:v>525.525435731077</c:v>
                </c:pt>
                <c:pt idx="23">
                  <c:v>550.947187031021</c:v>
                </c:pt>
                <c:pt idx="24">
                  <c:v>567.747049774764</c:v>
                </c:pt>
                <c:pt idx="25">
                  <c:v>587.693510488814</c:v>
                </c:pt>
                <c:pt idx="26">
                  <c:v>609.723925192244</c:v>
                </c:pt>
                <c:pt idx="27">
                  <c:v>630.977073140599</c:v>
                </c:pt>
                <c:pt idx="28">
                  <c:v>648.383489601395</c:v>
                </c:pt>
                <c:pt idx="29">
                  <c:v>668.996506991541</c:v>
                </c:pt>
                <c:pt idx="30">
                  <c:v>695.087790533388</c:v>
                </c:pt>
                <c:pt idx="31">
                  <c:v>719.855820970856</c:v>
                </c:pt>
                <c:pt idx="32">
                  <c:v>745.183483568469</c:v>
                </c:pt>
                <c:pt idx="33">
                  <c:v>767.318217423055</c:v>
                </c:pt>
                <c:pt idx="34">
                  <c:v>793.206680591259</c:v>
                </c:pt>
                <c:pt idx="35">
                  <c:v>814.968581242658</c:v>
                </c:pt>
                <c:pt idx="36">
                  <c:v>832.763620610286</c:v>
                </c:pt>
                <c:pt idx="37">
                  <c:v>850.92396461234</c:v>
                </c:pt>
                <c:pt idx="38">
                  <c:v>888.519875376953</c:v>
                </c:pt>
              </c:numCache>
            </c:numRef>
          </c:xVal>
          <c:yVal>
            <c:numRef>
              <c:f>3</c:f>
              <c:numCache>
                <c:formatCode>General</c:formatCode>
                <c:ptCount val="39"/>
                <c:pt idx="0">
                  <c:v>0.606735199778469</c:v>
                </c:pt>
                <c:pt idx="1">
                  <c:v>0.559303017094967</c:v>
                </c:pt>
                <c:pt idx="2">
                  <c:v>0.52523119678539</c:v>
                </c:pt>
                <c:pt idx="3">
                  <c:v>0.498335726004402</c:v>
                </c:pt>
                <c:pt idx="4">
                  <c:v>0.474330478646199</c:v>
                </c:pt>
                <c:pt idx="5">
                  <c:v>0.458780642506557</c:v>
                </c:pt>
                <c:pt idx="6">
                  <c:v>0.44314784082399</c:v>
                </c:pt>
                <c:pt idx="7">
                  <c:v>0.42900616137501</c:v>
                </c:pt>
                <c:pt idx="8">
                  <c:v>0.417208593219648</c:v>
                </c:pt>
                <c:pt idx="9">
                  <c:v>0.406406210009062</c:v>
                </c:pt>
                <c:pt idx="10">
                  <c:v>0.398956327048437</c:v>
                </c:pt>
                <c:pt idx="11">
                  <c:v>0.389566643914219</c:v>
                </c:pt>
                <c:pt idx="12">
                  <c:v>0.383457443541632</c:v>
                </c:pt>
                <c:pt idx="13">
                  <c:v>0.377444983563825</c:v>
                </c:pt>
                <c:pt idx="14">
                  <c:v>0.372107910653732</c:v>
                </c:pt>
                <c:pt idx="15">
                  <c:v>0.36087582138364</c:v>
                </c:pt>
                <c:pt idx="16">
                  <c:v>0.356035842301978</c:v>
                </c:pt>
                <c:pt idx="17">
                  <c:v>0.350755064418672</c:v>
                </c:pt>
                <c:pt idx="18">
                  <c:v>0.346728341531386</c:v>
                </c:pt>
                <c:pt idx="19">
                  <c:v>0.341679856956612</c:v>
                </c:pt>
                <c:pt idx="20">
                  <c:v>0.337924188562844</c:v>
                </c:pt>
                <c:pt idx="21">
                  <c:v>0.333837965959628</c:v>
                </c:pt>
                <c:pt idx="22">
                  <c:v>0.329623668858539</c:v>
                </c:pt>
                <c:pt idx="23">
                  <c:v>0.325800499845431</c:v>
                </c:pt>
                <c:pt idx="24">
                  <c:v>0.322031183788342</c:v>
                </c:pt>
                <c:pt idx="25">
                  <c:v>0.318919636615342</c:v>
                </c:pt>
                <c:pt idx="26">
                  <c:v>0.316540088340724</c:v>
                </c:pt>
                <c:pt idx="27">
                  <c:v>0.314177373243371</c:v>
                </c:pt>
                <c:pt idx="28">
                  <c:v>0.312080867719681</c:v>
                </c:pt>
                <c:pt idx="29">
                  <c:v>0.309818443498393</c:v>
                </c:pt>
                <c:pt idx="30">
                  <c:v>0.308056497909172</c:v>
                </c:pt>
                <c:pt idx="31">
                  <c:v>0.30624561831137</c:v>
                </c:pt>
                <c:pt idx="32">
                  <c:v>0.304561348919347</c:v>
                </c:pt>
                <c:pt idx="33">
                  <c:v>0.302461284643323</c:v>
                </c:pt>
                <c:pt idx="34">
                  <c:v>0.298851612960036</c:v>
                </c:pt>
                <c:pt idx="35">
                  <c:v>0.296551021434306</c:v>
                </c:pt>
                <c:pt idx="36">
                  <c:v>0.294575296141626</c:v>
                </c:pt>
                <c:pt idx="37">
                  <c:v>0.292871026054455</c:v>
                </c:pt>
                <c:pt idx="38">
                  <c:v>0.290611197190134</c:v>
                </c:pt>
              </c:numCache>
            </c:numRef>
          </c:yVal>
        </c:ser>
        <c:ser>
          <c:idx val="2"/>
          <c:order val="2"/>
          <c:tx>
            <c:strRef>
              <c:f>label 5</c:f>
              <c:strCache>
                <c:ptCount val="1"/>
                <c:pt idx="0">
                  <c:v>2min</c:v>
                </c:pt>
              </c:strCache>
            </c:strRef>
          </c:tx>
          <c:spPr>
            <a:solidFill>
              <a:srgbClr val="772953"/>
            </a:solidFill>
            <a:ln w="28800">
              <a:solidFill>
                <a:srgbClr val="772953"/>
              </a:solidFill>
              <a:round/>
            </a:ln>
          </c:spPr>
          <c:marker>
            <c:symbol val="none"/>
          </c:marker>
          <c:cat>
            <c:strRef>
              <c:f>categories</c:f>
              <c:strCach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strCache>
            </c:strRef>
          </c:cat>
          <c:xVal>
            <c:numRef>
              <c:f>4</c:f>
              <c:numCache>
                <c:formatCode>General</c:formatCode>
                <c:ptCount val="39"/>
                <c:pt idx="0">
                  <c:v>222.501745177812</c:v>
                </c:pt>
                <c:pt idx="1">
                  <c:v>343.115802173676</c:v>
                </c:pt>
                <c:pt idx="2">
                  <c:v>494.441360016681</c:v>
                </c:pt>
                <c:pt idx="3">
                  <c:v>618.779970700762</c:v>
                </c:pt>
                <c:pt idx="4">
                  <c:v>738.534638224281</c:v>
                </c:pt>
                <c:pt idx="5">
                  <c:v>882.24066729396</c:v>
                </c:pt>
                <c:pt idx="6">
                  <c:v>1069.86697896571</c:v>
                </c:pt>
                <c:pt idx="7">
                  <c:v>1240.99788032769</c:v>
                </c:pt>
                <c:pt idx="8">
                  <c:v>1363.73126648375</c:v>
                </c:pt>
                <c:pt idx="9">
                  <c:v>1490.51534038305</c:v>
                </c:pt>
                <c:pt idx="10">
                  <c:v>1615.84849583063</c:v>
                </c:pt>
                <c:pt idx="11">
                  <c:v>1741.48317311178</c:v>
                </c:pt>
                <c:pt idx="12">
                  <c:v>1843.33714717723</c:v>
                </c:pt>
                <c:pt idx="13">
                  <c:v>1962.3733862643</c:v>
                </c:pt>
                <c:pt idx="14">
                  <c:v>2083.43935077932</c:v>
                </c:pt>
                <c:pt idx="15">
                  <c:v>2174.87861305982</c:v>
                </c:pt>
                <c:pt idx="16">
                  <c:v>2405.95353167099</c:v>
                </c:pt>
                <c:pt idx="17">
                  <c:v>2546.54309096708</c:v>
                </c:pt>
                <c:pt idx="18">
                  <c:v>2652.76441773236</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xVal>
          <c:yVal>
            <c:numRef>
              <c:f>5</c:f>
              <c:numCache>
                <c:formatCode>General</c:formatCode>
                <c:ptCount val="39"/>
                <c:pt idx="0">
                  <c:v>0.444916146014198</c:v>
                </c:pt>
                <c:pt idx="1">
                  <c:v>0.397845145349177</c:v>
                </c:pt>
                <c:pt idx="2">
                  <c:v>0.352468071583626</c:v>
                </c:pt>
                <c:pt idx="3">
                  <c:v>0.333432611073199</c:v>
                </c:pt>
                <c:pt idx="4">
                  <c:v>0.318860608102907</c:v>
                </c:pt>
                <c:pt idx="5">
                  <c:v>0.305670946993151</c:v>
                </c:pt>
                <c:pt idx="6">
                  <c:v>0.286813928507843</c:v>
                </c:pt>
                <c:pt idx="7">
                  <c:v>0.272496010652103</c:v>
                </c:pt>
                <c:pt idx="8">
                  <c:v>0.266163791785681</c:v>
                </c:pt>
                <c:pt idx="9">
                  <c:v>0.260698403769996</c:v>
                </c:pt>
                <c:pt idx="10">
                  <c:v>0.254943062470121</c:v>
                </c:pt>
                <c:pt idx="11">
                  <c:v>0.25070701764749</c:v>
                </c:pt>
                <c:pt idx="12">
                  <c:v>0.247800500493755</c:v>
                </c:pt>
                <c:pt idx="13">
                  <c:v>0.244761688462525</c:v>
                </c:pt>
                <c:pt idx="14">
                  <c:v>0.242371376400051</c:v>
                </c:pt>
                <c:pt idx="15">
                  <c:v>0.240184593157449</c:v>
                </c:pt>
                <c:pt idx="16">
                  <c:v>0.220916918771624</c:v>
                </c:pt>
                <c:pt idx="17">
                  <c:v>0.213317620039517</c:v>
                </c:pt>
                <c:pt idx="18">
                  <c:v>0.211145858843228</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yVal>
        </c:ser>
        <c:ser>
          <c:idx val="3"/>
          <c:order val="3"/>
          <c:tx>
            <c:strRef>
              <c:f>label 7</c:f>
              <c:strCache>
                <c:ptCount val="1"/>
                <c:pt idx="0">
                  <c:v>tddd</c:v>
                </c:pt>
              </c:strCache>
            </c:strRef>
          </c:tx>
          <c:spPr>
            <a:solidFill>
              <a:srgbClr val="579d1c"/>
            </a:solidFill>
            <a:ln w="28800">
              <a:solidFill>
                <a:srgbClr val="579d1c"/>
              </a:solidFill>
              <a:round/>
            </a:ln>
          </c:spPr>
          <c:marker>
            <c:symbol val="none"/>
          </c:marker>
          <c:cat>
            <c:strRef>
              <c:f>categories</c:f>
              <c:strCach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strCache>
            </c:strRef>
          </c:cat>
          <c:xVal>
            <c:numRef>
              <c:f>6</c:f>
              <c:numCache>
                <c:formatCode>General</c:formatCode>
                <c:ptCount val="39"/>
                <c:pt idx="0">
                  <c:v>314.790110527081</c:v>
                </c:pt>
                <c:pt idx="1">
                  <c:v>477.241661529637</c:v>
                </c:pt>
                <c:pt idx="2">
                  <c:v>617.519398998652</c:v>
                </c:pt>
                <c:pt idx="3">
                  <c:v>831.686452555407</c:v>
                </c:pt>
                <c:pt idx="4">
                  <c:v>1028.34783286189</c:v>
                </c:pt>
                <c:pt idx="5">
                  <c:v>1211.71292243582</c:v>
                </c:pt>
                <c:pt idx="6">
                  <c:v>1409.98836838588</c:v>
                </c:pt>
                <c:pt idx="7">
                  <c:v>1412.64605376759</c:v>
                </c:pt>
                <c:pt idx="8">
                  <c:v>1736.07277750689</c:v>
                </c:pt>
                <c:pt idx="9">
                  <c:v>1815.40063119629</c:v>
                </c:pt>
                <c:pt idx="10">
                  <c:v>2192.36626343977</c:v>
                </c:pt>
                <c:pt idx="11">
                  <c:v>2094.89326445823</c:v>
                </c:pt>
                <c:pt idx="12">
                  <c:v>2429.81005744183</c:v>
                </c:pt>
                <c:pt idx="13">
                  <c:v>2615.50363178341</c:v>
                </c:pt>
                <c:pt idx="14">
                  <c:v>2850.59441133997</c:v>
                </c:pt>
                <c:pt idx="15">
                  <c:v>2750.42099347067</c:v>
                </c:pt>
                <c:pt idx="16">
                  <c:v>3397.87874635255</c:v>
                </c:pt>
                <c:pt idx="17">
                  <c:v>3121.81037446717</c:v>
                </c:pt>
                <c:pt idx="18">
                  <c:v>3746.09062424309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xVal>
          <c:yVal>
            <c:numRef>
              <c:f>7</c:f>
              <c:numCache>
                <c:formatCode>General</c:formatCode>
                <c:ptCount val="39"/>
                <c:pt idx="0">
                  <c:v>0.375033142576515</c:v>
                </c:pt>
                <c:pt idx="1">
                  <c:v>0.34218225409693</c:v>
                </c:pt>
                <c:pt idx="2">
                  <c:v>0.320240686455648</c:v>
                </c:pt>
                <c:pt idx="3">
                  <c:v>0.315993575615006</c:v>
                </c:pt>
                <c:pt idx="4">
                  <c:v>0.254711097120299</c:v>
                </c:pt>
                <c:pt idx="5">
                  <c:v>0.253976481802401</c:v>
                </c:pt>
                <c:pt idx="6">
                  <c:v>0.246575382400015</c:v>
                </c:pt>
                <c:pt idx="7">
                  <c:v>0.23656066657246</c:v>
                </c:pt>
                <c:pt idx="8">
                  <c:v>0.248292115430515</c:v>
                </c:pt>
                <c:pt idx="9">
                  <c:v>0.247804837271295</c:v>
                </c:pt>
                <c:pt idx="10">
                  <c:v>0.206815224765735</c:v>
                </c:pt>
                <c:pt idx="11">
                  <c:v>0.209307913700234</c:v>
                </c:pt>
                <c:pt idx="12">
                  <c:v>0.191809125155323</c:v>
                </c:pt>
                <c:pt idx="13">
                  <c:v>0.178419703437489</c:v>
                </c:pt>
                <c:pt idx="14">
                  <c:v>0.19031473725679</c:v>
                </c:pt>
                <c:pt idx="15">
                  <c:v>0.209620630047639</c:v>
                </c:pt>
                <c:pt idx="16">
                  <c:v>0.16546308738816</c:v>
                </c:pt>
                <c:pt idx="17">
                  <c:v>0.221019302921657</c:v>
                </c:pt>
                <c:pt idx="18">
                  <c:v>0.154944563323313</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yVal>
        </c:ser>
        <c:axId val="7471283"/>
        <c:axId val="51667278"/>
      </c:scatterChart>
      <c:valAx>
        <c:axId val="7471283"/>
        <c:scaling>
          <c:orientation val="minMax"/>
        </c:scaling>
        <c:delete val="0"/>
        <c:axPos val="b"/>
        <c:title>
          <c:tx>
            <c:rich>
              <a:bodyPr/>
              <a:lstStyle/>
              <a:p>
                <a:pPr>
                  <a:defRPr/>
                </a:pPr>
                <a:r>
                  <a:rPr sz="900">
                    <a:latin typeface="Arial"/>
                  </a:rPr>
                  <a:t>Avg Block Size
</a:t>
                </a:r>
              </a:p>
            </c:rich>
          </c:tx>
          <c:layout/>
        </c:title>
        <c:majorTickMark val="out"/>
        <c:minorTickMark val="none"/>
        <c:tickLblPos val="nextTo"/>
        <c:spPr>
          <a:ln>
            <a:solidFill>
              <a:srgbClr val="b3b3b3"/>
            </a:solidFill>
          </a:ln>
        </c:spPr>
        <c:crossAx val="51667278"/>
        <c:crossesAt val="0"/>
      </c:valAx>
      <c:valAx>
        <c:axId val="51667278"/>
        <c:scaling>
          <c:orientation val="minMax"/>
        </c:scaling>
        <c:delete val="0"/>
        <c:axPos val="l"/>
        <c:majorGridlines>
          <c:spPr>
            <a:ln>
              <a:solidFill>
                <a:srgbClr val="b3b3b3"/>
              </a:solidFill>
            </a:ln>
          </c:spPr>
        </c:majorGridlines>
        <c:title>
          <c:tx>
            <c:rich>
              <a:bodyPr/>
              <a:lstStyle/>
              <a:p>
                <a:pPr>
                  <a:defRPr/>
                </a:pPr>
                <a:r>
                  <a:rPr sz="900">
                    <a:latin typeface="Arial"/>
                  </a:rPr>
                  <a:t>Ratio</a:t>
                </a:r>
              </a:p>
            </c:rich>
          </c:tx>
          <c:layout/>
        </c:title>
        <c:majorTickMark val="out"/>
        <c:minorTickMark val="none"/>
        <c:tickLblPos val="nextTo"/>
        <c:spPr>
          <a:ln>
            <a:solidFill>
              <a:srgbClr val="b3b3b3"/>
            </a:solidFill>
          </a:ln>
        </c:spPr>
        <c:crossAx val="7471283"/>
        <c:crossesAt val="0"/>
      </c:valAx>
      <c:spPr>
        <a:noFill/>
        <a:ln>
          <a:solidFill>
            <a:srgbClr val="b3b3b3"/>
          </a:solidFill>
        </a:ln>
      </c:spPr>
    </c:plotArea>
    <c:legend>
      <c:legendPos val="r"/>
      <c:overlay val="0"/>
      <c:spPr>
        <a:noFill/>
        <a:ln>
          <a:noFill/>
        </a:ln>
      </c:spPr>
    </c:legend>
    <c:plotVisOnly val="1"/>
  </c:chart>
  <c:spPr>
    <a:solidFill>
      <a:srgbClr val="ffffff"/>
    </a:solidFill>
    <a:ln>
      <a:noFill/>
    </a:ln>
  </c:spPr>
</c:chartSpace>
</file>

<file path=ppt/charts/chart26.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sz="1300">
                <a:latin typeface="Arial"/>
              </a:rPr>
              <a:t>Last year</a:t>
            </a:r>
          </a:p>
        </c:rich>
      </c:tx>
      <c:layout/>
    </c:title>
    <c:plotArea>
      <c:layout/>
      <c:scatterChart>
        <c:scatterStyle val="lineMarker"/>
        <c:varyColors val="0"/>
        <c:ser>
          <c:idx val="0"/>
          <c:order val="0"/>
          <c:tx>
            <c:strRef>
              <c:f>label 1</c:f>
              <c:strCache>
                <c:ptCount val="1"/>
                <c:pt idx="0">
                  <c:v>kr</c:v>
                </c:pt>
              </c:strCache>
            </c:strRef>
          </c:tx>
          <c:spPr>
            <a:solidFill>
              <a:srgbClr val="004586"/>
            </a:solidFill>
            <a:ln w="28800">
              <a:solidFill>
                <a:srgbClr val="004586"/>
              </a:solidFill>
              <a:round/>
            </a:ln>
          </c:spPr>
          <c:marker>
            <c:symbol val="none"/>
          </c:marker>
          <c:cat>
            <c:strRef>
              <c:f>categories</c:f>
              <c:strCach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strCache>
            </c:strRef>
          </c:cat>
          <c:xVal>
            <c:numRef>
              <c:f>0</c:f>
              <c:numCache>
                <c:formatCode>General</c:formatCode>
                <c:ptCount val="39"/>
                <c:pt idx="0">
                  <c:v>112.861783113739</c:v>
                </c:pt>
                <c:pt idx="1">
                  <c:v>176.109549117227</c:v>
                </c:pt>
                <c:pt idx="2">
                  <c:v>224.35812347551</c:v>
                </c:pt>
                <c:pt idx="3">
                  <c:v>345.209950867179</c:v>
                </c:pt>
                <c:pt idx="4">
                  <c:v>411.802046262694</c:v>
                </c:pt>
                <c:pt idx="5">
                  <c:v>473.131746135373</c:v>
                </c:pt>
                <c:pt idx="6">
                  <c:v>623.23880769668</c:v>
                </c:pt>
                <c:pt idx="7">
                  <c:v>530.983323413438</c:v>
                </c:pt>
                <c:pt idx="8">
                  <c:v>727.788831614565</c:v>
                </c:pt>
                <c:pt idx="9">
                  <c:v>681.754080205969</c:v>
                </c:pt>
                <c:pt idx="10">
                  <c:v>976.445551681484</c:v>
                </c:pt>
                <c:pt idx="11">
                  <c:v>766.322393605698</c:v>
                </c:pt>
                <c:pt idx="12">
                  <c:v>1035.01988286818</c:v>
                </c:pt>
                <c:pt idx="13">
                  <c:v>1084.88798114909</c:v>
                </c:pt>
                <c:pt idx="14">
                  <c:v>1375.83647872271</c:v>
                </c:pt>
                <c:pt idx="15">
                  <c:v>1030.14477595894</c:v>
                </c:pt>
                <c:pt idx="16">
                  <c:v>1755.86386426634</c:v>
                </c:pt>
                <c:pt idx="17">
                  <c:v>1076.89578187415</c:v>
                </c:pt>
                <c:pt idx="18">
                  <c:v>1651.4026836394</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xVal>
          <c:yVal>
            <c:numRef>
              <c:f>1</c:f>
              <c:numCache>
                <c:formatCode>General</c:formatCode>
                <c:ptCount val="39"/>
                <c:pt idx="0">
                  <c:v>0.428272326572729</c:v>
                </c:pt>
                <c:pt idx="1">
                  <c:v>0.385876588121452</c:v>
                </c:pt>
                <c:pt idx="2">
                  <c:v>0.353007845813315</c:v>
                </c:pt>
                <c:pt idx="3">
                  <c:v>0.347282317066449</c:v>
                </c:pt>
                <c:pt idx="4">
                  <c:v>0.297932317602367</c:v>
                </c:pt>
                <c:pt idx="5">
                  <c:v>0.276589577977257</c:v>
                </c:pt>
                <c:pt idx="6">
                  <c:v>0.277768813354587</c:v>
                </c:pt>
                <c:pt idx="7">
                  <c:v>0.286310798589883</c:v>
                </c:pt>
                <c:pt idx="8">
                  <c:v>0.286869227161129</c:v>
                </c:pt>
                <c:pt idx="9">
                  <c:v>0.273790771550553</c:v>
                </c:pt>
                <c:pt idx="10">
                  <c:v>0.236310398533084</c:v>
                </c:pt>
                <c:pt idx="11">
                  <c:v>0.259309436317052</c:v>
                </c:pt>
                <c:pt idx="12">
                  <c:v>0.214271338882729</c:v>
                </c:pt>
                <c:pt idx="13">
                  <c:v>0.231407548474659</c:v>
                </c:pt>
                <c:pt idx="14">
                  <c:v>0.230610511082794</c:v>
                </c:pt>
                <c:pt idx="15">
                  <c:v>0.267020539513518</c:v>
                </c:pt>
                <c:pt idx="16">
                  <c:v>0.194149869281921</c:v>
                </c:pt>
                <c:pt idx="17">
                  <c:v>0.255940293819594</c:v>
                </c:pt>
                <c:pt idx="18">
                  <c:v>0.189772519965457</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yVal>
        </c:ser>
        <c:ser>
          <c:idx val="1"/>
          <c:order val="1"/>
          <c:tx>
            <c:strRef>
              <c:f>label 3</c:f>
              <c:strCache>
                <c:ptCount val="1"/>
                <c:pt idx="0">
                  <c:v>winnowing</c:v>
                </c:pt>
              </c:strCache>
            </c:strRef>
          </c:tx>
          <c:spPr>
            <a:solidFill>
              <a:srgbClr val="c5000b"/>
            </a:solidFill>
            <a:ln w="28800">
              <a:solidFill>
                <a:srgbClr val="c5000b"/>
              </a:solidFill>
              <a:round/>
            </a:ln>
          </c:spPr>
          <c:marker>
            <c:symbol val="none"/>
          </c:marker>
          <c:cat>
            <c:strRef>
              <c:f>categories</c:f>
              <c:strCach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strCache>
            </c:strRef>
          </c:cat>
          <c:xVal>
            <c:numRef>
              <c:f>2</c:f>
              <c:numCache>
                <c:formatCode>General</c:formatCode>
                <c:ptCount val="39"/>
                <c:pt idx="0">
                  <c:v>49.9475325223806</c:v>
                </c:pt>
                <c:pt idx="1">
                  <c:v>75.1023834741233</c:v>
                </c:pt>
                <c:pt idx="2">
                  <c:v>101.263056449916</c:v>
                </c:pt>
                <c:pt idx="3">
                  <c:v>122.990357168969</c:v>
                </c:pt>
                <c:pt idx="4">
                  <c:v>144.773549949223</c:v>
                </c:pt>
                <c:pt idx="5">
                  <c:v>167.920995780217</c:v>
                </c:pt>
                <c:pt idx="6">
                  <c:v>191.403822761566</c:v>
                </c:pt>
                <c:pt idx="7">
                  <c:v>213.442977734934</c:v>
                </c:pt>
                <c:pt idx="8">
                  <c:v>237.451714560016</c:v>
                </c:pt>
                <c:pt idx="9">
                  <c:v>260.223151897359</c:v>
                </c:pt>
                <c:pt idx="10">
                  <c:v>279.977068641196</c:v>
                </c:pt>
                <c:pt idx="11">
                  <c:v>301.081739631958</c:v>
                </c:pt>
                <c:pt idx="12">
                  <c:v>320.10476922467</c:v>
                </c:pt>
                <c:pt idx="13">
                  <c:v>339.063320599483</c:v>
                </c:pt>
                <c:pt idx="14">
                  <c:v>356.206034159569</c:v>
                </c:pt>
                <c:pt idx="15">
                  <c:v>379.699184023251</c:v>
                </c:pt>
                <c:pt idx="16">
                  <c:v>400.867850639394</c:v>
                </c:pt>
                <c:pt idx="17">
                  <c:v>421.035208818651</c:v>
                </c:pt>
                <c:pt idx="18">
                  <c:v>439.970280332931</c:v>
                </c:pt>
                <c:pt idx="19">
                  <c:v>463.072318154193</c:v>
                </c:pt>
                <c:pt idx="20">
                  <c:v>483.325211735577</c:v>
                </c:pt>
                <c:pt idx="21">
                  <c:v>507.034619245357</c:v>
                </c:pt>
                <c:pt idx="22">
                  <c:v>525.525435731077</c:v>
                </c:pt>
                <c:pt idx="23">
                  <c:v>550.947187031021</c:v>
                </c:pt>
                <c:pt idx="24">
                  <c:v>567.747049774764</c:v>
                </c:pt>
                <c:pt idx="25">
                  <c:v>587.693510488814</c:v>
                </c:pt>
                <c:pt idx="26">
                  <c:v>609.723925192244</c:v>
                </c:pt>
                <c:pt idx="27">
                  <c:v>630.977073140599</c:v>
                </c:pt>
                <c:pt idx="28">
                  <c:v>648.383489601395</c:v>
                </c:pt>
                <c:pt idx="29">
                  <c:v>668.996506991541</c:v>
                </c:pt>
                <c:pt idx="30">
                  <c:v>695.087790533388</c:v>
                </c:pt>
                <c:pt idx="31">
                  <c:v>719.855820970856</c:v>
                </c:pt>
                <c:pt idx="32">
                  <c:v>745.183483568469</c:v>
                </c:pt>
                <c:pt idx="33">
                  <c:v>767.318217423055</c:v>
                </c:pt>
                <c:pt idx="34">
                  <c:v>793.206680591259</c:v>
                </c:pt>
                <c:pt idx="35">
                  <c:v>814.968581242658</c:v>
                </c:pt>
                <c:pt idx="36">
                  <c:v>832.763620610286</c:v>
                </c:pt>
                <c:pt idx="37">
                  <c:v>850.92396461234</c:v>
                </c:pt>
                <c:pt idx="38">
                  <c:v>888.519875376953</c:v>
                </c:pt>
              </c:numCache>
            </c:numRef>
          </c:xVal>
          <c:yVal>
            <c:numRef>
              <c:f>3</c:f>
              <c:numCache>
                <c:formatCode>General</c:formatCode>
                <c:ptCount val="39"/>
                <c:pt idx="0">
                  <c:v>0.533386341526766</c:v>
                </c:pt>
                <c:pt idx="1">
                  <c:v>0.490643218927289</c:v>
                </c:pt>
                <c:pt idx="2">
                  <c:v>0.462429892311178</c:v>
                </c:pt>
                <c:pt idx="3">
                  <c:v>0.440155956268287</c:v>
                </c:pt>
                <c:pt idx="4">
                  <c:v>0.418062874054311</c:v>
                </c:pt>
                <c:pt idx="5">
                  <c:v>0.404408866135973</c:v>
                </c:pt>
                <c:pt idx="6">
                  <c:v>0.390569461381094</c:v>
                </c:pt>
                <c:pt idx="7">
                  <c:v>0.378456777010121</c:v>
                </c:pt>
                <c:pt idx="8">
                  <c:v>0.368457536971458</c:v>
                </c:pt>
                <c:pt idx="9">
                  <c:v>0.358274758272751</c:v>
                </c:pt>
                <c:pt idx="10">
                  <c:v>0.352508893321501</c:v>
                </c:pt>
                <c:pt idx="11">
                  <c:v>0.346071431446451</c:v>
                </c:pt>
                <c:pt idx="12">
                  <c:v>0.340872096964711</c:v>
                </c:pt>
                <c:pt idx="13">
                  <c:v>0.335879361047012</c:v>
                </c:pt>
                <c:pt idx="14">
                  <c:v>0.331476703704488</c:v>
                </c:pt>
                <c:pt idx="15">
                  <c:v>0.320762433701436</c:v>
                </c:pt>
                <c:pt idx="16">
                  <c:v>0.316911185285599</c:v>
                </c:pt>
                <c:pt idx="17">
                  <c:v>0.312386076287725</c:v>
                </c:pt>
                <c:pt idx="18">
                  <c:v>0.309063653362458</c:v>
                </c:pt>
                <c:pt idx="19">
                  <c:v>0.304657070182428</c:v>
                </c:pt>
                <c:pt idx="20">
                  <c:v>0.301434786024421</c:v>
                </c:pt>
                <c:pt idx="21">
                  <c:v>0.298016903699792</c:v>
                </c:pt>
                <c:pt idx="22">
                  <c:v>0.294355347925405</c:v>
                </c:pt>
                <c:pt idx="23">
                  <c:v>0.290906889944451</c:v>
                </c:pt>
                <c:pt idx="24">
                  <c:v>0.28854345624199</c:v>
                </c:pt>
                <c:pt idx="25">
                  <c:v>0.286339760937846</c:v>
                </c:pt>
                <c:pt idx="26">
                  <c:v>0.284433157205667</c:v>
                </c:pt>
                <c:pt idx="27">
                  <c:v>0.28253269432086</c:v>
                </c:pt>
                <c:pt idx="28">
                  <c:v>0.280739673540252</c:v>
                </c:pt>
                <c:pt idx="29">
                  <c:v>0.279302184859026</c:v>
                </c:pt>
                <c:pt idx="30">
                  <c:v>0.277977726353957</c:v>
                </c:pt>
                <c:pt idx="31">
                  <c:v>0.276611178658683</c:v>
                </c:pt>
                <c:pt idx="32">
                  <c:v>0.275325999249652</c:v>
                </c:pt>
                <c:pt idx="33">
                  <c:v>0.273674840226583</c:v>
                </c:pt>
                <c:pt idx="34">
                  <c:v>0.270629413355568</c:v>
                </c:pt>
                <c:pt idx="35">
                  <c:v>0.268589918332033</c:v>
                </c:pt>
                <c:pt idx="36">
                  <c:v>0.26689610904754</c:v>
                </c:pt>
                <c:pt idx="37">
                  <c:v>0.265472290594078</c:v>
                </c:pt>
                <c:pt idx="38">
                  <c:v>0.263612793451109</c:v>
                </c:pt>
              </c:numCache>
            </c:numRef>
          </c:yVal>
        </c:ser>
        <c:ser>
          <c:idx val="2"/>
          <c:order val="2"/>
          <c:tx>
            <c:strRef>
              <c:f>label 5</c:f>
              <c:strCache>
                <c:ptCount val="1"/>
                <c:pt idx="0">
                  <c:v>2min</c:v>
                </c:pt>
              </c:strCache>
            </c:strRef>
          </c:tx>
          <c:spPr>
            <a:solidFill>
              <a:srgbClr val="772953"/>
            </a:solidFill>
            <a:ln w="28800">
              <a:solidFill>
                <a:srgbClr val="772953"/>
              </a:solidFill>
              <a:round/>
            </a:ln>
          </c:spPr>
          <c:marker>
            <c:symbol val="none"/>
          </c:marker>
          <c:cat>
            <c:strRef>
              <c:f>categories</c:f>
              <c:strCach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strCache>
            </c:strRef>
          </c:cat>
          <c:xVal>
            <c:numRef>
              <c:f>4</c:f>
              <c:numCache>
                <c:formatCode>General</c:formatCode>
                <c:ptCount val="39"/>
                <c:pt idx="0">
                  <c:v>222.501745177812</c:v>
                </c:pt>
                <c:pt idx="1">
                  <c:v>343.115802173676</c:v>
                </c:pt>
                <c:pt idx="2">
                  <c:v>494.441360016681</c:v>
                </c:pt>
                <c:pt idx="3">
                  <c:v>618.779970700762</c:v>
                </c:pt>
                <c:pt idx="4">
                  <c:v>738.534638224281</c:v>
                </c:pt>
                <c:pt idx="5">
                  <c:v>882.24066729396</c:v>
                </c:pt>
                <c:pt idx="6">
                  <c:v>1069.86697896571</c:v>
                </c:pt>
                <c:pt idx="7">
                  <c:v>1240.99788032769</c:v>
                </c:pt>
                <c:pt idx="8">
                  <c:v>1363.73126648375</c:v>
                </c:pt>
                <c:pt idx="9">
                  <c:v>1490.51534038305</c:v>
                </c:pt>
                <c:pt idx="10">
                  <c:v>1615.84849583063</c:v>
                </c:pt>
                <c:pt idx="11">
                  <c:v>1741.48317311178</c:v>
                </c:pt>
                <c:pt idx="12">
                  <c:v>1843.33714717723</c:v>
                </c:pt>
                <c:pt idx="13">
                  <c:v>1962.3733862643</c:v>
                </c:pt>
                <c:pt idx="14">
                  <c:v>2083.43935077932</c:v>
                </c:pt>
                <c:pt idx="15">
                  <c:v>2174.87861305982</c:v>
                </c:pt>
                <c:pt idx="16">
                  <c:v>2405.95353167099</c:v>
                </c:pt>
                <c:pt idx="17">
                  <c:v>2546.54309096708</c:v>
                </c:pt>
                <c:pt idx="18">
                  <c:v>2652.76441773236</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xVal>
          <c:yVal>
            <c:numRef>
              <c:f>5</c:f>
              <c:numCache>
                <c:formatCode>General</c:formatCode>
                <c:ptCount val="39"/>
                <c:pt idx="0">
                  <c:v>0.391201316059364</c:v>
                </c:pt>
                <c:pt idx="1">
                  <c:v>0.353294164709514</c:v>
                </c:pt>
                <c:pt idx="2">
                  <c:v>0.314667675117031</c:v>
                </c:pt>
                <c:pt idx="3">
                  <c:v>0.300407784635341</c:v>
                </c:pt>
                <c:pt idx="4">
                  <c:v>0.28673634352139</c:v>
                </c:pt>
                <c:pt idx="5">
                  <c:v>0.275947823441975</c:v>
                </c:pt>
                <c:pt idx="6">
                  <c:v>0.259866081370231</c:v>
                </c:pt>
                <c:pt idx="7">
                  <c:v>0.247471254452123</c:v>
                </c:pt>
                <c:pt idx="8">
                  <c:v>0.24241160454047</c:v>
                </c:pt>
                <c:pt idx="9">
                  <c:v>0.21872352324011</c:v>
                </c:pt>
                <c:pt idx="10">
                  <c:v>0.214084032161024</c:v>
                </c:pt>
                <c:pt idx="11">
                  <c:v>0.211136205326572</c:v>
                </c:pt>
                <c:pt idx="12">
                  <c:v>0.208785527980946</c:v>
                </c:pt>
                <c:pt idx="13">
                  <c:v>0.206540737618564</c:v>
                </c:pt>
                <c:pt idx="14">
                  <c:v>0.204825979281937</c:v>
                </c:pt>
                <c:pt idx="15">
                  <c:v>0.203083998264019</c:v>
                </c:pt>
                <c:pt idx="16">
                  <c:v>0.184818984875608</c:v>
                </c:pt>
                <c:pt idx="17">
                  <c:v>0.180715680065913</c:v>
                </c:pt>
                <c:pt idx="18">
                  <c:v>0.179251233028748</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yVal>
        </c:ser>
        <c:ser>
          <c:idx val="3"/>
          <c:order val="3"/>
          <c:tx>
            <c:strRef>
              <c:f>label 7</c:f>
              <c:strCache>
                <c:ptCount val="1"/>
                <c:pt idx="0">
                  <c:v>tddd</c:v>
                </c:pt>
              </c:strCache>
            </c:strRef>
          </c:tx>
          <c:spPr>
            <a:solidFill>
              <a:srgbClr val="579d1c"/>
            </a:solidFill>
            <a:ln w="28800">
              <a:solidFill>
                <a:srgbClr val="579d1c"/>
              </a:solidFill>
              <a:round/>
            </a:ln>
          </c:spPr>
          <c:marker>
            <c:symbol val="none"/>
          </c:marker>
          <c:cat>
            <c:strRef>
              <c:f>categories</c:f>
              <c:strCach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strCache>
            </c:strRef>
          </c:cat>
          <c:xVal>
            <c:numRef>
              <c:f>6</c:f>
              <c:numCache>
                <c:formatCode>General</c:formatCode>
                <c:ptCount val="39"/>
                <c:pt idx="0">
                  <c:v>314.790110527081</c:v>
                </c:pt>
                <c:pt idx="1">
                  <c:v>477.241661529637</c:v>
                </c:pt>
                <c:pt idx="2">
                  <c:v>617.519398998652</c:v>
                </c:pt>
                <c:pt idx="3">
                  <c:v>831.686452555407</c:v>
                </c:pt>
                <c:pt idx="4">
                  <c:v>1028.34783286189</c:v>
                </c:pt>
                <c:pt idx="5">
                  <c:v>1211.71292243582</c:v>
                </c:pt>
                <c:pt idx="6">
                  <c:v>1409.98836838588</c:v>
                </c:pt>
                <c:pt idx="7">
                  <c:v>1412.64605376759</c:v>
                </c:pt>
                <c:pt idx="8">
                  <c:v>1736.07277750689</c:v>
                </c:pt>
                <c:pt idx="9">
                  <c:v>1815.40063119629</c:v>
                </c:pt>
                <c:pt idx="10">
                  <c:v>2192.36626343977</c:v>
                </c:pt>
                <c:pt idx="11">
                  <c:v>2094.89326445823</c:v>
                </c:pt>
                <c:pt idx="12">
                  <c:v>2429.81005744183</c:v>
                </c:pt>
                <c:pt idx="13">
                  <c:v>2615.50363178341</c:v>
                </c:pt>
                <c:pt idx="14">
                  <c:v>2850.59441133997</c:v>
                </c:pt>
                <c:pt idx="15">
                  <c:v>2750.42099347067</c:v>
                </c:pt>
                <c:pt idx="16">
                  <c:v>3397.87874635255</c:v>
                </c:pt>
                <c:pt idx="17">
                  <c:v>3121.81037446717</c:v>
                </c:pt>
                <c:pt idx="18">
                  <c:v>3746.09062424309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xVal>
          <c:yVal>
            <c:numRef>
              <c:f>7</c:f>
              <c:numCache>
                <c:formatCode>General</c:formatCode>
                <c:ptCount val="39"/>
                <c:pt idx="0">
                  <c:v>0.344569948180652</c:v>
                </c:pt>
                <c:pt idx="1">
                  <c:v>0.31085385855647</c:v>
                </c:pt>
                <c:pt idx="2">
                  <c:v>0.286767224488988</c:v>
                </c:pt>
                <c:pt idx="3">
                  <c:v>0.285736655407884</c:v>
                </c:pt>
                <c:pt idx="4">
                  <c:v>0.233817237837265</c:v>
                </c:pt>
                <c:pt idx="5">
                  <c:v>0.227568545216521</c:v>
                </c:pt>
                <c:pt idx="6">
                  <c:v>0.223756063675861</c:v>
                </c:pt>
                <c:pt idx="7">
                  <c:v>0.214780715093838</c:v>
                </c:pt>
                <c:pt idx="8">
                  <c:v>0.225996265405158</c:v>
                </c:pt>
                <c:pt idx="9">
                  <c:v>0.228554731681435</c:v>
                </c:pt>
                <c:pt idx="10">
                  <c:v>0.184239300506999</c:v>
                </c:pt>
                <c:pt idx="11">
                  <c:v>0.189798302659866</c:v>
                </c:pt>
                <c:pt idx="12">
                  <c:v>0.174310573557182</c:v>
                </c:pt>
                <c:pt idx="13">
                  <c:v>0.162199172300605</c:v>
                </c:pt>
                <c:pt idx="14">
                  <c:v>0.175176118905238</c:v>
                </c:pt>
                <c:pt idx="15">
                  <c:v>0.193454095913467</c:v>
                </c:pt>
                <c:pt idx="16">
                  <c:v>0.151002534175443</c:v>
                </c:pt>
                <c:pt idx="17">
                  <c:v>0.205436825991526</c:v>
                </c:pt>
                <c:pt idx="18">
                  <c:v>0.141408034388232</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yVal>
        </c:ser>
        <c:axId val="44100801"/>
        <c:axId val="8376746"/>
      </c:scatterChart>
      <c:valAx>
        <c:axId val="44100801"/>
        <c:scaling>
          <c:orientation val="minMax"/>
        </c:scaling>
        <c:delete val="0"/>
        <c:axPos val="b"/>
        <c:title>
          <c:tx>
            <c:rich>
              <a:bodyPr/>
              <a:lstStyle/>
              <a:p>
                <a:pPr>
                  <a:defRPr/>
                </a:pPr>
                <a:r>
                  <a:rPr sz="900">
                    <a:latin typeface="Arial"/>
                  </a:rPr>
                  <a:t>Avg Block Size</a:t>
                </a:r>
              </a:p>
            </c:rich>
          </c:tx>
          <c:layout/>
        </c:title>
        <c:majorTickMark val="out"/>
        <c:minorTickMark val="none"/>
        <c:tickLblPos val="nextTo"/>
        <c:spPr>
          <a:ln>
            <a:solidFill>
              <a:srgbClr val="b3b3b3"/>
            </a:solidFill>
          </a:ln>
        </c:spPr>
        <c:crossAx val="8376746"/>
        <c:crossesAt val="0"/>
      </c:valAx>
      <c:valAx>
        <c:axId val="8376746"/>
        <c:scaling>
          <c:orientation val="minMax"/>
        </c:scaling>
        <c:delete val="0"/>
        <c:axPos val="l"/>
        <c:majorGridlines>
          <c:spPr>
            <a:ln>
              <a:solidFill>
                <a:srgbClr val="b3b3b3"/>
              </a:solidFill>
            </a:ln>
          </c:spPr>
        </c:majorGridlines>
        <c:title>
          <c:tx>
            <c:rich>
              <a:bodyPr/>
              <a:lstStyle/>
              <a:p>
                <a:pPr>
                  <a:defRPr/>
                </a:pPr>
                <a:r>
                  <a:rPr sz="900">
                    <a:latin typeface="Arial"/>
                  </a:rPr>
                  <a:t>Ratio</a:t>
                </a:r>
              </a:p>
            </c:rich>
          </c:tx>
          <c:layout/>
        </c:title>
        <c:majorTickMark val="out"/>
        <c:minorTickMark val="none"/>
        <c:tickLblPos val="nextTo"/>
        <c:spPr>
          <a:ln>
            <a:solidFill>
              <a:srgbClr val="b3b3b3"/>
            </a:solidFill>
          </a:ln>
        </c:spPr>
        <c:crossAx val="44100801"/>
        <c:crossesAt val="0"/>
      </c:valAx>
      <c:spPr>
        <a:noFill/>
        <a:ln>
          <a:solidFill>
            <a:srgbClr val="b3b3b3"/>
          </a:solidFill>
        </a:ln>
      </c:spPr>
    </c:plotArea>
    <c:legend>
      <c:legendPos val="r"/>
      <c:overlay val="0"/>
      <c:spPr>
        <a:noFill/>
        <a:ln>
          <a:noFill/>
        </a:ln>
      </c:spPr>
    </c:legend>
    <c:plotVisOnly val="1"/>
  </c:chart>
  <c:spPr>
    <a:solidFill>
      <a:srgbClr val="ffffff"/>
    </a:solidFill>
    <a:ln>
      <a:noFill/>
    </a:ln>
  </c:spPr>
</c:chartSpace>
</file>

<file path=ppt/charts/chart27.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sz="1300">
                <a:latin typeface="Arial"/>
              </a:rPr>
              <a:t>2 years</a:t>
            </a:r>
          </a:p>
        </c:rich>
      </c:tx>
      <c:layout/>
    </c:title>
    <c:plotArea>
      <c:layout/>
      <c:scatterChart>
        <c:scatterStyle val="lineMarker"/>
        <c:varyColors val="0"/>
        <c:ser>
          <c:idx val="0"/>
          <c:order val="0"/>
          <c:tx>
            <c:strRef>
              <c:f>label 1</c:f>
              <c:strCache>
                <c:ptCount val="1"/>
                <c:pt idx="0">
                  <c:v>kr</c:v>
                </c:pt>
              </c:strCache>
            </c:strRef>
          </c:tx>
          <c:spPr>
            <a:solidFill>
              <a:srgbClr val="004586"/>
            </a:solidFill>
            <a:ln w="28800">
              <a:solidFill>
                <a:srgbClr val="004586"/>
              </a:solidFill>
              <a:round/>
            </a:ln>
          </c:spPr>
          <c:marker>
            <c:symbol val="none"/>
          </c:marker>
          <c:cat>
            <c:strRef>
              <c:f>categories</c:f>
              <c:strCach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strCache>
            </c:strRef>
          </c:cat>
          <c:xVal>
            <c:numRef>
              <c:f>0</c:f>
              <c:numCache>
                <c:formatCode>General</c:formatCode>
                <c:ptCount val="39"/>
                <c:pt idx="0">
                  <c:v>112.861783113739</c:v>
                </c:pt>
                <c:pt idx="1">
                  <c:v>176.109549117227</c:v>
                </c:pt>
                <c:pt idx="2">
                  <c:v>224.35812347551</c:v>
                </c:pt>
                <c:pt idx="3">
                  <c:v>345.209950867179</c:v>
                </c:pt>
                <c:pt idx="4">
                  <c:v>411.802046262694</c:v>
                </c:pt>
                <c:pt idx="5">
                  <c:v>473.131746135373</c:v>
                </c:pt>
                <c:pt idx="6">
                  <c:v>623.23880769668</c:v>
                </c:pt>
                <c:pt idx="7">
                  <c:v>530.983323413438</c:v>
                </c:pt>
                <c:pt idx="8">
                  <c:v>727.788831614565</c:v>
                </c:pt>
                <c:pt idx="9">
                  <c:v>681.754080205969</c:v>
                </c:pt>
                <c:pt idx="10">
                  <c:v>976.445551681484</c:v>
                </c:pt>
                <c:pt idx="11">
                  <c:v>766.322393605698</c:v>
                </c:pt>
                <c:pt idx="12">
                  <c:v>1035.01988286818</c:v>
                </c:pt>
                <c:pt idx="13">
                  <c:v>1084.88798114909</c:v>
                </c:pt>
                <c:pt idx="14">
                  <c:v>1375.83647872271</c:v>
                </c:pt>
                <c:pt idx="15">
                  <c:v>1030.14477595894</c:v>
                </c:pt>
                <c:pt idx="16">
                  <c:v>1755.86386426634</c:v>
                </c:pt>
                <c:pt idx="17">
                  <c:v>1076.89578187415</c:v>
                </c:pt>
                <c:pt idx="18">
                  <c:v>1651.4026836394</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xVal>
          <c:yVal>
            <c:numRef>
              <c:f>1</c:f>
              <c:numCache>
                <c:formatCode>General</c:formatCode>
                <c:ptCount val="39"/>
                <c:pt idx="0">
                  <c:v>0.362543775926307</c:v>
                </c:pt>
                <c:pt idx="1">
                  <c:v>0.329102310758445</c:v>
                </c:pt>
                <c:pt idx="2">
                  <c:v>0.30342882788652</c:v>
                </c:pt>
                <c:pt idx="3">
                  <c:v>0.302006707641546</c:v>
                </c:pt>
                <c:pt idx="4">
                  <c:v>0.258025336315728</c:v>
                </c:pt>
                <c:pt idx="5">
                  <c:v>0.239172231813217</c:v>
                </c:pt>
                <c:pt idx="6">
                  <c:v>0.241988239479706</c:v>
                </c:pt>
                <c:pt idx="7">
                  <c:v>0.25255081761106</c:v>
                </c:pt>
                <c:pt idx="8">
                  <c:v>0.25445105222477</c:v>
                </c:pt>
                <c:pt idx="9">
                  <c:v>0.243653134958312</c:v>
                </c:pt>
                <c:pt idx="10">
                  <c:v>0.208273577431433</c:v>
                </c:pt>
                <c:pt idx="11">
                  <c:v>0.229993847734198</c:v>
                </c:pt>
                <c:pt idx="12">
                  <c:v>0.1881533037845</c:v>
                </c:pt>
                <c:pt idx="13">
                  <c:v>0.206426475652408</c:v>
                </c:pt>
                <c:pt idx="14">
                  <c:v>0.204503399367401</c:v>
                </c:pt>
                <c:pt idx="15">
                  <c:v>0.241278122993551</c:v>
                </c:pt>
                <c:pt idx="16">
                  <c:v>0.17325167328997</c:v>
                </c:pt>
                <c:pt idx="17">
                  <c:v>0.23284996103454</c:v>
                </c:pt>
                <c:pt idx="18">
                  <c:v>0.168750446555447</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yVal>
        </c:ser>
        <c:ser>
          <c:idx val="1"/>
          <c:order val="1"/>
          <c:tx>
            <c:strRef>
              <c:f>label 3</c:f>
              <c:strCache>
                <c:ptCount val="1"/>
                <c:pt idx="0">
                  <c:v>winnowing</c:v>
                </c:pt>
              </c:strCache>
            </c:strRef>
          </c:tx>
          <c:spPr>
            <a:solidFill>
              <a:srgbClr val="c5000b"/>
            </a:solidFill>
            <a:ln w="28800">
              <a:solidFill>
                <a:srgbClr val="c5000b"/>
              </a:solidFill>
              <a:round/>
            </a:ln>
          </c:spPr>
          <c:marker>
            <c:symbol val="none"/>
          </c:marker>
          <c:cat>
            <c:strRef>
              <c:f>categories</c:f>
              <c:strCach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strCache>
            </c:strRef>
          </c:cat>
          <c:xVal>
            <c:numRef>
              <c:f>2</c:f>
              <c:numCache>
                <c:formatCode>General</c:formatCode>
                <c:ptCount val="39"/>
                <c:pt idx="0">
                  <c:v>49.9475325223806</c:v>
                </c:pt>
                <c:pt idx="1">
                  <c:v>75.1023834741233</c:v>
                </c:pt>
                <c:pt idx="2">
                  <c:v>101.263056449916</c:v>
                </c:pt>
                <c:pt idx="3">
                  <c:v>122.990357168969</c:v>
                </c:pt>
                <c:pt idx="4">
                  <c:v>144.773549949223</c:v>
                </c:pt>
                <c:pt idx="5">
                  <c:v>167.920995780217</c:v>
                </c:pt>
                <c:pt idx="6">
                  <c:v>191.403822761566</c:v>
                </c:pt>
                <c:pt idx="7">
                  <c:v>213.442977734934</c:v>
                </c:pt>
                <c:pt idx="8">
                  <c:v>237.451714560016</c:v>
                </c:pt>
                <c:pt idx="9">
                  <c:v>260.223151897359</c:v>
                </c:pt>
                <c:pt idx="10">
                  <c:v>279.977068641196</c:v>
                </c:pt>
                <c:pt idx="11">
                  <c:v>301.081739631958</c:v>
                </c:pt>
                <c:pt idx="12">
                  <c:v>320.10476922467</c:v>
                </c:pt>
                <c:pt idx="13">
                  <c:v>339.063320599483</c:v>
                </c:pt>
                <c:pt idx="14">
                  <c:v>356.206034159569</c:v>
                </c:pt>
                <c:pt idx="15">
                  <c:v>379.699184023251</c:v>
                </c:pt>
                <c:pt idx="16">
                  <c:v>400.867850639394</c:v>
                </c:pt>
                <c:pt idx="17">
                  <c:v>421.035208818651</c:v>
                </c:pt>
                <c:pt idx="18">
                  <c:v>439.970280332931</c:v>
                </c:pt>
                <c:pt idx="19">
                  <c:v>463.072318154193</c:v>
                </c:pt>
                <c:pt idx="20">
                  <c:v>483.325211735577</c:v>
                </c:pt>
                <c:pt idx="21">
                  <c:v>507.034619245357</c:v>
                </c:pt>
                <c:pt idx="22">
                  <c:v>525.525435731077</c:v>
                </c:pt>
                <c:pt idx="23">
                  <c:v>550.947187031021</c:v>
                </c:pt>
                <c:pt idx="24">
                  <c:v>567.747049774764</c:v>
                </c:pt>
                <c:pt idx="25">
                  <c:v>587.693510488814</c:v>
                </c:pt>
                <c:pt idx="26">
                  <c:v>609.723925192244</c:v>
                </c:pt>
                <c:pt idx="27">
                  <c:v>630.977073140599</c:v>
                </c:pt>
                <c:pt idx="28">
                  <c:v>648.383489601395</c:v>
                </c:pt>
                <c:pt idx="29">
                  <c:v>668.996506991541</c:v>
                </c:pt>
                <c:pt idx="30">
                  <c:v>695.087790533388</c:v>
                </c:pt>
                <c:pt idx="31">
                  <c:v>719.855820970856</c:v>
                </c:pt>
                <c:pt idx="32">
                  <c:v>745.183483568469</c:v>
                </c:pt>
                <c:pt idx="33">
                  <c:v>767.318217423055</c:v>
                </c:pt>
                <c:pt idx="34">
                  <c:v>793.206680591259</c:v>
                </c:pt>
                <c:pt idx="35">
                  <c:v>814.968581242658</c:v>
                </c:pt>
                <c:pt idx="36">
                  <c:v>832.763620610286</c:v>
                </c:pt>
                <c:pt idx="37">
                  <c:v>850.92396461234</c:v>
                </c:pt>
                <c:pt idx="38">
                  <c:v>888.519875376953</c:v>
                </c:pt>
              </c:numCache>
            </c:numRef>
          </c:xVal>
          <c:yVal>
            <c:numRef>
              <c:f>3</c:f>
              <c:numCache>
                <c:formatCode>General</c:formatCode>
                <c:ptCount val="39"/>
                <c:pt idx="0">
                  <c:v>0.444547792959177</c:v>
                </c:pt>
                <c:pt idx="1">
                  <c:v>0.411357397484605</c:v>
                </c:pt>
                <c:pt idx="2">
                  <c:v>0.389766172624841</c:v>
                </c:pt>
                <c:pt idx="3">
                  <c:v>0.373122742109726</c:v>
                </c:pt>
                <c:pt idx="4">
                  <c:v>0.355560711489265</c:v>
                </c:pt>
                <c:pt idx="5">
                  <c:v>0.344866408048412</c:v>
                </c:pt>
                <c:pt idx="6">
                  <c:v>0.334830597010652</c:v>
                </c:pt>
                <c:pt idx="7">
                  <c:v>0.325208816789615</c:v>
                </c:pt>
                <c:pt idx="8">
                  <c:v>0.316168236775289</c:v>
                </c:pt>
                <c:pt idx="9">
                  <c:v>0.308927547817748</c:v>
                </c:pt>
                <c:pt idx="10">
                  <c:v>0.304867861564538</c:v>
                </c:pt>
                <c:pt idx="11">
                  <c:v>0.299546836621523</c:v>
                </c:pt>
                <c:pt idx="12">
                  <c:v>0.29497852329196</c:v>
                </c:pt>
                <c:pt idx="13">
                  <c:v>0.2913213241147</c:v>
                </c:pt>
                <c:pt idx="14">
                  <c:v>0.287856150379549</c:v>
                </c:pt>
                <c:pt idx="15">
                  <c:v>0.278815491657928</c:v>
                </c:pt>
                <c:pt idx="16">
                  <c:v>0.275682354030899</c:v>
                </c:pt>
                <c:pt idx="17">
                  <c:v>0.271848893419768</c:v>
                </c:pt>
                <c:pt idx="18">
                  <c:v>0.269186723721526</c:v>
                </c:pt>
                <c:pt idx="19">
                  <c:v>0.265511234893564</c:v>
                </c:pt>
                <c:pt idx="20">
                  <c:v>0.262920024274258</c:v>
                </c:pt>
                <c:pt idx="21">
                  <c:v>0.260360821443066</c:v>
                </c:pt>
                <c:pt idx="22">
                  <c:v>0.258422491389818</c:v>
                </c:pt>
                <c:pt idx="23">
                  <c:v>0.256736290729305</c:v>
                </c:pt>
                <c:pt idx="24">
                  <c:v>0.255119960703042</c:v>
                </c:pt>
                <c:pt idx="25">
                  <c:v>0.253388637417227</c:v>
                </c:pt>
                <c:pt idx="26">
                  <c:v>0.251753012982525</c:v>
                </c:pt>
                <c:pt idx="27">
                  <c:v>0.250384617255868</c:v>
                </c:pt>
                <c:pt idx="28">
                  <c:v>0.249292030080537</c:v>
                </c:pt>
                <c:pt idx="29">
                  <c:v>0.248294094772422</c:v>
                </c:pt>
                <c:pt idx="30">
                  <c:v>0.247161399883225</c:v>
                </c:pt>
                <c:pt idx="31">
                  <c:v>0.246081802951549</c:v>
                </c:pt>
                <c:pt idx="32">
                  <c:v>0.245250414728424</c:v>
                </c:pt>
                <c:pt idx="33">
                  <c:v>0.243903219755968</c:v>
                </c:pt>
                <c:pt idx="34">
                  <c:v>0.24129164398716</c:v>
                </c:pt>
                <c:pt idx="35">
                  <c:v>0.239595669266524</c:v>
                </c:pt>
                <c:pt idx="36">
                  <c:v>0.238187381637975</c:v>
                </c:pt>
                <c:pt idx="37">
                  <c:v>0.237049261010273</c:v>
                </c:pt>
                <c:pt idx="38">
                  <c:v>0.235441567329359</c:v>
                </c:pt>
              </c:numCache>
            </c:numRef>
          </c:yVal>
        </c:ser>
        <c:ser>
          <c:idx val="2"/>
          <c:order val="2"/>
          <c:tx>
            <c:strRef>
              <c:f>label 5</c:f>
              <c:strCache>
                <c:ptCount val="1"/>
                <c:pt idx="0">
                  <c:v>2min</c:v>
                </c:pt>
              </c:strCache>
            </c:strRef>
          </c:tx>
          <c:spPr>
            <a:solidFill>
              <a:srgbClr val="772953"/>
            </a:solidFill>
            <a:ln w="28800">
              <a:solidFill>
                <a:srgbClr val="772953"/>
              </a:solidFill>
              <a:round/>
            </a:ln>
          </c:spPr>
          <c:marker>
            <c:symbol val="none"/>
          </c:marker>
          <c:cat>
            <c:strRef>
              <c:f>categories</c:f>
              <c:strCach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strCache>
            </c:strRef>
          </c:cat>
          <c:xVal>
            <c:numRef>
              <c:f>4</c:f>
              <c:numCache>
                <c:formatCode>General</c:formatCode>
                <c:ptCount val="39"/>
                <c:pt idx="0">
                  <c:v>222.501745177812</c:v>
                </c:pt>
                <c:pt idx="1">
                  <c:v>343.115802173676</c:v>
                </c:pt>
                <c:pt idx="2">
                  <c:v>494.441360016681</c:v>
                </c:pt>
                <c:pt idx="3">
                  <c:v>618.779970700762</c:v>
                </c:pt>
                <c:pt idx="4">
                  <c:v>738.534638224281</c:v>
                </c:pt>
                <c:pt idx="5">
                  <c:v>882.24066729396</c:v>
                </c:pt>
                <c:pt idx="6">
                  <c:v>1069.86697896571</c:v>
                </c:pt>
                <c:pt idx="7">
                  <c:v>1240.99788032769</c:v>
                </c:pt>
                <c:pt idx="8">
                  <c:v>1363.73126648375</c:v>
                </c:pt>
                <c:pt idx="9">
                  <c:v>1490.51534038305</c:v>
                </c:pt>
                <c:pt idx="10">
                  <c:v>1615.84849583063</c:v>
                </c:pt>
                <c:pt idx="11">
                  <c:v>1741.48317311178</c:v>
                </c:pt>
                <c:pt idx="12">
                  <c:v>1843.33714717723</c:v>
                </c:pt>
                <c:pt idx="13">
                  <c:v>1962.3733862643</c:v>
                </c:pt>
                <c:pt idx="14">
                  <c:v>2083.43935077932</c:v>
                </c:pt>
                <c:pt idx="15">
                  <c:v>2174.87861305982</c:v>
                </c:pt>
                <c:pt idx="16">
                  <c:v>2405.95353167099</c:v>
                </c:pt>
                <c:pt idx="17">
                  <c:v>2546.54309096708</c:v>
                </c:pt>
                <c:pt idx="18">
                  <c:v>2652.76441773236</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xVal>
          <c:yVal>
            <c:numRef>
              <c:f>5</c:f>
              <c:numCache>
                <c:formatCode>General</c:formatCode>
                <c:ptCount val="39"/>
                <c:pt idx="0">
                  <c:v>0.33442032627318</c:v>
                </c:pt>
                <c:pt idx="1">
                  <c:v>0.305888820050981</c:v>
                </c:pt>
                <c:pt idx="2">
                  <c:v>0.273559108245579</c:v>
                </c:pt>
                <c:pt idx="3">
                  <c:v>0.26232322883589</c:v>
                </c:pt>
                <c:pt idx="4">
                  <c:v>0.253915045536421</c:v>
                </c:pt>
                <c:pt idx="5">
                  <c:v>0.246240178881522</c:v>
                </c:pt>
                <c:pt idx="6">
                  <c:v>0.232785148530147</c:v>
                </c:pt>
                <c:pt idx="7">
                  <c:v>0.222232531062029</c:v>
                </c:pt>
                <c:pt idx="8">
                  <c:v>0.218435802811971</c:v>
                </c:pt>
                <c:pt idx="9">
                  <c:v>0.21532719722821</c:v>
                </c:pt>
                <c:pt idx="10">
                  <c:v>0.211864881479552</c:v>
                </c:pt>
                <c:pt idx="11">
                  <c:v>0.209634383044112</c:v>
                </c:pt>
                <c:pt idx="12">
                  <c:v>0.208196073874831</c:v>
                </c:pt>
                <c:pt idx="13">
                  <c:v>0.206796089007785</c:v>
                </c:pt>
                <c:pt idx="14">
                  <c:v>0.205642202574707</c:v>
                </c:pt>
                <c:pt idx="15">
                  <c:v>0.204489549098036</c:v>
                </c:pt>
                <c:pt idx="16">
                  <c:v>0.1865699797641</c:v>
                </c:pt>
                <c:pt idx="17">
                  <c:v>0.180220593106095</c:v>
                </c:pt>
                <c:pt idx="18">
                  <c:v>0.178923337409143</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yVal>
        </c:ser>
        <c:ser>
          <c:idx val="3"/>
          <c:order val="3"/>
          <c:tx>
            <c:strRef>
              <c:f>label 7</c:f>
              <c:strCache>
                <c:ptCount val="1"/>
                <c:pt idx="0">
                  <c:v>tddd</c:v>
                </c:pt>
              </c:strCache>
            </c:strRef>
          </c:tx>
          <c:spPr>
            <a:solidFill>
              <a:srgbClr val="579d1c"/>
            </a:solidFill>
            <a:ln w="28800">
              <a:solidFill>
                <a:srgbClr val="579d1c"/>
              </a:solidFill>
              <a:round/>
            </a:ln>
          </c:spPr>
          <c:marker>
            <c:symbol val="none"/>
          </c:marker>
          <c:cat>
            <c:strRef>
              <c:f>categories</c:f>
              <c:strCach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strCache>
            </c:strRef>
          </c:cat>
          <c:xVal>
            <c:numRef>
              <c:f>6</c:f>
              <c:numCache>
                <c:formatCode>General</c:formatCode>
                <c:ptCount val="39"/>
                <c:pt idx="0">
                  <c:v>314.790110527081</c:v>
                </c:pt>
                <c:pt idx="1">
                  <c:v>477.241661529637</c:v>
                </c:pt>
                <c:pt idx="2">
                  <c:v>617.519398998652</c:v>
                </c:pt>
                <c:pt idx="3">
                  <c:v>831.686452555407</c:v>
                </c:pt>
                <c:pt idx="4">
                  <c:v>1028.34783286189</c:v>
                </c:pt>
                <c:pt idx="5">
                  <c:v>1211.71292243582</c:v>
                </c:pt>
                <c:pt idx="6">
                  <c:v>1409.98836838588</c:v>
                </c:pt>
                <c:pt idx="7">
                  <c:v>1412.64605376759</c:v>
                </c:pt>
                <c:pt idx="8">
                  <c:v>1736.07277750689</c:v>
                </c:pt>
                <c:pt idx="9">
                  <c:v>1815.40063119629</c:v>
                </c:pt>
                <c:pt idx="10">
                  <c:v>2192.36626343977</c:v>
                </c:pt>
                <c:pt idx="11">
                  <c:v>2094.89326445823</c:v>
                </c:pt>
                <c:pt idx="12">
                  <c:v>2429.81005744183</c:v>
                </c:pt>
                <c:pt idx="13">
                  <c:v>2615.50363178341</c:v>
                </c:pt>
                <c:pt idx="14">
                  <c:v>2850.59441133997</c:v>
                </c:pt>
                <c:pt idx="15">
                  <c:v>2750.42099347067</c:v>
                </c:pt>
                <c:pt idx="16">
                  <c:v>3397.87874635255</c:v>
                </c:pt>
                <c:pt idx="17">
                  <c:v>3121.81037446717</c:v>
                </c:pt>
                <c:pt idx="18">
                  <c:v>3746.09062424309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xVal>
          <c:yVal>
            <c:numRef>
              <c:f>7</c:f>
              <c:numCache>
                <c:formatCode>General</c:formatCode>
                <c:ptCount val="39"/>
                <c:pt idx="0">
                  <c:v>0.296973541480069</c:v>
                </c:pt>
                <c:pt idx="1">
                  <c:v>0.272981100563614</c:v>
                </c:pt>
                <c:pt idx="2">
                  <c:v>0.251689671206854</c:v>
                </c:pt>
                <c:pt idx="3">
                  <c:v>0.24781236276298</c:v>
                </c:pt>
                <c:pt idx="4">
                  <c:v>0.206651808563849</c:v>
                </c:pt>
                <c:pt idx="5">
                  <c:v>0.202434866108755</c:v>
                </c:pt>
                <c:pt idx="6">
                  <c:v>0.200140449232204</c:v>
                </c:pt>
                <c:pt idx="7">
                  <c:v>0.193955171947958</c:v>
                </c:pt>
                <c:pt idx="8">
                  <c:v>0.204542878304773</c:v>
                </c:pt>
                <c:pt idx="9">
                  <c:v>0.208278320130319</c:v>
                </c:pt>
                <c:pt idx="10">
                  <c:v>0.166777842963138</c:v>
                </c:pt>
                <c:pt idx="11">
                  <c:v>0.170749012854107</c:v>
                </c:pt>
                <c:pt idx="12">
                  <c:v>0.158072646069881</c:v>
                </c:pt>
                <c:pt idx="13">
                  <c:v>0.147076558264211</c:v>
                </c:pt>
                <c:pt idx="14">
                  <c:v>0.159456160164586</c:v>
                </c:pt>
                <c:pt idx="15">
                  <c:v>0.176128016020291</c:v>
                </c:pt>
                <c:pt idx="16">
                  <c:v>0.137477385007442</c:v>
                </c:pt>
                <c:pt idx="17">
                  <c:v>0.19081593322824</c:v>
                </c:pt>
                <c:pt idx="18">
                  <c:v>0.128082519660329</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numCache>
            </c:numRef>
          </c:yVal>
        </c:ser>
        <c:axId val="29366821"/>
        <c:axId val="13181157"/>
      </c:scatterChart>
      <c:valAx>
        <c:axId val="29366821"/>
        <c:scaling>
          <c:orientation val="minMax"/>
        </c:scaling>
        <c:delete val="0"/>
        <c:axPos val="b"/>
        <c:title>
          <c:tx>
            <c:rich>
              <a:bodyPr/>
              <a:lstStyle/>
              <a:p>
                <a:pPr>
                  <a:defRPr/>
                </a:pPr>
                <a:r>
                  <a:rPr sz="900">
                    <a:latin typeface="Arial"/>
                  </a:rPr>
                  <a:t>Avg Block Size</a:t>
                </a:r>
              </a:p>
            </c:rich>
          </c:tx>
          <c:layout/>
        </c:title>
        <c:majorTickMark val="out"/>
        <c:minorTickMark val="none"/>
        <c:tickLblPos val="nextTo"/>
        <c:spPr>
          <a:ln>
            <a:solidFill>
              <a:srgbClr val="b3b3b3"/>
            </a:solidFill>
          </a:ln>
        </c:spPr>
        <c:crossAx val="13181157"/>
        <c:crossesAt val="0"/>
      </c:valAx>
      <c:valAx>
        <c:axId val="13181157"/>
        <c:scaling>
          <c:orientation val="minMax"/>
        </c:scaling>
        <c:delete val="0"/>
        <c:axPos val="l"/>
        <c:majorGridlines>
          <c:spPr>
            <a:ln>
              <a:solidFill>
                <a:srgbClr val="b3b3b3"/>
              </a:solidFill>
            </a:ln>
          </c:spPr>
        </c:majorGridlines>
        <c:title>
          <c:tx>
            <c:rich>
              <a:bodyPr/>
              <a:lstStyle/>
              <a:p>
                <a:pPr>
                  <a:defRPr/>
                </a:pPr>
                <a:r>
                  <a:rPr sz="900">
                    <a:latin typeface="Arial"/>
                  </a:rPr>
                  <a:t>Ratio</a:t>
                </a:r>
              </a:p>
            </c:rich>
          </c:tx>
          <c:layout/>
        </c:title>
        <c:majorTickMark val="out"/>
        <c:minorTickMark val="none"/>
        <c:tickLblPos val="nextTo"/>
        <c:spPr>
          <a:ln>
            <a:solidFill>
              <a:srgbClr val="b3b3b3"/>
            </a:solidFill>
          </a:ln>
        </c:spPr>
        <c:crossAx val="29366821"/>
        <c:crossesAt val="0"/>
      </c:valAx>
      <c:spPr>
        <a:noFill/>
        <a:ln>
          <a:solidFill>
            <a:srgbClr val="b3b3b3"/>
          </a:solidFill>
        </a:ln>
      </c:spPr>
    </c:plotArea>
    <c:legend>
      <c:legendPos val="r"/>
      <c:overlay val="0"/>
      <c:spPr>
        <a:noFill/>
        <a:ln>
          <a:noFill/>
        </a:ln>
      </c:spPr>
    </c:legend>
    <c:plotVisOnly val="1"/>
  </c:chart>
  <c:spPr>
    <a:solidFill>
      <a:srgbClr val="ffffff"/>
    </a:solidFill>
    <a:ln>
      <a:noFill/>
    </a:ln>
  </c:spPr>
</c:chartSpace>
</file>

<file path=ppt/charts/chart28.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sz="1300">
                <a:latin typeface="Arial"/>
              </a:rPr>
              <a:t>6 month</a:t>
            </a:r>
          </a:p>
        </c:rich>
      </c:tx>
      <c:layout/>
    </c:title>
    <c:plotArea>
      <c:layout/>
      <c:scatterChart>
        <c:scatterStyle val="lineMarker"/>
        <c:varyColors val="0"/>
        <c:ser>
          <c:idx val="0"/>
          <c:order val="0"/>
          <c:tx>
            <c:strRef>
              <c:f>label 1</c:f>
              <c:strCache>
                <c:ptCount val="1"/>
                <c:pt idx="0">
                  <c:v>strictly_less_than</c:v>
                </c:pt>
              </c:strCache>
            </c:strRef>
          </c:tx>
          <c:spPr>
            <a:solidFill>
              <a:srgbClr val="004586"/>
            </a:solidFill>
            <a:ln w="28800">
              <a:solidFill>
                <a:srgbClr val="004586"/>
              </a:solidFill>
              <a:round/>
            </a:ln>
          </c:spPr>
          <c:marker>
            <c:symbol val="none"/>
          </c:marker>
          <c:cat>
            <c:strRef>
              <c:f>categories</c:f>
              <c:strCache>
                <c:ptCount val="1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strCache>
            </c:strRef>
          </c:cat>
          <c:xVal>
            <c:numRef>
              <c:f>0</c:f>
              <c:numCache>
                <c:formatCode>General</c:formatCode>
                <c:ptCount val="19"/>
                <c:pt idx="0">
                  <c:v>198.285389950473</c:v>
                </c:pt>
                <c:pt idx="1">
                  <c:v>286.724631336123</c:v>
                </c:pt>
                <c:pt idx="2">
                  <c:v>394.763096047227</c:v>
                </c:pt>
                <c:pt idx="3">
                  <c:v>486.280852661901</c:v>
                </c:pt>
                <c:pt idx="4">
                  <c:v>570.272494888697</c:v>
                </c:pt>
                <c:pt idx="5">
                  <c:v>670.169524838758</c:v>
                </c:pt>
                <c:pt idx="6">
                  <c:v>771.344400929318</c:v>
                </c:pt>
                <c:pt idx="7">
                  <c:v>878.165353836708</c:v>
                </c:pt>
                <c:pt idx="8">
                  <c:v>969.40719430885</c:v>
                </c:pt>
                <c:pt idx="9">
                  <c:v>1069.56000921916</c:v>
                </c:pt>
                <c:pt idx="10">
                  <c:v>1175.2061035517</c:v>
                </c:pt>
                <c:pt idx="11">
                  <c:v>1254.6145521977</c:v>
                </c:pt>
                <c:pt idx="12">
                  <c:v>1321.91045527319</c:v>
                </c:pt>
                <c:pt idx="13">
                  <c:v>1404.28180858774</c:v>
                </c:pt>
                <c:pt idx="14">
                  <c:v>1507.48802431798</c:v>
                </c:pt>
                <c:pt idx="15">
                  <c:v>1581.06502335758</c:v>
                </c:pt>
                <c:pt idx="16">
                  <c:v>1720.13234075557</c:v>
                </c:pt>
                <c:pt idx="17">
                  <c:v>1813.75274589058</c:v>
                </c:pt>
                <c:pt idx="18">
                  <c:v>1883.15030869232</c:v>
                </c:pt>
              </c:numCache>
            </c:numRef>
          </c:xVal>
          <c:yVal>
            <c:numRef>
              <c:f>1</c:f>
              <c:numCache>
                <c:formatCode>General</c:formatCode>
                <c:ptCount val="19"/>
                <c:pt idx="0">
                  <c:v>0.459073669612134</c:v>
                </c:pt>
                <c:pt idx="1">
                  <c:v>0.412802320362573</c:v>
                </c:pt>
                <c:pt idx="2">
                  <c:v>0.374025301601006</c:v>
                </c:pt>
                <c:pt idx="3">
                  <c:v>0.354494981997316</c:v>
                </c:pt>
                <c:pt idx="4">
                  <c:v>0.339403751579573</c:v>
                </c:pt>
                <c:pt idx="5">
                  <c:v>0.325132302977268</c:v>
                </c:pt>
                <c:pt idx="6">
                  <c:v>0.31244477504529</c:v>
                </c:pt>
                <c:pt idx="7">
                  <c:v>0.303420759484027</c:v>
                </c:pt>
                <c:pt idx="8">
                  <c:v>0.295434293081339</c:v>
                </c:pt>
                <c:pt idx="9">
                  <c:v>0.289952110404</c:v>
                </c:pt>
                <c:pt idx="10">
                  <c:v>0.285274434430997</c:v>
                </c:pt>
                <c:pt idx="11">
                  <c:v>0.280746318164731</c:v>
                </c:pt>
                <c:pt idx="12">
                  <c:v>0.277252952772897</c:v>
                </c:pt>
                <c:pt idx="13">
                  <c:v>0.273996773780685</c:v>
                </c:pt>
                <c:pt idx="14">
                  <c:v>0.270188468437612</c:v>
                </c:pt>
                <c:pt idx="15">
                  <c:v>0.265552661712939</c:v>
                </c:pt>
                <c:pt idx="16">
                  <c:v>0.245611927235975</c:v>
                </c:pt>
                <c:pt idx="17">
                  <c:v>0.2373090553574</c:v>
                </c:pt>
                <c:pt idx="18">
                  <c:v>0.234700571089102</c:v>
                </c:pt>
              </c:numCache>
            </c:numRef>
          </c:yVal>
        </c:ser>
        <c:ser>
          <c:idx val="1"/>
          <c:order val="1"/>
          <c:tx>
            <c:strRef>
              <c:f>label 3</c:f>
              <c:strCache>
                <c:ptCount val="1"/>
                <c:pt idx="0">
                  <c:v>less_than_equal</c:v>
                </c:pt>
              </c:strCache>
            </c:strRef>
          </c:tx>
          <c:spPr>
            <a:solidFill>
              <a:srgbClr val="ff420e"/>
            </a:solidFill>
            <a:ln w="28800">
              <a:solidFill>
                <a:srgbClr val="ff420e"/>
              </a:solidFill>
              <a:round/>
            </a:ln>
          </c:spPr>
          <c:marker>
            <c:symbol val="none"/>
          </c:marker>
          <c:cat>
            <c:strRef>
              <c:f>categories</c:f>
              <c:strCache>
                <c:ptCount val="1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strCache>
            </c:strRef>
          </c:cat>
          <c:xVal>
            <c:numRef>
              <c:f>2</c:f>
              <c:numCache>
                <c:formatCode>General</c:formatCode>
                <c:ptCount val="19"/>
                <c:pt idx="0">
                  <c:v>222.501745177812</c:v>
                </c:pt>
                <c:pt idx="1">
                  <c:v>343.115802173676</c:v>
                </c:pt>
                <c:pt idx="2">
                  <c:v>494.441360016681</c:v>
                </c:pt>
                <c:pt idx="3">
                  <c:v>618.779970700762</c:v>
                </c:pt>
                <c:pt idx="4">
                  <c:v>738.534638224281</c:v>
                </c:pt>
                <c:pt idx="5">
                  <c:v>882.24066729396</c:v>
                </c:pt>
                <c:pt idx="6">
                  <c:v>1069.86697896571</c:v>
                </c:pt>
                <c:pt idx="7">
                  <c:v>1240.99788032769</c:v>
                </c:pt>
                <c:pt idx="8">
                  <c:v>1363.73126648375</c:v>
                </c:pt>
                <c:pt idx="9">
                  <c:v>1490.51534038305</c:v>
                </c:pt>
                <c:pt idx="10">
                  <c:v>1615.84849583063</c:v>
                </c:pt>
                <c:pt idx="11">
                  <c:v>1741.48317311178</c:v>
                </c:pt>
                <c:pt idx="12">
                  <c:v>1843.33714717723</c:v>
                </c:pt>
                <c:pt idx="13">
                  <c:v>1962.3733862643</c:v>
                </c:pt>
                <c:pt idx="14">
                  <c:v>2083.43935077932</c:v>
                </c:pt>
                <c:pt idx="15">
                  <c:v>2174.87861305982</c:v>
                </c:pt>
                <c:pt idx="16">
                  <c:v>2405.95353167099</c:v>
                </c:pt>
                <c:pt idx="17">
                  <c:v>2546.54309096708</c:v>
                </c:pt>
                <c:pt idx="18">
                  <c:v>2652.76441773236</c:v>
                </c:pt>
              </c:numCache>
            </c:numRef>
          </c:xVal>
          <c:yVal>
            <c:numRef>
              <c:f>3</c:f>
              <c:numCache>
                <c:formatCode>General</c:formatCode>
                <c:ptCount val="19"/>
                <c:pt idx="0">
                  <c:v>0.444916146014198</c:v>
                </c:pt>
                <c:pt idx="1">
                  <c:v>0.397845145349177</c:v>
                </c:pt>
                <c:pt idx="2">
                  <c:v>0.352468071583626</c:v>
                </c:pt>
                <c:pt idx="3">
                  <c:v>0.333432611073199</c:v>
                </c:pt>
                <c:pt idx="4">
                  <c:v>0.318860608102907</c:v>
                </c:pt>
                <c:pt idx="5">
                  <c:v>0.305670946993151</c:v>
                </c:pt>
                <c:pt idx="6">
                  <c:v>0.286813928507843</c:v>
                </c:pt>
                <c:pt idx="7">
                  <c:v>0.272496010652103</c:v>
                </c:pt>
                <c:pt idx="8">
                  <c:v>0.266163791785681</c:v>
                </c:pt>
                <c:pt idx="9">
                  <c:v>0.260698403769996</c:v>
                </c:pt>
                <c:pt idx="10">
                  <c:v>0.254943062470121</c:v>
                </c:pt>
                <c:pt idx="11">
                  <c:v>0.25070701764749</c:v>
                </c:pt>
                <c:pt idx="12">
                  <c:v>0.247800500493755</c:v>
                </c:pt>
                <c:pt idx="13">
                  <c:v>0.244761688462525</c:v>
                </c:pt>
                <c:pt idx="14">
                  <c:v>0.242371376400051</c:v>
                </c:pt>
                <c:pt idx="15">
                  <c:v>0.240184593157449</c:v>
                </c:pt>
                <c:pt idx="16">
                  <c:v>0.220916918771624</c:v>
                </c:pt>
                <c:pt idx="17">
                  <c:v>0.213317620039517</c:v>
                </c:pt>
                <c:pt idx="18">
                  <c:v>0.211145858843228</c:v>
                </c:pt>
              </c:numCache>
            </c:numRef>
          </c:yVal>
        </c:ser>
        <c:axId val="2803980"/>
        <c:axId val="57397802"/>
      </c:scatterChart>
      <c:valAx>
        <c:axId val="2803980"/>
        <c:scaling>
          <c:orientation val="minMax"/>
        </c:scaling>
        <c:delete val="0"/>
        <c:axPos val="b"/>
        <c:title>
          <c:tx>
            <c:rich>
              <a:bodyPr/>
              <a:lstStyle/>
              <a:p>
                <a:pPr>
                  <a:defRPr/>
                </a:pPr>
                <a:r>
                  <a:rPr sz="900">
                    <a:latin typeface="Arial"/>
                  </a:rPr>
                  <a:t>Avg Block Size</a:t>
                </a:r>
              </a:p>
            </c:rich>
          </c:tx>
          <c:layout/>
        </c:title>
        <c:majorTickMark val="out"/>
        <c:minorTickMark val="none"/>
        <c:tickLblPos val="nextTo"/>
        <c:spPr>
          <a:ln>
            <a:solidFill>
              <a:srgbClr val="b3b3b3"/>
            </a:solidFill>
          </a:ln>
        </c:spPr>
        <c:crossAx val="57397802"/>
        <c:crossesAt val="0"/>
      </c:valAx>
      <c:valAx>
        <c:axId val="57397802"/>
        <c:scaling>
          <c:orientation val="minMax"/>
        </c:scaling>
        <c:delete val="0"/>
        <c:axPos val="l"/>
        <c:majorGridlines>
          <c:spPr>
            <a:ln>
              <a:solidFill>
                <a:srgbClr val="b3b3b3"/>
              </a:solidFill>
            </a:ln>
          </c:spPr>
        </c:majorGridlines>
        <c:title>
          <c:tx>
            <c:rich>
              <a:bodyPr/>
              <a:lstStyle/>
              <a:p>
                <a:pPr>
                  <a:defRPr/>
                </a:pPr>
                <a:r>
                  <a:rPr sz="900">
                    <a:latin typeface="Arial"/>
                  </a:rPr>
                  <a:t>Ratio</a:t>
                </a:r>
              </a:p>
            </c:rich>
          </c:tx>
          <c:layout/>
        </c:title>
        <c:majorTickMark val="out"/>
        <c:minorTickMark val="none"/>
        <c:tickLblPos val="nextTo"/>
        <c:spPr>
          <a:ln>
            <a:solidFill>
              <a:srgbClr val="b3b3b3"/>
            </a:solidFill>
          </a:ln>
        </c:spPr>
        <c:crossAx val="2803980"/>
        <c:crossesAt val="0"/>
      </c:valAx>
      <c:spPr>
        <a:noFill/>
        <a:ln>
          <a:solidFill>
            <a:srgbClr val="b3b3b3"/>
          </a:solidFill>
        </a:ln>
      </c:spPr>
    </c:plotArea>
    <c:legend>
      <c:legendPos val="r"/>
      <c:overlay val="0"/>
      <c:spPr>
        <a:noFill/>
        <a:ln>
          <a:noFill/>
        </a:ln>
      </c:spPr>
    </c:legend>
    <c:plotVisOnly val="1"/>
  </c:chart>
  <c:spPr>
    <a:solidFill>
      <a:srgbClr val="ffffff"/>
    </a:solidFill>
    <a:ln>
      <a:noFill/>
    </a:ln>
  </c:spPr>
</c:chartSpace>
</file>

<file path=ppt/charts/chart29.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sz="1300">
                <a:latin typeface="Arial"/>
              </a:rPr>
              <a:t>last yr</a:t>
            </a:r>
          </a:p>
        </c:rich>
      </c:tx>
      <c:layout/>
    </c:title>
    <c:plotArea>
      <c:layout/>
      <c:scatterChart>
        <c:scatterStyle val="lineMarker"/>
        <c:varyColors val="0"/>
        <c:ser>
          <c:idx val="0"/>
          <c:order val="0"/>
          <c:tx>
            <c:strRef>
              <c:f>label 1</c:f>
              <c:strCache>
                <c:ptCount val="1"/>
                <c:pt idx="0">
                  <c:v>strictly_less_than</c:v>
                </c:pt>
              </c:strCache>
            </c:strRef>
          </c:tx>
          <c:spPr>
            <a:solidFill>
              <a:srgbClr val="004586"/>
            </a:solidFill>
            <a:ln w="28800">
              <a:solidFill>
                <a:srgbClr val="004586"/>
              </a:solidFill>
              <a:round/>
            </a:ln>
          </c:spPr>
          <c:marker>
            <c:symbol val="none"/>
          </c:marker>
          <c:cat>
            <c:strRef>
              <c:f>categories</c:f>
              <c:strCache>
                <c:ptCount val="1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strCache>
            </c:strRef>
          </c:cat>
          <c:xVal>
            <c:numRef>
              <c:f>0</c:f>
              <c:numCache>
                <c:formatCode>General</c:formatCode>
                <c:ptCount val="19"/>
                <c:pt idx="0">
                  <c:v>198.285389950473</c:v>
                </c:pt>
                <c:pt idx="1">
                  <c:v>286.724631336123</c:v>
                </c:pt>
                <c:pt idx="2">
                  <c:v>394.763096047227</c:v>
                </c:pt>
                <c:pt idx="3">
                  <c:v>486.280852661901</c:v>
                </c:pt>
                <c:pt idx="4">
                  <c:v>570.272494888697</c:v>
                </c:pt>
                <c:pt idx="5">
                  <c:v>670.169524838758</c:v>
                </c:pt>
                <c:pt idx="6">
                  <c:v>771.344400929318</c:v>
                </c:pt>
                <c:pt idx="7">
                  <c:v>878.165353836708</c:v>
                </c:pt>
                <c:pt idx="8">
                  <c:v>969.40719430885</c:v>
                </c:pt>
                <c:pt idx="9">
                  <c:v>1069.56000921916</c:v>
                </c:pt>
                <c:pt idx="10">
                  <c:v>1175.2061035517</c:v>
                </c:pt>
                <c:pt idx="11">
                  <c:v>1254.6145521977</c:v>
                </c:pt>
                <c:pt idx="12">
                  <c:v>1321.91045527319</c:v>
                </c:pt>
                <c:pt idx="13">
                  <c:v>1404.28180858774</c:v>
                </c:pt>
                <c:pt idx="14">
                  <c:v>1507.48802431798</c:v>
                </c:pt>
                <c:pt idx="15">
                  <c:v>1581.06502335758</c:v>
                </c:pt>
                <c:pt idx="16">
                  <c:v>1720.13234075557</c:v>
                </c:pt>
                <c:pt idx="17">
                  <c:v>1813.75274589058</c:v>
                </c:pt>
                <c:pt idx="18">
                  <c:v>1883.15030869232</c:v>
                </c:pt>
              </c:numCache>
            </c:numRef>
          </c:xVal>
          <c:yVal>
            <c:numRef>
              <c:f>1</c:f>
              <c:numCache>
                <c:formatCode>General</c:formatCode>
                <c:ptCount val="19"/>
                <c:pt idx="0">
                  <c:v>0.403990497493399</c:v>
                </c:pt>
                <c:pt idx="1">
                  <c:v>0.366297057186353</c:v>
                </c:pt>
                <c:pt idx="2">
                  <c:v>0.332429939074417</c:v>
                </c:pt>
                <c:pt idx="3">
                  <c:v>0.317551569327326</c:v>
                </c:pt>
                <c:pt idx="4">
                  <c:v>0.303142297109694</c:v>
                </c:pt>
                <c:pt idx="5">
                  <c:v>0.291346566019264</c:v>
                </c:pt>
                <c:pt idx="6">
                  <c:v>0.280920492463054</c:v>
                </c:pt>
                <c:pt idx="7">
                  <c:v>0.273837848402041</c:v>
                </c:pt>
                <c:pt idx="8">
                  <c:v>0.267470559210287</c:v>
                </c:pt>
                <c:pt idx="9">
                  <c:v>0.243898504575692</c:v>
                </c:pt>
                <c:pt idx="10">
                  <c:v>0.240214727531218</c:v>
                </c:pt>
                <c:pt idx="11">
                  <c:v>0.237082771796411</c:v>
                </c:pt>
                <c:pt idx="12">
                  <c:v>0.234238871307882</c:v>
                </c:pt>
                <c:pt idx="13">
                  <c:v>0.231900380306051</c:v>
                </c:pt>
                <c:pt idx="14">
                  <c:v>0.228917133092618</c:v>
                </c:pt>
                <c:pt idx="15">
                  <c:v>0.225038383529679</c:v>
                </c:pt>
                <c:pt idx="16">
                  <c:v>0.20625797120996</c:v>
                </c:pt>
                <c:pt idx="17">
                  <c:v>0.201489856522655</c:v>
                </c:pt>
                <c:pt idx="18">
                  <c:v>0.199630681815222</c:v>
                </c:pt>
              </c:numCache>
            </c:numRef>
          </c:yVal>
        </c:ser>
        <c:ser>
          <c:idx val="1"/>
          <c:order val="1"/>
          <c:tx>
            <c:strRef>
              <c:f>label 3</c:f>
              <c:strCache>
                <c:ptCount val="1"/>
                <c:pt idx="0">
                  <c:v>less_than_equal</c:v>
                </c:pt>
              </c:strCache>
            </c:strRef>
          </c:tx>
          <c:spPr>
            <a:solidFill>
              <a:srgbClr val="ff420e"/>
            </a:solidFill>
            <a:ln w="28800">
              <a:solidFill>
                <a:srgbClr val="ff420e"/>
              </a:solidFill>
              <a:round/>
            </a:ln>
          </c:spPr>
          <c:marker>
            <c:symbol val="none"/>
          </c:marker>
          <c:cat>
            <c:strRef>
              <c:f>categories</c:f>
              <c:strCache>
                <c:ptCount val="1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strCache>
            </c:strRef>
          </c:cat>
          <c:xVal>
            <c:numRef>
              <c:f>2</c:f>
              <c:numCache>
                <c:formatCode>General</c:formatCode>
                <c:ptCount val="19"/>
                <c:pt idx="0">
                  <c:v>222.501745177812</c:v>
                </c:pt>
                <c:pt idx="1">
                  <c:v>343.115802173676</c:v>
                </c:pt>
                <c:pt idx="2">
                  <c:v>494.441360016681</c:v>
                </c:pt>
                <c:pt idx="3">
                  <c:v>618.779970700762</c:v>
                </c:pt>
                <c:pt idx="4">
                  <c:v>738.534638224281</c:v>
                </c:pt>
                <c:pt idx="5">
                  <c:v>882.24066729396</c:v>
                </c:pt>
                <c:pt idx="6">
                  <c:v>1069.86697896571</c:v>
                </c:pt>
                <c:pt idx="7">
                  <c:v>1240.99788032769</c:v>
                </c:pt>
                <c:pt idx="8">
                  <c:v>1363.73126648375</c:v>
                </c:pt>
                <c:pt idx="9">
                  <c:v>1490.51534038305</c:v>
                </c:pt>
                <c:pt idx="10">
                  <c:v>1615.84849583063</c:v>
                </c:pt>
                <c:pt idx="11">
                  <c:v>1741.48317311178</c:v>
                </c:pt>
                <c:pt idx="12">
                  <c:v>1843.33714717723</c:v>
                </c:pt>
                <c:pt idx="13">
                  <c:v>1962.3733862643</c:v>
                </c:pt>
                <c:pt idx="14">
                  <c:v>2083.43935077932</c:v>
                </c:pt>
                <c:pt idx="15">
                  <c:v>2174.87861305982</c:v>
                </c:pt>
                <c:pt idx="16">
                  <c:v>2405.95353167099</c:v>
                </c:pt>
                <c:pt idx="17">
                  <c:v>2546.54309096708</c:v>
                </c:pt>
                <c:pt idx="18">
                  <c:v>2652.76441773236</c:v>
                </c:pt>
              </c:numCache>
            </c:numRef>
          </c:xVal>
          <c:yVal>
            <c:numRef>
              <c:f>3</c:f>
              <c:numCache>
                <c:formatCode>General</c:formatCode>
                <c:ptCount val="19"/>
                <c:pt idx="0">
                  <c:v>0.391201316059364</c:v>
                </c:pt>
                <c:pt idx="1">
                  <c:v>0.353294164709514</c:v>
                </c:pt>
                <c:pt idx="2">
                  <c:v>0.314667675117031</c:v>
                </c:pt>
                <c:pt idx="3">
                  <c:v>0.300407784635341</c:v>
                </c:pt>
                <c:pt idx="4">
                  <c:v>0.28673634352139</c:v>
                </c:pt>
                <c:pt idx="5">
                  <c:v>0.275947823441975</c:v>
                </c:pt>
                <c:pt idx="6">
                  <c:v>0.259866081370231</c:v>
                </c:pt>
                <c:pt idx="7">
                  <c:v>0.247471254452123</c:v>
                </c:pt>
                <c:pt idx="8">
                  <c:v>0.24241160454047</c:v>
                </c:pt>
                <c:pt idx="9">
                  <c:v>0.21872352324011</c:v>
                </c:pt>
                <c:pt idx="10">
                  <c:v>0.214084032161024</c:v>
                </c:pt>
                <c:pt idx="11">
                  <c:v>0.211136205326572</c:v>
                </c:pt>
                <c:pt idx="12">
                  <c:v>0.208785527980946</c:v>
                </c:pt>
                <c:pt idx="13">
                  <c:v>0.206540737618564</c:v>
                </c:pt>
                <c:pt idx="14">
                  <c:v>0.204825979281937</c:v>
                </c:pt>
                <c:pt idx="15">
                  <c:v>0.203083998264019</c:v>
                </c:pt>
                <c:pt idx="16">
                  <c:v>0.184818984875608</c:v>
                </c:pt>
                <c:pt idx="17">
                  <c:v>0.180715680065913</c:v>
                </c:pt>
                <c:pt idx="18">
                  <c:v>0.179251233028748</c:v>
                </c:pt>
              </c:numCache>
            </c:numRef>
          </c:yVal>
        </c:ser>
        <c:axId val="98100745"/>
        <c:axId val="81229476"/>
      </c:scatterChart>
      <c:valAx>
        <c:axId val="98100745"/>
        <c:scaling>
          <c:orientation val="minMax"/>
        </c:scaling>
        <c:delete val="0"/>
        <c:axPos val="b"/>
        <c:title>
          <c:tx>
            <c:rich>
              <a:bodyPr/>
              <a:lstStyle/>
              <a:p>
                <a:pPr>
                  <a:defRPr/>
                </a:pPr>
                <a:r>
                  <a:rPr sz="900">
                    <a:latin typeface="Arial"/>
                  </a:rPr>
                  <a:t>Avg Block Size</a:t>
                </a:r>
              </a:p>
            </c:rich>
          </c:tx>
          <c:layout/>
        </c:title>
        <c:majorTickMark val="out"/>
        <c:minorTickMark val="none"/>
        <c:tickLblPos val="nextTo"/>
        <c:spPr>
          <a:ln>
            <a:solidFill>
              <a:srgbClr val="b3b3b3"/>
            </a:solidFill>
          </a:ln>
        </c:spPr>
        <c:crossAx val="81229476"/>
        <c:crossesAt val="0"/>
      </c:valAx>
      <c:valAx>
        <c:axId val="81229476"/>
        <c:scaling>
          <c:orientation val="minMax"/>
        </c:scaling>
        <c:delete val="0"/>
        <c:axPos val="l"/>
        <c:majorGridlines>
          <c:spPr>
            <a:ln>
              <a:solidFill>
                <a:srgbClr val="b3b3b3"/>
              </a:solidFill>
            </a:ln>
          </c:spPr>
        </c:majorGridlines>
        <c:title>
          <c:tx>
            <c:rich>
              <a:bodyPr/>
              <a:lstStyle/>
              <a:p>
                <a:pPr>
                  <a:defRPr/>
                </a:pPr>
                <a:r>
                  <a:rPr sz="900">
                    <a:latin typeface="Arial"/>
                  </a:rPr>
                  <a:t>Ratio</a:t>
                </a:r>
              </a:p>
            </c:rich>
          </c:tx>
          <c:layout/>
        </c:title>
        <c:majorTickMark val="out"/>
        <c:minorTickMark val="none"/>
        <c:tickLblPos val="nextTo"/>
        <c:spPr>
          <a:ln>
            <a:solidFill>
              <a:srgbClr val="b3b3b3"/>
            </a:solidFill>
          </a:ln>
        </c:spPr>
        <c:crossAx val="98100745"/>
        <c:crossesAt val="0"/>
      </c:valAx>
      <c:spPr>
        <a:noFill/>
        <a:ln>
          <a:solidFill>
            <a:srgbClr val="b3b3b3"/>
          </a:solidFill>
        </a:ln>
      </c:spPr>
    </c:plotArea>
    <c:legend>
      <c:legendPos val="r"/>
      <c:overlay val="0"/>
      <c:spPr>
        <a:noFill/>
        <a:ln>
          <a:noFill/>
        </a:ln>
      </c:spPr>
    </c:legend>
    <c:plotVisOnly val="1"/>
  </c:chart>
  <c:spPr>
    <a:solidFill>
      <a:srgbClr val="ffffff"/>
    </a:solidFill>
    <a:ln>
      <a:noFill/>
    </a:ln>
  </c:spPr>
</c:chartSpace>
</file>

<file path=ppt/charts/chart30.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sz="1300">
                <a:latin typeface="Arial"/>
              </a:rPr>
              <a:t>Two Years</a:t>
            </a:r>
          </a:p>
        </c:rich>
      </c:tx>
      <c:layout/>
    </c:title>
    <c:plotArea>
      <c:layout/>
      <c:scatterChart>
        <c:scatterStyle val="lineMarker"/>
        <c:varyColors val="0"/>
        <c:ser>
          <c:idx val="0"/>
          <c:order val="0"/>
          <c:tx>
            <c:strRef>
              <c:f>label 1</c:f>
              <c:strCache>
                <c:ptCount val="1"/>
                <c:pt idx="0">
                  <c:v>strictly_less_than</c:v>
                </c:pt>
              </c:strCache>
            </c:strRef>
          </c:tx>
          <c:spPr>
            <a:solidFill>
              <a:srgbClr val="004586"/>
            </a:solidFill>
            <a:ln w="28800">
              <a:solidFill>
                <a:srgbClr val="004586"/>
              </a:solidFill>
              <a:round/>
            </a:ln>
          </c:spPr>
          <c:marker>
            <c:symbol val="none"/>
          </c:marker>
          <c:cat>
            <c:strRef>
              <c:f>categories</c:f>
              <c:strCach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strCache>
            </c:strRef>
          </c:cat>
          <c:xVal>
            <c:numRef>
              <c:f>0</c:f>
              <c:numCache>
                <c:formatCode>General</c:formatCode>
                <c:ptCount val="20"/>
                <c:pt idx="0">
                  <c:v>198.285389950473</c:v>
                </c:pt>
                <c:pt idx="1">
                  <c:v>286.724631336123</c:v>
                </c:pt>
                <c:pt idx="2">
                  <c:v>394.763096047227</c:v>
                </c:pt>
                <c:pt idx="3">
                  <c:v>486.280852661901</c:v>
                </c:pt>
                <c:pt idx="4">
                  <c:v>570.272494888697</c:v>
                </c:pt>
                <c:pt idx="5">
                  <c:v>670.169524838758</c:v>
                </c:pt>
                <c:pt idx="6">
                  <c:v>771.344400929318</c:v>
                </c:pt>
                <c:pt idx="7">
                  <c:v>878.165353836708</c:v>
                </c:pt>
                <c:pt idx="8">
                  <c:v>969.40719430885</c:v>
                </c:pt>
                <c:pt idx="9">
                  <c:v>1069.56000921916</c:v>
                </c:pt>
                <c:pt idx="10">
                  <c:v>1175.2061035517</c:v>
                </c:pt>
                <c:pt idx="11">
                  <c:v>1254.6145521977</c:v>
                </c:pt>
                <c:pt idx="12">
                  <c:v>1321.91045527319</c:v>
                </c:pt>
                <c:pt idx="13">
                  <c:v>1404.28180858774</c:v>
                </c:pt>
                <c:pt idx="14">
                  <c:v>1507.48802431798</c:v>
                </c:pt>
                <c:pt idx="15">
                  <c:v>1581.06502335758</c:v>
                </c:pt>
                <c:pt idx="16">
                  <c:v>1720.13234075557</c:v>
                </c:pt>
                <c:pt idx="17">
                  <c:v>1813.75274589058</c:v>
                </c:pt>
                <c:pt idx="18">
                  <c:v>1883.15030869232</c:v>
                </c:pt>
                <c:pt idx="19">
                  <c:v/>
                </c:pt>
              </c:numCache>
            </c:numRef>
          </c:xVal>
          <c:yVal>
            <c:numRef>
              <c:f>1</c:f>
              <c:numCache>
                <c:formatCode>General</c:formatCode>
                <c:ptCount val="20"/>
                <c:pt idx="0">
                  <c:v>0.345007594020906</c:v>
                </c:pt>
                <c:pt idx="1">
                  <c:v>0.316116289198216</c:v>
                </c:pt>
                <c:pt idx="2">
                  <c:v>0.28704897024087</c:v>
                </c:pt>
                <c:pt idx="3">
                  <c:v>0.275295860849519</c:v>
                </c:pt>
                <c:pt idx="4">
                  <c:v>0.266233178022078</c:v>
                </c:pt>
                <c:pt idx="5">
                  <c:v>0.257744296811115</c:v>
                </c:pt>
                <c:pt idx="6">
                  <c:v>0.249473426838163</c:v>
                </c:pt>
                <c:pt idx="7">
                  <c:v>0.244301339944852</c:v>
                </c:pt>
                <c:pt idx="8">
                  <c:v>0.23934648392284</c:v>
                </c:pt>
                <c:pt idx="9">
                  <c:v>0.236289864981342</c:v>
                </c:pt>
                <c:pt idx="10">
                  <c:v>0.233913995690147</c:v>
                </c:pt>
                <c:pt idx="11">
                  <c:v>0.231711225815399</c:v>
                </c:pt>
                <c:pt idx="12">
                  <c:v>0.229865753585378</c:v>
                </c:pt>
                <c:pt idx="13">
                  <c:v>0.22826081011331</c:v>
                </c:pt>
                <c:pt idx="14">
                  <c:v>0.225710817343405</c:v>
                </c:pt>
                <c:pt idx="15">
                  <c:v>0.22266220368762</c:v>
                </c:pt>
                <c:pt idx="16">
                  <c:v>0.204395850502168</c:v>
                </c:pt>
                <c:pt idx="17">
                  <c:v>0.197518712208737</c:v>
                </c:pt>
                <c:pt idx="18">
                  <c:v>0.195969866577339</c:v>
                </c:pt>
                <c:pt idx="19">
                  <c:v/>
                </c:pt>
              </c:numCache>
            </c:numRef>
          </c:yVal>
        </c:ser>
        <c:ser>
          <c:idx val="1"/>
          <c:order val="1"/>
          <c:tx>
            <c:strRef>
              <c:f>label 3</c:f>
              <c:strCache>
                <c:ptCount val="1"/>
                <c:pt idx="0">
                  <c:v>less_than_equal</c:v>
                </c:pt>
              </c:strCache>
            </c:strRef>
          </c:tx>
          <c:spPr>
            <a:solidFill>
              <a:srgbClr val="ff420e"/>
            </a:solidFill>
            <a:ln w="28800">
              <a:solidFill>
                <a:srgbClr val="ff420e"/>
              </a:solidFill>
              <a:round/>
            </a:ln>
          </c:spPr>
          <c:marker>
            <c:symbol val="none"/>
          </c:marker>
          <c:cat>
            <c:strRef>
              <c:f>categories</c:f>
              <c:strCach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
                </c:pt>
              </c:strCache>
            </c:strRef>
          </c:cat>
          <c:xVal>
            <c:numRef>
              <c:f>2</c:f>
              <c:numCache>
                <c:formatCode>General</c:formatCode>
                <c:ptCount val="20"/>
                <c:pt idx="0">
                  <c:v>222.501745177812</c:v>
                </c:pt>
                <c:pt idx="1">
                  <c:v>343.115802173676</c:v>
                </c:pt>
                <c:pt idx="2">
                  <c:v>494.441360016681</c:v>
                </c:pt>
                <c:pt idx="3">
                  <c:v>618.779970700762</c:v>
                </c:pt>
                <c:pt idx="4">
                  <c:v>738.534638224281</c:v>
                </c:pt>
                <c:pt idx="5">
                  <c:v>882.24066729396</c:v>
                </c:pt>
                <c:pt idx="6">
                  <c:v>1069.86697896571</c:v>
                </c:pt>
                <c:pt idx="7">
                  <c:v>1240.99788032769</c:v>
                </c:pt>
                <c:pt idx="8">
                  <c:v>1363.73126648375</c:v>
                </c:pt>
                <c:pt idx="9">
                  <c:v>1490.51534038305</c:v>
                </c:pt>
                <c:pt idx="10">
                  <c:v>1615.84849583063</c:v>
                </c:pt>
                <c:pt idx="11">
                  <c:v>1741.48317311178</c:v>
                </c:pt>
                <c:pt idx="12">
                  <c:v>1843.33714717723</c:v>
                </c:pt>
                <c:pt idx="13">
                  <c:v>1962.3733862643</c:v>
                </c:pt>
                <c:pt idx="14">
                  <c:v>2083.43935077932</c:v>
                </c:pt>
                <c:pt idx="15">
                  <c:v>2174.87861305982</c:v>
                </c:pt>
                <c:pt idx="16">
                  <c:v>2405.95353167099</c:v>
                </c:pt>
                <c:pt idx="17">
                  <c:v>2546.54309096708</c:v>
                </c:pt>
                <c:pt idx="18">
                  <c:v>2652.76441773236</c:v>
                </c:pt>
                <c:pt idx="19">
                  <c:v/>
                </c:pt>
              </c:numCache>
            </c:numRef>
          </c:xVal>
          <c:yVal>
            <c:numRef>
              <c:f>3</c:f>
              <c:numCache>
                <c:formatCode>General</c:formatCode>
                <c:ptCount val="20"/>
                <c:pt idx="0">
                  <c:v>0.33442032627318</c:v>
                </c:pt>
                <c:pt idx="1">
                  <c:v>0.305888820050981</c:v>
                </c:pt>
                <c:pt idx="2">
                  <c:v>0.273559108245579</c:v>
                </c:pt>
                <c:pt idx="3">
                  <c:v>0.26232322883589</c:v>
                </c:pt>
                <c:pt idx="4">
                  <c:v>0.253915045536421</c:v>
                </c:pt>
                <c:pt idx="5">
                  <c:v>0.246240178881522</c:v>
                </c:pt>
                <c:pt idx="6">
                  <c:v>0.232785148530147</c:v>
                </c:pt>
                <c:pt idx="7">
                  <c:v>0.222232531062029</c:v>
                </c:pt>
                <c:pt idx="8">
                  <c:v>0.218435802811971</c:v>
                </c:pt>
                <c:pt idx="9">
                  <c:v>0.21532719722821</c:v>
                </c:pt>
                <c:pt idx="10">
                  <c:v>0.211864881479552</c:v>
                </c:pt>
                <c:pt idx="11">
                  <c:v>0.209634383044112</c:v>
                </c:pt>
                <c:pt idx="12">
                  <c:v>0.208196073874831</c:v>
                </c:pt>
                <c:pt idx="13">
                  <c:v>0.206796089007785</c:v>
                </c:pt>
                <c:pt idx="14">
                  <c:v>0.205642202574707</c:v>
                </c:pt>
                <c:pt idx="15">
                  <c:v>0.204489549098036</c:v>
                </c:pt>
                <c:pt idx="16">
                  <c:v>0.1865699797641</c:v>
                </c:pt>
                <c:pt idx="17">
                  <c:v>0.180220593106095</c:v>
                </c:pt>
                <c:pt idx="18">
                  <c:v>0.178923337409143</c:v>
                </c:pt>
                <c:pt idx="19">
                  <c:v/>
                </c:pt>
              </c:numCache>
            </c:numRef>
          </c:yVal>
        </c:ser>
        <c:axId val="44211978"/>
        <c:axId val="55491488"/>
      </c:scatterChart>
      <c:valAx>
        <c:axId val="44211978"/>
        <c:scaling>
          <c:orientation val="minMax"/>
        </c:scaling>
        <c:delete val="0"/>
        <c:axPos val="b"/>
        <c:title>
          <c:tx>
            <c:rich>
              <a:bodyPr/>
              <a:lstStyle/>
              <a:p>
                <a:pPr>
                  <a:defRPr/>
                </a:pPr>
                <a:r>
                  <a:rPr sz="900">
                    <a:latin typeface="Arial"/>
                  </a:rPr>
                  <a:t>Avg Block Size</a:t>
                </a:r>
              </a:p>
            </c:rich>
          </c:tx>
          <c:layout/>
        </c:title>
        <c:majorTickMark val="out"/>
        <c:minorTickMark val="none"/>
        <c:tickLblPos val="nextTo"/>
        <c:spPr>
          <a:ln>
            <a:solidFill>
              <a:srgbClr val="b3b3b3"/>
            </a:solidFill>
          </a:ln>
        </c:spPr>
        <c:crossAx val="55491488"/>
        <c:crossesAt val="0"/>
      </c:valAx>
      <c:valAx>
        <c:axId val="55491488"/>
        <c:scaling>
          <c:orientation val="minMax"/>
        </c:scaling>
        <c:delete val="0"/>
        <c:axPos val="l"/>
        <c:majorGridlines>
          <c:spPr>
            <a:ln>
              <a:solidFill>
                <a:srgbClr val="b3b3b3"/>
              </a:solidFill>
            </a:ln>
          </c:spPr>
        </c:majorGridlines>
        <c:title>
          <c:tx>
            <c:rich>
              <a:bodyPr/>
              <a:lstStyle/>
              <a:p>
                <a:pPr>
                  <a:defRPr/>
                </a:pPr>
                <a:r>
                  <a:rPr sz="900">
                    <a:latin typeface="Arial"/>
                  </a:rPr>
                  <a:t>Ratio</a:t>
                </a:r>
              </a:p>
            </c:rich>
          </c:tx>
          <c:layout/>
        </c:title>
        <c:majorTickMark val="out"/>
        <c:minorTickMark val="none"/>
        <c:tickLblPos val="nextTo"/>
        <c:spPr>
          <a:ln>
            <a:solidFill>
              <a:srgbClr val="b3b3b3"/>
            </a:solidFill>
          </a:ln>
        </c:spPr>
        <c:crossAx val="44211978"/>
        <c:crossesAt val="0"/>
      </c:valAx>
      <c:spPr>
        <a:noFill/>
        <a:ln>
          <a:solidFill>
            <a:srgbClr val="b3b3b3"/>
          </a:solidFill>
        </a:ln>
      </c:spPr>
    </c:plotArea>
    <c:legend>
      <c:legendPos val="r"/>
      <c:overlay val="0"/>
      <c:spPr>
        <a:noFill/>
        <a:ln>
          <a:noFill/>
        </a:ln>
      </c:spPr>
    </c:legend>
    <c:plotVisOnly val="1"/>
  </c:chart>
  <c:spPr>
    <a:solidFill>
      <a:srgbClr val="ffffff"/>
    </a:solid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37" name="" descr=""/>
          <p:cNvPicPr/>
          <p:nvPr/>
        </p:nvPicPr>
        <p:blipFill>
          <a:blip r:embed="rId2"/>
          <a:stretch>
            <a:fillRect/>
          </a:stretch>
        </p:blipFill>
        <p:spPr>
          <a:xfrm>
            <a:off x="3368880" y="1825560"/>
            <a:ext cx="5452920" cy="4350960"/>
          </a:xfrm>
          <a:prstGeom prst="rect">
            <a:avLst/>
          </a:prstGeom>
          <a:ln>
            <a:noFill/>
          </a:ln>
        </p:spPr>
      </p:pic>
      <p:pic>
        <p:nvPicPr>
          <p:cNvPr id="38" name="" descr=""/>
          <p:cNvPicPr/>
          <p:nvPr/>
        </p:nvPicPr>
        <p:blipFill>
          <a:blip r:embed="rId3"/>
          <a:stretch>
            <a:fillRect/>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45" name="PlaceHolder 2"/>
          <p:cNvSpPr>
            <a:spLocks noGrp="1"/>
          </p:cNvSpPr>
          <p:nvPr>
            <p:ph type="subTitle"/>
          </p:nvPr>
        </p:nvSpPr>
        <p:spPr>
          <a:xfrm>
            <a:off x="838080" y="1825560"/>
            <a:ext cx="10515240" cy="4351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5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4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6" name="PlaceHolder 2"/>
          <p:cNvSpPr>
            <a:spLocks noGrp="1"/>
          </p:cNvSpPr>
          <p:nvPr>
            <p:ph type="subTitle"/>
          </p:nvPr>
        </p:nvSpPr>
        <p:spPr>
          <a:xfrm>
            <a:off x="838080" y="1825560"/>
            <a:ext cx="10515240" cy="4351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76" name="" descr=""/>
          <p:cNvPicPr/>
          <p:nvPr/>
        </p:nvPicPr>
        <p:blipFill>
          <a:blip r:embed="rId2"/>
          <a:stretch>
            <a:fillRect/>
          </a:stretch>
        </p:blipFill>
        <p:spPr>
          <a:xfrm>
            <a:off x="3368880" y="1825560"/>
            <a:ext cx="5452920" cy="4350960"/>
          </a:xfrm>
          <a:prstGeom prst="rect">
            <a:avLst/>
          </a:prstGeom>
          <a:ln>
            <a:noFill/>
          </a:ln>
        </p:spPr>
      </p:pic>
      <p:pic>
        <p:nvPicPr>
          <p:cNvPr id="77" name="" descr=""/>
          <p:cNvPicPr/>
          <p:nvPr/>
        </p:nvPicPr>
        <p:blipFill>
          <a:blip r:embed="rId3"/>
          <a:stretch>
            <a:fillRect/>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4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n-US" sz="6000">
                <a:solidFill>
                  <a:srgbClr val="000000"/>
                </a:solidFill>
                <a:latin typeface="Calibri Light"/>
              </a:rPr>
              <a:t>Click to edit the title text formatClick to edit Master title style</a:t>
            </a:r>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lang="en-US" sz="1200">
                <a:solidFill>
                  <a:srgbClr val="8b8b8b"/>
                </a:solidFill>
                <a:latin typeface="Calibri"/>
              </a:rPr>
              <a:t>7/28/16</a:t>
            </a:r>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25875CB3-1C0B-444B-B9A0-454515117342}" type="slidenum">
              <a:rPr lang="en-US" sz="1200">
                <a:solidFill>
                  <a:srgbClr val="8b8b8b"/>
                </a:solidFill>
                <a:latin typeface="Calibri"/>
              </a:rPr>
              <a:t>&lt;number&gt;</a:t>
            </a:fld>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838080" y="1825560"/>
            <a:ext cx="10515240" cy="4350960"/>
          </a:xfrm>
          <a:prstGeom prst="rect">
            <a:avLst/>
          </a:prstGeom>
        </p:spPr>
        <p:txBody>
          <a:bodyPr/>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lang="en-US" sz="1200">
                <a:solidFill>
                  <a:srgbClr val="8b8b8b"/>
                </a:solidFill>
                <a:latin typeface="Calibri"/>
              </a:rPr>
              <a:t>7/28/16</a:t>
            </a:r>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992650D6-B770-496C-8844-3D432CC43887}" type="slidenum">
              <a:rPr lang="en-US"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chart" Target="../charts/chart25.xm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chart" Target="../charts/chart26.xm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chart" Target="../charts/chart27.xm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chart" Target="../charts/chart28.xm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chart" Target="../charts/chart29.xm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chart" Target="../charts/chart30.xm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p:spPr>
        <p:txBody>
          <a:bodyPr anchor="b"/>
          <a:p>
            <a:pPr algn="ctr">
              <a:lnSpc>
                <a:spcPct val="100000"/>
              </a:lnSpc>
            </a:pPr>
            <a:r>
              <a:rPr lang="en-US" sz="6000">
                <a:solidFill>
                  <a:srgbClr val="000000"/>
                </a:solidFill>
                <a:latin typeface="Calibri Light"/>
              </a:rPr>
              <a:t>Internet Archive Runnings/Periodic</a:t>
            </a:r>
            <a:endParaRPr/>
          </a:p>
        </p:txBody>
      </p:sp>
      <p:sp>
        <p:nvSpPr>
          <p:cNvPr id="79" name="TextShape 2"/>
          <p:cNvSpPr txBox="1"/>
          <p:nvPr/>
        </p:nvSpPr>
        <p:spPr>
          <a:xfrm>
            <a:off x="1523880" y="3602160"/>
            <a:ext cx="9143640" cy="1655280"/>
          </a:xfrm>
          <a:prstGeom prst="rect">
            <a:avLst/>
          </a:prstGeom>
        </p:spPr>
        <p:txBody>
          <a:bodyPr/>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Experiment – Interner Archive</a:t>
            </a:r>
            <a:endParaRPr/>
          </a:p>
        </p:txBody>
      </p:sp>
      <p:sp>
        <p:nvSpPr>
          <p:cNvPr id="81"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Randomly select 3 words from the English dictionary ( there was a file in Ubuntu that contained English dictionary words ~ 100,000 words)</a:t>
            </a:r>
            <a:endParaRPr/>
          </a:p>
          <a:p>
            <a:pPr>
              <a:lnSpc>
                <a:spcPct val="90000"/>
              </a:lnSpc>
              <a:buFont typeface="Arial"/>
              <a:buChar char="•"/>
            </a:pPr>
            <a:r>
              <a:rPr lang="en-US" sz="2800">
                <a:solidFill>
                  <a:srgbClr val="000000"/>
                </a:solidFill>
                <a:latin typeface="Calibri"/>
              </a:rPr>
              <a:t>The 3 words are used as a search query in bing and the top 10 unique results are selected. We keep track of all the URLS seen and make sure we don’t select the same URLS. We keep doing this until we get 5000 URLS</a:t>
            </a:r>
            <a:endParaRPr/>
          </a:p>
          <a:p>
            <a:pPr>
              <a:lnSpc>
                <a:spcPct val="90000"/>
              </a:lnSpc>
              <a:buFont typeface="Arial"/>
              <a:buChar char="•"/>
            </a:pPr>
            <a:r>
              <a:rPr lang="en-US" sz="2800">
                <a:solidFill>
                  <a:srgbClr val="000000"/>
                </a:solidFill>
                <a:latin typeface="Calibri"/>
              </a:rPr>
              <a:t>Then, we use the wayback api to retrieve 4 versions of the URL: {Current,6 month, last year, 2 year}</a:t>
            </a:r>
            <a:endParaRPr/>
          </a:p>
          <a:p>
            <a:pPr>
              <a:lnSpc>
                <a:spcPct val="90000"/>
              </a:lnSpc>
              <a:buFont typeface="Arial"/>
              <a:buChar char="•"/>
            </a:pPr>
            <a:r>
              <a:rPr lang="en-US" sz="2800">
                <a:solidFill>
                  <a:srgbClr val="000000"/>
                </a:solidFill>
                <a:latin typeface="Calibri"/>
              </a:rPr>
              <a:t>The CDC methods were run by comparing the current version to each of the versions and then the outputs were averaged. </a:t>
            </a:r>
            <a:endParaRPr/>
          </a:p>
          <a:p>
            <a:pPr>
              <a:lnSpc>
                <a:spcPct val="9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Current Version vs 6month version</a:t>
            </a:r>
            <a:endParaRPr/>
          </a:p>
        </p:txBody>
      </p:sp>
      <p:graphicFrame>
        <p:nvGraphicFramePr>
          <p:cNvPr id="83" name=""/>
          <p:cNvGraphicFramePr/>
          <p:nvPr/>
        </p:nvGraphicFramePr>
        <p:xfrm>
          <a:off x="640080" y="1737360"/>
          <a:ext cx="11247120" cy="49377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Current version vs Last Year</a:t>
            </a:r>
            <a:endParaRPr/>
          </a:p>
        </p:txBody>
      </p:sp>
      <p:graphicFrame>
        <p:nvGraphicFramePr>
          <p:cNvPr id="85" name=""/>
          <p:cNvGraphicFramePr/>
          <p:nvPr/>
        </p:nvGraphicFramePr>
        <p:xfrm>
          <a:off x="365760" y="1463040"/>
          <a:ext cx="11338560" cy="512064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Current version vs 2 Year</a:t>
            </a:r>
            <a:endParaRPr/>
          </a:p>
        </p:txBody>
      </p:sp>
      <p:graphicFrame>
        <p:nvGraphicFramePr>
          <p:cNvPr id="87" name=""/>
          <p:cNvGraphicFramePr/>
          <p:nvPr/>
        </p:nvGraphicFramePr>
        <p:xfrm>
          <a:off x="731520" y="1463040"/>
          <a:ext cx="11064240" cy="521208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p:spPr>
        <p:txBody>
          <a:bodyPr lIns="0" rIns="0" tIns="0" bIns="0" anchor="ctr"/>
          <a:p>
            <a:r>
              <a:rPr lang="en-US">
                <a:latin typeface="Calibri"/>
              </a:rPr>
              <a:t>2min – Strictly less than vs less than equal</a:t>
            </a:r>
            <a:endParaRPr/>
          </a:p>
        </p:txBody>
      </p:sp>
      <p:graphicFrame>
        <p:nvGraphicFramePr>
          <p:cNvPr id="89" name=""/>
          <p:cNvGraphicFramePr/>
          <p:nvPr/>
        </p:nvGraphicFramePr>
        <p:xfrm>
          <a:off x="640080" y="1737360"/>
          <a:ext cx="10972800" cy="466344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p:spPr>
        <p:txBody>
          <a:bodyPr lIns="0" rIns="0" tIns="0" bIns="0" anchor="ctr"/>
          <a:p>
            <a:endParaRPr/>
          </a:p>
        </p:txBody>
      </p:sp>
      <p:graphicFrame>
        <p:nvGraphicFramePr>
          <p:cNvPr id="91" name=""/>
          <p:cNvGraphicFramePr/>
          <p:nvPr/>
        </p:nvGraphicFramePr>
        <p:xfrm>
          <a:off x="838080" y="1645920"/>
          <a:ext cx="10683360" cy="475488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p:spPr>
        <p:txBody>
          <a:bodyPr lIns="0" rIns="0" tIns="0" bIns="0" anchor="ctr"/>
          <a:p>
            <a:endParaRPr/>
          </a:p>
        </p:txBody>
      </p:sp>
      <p:graphicFrame>
        <p:nvGraphicFramePr>
          <p:cNvPr id="93" name=""/>
          <p:cNvGraphicFramePr/>
          <p:nvPr/>
        </p:nvGraphicFramePr>
        <p:xfrm>
          <a:off x="640080" y="1645920"/>
          <a:ext cx="11155680" cy="475488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