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Last Week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tdd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strCache>
            </c:strRef>
          </c:cat>
          <c:xVal>
            <c:numRef>
              <c:f>0</c:f>
              <c:numCache>
                <c:formatCode>General</c:formatCode>
                <c:ptCount val="19"/>
                <c:pt idx="0">
                  <c:v>208.554165175669</c:v>
                </c:pt>
                <c:pt idx="1">
                  <c:v>330.855237884939</c:v>
                </c:pt>
                <c:pt idx="2">
                  <c:v>426.82030515188</c:v>
                </c:pt>
                <c:pt idx="3">
                  <c:v>594.211373447267</c:v>
                </c:pt>
                <c:pt idx="4">
                  <c:v>723.677906053525</c:v>
                </c:pt>
                <c:pt idx="5">
                  <c:v>836.666352477854</c:v>
                </c:pt>
                <c:pt idx="6">
                  <c:v>1021.14728468638</c:v>
                </c:pt>
                <c:pt idx="7">
                  <c:v>960.705759388272</c:v>
                </c:pt>
                <c:pt idx="8">
                  <c:v>1207.53586760485</c:v>
                </c:pt>
                <c:pt idx="9">
                  <c:v>1267.79336454501</c:v>
                </c:pt>
                <c:pt idx="10">
                  <c:v>1582.4277327224</c:v>
                </c:pt>
                <c:pt idx="11">
                  <c:v>1520.28419463753</c:v>
                </c:pt>
                <c:pt idx="12">
                  <c:v>1756.49356659199</c:v>
                </c:pt>
                <c:pt idx="13">
                  <c:v>1856.62637287492</c:v>
                </c:pt>
                <c:pt idx="14">
                  <c:v>2213.95646580246</c:v>
                </c:pt>
                <c:pt idx="15">
                  <c:v>1956.86059198761</c:v>
                </c:pt>
                <c:pt idx="16">
                  <c:v>2559.4153867581</c:v>
                </c:pt>
                <c:pt idx="17">
                  <c:v>2168.87600041077</c:v>
                </c:pt>
                <c:pt idx="18">
                  <c:v>2744.18445932002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9"/>
                <c:pt idx="0">
                  <c:v>0.949385783942055</c:v>
                </c:pt>
                <c:pt idx="1">
                  <c:v>0.944127186312616</c:v>
                </c:pt>
                <c:pt idx="2">
                  <c:v>0.939805287128506</c:v>
                </c:pt>
                <c:pt idx="3">
                  <c:v>0.93766686541008</c:v>
                </c:pt>
                <c:pt idx="4">
                  <c:v>0.934338968522088</c:v>
                </c:pt>
                <c:pt idx="5">
                  <c:v>0.932644466803298</c:v>
                </c:pt>
                <c:pt idx="6">
                  <c:v>0.931795929018174</c:v>
                </c:pt>
                <c:pt idx="7">
                  <c:v>0.926934688540064</c:v>
                </c:pt>
                <c:pt idx="8">
                  <c:v>0.931062761383039</c:v>
                </c:pt>
                <c:pt idx="9">
                  <c:v>0.925218714796837</c:v>
                </c:pt>
                <c:pt idx="10">
                  <c:v>0.925788826626653</c:v>
                </c:pt>
                <c:pt idx="11">
                  <c:v>0.925640912780439</c:v>
                </c:pt>
                <c:pt idx="12">
                  <c:v>0.921609586992415</c:v>
                </c:pt>
                <c:pt idx="13">
                  <c:v>0.911787096883235</c:v>
                </c:pt>
                <c:pt idx="14">
                  <c:v>0.912456323006164</c:v>
                </c:pt>
                <c:pt idx="15">
                  <c:v>0.918487433388121</c:v>
                </c:pt>
                <c:pt idx="16">
                  <c:v>0.91580120570353</c:v>
                </c:pt>
                <c:pt idx="17">
                  <c:v>0.92020596219658</c:v>
                </c:pt>
                <c:pt idx="18">
                  <c:v>0.917233832945154</c:v>
                </c:pt>
              </c:numCache>
            </c:numRef>
          </c:yVal>
        </c:ser>
        <c:ser>
          <c:idx val="1"/>
          <c:order val="1"/>
          <c:tx>
            <c:strRef>
              <c:f>label 3</c:f>
              <c:strCache>
                <c:ptCount val="1"/>
                <c:pt idx="0">
                  <c:v>2min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strCache>
            </c:strRef>
          </c:cat>
          <c:xVal>
            <c:numRef>
              <c:f>2</c:f>
              <c:numCache>
                <c:formatCode>General</c:formatCode>
                <c:ptCount val="19"/>
                <c:pt idx="0">
                  <c:v>222.956178572616</c:v>
                </c:pt>
                <c:pt idx="1">
                  <c:v>342.711796243544</c:v>
                </c:pt>
                <c:pt idx="2">
                  <c:v>490.554050838862</c:v>
                </c:pt>
                <c:pt idx="3">
                  <c:v>620.100883086466</c:v>
                </c:pt>
                <c:pt idx="4">
                  <c:v>736.959848485857</c:v>
                </c:pt>
                <c:pt idx="5">
                  <c:v>882.617660153586</c:v>
                </c:pt>
                <c:pt idx="6">
                  <c:v>1077.36306427341</c:v>
                </c:pt>
                <c:pt idx="7">
                  <c:v>1242.01034655293</c:v>
                </c:pt>
                <c:pt idx="8">
                  <c:v>1357.96673744536</c:v>
                </c:pt>
                <c:pt idx="9">
                  <c:v>1487.26485989389</c:v>
                </c:pt>
                <c:pt idx="10">
                  <c:v>1612.8403120203</c:v>
                </c:pt>
                <c:pt idx="11">
                  <c:v>1736.6892201638</c:v>
                </c:pt>
                <c:pt idx="12">
                  <c:v>1831.28538506062</c:v>
                </c:pt>
                <c:pt idx="13">
                  <c:v>1947.5519015765</c:v>
                </c:pt>
                <c:pt idx="14">
                  <c:v>2066.76344787032</c:v>
                </c:pt>
                <c:pt idx="15">
                  <c:v>2160.27886421368</c:v>
                </c:pt>
                <c:pt idx="16">
                  <c:v>2392.60847738292</c:v>
                </c:pt>
                <c:pt idx="17">
                  <c:v>2529.51400184836</c:v>
                </c:pt>
                <c:pt idx="18">
                  <c:v>2631.23556498241</c:v>
                </c:pt>
              </c:numCache>
            </c:numRef>
          </c:xVal>
          <c:yVal>
            <c:numRef>
              <c:f>3</c:f>
              <c:numCache>
                <c:formatCode>General</c:formatCode>
                <c:ptCount val="19"/>
                <c:pt idx="0">
                  <c:v>0.950164921272591</c:v>
                </c:pt>
                <c:pt idx="1">
                  <c:v>0.944774780773542</c:v>
                </c:pt>
                <c:pt idx="2">
                  <c:v>0.94070618851171</c:v>
                </c:pt>
                <c:pt idx="3">
                  <c:v>0.938018954162516</c:v>
                </c:pt>
                <c:pt idx="4">
                  <c:v>0.936339738563851</c:v>
                </c:pt>
                <c:pt idx="5">
                  <c:v>0.934458411750608</c:v>
                </c:pt>
                <c:pt idx="6">
                  <c:v>0.932129140047202</c:v>
                </c:pt>
                <c:pt idx="7">
                  <c:v>0.92440332526064</c:v>
                </c:pt>
                <c:pt idx="8">
                  <c:v>0.923306075567785</c:v>
                </c:pt>
                <c:pt idx="9">
                  <c:v>0.921814358302961</c:v>
                </c:pt>
                <c:pt idx="10">
                  <c:v>0.920472069765076</c:v>
                </c:pt>
                <c:pt idx="11">
                  <c:v>0.91942287809184</c:v>
                </c:pt>
                <c:pt idx="12">
                  <c:v>0.919018838500644</c:v>
                </c:pt>
                <c:pt idx="13">
                  <c:v>0.918607184032052</c:v>
                </c:pt>
                <c:pt idx="14">
                  <c:v>0.918140747434491</c:v>
                </c:pt>
                <c:pt idx="15">
                  <c:v>0.917880700441224</c:v>
                </c:pt>
                <c:pt idx="16">
                  <c:v>0.915917516749883</c:v>
                </c:pt>
                <c:pt idx="17">
                  <c:v>0.915606155619762</c:v>
                </c:pt>
                <c:pt idx="18">
                  <c:v>0.915339558638433</c:v>
                </c:pt>
              </c:numCache>
            </c:numRef>
          </c:yVal>
        </c:ser>
        <c:ser>
          <c:idx val="2"/>
          <c:order val="2"/>
          <c:tx>
            <c:strRef>
              <c:f>label 5</c:f>
              <c:strCache>
                <c:ptCount val="1"/>
                <c:pt idx="0">
                  <c:v>kr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strCache>
            </c:strRef>
          </c:cat>
          <c:xVal>
            <c:numRef>
              <c:f>4</c:f>
              <c:numCache>
                <c:formatCode>General</c:formatCode>
                <c:ptCount val="19"/>
                <c:pt idx="0">
                  <c:v>112.276004730161</c:v>
                </c:pt>
                <c:pt idx="1">
                  <c:v>171.871110997554</c:v>
                </c:pt>
                <c:pt idx="2">
                  <c:v>223.197553352225</c:v>
                </c:pt>
                <c:pt idx="3">
                  <c:v>334.977374722037</c:v>
                </c:pt>
                <c:pt idx="4">
                  <c:v>410.770491656675</c:v>
                </c:pt>
                <c:pt idx="5">
                  <c:v>456.274980222268</c:v>
                </c:pt>
                <c:pt idx="6">
                  <c:v>618.329078509553</c:v>
                </c:pt>
                <c:pt idx="7">
                  <c:v>507.644660659655</c:v>
                </c:pt>
                <c:pt idx="8">
                  <c:v>733.9809511237</c:v>
                </c:pt>
                <c:pt idx="9">
                  <c:v>677.600847647169</c:v>
                </c:pt>
                <c:pt idx="10">
                  <c:v>970.021753793401</c:v>
                </c:pt>
                <c:pt idx="11">
                  <c:v>769.107309672716</c:v>
                </c:pt>
                <c:pt idx="12">
                  <c:v>1025.01713757806</c:v>
                </c:pt>
                <c:pt idx="13">
                  <c:v>1042.26525345812</c:v>
                </c:pt>
                <c:pt idx="14">
                  <c:v>1357.58848534634</c:v>
                </c:pt>
                <c:pt idx="15">
                  <c:v>1032.05351146849</c:v>
                </c:pt>
                <c:pt idx="16">
                  <c:v>1768.45420868037</c:v>
                </c:pt>
                <c:pt idx="17">
                  <c:v>1066.61836452245</c:v>
                </c:pt>
                <c:pt idx="18">
                  <c:v>1645.87937349935</c:v>
                </c:pt>
              </c:numCache>
            </c:numRef>
          </c:xVal>
          <c:yVal>
            <c:numRef>
              <c:f>5</c:f>
              <c:numCache>
                <c:formatCode>General</c:formatCode>
                <c:ptCount val="19"/>
                <c:pt idx="0">
                  <c:v>0.95535255590153</c:v>
                </c:pt>
                <c:pt idx="1">
                  <c:v>0.949703034982855</c:v>
                </c:pt>
                <c:pt idx="2">
                  <c:v>0.946151199150525</c:v>
                </c:pt>
                <c:pt idx="3">
                  <c:v>0.943672916051999</c:v>
                </c:pt>
                <c:pt idx="4">
                  <c:v>0.939594012026528</c:v>
                </c:pt>
                <c:pt idx="5">
                  <c:v>0.936490002467789</c:v>
                </c:pt>
                <c:pt idx="6">
                  <c:v>0.937352516361392</c:v>
                </c:pt>
                <c:pt idx="7">
                  <c:v>0.936293133415135</c:v>
                </c:pt>
                <c:pt idx="8">
                  <c:v>0.936463452515287</c:v>
                </c:pt>
                <c:pt idx="9">
                  <c:v>0.932977115076399</c:v>
                </c:pt>
                <c:pt idx="10">
                  <c:v>0.931491289766003</c:v>
                </c:pt>
                <c:pt idx="11">
                  <c:v>0.933131546478652</c:v>
                </c:pt>
                <c:pt idx="12">
                  <c:v>0.92933007775391</c:v>
                </c:pt>
                <c:pt idx="13">
                  <c:v>0.929399219212168</c:v>
                </c:pt>
                <c:pt idx="14">
                  <c:v>0.931440463491451</c:v>
                </c:pt>
                <c:pt idx="15">
                  <c:v>0.932774774009801</c:v>
                </c:pt>
                <c:pt idx="16">
                  <c:v>0.921264641465955</c:v>
                </c:pt>
                <c:pt idx="17">
                  <c:v>0.929724095320012</c:v>
                </c:pt>
                <c:pt idx="18">
                  <c:v>0.924619654605448</c:v>
                </c:pt>
              </c:numCache>
            </c:numRef>
          </c:yVal>
        </c:ser>
        <c:axId val="48347773"/>
        <c:axId val="38641206"/>
      </c:scatterChart>
      <c:valAx>
        <c:axId val="4834777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BlockSize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8641206"/>
        <c:crossesAt val="0"/>
      </c:valAx>
      <c:valAx>
        <c:axId val="3864120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Ratio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8347773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Last Month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tdd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strCache>
            </c:strRef>
          </c:cat>
          <c:xVal>
            <c:numRef>
              <c:f>0</c:f>
              <c:numCache>
                <c:formatCode>General</c:formatCode>
                <c:ptCount val="19"/>
                <c:pt idx="0">
                  <c:v>208.554165175669</c:v>
                </c:pt>
                <c:pt idx="1">
                  <c:v>330.855237884939</c:v>
                </c:pt>
                <c:pt idx="2">
                  <c:v>426.82030515188</c:v>
                </c:pt>
                <c:pt idx="3">
                  <c:v>594.211373447267</c:v>
                </c:pt>
                <c:pt idx="4">
                  <c:v>723.677906053525</c:v>
                </c:pt>
                <c:pt idx="5">
                  <c:v>836.666352477854</c:v>
                </c:pt>
                <c:pt idx="6">
                  <c:v>1021.14728468638</c:v>
                </c:pt>
                <c:pt idx="7">
                  <c:v>960.705759388272</c:v>
                </c:pt>
                <c:pt idx="8">
                  <c:v>1207.53586760485</c:v>
                </c:pt>
                <c:pt idx="9">
                  <c:v>1267.79336454501</c:v>
                </c:pt>
                <c:pt idx="10">
                  <c:v>1582.4277327224</c:v>
                </c:pt>
                <c:pt idx="11">
                  <c:v>1520.28419463753</c:v>
                </c:pt>
                <c:pt idx="12">
                  <c:v>1756.49356659199</c:v>
                </c:pt>
                <c:pt idx="13">
                  <c:v>1856.62637287492</c:v>
                </c:pt>
                <c:pt idx="14">
                  <c:v>2213.95646580246</c:v>
                </c:pt>
                <c:pt idx="15">
                  <c:v>1956.86059198761</c:v>
                </c:pt>
                <c:pt idx="16">
                  <c:v>2559.4153867581</c:v>
                </c:pt>
                <c:pt idx="17">
                  <c:v>2168.87600041077</c:v>
                </c:pt>
                <c:pt idx="18">
                  <c:v>2744.18445932002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9"/>
                <c:pt idx="0">
                  <c:v>0.88766998001889</c:v>
                </c:pt>
                <c:pt idx="1">
                  <c:v>0.877933576350172</c:v>
                </c:pt>
                <c:pt idx="2">
                  <c:v>0.87073624516189</c:v>
                </c:pt>
                <c:pt idx="3">
                  <c:v>0.867026072538441</c:v>
                </c:pt>
                <c:pt idx="4">
                  <c:v>0.860486484653394</c:v>
                </c:pt>
                <c:pt idx="5">
                  <c:v>0.856879802103709</c:v>
                </c:pt>
                <c:pt idx="6">
                  <c:v>0.856975269415177</c:v>
                </c:pt>
                <c:pt idx="7">
                  <c:v>0.851200382965395</c:v>
                </c:pt>
                <c:pt idx="8">
                  <c:v>0.855525436167974</c:v>
                </c:pt>
                <c:pt idx="9">
                  <c:v>0.84921003847248</c:v>
                </c:pt>
                <c:pt idx="10">
                  <c:v>0.847154693195675</c:v>
                </c:pt>
                <c:pt idx="11">
                  <c:v>0.847144419815523</c:v>
                </c:pt>
                <c:pt idx="12">
                  <c:v>0.841166554843957</c:v>
                </c:pt>
                <c:pt idx="13">
                  <c:v>0.831772046842317</c:v>
                </c:pt>
                <c:pt idx="14">
                  <c:v>0.832989670917882</c:v>
                </c:pt>
                <c:pt idx="15">
                  <c:v>0.841297308788517</c:v>
                </c:pt>
                <c:pt idx="16">
                  <c:v>0.835715520931614</c:v>
                </c:pt>
                <c:pt idx="17">
                  <c:v>0.842010094896485</c:v>
                </c:pt>
                <c:pt idx="18">
                  <c:v>0.835460270679896</c:v>
                </c:pt>
              </c:numCache>
            </c:numRef>
          </c:yVal>
        </c:ser>
        <c:ser>
          <c:idx val="1"/>
          <c:order val="1"/>
          <c:tx>
            <c:strRef>
              <c:f>label 3</c:f>
              <c:strCache>
                <c:ptCount val="1"/>
                <c:pt idx="0">
                  <c:v>2min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strCache>
            </c:strRef>
          </c:cat>
          <c:xVal>
            <c:numRef>
              <c:f>2</c:f>
              <c:numCache>
                <c:formatCode>General</c:formatCode>
                <c:ptCount val="19"/>
                <c:pt idx="0">
                  <c:v>112.276004730161</c:v>
                </c:pt>
                <c:pt idx="1">
                  <c:v>171.871110997554</c:v>
                </c:pt>
                <c:pt idx="2">
                  <c:v>223.197553352225</c:v>
                </c:pt>
                <c:pt idx="3">
                  <c:v>334.977374722037</c:v>
                </c:pt>
                <c:pt idx="4">
                  <c:v>410.770491656675</c:v>
                </c:pt>
                <c:pt idx="5">
                  <c:v>456.274980222268</c:v>
                </c:pt>
                <c:pt idx="6">
                  <c:v>618.329078509553</c:v>
                </c:pt>
                <c:pt idx="7">
                  <c:v>507.644660659655</c:v>
                </c:pt>
                <c:pt idx="8">
                  <c:v>733.9809511237</c:v>
                </c:pt>
                <c:pt idx="9">
                  <c:v>677.600847647169</c:v>
                </c:pt>
                <c:pt idx="10">
                  <c:v>970.021753793401</c:v>
                </c:pt>
                <c:pt idx="11">
                  <c:v>769.107309672716</c:v>
                </c:pt>
                <c:pt idx="12">
                  <c:v>1025.01713757806</c:v>
                </c:pt>
                <c:pt idx="13">
                  <c:v>1042.26525345812</c:v>
                </c:pt>
                <c:pt idx="14">
                  <c:v>1357.58848534634</c:v>
                </c:pt>
                <c:pt idx="15">
                  <c:v>1032.05351146849</c:v>
                </c:pt>
                <c:pt idx="16">
                  <c:v>1768.45420868037</c:v>
                </c:pt>
                <c:pt idx="17">
                  <c:v>1066.61836452245</c:v>
                </c:pt>
                <c:pt idx="18">
                  <c:v>1645.87937349935</c:v>
                </c:pt>
              </c:numCache>
            </c:numRef>
          </c:xVal>
          <c:yVal>
            <c:numRef>
              <c:f>3</c:f>
              <c:numCache>
                <c:formatCode>General</c:formatCode>
                <c:ptCount val="19"/>
                <c:pt idx="0">
                  <c:v>0.89831973141878</c:v>
                </c:pt>
                <c:pt idx="1">
                  <c:v>0.888193563435537</c:v>
                </c:pt>
                <c:pt idx="2">
                  <c:v>0.881100563353129</c:v>
                </c:pt>
                <c:pt idx="3">
                  <c:v>0.877390771352319</c:v>
                </c:pt>
                <c:pt idx="4">
                  <c:v>0.869304859299523</c:v>
                </c:pt>
                <c:pt idx="5">
                  <c:v>0.864181722590279</c:v>
                </c:pt>
                <c:pt idx="6">
                  <c:v>0.865633385045719</c:v>
                </c:pt>
                <c:pt idx="7">
                  <c:v>0.864489739639483</c:v>
                </c:pt>
                <c:pt idx="8">
                  <c:v>0.86394237035131</c:v>
                </c:pt>
                <c:pt idx="9">
                  <c:v>0.859597772777411</c:v>
                </c:pt>
                <c:pt idx="10">
                  <c:v>0.855517541960265</c:v>
                </c:pt>
                <c:pt idx="11">
                  <c:v>0.858514479738659</c:v>
                </c:pt>
                <c:pt idx="12">
                  <c:v>0.851573340674294</c:v>
                </c:pt>
                <c:pt idx="13">
                  <c:v>0.852686120770364</c:v>
                </c:pt>
                <c:pt idx="14">
                  <c:v>0.855489134677669</c:v>
                </c:pt>
                <c:pt idx="15">
                  <c:v>0.858446483657409</c:v>
                </c:pt>
                <c:pt idx="16">
                  <c:v>0.842600536776338</c:v>
                </c:pt>
                <c:pt idx="17">
                  <c:v>0.854410531382687</c:v>
                </c:pt>
                <c:pt idx="18">
                  <c:v>0.844072042199307</c:v>
                </c:pt>
              </c:numCache>
            </c:numRef>
          </c:yVal>
        </c:ser>
        <c:ser>
          <c:idx val="2"/>
          <c:order val="2"/>
          <c:tx>
            <c:strRef>
              <c:f>label 5</c:f>
              <c:strCache>
                <c:ptCount val="1"/>
                <c:pt idx="0">
                  <c:v>kr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strCache>
            </c:strRef>
          </c:cat>
          <c:xVal>
            <c:numRef>
              <c:f>4</c:f>
              <c:numCache>
                <c:formatCode>General</c:formatCode>
                <c:ptCount val="19"/>
                <c:pt idx="0">
                  <c:v>222.956178572616</c:v>
                </c:pt>
                <c:pt idx="1">
                  <c:v>342.711796243544</c:v>
                </c:pt>
                <c:pt idx="2">
                  <c:v>490.554050838862</c:v>
                </c:pt>
                <c:pt idx="3">
                  <c:v>620.100883086466</c:v>
                </c:pt>
                <c:pt idx="4">
                  <c:v>736.959848485857</c:v>
                </c:pt>
                <c:pt idx="5">
                  <c:v>882.617660153586</c:v>
                </c:pt>
                <c:pt idx="6">
                  <c:v>1077.36306427341</c:v>
                </c:pt>
                <c:pt idx="7">
                  <c:v>1242.01034655293</c:v>
                </c:pt>
                <c:pt idx="8">
                  <c:v>1357.96673744536</c:v>
                </c:pt>
                <c:pt idx="9">
                  <c:v>1487.26485989389</c:v>
                </c:pt>
                <c:pt idx="10">
                  <c:v>1612.8403120203</c:v>
                </c:pt>
                <c:pt idx="11">
                  <c:v>1736.6892201638</c:v>
                </c:pt>
                <c:pt idx="12">
                  <c:v>1831.28538506062</c:v>
                </c:pt>
                <c:pt idx="13">
                  <c:v>1947.5519015765</c:v>
                </c:pt>
                <c:pt idx="14">
                  <c:v>2066.76344787032</c:v>
                </c:pt>
                <c:pt idx="15">
                  <c:v>2160.27886421368</c:v>
                </c:pt>
                <c:pt idx="16">
                  <c:v>2392.60847738292</c:v>
                </c:pt>
                <c:pt idx="17">
                  <c:v>2529.51400184836</c:v>
                </c:pt>
                <c:pt idx="18">
                  <c:v>2631.23556498241</c:v>
                </c:pt>
              </c:numCache>
            </c:numRef>
          </c:xVal>
          <c:yVal>
            <c:numRef>
              <c:f>5</c:f>
              <c:numCache>
                <c:formatCode>General</c:formatCode>
                <c:ptCount val="19"/>
                <c:pt idx="0">
                  <c:v>0.889050589466033</c:v>
                </c:pt>
                <c:pt idx="1">
                  <c:v>0.879265511502508</c:v>
                </c:pt>
                <c:pt idx="2">
                  <c:v>0.87147138185703</c:v>
                </c:pt>
                <c:pt idx="3">
                  <c:v>0.86691129080757</c:v>
                </c:pt>
                <c:pt idx="4">
                  <c:v>0.86395118373522</c:v>
                </c:pt>
                <c:pt idx="5">
                  <c:v>0.860928803032714</c:v>
                </c:pt>
                <c:pt idx="6">
                  <c:v>0.857088175314823</c:v>
                </c:pt>
                <c:pt idx="7">
                  <c:v>0.848801003091198</c:v>
                </c:pt>
                <c:pt idx="8">
                  <c:v>0.847006528665422</c:v>
                </c:pt>
                <c:pt idx="9">
                  <c:v>0.845064903209556</c:v>
                </c:pt>
                <c:pt idx="10">
                  <c:v>0.843277135412683</c:v>
                </c:pt>
                <c:pt idx="11">
                  <c:v>0.841716092342424</c:v>
                </c:pt>
                <c:pt idx="12">
                  <c:v>0.841070388806978</c:v>
                </c:pt>
                <c:pt idx="13">
                  <c:v>0.84046600028816</c:v>
                </c:pt>
                <c:pt idx="14">
                  <c:v>0.839802837984891</c:v>
                </c:pt>
                <c:pt idx="15">
                  <c:v>0.839350172096448</c:v>
                </c:pt>
                <c:pt idx="16">
                  <c:v>0.836070138914138</c:v>
                </c:pt>
                <c:pt idx="17">
                  <c:v>0.835544796008548</c:v>
                </c:pt>
                <c:pt idx="18">
                  <c:v>0.835210094388764</c:v>
                </c:pt>
              </c:numCache>
            </c:numRef>
          </c:yVal>
        </c:ser>
        <c:axId val="85188424"/>
        <c:axId val="90681535"/>
      </c:scatterChart>
      <c:valAx>
        <c:axId val="85188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BlockSize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0681535"/>
        <c:crossesAt val="0"/>
      </c:valAx>
      <c:valAx>
        <c:axId val="9068153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Ratio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5188424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Last Year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tdd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xVal>
            <c:numRef>
              <c:f>0</c:f>
              <c:numCache>
                <c:formatCode>General</c:formatCode>
                <c:ptCount val="20"/>
                <c:pt idx="0">
                  <c:v>208.554165175669</c:v>
                </c:pt>
                <c:pt idx="1">
                  <c:v>330.855237884939</c:v>
                </c:pt>
                <c:pt idx="2">
                  <c:v>426.82030515188</c:v>
                </c:pt>
                <c:pt idx="3">
                  <c:v>594.211373447267</c:v>
                </c:pt>
                <c:pt idx="4">
                  <c:v>723.677906053525</c:v>
                </c:pt>
                <c:pt idx="5">
                  <c:v>836.666352477854</c:v>
                </c:pt>
                <c:pt idx="6">
                  <c:v>1021.14728468638</c:v>
                </c:pt>
                <c:pt idx="7">
                  <c:v>960.705759388272</c:v>
                </c:pt>
                <c:pt idx="8">
                  <c:v>1207.53586760485</c:v>
                </c:pt>
                <c:pt idx="9">
                  <c:v>1267.79336454501</c:v>
                </c:pt>
                <c:pt idx="10">
                  <c:v>1582.4277327224</c:v>
                </c:pt>
                <c:pt idx="11">
                  <c:v>1520.28419463753</c:v>
                </c:pt>
                <c:pt idx="12">
                  <c:v>1756.49356659199</c:v>
                </c:pt>
                <c:pt idx="13">
                  <c:v>1856.62637287492</c:v>
                </c:pt>
                <c:pt idx="14">
                  <c:v>2213.95646580246</c:v>
                </c:pt>
                <c:pt idx="15">
                  <c:v>1956.86059198761</c:v>
                </c:pt>
                <c:pt idx="16">
                  <c:v>2559.4153867581</c:v>
                </c:pt>
                <c:pt idx="17">
                  <c:v>2168.87600041077</c:v>
                </c:pt>
                <c:pt idx="18">
                  <c:v>2744.18445932002</c:v>
                </c:pt>
                <c:pt idx="19">
                  <c:v/>
                </c:pt>
              </c:numCache>
            </c:numRef>
          </c:xVal>
          <c:yVal>
            <c:numRef>
              <c:f>1</c:f>
              <c:numCache>
                <c:formatCode>General</c:formatCode>
                <c:ptCount val="20"/>
                <c:pt idx="0">
                  <c:v>0.411847775139921</c:v>
                </c:pt>
                <c:pt idx="1">
                  <c:v>0.368882880267571</c:v>
                </c:pt>
                <c:pt idx="2">
                  <c:v>0.344884578585953</c:v>
                </c:pt>
                <c:pt idx="3">
                  <c:v>0.338563539377728</c:v>
                </c:pt>
                <c:pt idx="4">
                  <c:v>0.294829430290852</c:v>
                </c:pt>
                <c:pt idx="5">
                  <c:v>0.276188277571282</c:v>
                </c:pt>
                <c:pt idx="6">
                  <c:v>0.280884142263217</c:v>
                </c:pt>
                <c:pt idx="7">
                  <c:v>0.274175287052384</c:v>
                </c:pt>
                <c:pt idx="8">
                  <c:v>0.294126319479427</c:v>
                </c:pt>
                <c:pt idx="9">
                  <c:v>0.278307931519992</c:v>
                </c:pt>
                <c:pt idx="10">
                  <c:v>0.238271226373546</c:v>
                </c:pt>
                <c:pt idx="11">
                  <c:v>0.242833069021711</c:v>
                </c:pt>
                <c:pt idx="12">
                  <c:v>0.223675017242321</c:v>
                </c:pt>
                <c:pt idx="13">
                  <c:v>0.222753540328721</c:v>
                </c:pt>
                <c:pt idx="14">
                  <c:v>0.220295982919656</c:v>
                </c:pt>
                <c:pt idx="15">
                  <c:v>0.258151717954768</c:v>
                </c:pt>
                <c:pt idx="16">
                  <c:v>0.218031534410848</c:v>
                </c:pt>
                <c:pt idx="17">
                  <c:v>0.253086442316972</c:v>
                </c:pt>
                <c:pt idx="18">
                  <c:v>0.208713399349555</c:v>
                </c:pt>
                <c:pt idx="19">
                  <c:v/>
                </c:pt>
              </c:numCache>
            </c:numRef>
          </c:yVal>
        </c:ser>
        <c:ser>
          <c:idx val="1"/>
          <c:order val="1"/>
          <c:tx>
            <c:strRef>
              <c:f>label 3</c:f>
              <c:strCache>
                <c:ptCount val="1"/>
                <c:pt idx="0">
                  <c:v>2min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xVal>
            <c:numRef>
              <c:f>2</c:f>
              <c:numCache>
                <c:formatCode>General</c:formatCode>
                <c:ptCount val="20"/>
                <c:pt idx="0">
                  <c:v>222.956178572616</c:v>
                </c:pt>
                <c:pt idx="1">
                  <c:v>342.711796243544</c:v>
                </c:pt>
                <c:pt idx="2">
                  <c:v>490.554050838862</c:v>
                </c:pt>
                <c:pt idx="3">
                  <c:v>620.100883086466</c:v>
                </c:pt>
                <c:pt idx="4">
                  <c:v>736.959848485857</c:v>
                </c:pt>
                <c:pt idx="5">
                  <c:v>882.617660153586</c:v>
                </c:pt>
                <c:pt idx="6">
                  <c:v>1077.36306427341</c:v>
                </c:pt>
                <c:pt idx="7">
                  <c:v>1242.01034655293</c:v>
                </c:pt>
                <c:pt idx="8">
                  <c:v>1357.96673744536</c:v>
                </c:pt>
                <c:pt idx="9">
                  <c:v>1487.26485989389</c:v>
                </c:pt>
                <c:pt idx="10">
                  <c:v>1612.8403120203</c:v>
                </c:pt>
                <c:pt idx="11">
                  <c:v>1736.6892201638</c:v>
                </c:pt>
                <c:pt idx="12">
                  <c:v>1831.28538506062</c:v>
                </c:pt>
                <c:pt idx="13">
                  <c:v>1947.5519015765</c:v>
                </c:pt>
                <c:pt idx="14">
                  <c:v>2066.76344787032</c:v>
                </c:pt>
                <c:pt idx="15">
                  <c:v>2160.27886421368</c:v>
                </c:pt>
                <c:pt idx="16">
                  <c:v>2392.60847738292</c:v>
                </c:pt>
                <c:pt idx="17">
                  <c:v>2529.51400184836</c:v>
                </c:pt>
                <c:pt idx="18">
                  <c:v>2631.23556498241</c:v>
                </c:pt>
                <c:pt idx="19">
                  <c:v/>
                </c:pt>
              </c:numCache>
            </c:numRef>
          </c:xVal>
          <c:yVal>
            <c:numRef>
              <c:f>3</c:f>
              <c:numCache>
                <c:formatCode>General</c:formatCode>
                <c:ptCount val="20"/>
                <c:pt idx="0">
                  <c:v>0.416198386585356</c:v>
                </c:pt>
                <c:pt idx="1">
                  <c:v>0.379904062476326</c:v>
                </c:pt>
                <c:pt idx="2">
                  <c:v>0.341801013574054</c:v>
                </c:pt>
                <c:pt idx="3">
                  <c:v>0.326982721261819</c:v>
                </c:pt>
                <c:pt idx="4">
                  <c:v>0.315736881050904</c:v>
                </c:pt>
                <c:pt idx="5">
                  <c:v>0.305178634413179</c:v>
                </c:pt>
                <c:pt idx="6">
                  <c:v>0.2894690850135</c:v>
                </c:pt>
                <c:pt idx="7">
                  <c:v>0.27753515942805</c:v>
                </c:pt>
                <c:pt idx="8">
                  <c:v>0.273126083406264</c:v>
                </c:pt>
                <c:pt idx="9">
                  <c:v>0.262845752215985</c:v>
                </c:pt>
                <c:pt idx="10">
                  <c:v>0.258373575383011</c:v>
                </c:pt>
                <c:pt idx="11">
                  <c:v>0.255676418955581</c:v>
                </c:pt>
                <c:pt idx="12">
                  <c:v>0.253712325778918</c:v>
                </c:pt>
                <c:pt idx="13">
                  <c:v>0.251599536257422</c:v>
                </c:pt>
                <c:pt idx="14">
                  <c:v>0.249849668669168</c:v>
                </c:pt>
                <c:pt idx="15">
                  <c:v>0.248301277856157</c:v>
                </c:pt>
                <c:pt idx="16">
                  <c:v>0.230272169727562</c:v>
                </c:pt>
                <c:pt idx="17">
                  <c:v>0.224646805569581</c:v>
                </c:pt>
                <c:pt idx="18">
                  <c:v>0.223339851047189</c:v>
                </c:pt>
                <c:pt idx="19">
                  <c:v/>
                </c:pt>
              </c:numCache>
            </c:numRef>
          </c:yVal>
        </c:ser>
        <c:ser>
          <c:idx val="2"/>
          <c:order val="2"/>
          <c:tx>
            <c:strRef>
              <c:f>label 5</c:f>
              <c:strCache>
                <c:ptCount val="1"/>
                <c:pt idx="0">
                  <c:v>kr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xVal>
            <c:numRef>
              <c:f>4</c:f>
              <c:numCache>
                <c:formatCode>General</c:formatCode>
                <c:ptCount val="20"/>
                <c:pt idx="0">
                  <c:v>112.276004730161</c:v>
                </c:pt>
                <c:pt idx="1">
                  <c:v>171.871110997554</c:v>
                </c:pt>
                <c:pt idx="2">
                  <c:v>223.197553352225</c:v>
                </c:pt>
                <c:pt idx="3">
                  <c:v>334.977374722037</c:v>
                </c:pt>
                <c:pt idx="4">
                  <c:v>410.770491656675</c:v>
                </c:pt>
                <c:pt idx="5">
                  <c:v>456.274980222268</c:v>
                </c:pt>
                <c:pt idx="6">
                  <c:v>618.329078509553</c:v>
                </c:pt>
                <c:pt idx="7">
                  <c:v>507.644660659655</c:v>
                </c:pt>
                <c:pt idx="8">
                  <c:v>733.9809511237</c:v>
                </c:pt>
                <c:pt idx="9">
                  <c:v>677.600847647169</c:v>
                </c:pt>
                <c:pt idx="10">
                  <c:v>970.021753793401</c:v>
                </c:pt>
                <c:pt idx="11">
                  <c:v>769.107309672716</c:v>
                </c:pt>
                <c:pt idx="12">
                  <c:v>1025.01713757806</c:v>
                </c:pt>
                <c:pt idx="13">
                  <c:v>1042.26525345812</c:v>
                </c:pt>
                <c:pt idx="14">
                  <c:v>1357.58848534634</c:v>
                </c:pt>
                <c:pt idx="15">
                  <c:v>1032.05351146849</c:v>
                </c:pt>
                <c:pt idx="16">
                  <c:v>1768.45420868037</c:v>
                </c:pt>
                <c:pt idx="17">
                  <c:v>1066.61836452245</c:v>
                </c:pt>
                <c:pt idx="18">
                  <c:v>1645.87937349935</c:v>
                </c:pt>
                <c:pt idx="19">
                  <c:v/>
                </c:pt>
              </c:numCache>
            </c:numRef>
          </c:xVal>
          <c:yVal>
            <c:numRef>
              <c:f>5</c:f>
              <c:numCache>
                <c:formatCode>General</c:formatCode>
                <c:ptCount val="20"/>
                <c:pt idx="0">
                  <c:v>0.451778043448194</c:v>
                </c:pt>
                <c:pt idx="1">
                  <c:v>0.411720939995334</c:v>
                </c:pt>
                <c:pt idx="2">
                  <c:v>0.379335918955925</c:v>
                </c:pt>
                <c:pt idx="3">
                  <c:v>0.376569983107663</c:v>
                </c:pt>
                <c:pt idx="4">
                  <c:v>0.326168240083924</c:v>
                </c:pt>
                <c:pt idx="5">
                  <c:v>0.305625536298657</c:v>
                </c:pt>
                <c:pt idx="6">
                  <c:v>0.308577540530858</c:v>
                </c:pt>
                <c:pt idx="7">
                  <c:v>0.316387456938135</c:v>
                </c:pt>
                <c:pt idx="8">
                  <c:v>0.322937308488977</c:v>
                </c:pt>
                <c:pt idx="9">
                  <c:v>0.303179707406775</c:v>
                </c:pt>
                <c:pt idx="10">
                  <c:v>0.269871828248373</c:v>
                </c:pt>
                <c:pt idx="11">
                  <c:v>0.290412340157775</c:v>
                </c:pt>
                <c:pt idx="12">
                  <c:v>0.247738353757483</c:v>
                </c:pt>
                <c:pt idx="13">
                  <c:v>0.264329206238147</c:v>
                </c:pt>
                <c:pt idx="14">
                  <c:v>0.26822230067725</c:v>
                </c:pt>
                <c:pt idx="15">
                  <c:v>0.297067292475972</c:v>
                </c:pt>
                <c:pt idx="16">
                  <c:v>0.233608090455374</c:v>
                </c:pt>
                <c:pt idx="17">
                  <c:v>0.285956854099546</c:v>
                </c:pt>
                <c:pt idx="18">
                  <c:v>0.230475630095268</c:v>
                </c:pt>
                <c:pt idx="19">
                  <c:v/>
                </c:pt>
              </c:numCache>
            </c:numRef>
          </c:yVal>
        </c:ser>
        <c:axId val="89077671"/>
        <c:axId val="46844759"/>
      </c:scatterChart>
      <c:valAx>
        <c:axId val="8907767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BlockSize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6844759"/>
        <c:crossesAt val="0"/>
      </c:valAx>
      <c:valAx>
        <c:axId val="46844759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Ratio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9077671"/>
        <c:crossesAt val="0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5884A99-C010-4FE8-8B58-19E79DC71C8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TDDD with min = I, max  = 8*i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graphicFrame>
        <p:nvGraphicFramePr>
          <p:cNvPr id="41" name=""/>
          <p:cNvGraphicFramePr/>
          <p:nvPr/>
        </p:nvGraphicFramePr>
        <p:xfrm>
          <a:off x="365760" y="1737360"/>
          <a:ext cx="9714240" cy="521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graphicFrame>
        <p:nvGraphicFramePr>
          <p:cNvPr id="43" name=""/>
          <p:cNvGraphicFramePr/>
          <p:nvPr/>
        </p:nvGraphicFramePr>
        <p:xfrm>
          <a:off x="504000" y="1828800"/>
          <a:ext cx="957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graphicFrame>
        <p:nvGraphicFramePr>
          <p:cNvPr id="45" name=""/>
          <p:cNvGraphicFramePr/>
          <p:nvPr/>
        </p:nvGraphicFramePr>
        <p:xfrm>
          <a:off x="365760" y="1737360"/>
          <a:ext cx="9326880" cy="539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