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9" r:id="rId2"/>
    <p:sldId id="256" r:id="rId3"/>
    <p:sldId id="303" r:id="rId4"/>
    <p:sldId id="326" r:id="rId5"/>
    <p:sldId id="305" r:id="rId6"/>
    <p:sldId id="288" r:id="rId7"/>
    <p:sldId id="340" r:id="rId8"/>
    <p:sldId id="341" r:id="rId9"/>
    <p:sldId id="327" r:id="rId10"/>
    <p:sldId id="34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B7B"/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7" autoAdjust="0"/>
    <p:restoredTop sz="99548" autoAdjust="0"/>
  </p:normalViewPr>
  <p:slideViewPr>
    <p:cSldViewPr>
      <p:cViewPr varScale="1">
        <p:scale>
          <a:sx n="93" d="100"/>
          <a:sy n="93" d="100"/>
        </p:scale>
        <p:origin x="960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19/11/2014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19/11/2014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57" y="1078004"/>
            <a:ext cx="3925843" cy="3244322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38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266950"/>
            <a:ext cx="253365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354387"/>
            <a:ext cx="251460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3975"/>
            <a:ext cx="4917608" cy="2935663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63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66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193574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25643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31739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37835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1600200"/>
            <a:ext cx="4419600" cy="26289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5105400" y="193574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5105400" y="25643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5105400" y="31739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5105400" y="37835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019800" cy="292894"/>
          </a:xfrm>
        </p:spPr>
        <p:txBody>
          <a:bodyPr/>
          <a:lstStyle>
            <a:lvl1pPr>
              <a:defRPr sz="1400"/>
            </a:lvl1pPr>
          </a:lstStyle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Rectangle 6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 userDrawn="1"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 userDrawn="1"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 userDrawn="1"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 userDrawn="1"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5" name="Content Placeholder 34"/>
          <p:cNvSpPr>
            <a:spLocks noGrp="1"/>
          </p:cNvSpPr>
          <p:nvPr userDrawn="1"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4"/>
          <p:cNvSpPr>
            <a:spLocks noGrp="1"/>
          </p:cNvSpPr>
          <p:nvPr userDrawn="1"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9" name="Content Placeholder 34"/>
          <p:cNvSpPr>
            <a:spLocks noGrp="1"/>
          </p:cNvSpPr>
          <p:nvPr userDrawn="1"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4"/>
          <p:cNvSpPr>
            <a:spLocks noGrp="1"/>
          </p:cNvSpPr>
          <p:nvPr userDrawn="1"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4343400" cy="24765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105400" y="17335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105400" y="20383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05400" y="23431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105400" y="26479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 userDrawn="1"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 userDrawn="1"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46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067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925"/>
            <a:ext cx="1962121" cy="2495550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79" y="1354011"/>
            <a:ext cx="1962121" cy="2495550"/>
          </a:xfrm>
          <a:prstGeom prst="rect">
            <a:avLst/>
          </a:prstGeom>
        </p:spPr>
      </p:pic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79" y="1354011"/>
            <a:ext cx="1962121" cy="2495550"/>
          </a:xfrm>
          <a:prstGeom prst="rect">
            <a:avLst/>
          </a:prstGeom>
        </p:spPr>
      </p:pic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5814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18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4694551"/>
            <a:ext cx="9144000" cy="46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JM" dirty="0" smtClean="0"/>
              <a:t>PUT THE NAME OF YOUR COMPANY HERE</a:t>
            </a:r>
            <a:endParaRPr lang="en-JM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6" r:id="rId7"/>
    <p:sldLayoutId id="2147483685" r:id="rId8"/>
    <p:sldLayoutId id="2147483682" r:id="rId9"/>
    <p:sldLayoutId id="2147483681" r:id="rId10"/>
    <p:sldLayoutId id="2147483680" r:id="rId11"/>
    <p:sldLayoutId id="2147483677" r:id="rId12"/>
    <p:sldLayoutId id="2147483655" r:id="rId13"/>
    <p:sldLayoutId id="2147483688" r:id="rId14"/>
    <p:sldLayoutId id="2147483683" r:id="rId15"/>
    <p:sldLayoutId id="2147483661" r:id="rId16"/>
    <p:sldLayoutId id="2147483662" r:id="rId17"/>
    <p:sldLayoutId id="2147483679" r:id="rId18"/>
    <p:sldLayoutId id="2147483678" r:id="rId19"/>
    <p:sldLayoutId id="2147483670" r:id="rId20"/>
    <p:sldLayoutId id="2147483663" r:id="rId21"/>
    <p:sldLayoutId id="2147483664" r:id="rId22"/>
    <p:sldLayoutId id="2147483666" r:id="rId23"/>
    <p:sldLayoutId id="2147483667" r:id="rId24"/>
    <p:sldLayoutId id="2147483668" r:id="rId25"/>
    <p:sldLayoutId id="2147483669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87" r:id="rId3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24" y="438150"/>
            <a:ext cx="5579389" cy="4114800"/>
          </a:xfrm>
          <a:prstGeom prst="rect">
            <a:avLst/>
          </a:prstGeom>
          <a:effectLst>
            <a:outerShdw dist="25400" dir="1800000" algn="tl" rotWithShape="0">
              <a:prstClr val="black">
                <a:alpha val="33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816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9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62250"/>
            <a:ext cx="6400800" cy="342900"/>
          </a:xfrm>
        </p:spPr>
        <p:txBody>
          <a:bodyPr>
            <a:normAutofit fontScale="77500" lnSpcReduction="20000"/>
          </a:bodyPr>
          <a:lstStyle/>
          <a:p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Stanislav </a:t>
            </a:r>
            <a:r>
              <a:rPr lang="en-JM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Sokol</a:t>
            </a:r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, Dominik </a:t>
            </a:r>
            <a:r>
              <a:rPr lang="en-JM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Zipperle</a:t>
            </a:r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, Louis </a:t>
            </a:r>
            <a:r>
              <a:rPr lang="en-JM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Steinkamp</a:t>
            </a:r>
            <a:endParaRPr lang="en-JM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Bebas Neue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/>
        </p:nvSpPr>
        <p:spPr>
          <a:xfrm>
            <a:off x="4419600" y="357759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09800" y="1028700"/>
            <a:ext cx="4876800" cy="1619250"/>
            <a:chOff x="2209800" y="1981200"/>
            <a:chExt cx="48768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67000" y="31432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GRUPPE 8</a:t>
            </a:r>
            <a:endParaRPr lang="en-JM" sz="1400" dirty="0">
              <a:solidFill>
                <a:srgbClr val="0070C0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43051"/>
            <a:ext cx="4572000" cy="953949"/>
          </a:xfrm>
        </p:spPr>
        <p:txBody>
          <a:bodyPr/>
          <a:lstStyle/>
          <a:p>
            <a:pPr algn="ctr"/>
            <a:r>
              <a:rPr lang="en-JM" sz="6000" dirty="0" smtClean="0">
                <a:solidFill>
                  <a:srgbClr val="0065B0"/>
                </a:solidFill>
                <a:latin typeface="Bebas Neue"/>
                <a:cs typeface="Bebas Neue"/>
              </a:rPr>
              <a:t>PASS</a:t>
            </a:r>
            <a:br>
              <a:rPr lang="en-JM" sz="6000" dirty="0" smtClean="0">
                <a:solidFill>
                  <a:srgbClr val="0065B0"/>
                </a:solidFill>
                <a:latin typeface="Bebas Neue"/>
                <a:cs typeface="Bebas Neue"/>
              </a:rPr>
            </a:br>
            <a:r>
              <a:rPr lang="en-JM" sz="1600" dirty="0" err="1" smtClean="0">
                <a:solidFill>
                  <a:srgbClr val="0065B0"/>
                </a:solidFill>
                <a:latin typeface="Bebas Neue"/>
                <a:cs typeface="Bebas Neue"/>
              </a:rPr>
              <a:t>Veranstaltungen</a:t>
            </a:r>
            <a:r>
              <a:rPr lang="en-JM" sz="1600" dirty="0">
                <a:solidFill>
                  <a:srgbClr val="0065B0"/>
                </a:solidFill>
                <a:latin typeface="Bebas Neue"/>
                <a:cs typeface="Bebas Neue"/>
              </a:rPr>
              <a:t> </a:t>
            </a:r>
            <a:r>
              <a:rPr lang="en-JM" sz="1600" dirty="0" err="1" smtClean="0">
                <a:solidFill>
                  <a:srgbClr val="0065B0"/>
                </a:solidFill>
                <a:latin typeface="Bebas Neue"/>
                <a:cs typeface="Bebas Neue"/>
              </a:rPr>
              <a:t>planen</a:t>
            </a:r>
            <a:r>
              <a:rPr lang="en-JM" sz="1600" dirty="0" smtClean="0">
                <a:solidFill>
                  <a:srgbClr val="0065B0"/>
                </a:solidFill>
                <a:latin typeface="Bebas Neue"/>
                <a:cs typeface="Bebas Neue"/>
              </a:rPr>
              <a:t> </a:t>
            </a:r>
            <a:r>
              <a:rPr lang="en-JM" sz="1600" dirty="0" err="1" smtClean="0">
                <a:solidFill>
                  <a:srgbClr val="0065B0"/>
                </a:solidFill>
                <a:latin typeface="Bebas Neue"/>
                <a:cs typeface="Bebas Neue"/>
              </a:rPr>
              <a:t>mit</a:t>
            </a:r>
            <a:r>
              <a:rPr lang="en-JM" sz="1600" dirty="0" smtClean="0">
                <a:solidFill>
                  <a:srgbClr val="0065B0"/>
                </a:solidFill>
                <a:latin typeface="Bebas Neue"/>
                <a:cs typeface="Bebas Neue"/>
              </a:rPr>
              <a:t> </a:t>
            </a:r>
            <a:r>
              <a:rPr lang="en-JM" sz="1600" dirty="0" err="1" smtClean="0">
                <a:solidFill>
                  <a:srgbClr val="0065B0"/>
                </a:solidFill>
                <a:latin typeface="Bebas Neue"/>
                <a:cs typeface="Bebas Neue"/>
              </a:rPr>
              <a:t>Erfolg</a:t>
            </a:r>
            <a:r>
              <a:rPr lang="en-JM" sz="1400" dirty="0" smtClean="0">
                <a:solidFill>
                  <a:srgbClr val="0065B0"/>
                </a:solidFill>
                <a:latin typeface="Bebas Neue"/>
                <a:cs typeface="Bebas Neue"/>
              </a:rPr>
              <a:t> </a:t>
            </a:r>
            <a:r>
              <a:rPr lang="en-JM" sz="6000" dirty="0" smtClean="0">
                <a:solidFill>
                  <a:srgbClr val="0065B0"/>
                </a:solidFill>
                <a:latin typeface="Bebas Neue"/>
                <a:cs typeface="Bebas Neue"/>
              </a:rPr>
              <a:t/>
            </a:r>
            <a:br>
              <a:rPr lang="en-JM" sz="6000" dirty="0" smtClean="0">
                <a:solidFill>
                  <a:srgbClr val="0065B0"/>
                </a:solidFill>
                <a:latin typeface="Bebas Neue"/>
                <a:cs typeface="Bebas Neue"/>
              </a:rPr>
            </a:br>
            <a:endParaRPr lang="en-JM" sz="2400" dirty="0">
              <a:solidFill>
                <a:srgbClr val="0065B0"/>
              </a:solidFill>
              <a:latin typeface="Bebas Neue"/>
              <a:cs typeface="Bebas Neue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556760" y="3691890"/>
            <a:ext cx="107653" cy="137160"/>
          </a:xfrm>
          <a:prstGeom prst="chevron">
            <a:avLst>
              <a:gd name="adj" fmla="val 7925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2606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260600" y="14287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9342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6934200" y="14287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cs typeface="Arial" pitchFamily="34" charset="0"/>
              </a:rPr>
              <a:t>PASS </a:t>
            </a:r>
            <a:r>
              <a:rPr lang="en-JM" dirty="0" smtClean="0">
                <a:solidFill>
                  <a:srgbClr val="0070C0"/>
                </a:solidFill>
                <a:cs typeface="Arial" pitchFamily="34" charset="0"/>
              </a:rPr>
              <a:t>ZIELGRUPPEN</a:t>
            </a:r>
            <a:endParaRPr lang="en-JM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DLS - SOFTWARE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81400" y="1543050"/>
            <a:ext cx="3048000" cy="1257300"/>
          </a:xfrm>
        </p:spPr>
        <p:txBody>
          <a:bodyPr/>
          <a:lstStyle/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Veranstaltungsplanung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Konfiguration</a:t>
            </a: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der </a:t>
            </a: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Bewertungen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Kursmanagement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09741" y="3619500"/>
            <a:ext cx="3048000" cy="91440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Einfache</a:t>
            </a: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Bewertung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Übersich</a:t>
            </a: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über die </a:t>
            </a: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Kursleistung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048000" y="3581400"/>
            <a:ext cx="3048000" cy="91440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Kontrolle</a:t>
            </a: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eigenen</a:t>
            </a:r>
            <a:r>
              <a:rPr lang="en-JM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JM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Fortschritts</a:t>
            </a:r>
            <a:endParaRPr lang="en-JM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581400" y="1123950"/>
            <a:ext cx="2438400" cy="32004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r>
              <a:rPr lang="en-JM" b="1" dirty="0" smtClean="0">
                <a:solidFill>
                  <a:schemeClr val="accent1">
                    <a:lumMod val="75000"/>
                  </a:schemeClr>
                </a:solidFill>
              </a:rPr>
              <a:t>DOZENT</a:t>
            </a:r>
            <a:endParaRPr lang="en-JM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09741" y="3181350"/>
            <a:ext cx="2514600" cy="320040"/>
          </a:xfrm>
          <a:solidFill>
            <a:schemeClr val="accent2">
              <a:lumMod val="75000"/>
            </a:schemeClr>
          </a:solidFill>
          <a:ln>
            <a:noFill/>
          </a:ln>
        </p:spPr>
        <p:txBody>
          <a:bodyPr/>
          <a:lstStyle/>
          <a:p>
            <a:r>
              <a:rPr lang="en-JM" dirty="0" smtClean="0"/>
              <a:t>PRÜFER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048000" y="3181350"/>
            <a:ext cx="25908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dirty="0" smtClean="0"/>
              <a:t>STUDENT</a:t>
            </a:r>
            <a:endParaRPr lang="en-JM" dirty="0"/>
          </a:p>
        </p:txBody>
      </p:sp>
      <p:pic>
        <p:nvPicPr>
          <p:cNvPr id="1026" name="Picture 2" descr="http://www.dozent-werden.de/wp-content/uploads/2012/12/dozent-wissen-vermitteln-300x225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1667" y1="46222" x2="11667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1" y="895350"/>
            <a:ext cx="2358369" cy="176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43150"/>
            <a:ext cx="2665503" cy="2334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de-DE" dirty="0" smtClean="0"/>
              <a:t>DOZENT </a:t>
            </a:r>
            <a:r>
              <a:rPr lang="de-DE" dirty="0" smtClean="0">
                <a:solidFill>
                  <a:srgbClr val="0070C0"/>
                </a:solidFill>
              </a:rPr>
              <a:t>BEWERTUNG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3581400" y="3238500"/>
            <a:ext cx="1901952" cy="323850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Rate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Score</a:t>
            </a:r>
          </a:p>
          <a:p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6400800" y="3238500"/>
            <a:ext cx="1901952" cy="323850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Score </a:t>
            </a:r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Grade</a:t>
            </a:r>
          </a:p>
          <a:p>
            <a:endParaRPr lang="de-D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/>
          </p:nvPr>
        </p:nvSpPr>
        <p:spPr>
          <a:xfrm>
            <a:off x="762000" y="3238500"/>
            <a:ext cx="1901952" cy="323850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Hollistisch</a:t>
            </a:r>
            <a:endParaRPr lang="de-D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6"/>
          </p:nvPr>
        </p:nvSpPr>
        <p:spPr>
          <a:xfrm>
            <a:off x="3581400" y="3486150"/>
            <a:ext cx="1901952" cy="990600"/>
          </a:xfrm>
        </p:spPr>
        <p:txBody>
          <a:bodyPr/>
          <a:lstStyle/>
          <a:p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Beliebige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Verfeinerung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</a:t>
            </a:r>
          </a:p>
          <a:p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Grundscore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7"/>
          </p:nvPr>
        </p:nvSpPr>
        <p:spPr>
          <a:xfrm>
            <a:off x="6400800" y="3486150"/>
            <a:ext cx="1901952" cy="990600"/>
          </a:xfrm>
        </p:spPr>
        <p:txBody>
          <a:bodyPr/>
          <a:lstStyle/>
          <a:p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wird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anhand</a:t>
            </a:r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JM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onfigurierter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Parameter 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ermittelt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9"/>
          </p:nvPr>
        </p:nvSpPr>
        <p:spPr>
          <a:xfrm>
            <a:off x="762000" y="3486150"/>
            <a:ext cx="1901952" cy="990600"/>
          </a:xfrm>
        </p:spPr>
        <p:txBody>
          <a:bodyPr/>
          <a:lstStyle/>
          <a:p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Zwei</a:t>
            </a:r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Bereiche</a:t>
            </a:r>
            <a:endParaRPr lang="en-JM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JM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en-JM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Grundscore</a:t>
            </a:r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JM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838200" y="2683764"/>
            <a:ext cx="1828800" cy="268986"/>
          </a:xfrm>
        </p:spPr>
        <p:txBody>
          <a:bodyPr/>
          <a:lstStyle/>
          <a:p>
            <a:pPr algn="ctr"/>
            <a:r>
              <a:rPr lang="de-DE" sz="1300" dirty="0" smtClean="0"/>
              <a:t>H2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0"/>
          </p:nvPr>
        </p:nvSpPr>
        <p:spPr>
          <a:xfrm>
            <a:off x="3657600" y="2683764"/>
            <a:ext cx="1828800" cy="268986"/>
          </a:xfrm>
        </p:spPr>
        <p:txBody>
          <a:bodyPr/>
          <a:lstStyle/>
          <a:p>
            <a:pPr algn="ctr"/>
            <a:r>
              <a:rPr lang="de-DE" sz="1300" dirty="0" smtClean="0"/>
              <a:t>R2S</a:t>
            </a:r>
            <a:endParaRPr lang="de-DE" sz="13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477000" y="2683764"/>
            <a:ext cx="1828800" cy="268986"/>
          </a:xfrm>
        </p:spPr>
        <p:txBody>
          <a:bodyPr/>
          <a:lstStyle/>
          <a:p>
            <a:pPr algn="ctr"/>
            <a:r>
              <a:rPr lang="de-DE" sz="1300" dirty="0" smtClean="0"/>
              <a:t>S2G</a:t>
            </a:r>
            <a:endParaRPr lang="de-DE" sz="1300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4" b="8464"/>
          <a:stretch>
            <a:fillRect/>
          </a:stretch>
        </p:blipFill>
        <p:spPr>
          <a:xfrm>
            <a:off x="838200" y="1200150"/>
            <a:ext cx="1828800" cy="1518666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5"/>
          <a:stretch/>
        </p:blipFill>
        <p:spPr>
          <a:xfrm>
            <a:off x="3650751" y="1076281"/>
            <a:ext cx="1832601" cy="1648698"/>
          </a:xfrm>
        </p:spPr>
      </p:pic>
      <p:pic>
        <p:nvPicPr>
          <p:cNvPr id="25" name="Picture Placeholder 24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4" b="8464"/>
          <a:stretch>
            <a:fillRect/>
          </a:stretch>
        </p:blipFill>
        <p:spPr>
          <a:xfrm>
            <a:off x="6477000" y="1200150"/>
            <a:ext cx="1828800" cy="1519238"/>
          </a:xfrm>
        </p:spPr>
      </p:pic>
    </p:spTree>
    <p:extLst>
      <p:ext uri="{BB962C8B-B14F-4D97-AF65-F5344CB8AC3E}">
        <p14:creationId xmlns:p14="http://schemas.microsoft.com/office/powerpoint/2010/main" val="11571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PASS </a:t>
            </a:r>
            <a:r>
              <a:rPr lang="en-JM" dirty="0" smtClean="0">
                <a:solidFill>
                  <a:srgbClr val="0070C0"/>
                </a:solidFill>
              </a:rPr>
              <a:t>WEBANWENDUNG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62600" y="1434346"/>
            <a:ext cx="20574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pPr>
              <a:spcBef>
                <a:spcPts val="1125"/>
              </a:spcBef>
            </a:pPr>
            <a:r>
              <a:rPr lang="en-JM" dirty="0" smtClean="0">
                <a:solidFill>
                  <a:schemeClr val="bg1"/>
                </a:solidFill>
              </a:rPr>
              <a:t>ERREICHBARKEIT</a:t>
            </a:r>
            <a:endParaRPr lang="en-JM" sz="1600" b="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486400" y="1794710"/>
            <a:ext cx="29718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Bewerten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Konfigurieren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und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Fortschritt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beobachten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von </a:t>
            </a:r>
            <a:r>
              <a:rPr lang="en-JM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berall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62600" y="3562350"/>
            <a:ext cx="1676399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JM" sz="1600" b="0" dirty="0" smtClean="0">
                <a:solidFill>
                  <a:schemeClr val="bg1"/>
                </a:solidFill>
                <a:latin typeface="Bebas Neue" pitchFamily="34" charset="0"/>
              </a:rPr>
              <a:t>SICHERHEIT</a:t>
            </a:r>
            <a:endParaRPr lang="en-JM" sz="1600" b="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486400" y="3882390"/>
            <a:ext cx="29718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Datensicherheit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Pflicht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62600" y="2479671"/>
            <a:ext cx="20574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pPr>
              <a:spcBef>
                <a:spcPts val="1125"/>
              </a:spcBef>
            </a:pPr>
            <a:r>
              <a:rPr lang="en-JM" dirty="0" smtClean="0">
                <a:solidFill>
                  <a:schemeClr val="bg1"/>
                </a:solidFill>
              </a:rPr>
              <a:t>EINFACHHEIT</a:t>
            </a:r>
            <a:endParaRPr lang="en-JM" sz="1600" b="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486400" y="2840035"/>
            <a:ext cx="29718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Intuitive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Bedienung</a:t>
            </a: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marL="0" indent="0">
              <a:buNone/>
            </a:pP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Klare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Struktur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  <a:p>
            <a:pPr marL="0" indent="0">
              <a:buNone/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4" b="9134"/>
          <a:stretch>
            <a:fillRect/>
          </a:stretch>
        </p:blipFill>
        <p:spPr>
          <a:xfrm>
            <a:off x="1828800" y="2124635"/>
            <a:ext cx="2209800" cy="1331386"/>
          </a:xfrm>
        </p:spPr>
      </p:pic>
    </p:spTree>
    <p:extLst>
      <p:ext uri="{BB962C8B-B14F-4D97-AF65-F5344CB8AC3E}">
        <p14:creationId xmlns:p14="http://schemas.microsoft.com/office/powerpoint/2010/main" val="14391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8150"/>
            <a:ext cx="7543800" cy="422672"/>
          </a:xfrm>
        </p:spPr>
        <p:txBody>
          <a:bodyPr/>
          <a:lstStyle/>
          <a:p>
            <a:r>
              <a:rPr lang="en-JM" dirty="0" smtClean="0">
                <a:solidFill>
                  <a:srgbClr val="262626"/>
                </a:solidFill>
              </a:rPr>
              <a:t>WAS </a:t>
            </a:r>
            <a:r>
              <a:rPr lang="en-JM" dirty="0" smtClean="0">
                <a:solidFill>
                  <a:srgbClr val="0070C0"/>
                </a:solidFill>
              </a:rPr>
              <a:t>BIETEN WIR AN 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 anchor="t"/>
          <a:lstStyle/>
          <a:p>
            <a:r>
              <a:rPr lang="en-JM" sz="1700" b="0" dirty="0" smtClean="0">
                <a:solidFill>
                  <a:srgbClr val="0070C0"/>
                </a:solidFill>
                <a:latin typeface="Bebas Neue" pitchFamily="34" charset="0"/>
              </a:rPr>
              <a:t>ROBUST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371600" y="2076450"/>
            <a:ext cx="2971800" cy="571500"/>
          </a:xfrm>
        </p:spPr>
        <p:txBody>
          <a:bodyPr/>
          <a:lstStyle/>
          <a:p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Back Up Plan</a:t>
            </a:r>
          </a:p>
          <a:p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Rechte</a:t>
            </a: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Sichten</a:t>
            </a:r>
            <a:endParaRPr lang="en-JM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JM" sz="1700" b="0" dirty="0" smtClean="0">
                <a:solidFill>
                  <a:srgbClr val="0070C0"/>
                </a:solidFill>
                <a:latin typeface="Bebas Neue" pitchFamily="34" charset="0"/>
              </a:rPr>
              <a:t>DYNAMISCH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Anpassbar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 die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wachsende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Anforderung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JM" sz="1700" dirty="0" smtClean="0"/>
              <a:t>MOBIL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Über Web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responsive Design</a:t>
            </a:r>
          </a:p>
          <a:p>
            <a:pPr>
              <a:spcBef>
                <a:spcPts val="0"/>
              </a:spcBef>
            </a:pPr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Zukunft</a:t>
            </a: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Apps</a:t>
            </a:r>
          </a:p>
          <a:p>
            <a:pPr>
              <a:spcBef>
                <a:spcPts val="0"/>
              </a:spcBef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JM" sz="1700" b="0" dirty="0" smtClean="0">
                <a:solidFill>
                  <a:srgbClr val="0070C0"/>
                </a:solidFill>
                <a:latin typeface="Bebas Neue" pitchFamily="34" charset="0"/>
              </a:rPr>
              <a:t>MODERN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Moderns Look and Feel</a:t>
            </a:r>
          </a:p>
          <a:p>
            <a:pPr>
              <a:spcBef>
                <a:spcPts val="0"/>
              </a:spcBef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Inspiration von Google Material Design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1083807"/>
            <a:ext cx="2057400" cy="29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KREATIVE MITARBEITER</a:t>
            </a:r>
            <a:endParaRPr lang="en-JM" sz="12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0800" y="1084828"/>
            <a:ext cx="20574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SUPPORT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1084831"/>
            <a:ext cx="16764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FLEXIBILITÄT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1084828"/>
            <a:ext cx="19812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INNOVATION</a:t>
            </a:r>
            <a:endParaRPr lang="en-JM" sz="14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590800" y="1028702"/>
            <a:ext cx="0" cy="4000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028702"/>
            <a:ext cx="0" cy="4000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1047750"/>
            <a:ext cx="0" cy="39914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odditysoftware.com/__live/img/db-sql.p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" b="281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en/thumb/7/75/20110510-jsf-logo.tiff/lossless-page1-320px-20110510-jsf-logo.tiff.png"/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-37499" r="18799" b="19603"/>
          <a:stretch/>
        </p:blipFill>
        <p:spPr bwMode="auto">
          <a:xfrm>
            <a:off x="4724400" y="1657350"/>
            <a:ext cx="762000" cy="71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RKT_j3_5KC8OZCF8QgHLcKdzrDFrorQqSZEU7AG60DetK4PJhMMQ"/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69" b="89952" l="12863" r="91286">
                        <a14:foregroundMark x1="29876" y1="31100" x2="33610" y2="56938"/>
                        <a14:foregroundMark x1="28631" y1="56938" x2="31535" y2="74641"/>
                        <a14:foregroundMark x1="31535" y1="74641" x2="31535" y2="74641"/>
                        <a14:foregroundMark x1="40249" y1="72249" x2="40249" y2="36842"/>
                        <a14:foregroundMark x1="30705" y1="55502" x2="40249" y2="74641"/>
                        <a14:foregroundMark x1="40249" y1="37799" x2="24896" y2="40191"/>
                        <a14:foregroundMark x1="30705" y1="30144" x2="30705" y2="30144"/>
                        <a14:foregroundMark x1="35685" y1="30144" x2="35685" y2="30144"/>
                        <a14:foregroundMark x1="91286" y1="37799" x2="91286" y2="37799"/>
                        <a14:foregroundMark x1="19087" y1="50239" x2="19087" y2="50239"/>
                        <a14:foregroundMark x1="45228" y1="46890" x2="45228" y2="46890"/>
                        <a14:foregroundMark x1="13278" y1="46890" x2="89212" y2="44498"/>
                        <a14:foregroundMark x1="87137" y1="33493" x2="87137" y2="33493"/>
                        <a14:foregroundMark x1="43983" y1="41148" x2="43983" y2="41148"/>
                        <a14:foregroundMark x1="76763" y1="39234" x2="69295" y2="46890"/>
                        <a14:foregroundMark x1="69295" y1="46890" x2="69295" y2="468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89" t="-21205" r="-1079" b="21205"/>
          <a:stretch/>
        </p:blipFill>
        <p:spPr bwMode="auto">
          <a:xfrm>
            <a:off x="4800600" y="3028950"/>
            <a:ext cx="762000" cy="71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quawebtasarim.com/images/mobil-site-tasarimi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96" r="-1159" b="-11838"/>
          <a:stretch/>
        </p:blipFill>
        <p:spPr bwMode="auto">
          <a:xfrm>
            <a:off x="533400" y="3181350"/>
            <a:ext cx="762000" cy="71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Down Arrow 23"/>
          <p:cNvSpPr/>
          <p:nvPr/>
        </p:nvSpPr>
        <p:spPr>
          <a:xfrm rot="17369473">
            <a:off x="4020984" y="2646394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 rot="1196152">
            <a:off x="3758499" y="2949154"/>
            <a:ext cx="92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Z</a:t>
            </a:r>
            <a:r>
              <a:rPr lang="de-DE" sz="1400" dirty="0" smtClean="0">
                <a:solidFill>
                  <a:schemeClr val="bg1"/>
                </a:solidFill>
              </a:rPr>
              <a:t>ukunft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8150"/>
            <a:ext cx="7543800" cy="422672"/>
          </a:xfrm>
        </p:spPr>
        <p:txBody>
          <a:bodyPr/>
          <a:lstStyle/>
          <a:p>
            <a:r>
              <a:rPr lang="en-JM" dirty="0" smtClean="0">
                <a:solidFill>
                  <a:srgbClr val="262626"/>
                </a:solidFill>
              </a:rPr>
              <a:t>WAS </a:t>
            </a:r>
            <a:r>
              <a:rPr lang="en-JM" dirty="0" smtClean="0">
                <a:solidFill>
                  <a:srgbClr val="0070C0"/>
                </a:solidFill>
              </a:rPr>
              <a:t>BIETEN WIR AN 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371600" y="2419350"/>
            <a:ext cx="2209800" cy="228600"/>
          </a:xfrm>
        </p:spPr>
        <p:txBody>
          <a:bodyPr anchor="t"/>
          <a:lstStyle/>
          <a:p>
            <a:r>
              <a:rPr lang="en-JM" sz="1700" dirty="0" smtClean="0"/>
              <a:t>SICHERHEIT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371600" y="2686050"/>
            <a:ext cx="2971800" cy="571500"/>
          </a:xfrm>
        </p:spPr>
        <p:txBody>
          <a:bodyPr/>
          <a:lstStyle/>
          <a:p>
            <a:r>
              <a:rPr lang="en-JM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Verschlüsselung</a:t>
            </a:r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nach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PBKDF2 Standard</a:t>
            </a:r>
          </a:p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2600" y="2419350"/>
            <a:ext cx="2514600" cy="228600"/>
          </a:xfrm>
        </p:spPr>
        <p:txBody>
          <a:bodyPr/>
          <a:lstStyle/>
          <a:p>
            <a:r>
              <a:rPr lang="en-JM" sz="1700" dirty="0" smtClean="0"/>
              <a:t>EINFACHE WARTUNG</a:t>
            </a:r>
            <a:endParaRPr lang="en-JM" sz="1700" b="0" dirty="0">
              <a:solidFill>
                <a:srgbClr val="0070C0"/>
              </a:solidFill>
              <a:latin typeface="Bebas Neue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562600" y="2686050"/>
            <a:ext cx="2971800" cy="8001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Wartung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aller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Daten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über DMS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1083807"/>
            <a:ext cx="2057400" cy="29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KREATIVE MTARBEITER</a:t>
            </a:r>
            <a:endParaRPr lang="en-JM" sz="12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0800" y="1084828"/>
            <a:ext cx="20574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SUPPORT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1084831"/>
            <a:ext cx="16764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FLEXIBILITÄT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1084828"/>
            <a:ext cx="19812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JM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rPr>
              <a:t>INNOVATION</a:t>
            </a:r>
            <a:endParaRPr lang="en-JM" sz="1400" dirty="0">
              <a:solidFill>
                <a:schemeClr val="tx1">
                  <a:lumMod val="75000"/>
                  <a:lumOff val="2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590800" y="1028702"/>
            <a:ext cx="0" cy="4000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028702"/>
            <a:ext cx="0" cy="400048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1047750"/>
            <a:ext cx="0" cy="39914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7" y="2343150"/>
            <a:ext cx="613466" cy="71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2495550"/>
            <a:ext cx="762000" cy="49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1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MOMENTANER STAND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  <a:endParaRPr lang="en-JM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19200"/>
            <a:ext cx="514350" cy="51435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876800" y="1200150"/>
            <a:ext cx="2667000" cy="533400"/>
          </a:xfrm>
        </p:spPr>
        <p:txBody>
          <a:bodyPr/>
          <a:lstStyle/>
          <a:p>
            <a:r>
              <a:rPr lang="de-DE" dirty="0" smtClean="0"/>
              <a:t>Datenbankdesign ist abgeschlossen</a:t>
            </a:r>
          </a:p>
          <a:p>
            <a:r>
              <a:rPr lang="de-DE" dirty="0" smtClean="0"/>
              <a:t>Datenbank ist implementiert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876800" y="1809750"/>
            <a:ext cx="2667000" cy="533400"/>
          </a:xfrm>
        </p:spPr>
        <p:txBody>
          <a:bodyPr/>
          <a:lstStyle/>
          <a:p>
            <a:r>
              <a:rPr lang="de-DE" dirty="0" smtClean="0"/>
              <a:t>DB Schnittstelle ist umgesetzt</a:t>
            </a:r>
          </a:p>
          <a:p>
            <a:r>
              <a:rPr lang="de-DE" dirty="0" smtClean="0"/>
              <a:t>DBMS implementiert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876800" y="2419350"/>
            <a:ext cx="2667000" cy="533400"/>
          </a:xfrm>
        </p:spPr>
        <p:txBody>
          <a:bodyPr/>
          <a:lstStyle/>
          <a:p>
            <a:r>
              <a:rPr lang="de-DE" dirty="0" smtClean="0"/>
              <a:t>Geschäftsprozesse und Rechenmodelle </a:t>
            </a:r>
          </a:p>
          <a:p>
            <a:r>
              <a:rPr lang="de-DE" dirty="0" smtClean="0"/>
              <a:t>ausgearbeitet und umgesetzt</a:t>
            </a:r>
          </a:p>
          <a:p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76800" y="3028950"/>
            <a:ext cx="2667000" cy="533400"/>
          </a:xfrm>
        </p:spPr>
        <p:txBody>
          <a:bodyPr/>
          <a:lstStyle/>
          <a:p>
            <a:r>
              <a:rPr lang="de-DE" dirty="0" smtClean="0"/>
              <a:t>Komplett umgesetzt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37"/>
          </p:nvPr>
        </p:nvSpPr>
        <p:spPr>
          <a:xfrm>
            <a:off x="2514600" y="1326148"/>
            <a:ext cx="2209800" cy="338554"/>
          </a:xfrm>
        </p:spPr>
        <p:txBody>
          <a:bodyPr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2514600" y="1954798"/>
            <a:ext cx="2209800" cy="338554"/>
          </a:xfrm>
        </p:spPr>
        <p:txBody>
          <a:bodyPr/>
          <a:lstStyle/>
          <a:p>
            <a:r>
              <a:rPr lang="de-DE" dirty="0" smtClean="0"/>
              <a:t>DB CONNECTION</a:t>
            </a:r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39"/>
          </p:nvPr>
        </p:nvSpPr>
        <p:spPr>
          <a:xfrm>
            <a:off x="2514600" y="2564398"/>
            <a:ext cx="2209800" cy="338554"/>
          </a:xfrm>
        </p:spPr>
        <p:txBody>
          <a:bodyPr/>
          <a:lstStyle/>
          <a:p>
            <a:r>
              <a:rPr lang="de-DE" dirty="0" smtClean="0"/>
              <a:t>MODELLE</a:t>
            </a:r>
            <a:endParaRPr lang="de-D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0"/>
          </p:nvPr>
        </p:nvSpPr>
        <p:spPr>
          <a:xfrm>
            <a:off x="2514600" y="3173998"/>
            <a:ext cx="2209800" cy="338554"/>
          </a:xfrm>
        </p:spPr>
        <p:txBody>
          <a:bodyPr/>
          <a:lstStyle/>
          <a:p>
            <a:r>
              <a:rPr lang="de-DE" dirty="0" smtClean="0"/>
              <a:t>GUI SCHNITTSTELLE</a:t>
            </a:r>
            <a:endParaRPr lang="de-DE" dirty="0"/>
          </a:p>
        </p:txBody>
      </p:sp>
      <p:pic>
        <p:nvPicPr>
          <p:cNvPr id="16" name="Content Placeholder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885950"/>
            <a:ext cx="514350" cy="514350"/>
          </a:xfrm>
          <a:prstGeom prst="rect">
            <a:avLst/>
          </a:prstGeom>
        </p:spPr>
      </p:pic>
      <p:pic>
        <p:nvPicPr>
          <p:cNvPr id="17" name="Content Placeholder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514600"/>
            <a:ext cx="514350" cy="514350"/>
          </a:xfrm>
          <a:prstGeom prst="rect">
            <a:avLst/>
          </a:prstGeom>
        </p:spPr>
      </p:pic>
      <p:pic>
        <p:nvPicPr>
          <p:cNvPr id="18" name="Content Placeholder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3105150"/>
            <a:ext cx="514350" cy="514350"/>
          </a:xfrm>
          <a:prstGeom prst="rect">
            <a:avLst/>
          </a:prstGeom>
        </p:spPr>
      </p:pic>
      <p:sp>
        <p:nvSpPr>
          <p:cNvPr id="19" name="Text Placeholder 8"/>
          <p:cNvSpPr txBox="1">
            <a:spLocks/>
          </p:cNvSpPr>
          <p:nvPr/>
        </p:nvSpPr>
        <p:spPr>
          <a:xfrm>
            <a:off x="4876800" y="3657600"/>
            <a:ext cx="2667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Bereitgestellt</a:t>
            </a:r>
            <a:endParaRPr lang="de-DE" dirty="0"/>
          </a:p>
        </p:txBody>
      </p:sp>
      <p:sp>
        <p:nvSpPr>
          <p:cNvPr id="20" name="Content Placeholder 12"/>
          <p:cNvSpPr txBox="1">
            <a:spLocks/>
          </p:cNvSpPr>
          <p:nvPr/>
        </p:nvSpPr>
        <p:spPr>
          <a:xfrm>
            <a:off x="2514600" y="3802648"/>
            <a:ext cx="22098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none" lIns="91440" tIns="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0" kern="1200">
                <a:solidFill>
                  <a:schemeClr val="bg1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WEBSERVER</a:t>
            </a:r>
            <a:endParaRPr lang="de-DE" dirty="0"/>
          </a:p>
        </p:txBody>
      </p:sp>
      <p:pic>
        <p:nvPicPr>
          <p:cNvPr id="21" name="Content Placeholder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3733800"/>
            <a:ext cx="514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smtClean="0"/>
              <a:t>ENTWICKLUNG </a:t>
            </a:r>
            <a:r>
              <a:rPr lang="en-JM" smtClean="0">
                <a:solidFill>
                  <a:srgbClr val="0070C0"/>
                </a:solidFill>
              </a:rPr>
              <a:t>ZUKUNFT</a:t>
            </a:r>
            <a:endParaRPr lang="en-JM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DLS - SOFTWARE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9650" y="2279307"/>
            <a:ext cx="1352550" cy="1353312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800" smtClean="0"/>
              <a:t>GUI</a:t>
            </a:r>
            <a:endParaRPr lang="en-JM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905250" y="2285238"/>
            <a:ext cx="1352550" cy="1353312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800" smtClean="0"/>
              <a:t>UX/UI</a:t>
            </a:r>
            <a:endParaRPr lang="en-JM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800850" y="2285238"/>
            <a:ext cx="1352550" cy="1353312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JM" sz="1800" smtClean="0"/>
              <a:t>TEST</a:t>
            </a:r>
            <a:endParaRPr lang="en-JM" sz="1800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808038" y="2644619"/>
            <a:ext cx="609600" cy="4572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/>
          </a:p>
        </p:txBody>
      </p:sp>
      <p:sp>
        <p:nvSpPr>
          <p:cNvPr id="12" name="Right Arrow 11"/>
          <p:cNvSpPr/>
          <p:nvPr/>
        </p:nvSpPr>
        <p:spPr>
          <a:xfrm rot="16200000">
            <a:off x="3657600" y="2644619"/>
            <a:ext cx="609600" cy="4572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/>
          </a:p>
        </p:txBody>
      </p:sp>
      <p:sp>
        <p:nvSpPr>
          <p:cNvPr id="13" name="Right Arrow 12"/>
          <p:cNvSpPr/>
          <p:nvPr/>
        </p:nvSpPr>
        <p:spPr>
          <a:xfrm rot="16200000">
            <a:off x="6553200" y="2601757"/>
            <a:ext cx="609600" cy="4572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/>
          </a:p>
        </p:txBody>
      </p:sp>
      <p:cxnSp>
        <p:nvCxnSpPr>
          <p:cNvPr id="14" name="Straight Connector 13"/>
          <p:cNvCxnSpPr/>
          <p:nvPr/>
        </p:nvCxnSpPr>
        <p:spPr>
          <a:xfrm>
            <a:off x="2971800" y="2190750"/>
            <a:ext cx="0" cy="182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190750"/>
            <a:ext cx="0" cy="182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33600" y="971550"/>
            <a:ext cx="37338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ENTWICKLUNG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5867400" y="977669"/>
            <a:ext cx="266700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TESTING</a:t>
            </a:r>
            <a:endParaRPr lang="de-DE" dirty="0"/>
          </a:p>
        </p:txBody>
      </p:sp>
      <p:sp>
        <p:nvSpPr>
          <p:cNvPr id="18" name="Rectangle 17"/>
          <p:cNvSpPr/>
          <p:nvPr/>
        </p:nvSpPr>
        <p:spPr>
          <a:xfrm>
            <a:off x="457200" y="979075"/>
            <a:ext cx="1676400" cy="60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19" name="Right Arrow 18"/>
          <p:cNvSpPr/>
          <p:nvPr/>
        </p:nvSpPr>
        <p:spPr>
          <a:xfrm rot="16200000">
            <a:off x="2976917" y="1576034"/>
            <a:ext cx="583677" cy="28911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(16:9)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Bebas Neue</vt:lpstr>
      <vt:lpstr>BebasNEUE</vt:lpstr>
      <vt:lpstr>Calibri</vt:lpstr>
      <vt:lpstr>Courier New</vt:lpstr>
      <vt:lpstr>Office Theme</vt:lpstr>
      <vt:lpstr>PowerPoint Presentation</vt:lpstr>
      <vt:lpstr>PASS Veranstaltungen planen mit Erfolg  </vt:lpstr>
      <vt:lpstr>PASS ZIELGRUPPEN</vt:lpstr>
      <vt:lpstr>DOZENT BEWERTUNG</vt:lpstr>
      <vt:lpstr>PASS WEBANWENDUNG</vt:lpstr>
      <vt:lpstr>WAS BIETEN WIR AN </vt:lpstr>
      <vt:lpstr>WAS BIETEN WIR AN </vt:lpstr>
      <vt:lpstr>MOMENTANER STAND</vt:lpstr>
      <vt:lpstr>ENTWICKLUNG ZUKUNFT</vt:lpstr>
      <vt:lpstr>PowerPoint Presentation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adrienne.reynolds</dc:creator>
  <cp:lastModifiedBy>Stanislav</cp:lastModifiedBy>
  <cp:revision>210</cp:revision>
  <dcterms:created xsi:type="dcterms:W3CDTF">2011-12-26T17:46:32Z</dcterms:created>
  <dcterms:modified xsi:type="dcterms:W3CDTF">2014-11-19T14:33:17Z</dcterms:modified>
</cp:coreProperties>
</file>