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86" r:id="rId2"/>
  </p:sldMasterIdLst>
  <p:notesMasterIdLst>
    <p:notesMasterId r:id="rId5"/>
  </p:notesMasterIdLst>
  <p:handoutMasterIdLst>
    <p:handoutMasterId r:id="rId6"/>
  </p:handoutMasterIdLst>
  <p:sldIdLst>
    <p:sldId id="257" r:id="rId3"/>
    <p:sldId id="363" r:id="rId4"/>
  </p:sldIdLst>
  <p:sldSz cx="9144000" cy="5143500" type="screen16x9"/>
  <p:notesSz cx="6858000" cy="9144000"/>
  <p:embeddedFontLst>
    <p:embeddedFont>
      <p:font typeface="Barlow" panose="00000500000000000000" pitchFamily="2" charset="0"/>
      <p:regular r:id="rId7"/>
      <p:bold r:id="rId8"/>
      <p:italic r:id="rId9"/>
      <p:boldItalic r:id="rId10"/>
    </p:embeddedFont>
    <p:embeddedFont>
      <p:font typeface="Barlow Condensed" panose="00000506000000000000" pitchFamily="2" charset="0"/>
      <p:regular r:id="rId11"/>
      <p:bold r:id="rId12"/>
      <p:italic r:id="rId13"/>
      <p:boldItalic r:id="rId14"/>
    </p:embeddedFont>
    <p:embeddedFont>
      <p:font typeface="Barlow Condensed Light" panose="00000406000000000000" pitchFamily="2" charset="0"/>
      <p:regular r:id="rId15"/>
      <p:italic r:id="rId16"/>
      <p:boldItalic r:id="rId17"/>
    </p:embeddedFont>
    <p:embeddedFont>
      <p:font typeface="Manjari" panose="020B0604020202020204" charset="0"/>
      <p:regular r:id="rId18"/>
    </p:embeddedFont>
    <p:embeddedFont>
      <p:font typeface="Poppins" panose="00000500000000000000" pitchFamily="2" charset="0"/>
      <p:regular r:id="rId19"/>
      <p:bold r:id="rId20"/>
      <p:italic r:id="rId21"/>
      <p:boldItalic r:id="rId22"/>
    </p:embeddedFont>
    <p:embeddedFont>
      <p:font typeface="Rozha One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jk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31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24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28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a33b2d619d_0_13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a33b2d619d_0_13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8100" y="-5308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48100" y="240490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3200731" y="-701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218775" y="1817663"/>
            <a:ext cx="47064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931625" y="3585838"/>
            <a:ext cx="32808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3602575" y="922763"/>
            <a:ext cx="19389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arlow Condensed" panose="00000506000000000000"/>
              <a:buNone/>
              <a:defRPr sz="1400">
                <a:solidFill>
                  <a:schemeClr val="dk1"/>
                </a:solidFill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83" name="Google Shape;83;p11"/>
          <p:cNvSpPr/>
          <p:nvPr/>
        </p:nvSpPr>
        <p:spPr>
          <a:xfrm>
            <a:off x="611000" y="2609200"/>
            <a:ext cx="8639800" cy="2759025"/>
          </a:xfrm>
          <a:custGeom>
            <a:avLst/>
            <a:gdLst/>
            <a:ahLst/>
            <a:cxnLst/>
            <a:rect l="l" t="t" r="r" b="b"/>
            <a:pathLst>
              <a:path w="345592" h="110361" extrusionOk="0">
                <a:moveTo>
                  <a:pt x="345592" y="4994"/>
                </a:moveTo>
                <a:lnTo>
                  <a:pt x="345592" y="110361"/>
                </a:lnTo>
                <a:lnTo>
                  <a:pt x="0" y="108971"/>
                </a:lnTo>
                <a:lnTo>
                  <a:pt x="166818" y="0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84" name="Google Shape;84;p11"/>
          <p:cNvSpPr/>
          <p:nvPr/>
        </p:nvSpPr>
        <p:spPr>
          <a:xfrm>
            <a:off x="1810975" y="-199750"/>
            <a:ext cx="4193925" cy="1398225"/>
          </a:xfrm>
          <a:custGeom>
            <a:avLst/>
            <a:gdLst/>
            <a:ahLst/>
            <a:cxnLst/>
            <a:rect l="l" t="t" r="r" b="b"/>
            <a:pathLst>
              <a:path w="167757" h="55929" extrusionOk="0">
                <a:moveTo>
                  <a:pt x="167757" y="0"/>
                </a:moveTo>
                <a:lnTo>
                  <a:pt x="0" y="99"/>
                </a:lnTo>
                <a:lnTo>
                  <a:pt x="53402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85" name="Google Shape;85;p11"/>
          <p:cNvSpPr/>
          <p:nvPr/>
        </p:nvSpPr>
        <p:spPr>
          <a:xfrm flipH="1">
            <a:off x="-237191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6" name="Google Shape;86;p11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title" hasCustomPrompt="1"/>
          </p:nvPr>
        </p:nvSpPr>
        <p:spPr>
          <a:xfrm>
            <a:off x="713250" y="1324600"/>
            <a:ext cx="7717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713250" y="3370700"/>
            <a:ext cx="7717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/>
          <p:nvPr/>
        </p:nvSpPr>
        <p:spPr>
          <a:xfrm>
            <a:off x="2991700" y="1512225"/>
            <a:ext cx="55479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02"/>
          <p:cNvSpPr/>
          <p:nvPr/>
        </p:nvSpPr>
        <p:spPr>
          <a:xfrm>
            <a:off x="-239800" y="-124825"/>
            <a:ext cx="4422355" cy="5368200"/>
          </a:xfrm>
          <a:custGeom>
            <a:avLst/>
            <a:gdLst/>
            <a:ahLst/>
            <a:cxnLst/>
            <a:rect l="l" t="t" r="r" b="b"/>
            <a:pathLst>
              <a:path w="174280" h="214728" extrusionOk="0">
                <a:moveTo>
                  <a:pt x="2997" y="0"/>
                </a:moveTo>
                <a:lnTo>
                  <a:pt x="174280" y="125341"/>
                </a:lnTo>
                <a:lnTo>
                  <a:pt x="174280" y="214728"/>
                </a:lnTo>
                <a:lnTo>
                  <a:pt x="0" y="214728"/>
                </a:lnTo>
                <a:lnTo>
                  <a:pt x="0" y="49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986" name="Google Shape;986;p102"/>
          <p:cNvSpPr/>
          <p:nvPr/>
        </p:nvSpPr>
        <p:spPr>
          <a:xfrm>
            <a:off x="4182502" y="1960030"/>
            <a:ext cx="4219583" cy="3295825"/>
          </a:xfrm>
          <a:custGeom>
            <a:avLst/>
            <a:gdLst/>
            <a:ahLst/>
            <a:cxnLst/>
            <a:rect l="l" t="t" r="r" b="b"/>
            <a:pathLst>
              <a:path w="166289" h="131833" extrusionOk="0">
                <a:moveTo>
                  <a:pt x="0" y="131833"/>
                </a:moveTo>
                <a:lnTo>
                  <a:pt x="12484" y="131334"/>
                </a:lnTo>
                <a:lnTo>
                  <a:pt x="166289" y="131334"/>
                </a:lnTo>
                <a:lnTo>
                  <a:pt x="95878" y="0"/>
                </a:lnTo>
                <a:lnTo>
                  <a:pt x="0" y="42946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987" name="Google Shape;987;p102"/>
          <p:cNvSpPr/>
          <p:nvPr/>
        </p:nvSpPr>
        <p:spPr>
          <a:xfrm>
            <a:off x="-151090" y="-99863"/>
            <a:ext cx="6918621" cy="3121050"/>
          </a:xfrm>
          <a:custGeom>
            <a:avLst/>
            <a:gdLst/>
            <a:ahLst/>
            <a:cxnLst/>
            <a:rect l="l" t="t" r="r" b="b"/>
            <a:pathLst>
              <a:path w="272655" h="124842" extrusionOk="0">
                <a:moveTo>
                  <a:pt x="0" y="0"/>
                </a:moveTo>
                <a:lnTo>
                  <a:pt x="272655" y="0"/>
                </a:lnTo>
                <a:lnTo>
                  <a:pt x="266164" y="82895"/>
                </a:lnTo>
                <a:lnTo>
                  <a:pt x="171284" y="124842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988" name="Google Shape;988;p102"/>
          <p:cNvSpPr/>
          <p:nvPr/>
        </p:nvSpPr>
        <p:spPr>
          <a:xfrm>
            <a:off x="6626802" y="1954877"/>
            <a:ext cx="2785600" cy="3323000"/>
          </a:xfrm>
          <a:custGeom>
            <a:avLst/>
            <a:gdLst/>
            <a:ahLst/>
            <a:cxnLst/>
            <a:rect l="l" t="t" r="r" b="b"/>
            <a:pathLst>
              <a:path w="111424" h="132920" extrusionOk="0">
                <a:moveTo>
                  <a:pt x="0" y="878"/>
                </a:moveTo>
                <a:lnTo>
                  <a:pt x="71505" y="132920"/>
                </a:lnTo>
                <a:lnTo>
                  <a:pt x="111424" y="132920"/>
                </a:lnTo>
                <a:lnTo>
                  <a:pt x="107038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_1_1_1_1_1_1_1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 rot="10800000" flipH="1">
            <a:off x="-245132" y="-54579"/>
            <a:ext cx="8614100" cy="5343569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93" name="Google Shape;93;p13"/>
          <p:cNvSpPr/>
          <p:nvPr/>
        </p:nvSpPr>
        <p:spPr>
          <a:xfrm rot="10800000" flipH="1">
            <a:off x="3008694" y="3916513"/>
            <a:ext cx="4169725" cy="135096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94" name="Google Shape;94;p13"/>
          <p:cNvSpPr/>
          <p:nvPr/>
        </p:nvSpPr>
        <p:spPr>
          <a:xfrm rot="10800000" flipH="1">
            <a:off x="5842607" y="-87559"/>
            <a:ext cx="3383225" cy="5368393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95" name="Google Shape;95;p13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Condensed" panose="00000506000000000000"/>
              <a:ea typeface="Barlow Condensed" panose="00000506000000000000"/>
              <a:cs typeface="Barlow Condensed" panose="00000506000000000000"/>
              <a:sym typeface="Barlow Condensed" panose="00000506000000000000"/>
            </a:endParaRP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1812158" y="2732375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2" hasCustomPrompt="1"/>
          </p:nvPr>
        </p:nvSpPr>
        <p:spPr>
          <a:xfrm>
            <a:off x="1812158" y="1291131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3" hasCustomPrompt="1"/>
          </p:nvPr>
        </p:nvSpPr>
        <p:spPr>
          <a:xfrm>
            <a:off x="1812158" y="2381856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4" hasCustomPrompt="1"/>
          </p:nvPr>
        </p:nvSpPr>
        <p:spPr>
          <a:xfrm>
            <a:off x="1812158" y="3470290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5"/>
          </p:nvPr>
        </p:nvSpPr>
        <p:spPr>
          <a:xfrm>
            <a:off x="5086498" y="2732375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6"/>
          </p:nvPr>
        </p:nvSpPr>
        <p:spPr>
          <a:xfrm>
            <a:off x="1812158" y="1641675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7"/>
          </p:nvPr>
        </p:nvSpPr>
        <p:spPr>
          <a:xfrm>
            <a:off x="1812158" y="3823250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8"/>
          </p:nvPr>
        </p:nvSpPr>
        <p:spPr>
          <a:xfrm>
            <a:off x="5086498" y="1641675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9"/>
          </p:nvPr>
        </p:nvSpPr>
        <p:spPr>
          <a:xfrm>
            <a:off x="5086498" y="3823250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3" hasCustomPrompt="1"/>
          </p:nvPr>
        </p:nvSpPr>
        <p:spPr>
          <a:xfrm>
            <a:off x="5086498" y="1291131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4" hasCustomPrompt="1"/>
          </p:nvPr>
        </p:nvSpPr>
        <p:spPr>
          <a:xfrm>
            <a:off x="5086498" y="2380070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15" hasCustomPrompt="1"/>
          </p:nvPr>
        </p:nvSpPr>
        <p:spPr>
          <a:xfrm>
            <a:off x="5086498" y="3470290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812158" y="19877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6"/>
          </p:nvPr>
        </p:nvSpPr>
        <p:spPr>
          <a:xfrm>
            <a:off x="1812158" y="4169397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7"/>
          </p:nvPr>
        </p:nvSpPr>
        <p:spPr>
          <a:xfrm>
            <a:off x="5086498" y="19877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8"/>
          </p:nvPr>
        </p:nvSpPr>
        <p:spPr>
          <a:xfrm>
            <a:off x="5086498" y="4169397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9"/>
          </p:nvPr>
        </p:nvSpPr>
        <p:spPr>
          <a:xfrm>
            <a:off x="1812158" y="3078523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20"/>
          </p:nvPr>
        </p:nvSpPr>
        <p:spPr>
          <a:xfrm>
            <a:off x="5086498" y="3078523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4" name="Google Shape;114;p13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3"/>
          <p:cNvSpPr txBox="1">
            <a:spLocks noGrp="1"/>
          </p:cNvSpPr>
          <p:nvPr>
            <p:ph type="title" idx="21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1">
  <p:cSld name="CUSTOM_2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/>
          <p:nvPr/>
        </p:nvSpPr>
        <p:spPr>
          <a:xfrm>
            <a:off x="-124850" y="-137325"/>
            <a:ext cx="4244650" cy="5405675"/>
          </a:xfrm>
          <a:custGeom>
            <a:avLst/>
            <a:gdLst/>
            <a:ahLst/>
            <a:cxnLst/>
            <a:rect l="l" t="t" r="r" b="b"/>
            <a:pathLst>
              <a:path w="169786" h="216227" extrusionOk="0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18" name="Google Shape;118;p14"/>
          <p:cNvSpPr/>
          <p:nvPr/>
        </p:nvSpPr>
        <p:spPr>
          <a:xfrm>
            <a:off x="1186000" y="1323316"/>
            <a:ext cx="8239600" cy="3957500"/>
          </a:xfrm>
          <a:custGeom>
            <a:avLst/>
            <a:gdLst/>
            <a:ahLst/>
            <a:cxnLst/>
            <a:rect l="l" t="t" r="r" b="b"/>
            <a:pathLst>
              <a:path w="329584" h="158300" extrusionOk="0">
                <a:moveTo>
                  <a:pt x="0" y="0"/>
                </a:moveTo>
                <a:lnTo>
                  <a:pt x="117851" y="158300"/>
                </a:lnTo>
                <a:lnTo>
                  <a:pt x="329584" y="154305"/>
                </a:lnTo>
                <a:lnTo>
                  <a:pt x="320595" y="56929"/>
                </a:lnTo>
                <a:lnTo>
                  <a:pt x="145316" y="60923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19" name="Google Shape;119;p14"/>
          <p:cNvSpPr/>
          <p:nvPr/>
        </p:nvSpPr>
        <p:spPr>
          <a:xfrm>
            <a:off x="4793950" y="-112350"/>
            <a:ext cx="4419400" cy="2958750"/>
          </a:xfrm>
          <a:custGeom>
            <a:avLst/>
            <a:gdLst/>
            <a:ahLst/>
            <a:cxnLst/>
            <a:rect l="l" t="t" r="r" b="b"/>
            <a:pathLst>
              <a:path w="176776" h="118350" extrusionOk="0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20" name="Google Shape;120;p14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body" idx="1"/>
          </p:nvPr>
        </p:nvSpPr>
        <p:spPr>
          <a:xfrm>
            <a:off x="4968035" y="2381425"/>
            <a:ext cx="2547000" cy="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22" name="Google Shape;122;p1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4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5"/>
          <p:cNvGrpSpPr/>
          <p:nvPr/>
        </p:nvGrpSpPr>
        <p:grpSpPr>
          <a:xfrm>
            <a:off x="-299629" y="-137325"/>
            <a:ext cx="9550450" cy="5418141"/>
            <a:chOff x="-124850" y="-137325"/>
            <a:chExt cx="9550450" cy="5418141"/>
          </a:xfrm>
        </p:grpSpPr>
        <p:sp>
          <p:nvSpPr>
            <p:cNvPr id="126" name="Google Shape;126;p15"/>
            <p:cNvSpPr/>
            <p:nvPr/>
          </p:nvSpPr>
          <p:spPr>
            <a:xfrm flipH="1">
              <a:off x="5180950" y="-137325"/>
              <a:ext cx="4244650" cy="5405675"/>
            </a:xfrm>
            <a:custGeom>
              <a:avLst/>
              <a:gdLst/>
              <a:ahLst/>
              <a:cxnLst/>
              <a:rect l="l" t="t" r="r" b="b"/>
              <a:pathLst>
                <a:path w="169786" h="216227" extrusionOk="0">
                  <a:moveTo>
                    <a:pt x="57428" y="0"/>
                  </a:moveTo>
                  <a:lnTo>
                    <a:pt x="0" y="0"/>
                  </a:lnTo>
                  <a:lnTo>
                    <a:pt x="0" y="216227"/>
                  </a:lnTo>
                  <a:lnTo>
                    <a:pt x="169786" y="216227"/>
                  </a:lnTo>
                  <a:lnTo>
                    <a:pt x="53433" y="60424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127" name="Google Shape;127;p15"/>
            <p:cNvSpPr/>
            <p:nvPr/>
          </p:nvSpPr>
          <p:spPr>
            <a:xfrm flipH="1">
              <a:off x="-124850" y="1323316"/>
              <a:ext cx="8239600" cy="3957500"/>
            </a:xfrm>
            <a:custGeom>
              <a:avLst/>
              <a:gdLst/>
              <a:ahLst/>
              <a:cxnLst/>
              <a:rect l="l" t="t" r="r" b="b"/>
              <a:pathLst>
                <a:path w="329584" h="158300" extrusionOk="0">
                  <a:moveTo>
                    <a:pt x="0" y="0"/>
                  </a:moveTo>
                  <a:lnTo>
                    <a:pt x="117851" y="158300"/>
                  </a:lnTo>
                  <a:lnTo>
                    <a:pt x="329584" y="154305"/>
                  </a:lnTo>
                  <a:lnTo>
                    <a:pt x="320595" y="56929"/>
                  </a:lnTo>
                  <a:lnTo>
                    <a:pt x="145316" y="60923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128" name="Google Shape;128;p15"/>
            <p:cNvSpPr/>
            <p:nvPr/>
          </p:nvSpPr>
          <p:spPr>
            <a:xfrm flipH="1">
              <a:off x="87400" y="-112350"/>
              <a:ext cx="4419400" cy="2958750"/>
            </a:xfrm>
            <a:custGeom>
              <a:avLst/>
              <a:gdLst/>
              <a:ahLst/>
              <a:cxnLst/>
              <a:rect l="l" t="t" r="r" b="b"/>
              <a:pathLst>
                <a:path w="176776" h="118350" extrusionOk="0">
                  <a:moveTo>
                    <a:pt x="33957" y="0"/>
                  </a:moveTo>
                  <a:lnTo>
                    <a:pt x="176776" y="0"/>
                  </a:lnTo>
                  <a:lnTo>
                    <a:pt x="176776" y="114355"/>
                  </a:lnTo>
                  <a:lnTo>
                    <a:pt x="0" y="11835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129" name="Google Shape;129;p15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31" name="Google Shape;131;p15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/>
          <p:nvPr/>
        </p:nvSpPr>
        <p:spPr>
          <a:xfrm>
            <a:off x="-74900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34" name="Google Shape;134;p16"/>
          <p:cNvSpPr/>
          <p:nvPr/>
        </p:nvSpPr>
        <p:spPr>
          <a:xfrm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35" name="Google Shape;135;p16"/>
          <p:cNvSpPr/>
          <p:nvPr/>
        </p:nvSpPr>
        <p:spPr>
          <a:xfrm>
            <a:off x="1672891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36" name="Google Shape;136;p16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2048424" y="15718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1557925" y="1849645"/>
            <a:ext cx="26397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 idx="2"/>
          </p:nvPr>
        </p:nvSpPr>
        <p:spPr>
          <a:xfrm>
            <a:off x="5663855" y="15718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subTitle" idx="3"/>
          </p:nvPr>
        </p:nvSpPr>
        <p:spPr>
          <a:xfrm>
            <a:off x="5173355" y="1849643"/>
            <a:ext cx="26397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title" idx="4"/>
          </p:nvPr>
        </p:nvSpPr>
        <p:spPr>
          <a:xfrm>
            <a:off x="3742650" y="294096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subTitle" idx="5"/>
          </p:nvPr>
        </p:nvSpPr>
        <p:spPr>
          <a:xfrm>
            <a:off x="3252150" y="3219943"/>
            <a:ext cx="26397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43" name="Google Shape;143;p16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6"/>
          <p:cNvSpPr txBox="1">
            <a:spLocks noGrp="1"/>
          </p:cNvSpPr>
          <p:nvPr>
            <p:ph type="title" idx="6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/>
          <p:nvPr/>
        </p:nvSpPr>
        <p:spPr>
          <a:xfrm flipH="1">
            <a:off x="5168482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47" name="Google Shape;147;p17"/>
          <p:cNvSpPr/>
          <p:nvPr/>
        </p:nvSpPr>
        <p:spPr>
          <a:xfrm flipH="1"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48" name="Google Shape;148;p17"/>
          <p:cNvSpPr/>
          <p:nvPr/>
        </p:nvSpPr>
        <p:spPr>
          <a:xfrm flipH="1">
            <a:off x="-37434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49" name="Google Shape;149;p17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title" idx="2"/>
          </p:nvPr>
        </p:nvSpPr>
        <p:spPr>
          <a:xfrm>
            <a:off x="2271525" y="1585263"/>
            <a:ext cx="11820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subTitle" idx="1"/>
          </p:nvPr>
        </p:nvSpPr>
        <p:spPr>
          <a:xfrm>
            <a:off x="1496175" y="1871761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title" idx="3"/>
          </p:nvPr>
        </p:nvSpPr>
        <p:spPr>
          <a:xfrm>
            <a:off x="2271525" y="3096963"/>
            <a:ext cx="11820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4"/>
          </p:nvPr>
        </p:nvSpPr>
        <p:spPr>
          <a:xfrm>
            <a:off x="1496175" y="3390397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title" idx="5"/>
          </p:nvPr>
        </p:nvSpPr>
        <p:spPr>
          <a:xfrm>
            <a:off x="5690475" y="1585263"/>
            <a:ext cx="11820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6"/>
          </p:nvPr>
        </p:nvSpPr>
        <p:spPr>
          <a:xfrm>
            <a:off x="4915125" y="1871761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title" idx="7"/>
          </p:nvPr>
        </p:nvSpPr>
        <p:spPr>
          <a:xfrm>
            <a:off x="5690475" y="3097113"/>
            <a:ext cx="11820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8"/>
          </p:nvPr>
        </p:nvSpPr>
        <p:spPr>
          <a:xfrm>
            <a:off x="4915125" y="3389952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59" name="Google Shape;159;p17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/>
          <p:nvPr/>
        </p:nvSpPr>
        <p:spPr>
          <a:xfrm rot="10800000" flipH="1">
            <a:off x="-74900" y="1635441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62" name="Google Shape;162;p18"/>
          <p:cNvSpPr/>
          <p:nvPr/>
        </p:nvSpPr>
        <p:spPr>
          <a:xfrm rot="10800000" flipH="1">
            <a:off x="-74909" y="-74900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63" name="Google Shape;163;p18"/>
          <p:cNvSpPr/>
          <p:nvPr/>
        </p:nvSpPr>
        <p:spPr>
          <a:xfrm rot="10800000" flipH="1">
            <a:off x="1672891" y="1385757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64" name="Google Shape;164;p18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974300" y="1897400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66" name="Google Shape;166;p18"/>
          <p:cNvCxnSpPr/>
          <p:nvPr/>
        </p:nvCxnSpPr>
        <p:spPr>
          <a:xfrm>
            <a:off x="4426663" y="1897400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Google Shape;167;p18"/>
          <p:cNvSpPr txBox="1">
            <a:spLocks noGrp="1"/>
          </p:cNvSpPr>
          <p:nvPr>
            <p:ph type="subTitle" idx="1"/>
          </p:nvPr>
        </p:nvSpPr>
        <p:spPr>
          <a:xfrm>
            <a:off x="2607250" y="2777775"/>
            <a:ext cx="3699300" cy="2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/>
          <p:nvPr/>
        </p:nvSpPr>
        <p:spPr>
          <a:xfrm>
            <a:off x="-112366" y="-74900"/>
            <a:ext cx="4455825" cy="3945000"/>
          </a:xfrm>
          <a:custGeom>
            <a:avLst/>
            <a:gdLst/>
            <a:ahLst/>
            <a:cxnLst/>
            <a:rect l="l" t="t" r="r" b="b"/>
            <a:pathLst>
              <a:path w="178233" h="157800" extrusionOk="0">
                <a:moveTo>
                  <a:pt x="128338" y="0"/>
                </a:moveTo>
                <a:lnTo>
                  <a:pt x="0" y="0"/>
                </a:lnTo>
                <a:lnTo>
                  <a:pt x="0" y="157800"/>
                </a:lnTo>
                <a:lnTo>
                  <a:pt x="178233" y="110043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70" name="Google Shape;170;p19"/>
          <p:cNvSpPr/>
          <p:nvPr/>
        </p:nvSpPr>
        <p:spPr>
          <a:xfrm>
            <a:off x="3096091" y="-74900"/>
            <a:ext cx="6204650" cy="4232150"/>
          </a:xfrm>
          <a:custGeom>
            <a:avLst/>
            <a:gdLst/>
            <a:ahLst/>
            <a:cxnLst/>
            <a:rect l="l" t="t" r="r" b="b"/>
            <a:pathLst>
              <a:path w="248186" h="169286" extrusionOk="0">
                <a:moveTo>
                  <a:pt x="0" y="0"/>
                </a:moveTo>
                <a:lnTo>
                  <a:pt x="248186" y="0"/>
                </a:lnTo>
                <a:lnTo>
                  <a:pt x="247687" y="169286"/>
                </a:lnTo>
                <a:lnTo>
                  <a:pt x="48938" y="11135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71" name="Google Shape;171;p19"/>
          <p:cNvSpPr/>
          <p:nvPr/>
        </p:nvSpPr>
        <p:spPr>
          <a:xfrm>
            <a:off x="-124825" y="2696600"/>
            <a:ext cx="6564300" cy="2559275"/>
          </a:xfrm>
          <a:custGeom>
            <a:avLst/>
            <a:gdLst/>
            <a:ahLst/>
            <a:cxnLst/>
            <a:rect l="l" t="t" r="r" b="b"/>
            <a:pathLst>
              <a:path w="262572" h="102371" extrusionOk="0">
                <a:moveTo>
                  <a:pt x="0" y="46941"/>
                </a:moveTo>
                <a:lnTo>
                  <a:pt x="0" y="102371"/>
                </a:lnTo>
                <a:lnTo>
                  <a:pt x="262572" y="102362"/>
                </a:lnTo>
                <a:lnTo>
                  <a:pt x="242678" y="19120"/>
                </a:lnTo>
                <a:lnTo>
                  <a:pt x="177276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72" name="Google Shape;172;p19"/>
          <p:cNvSpPr/>
          <p:nvPr/>
        </p:nvSpPr>
        <p:spPr>
          <a:xfrm>
            <a:off x="5930009" y="3160026"/>
            <a:ext cx="3395700" cy="2134800"/>
          </a:xfrm>
          <a:custGeom>
            <a:avLst/>
            <a:gdLst/>
            <a:ahLst/>
            <a:cxnLst/>
            <a:rect l="l" t="t" r="r" b="b"/>
            <a:pathLst>
              <a:path w="135828" h="85392" extrusionOk="0">
                <a:moveTo>
                  <a:pt x="0" y="0"/>
                </a:moveTo>
                <a:lnTo>
                  <a:pt x="135828" y="40449"/>
                </a:lnTo>
                <a:lnTo>
                  <a:pt x="135828" y="85392"/>
                </a:lnTo>
                <a:lnTo>
                  <a:pt x="20973" y="85392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173" name="Google Shape;173;p19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4" name="Google Shape;174;p19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8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0"/>
          <p:cNvGrpSpPr/>
          <p:nvPr/>
        </p:nvGrpSpPr>
        <p:grpSpPr>
          <a:xfrm flipH="1">
            <a:off x="-136250" y="-74900"/>
            <a:ext cx="9461959" cy="5380700"/>
            <a:chOff x="-124834" y="-74900"/>
            <a:chExt cx="9461959" cy="5380700"/>
          </a:xfrm>
        </p:grpSpPr>
        <p:sp>
          <p:nvSpPr>
            <p:cNvPr id="178" name="Google Shape;178;p20"/>
            <p:cNvSpPr/>
            <p:nvPr/>
          </p:nvSpPr>
          <p:spPr>
            <a:xfrm>
              <a:off x="-112366" y="-74900"/>
              <a:ext cx="4455825" cy="3945000"/>
            </a:xfrm>
            <a:custGeom>
              <a:avLst/>
              <a:gdLst/>
              <a:ahLst/>
              <a:cxnLst/>
              <a:rect l="l" t="t" r="r" b="b"/>
              <a:pathLst>
                <a:path w="178233" h="157800" extrusionOk="0">
                  <a:moveTo>
                    <a:pt x="128338" y="0"/>
                  </a:moveTo>
                  <a:lnTo>
                    <a:pt x="0" y="0"/>
                  </a:lnTo>
                  <a:lnTo>
                    <a:pt x="0" y="157800"/>
                  </a:lnTo>
                  <a:lnTo>
                    <a:pt x="178233" y="110043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  <p:sp>
          <p:nvSpPr>
            <p:cNvPr id="179" name="Google Shape;179;p20"/>
            <p:cNvSpPr/>
            <p:nvPr/>
          </p:nvSpPr>
          <p:spPr>
            <a:xfrm>
              <a:off x="3096091" y="-74900"/>
              <a:ext cx="6204650" cy="4232150"/>
            </a:xfrm>
            <a:custGeom>
              <a:avLst/>
              <a:gdLst/>
              <a:ahLst/>
              <a:cxnLst/>
              <a:rect l="l" t="t" r="r" b="b"/>
              <a:pathLst>
                <a:path w="248186" h="169286" extrusionOk="0">
                  <a:moveTo>
                    <a:pt x="0" y="0"/>
                  </a:moveTo>
                  <a:lnTo>
                    <a:pt x="248186" y="0"/>
                  </a:lnTo>
                  <a:lnTo>
                    <a:pt x="247687" y="169286"/>
                  </a:lnTo>
                  <a:lnTo>
                    <a:pt x="48938" y="111359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180" name="Google Shape;180;p20"/>
            <p:cNvSpPr/>
            <p:nvPr/>
          </p:nvSpPr>
          <p:spPr>
            <a:xfrm>
              <a:off x="-124834" y="2696591"/>
              <a:ext cx="6579175" cy="2559275"/>
            </a:xfrm>
            <a:custGeom>
              <a:avLst/>
              <a:gdLst/>
              <a:ahLst/>
              <a:cxnLst/>
              <a:rect l="l" t="t" r="r" b="b"/>
              <a:pathLst>
                <a:path w="263167" h="102371" extrusionOk="0">
                  <a:moveTo>
                    <a:pt x="0" y="46941"/>
                  </a:moveTo>
                  <a:lnTo>
                    <a:pt x="0" y="102371"/>
                  </a:lnTo>
                  <a:lnTo>
                    <a:pt x="263167" y="102371"/>
                  </a:lnTo>
                  <a:lnTo>
                    <a:pt x="241195" y="18976"/>
                  </a:lnTo>
                  <a:lnTo>
                    <a:pt x="177276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181" name="Google Shape;181;p20"/>
            <p:cNvSpPr/>
            <p:nvPr/>
          </p:nvSpPr>
          <p:spPr>
            <a:xfrm>
              <a:off x="5887625" y="3176625"/>
              <a:ext cx="3449500" cy="2129175"/>
            </a:xfrm>
            <a:custGeom>
              <a:avLst/>
              <a:gdLst/>
              <a:ahLst/>
              <a:cxnLst/>
              <a:rect l="l" t="t" r="r" b="b"/>
              <a:pathLst>
                <a:path w="137980" h="85167" extrusionOk="0">
                  <a:moveTo>
                    <a:pt x="0" y="0"/>
                  </a:moveTo>
                  <a:lnTo>
                    <a:pt x="137980" y="39627"/>
                  </a:lnTo>
                  <a:lnTo>
                    <a:pt x="137523" y="85167"/>
                  </a:lnTo>
                  <a:lnTo>
                    <a:pt x="22885" y="83685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</p:grpSp>
      <p:sp>
        <p:nvSpPr>
          <p:cNvPr id="182" name="Google Shape;182;p20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3" name="Google Shape;183;p20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rot="10800000">
            <a:off x="4919006" y="205783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8" name="Google Shape;18;p3"/>
          <p:cNvSpPr/>
          <p:nvPr/>
        </p:nvSpPr>
        <p:spPr>
          <a:xfrm rot="10800000">
            <a:off x="2472431" y="-7015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9" name="Google Shape;19;p3"/>
          <p:cNvSpPr/>
          <p:nvPr/>
        </p:nvSpPr>
        <p:spPr>
          <a:xfrm rot="10800000">
            <a:off x="-48100" y="21545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2860200" y="2746192"/>
            <a:ext cx="3423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3850375" y="1276877"/>
            <a:ext cx="1443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948550" y="3462208"/>
            <a:ext cx="32469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9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/>
          <p:nvPr/>
        </p:nvSpPr>
        <p:spPr>
          <a:xfrm>
            <a:off x="-62425" y="-87400"/>
            <a:ext cx="4162700" cy="5280825"/>
          </a:xfrm>
          <a:custGeom>
            <a:avLst/>
            <a:gdLst/>
            <a:ahLst/>
            <a:cxnLst/>
            <a:rect l="l" t="t" r="r" b="b"/>
            <a:pathLst>
              <a:path w="166508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66508" y="209407"/>
                </a:lnTo>
                <a:lnTo>
                  <a:pt x="46844" y="115418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87" name="Google Shape;187;p21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88" name="Google Shape;188;p21"/>
          <p:cNvSpPr/>
          <p:nvPr/>
        </p:nvSpPr>
        <p:spPr>
          <a:xfrm>
            <a:off x="3387250" y="-62425"/>
            <a:ext cx="5826100" cy="5343250"/>
          </a:xfrm>
          <a:custGeom>
            <a:avLst/>
            <a:gdLst/>
            <a:ahLst/>
            <a:cxnLst/>
            <a:rect l="l" t="t" r="r" b="b"/>
            <a:pathLst>
              <a:path w="233044" h="213730" extrusionOk="0">
                <a:moveTo>
                  <a:pt x="187102" y="0"/>
                </a:moveTo>
                <a:lnTo>
                  <a:pt x="233044" y="0"/>
                </a:lnTo>
                <a:lnTo>
                  <a:pt x="233044" y="213730"/>
                </a:lnTo>
                <a:lnTo>
                  <a:pt x="28920" y="208579"/>
                </a:lnTo>
                <a:lnTo>
                  <a:pt x="0" y="18603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89" name="Google Shape;189;p21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0" name="Google Shape;190;p21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0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/>
          <p:nvPr/>
        </p:nvSpPr>
        <p:spPr>
          <a:xfrm>
            <a:off x="4919975" y="-87400"/>
            <a:ext cx="4293375" cy="5280825"/>
          </a:xfrm>
          <a:custGeom>
            <a:avLst/>
            <a:gdLst/>
            <a:ahLst/>
            <a:cxnLst/>
            <a:rect l="l" t="t" r="r" b="b"/>
            <a:pathLst>
              <a:path w="171735" h="211233" extrusionOk="0">
                <a:moveTo>
                  <a:pt x="24921" y="0"/>
                </a:moveTo>
                <a:lnTo>
                  <a:pt x="171735" y="0"/>
                </a:lnTo>
                <a:lnTo>
                  <a:pt x="171735" y="211233"/>
                </a:lnTo>
                <a:lnTo>
                  <a:pt x="0" y="209809"/>
                </a:lnTo>
                <a:lnTo>
                  <a:pt x="127791" y="11585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94" name="Google Shape;194;p22"/>
          <p:cNvSpPr/>
          <p:nvPr/>
        </p:nvSpPr>
        <p:spPr>
          <a:xfrm flipH="1">
            <a:off x="107364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95" name="Google Shape;195;p22"/>
          <p:cNvSpPr/>
          <p:nvPr/>
        </p:nvSpPr>
        <p:spPr>
          <a:xfrm>
            <a:off x="-62425" y="-62425"/>
            <a:ext cx="5755225" cy="5343250"/>
          </a:xfrm>
          <a:custGeom>
            <a:avLst/>
            <a:gdLst/>
            <a:ahLst/>
            <a:cxnLst/>
            <a:rect l="l" t="t" r="r" b="b"/>
            <a:pathLst>
              <a:path w="230209" h="213730" extrusionOk="0">
                <a:moveTo>
                  <a:pt x="45942" y="0"/>
                </a:moveTo>
                <a:lnTo>
                  <a:pt x="0" y="0"/>
                </a:lnTo>
                <a:lnTo>
                  <a:pt x="0" y="213730"/>
                </a:lnTo>
                <a:lnTo>
                  <a:pt x="199078" y="209028"/>
                </a:lnTo>
                <a:lnTo>
                  <a:pt x="230209" y="18576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96" name="Google Shape;196;p22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7" name="Google Shape;197;p22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22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/>
          <p:nvPr/>
        </p:nvSpPr>
        <p:spPr>
          <a:xfrm>
            <a:off x="-62416" y="-87400"/>
            <a:ext cx="4332025" cy="5280825"/>
          </a:xfrm>
          <a:custGeom>
            <a:avLst/>
            <a:gdLst/>
            <a:ahLst/>
            <a:cxnLst/>
            <a:rect l="l" t="t" r="r" b="b"/>
            <a:pathLst>
              <a:path w="173281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01" name="Google Shape;201;p23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02" name="Google Shape;202;p23"/>
          <p:cNvSpPr/>
          <p:nvPr/>
        </p:nvSpPr>
        <p:spPr>
          <a:xfrm>
            <a:off x="3447275" y="-62425"/>
            <a:ext cx="5766075" cy="5343250"/>
          </a:xfrm>
          <a:custGeom>
            <a:avLst/>
            <a:gdLst/>
            <a:ahLst/>
            <a:cxnLst/>
            <a:rect l="l" t="t" r="r" b="b"/>
            <a:pathLst>
              <a:path w="230643" h="213730" extrusionOk="0">
                <a:moveTo>
                  <a:pt x="184701" y="0"/>
                </a:moveTo>
                <a:lnTo>
                  <a:pt x="230643" y="0"/>
                </a:lnTo>
                <a:lnTo>
                  <a:pt x="230643" y="213730"/>
                </a:lnTo>
                <a:lnTo>
                  <a:pt x="33163" y="210250"/>
                </a:lnTo>
                <a:lnTo>
                  <a:pt x="0" y="185989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03" name="Google Shape;203;p23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4" name="Google Shape;204;p23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1415507" y="1754375"/>
            <a:ext cx="1602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subTitle" idx="1"/>
          </p:nvPr>
        </p:nvSpPr>
        <p:spPr>
          <a:xfrm>
            <a:off x="1283507" y="2121233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7" name="Google Shape;207;p23"/>
          <p:cNvSpPr txBox="1">
            <a:spLocks noGrp="1"/>
          </p:cNvSpPr>
          <p:nvPr>
            <p:ph type="title" idx="2"/>
          </p:nvPr>
        </p:nvSpPr>
        <p:spPr>
          <a:xfrm>
            <a:off x="1415507" y="3204653"/>
            <a:ext cx="1602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subTitle" idx="3"/>
          </p:nvPr>
        </p:nvSpPr>
        <p:spPr>
          <a:xfrm>
            <a:off x="1283507" y="359539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title" idx="4"/>
          </p:nvPr>
        </p:nvSpPr>
        <p:spPr>
          <a:xfrm>
            <a:off x="3777300" y="1754375"/>
            <a:ext cx="15894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subTitle" idx="5"/>
          </p:nvPr>
        </p:nvSpPr>
        <p:spPr>
          <a:xfrm>
            <a:off x="3638700" y="212122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title" idx="6"/>
          </p:nvPr>
        </p:nvSpPr>
        <p:spPr>
          <a:xfrm>
            <a:off x="3777300" y="3204653"/>
            <a:ext cx="15894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ubTitle" idx="7"/>
          </p:nvPr>
        </p:nvSpPr>
        <p:spPr>
          <a:xfrm>
            <a:off x="3638700" y="359539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 idx="8"/>
          </p:nvPr>
        </p:nvSpPr>
        <p:spPr>
          <a:xfrm>
            <a:off x="6141241" y="1754375"/>
            <a:ext cx="15840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subTitle" idx="9"/>
          </p:nvPr>
        </p:nvSpPr>
        <p:spPr>
          <a:xfrm>
            <a:off x="5999941" y="212122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title" idx="13"/>
          </p:nvPr>
        </p:nvSpPr>
        <p:spPr>
          <a:xfrm>
            <a:off x="6141241" y="3204653"/>
            <a:ext cx="15840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subTitle" idx="14"/>
          </p:nvPr>
        </p:nvSpPr>
        <p:spPr>
          <a:xfrm>
            <a:off x="5999941" y="359539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title" idx="15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_1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/>
          <p:nvPr/>
        </p:nvSpPr>
        <p:spPr>
          <a:xfrm>
            <a:off x="-55980" y="-27995"/>
            <a:ext cx="5691450" cy="5224950"/>
          </a:xfrm>
          <a:custGeom>
            <a:avLst/>
            <a:gdLst/>
            <a:ahLst/>
            <a:cxnLst/>
            <a:rect l="l" t="t" r="r" b="b"/>
            <a:pathLst>
              <a:path w="227658" h="208998" extrusionOk="0">
                <a:moveTo>
                  <a:pt x="197428" y="208998"/>
                </a:moveTo>
                <a:lnTo>
                  <a:pt x="0" y="208998"/>
                </a:lnTo>
                <a:lnTo>
                  <a:pt x="0" y="0"/>
                </a:lnTo>
                <a:lnTo>
                  <a:pt x="46651" y="0"/>
                </a:lnTo>
                <a:lnTo>
                  <a:pt x="69417" y="22393"/>
                </a:lnTo>
                <a:lnTo>
                  <a:pt x="226165" y="180261"/>
                </a:lnTo>
                <a:lnTo>
                  <a:pt x="227658" y="18772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20" name="Google Shape;220;p24"/>
          <p:cNvSpPr/>
          <p:nvPr/>
        </p:nvSpPr>
        <p:spPr>
          <a:xfrm flipH="1">
            <a:off x="4881322" y="-87400"/>
            <a:ext cx="4332025" cy="5280825"/>
          </a:xfrm>
          <a:custGeom>
            <a:avLst/>
            <a:gdLst/>
            <a:ahLst/>
            <a:cxnLst/>
            <a:rect l="l" t="t" r="r" b="b"/>
            <a:pathLst>
              <a:path w="173281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21" name="Google Shape;221;p24"/>
          <p:cNvSpPr/>
          <p:nvPr/>
        </p:nvSpPr>
        <p:spPr>
          <a:xfrm flipH="1">
            <a:off x="107364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22" name="Google Shape;222;p24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4"/>
          <p:cNvSpPr txBox="1">
            <a:spLocks noGrp="1"/>
          </p:cNvSpPr>
          <p:nvPr>
            <p:ph type="title" idx="2"/>
          </p:nvPr>
        </p:nvSpPr>
        <p:spPr>
          <a:xfrm>
            <a:off x="1603221" y="1509075"/>
            <a:ext cx="15111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>
            <a:endParaRPr/>
          </a:p>
        </p:txBody>
      </p:sp>
      <p:sp>
        <p:nvSpPr>
          <p:cNvPr id="225" name="Google Shape;225;p24"/>
          <p:cNvSpPr txBox="1">
            <a:spLocks noGrp="1"/>
          </p:cNvSpPr>
          <p:nvPr>
            <p:ph type="subTitle" idx="1"/>
          </p:nvPr>
        </p:nvSpPr>
        <p:spPr>
          <a:xfrm>
            <a:off x="1613925" y="1799405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title" idx="3"/>
          </p:nvPr>
        </p:nvSpPr>
        <p:spPr>
          <a:xfrm>
            <a:off x="1603125" y="3096975"/>
            <a:ext cx="15111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subTitle" idx="4"/>
          </p:nvPr>
        </p:nvSpPr>
        <p:spPr>
          <a:xfrm>
            <a:off x="1613330" y="3483426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title" idx="5"/>
          </p:nvPr>
        </p:nvSpPr>
        <p:spPr>
          <a:xfrm>
            <a:off x="5032000" y="1509075"/>
            <a:ext cx="15111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subTitle" idx="6"/>
          </p:nvPr>
        </p:nvSpPr>
        <p:spPr>
          <a:xfrm>
            <a:off x="5032825" y="1799405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0" name="Google Shape;230;p24"/>
          <p:cNvSpPr txBox="1">
            <a:spLocks noGrp="1"/>
          </p:cNvSpPr>
          <p:nvPr>
            <p:ph type="title" idx="7"/>
          </p:nvPr>
        </p:nvSpPr>
        <p:spPr>
          <a:xfrm>
            <a:off x="5022125" y="3097125"/>
            <a:ext cx="15111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>
            <a:endParaRPr/>
          </a:p>
        </p:txBody>
      </p:sp>
      <p:sp>
        <p:nvSpPr>
          <p:cNvPr id="231" name="Google Shape;231;p24"/>
          <p:cNvSpPr txBox="1">
            <a:spLocks noGrp="1"/>
          </p:cNvSpPr>
          <p:nvPr>
            <p:ph type="subTitle" idx="8"/>
          </p:nvPr>
        </p:nvSpPr>
        <p:spPr>
          <a:xfrm>
            <a:off x="5032825" y="3482981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232" name="Google Shape;232;p2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/>
          <p:nvPr/>
        </p:nvSpPr>
        <p:spPr>
          <a:xfrm>
            <a:off x="-218375" y="2550050"/>
            <a:ext cx="4311125" cy="2803650"/>
          </a:xfrm>
          <a:custGeom>
            <a:avLst/>
            <a:gdLst/>
            <a:ahLst/>
            <a:cxnLst/>
            <a:rect l="l" t="t" r="r" b="b"/>
            <a:pathLst>
              <a:path w="172445" h="112146" extrusionOk="0">
                <a:moveTo>
                  <a:pt x="0" y="7890"/>
                </a:moveTo>
                <a:lnTo>
                  <a:pt x="0" y="112146"/>
                </a:lnTo>
                <a:lnTo>
                  <a:pt x="172445" y="34658"/>
                </a:lnTo>
                <a:lnTo>
                  <a:pt x="172445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235" name="Google Shape;235;p25"/>
          <p:cNvSpPr/>
          <p:nvPr/>
        </p:nvSpPr>
        <p:spPr>
          <a:xfrm>
            <a:off x="4278625" y="3457200"/>
            <a:ext cx="4110775" cy="1867125"/>
          </a:xfrm>
          <a:custGeom>
            <a:avLst/>
            <a:gdLst/>
            <a:ahLst/>
            <a:cxnLst/>
            <a:rect l="l" t="t" r="r" b="b"/>
            <a:pathLst>
              <a:path w="164431" h="74685" extrusionOk="0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36" name="Google Shape;236;p25"/>
          <p:cNvSpPr/>
          <p:nvPr/>
        </p:nvSpPr>
        <p:spPr>
          <a:xfrm>
            <a:off x="-227861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37" name="Google Shape;237;p25"/>
          <p:cNvSpPr/>
          <p:nvPr/>
        </p:nvSpPr>
        <p:spPr>
          <a:xfrm>
            <a:off x="5867575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38" name="Google Shape;238;p25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9" name="Google Shape;239;p25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636700" y="-16227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215727" y="221220"/>
                </a:moveTo>
                <a:lnTo>
                  <a:pt x="344564" y="221220"/>
                </a:lnTo>
                <a:lnTo>
                  <a:pt x="343908" y="103150"/>
                </a:lnTo>
                <a:lnTo>
                  <a:pt x="165790" y="108862"/>
                </a:lnTo>
                <a:lnTo>
                  <a:pt x="0" y="0"/>
                </a:lnTo>
                <a:lnTo>
                  <a:pt x="100872" y="164792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43" name="Google Shape;243;p26"/>
          <p:cNvSpPr/>
          <p:nvPr/>
        </p:nvSpPr>
        <p:spPr>
          <a:xfrm>
            <a:off x="600075" y="-199725"/>
            <a:ext cx="8638250" cy="2759025"/>
          </a:xfrm>
          <a:custGeom>
            <a:avLst/>
            <a:gdLst/>
            <a:ahLst/>
            <a:cxnLst/>
            <a:rect l="l" t="t" r="r" b="b"/>
            <a:pathLst>
              <a:path w="345530" h="110361" extrusionOk="0">
                <a:moveTo>
                  <a:pt x="345373" y="104648"/>
                </a:moveTo>
                <a:lnTo>
                  <a:pt x="345530" y="0"/>
                </a:lnTo>
                <a:lnTo>
                  <a:pt x="0" y="534"/>
                </a:lnTo>
                <a:lnTo>
                  <a:pt x="166756" y="11036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44" name="Google Shape;244;p26"/>
          <p:cNvSpPr/>
          <p:nvPr/>
        </p:nvSpPr>
        <p:spPr>
          <a:xfrm>
            <a:off x="1974642" y="3927350"/>
            <a:ext cx="4028750" cy="1428400"/>
          </a:xfrm>
          <a:custGeom>
            <a:avLst/>
            <a:gdLst/>
            <a:ahLst/>
            <a:cxnLst/>
            <a:rect l="l" t="t" r="r" b="b"/>
            <a:pathLst>
              <a:path w="161150" h="57136" extrusionOk="0">
                <a:moveTo>
                  <a:pt x="161150" y="57136"/>
                </a:moveTo>
                <a:lnTo>
                  <a:pt x="0" y="50398"/>
                </a:lnTo>
                <a:lnTo>
                  <a:pt x="46254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245" name="Google Shape;245;p26"/>
          <p:cNvSpPr/>
          <p:nvPr/>
        </p:nvSpPr>
        <p:spPr>
          <a:xfrm>
            <a:off x="-237200" y="-212225"/>
            <a:ext cx="3422675" cy="5580450"/>
          </a:xfrm>
          <a:custGeom>
            <a:avLst/>
            <a:gdLst/>
            <a:ahLst/>
            <a:cxnLst/>
            <a:rect l="l" t="t" r="r" b="b"/>
            <a:pathLst>
              <a:path w="136907" h="223218" extrusionOk="0">
                <a:moveTo>
                  <a:pt x="81896" y="223218"/>
                </a:moveTo>
                <a:lnTo>
                  <a:pt x="0" y="223218"/>
                </a:lnTo>
                <a:lnTo>
                  <a:pt x="0" y="0"/>
                </a:lnTo>
                <a:lnTo>
                  <a:pt x="33457" y="0"/>
                </a:lnTo>
                <a:lnTo>
                  <a:pt x="136907" y="163139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46" name="Google Shape;246;p26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48" name="Google Shape;248;p26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14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51" name="Google Shape;251;p27"/>
          <p:cNvSpPr/>
          <p:nvPr/>
        </p:nvSpPr>
        <p:spPr>
          <a:xfrm>
            <a:off x="632825" y="2596700"/>
            <a:ext cx="8605500" cy="2759025"/>
          </a:xfrm>
          <a:custGeom>
            <a:avLst/>
            <a:gdLst/>
            <a:ahLst/>
            <a:cxnLst/>
            <a:rect l="l" t="t" r="r" b="b"/>
            <a:pathLst>
              <a:path w="344220" h="110361" extrusionOk="0">
                <a:moveTo>
                  <a:pt x="344220" y="4994"/>
                </a:moveTo>
                <a:lnTo>
                  <a:pt x="344220" y="110361"/>
                </a:lnTo>
                <a:lnTo>
                  <a:pt x="0" y="109035"/>
                </a:lnTo>
                <a:lnTo>
                  <a:pt x="165446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52" name="Google Shape;252;p27"/>
          <p:cNvSpPr/>
          <p:nvPr/>
        </p:nvSpPr>
        <p:spPr>
          <a:xfrm flipH="1">
            <a:off x="-237191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53" name="Google Shape;253;p27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7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55" name="Google Shape;255;p27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15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/>
          <p:nvPr/>
        </p:nvSpPr>
        <p:spPr>
          <a:xfrm>
            <a:off x="-74900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58" name="Google Shape;258;p28"/>
          <p:cNvSpPr/>
          <p:nvPr/>
        </p:nvSpPr>
        <p:spPr>
          <a:xfrm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59" name="Google Shape;259;p28"/>
          <p:cNvSpPr/>
          <p:nvPr/>
        </p:nvSpPr>
        <p:spPr>
          <a:xfrm>
            <a:off x="1672891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60" name="Google Shape;260;p28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8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62" name="Google Shape;262;p28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16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/>
          <p:nvPr/>
        </p:nvSpPr>
        <p:spPr>
          <a:xfrm flipH="1">
            <a:off x="5168482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65" name="Google Shape;265;p29"/>
          <p:cNvSpPr/>
          <p:nvPr/>
        </p:nvSpPr>
        <p:spPr>
          <a:xfrm flipH="1"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66" name="Google Shape;266;p29"/>
          <p:cNvSpPr/>
          <p:nvPr/>
        </p:nvSpPr>
        <p:spPr>
          <a:xfrm flipH="1">
            <a:off x="-37434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67" name="Google Shape;267;p29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9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69" name="Google Shape;269;p29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CUSTOM_1_1_1_1_1_1_2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72" name="Google Shape;272;p30"/>
          <p:cNvSpPr/>
          <p:nvPr/>
        </p:nvSpPr>
        <p:spPr>
          <a:xfrm>
            <a:off x="545550" y="2596700"/>
            <a:ext cx="8694300" cy="2781500"/>
          </a:xfrm>
          <a:custGeom>
            <a:avLst/>
            <a:gdLst/>
            <a:ahLst/>
            <a:cxnLst/>
            <a:rect l="l" t="t" r="r" b="b"/>
            <a:pathLst>
              <a:path w="347772" h="111260" extrusionOk="0">
                <a:moveTo>
                  <a:pt x="347772" y="6056"/>
                </a:moveTo>
                <a:lnTo>
                  <a:pt x="347711" y="110361"/>
                </a:lnTo>
                <a:lnTo>
                  <a:pt x="0" y="111260"/>
                </a:lnTo>
                <a:lnTo>
                  <a:pt x="168937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73" name="Google Shape;273;p30"/>
          <p:cNvSpPr/>
          <p:nvPr/>
        </p:nvSpPr>
        <p:spPr>
          <a:xfrm flipH="1">
            <a:off x="1816614" y="-199750"/>
            <a:ext cx="4203083" cy="139822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274" name="Google Shape;274;p30"/>
          <p:cNvSpPr/>
          <p:nvPr/>
        </p:nvSpPr>
        <p:spPr>
          <a:xfrm>
            <a:off x="-226275" y="-287950"/>
            <a:ext cx="3383225" cy="5656175"/>
          </a:xfrm>
          <a:custGeom>
            <a:avLst/>
            <a:gdLst/>
            <a:ahLst/>
            <a:cxnLst/>
            <a:rect l="l" t="t" r="r" b="b"/>
            <a:pathLst>
              <a:path w="135329" h="226247" extrusionOk="0">
                <a:moveTo>
                  <a:pt x="78639" y="0"/>
                </a:moveTo>
                <a:lnTo>
                  <a:pt x="0" y="3029"/>
                </a:lnTo>
                <a:lnTo>
                  <a:pt x="0" y="226247"/>
                </a:lnTo>
                <a:lnTo>
                  <a:pt x="33457" y="226247"/>
                </a:lnTo>
                <a:lnTo>
                  <a:pt x="135329" y="60956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75" name="Google Shape;275;p30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0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77" name="Google Shape;277;p30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48100" y="-5308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27" name="Google Shape;27;p4"/>
          <p:cNvSpPr/>
          <p:nvPr/>
        </p:nvSpPr>
        <p:spPr>
          <a:xfrm>
            <a:off x="-48100" y="240490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8" name="Google Shape;28;p4"/>
          <p:cNvSpPr/>
          <p:nvPr/>
        </p:nvSpPr>
        <p:spPr>
          <a:xfrm>
            <a:off x="3200731" y="-701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39730"/>
            </a:srgbClr>
          </a:solidFill>
          <a:ln>
            <a:noFill/>
          </a:ln>
        </p:spPr>
      </p:sp>
      <p:sp>
        <p:nvSpPr>
          <p:cNvPr id="29" name="Google Shape;29;p4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13225" y="1348475"/>
            <a:ext cx="7717500" cy="32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 panose="00000500000000000000"/>
              <a:buAutoNum type="arabicPeriod"/>
              <a:defRPr sz="11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1" name="Google Shape;31;p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31"/>
          <p:cNvGrpSpPr/>
          <p:nvPr/>
        </p:nvGrpSpPr>
        <p:grpSpPr>
          <a:xfrm>
            <a:off x="-149800" y="-124843"/>
            <a:ext cx="9363150" cy="5430643"/>
            <a:chOff x="-149800" y="-124843"/>
            <a:chExt cx="9363150" cy="5430643"/>
          </a:xfrm>
        </p:grpSpPr>
        <p:sp>
          <p:nvSpPr>
            <p:cNvPr id="280" name="Google Shape;280;p31"/>
            <p:cNvSpPr/>
            <p:nvPr/>
          </p:nvSpPr>
          <p:spPr>
            <a:xfrm>
              <a:off x="-149800" y="-112350"/>
              <a:ext cx="7428100" cy="2272125"/>
            </a:xfrm>
            <a:custGeom>
              <a:avLst/>
              <a:gdLst/>
              <a:ahLst/>
              <a:cxnLst/>
              <a:rect l="l" t="t" r="r" b="b"/>
              <a:pathLst>
                <a:path w="297124" h="90885" extrusionOk="0">
                  <a:moveTo>
                    <a:pt x="0" y="90885"/>
                  </a:moveTo>
                  <a:lnTo>
                    <a:pt x="0" y="80897"/>
                  </a:lnTo>
                  <a:lnTo>
                    <a:pt x="0" y="0"/>
                  </a:lnTo>
                  <a:lnTo>
                    <a:pt x="297124" y="0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281" name="Google Shape;281;p31"/>
            <p:cNvSpPr/>
            <p:nvPr/>
          </p:nvSpPr>
          <p:spPr>
            <a:xfrm>
              <a:off x="-149800" y="1164482"/>
              <a:ext cx="5480575" cy="4128825"/>
            </a:xfrm>
            <a:custGeom>
              <a:avLst/>
              <a:gdLst/>
              <a:ahLst/>
              <a:cxnLst/>
              <a:rect l="l" t="t" r="r" b="b"/>
              <a:pathLst>
                <a:path w="219223" h="165153" extrusionOk="0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282" name="Google Shape;282;p31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  <p:sp>
          <p:nvSpPr>
            <p:cNvPr id="283" name="Google Shape;283;p31"/>
            <p:cNvSpPr/>
            <p:nvPr/>
          </p:nvSpPr>
          <p:spPr>
            <a:xfrm>
              <a:off x="2983725" y="411975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</p:grpSp>
      <p:sp>
        <p:nvSpPr>
          <p:cNvPr id="284" name="Google Shape;284;p31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1"/>
          <p:cNvSpPr txBox="1">
            <a:spLocks noGrp="1"/>
          </p:cNvSpPr>
          <p:nvPr>
            <p:ph type="subTitle" idx="1"/>
          </p:nvPr>
        </p:nvSpPr>
        <p:spPr>
          <a:xfrm>
            <a:off x="1367327" y="3680303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subTitle" idx="2"/>
          </p:nvPr>
        </p:nvSpPr>
        <p:spPr>
          <a:xfrm>
            <a:off x="4675873" y="3680303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287" name="Google Shape;287;p31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8" name="Google Shape;288;p31"/>
          <p:cNvSpPr txBox="1">
            <a:spLocks noGrp="1"/>
          </p:cNvSpPr>
          <p:nvPr>
            <p:ph type="title"/>
          </p:nvPr>
        </p:nvSpPr>
        <p:spPr>
          <a:xfrm>
            <a:off x="1850627" y="34006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>
            <a:endParaRPr/>
          </a:p>
        </p:txBody>
      </p:sp>
      <p:sp>
        <p:nvSpPr>
          <p:cNvPr id="289" name="Google Shape;289;p31"/>
          <p:cNvSpPr txBox="1">
            <a:spLocks noGrp="1"/>
          </p:cNvSpPr>
          <p:nvPr>
            <p:ph type="title" idx="3"/>
          </p:nvPr>
        </p:nvSpPr>
        <p:spPr>
          <a:xfrm>
            <a:off x="5159173" y="34006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>
            <a:endParaRPr/>
          </a:p>
        </p:txBody>
      </p:sp>
      <p:sp>
        <p:nvSpPr>
          <p:cNvPr id="290" name="Google Shape;290;p31"/>
          <p:cNvSpPr txBox="1">
            <a:spLocks noGrp="1"/>
          </p:cNvSpPr>
          <p:nvPr>
            <p:ph type="title" idx="4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CUSTOM_19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/>
          <p:nvPr/>
        </p:nvSpPr>
        <p:spPr>
          <a:xfrm rot="10800000">
            <a:off x="1791252" y="3021182"/>
            <a:ext cx="7428100" cy="2272125"/>
          </a:xfrm>
          <a:custGeom>
            <a:avLst/>
            <a:gdLst/>
            <a:ahLst/>
            <a:cxnLst/>
            <a:rect l="l" t="t" r="r" b="b"/>
            <a:pathLst>
              <a:path w="297124" h="90885" extrusionOk="0">
                <a:moveTo>
                  <a:pt x="0" y="90885"/>
                </a:moveTo>
                <a:lnTo>
                  <a:pt x="0" y="80897"/>
                </a:lnTo>
                <a:lnTo>
                  <a:pt x="0" y="0"/>
                </a:lnTo>
                <a:lnTo>
                  <a:pt x="297124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93" name="Google Shape;293;p32"/>
          <p:cNvSpPr/>
          <p:nvPr/>
        </p:nvSpPr>
        <p:spPr>
          <a:xfrm rot="10800000">
            <a:off x="3710841" y="-90416"/>
            <a:ext cx="5480575" cy="4128825"/>
          </a:xfrm>
          <a:custGeom>
            <a:avLst/>
            <a:gdLst/>
            <a:ahLst/>
            <a:cxnLst/>
            <a:rect l="l" t="t" r="r" b="b"/>
            <a:pathLst>
              <a:path w="219223" h="165153" extrusionOk="0">
                <a:moveTo>
                  <a:pt x="0" y="40311"/>
                </a:moveTo>
                <a:lnTo>
                  <a:pt x="0" y="165153"/>
                </a:lnTo>
                <a:lnTo>
                  <a:pt x="219223" y="165153"/>
                </a:lnTo>
                <a:lnTo>
                  <a:pt x="123872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94" name="Google Shape;294;p32"/>
          <p:cNvSpPr/>
          <p:nvPr/>
        </p:nvSpPr>
        <p:spPr>
          <a:xfrm>
            <a:off x="-137325" y="961300"/>
            <a:ext cx="3731225" cy="4344500"/>
          </a:xfrm>
          <a:custGeom>
            <a:avLst/>
            <a:gdLst/>
            <a:ahLst/>
            <a:cxnLst/>
            <a:rect l="l" t="t" r="r" b="b"/>
            <a:pathLst>
              <a:path w="149249" h="173780" extrusionOk="0">
                <a:moveTo>
                  <a:pt x="96194" y="167653"/>
                </a:moveTo>
                <a:lnTo>
                  <a:pt x="0" y="173780"/>
                </a:lnTo>
                <a:lnTo>
                  <a:pt x="0" y="0"/>
                </a:lnTo>
                <a:lnTo>
                  <a:pt x="149249" y="151328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95" name="Google Shape;295;p32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2"/>
          <p:cNvSpPr txBox="1">
            <a:spLocks noGrp="1"/>
          </p:cNvSpPr>
          <p:nvPr>
            <p:ph type="body" idx="1"/>
          </p:nvPr>
        </p:nvSpPr>
        <p:spPr>
          <a:xfrm>
            <a:off x="2078825" y="3802375"/>
            <a:ext cx="52293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297" name="Google Shape;297;p32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8" name="Google Shape;298;p32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33"/>
          <p:cNvGrpSpPr/>
          <p:nvPr/>
        </p:nvGrpSpPr>
        <p:grpSpPr>
          <a:xfrm>
            <a:off x="-152625" y="-124843"/>
            <a:ext cx="9355008" cy="5419676"/>
            <a:chOff x="-152625" y="-124843"/>
            <a:chExt cx="9355008" cy="5419676"/>
          </a:xfrm>
        </p:grpSpPr>
        <p:sp>
          <p:nvSpPr>
            <p:cNvPr id="301" name="Google Shape;301;p33"/>
            <p:cNvSpPr/>
            <p:nvPr/>
          </p:nvSpPr>
          <p:spPr>
            <a:xfrm>
              <a:off x="-149800" y="-112350"/>
              <a:ext cx="7428100" cy="2272125"/>
            </a:xfrm>
            <a:custGeom>
              <a:avLst/>
              <a:gdLst/>
              <a:ahLst/>
              <a:cxnLst/>
              <a:rect l="l" t="t" r="r" b="b"/>
              <a:pathLst>
                <a:path w="297124" h="90885" extrusionOk="0">
                  <a:moveTo>
                    <a:pt x="0" y="90885"/>
                  </a:moveTo>
                  <a:lnTo>
                    <a:pt x="0" y="80897"/>
                  </a:lnTo>
                  <a:lnTo>
                    <a:pt x="0" y="0"/>
                  </a:lnTo>
                  <a:lnTo>
                    <a:pt x="297124" y="0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302" name="Google Shape;302;p33"/>
            <p:cNvSpPr/>
            <p:nvPr/>
          </p:nvSpPr>
          <p:spPr>
            <a:xfrm>
              <a:off x="-152625" y="1148825"/>
              <a:ext cx="5483400" cy="4144475"/>
            </a:xfrm>
            <a:custGeom>
              <a:avLst/>
              <a:gdLst/>
              <a:ahLst/>
              <a:cxnLst/>
              <a:rect l="l" t="t" r="r" b="b"/>
              <a:pathLst>
                <a:path w="219336" h="165779" extrusionOk="0">
                  <a:moveTo>
                    <a:pt x="0" y="40581"/>
                  </a:moveTo>
                  <a:lnTo>
                    <a:pt x="113" y="165779"/>
                  </a:lnTo>
                  <a:lnTo>
                    <a:pt x="219336" y="165779"/>
                  </a:lnTo>
                  <a:lnTo>
                    <a:pt x="125233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303" name="Google Shape;303;p33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304" name="Google Shape;304;p33"/>
            <p:cNvSpPr/>
            <p:nvPr/>
          </p:nvSpPr>
          <p:spPr>
            <a:xfrm>
              <a:off x="2972758" y="401008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305" name="Google Shape;305;p33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50" y="7489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3"/>
          <p:cNvSpPr txBox="1">
            <a:spLocks noGrp="1"/>
          </p:cNvSpPr>
          <p:nvPr>
            <p:ph type="body" idx="1"/>
          </p:nvPr>
        </p:nvSpPr>
        <p:spPr>
          <a:xfrm>
            <a:off x="3068250" y="1958371"/>
            <a:ext cx="3007500" cy="12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400">
                <a:solidFill>
                  <a:srgbClr val="1D262D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9pPr>
          </a:lstStyle>
          <a:p>
            <a:endParaRPr/>
          </a:p>
        </p:txBody>
      </p:sp>
      <p:sp>
        <p:nvSpPr>
          <p:cNvPr id="308" name="Google Shape;308;p33"/>
          <p:cNvSpPr txBox="1"/>
          <p:nvPr/>
        </p:nvSpPr>
        <p:spPr>
          <a:xfrm>
            <a:off x="2483550" y="322120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CREDITS: This presentation template was created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  <a:hlinkClick r:id="rId3"/>
              </a:rPr>
              <a:t>Slidesgo</a:t>
            </a:r>
            <a:r>
              <a:rPr lang="en-GB" sz="11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, including icons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  <a:hlinkClick r:id="rId4"/>
              </a:rPr>
              <a:t>Flaticon</a:t>
            </a:r>
            <a:r>
              <a:rPr lang="en-GB" sz="11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, infographics &amp; images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  <a:hlinkClick r:id="rId5"/>
              </a:rPr>
              <a:t>Freepik</a:t>
            </a:r>
            <a:r>
              <a:rPr lang="en-GB" sz="11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 </a:t>
            </a:r>
            <a:endParaRPr sz="110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3">
  <p:cSld name="CUSTOM_17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34"/>
          <p:cNvGrpSpPr/>
          <p:nvPr/>
        </p:nvGrpSpPr>
        <p:grpSpPr>
          <a:xfrm rot="10800000" flipH="1">
            <a:off x="-138833" y="-124843"/>
            <a:ext cx="9352183" cy="5430643"/>
            <a:chOff x="-138833" y="-124843"/>
            <a:chExt cx="9352183" cy="5430643"/>
          </a:xfrm>
        </p:grpSpPr>
        <p:sp>
          <p:nvSpPr>
            <p:cNvPr id="311" name="Google Shape;311;p34"/>
            <p:cNvSpPr/>
            <p:nvPr/>
          </p:nvSpPr>
          <p:spPr>
            <a:xfrm>
              <a:off x="-138833" y="1175449"/>
              <a:ext cx="5480575" cy="4128825"/>
            </a:xfrm>
            <a:custGeom>
              <a:avLst/>
              <a:gdLst/>
              <a:ahLst/>
              <a:cxnLst/>
              <a:rect l="l" t="t" r="r" b="b"/>
              <a:pathLst>
                <a:path w="219223" h="165153" extrusionOk="0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312" name="Google Shape;312;p34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313" name="Google Shape;313;p34"/>
            <p:cNvSpPr/>
            <p:nvPr/>
          </p:nvSpPr>
          <p:spPr>
            <a:xfrm>
              <a:off x="2983725" y="411975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314" name="Google Shape;314;p34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4"/>
          <p:cNvSpPr txBox="1">
            <a:spLocks noGrp="1"/>
          </p:cNvSpPr>
          <p:nvPr>
            <p:ph type="body" idx="1"/>
          </p:nvPr>
        </p:nvSpPr>
        <p:spPr>
          <a:xfrm>
            <a:off x="713225" y="1348475"/>
            <a:ext cx="7717500" cy="32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Barlow" panose="00000500000000000000"/>
              <a:buChar char="●"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16" name="Google Shape;316;p3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7" name="Google Shape;317;p34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-124850" y="-126358"/>
            <a:ext cx="8626600" cy="3433150"/>
          </a:xfrm>
          <a:custGeom>
            <a:avLst/>
            <a:gdLst/>
            <a:ahLst/>
            <a:cxnLst/>
            <a:rect l="l" t="t" r="r" b="b"/>
            <a:pathLst>
              <a:path w="345064" h="137326" extrusionOk="0">
                <a:moveTo>
                  <a:pt x="0" y="0"/>
                </a:moveTo>
                <a:lnTo>
                  <a:pt x="215728" y="137326"/>
                </a:lnTo>
                <a:lnTo>
                  <a:pt x="345064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20" name="Google Shape;320;p35"/>
          <p:cNvSpPr/>
          <p:nvPr/>
        </p:nvSpPr>
        <p:spPr>
          <a:xfrm>
            <a:off x="5836207" y="-82490"/>
            <a:ext cx="3445650" cy="5180950"/>
          </a:xfrm>
          <a:custGeom>
            <a:avLst/>
            <a:gdLst/>
            <a:ahLst/>
            <a:cxnLst/>
            <a:rect l="l" t="t" r="r" b="b"/>
            <a:pathLst>
              <a:path w="137826" h="207238" extrusionOk="0">
                <a:moveTo>
                  <a:pt x="104368" y="0"/>
                </a:moveTo>
                <a:lnTo>
                  <a:pt x="137826" y="0"/>
                </a:lnTo>
                <a:lnTo>
                  <a:pt x="137826" y="207238"/>
                </a:lnTo>
                <a:lnTo>
                  <a:pt x="0" y="111859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321" name="Google Shape;321;p35"/>
          <p:cNvSpPr/>
          <p:nvPr/>
        </p:nvSpPr>
        <p:spPr>
          <a:xfrm>
            <a:off x="-137325" y="-124850"/>
            <a:ext cx="3770225" cy="3870125"/>
          </a:xfrm>
          <a:custGeom>
            <a:avLst/>
            <a:gdLst/>
            <a:ahLst/>
            <a:cxnLst/>
            <a:rect l="l" t="t" r="r" b="b"/>
            <a:pathLst>
              <a:path w="150809" h="154805" extrusionOk="0">
                <a:moveTo>
                  <a:pt x="1498" y="0"/>
                </a:moveTo>
                <a:lnTo>
                  <a:pt x="150809" y="95879"/>
                </a:lnTo>
                <a:lnTo>
                  <a:pt x="51435" y="154805"/>
                </a:lnTo>
                <a:lnTo>
                  <a:pt x="0" y="15480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22" name="Google Shape;322;p35"/>
          <p:cNvSpPr/>
          <p:nvPr/>
        </p:nvSpPr>
        <p:spPr>
          <a:xfrm>
            <a:off x="-65800" y="2281125"/>
            <a:ext cx="5351875" cy="2917200"/>
          </a:xfrm>
          <a:custGeom>
            <a:avLst/>
            <a:gdLst/>
            <a:ahLst/>
            <a:cxnLst/>
            <a:rect l="l" t="t" r="r" b="b"/>
            <a:pathLst>
              <a:path w="214075" h="116688" extrusionOk="0">
                <a:moveTo>
                  <a:pt x="211881" y="116688"/>
                </a:moveTo>
                <a:lnTo>
                  <a:pt x="0" y="116688"/>
                </a:lnTo>
                <a:lnTo>
                  <a:pt x="0" y="58783"/>
                </a:lnTo>
                <a:lnTo>
                  <a:pt x="48255" y="58783"/>
                </a:lnTo>
                <a:lnTo>
                  <a:pt x="147396" y="0"/>
                </a:lnTo>
                <a:lnTo>
                  <a:pt x="214075" y="41236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/>
          <p:nvPr/>
        </p:nvSpPr>
        <p:spPr>
          <a:xfrm rot="10800000">
            <a:off x="2684116" y="-137325"/>
            <a:ext cx="6629125" cy="2933800"/>
          </a:xfrm>
          <a:custGeom>
            <a:avLst/>
            <a:gdLst/>
            <a:ahLst/>
            <a:cxnLst/>
            <a:rect l="l" t="t" r="r" b="b"/>
            <a:pathLst>
              <a:path w="265165" h="117352" extrusionOk="0">
                <a:moveTo>
                  <a:pt x="155803" y="0"/>
                </a:moveTo>
                <a:lnTo>
                  <a:pt x="218724" y="40948"/>
                </a:lnTo>
                <a:lnTo>
                  <a:pt x="265165" y="117352"/>
                </a:lnTo>
                <a:lnTo>
                  <a:pt x="0" y="117352"/>
                </a:lnTo>
                <a:lnTo>
                  <a:pt x="0" y="58426"/>
                </a:lnTo>
                <a:lnTo>
                  <a:pt x="57427" y="58426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25" name="Google Shape;325;p36"/>
          <p:cNvSpPr/>
          <p:nvPr/>
        </p:nvSpPr>
        <p:spPr>
          <a:xfrm>
            <a:off x="2883850" y="3632900"/>
            <a:ext cx="6354475" cy="1598000"/>
          </a:xfrm>
          <a:custGeom>
            <a:avLst/>
            <a:gdLst/>
            <a:ahLst/>
            <a:cxnLst/>
            <a:rect l="l" t="t" r="r" b="b"/>
            <a:pathLst>
              <a:path w="254179" h="63920" extrusionOk="0">
                <a:moveTo>
                  <a:pt x="153806" y="0"/>
                </a:moveTo>
                <a:lnTo>
                  <a:pt x="0" y="63920"/>
                </a:lnTo>
                <a:lnTo>
                  <a:pt x="254179" y="6392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26" name="Google Shape;326;p36"/>
          <p:cNvSpPr/>
          <p:nvPr/>
        </p:nvSpPr>
        <p:spPr>
          <a:xfrm>
            <a:off x="-87400" y="-112350"/>
            <a:ext cx="3932550" cy="5318275"/>
          </a:xfrm>
          <a:custGeom>
            <a:avLst/>
            <a:gdLst/>
            <a:ahLst/>
            <a:cxnLst/>
            <a:rect l="l" t="t" r="r" b="b"/>
            <a:pathLst>
              <a:path w="157302" h="212731" extrusionOk="0">
                <a:moveTo>
                  <a:pt x="157302" y="75904"/>
                </a:moveTo>
                <a:lnTo>
                  <a:pt x="120848" y="212731"/>
                </a:lnTo>
                <a:lnTo>
                  <a:pt x="0" y="212731"/>
                </a:lnTo>
                <a:lnTo>
                  <a:pt x="0" y="0"/>
                </a:lnTo>
                <a:lnTo>
                  <a:pt x="111859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327" name="Google Shape;327;p36"/>
          <p:cNvSpPr/>
          <p:nvPr/>
        </p:nvSpPr>
        <p:spPr>
          <a:xfrm>
            <a:off x="5425014" y="1345736"/>
            <a:ext cx="3751250" cy="3860600"/>
          </a:xfrm>
          <a:custGeom>
            <a:avLst/>
            <a:gdLst/>
            <a:ahLst/>
            <a:cxnLst/>
            <a:rect l="l" t="t" r="r" b="b"/>
            <a:pathLst>
              <a:path w="150050" h="154424" extrusionOk="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/>
          <p:nvPr/>
        </p:nvSpPr>
        <p:spPr>
          <a:xfrm>
            <a:off x="-239800" y="-124825"/>
            <a:ext cx="4422355" cy="5368200"/>
          </a:xfrm>
          <a:custGeom>
            <a:avLst/>
            <a:gdLst/>
            <a:ahLst/>
            <a:cxnLst/>
            <a:rect l="l" t="t" r="r" b="b"/>
            <a:pathLst>
              <a:path w="174280" h="214728" extrusionOk="0">
                <a:moveTo>
                  <a:pt x="2997" y="0"/>
                </a:moveTo>
                <a:lnTo>
                  <a:pt x="174280" y="125341"/>
                </a:lnTo>
                <a:lnTo>
                  <a:pt x="174280" y="214728"/>
                </a:lnTo>
                <a:lnTo>
                  <a:pt x="0" y="214728"/>
                </a:lnTo>
                <a:lnTo>
                  <a:pt x="0" y="49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30" name="Google Shape;330;p37"/>
          <p:cNvSpPr/>
          <p:nvPr/>
        </p:nvSpPr>
        <p:spPr>
          <a:xfrm>
            <a:off x="4182502" y="1960030"/>
            <a:ext cx="4219583" cy="3295825"/>
          </a:xfrm>
          <a:custGeom>
            <a:avLst/>
            <a:gdLst/>
            <a:ahLst/>
            <a:cxnLst/>
            <a:rect l="l" t="t" r="r" b="b"/>
            <a:pathLst>
              <a:path w="166289" h="131833" extrusionOk="0">
                <a:moveTo>
                  <a:pt x="0" y="131833"/>
                </a:moveTo>
                <a:lnTo>
                  <a:pt x="12484" y="131334"/>
                </a:lnTo>
                <a:lnTo>
                  <a:pt x="166289" y="131334"/>
                </a:lnTo>
                <a:lnTo>
                  <a:pt x="95878" y="0"/>
                </a:lnTo>
                <a:lnTo>
                  <a:pt x="0" y="42946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31" name="Google Shape;331;p37"/>
          <p:cNvSpPr/>
          <p:nvPr/>
        </p:nvSpPr>
        <p:spPr>
          <a:xfrm>
            <a:off x="-151090" y="-99863"/>
            <a:ext cx="6918621" cy="3121050"/>
          </a:xfrm>
          <a:custGeom>
            <a:avLst/>
            <a:gdLst/>
            <a:ahLst/>
            <a:cxnLst/>
            <a:rect l="l" t="t" r="r" b="b"/>
            <a:pathLst>
              <a:path w="272655" h="124842" extrusionOk="0">
                <a:moveTo>
                  <a:pt x="0" y="0"/>
                </a:moveTo>
                <a:lnTo>
                  <a:pt x="272655" y="0"/>
                </a:lnTo>
                <a:lnTo>
                  <a:pt x="266164" y="82895"/>
                </a:lnTo>
                <a:lnTo>
                  <a:pt x="171284" y="124842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32" name="Google Shape;332;p37"/>
          <p:cNvSpPr/>
          <p:nvPr/>
        </p:nvSpPr>
        <p:spPr>
          <a:xfrm>
            <a:off x="6626802" y="1954877"/>
            <a:ext cx="2785600" cy="3323000"/>
          </a:xfrm>
          <a:custGeom>
            <a:avLst/>
            <a:gdLst/>
            <a:ahLst/>
            <a:cxnLst/>
            <a:rect l="l" t="t" r="r" b="b"/>
            <a:pathLst>
              <a:path w="111424" h="132920" extrusionOk="0">
                <a:moveTo>
                  <a:pt x="0" y="878"/>
                </a:moveTo>
                <a:lnTo>
                  <a:pt x="71505" y="132920"/>
                </a:lnTo>
                <a:lnTo>
                  <a:pt x="111424" y="132920"/>
                </a:lnTo>
                <a:lnTo>
                  <a:pt x="107038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_1_1_1_1_1_1_1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38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0"/>
          <p:cNvSpPr/>
          <p:nvPr/>
        </p:nvSpPr>
        <p:spPr>
          <a:xfrm>
            <a:off x="-48100" y="-5308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40" name="Google Shape;340;p40"/>
          <p:cNvSpPr/>
          <p:nvPr/>
        </p:nvSpPr>
        <p:spPr>
          <a:xfrm>
            <a:off x="-48100" y="240490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41" name="Google Shape;341;p40"/>
          <p:cNvSpPr/>
          <p:nvPr/>
        </p:nvSpPr>
        <p:spPr>
          <a:xfrm>
            <a:off x="3200731" y="-701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42" name="Google Shape;342;p4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0"/>
          <p:cNvSpPr txBox="1">
            <a:spLocks noGrp="1"/>
          </p:cNvSpPr>
          <p:nvPr>
            <p:ph type="ctrTitle"/>
          </p:nvPr>
        </p:nvSpPr>
        <p:spPr>
          <a:xfrm>
            <a:off x="2218775" y="1512863"/>
            <a:ext cx="47064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4" name="Google Shape;344;p40"/>
          <p:cNvSpPr txBox="1">
            <a:spLocks noGrp="1"/>
          </p:cNvSpPr>
          <p:nvPr>
            <p:ph type="subTitle" idx="1"/>
          </p:nvPr>
        </p:nvSpPr>
        <p:spPr>
          <a:xfrm>
            <a:off x="2515500" y="3128650"/>
            <a:ext cx="41130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345" name="Google Shape;345;p4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6" name="Google Shape;346;p4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"/>
          <p:cNvSpPr/>
          <p:nvPr/>
        </p:nvSpPr>
        <p:spPr>
          <a:xfrm rot="10800000">
            <a:off x="4919006" y="205783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49" name="Google Shape;349;p41"/>
          <p:cNvSpPr/>
          <p:nvPr/>
        </p:nvSpPr>
        <p:spPr>
          <a:xfrm rot="10800000">
            <a:off x="2472431" y="-7015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50" name="Google Shape;350;p41"/>
          <p:cNvSpPr/>
          <p:nvPr/>
        </p:nvSpPr>
        <p:spPr>
          <a:xfrm rot="10800000">
            <a:off x="-48100" y="21545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51" name="Google Shape;351;p4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1"/>
          <p:cNvSpPr txBox="1">
            <a:spLocks noGrp="1"/>
          </p:cNvSpPr>
          <p:nvPr>
            <p:ph type="title"/>
          </p:nvPr>
        </p:nvSpPr>
        <p:spPr>
          <a:xfrm>
            <a:off x="2860200" y="2746192"/>
            <a:ext cx="3423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3" name="Google Shape;353;p41"/>
          <p:cNvSpPr txBox="1">
            <a:spLocks noGrp="1"/>
          </p:cNvSpPr>
          <p:nvPr>
            <p:ph type="title" idx="2" hasCustomPrompt="1"/>
          </p:nvPr>
        </p:nvSpPr>
        <p:spPr>
          <a:xfrm>
            <a:off x="3850375" y="1276877"/>
            <a:ext cx="1443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4" name="Google Shape;354;p41"/>
          <p:cNvSpPr txBox="1">
            <a:spLocks noGrp="1"/>
          </p:cNvSpPr>
          <p:nvPr>
            <p:ph type="subTitle" idx="1"/>
          </p:nvPr>
        </p:nvSpPr>
        <p:spPr>
          <a:xfrm>
            <a:off x="2948550" y="3462208"/>
            <a:ext cx="32469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5" name="Google Shape;355;p41"/>
          <p:cNvSpPr txBox="1">
            <a:spLocks noGrp="1"/>
          </p:cNvSpPr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356" name="Google Shape;356;p4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4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ITLE_AND_TWO_COLUMNS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-77225" y="-142700"/>
            <a:ext cx="5097150" cy="4065975"/>
          </a:xfrm>
          <a:custGeom>
            <a:avLst/>
            <a:gdLst/>
            <a:ahLst/>
            <a:cxnLst/>
            <a:rect l="l" t="t" r="r" b="b"/>
            <a:pathLst>
              <a:path w="203886" h="162639" extrusionOk="0">
                <a:moveTo>
                  <a:pt x="0" y="1383"/>
                </a:moveTo>
                <a:lnTo>
                  <a:pt x="0" y="100855"/>
                </a:lnTo>
                <a:lnTo>
                  <a:pt x="203886" y="162639"/>
                </a:lnTo>
                <a:lnTo>
                  <a:pt x="80108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5" name="Google Shape;35;p5"/>
          <p:cNvSpPr/>
          <p:nvPr/>
        </p:nvSpPr>
        <p:spPr>
          <a:xfrm>
            <a:off x="1884466" y="-196909"/>
            <a:ext cx="4243962" cy="4121888"/>
          </a:xfrm>
          <a:custGeom>
            <a:avLst/>
            <a:gdLst/>
            <a:ahLst/>
            <a:cxnLst/>
            <a:rect l="l" t="t" r="r" b="b"/>
            <a:pathLst>
              <a:path w="169099" h="164530" extrusionOk="0">
                <a:moveTo>
                  <a:pt x="0" y="0"/>
                </a:moveTo>
                <a:lnTo>
                  <a:pt x="169099" y="4510"/>
                </a:lnTo>
                <a:lnTo>
                  <a:pt x="123379" y="16453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6" name="Google Shape;36;p5"/>
          <p:cNvSpPr/>
          <p:nvPr/>
        </p:nvSpPr>
        <p:spPr>
          <a:xfrm>
            <a:off x="-61779" y="2378675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7" name="Google Shape;37;p5"/>
          <p:cNvSpPr/>
          <p:nvPr/>
        </p:nvSpPr>
        <p:spPr>
          <a:xfrm>
            <a:off x="3799696" y="2286004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8" name="Google Shape;38;p5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1422548" y="234355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5035895" y="234355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9pPr>
          </a:lstStyle>
          <a:p>
            <a:endParaRPr/>
          </a:p>
        </p:txBody>
      </p:sp>
      <p:cxnSp>
        <p:nvCxnSpPr>
          <p:cNvPr id="41" name="Google Shape;41;p5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1416555" y="18766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 idx="3"/>
          </p:nvPr>
        </p:nvSpPr>
        <p:spPr>
          <a:xfrm>
            <a:off x="5029902" y="18766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4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2"/>
          <p:cNvSpPr/>
          <p:nvPr/>
        </p:nvSpPr>
        <p:spPr>
          <a:xfrm rot="10800000" flipH="1">
            <a:off x="2023421" y="1359233"/>
            <a:ext cx="4124075" cy="4000500"/>
          </a:xfrm>
          <a:custGeom>
            <a:avLst/>
            <a:gdLst/>
            <a:ahLst/>
            <a:cxnLst/>
            <a:rect l="l" t="t" r="r" b="b"/>
            <a:pathLst>
              <a:path w="164963" h="160020" extrusionOk="0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60" name="Google Shape;360;p42"/>
          <p:cNvSpPr/>
          <p:nvPr/>
        </p:nvSpPr>
        <p:spPr>
          <a:xfrm>
            <a:off x="3956575" y="-131581"/>
            <a:ext cx="5277925" cy="1600100"/>
          </a:xfrm>
          <a:custGeom>
            <a:avLst/>
            <a:gdLst/>
            <a:ahLst/>
            <a:cxnLst/>
            <a:rect l="l" t="t" r="r" b="b"/>
            <a:pathLst>
              <a:path w="211117" h="64004" extrusionOk="0">
                <a:moveTo>
                  <a:pt x="211117" y="4067"/>
                </a:moveTo>
                <a:lnTo>
                  <a:pt x="211117" y="0"/>
                </a:lnTo>
                <a:lnTo>
                  <a:pt x="36953" y="0"/>
                </a:lnTo>
                <a:lnTo>
                  <a:pt x="0" y="64004"/>
                </a:lnTo>
                <a:lnTo>
                  <a:pt x="177146" y="334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61" name="Google Shape;361;p42"/>
          <p:cNvSpPr/>
          <p:nvPr/>
        </p:nvSpPr>
        <p:spPr>
          <a:xfrm>
            <a:off x="-77225" y="1390125"/>
            <a:ext cx="5097150" cy="4083025"/>
          </a:xfrm>
          <a:custGeom>
            <a:avLst/>
            <a:gdLst/>
            <a:ahLst/>
            <a:cxnLst/>
            <a:rect l="l" t="t" r="r" b="b"/>
            <a:pathLst>
              <a:path w="203886" h="163321" extrusionOk="0">
                <a:moveTo>
                  <a:pt x="0" y="161256"/>
                </a:moveTo>
                <a:lnTo>
                  <a:pt x="0" y="61784"/>
                </a:lnTo>
                <a:lnTo>
                  <a:pt x="203886" y="0"/>
                </a:lnTo>
                <a:lnTo>
                  <a:pt x="80633" y="16332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62" name="Google Shape;362;p42"/>
          <p:cNvSpPr/>
          <p:nvPr/>
        </p:nvSpPr>
        <p:spPr>
          <a:xfrm rot="10800000" flipH="1">
            <a:off x="-61779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63" name="Google Shape;363;p42"/>
          <p:cNvSpPr/>
          <p:nvPr/>
        </p:nvSpPr>
        <p:spPr>
          <a:xfrm rot="10800000" flipH="1">
            <a:off x="5483300" y="-30896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364" name="Google Shape;364;p4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2"/>
          <p:cNvSpPr txBox="1">
            <a:spLocks noGrp="1"/>
          </p:cNvSpPr>
          <p:nvPr>
            <p:ph type="body" idx="1"/>
          </p:nvPr>
        </p:nvSpPr>
        <p:spPr>
          <a:xfrm>
            <a:off x="713225" y="1300925"/>
            <a:ext cx="7704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 panose="00000500000000000000"/>
              <a:buAutoNum type="arabicPeriod"/>
              <a:defRPr sz="11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6" name="Google Shape;366;p42"/>
          <p:cNvSpPr txBox="1">
            <a:spLocks noGrp="1"/>
          </p:cNvSpPr>
          <p:nvPr>
            <p:ph type="title"/>
          </p:nvPr>
        </p:nvSpPr>
        <p:spPr>
          <a:xfrm>
            <a:off x="1455750" y="683125"/>
            <a:ext cx="62325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367" name="Google Shape;367;p4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Google Shape;368;p4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/>
          <p:nvPr/>
        </p:nvSpPr>
        <p:spPr>
          <a:xfrm>
            <a:off x="-77225" y="-142700"/>
            <a:ext cx="5097150" cy="4065975"/>
          </a:xfrm>
          <a:custGeom>
            <a:avLst/>
            <a:gdLst/>
            <a:ahLst/>
            <a:cxnLst/>
            <a:rect l="l" t="t" r="r" b="b"/>
            <a:pathLst>
              <a:path w="203886" h="162639" extrusionOk="0">
                <a:moveTo>
                  <a:pt x="0" y="1383"/>
                </a:moveTo>
                <a:lnTo>
                  <a:pt x="0" y="100855"/>
                </a:lnTo>
                <a:lnTo>
                  <a:pt x="203886" y="162639"/>
                </a:lnTo>
                <a:lnTo>
                  <a:pt x="80108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71" name="Google Shape;371;p43"/>
          <p:cNvSpPr/>
          <p:nvPr/>
        </p:nvSpPr>
        <p:spPr>
          <a:xfrm>
            <a:off x="1884466" y="-196909"/>
            <a:ext cx="4243962" cy="4121888"/>
          </a:xfrm>
          <a:custGeom>
            <a:avLst/>
            <a:gdLst/>
            <a:ahLst/>
            <a:cxnLst/>
            <a:rect l="l" t="t" r="r" b="b"/>
            <a:pathLst>
              <a:path w="169099" h="164530" extrusionOk="0">
                <a:moveTo>
                  <a:pt x="0" y="0"/>
                </a:moveTo>
                <a:lnTo>
                  <a:pt x="169099" y="4510"/>
                </a:lnTo>
                <a:lnTo>
                  <a:pt x="123379" y="16453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72" name="Google Shape;372;p43"/>
          <p:cNvSpPr/>
          <p:nvPr/>
        </p:nvSpPr>
        <p:spPr>
          <a:xfrm>
            <a:off x="-61779" y="2378675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73" name="Google Shape;373;p43"/>
          <p:cNvSpPr/>
          <p:nvPr/>
        </p:nvSpPr>
        <p:spPr>
          <a:xfrm>
            <a:off x="3799696" y="2286004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74" name="Google Shape;374;p4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43"/>
          <p:cNvSpPr txBox="1">
            <a:spLocks noGrp="1"/>
          </p:cNvSpPr>
          <p:nvPr>
            <p:ph type="subTitle" idx="1"/>
          </p:nvPr>
        </p:nvSpPr>
        <p:spPr>
          <a:xfrm>
            <a:off x="1422550" y="2343550"/>
            <a:ext cx="27345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376" name="Google Shape;376;p43"/>
          <p:cNvSpPr txBox="1">
            <a:spLocks noGrp="1"/>
          </p:cNvSpPr>
          <p:nvPr>
            <p:ph type="subTitle" idx="2"/>
          </p:nvPr>
        </p:nvSpPr>
        <p:spPr>
          <a:xfrm>
            <a:off x="5035899" y="2343550"/>
            <a:ext cx="27345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377" name="Google Shape;377;p43"/>
          <p:cNvSpPr txBox="1">
            <a:spLocks noGrp="1"/>
          </p:cNvSpPr>
          <p:nvPr>
            <p:ph type="title"/>
          </p:nvPr>
        </p:nvSpPr>
        <p:spPr>
          <a:xfrm>
            <a:off x="1416555" y="18766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>
            <a:endParaRPr/>
          </a:p>
        </p:txBody>
      </p:sp>
      <p:sp>
        <p:nvSpPr>
          <p:cNvPr id="378" name="Google Shape;378;p43"/>
          <p:cNvSpPr txBox="1">
            <a:spLocks noGrp="1"/>
          </p:cNvSpPr>
          <p:nvPr>
            <p:ph type="title" idx="3"/>
          </p:nvPr>
        </p:nvSpPr>
        <p:spPr>
          <a:xfrm>
            <a:off x="5029902" y="18766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>
            <a:endParaRPr/>
          </a:p>
        </p:txBody>
      </p:sp>
      <p:sp>
        <p:nvSpPr>
          <p:cNvPr id="379" name="Google Shape;379;p43"/>
          <p:cNvSpPr txBox="1">
            <a:spLocks noGrp="1"/>
          </p:cNvSpPr>
          <p:nvPr>
            <p:ph type="title" idx="4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380" name="Google Shape;380;p4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4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4"/>
          <p:cNvSpPr/>
          <p:nvPr/>
        </p:nvSpPr>
        <p:spPr>
          <a:xfrm rot="10800000">
            <a:off x="4185871" y="1390129"/>
            <a:ext cx="5097150" cy="4031400"/>
          </a:xfrm>
          <a:custGeom>
            <a:avLst/>
            <a:gdLst/>
            <a:ahLst/>
            <a:cxnLst/>
            <a:rect l="l" t="t" r="r" b="b"/>
            <a:pathLst>
              <a:path w="203886" h="161256" extrusionOk="0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84" name="Google Shape;384;p44"/>
          <p:cNvSpPr/>
          <p:nvPr/>
        </p:nvSpPr>
        <p:spPr>
          <a:xfrm>
            <a:off x="3047333" y="1337291"/>
            <a:ext cx="4169975" cy="4047325"/>
          </a:xfrm>
          <a:custGeom>
            <a:avLst/>
            <a:gdLst/>
            <a:ahLst/>
            <a:cxnLst/>
            <a:rect l="l" t="t" r="r" b="b"/>
            <a:pathLst>
              <a:path w="166799" h="161893" extrusionOk="0">
                <a:moveTo>
                  <a:pt x="166799" y="161893"/>
                </a:moveTo>
                <a:lnTo>
                  <a:pt x="0" y="160020"/>
                </a:lnTo>
                <a:lnTo>
                  <a:pt x="45720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85" name="Google Shape;385;p44"/>
          <p:cNvSpPr/>
          <p:nvPr/>
        </p:nvSpPr>
        <p:spPr>
          <a:xfrm rot="10800000">
            <a:off x="4340321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86" name="Google Shape;386;p44"/>
          <p:cNvSpPr/>
          <p:nvPr/>
        </p:nvSpPr>
        <p:spPr>
          <a:xfrm rot="10800000">
            <a:off x="-77229" y="-108125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87" name="Google Shape;387;p44"/>
          <p:cNvSpPr/>
          <p:nvPr/>
        </p:nvSpPr>
        <p:spPr>
          <a:xfrm rot="10800000">
            <a:off x="-30883" y="-68915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388" name="Google Shape;388;p4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4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390" name="Google Shape;390;p4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5"/>
          <p:cNvSpPr/>
          <p:nvPr/>
        </p:nvSpPr>
        <p:spPr>
          <a:xfrm rot="10800000" flipH="1">
            <a:off x="2023421" y="1359233"/>
            <a:ext cx="4124075" cy="4000500"/>
          </a:xfrm>
          <a:custGeom>
            <a:avLst/>
            <a:gdLst/>
            <a:ahLst/>
            <a:cxnLst/>
            <a:rect l="l" t="t" r="r" b="b"/>
            <a:pathLst>
              <a:path w="164963" h="160020" extrusionOk="0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94" name="Google Shape;394;p45"/>
          <p:cNvSpPr/>
          <p:nvPr/>
        </p:nvSpPr>
        <p:spPr>
          <a:xfrm>
            <a:off x="3956575" y="-131581"/>
            <a:ext cx="5277925" cy="1600100"/>
          </a:xfrm>
          <a:custGeom>
            <a:avLst/>
            <a:gdLst/>
            <a:ahLst/>
            <a:cxnLst/>
            <a:rect l="l" t="t" r="r" b="b"/>
            <a:pathLst>
              <a:path w="211117" h="64004" extrusionOk="0">
                <a:moveTo>
                  <a:pt x="211117" y="4067"/>
                </a:moveTo>
                <a:lnTo>
                  <a:pt x="211117" y="0"/>
                </a:lnTo>
                <a:lnTo>
                  <a:pt x="36953" y="0"/>
                </a:lnTo>
                <a:lnTo>
                  <a:pt x="0" y="64004"/>
                </a:lnTo>
                <a:lnTo>
                  <a:pt x="177146" y="334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95" name="Google Shape;395;p45"/>
          <p:cNvSpPr/>
          <p:nvPr/>
        </p:nvSpPr>
        <p:spPr>
          <a:xfrm>
            <a:off x="-77225" y="1390125"/>
            <a:ext cx="5097150" cy="4083025"/>
          </a:xfrm>
          <a:custGeom>
            <a:avLst/>
            <a:gdLst/>
            <a:ahLst/>
            <a:cxnLst/>
            <a:rect l="l" t="t" r="r" b="b"/>
            <a:pathLst>
              <a:path w="203886" h="163321" extrusionOk="0">
                <a:moveTo>
                  <a:pt x="0" y="161256"/>
                </a:moveTo>
                <a:lnTo>
                  <a:pt x="0" y="61784"/>
                </a:lnTo>
                <a:lnTo>
                  <a:pt x="203886" y="0"/>
                </a:lnTo>
                <a:lnTo>
                  <a:pt x="80633" y="16332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96" name="Google Shape;396;p45"/>
          <p:cNvSpPr/>
          <p:nvPr/>
        </p:nvSpPr>
        <p:spPr>
          <a:xfrm rot="10800000" flipH="1">
            <a:off x="-61779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97" name="Google Shape;397;p45"/>
          <p:cNvSpPr/>
          <p:nvPr/>
        </p:nvSpPr>
        <p:spPr>
          <a:xfrm rot="10800000" flipH="1">
            <a:off x="5483300" y="-30896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398" name="Google Shape;398;p4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5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400" name="Google Shape;400;p45"/>
          <p:cNvSpPr txBox="1">
            <a:spLocks noGrp="1"/>
          </p:cNvSpPr>
          <p:nvPr>
            <p:ph type="body" idx="1"/>
          </p:nvPr>
        </p:nvSpPr>
        <p:spPr>
          <a:xfrm>
            <a:off x="1195150" y="1660550"/>
            <a:ext cx="3468900" cy="20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401" name="Google Shape;401;p4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" name="Google Shape;402;p4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6"/>
          <p:cNvSpPr/>
          <p:nvPr/>
        </p:nvSpPr>
        <p:spPr>
          <a:xfrm>
            <a:off x="3799696" y="2286004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405" name="Google Shape;405;p46"/>
          <p:cNvSpPr/>
          <p:nvPr/>
        </p:nvSpPr>
        <p:spPr>
          <a:xfrm>
            <a:off x="-61779" y="2378675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06" name="Google Shape;406;p46"/>
          <p:cNvSpPr/>
          <p:nvPr/>
        </p:nvSpPr>
        <p:spPr>
          <a:xfrm>
            <a:off x="-77229" y="-108125"/>
            <a:ext cx="5097150" cy="4031400"/>
          </a:xfrm>
          <a:custGeom>
            <a:avLst/>
            <a:gdLst/>
            <a:ahLst/>
            <a:cxnLst/>
            <a:rect l="l" t="t" r="r" b="b"/>
            <a:pathLst>
              <a:path w="203886" h="161256" extrusionOk="0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407" name="Google Shape;407;p46"/>
          <p:cNvSpPr/>
          <p:nvPr/>
        </p:nvSpPr>
        <p:spPr>
          <a:xfrm>
            <a:off x="2012454" y="-24395"/>
            <a:ext cx="4124075" cy="4000500"/>
          </a:xfrm>
          <a:custGeom>
            <a:avLst/>
            <a:gdLst/>
            <a:ahLst/>
            <a:cxnLst/>
            <a:rect l="l" t="t" r="r" b="b"/>
            <a:pathLst>
              <a:path w="164963" h="160020" extrusionOk="0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08" name="Google Shape;408;p46"/>
          <p:cNvSpPr/>
          <p:nvPr/>
        </p:nvSpPr>
        <p:spPr>
          <a:xfrm>
            <a:off x="5472333" y="-13449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409" name="Google Shape;409;p46"/>
          <p:cNvSpPr txBox="1">
            <a:spLocks noGrp="1"/>
          </p:cNvSpPr>
          <p:nvPr>
            <p:ph type="title"/>
          </p:nvPr>
        </p:nvSpPr>
        <p:spPr>
          <a:xfrm>
            <a:off x="2257050" y="1103700"/>
            <a:ext cx="4629900" cy="29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0" name="Google Shape;410;p4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1" name="Google Shape;411;p4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4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47"/>
          <p:cNvGrpSpPr/>
          <p:nvPr/>
        </p:nvGrpSpPr>
        <p:grpSpPr>
          <a:xfrm>
            <a:off x="-237175" y="-212225"/>
            <a:ext cx="9488144" cy="5536707"/>
            <a:chOff x="-237175" y="-212225"/>
            <a:chExt cx="9488144" cy="5536707"/>
          </a:xfrm>
        </p:grpSpPr>
        <p:sp>
          <p:nvSpPr>
            <p:cNvPr id="415" name="Google Shape;415;p47"/>
            <p:cNvSpPr/>
            <p:nvPr/>
          </p:nvSpPr>
          <p:spPr>
            <a:xfrm>
              <a:off x="-237175" y="2127600"/>
              <a:ext cx="8462695" cy="3196882"/>
            </a:xfrm>
            <a:custGeom>
              <a:avLst/>
              <a:gdLst/>
              <a:ahLst/>
              <a:cxnLst/>
              <a:rect l="l" t="t" r="r" b="b"/>
              <a:pathLst>
                <a:path w="345064" h="110361" extrusionOk="0">
                  <a:moveTo>
                    <a:pt x="0" y="4994"/>
                  </a:moveTo>
                  <a:lnTo>
                    <a:pt x="0" y="110361"/>
                  </a:lnTo>
                  <a:lnTo>
                    <a:pt x="345064" y="110361"/>
                  </a:lnTo>
                  <a:lnTo>
                    <a:pt x="178774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416" name="Google Shape;416;p47"/>
            <p:cNvSpPr/>
            <p:nvPr/>
          </p:nvSpPr>
          <p:spPr>
            <a:xfrm>
              <a:off x="1623100" y="-210720"/>
              <a:ext cx="5122507" cy="1387179"/>
            </a:xfrm>
            <a:custGeom>
              <a:avLst/>
              <a:gdLst/>
              <a:ahLst/>
              <a:cxnLst/>
              <a:rect l="l" t="t" r="r" b="b"/>
              <a:pathLst>
                <a:path w="166789" h="55929" extrusionOk="0">
                  <a:moveTo>
                    <a:pt x="0" y="0"/>
                  </a:moveTo>
                  <a:lnTo>
                    <a:pt x="166789" y="0"/>
                  </a:lnTo>
                  <a:lnTo>
                    <a:pt x="114355" y="55929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417" name="Google Shape;417;p47"/>
            <p:cNvSpPr/>
            <p:nvPr/>
          </p:nvSpPr>
          <p:spPr>
            <a:xfrm>
              <a:off x="5094677" y="-212225"/>
              <a:ext cx="4156292" cy="5536364"/>
            </a:xfrm>
            <a:custGeom>
              <a:avLst/>
              <a:gdLst/>
              <a:ahLst/>
              <a:cxnLst/>
              <a:rect l="l" t="t" r="r" b="b"/>
              <a:pathLst>
                <a:path w="135329" h="223218" extrusionOk="0">
                  <a:moveTo>
                    <a:pt x="53433" y="0"/>
                  </a:moveTo>
                  <a:lnTo>
                    <a:pt x="135329" y="0"/>
                  </a:lnTo>
                  <a:lnTo>
                    <a:pt x="135329" y="223218"/>
                  </a:lnTo>
                  <a:lnTo>
                    <a:pt x="101872" y="223218"/>
                  </a:lnTo>
                  <a:lnTo>
                    <a:pt x="0" y="57927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418" name="Google Shape;418;p4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7"/>
          <p:cNvSpPr txBox="1">
            <a:spLocks noGrp="1"/>
          </p:cNvSpPr>
          <p:nvPr>
            <p:ph type="ctrTitle"/>
          </p:nvPr>
        </p:nvSpPr>
        <p:spPr>
          <a:xfrm>
            <a:off x="3082050" y="1564604"/>
            <a:ext cx="2979900" cy="11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20" name="Google Shape;420;p47"/>
          <p:cNvSpPr txBox="1">
            <a:spLocks noGrp="1"/>
          </p:cNvSpPr>
          <p:nvPr>
            <p:ph type="subTitle" idx="1"/>
          </p:nvPr>
        </p:nvSpPr>
        <p:spPr>
          <a:xfrm>
            <a:off x="2689650" y="2783829"/>
            <a:ext cx="37647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421" name="Google Shape;421;p4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2" name="Google Shape;422;p4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8"/>
          <p:cNvSpPr txBox="1">
            <a:spLocks noGrp="1"/>
          </p:cNvSpPr>
          <p:nvPr>
            <p:ph type="title"/>
          </p:nvPr>
        </p:nvSpPr>
        <p:spPr>
          <a:xfrm>
            <a:off x="1621650" y="1143139"/>
            <a:ext cx="59007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9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427" name="Google Shape;427;p49"/>
          <p:cNvSpPr/>
          <p:nvPr/>
        </p:nvSpPr>
        <p:spPr>
          <a:xfrm>
            <a:off x="611000" y="2609200"/>
            <a:ext cx="8639800" cy="2759025"/>
          </a:xfrm>
          <a:custGeom>
            <a:avLst/>
            <a:gdLst/>
            <a:ahLst/>
            <a:cxnLst/>
            <a:rect l="l" t="t" r="r" b="b"/>
            <a:pathLst>
              <a:path w="345592" h="110361" extrusionOk="0">
                <a:moveTo>
                  <a:pt x="345592" y="4994"/>
                </a:moveTo>
                <a:lnTo>
                  <a:pt x="345592" y="110361"/>
                </a:lnTo>
                <a:lnTo>
                  <a:pt x="0" y="108971"/>
                </a:lnTo>
                <a:lnTo>
                  <a:pt x="166818" y="0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428" name="Google Shape;428;p49"/>
          <p:cNvSpPr/>
          <p:nvPr/>
        </p:nvSpPr>
        <p:spPr>
          <a:xfrm>
            <a:off x="1810975" y="-199750"/>
            <a:ext cx="4193925" cy="1398225"/>
          </a:xfrm>
          <a:custGeom>
            <a:avLst/>
            <a:gdLst/>
            <a:ahLst/>
            <a:cxnLst/>
            <a:rect l="l" t="t" r="r" b="b"/>
            <a:pathLst>
              <a:path w="167757" h="55929" extrusionOk="0">
                <a:moveTo>
                  <a:pt x="167757" y="0"/>
                </a:moveTo>
                <a:lnTo>
                  <a:pt x="0" y="99"/>
                </a:lnTo>
                <a:lnTo>
                  <a:pt x="53402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429" name="Google Shape;429;p49"/>
          <p:cNvSpPr/>
          <p:nvPr/>
        </p:nvSpPr>
        <p:spPr>
          <a:xfrm flipH="1">
            <a:off x="-237191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30" name="Google Shape;430;p4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9"/>
          <p:cNvSpPr txBox="1">
            <a:spLocks noGrp="1"/>
          </p:cNvSpPr>
          <p:nvPr>
            <p:ph type="title" hasCustomPrompt="1"/>
          </p:nvPr>
        </p:nvSpPr>
        <p:spPr>
          <a:xfrm>
            <a:off x="713250" y="1324600"/>
            <a:ext cx="7717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2" name="Google Shape;432;p49"/>
          <p:cNvSpPr txBox="1">
            <a:spLocks noGrp="1"/>
          </p:cNvSpPr>
          <p:nvPr>
            <p:ph type="body" idx="1"/>
          </p:nvPr>
        </p:nvSpPr>
        <p:spPr>
          <a:xfrm>
            <a:off x="713250" y="3370700"/>
            <a:ext cx="7717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3" name="Google Shape;433;p49"/>
          <p:cNvSpPr txBox="1"/>
          <p:nvPr/>
        </p:nvSpPr>
        <p:spPr>
          <a:xfrm>
            <a:off x="2991700" y="1512225"/>
            <a:ext cx="55479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cxnSp>
        <p:nvCxnSpPr>
          <p:cNvPr id="434" name="Google Shape;434;p4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5" name="Google Shape;435;p4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1"/>
          <p:cNvSpPr/>
          <p:nvPr/>
        </p:nvSpPr>
        <p:spPr>
          <a:xfrm rot="10800000" flipH="1">
            <a:off x="-245132" y="-54579"/>
            <a:ext cx="8614100" cy="5343569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439" name="Google Shape;439;p51"/>
          <p:cNvSpPr/>
          <p:nvPr/>
        </p:nvSpPr>
        <p:spPr>
          <a:xfrm rot="10800000" flipH="1">
            <a:off x="3008694" y="3916513"/>
            <a:ext cx="4169725" cy="135096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440" name="Google Shape;440;p51"/>
          <p:cNvSpPr/>
          <p:nvPr/>
        </p:nvSpPr>
        <p:spPr>
          <a:xfrm rot="10800000" flipH="1">
            <a:off x="5842607" y="-87559"/>
            <a:ext cx="3383225" cy="5368393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41" name="Google Shape;441;p5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1"/>
          <p:cNvSpPr txBox="1">
            <a:spLocks noGrp="1"/>
          </p:cNvSpPr>
          <p:nvPr>
            <p:ph type="title"/>
          </p:nvPr>
        </p:nvSpPr>
        <p:spPr>
          <a:xfrm>
            <a:off x="1484927" y="3341975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endParaRPr/>
          </a:p>
        </p:txBody>
      </p:sp>
      <p:sp>
        <p:nvSpPr>
          <p:cNvPr id="443" name="Google Shape;443;p51"/>
          <p:cNvSpPr txBox="1">
            <a:spLocks noGrp="1"/>
          </p:cNvSpPr>
          <p:nvPr>
            <p:ph type="title" idx="2" hasCustomPrompt="1"/>
          </p:nvPr>
        </p:nvSpPr>
        <p:spPr>
          <a:xfrm>
            <a:off x="2309177" y="1672125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444" name="Google Shape;444;p51"/>
          <p:cNvSpPr txBox="1">
            <a:spLocks noGrp="1"/>
          </p:cNvSpPr>
          <p:nvPr>
            <p:ph type="title" idx="3" hasCustomPrompt="1"/>
          </p:nvPr>
        </p:nvSpPr>
        <p:spPr>
          <a:xfrm>
            <a:off x="2309177" y="2991451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445" name="Google Shape;445;p51"/>
          <p:cNvSpPr txBox="1">
            <a:spLocks noGrp="1"/>
          </p:cNvSpPr>
          <p:nvPr>
            <p:ph type="title" idx="4"/>
          </p:nvPr>
        </p:nvSpPr>
        <p:spPr>
          <a:xfrm>
            <a:off x="5405023" y="3341975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endParaRPr/>
          </a:p>
        </p:txBody>
      </p:sp>
      <p:sp>
        <p:nvSpPr>
          <p:cNvPr id="446" name="Google Shape;446;p51"/>
          <p:cNvSpPr txBox="1">
            <a:spLocks noGrp="1"/>
          </p:cNvSpPr>
          <p:nvPr>
            <p:ph type="title" idx="5"/>
          </p:nvPr>
        </p:nvSpPr>
        <p:spPr>
          <a:xfrm>
            <a:off x="1484927" y="2022675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endParaRPr/>
          </a:p>
        </p:txBody>
      </p:sp>
      <p:sp>
        <p:nvSpPr>
          <p:cNvPr id="447" name="Google Shape;447;p51"/>
          <p:cNvSpPr txBox="1">
            <a:spLocks noGrp="1"/>
          </p:cNvSpPr>
          <p:nvPr>
            <p:ph type="title" idx="6"/>
          </p:nvPr>
        </p:nvSpPr>
        <p:spPr>
          <a:xfrm>
            <a:off x="5405023" y="2022675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endParaRPr/>
          </a:p>
        </p:txBody>
      </p:sp>
      <p:sp>
        <p:nvSpPr>
          <p:cNvPr id="448" name="Google Shape;448;p51"/>
          <p:cNvSpPr txBox="1">
            <a:spLocks noGrp="1"/>
          </p:cNvSpPr>
          <p:nvPr>
            <p:ph type="title" idx="7" hasCustomPrompt="1"/>
          </p:nvPr>
        </p:nvSpPr>
        <p:spPr>
          <a:xfrm>
            <a:off x="6193123" y="1672125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449" name="Google Shape;449;p51"/>
          <p:cNvSpPr txBox="1">
            <a:spLocks noGrp="1"/>
          </p:cNvSpPr>
          <p:nvPr>
            <p:ph type="title" idx="8" hasCustomPrompt="1"/>
          </p:nvPr>
        </p:nvSpPr>
        <p:spPr>
          <a:xfrm>
            <a:off x="6193123" y="2989672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450" name="Google Shape;450;p51"/>
          <p:cNvSpPr txBox="1">
            <a:spLocks noGrp="1"/>
          </p:cNvSpPr>
          <p:nvPr>
            <p:ph type="subTitle" idx="1"/>
          </p:nvPr>
        </p:nvSpPr>
        <p:spPr>
          <a:xfrm>
            <a:off x="1403027" y="23687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1" name="Google Shape;451;p51"/>
          <p:cNvSpPr txBox="1">
            <a:spLocks noGrp="1"/>
          </p:cNvSpPr>
          <p:nvPr>
            <p:ph type="subTitle" idx="9"/>
          </p:nvPr>
        </p:nvSpPr>
        <p:spPr>
          <a:xfrm>
            <a:off x="5286973" y="23687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2" name="Google Shape;452;p51"/>
          <p:cNvSpPr txBox="1">
            <a:spLocks noGrp="1"/>
          </p:cNvSpPr>
          <p:nvPr>
            <p:ph type="subTitle" idx="13"/>
          </p:nvPr>
        </p:nvSpPr>
        <p:spPr>
          <a:xfrm>
            <a:off x="1403027" y="3688123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3" name="Google Shape;453;p51"/>
          <p:cNvSpPr txBox="1">
            <a:spLocks noGrp="1"/>
          </p:cNvSpPr>
          <p:nvPr>
            <p:ph type="subTitle" idx="14"/>
          </p:nvPr>
        </p:nvSpPr>
        <p:spPr>
          <a:xfrm>
            <a:off x="5286973" y="3688123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4" name="Google Shape;454;p51"/>
          <p:cNvSpPr txBox="1">
            <a:spLocks noGrp="1"/>
          </p:cNvSpPr>
          <p:nvPr>
            <p:ph type="title" idx="15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55" name="Google Shape;455;p5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/>
          <p:nvPr/>
        </p:nvSpPr>
        <p:spPr>
          <a:xfrm rot="10800000">
            <a:off x="4185871" y="1390129"/>
            <a:ext cx="5097150" cy="4031400"/>
          </a:xfrm>
          <a:custGeom>
            <a:avLst/>
            <a:gdLst/>
            <a:ahLst/>
            <a:cxnLst/>
            <a:rect l="l" t="t" r="r" b="b"/>
            <a:pathLst>
              <a:path w="203886" h="161256" extrusionOk="0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47" name="Google Shape;47;p6"/>
          <p:cNvSpPr/>
          <p:nvPr/>
        </p:nvSpPr>
        <p:spPr>
          <a:xfrm>
            <a:off x="3047333" y="1337291"/>
            <a:ext cx="4169975" cy="4047325"/>
          </a:xfrm>
          <a:custGeom>
            <a:avLst/>
            <a:gdLst/>
            <a:ahLst/>
            <a:cxnLst/>
            <a:rect l="l" t="t" r="r" b="b"/>
            <a:pathLst>
              <a:path w="166799" h="161893" extrusionOk="0">
                <a:moveTo>
                  <a:pt x="166799" y="161893"/>
                </a:moveTo>
                <a:lnTo>
                  <a:pt x="0" y="160020"/>
                </a:lnTo>
                <a:lnTo>
                  <a:pt x="45720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8" name="Google Shape;48;p6"/>
          <p:cNvSpPr/>
          <p:nvPr/>
        </p:nvSpPr>
        <p:spPr>
          <a:xfrm rot="10800000">
            <a:off x="4340321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9" name="Google Shape;49;p6"/>
          <p:cNvSpPr/>
          <p:nvPr/>
        </p:nvSpPr>
        <p:spPr>
          <a:xfrm rot="10800000">
            <a:off x="-77229" y="-108125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0" name="Google Shape;50;p6"/>
          <p:cNvSpPr/>
          <p:nvPr/>
        </p:nvSpPr>
        <p:spPr>
          <a:xfrm rot="10800000">
            <a:off x="-30883" y="-68915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51" name="Google Shape;51;p6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" name="Google Shape;52;p6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2"/>
          <p:cNvSpPr/>
          <p:nvPr/>
        </p:nvSpPr>
        <p:spPr>
          <a:xfrm rot="10800000" flipH="1">
            <a:off x="-245132" y="-54579"/>
            <a:ext cx="8614100" cy="5343569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459" name="Google Shape;459;p52"/>
          <p:cNvSpPr/>
          <p:nvPr/>
        </p:nvSpPr>
        <p:spPr>
          <a:xfrm rot="10800000" flipH="1">
            <a:off x="3008694" y="3916513"/>
            <a:ext cx="4169725" cy="135096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460" name="Google Shape;460;p52"/>
          <p:cNvSpPr/>
          <p:nvPr/>
        </p:nvSpPr>
        <p:spPr>
          <a:xfrm rot="10800000" flipH="1">
            <a:off x="5842607" y="-87559"/>
            <a:ext cx="3383225" cy="5368393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61" name="Google Shape;461;p5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52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3" name="Google Shape;463;p5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52"/>
          <p:cNvSpPr txBox="1">
            <a:spLocks noGrp="1"/>
          </p:cNvSpPr>
          <p:nvPr>
            <p:ph type="title" idx="2" hasCustomPrompt="1"/>
          </p:nvPr>
        </p:nvSpPr>
        <p:spPr>
          <a:xfrm>
            <a:off x="4203751" y="1315750"/>
            <a:ext cx="3577500" cy="4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466" name="Google Shape;466;p52"/>
          <p:cNvSpPr txBox="1">
            <a:spLocks noGrp="1"/>
          </p:cNvSpPr>
          <p:nvPr>
            <p:ph type="subTitle" idx="1"/>
          </p:nvPr>
        </p:nvSpPr>
        <p:spPr>
          <a:xfrm>
            <a:off x="4203751" y="1813683"/>
            <a:ext cx="3577500" cy="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7" name="Google Shape;467;p52"/>
          <p:cNvSpPr txBox="1">
            <a:spLocks noGrp="1"/>
          </p:cNvSpPr>
          <p:nvPr>
            <p:ph type="title" idx="3" hasCustomPrompt="1"/>
          </p:nvPr>
        </p:nvSpPr>
        <p:spPr>
          <a:xfrm>
            <a:off x="4203751" y="2444625"/>
            <a:ext cx="3577500" cy="4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468" name="Google Shape;468;p52"/>
          <p:cNvSpPr txBox="1">
            <a:spLocks noGrp="1"/>
          </p:cNvSpPr>
          <p:nvPr>
            <p:ph type="subTitle" idx="4"/>
          </p:nvPr>
        </p:nvSpPr>
        <p:spPr>
          <a:xfrm>
            <a:off x="4203751" y="2942624"/>
            <a:ext cx="3577500" cy="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9" name="Google Shape;469;p52"/>
          <p:cNvSpPr txBox="1">
            <a:spLocks noGrp="1"/>
          </p:cNvSpPr>
          <p:nvPr>
            <p:ph type="title" idx="5" hasCustomPrompt="1"/>
          </p:nvPr>
        </p:nvSpPr>
        <p:spPr>
          <a:xfrm>
            <a:off x="4203751" y="3573573"/>
            <a:ext cx="3577500" cy="4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470" name="Google Shape;470;p52"/>
          <p:cNvSpPr txBox="1">
            <a:spLocks noGrp="1"/>
          </p:cNvSpPr>
          <p:nvPr>
            <p:ph type="subTitle" idx="6"/>
          </p:nvPr>
        </p:nvSpPr>
        <p:spPr>
          <a:xfrm>
            <a:off x="4203751" y="4071576"/>
            <a:ext cx="3577500" cy="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3"/>
          <p:cNvSpPr/>
          <p:nvPr/>
        </p:nvSpPr>
        <p:spPr>
          <a:xfrm>
            <a:off x="4793950" y="-112350"/>
            <a:ext cx="4419400" cy="2958750"/>
          </a:xfrm>
          <a:custGeom>
            <a:avLst/>
            <a:gdLst/>
            <a:ahLst/>
            <a:cxnLst/>
            <a:rect l="l" t="t" r="r" b="b"/>
            <a:pathLst>
              <a:path w="176776" h="118350" extrusionOk="0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73" name="Google Shape;473;p53"/>
          <p:cNvSpPr/>
          <p:nvPr/>
        </p:nvSpPr>
        <p:spPr>
          <a:xfrm>
            <a:off x="-124850" y="-137325"/>
            <a:ext cx="4244650" cy="5405675"/>
          </a:xfrm>
          <a:custGeom>
            <a:avLst/>
            <a:gdLst/>
            <a:ahLst/>
            <a:cxnLst/>
            <a:rect l="l" t="t" r="r" b="b"/>
            <a:pathLst>
              <a:path w="169786" h="216227" extrusionOk="0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474" name="Google Shape;474;p53"/>
          <p:cNvSpPr/>
          <p:nvPr/>
        </p:nvSpPr>
        <p:spPr>
          <a:xfrm>
            <a:off x="1186000" y="1323316"/>
            <a:ext cx="8239600" cy="3957500"/>
          </a:xfrm>
          <a:custGeom>
            <a:avLst/>
            <a:gdLst/>
            <a:ahLst/>
            <a:cxnLst/>
            <a:rect l="l" t="t" r="r" b="b"/>
            <a:pathLst>
              <a:path w="329584" h="158300" extrusionOk="0">
                <a:moveTo>
                  <a:pt x="0" y="0"/>
                </a:moveTo>
                <a:lnTo>
                  <a:pt x="117851" y="158300"/>
                </a:lnTo>
                <a:lnTo>
                  <a:pt x="329584" y="154305"/>
                </a:lnTo>
                <a:lnTo>
                  <a:pt x="320595" y="56929"/>
                </a:lnTo>
                <a:lnTo>
                  <a:pt x="145316" y="60923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475" name="Google Shape;475;p5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53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477" name="Google Shape;477;p5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8" name="Google Shape;478;p5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9" name="Google Shape;479;p53"/>
          <p:cNvSpPr txBox="1">
            <a:spLocks noGrp="1"/>
          </p:cNvSpPr>
          <p:nvPr>
            <p:ph type="title" idx="2"/>
          </p:nvPr>
        </p:nvSpPr>
        <p:spPr>
          <a:xfrm>
            <a:off x="707656" y="1881563"/>
            <a:ext cx="2343900" cy="3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endParaRPr/>
          </a:p>
        </p:txBody>
      </p:sp>
      <p:sp>
        <p:nvSpPr>
          <p:cNvPr id="480" name="Google Shape;480;p53"/>
          <p:cNvSpPr txBox="1">
            <a:spLocks noGrp="1"/>
          </p:cNvSpPr>
          <p:nvPr>
            <p:ph type="title" idx="3" hasCustomPrompt="1"/>
          </p:nvPr>
        </p:nvSpPr>
        <p:spPr>
          <a:xfrm>
            <a:off x="707650" y="1454825"/>
            <a:ext cx="23439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481" name="Google Shape;481;p53"/>
          <p:cNvSpPr txBox="1">
            <a:spLocks noGrp="1"/>
          </p:cNvSpPr>
          <p:nvPr>
            <p:ph type="subTitle" idx="1"/>
          </p:nvPr>
        </p:nvSpPr>
        <p:spPr>
          <a:xfrm>
            <a:off x="707650" y="2227600"/>
            <a:ext cx="23439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53"/>
          <p:cNvSpPr txBox="1">
            <a:spLocks noGrp="1"/>
          </p:cNvSpPr>
          <p:nvPr>
            <p:ph type="title" idx="4"/>
          </p:nvPr>
        </p:nvSpPr>
        <p:spPr>
          <a:xfrm>
            <a:off x="3397294" y="1881563"/>
            <a:ext cx="2343900" cy="3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endParaRPr/>
          </a:p>
        </p:txBody>
      </p:sp>
      <p:sp>
        <p:nvSpPr>
          <p:cNvPr id="483" name="Google Shape;483;p53"/>
          <p:cNvSpPr txBox="1">
            <a:spLocks noGrp="1"/>
          </p:cNvSpPr>
          <p:nvPr>
            <p:ph type="title" idx="5" hasCustomPrompt="1"/>
          </p:nvPr>
        </p:nvSpPr>
        <p:spPr>
          <a:xfrm>
            <a:off x="3397288" y="1454825"/>
            <a:ext cx="23439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484" name="Google Shape;484;p53"/>
          <p:cNvSpPr txBox="1">
            <a:spLocks noGrp="1"/>
          </p:cNvSpPr>
          <p:nvPr>
            <p:ph type="subTitle" idx="6"/>
          </p:nvPr>
        </p:nvSpPr>
        <p:spPr>
          <a:xfrm>
            <a:off x="3397288" y="2227600"/>
            <a:ext cx="23439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5" name="Google Shape;485;p53"/>
          <p:cNvSpPr txBox="1">
            <a:spLocks noGrp="1"/>
          </p:cNvSpPr>
          <p:nvPr>
            <p:ph type="title" idx="7"/>
          </p:nvPr>
        </p:nvSpPr>
        <p:spPr>
          <a:xfrm>
            <a:off x="6086882" y="1881563"/>
            <a:ext cx="2343900" cy="3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endParaRPr/>
          </a:p>
        </p:txBody>
      </p:sp>
      <p:sp>
        <p:nvSpPr>
          <p:cNvPr id="486" name="Google Shape;486;p53"/>
          <p:cNvSpPr txBox="1">
            <a:spLocks noGrp="1"/>
          </p:cNvSpPr>
          <p:nvPr>
            <p:ph type="title" idx="8" hasCustomPrompt="1"/>
          </p:nvPr>
        </p:nvSpPr>
        <p:spPr>
          <a:xfrm>
            <a:off x="6086875" y="1454825"/>
            <a:ext cx="23439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487" name="Google Shape;487;p53"/>
          <p:cNvSpPr txBox="1">
            <a:spLocks noGrp="1"/>
          </p:cNvSpPr>
          <p:nvPr>
            <p:ph type="subTitle" idx="9"/>
          </p:nvPr>
        </p:nvSpPr>
        <p:spPr>
          <a:xfrm>
            <a:off x="6086875" y="2227600"/>
            <a:ext cx="23439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8" name="Google Shape;488;p53"/>
          <p:cNvSpPr txBox="1">
            <a:spLocks noGrp="1"/>
          </p:cNvSpPr>
          <p:nvPr>
            <p:ph type="title" idx="13"/>
          </p:nvPr>
        </p:nvSpPr>
        <p:spPr>
          <a:xfrm>
            <a:off x="707656" y="3292463"/>
            <a:ext cx="2343900" cy="3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endParaRPr/>
          </a:p>
        </p:txBody>
      </p:sp>
      <p:sp>
        <p:nvSpPr>
          <p:cNvPr id="489" name="Google Shape;489;p53"/>
          <p:cNvSpPr txBox="1">
            <a:spLocks noGrp="1"/>
          </p:cNvSpPr>
          <p:nvPr>
            <p:ph type="title" idx="14" hasCustomPrompt="1"/>
          </p:nvPr>
        </p:nvSpPr>
        <p:spPr>
          <a:xfrm>
            <a:off x="707650" y="2865725"/>
            <a:ext cx="23439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490" name="Google Shape;490;p53"/>
          <p:cNvSpPr txBox="1">
            <a:spLocks noGrp="1"/>
          </p:cNvSpPr>
          <p:nvPr>
            <p:ph type="subTitle" idx="15"/>
          </p:nvPr>
        </p:nvSpPr>
        <p:spPr>
          <a:xfrm>
            <a:off x="707650" y="3638500"/>
            <a:ext cx="23439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53"/>
          <p:cNvSpPr txBox="1">
            <a:spLocks noGrp="1"/>
          </p:cNvSpPr>
          <p:nvPr>
            <p:ph type="title" idx="16"/>
          </p:nvPr>
        </p:nvSpPr>
        <p:spPr>
          <a:xfrm>
            <a:off x="3397294" y="3292463"/>
            <a:ext cx="2343900" cy="3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endParaRPr/>
          </a:p>
        </p:txBody>
      </p:sp>
      <p:sp>
        <p:nvSpPr>
          <p:cNvPr id="492" name="Google Shape;492;p53"/>
          <p:cNvSpPr txBox="1">
            <a:spLocks noGrp="1"/>
          </p:cNvSpPr>
          <p:nvPr>
            <p:ph type="title" idx="17" hasCustomPrompt="1"/>
          </p:nvPr>
        </p:nvSpPr>
        <p:spPr>
          <a:xfrm>
            <a:off x="3397288" y="2865725"/>
            <a:ext cx="23439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493" name="Google Shape;493;p53"/>
          <p:cNvSpPr txBox="1">
            <a:spLocks noGrp="1"/>
          </p:cNvSpPr>
          <p:nvPr>
            <p:ph type="subTitle" idx="18"/>
          </p:nvPr>
        </p:nvSpPr>
        <p:spPr>
          <a:xfrm>
            <a:off x="3397288" y="3638500"/>
            <a:ext cx="23439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53"/>
          <p:cNvSpPr txBox="1">
            <a:spLocks noGrp="1"/>
          </p:cNvSpPr>
          <p:nvPr>
            <p:ph type="title" idx="19"/>
          </p:nvPr>
        </p:nvSpPr>
        <p:spPr>
          <a:xfrm>
            <a:off x="6086882" y="3292463"/>
            <a:ext cx="2343900" cy="3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endParaRPr/>
          </a:p>
        </p:txBody>
      </p:sp>
      <p:sp>
        <p:nvSpPr>
          <p:cNvPr id="495" name="Google Shape;495;p53"/>
          <p:cNvSpPr txBox="1">
            <a:spLocks noGrp="1"/>
          </p:cNvSpPr>
          <p:nvPr>
            <p:ph type="title" idx="20" hasCustomPrompt="1"/>
          </p:nvPr>
        </p:nvSpPr>
        <p:spPr>
          <a:xfrm>
            <a:off x="6086875" y="2865725"/>
            <a:ext cx="23439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496" name="Google Shape;496;p53"/>
          <p:cNvSpPr txBox="1">
            <a:spLocks noGrp="1"/>
          </p:cNvSpPr>
          <p:nvPr>
            <p:ph type="subTitle" idx="21"/>
          </p:nvPr>
        </p:nvSpPr>
        <p:spPr>
          <a:xfrm>
            <a:off x="6086875" y="3638500"/>
            <a:ext cx="23439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1">
  <p:cSld name="CUSTOM_2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4"/>
          <p:cNvSpPr/>
          <p:nvPr/>
        </p:nvSpPr>
        <p:spPr>
          <a:xfrm>
            <a:off x="4793950" y="-112350"/>
            <a:ext cx="4419400" cy="2958750"/>
          </a:xfrm>
          <a:custGeom>
            <a:avLst/>
            <a:gdLst/>
            <a:ahLst/>
            <a:cxnLst/>
            <a:rect l="l" t="t" r="r" b="b"/>
            <a:pathLst>
              <a:path w="176776" h="118350" extrusionOk="0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99" name="Google Shape;499;p54"/>
          <p:cNvSpPr/>
          <p:nvPr/>
        </p:nvSpPr>
        <p:spPr>
          <a:xfrm>
            <a:off x="-124850" y="-137325"/>
            <a:ext cx="4244650" cy="5405675"/>
          </a:xfrm>
          <a:custGeom>
            <a:avLst/>
            <a:gdLst/>
            <a:ahLst/>
            <a:cxnLst/>
            <a:rect l="l" t="t" r="r" b="b"/>
            <a:pathLst>
              <a:path w="169786" h="216227" extrusionOk="0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00" name="Google Shape;500;p54"/>
          <p:cNvSpPr/>
          <p:nvPr/>
        </p:nvSpPr>
        <p:spPr>
          <a:xfrm>
            <a:off x="1186000" y="1323316"/>
            <a:ext cx="8239600" cy="3957500"/>
          </a:xfrm>
          <a:custGeom>
            <a:avLst/>
            <a:gdLst/>
            <a:ahLst/>
            <a:cxnLst/>
            <a:rect l="l" t="t" r="r" b="b"/>
            <a:pathLst>
              <a:path w="329584" h="158300" extrusionOk="0">
                <a:moveTo>
                  <a:pt x="0" y="0"/>
                </a:moveTo>
                <a:lnTo>
                  <a:pt x="117851" y="158300"/>
                </a:lnTo>
                <a:lnTo>
                  <a:pt x="329584" y="154305"/>
                </a:lnTo>
                <a:lnTo>
                  <a:pt x="320595" y="56929"/>
                </a:lnTo>
                <a:lnTo>
                  <a:pt x="145316" y="60923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501" name="Google Shape;501;p5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54"/>
          <p:cNvSpPr txBox="1">
            <a:spLocks noGrp="1"/>
          </p:cNvSpPr>
          <p:nvPr>
            <p:ph type="body" idx="1"/>
          </p:nvPr>
        </p:nvSpPr>
        <p:spPr>
          <a:xfrm>
            <a:off x="4968035" y="2381425"/>
            <a:ext cx="2547000" cy="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3" name="Google Shape;503;p54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504" name="Google Shape;504;p5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5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55"/>
          <p:cNvGrpSpPr/>
          <p:nvPr/>
        </p:nvGrpSpPr>
        <p:grpSpPr>
          <a:xfrm>
            <a:off x="-299629" y="-137325"/>
            <a:ext cx="9550450" cy="5418141"/>
            <a:chOff x="-124850" y="-137325"/>
            <a:chExt cx="9550450" cy="5418141"/>
          </a:xfrm>
        </p:grpSpPr>
        <p:sp>
          <p:nvSpPr>
            <p:cNvPr id="508" name="Google Shape;508;p55"/>
            <p:cNvSpPr/>
            <p:nvPr/>
          </p:nvSpPr>
          <p:spPr>
            <a:xfrm flipH="1">
              <a:off x="5180950" y="-137325"/>
              <a:ext cx="4244650" cy="5405675"/>
            </a:xfrm>
            <a:custGeom>
              <a:avLst/>
              <a:gdLst/>
              <a:ahLst/>
              <a:cxnLst/>
              <a:rect l="l" t="t" r="r" b="b"/>
              <a:pathLst>
                <a:path w="169786" h="216227" extrusionOk="0">
                  <a:moveTo>
                    <a:pt x="57428" y="0"/>
                  </a:moveTo>
                  <a:lnTo>
                    <a:pt x="0" y="0"/>
                  </a:lnTo>
                  <a:lnTo>
                    <a:pt x="0" y="216227"/>
                  </a:lnTo>
                  <a:lnTo>
                    <a:pt x="169786" y="216227"/>
                  </a:lnTo>
                  <a:lnTo>
                    <a:pt x="53433" y="60424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509" name="Google Shape;509;p55"/>
            <p:cNvSpPr/>
            <p:nvPr/>
          </p:nvSpPr>
          <p:spPr>
            <a:xfrm flipH="1">
              <a:off x="-124850" y="1323316"/>
              <a:ext cx="8239600" cy="3957500"/>
            </a:xfrm>
            <a:custGeom>
              <a:avLst/>
              <a:gdLst/>
              <a:ahLst/>
              <a:cxnLst/>
              <a:rect l="l" t="t" r="r" b="b"/>
              <a:pathLst>
                <a:path w="329584" h="158300" extrusionOk="0">
                  <a:moveTo>
                    <a:pt x="0" y="0"/>
                  </a:moveTo>
                  <a:lnTo>
                    <a:pt x="117851" y="158300"/>
                  </a:lnTo>
                  <a:lnTo>
                    <a:pt x="329584" y="154305"/>
                  </a:lnTo>
                  <a:lnTo>
                    <a:pt x="320595" y="56929"/>
                  </a:lnTo>
                  <a:lnTo>
                    <a:pt x="145316" y="60923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510" name="Google Shape;510;p55"/>
            <p:cNvSpPr/>
            <p:nvPr/>
          </p:nvSpPr>
          <p:spPr>
            <a:xfrm flipH="1">
              <a:off x="87400" y="-112350"/>
              <a:ext cx="4419400" cy="2958750"/>
            </a:xfrm>
            <a:custGeom>
              <a:avLst/>
              <a:gdLst/>
              <a:ahLst/>
              <a:cxnLst/>
              <a:rect l="l" t="t" r="r" b="b"/>
              <a:pathLst>
                <a:path w="176776" h="118350" extrusionOk="0">
                  <a:moveTo>
                    <a:pt x="33957" y="0"/>
                  </a:moveTo>
                  <a:lnTo>
                    <a:pt x="176776" y="0"/>
                  </a:lnTo>
                  <a:lnTo>
                    <a:pt x="176776" y="114355"/>
                  </a:lnTo>
                  <a:lnTo>
                    <a:pt x="0" y="11835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511" name="Google Shape;511;p5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55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13" name="Google Shape;513;p5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4" name="Google Shape;514;p5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6"/>
          <p:cNvSpPr/>
          <p:nvPr/>
        </p:nvSpPr>
        <p:spPr>
          <a:xfrm>
            <a:off x="-74900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17" name="Google Shape;517;p56"/>
          <p:cNvSpPr/>
          <p:nvPr/>
        </p:nvSpPr>
        <p:spPr>
          <a:xfrm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518" name="Google Shape;518;p56"/>
          <p:cNvSpPr/>
          <p:nvPr/>
        </p:nvSpPr>
        <p:spPr>
          <a:xfrm>
            <a:off x="1672891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19" name="Google Shape;519;p5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56"/>
          <p:cNvSpPr txBox="1">
            <a:spLocks noGrp="1"/>
          </p:cNvSpPr>
          <p:nvPr>
            <p:ph type="title"/>
          </p:nvPr>
        </p:nvSpPr>
        <p:spPr>
          <a:xfrm>
            <a:off x="2048424" y="15718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endParaRPr/>
          </a:p>
        </p:txBody>
      </p:sp>
      <p:sp>
        <p:nvSpPr>
          <p:cNvPr id="521" name="Google Shape;521;p56"/>
          <p:cNvSpPr txBox="1">
            <a:spLocks noGrp="1"/>
          </p:cNvSpPr>
          <p:nvPr>
            <p:ph type="subTitle" idx="1"/>
          </p:nvPr>
        </p:nvSpPr>
        <p:spPr>
          <a:xfrm>
            <a:off x="1557925" y="1849666"/>
            <a:ext cx="2639700" cy="7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2" name="Google Shape;522;p56"/>
          <p:cNvSpPr txBox="1">
            <a:spLocks noGrp="1"/>
          </p:cNvSpPr>
          <p:nvPr>
            <p:ph type="title" idx="2"/>
          </p:nvPr>
        </p:nvSpPr>
        <p:spPr>
          <a:xfrm>
            <a:off x="5663855" y="15718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endParaRPr/>
          </a:p>
        </p:txBody>
      </p:sp>
      <p:sp>
        <p:nvSpPr>
          <p:cNvPr id="523" name="Google Shape;523;p56"/>
          <p:cNvSpPr txBox="1">
            <a:spLocks noGrp="1"/>
          </p:cNvSpPr>
          <p:nvPr>
            <p:ph type="subTitle" idx="3"/>
          </p:nvPr>
        </p:nvSpPr>
        <p:spPr>
          <a:xfrm>
            <a:off x="5173352" y="1849660"/>
            <a:ext cx="2639700" cy="7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4" name="Google Shape;524;p56"/>
          <p:cNvSpPr txBox="1">
            <a:spLocks noGrp="1"/>
          </p:cNvSpPr>
          <p:nvPr>
            <p:ph type="title" idx="4"/>
          </p:nvPr>
        </p:nvSpPr>
        <p:spPr>
          <a:xfrm>
            <a:off x="3742650" y="294096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endParaRPr/>
          </a:p>
        </p:txBody>
      </p:sp>
      <p:sp>
        <p:nvSpPr>
          <p:cNvPr id="525" name="Google Shape;525;p56"/>
          <p:cNvSpPr txBox="1">
            <a:spLocks noGrp="1"/>
          </p:cNvSpPr>
          <p:nvPr>
            <p:ph type="subTitle" idx="5"/>
          </p:nvPr>
        </p:nvSpPr>
        <p:spPr>
          <a:xfrm>
            <a:off x="3252150" y="3219961"/>
            <a:ext cx="2639700" cy="7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6" name="Google Shape;526;p56"/>
          <p:cNvSpPr txBox="1">
            <a:spLocks noGrp="1"/>
          </p:cNvSpPr>
          <p:nvPr>
            <p:ph type="title" idx="6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527" name="Google Shape;527;p5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8" name="Google Shape;528;p5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5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7"/>
          <p:cNvSpPr/>
          <p:nvPr/>
        </p:nvSpPr>
        <p:spPr>
          <a:xfrm>
            <a:off x="-74900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31" name="Google Shape;531;p57"/>
          <p:cNvSpPr/>
          <p:nvPr/>
        </p:nvSpPr>
        <p:spPr>
          <a:xfrm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532" name="Google Shape;532;p57"/>
          <p:cNvSpPr/>
          <p:nvPr/>
        </p:nvSpPr>
        <p:spPr>
          <a:xfrm>
            <a:off x="1672891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33" name="Google Shape;533;p5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57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713236" y="2503799"/>
            <a:ext cx="23328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endParaRPr/>
          </a:p>
        </p:txBody>
      </p:sp>
      <p:sp>
        <p:nvSpPr>
          <p:cNvPr id="535" name="Google Shape;535;p57"/>
          <p:cNvSpPr txBox="1">
            <a:spLocks noGrp="1"/>
          </p:cNvSpPr>
          <p:nvPr>
            <p:ph type="subTitle" idx="1"/>
          </p:nvPr>
        </p:nvSpPr>
        <p:spPr>
          <a:xfrm>
            <a:off x="713235" y="2996207"/>
            <a:ext cx="2332800" cy="11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6" name="Google Shape;536;p57"/>
          <p:cNvSpPr txBox="1">
            <a:spLocks noGrp="1"/>
          </p:cNvSpPr>
          <p:nvPr>
            <p:ph type="title" idx="2"/>
          </p:nvPr>
        </p:nvSpPr>
        <p:spPr>
          <a:xfrm>
            <a:off x="6097308" y="2503800"/>
            <a:ext cx="23328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endParaRPr/>
          </a:p>
        </p:txBody>
      </p:sp>
      <p:sp>
        <p:nvSpPr>
          <p:cNvPr id="537" name="Google Shape;537;p57"/>
          <p:cNvSpPr txBox="1">
            <a:spLocks noGrp="1"/>
          </p:cNvSpPr>
          <p:nvPr>
            <p:ph type="subTitle" idx="3"/>
          </p:nvPr>
        </p:nvSpPr>
        <p:spPr>
          <a:xfrm>
            <a:off x="6097311" y="2996202"/>
            <a:ext cx="2332800" cy="11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8" name="Google Shape;538;p57"/>
          <p:cNvSpPr txBox="1">
            <a:spLocks noGrp="1"/>
          </p:cNvSpPr>
          <p:nvPr>
            <p:ph type="title" idx="4"/>
          </p:nvPr>
        </p:nvSpPr>
        <p:spPr>
          <a:xfrm>
            <a:off x="3405610" y="2503801"/>
            <a:ext cx="23328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endParaRPr/>
          </a:p>
        </p:txBody>
      </p:sp>
      <p:sp>
        <p:nvSpPr>
          <p:cNvPr id="539" name="Google Shape;539;p57"/>
          <p:cNvSpPr txBox="1">
            <a:spLocks noGrp="1"/>
          </p:cNvSpPr>
          <p:nvPr>
            <p:ph type="subTitle" idx="5"/>
          </p:nvPr>
        </p:nvSpPr>
        <p:spPr>
          <a:xfrm>
            <a:off x="3405609" y="3000768"/>
            <a:ext cx="2332800" cy="11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0" name="Google Shape;540;p57"/>
          <p:cNvSpPr txBox="1">
            <a:spLocks noGrp="1"/>
          </p:cNvSpPr>
          <p:nvPr>
            <p:ph type="title" idx="6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541" name="Google Shape;541;p5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2" name="Google Shape;542;p5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5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8"/>
          <p:cNvSpPr/>
          <p:nvPr/>
        </p:nvSpPr>
        <p:spPr>
          <a:xfrm rot="10800000" flipH="1">
            <a:off x="-245132" y="-54579"/>
            <a:ext cx="8614100" cy="5343569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545" name="Google Shape;545;p58"/>
          <p:cNvSpPr/>
          <p:nvPr/>
        </p:nvSpPr>
        <p:spPr>
          <a:xfrm rot="10800000" flipH="1">
            <a:off x="3008694" y="3916513"/>
            <a:ext cx="4169725" cy="135096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46" name="Google Shape;546;p58"/>
          <p:cNvSpPr/>
          <p:nvPr/>
        </p:nvSpPr>
        <p:spPr>
          <a:xfrm rot="10800000" flipH="1">
            <a:off x="5842607" y="-87559"/>
            <a:ext cx="3383225" cy="5368393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47" name="Google Shape;547;p5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58"/>
          <p:cNvSpPr txBox="1">
            <a:spLocks noGrp="1"/>
          </p:cNvSpPr>
          <p:nvPr>
            <p:ph type="title"/>
          </p:nvPr>
        </p:nvSpPr>
        <p:spPr>
          <a:xfrm>
            <a:off x="5200938" y="3459472"/>
            <a:ext cx="32298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endParaRPr/>
          </a:p>
        </p:txBody>
      </p:sp>
      <p:sp>
        <p:nvSpPr>
          <p:cNvPr id="549" name="Google Shape;549;p58"/>
          <p:cNvSpPr txBox="1">
            <a:spLocks noGrp="1"/>
          </p:cNvSpPr>
          <p:nvPr>
            <p:ph type="subTitle" idx="1"/>
          </p:nvPr>
        </p:nvSpPr>
        <p:spPr>
          <a:xfrm>
            <a:off x="5200924" y="3799476"/>
            <a:ext cx="32298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0" name="Google Shape;550;p58"/>
          <p:cNvSpPr txBox="1">
            <a:spLocks noGrp="1"/>
          </p:cNvSpPr>
          <p:nvPr>
            <p:ph type="title" idx="2"/>
          </p:nvPr>
        </p:nvSpPr>
        <p:spPr>
          <a:xfrm>
            <a:off x="5200935" y="1353000"/>
            <a:ext cx="32298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endParaRPr/>
          </a:p>
        </p:txBody>
      </p:sp>
      <p:sp>
        <p:nvSpPr>
          <p:cNvPr id="551" name="Google Shape;551;p58"/>
          <p:cNvSpPr txBox="1">
            <a:spLocks noGrp="1"/>
          </p:cNvSpPr>
          <p:nvPr>
            <p:ph type="subTitle" idx="3"/>
          </p:nvPr>
        </p:nvSpPr>
        <p:spPr>
          <a:xfrm>
            <a:off x="5200924" y="1693001"/>
            <a:ext cx="32298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2" name="Google Shape;552;p58"/>
          <p:cNvSpPr txBox="1">
            <a:spLocks noGrp="1"/>
          </p:cNvSpPr>
          <p:nvPr>
            <p:ph type="title" idx="4"/>
          </p:nvPr>
        </p:nvSpPr>
        <p:spPr>
          <a:xfrm>
            <a:off x="5200938" y="2427412"/>
            <a:ext cx="32298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endParaRPr/>
          </a:p>
        </p:txBody>
      </p:sp>
      <p:sp>
        <p:nvSpPr>
          <p:cNvPr id="553" name="Google Shape;553;p58"/>
          <p:cNvSpPr txBox="1">
            <a:spLocks noGrp="1"/>
          </p:cNvSpPr>
          <p:nvPr>
            <p:ph type="subTitle" idx="5"/>
          </p:nvPr>
        </p:nvSpPr>
        <p:spPr>
          <a:xfrm>
            <a:off x="5200921" y="2769273"/>
            <a:ext cx="32298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4" name="Google Shape;554;p58"/>
          <p:cNvSpPr txBox="1">
            <a:spLocks noGrp="1"/>
          </p:cNvSpPr>
          <p:nvPr>
            <p:ph type="title" idx="6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555" name="Google Shape;555;p5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6" name="Google Shape;556;p5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9"/>
          <p:cNvSpPr/>
          <p:nvPr/>
        </p:nvSpPr>
        <p:spPr>
          <a:xfrm flipH="1">
            <a:off x="5168482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59" name="Google Shape;559;p59"/>
          <p:cNvSpPr/>
          <p:nvPr/>
        </p:nvSpPr>
        <p:spPr>
          <a:xfrm flipH="1"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560" name="Google Shape;560;p59"/>
          <p:cNvSpPr/>
          <p:nvPr/>
        </p:nvSpPr>
        <p:spPr>
          <a:xfrm flipH="1">
            <a:off x="-37434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61" name="Google Shape;561;p5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59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59"/>
          <p:cNvSpPr txBox="1">
            <a:spLocks noGrp="1"/>
          </p:cNvSpPr>
          <p:nvPr>
            <p:ph type="title" idx="2"/>
          </p:nvPr>
        </p:nvSpPr>
        <p:spPr>
          <a:xfrm>
            <a:off x="2271525" y="1585275"/>
            <a:ext cx="13599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endParaRPr/>
          </a:p>
        </p:txBody>
      </p:sp>
      <p:sp>
        <p:nvSpPr>
          <p:cNvPr id="564" name="Google Shape;564;p59"/>
          <p:cNvSpPr txBox="1">
            <a:spLocks noGrp="1"/>
          </p:cNvSpPr>
          <p:nvPr>
            <p:ph type="subTitle" idx="1"/>
          </p:nvPr>
        </p:nvSpPr>
        <p:spPr>
          <a:xfrm>
            <a:off x="1496175" y="1871730"/>
            <a:ext cx="2732700" cy="5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5" name="Google Shape;565;p59"/>
          <p:cNvSpPr txBox="1">
            <a:spLocks noGrp="1"/>
          </p:cNvSpPr>
          <p:nvPr>
            <p:ph type="title" idx="3"/>
          </p:nvPr>
        </p:nvSpPr>
        <p:spPr>
          <a:xfrm>
            <a:off x="2271525" y="3096975"/>
            <a:ext cx="13599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endParaRPr/>
          </a:p>
        </p:txBody>
      </p:sp>
      <p:sp>
        <p:nvSpPr>
          <p:cNvPr id="566" name="Google Shape;566;p59"/>
          <p:cNvSpPr txBox="1">
            <a:spLocks noGrp="1"/>
          </p:cNvSpPr>
          <p:nvPr>
            <p:ph type="subTitle" idx="4"/>
          </p:nvPr>
        </p:nvSpPr>
        <p:spPr>
          <a:xfrm>
            <a:off x="1496175" y="3391207"/>
            <a:ext cx="2732700" cy="5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7" name="Google Shape;567;p59"/>
          <p:cNvSpPr txBox="1">
            <a:spLocks noGrp="1"/>
          </p:cNvSpPr>
          <p:nvPr>
            <p:ph type="title" idx="5"/>
          </p:nvPr>
        </p:nvSpPr>
        <p:spPr>
          <a:xfrm>
            <a:off x="5601525" y="1585275"/>
            <a:ext cx="13599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endParaRPr/>
          </a:p>
        </p:txBody>
      </p:sp>
      <p:sp>
        <p:nvSpPr>
          <p:cNvPr id="568" name="Google Shape;568;p59"/>
          <p:cNvSpPr txBox="1">
            <a:spLocks noGrp="1"/>
          </p:cNvSpPr>
          <p:nvPr>
            <p:ph type="subTitle" idx="6"/>
          </p:nvPr>
        </p:nvSpPr>
        <p:spPr>
          <a:xfrm>
            <a:off x="4915125" y="1871730"/>
            <a:ext cx="2732700" cy="5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9" name="Google Shape;569;p59"/>
          <p:cNvSpPr txBox="1">
            <a:spLocks noGrp="1"/>
          </p:cNvSpPr>
          <p:nvPr>
            <p:ph type="title" idx="7"/>
          </p:nvPr>
        </p:nvSpPr>
        <p:spPr>
          <a:xfrm>
            <a:off x="5601525" y="3097125"/>
            <a:ext cx="13599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endParaRPr/>
          </a:p>
        </p:txBody>
      </p:sp>
      <p:sp>
        <p:nvSpPr>
          <p:cNvPr id="570" name="Google Shape;570;p59"/>
          <p:cNvSpPr txBox="1">
            <a:spLocks noGrp="1"/>
          </p:cNvSpPr>
          <p:nvPr>
            <p:ph type="subTitle" idx="8"/>
          </p:nvPr>
        </p:nvSpPr>
        <p:spPr>
          <a:xfrm>
            <a:off x="4915125" y="3389946"/>
            <a:ext cx="2732700" cy="5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571" name="Google Shape;571;p5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2" name="Google Shape;572;p5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0"/>
          <p:cNvSpPr/>
          <p:nvPr/>
        </p:nvSpPr>
        <p:spPr>
          <a:xfrm rot="10800000" flipH="1">
            <a:off x="-74900" y="1635441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75" name="Google Shape;575;p60"/>
          <p:cNvSpPr/>
          <p:nvPr/>
        </p:nvSpPr>
        <p:spPr>
          <a:xfrm rot="10800000" flipH="1">
            <a:off x="-74909" y="-74900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576" name="Google Shape;576;p60"/>
          <p:cNvSpPr/>
          <p:nvPr/>
        </p:nvSpPr>
        <p:spPr>
          <a:xfrm rot="10800000" flipH="1">
            <a:off x="1672891" y="1385757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77" name="Google Shape;577;p6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60"/>
          <p:cNvSpPr txBox="1">
            <a:spLocks noGrp="1"/>
          </p:cNvSpPr>
          <p:nvPr>
            <p:ph type="title"/>
          </p:nvPr>
        </p:nvSpPr>
        <p:spPr>
          <a:xfrm>
            <a:off x="1695750" y="1784933"/>
            <a:ext cx="57525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9" name="Google Shape;579;p60"/>
          <p:cNvSpPr txBox="1">
            <a:spLocks noGrp="1"/>
          </p:cNvSpPr>
          <p:nvPr>
            <p:ph type="subTitle" idx="1"/>
          </p:nvPr>
        </p:nvSpPr>
        <p:spPr>
          <a:xfrm>
            <a:off x="2607250" y="2837758"/>
            <a:ext cx="3699300" cy="2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80" name="Google Shape;580;p6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1" name="Google Shape;581;p6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6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1"/>
          <p:cNvSpPr/>
          <p:nvPr/>
        </p:nvSpPr>
        <p:spPr>
          <a:xfrm>
            <a:off x="-62425" y="-87400"/>
            <a:ext cx="4162700" cy="5280825"/>
          </a:xfrm>
          <a:custGeom>
            <a:avLst/>
            <a:gdLst/>
            <a:ahLst/>
            <a:cxnLst/>
            <a:rect l="l" t="t" r="r" b="b"/>
            <a:pathLst>
              <a:path w="166508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66508" y="209407"/>
                </a:lnTo>
                <a:lnTo>
                  <a:pt x="46844" y="115418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84" name="Google Shape;584;p61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85" name="Google Shape;585;p6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1"/>
          <p:cNvSpPr txBox="1">
            <a:spLocks noGrp="1"/>
          </p:cNvSpPr>
          <p:nvPr>
            <p:ph type="title"/>
          </p:nvPr>
        </p:nvSpPr>
        <p:spPr>
          <a:xfrm>
            <a:off x="4215400" y="1558650"/>
            <a:ext cx="38883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7" name="Google Shape;587;p61"/>
          <p:cNvSpPr txBox="1">
            <a:spLocks noGrp="1"/>
          </p:cNvSpPr>
          <p:nvPr>
            <p:ph type="subTitle" idx="1"/>
          </p:nvPr>
        </p:nvSpPr>
        <p:spPr>
          <a:xfrm>
            <a:off x="4215396" y="3247925"/>
            <a:ext cx="3888300" cy="2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88" name="Google Shape;588;p6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9" name="Google Shape;589;p6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3956575" y="-131581"/>
            <a:ext cx="5277925" cy="1600100"/>
          </a:xfrm>
          <a:custGeom>
            <a:avLst/>
            <a:gdLst/>
            <a:ahLst/>
            <a:cxnLst/>
            <a:rect l="l" t="t" r="r" b="b"/>
            <a:pathLst>
              <a:path w="211117" h="64004" extrusionOk="0">
                <a:moveTo>
                  <a:pt x="211117" y="4067"/>
                </a:moveTo>
                <a:lnTo>
                  <a:pt x="211117" y="0"/>
                </a:lnTo>
                <a:lnTo>
                  <a:pt x="36953" y="0"/>
                </a:lnTo>
                <a:lnTo>
                  <a:pt x="0" y="64004"/>
                </a:lnTo>
                <a:lnTo>
                  <a:pt x="177146" y="334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6" name="Google Shape;56;p7"/>
          <p:cNvSpPr/>
          <p:nvPr/>
        </p:nvSpPr>
        <p:spPr>
          <a:xfrm>
            <a:off x="-77225" y="1390125"/>
            <a:ext cx="5097150" cy="4083025"/>
          </a:xfrm>
          <a:custGeom>
            <a:avLst/>
            <a:gdLst/>
            <a:ahLst/>
            <a:cxnLst/>
            <a:rect l="l" t="t" r="r" b="b"/>
            <a:pathLst>
              <a:path w="203886" h="163321" extrusionOk="0">
                <a:moveTo>
                  <a:pt x="0" y="161256"/>
                </a:moveTo>
                <a:lnTo>
                  <a:pt x="0" y="61784"/>
                </a:lnTo>
                <a:lnTo>
                  <a:pt x="203886" y="0"/>
                </a:lnTo>
                <a:lnTo>
                  <a:pt x="80633" y="16332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57" name="Google Shape;57;p7"/>
          <p:cNvSpPr/>
          <p:nvPr/>
        </p:nvSpPr>
        <p:spPr>
          <a:xfrm rot="10800000" flipH="1">
            <a:off x="2023421" y="1359233"/>
            <a:ext cx="4124075" cy="4000500"/>
          </a:xfrm>
          <a:custGeom>
            <a:avLst/>
            <a:gdLst/>
            <a:ahLst/>
            <a:cxnLst/>
            <a:rect l="l" t="t" r="r" b="b"/>
            <a:pathLst>
              <a:path w="164963" h="160020" extrusionOk="0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8" name="Google Shape;58;p7"/>
          <p:cNvSpPr/>
          <p:nvPr/>
        </p:nvSpPr>
        <p:spPr>
          <a:xfrm rot="10800000" flipH="1">
            <a:off x="-61779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9" name="Google Shape;59;p7"/>
          <p:cNvSpPr/>
          <p:nvPr/>
        </p:nvSpPr>
        <p:spPr>
          <a:xfrm rot="10800000" flipH="1">
            <a:off x="5483300" y="-30896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60" name="Google Shape;60;p7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1195150" y="1660550"/>
            <a:ext cx="3468900" cy="20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2"/>
          <p:cNvSpPr/>
          <p:nvPr/>
        </p:nvSpPr>
        <p:spPr>
          <a:xfrm>
            <a:off x="-112366" y="-74900"/>
            <a:ext cx="4455825" cy="3945000"/>
          </a:xfrm>
          <a:custGeom>
            <a:avLst/>
            <a:gdLst/>
            <a:ahLst/>
            <a:cxnLst/>
            <a:rect l="l" t="t" r="r" b="b"/>
            <a:pathLst>
              <a:path w="178233" h="157800" extrusionOk="0">
                <a:moveTo>
                  <a:pt x="128338" y="0"/>
                </a:moveTo>
                <a:lnTo>
                  <a:pt x="0" y="0"/>
                </a:lnTo>
                <a:lnTo>
                  <a:pt x="0" y="157800"/>
                </a:lnTo>
                <a:lnTo>
                  <a:pt x="178233" y="110043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92" name="Google Shape;592;p62"/>
          <p:cNvSpPr/>
          <p:nvPr/>
        </p:nvSpPr>
        <p:spPr>
          <a:xfrm>
            <a:off x="3096091" y="-74900"/>
            <a:ext cx="6204650" cy="4232150"/>
          </a:xfrm>
          <a:custGeom>
            <a:avLst/>
            <a:gdLst/>
            <a:ahLst/>
            <a:cxnLst/>
            <a:rect l="l" t="t" r="r" b="b"/>
            <a:pathLst>
              <a:path w="248186" h="169286" extrusionOk="0">
                <a:moveTo>
                  <a:pt x="0" y="0"/>
                </a:moveTo>
                <a:lnTo>
                  <a:pt x="248186" y="0"/>
                </a:lnTo>
                <a:lnTo>
                  <a:pt x="247687" y="169286"/>
                </a:lnTo>
                <a:lnTo>
                  <a:pt x="48938" y="11135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93" name="Google Shape;593;p62"/>
          <p:cNvSpPr/>
          <p:nvPr/>
        </p:nvSpPr>
        <p:spPr>
          <a:xfrm>
            <a:off x="-124825" y="2696600"/>
            <a:ext cx="6564300" cy="2559275"/>
          </a:xfrm>
          <a:custGeom>
            <a:avLst/>
            <a:gdLst/>
            <a:ahLst/>
            <a:cxnLst/>
            <a:rect l="l" t="t" r="r" b="b"/>
            <a:pathLst>
              <a:path w="262572" h="102371" extrusionOk="0">
                <a:moveTo>
                  <a:pt x="0" y="46941"/>
                </a:moveTo>
                <a:lnTo>
                  <a:pt x="0" y="102371"/>
                </a:lnTo>
                <a:lnTo>
                  <a:pt x="262572" y="102362"/>
                </a:lnTo>
                <a:lnTo>
                  <a:pt x="242678" y="19120"/>
                </a:lnTo>
                <a:lnTo>
                  <a:pt x="177276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594" name="Google Shape;594;p62"/>
          <p:cNvSpPr/>
          <p:nvPr/>
        </p:nvSpPr>
        <p:spPr>
          <a:xfrm>
            <a:off x="5930009" y="3160026"/>
            <a:ext cx="3395700" cy="2134800"/>
          </a:xfrm>
          <a:custGeom>
            <a:avLst/>
            <a:gdLst/>
            <a:ahLst/>
            <a:cxnLst/>
            <a:rect l="l" t="t" r="r" b="b"/>
            <a:pathLst>
              <a:path w="135828" h="85392" extrusionOk="0">
                <a:moveTo>
                  <a:pt x="0" y="0"/>
                </a:moveTo>
                <a:lnTo>
                  <a:pt x="135828" y="40449"/>
                </a:lnTo>
                <a:lnTo>
                  <a:pt x="135828" y="85392"/>
                </a:lnTo>
                <a:lnTo>
                  <a:pt x="20973" y="85392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595" name="Google Shape;595;p6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62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cxnSp>
        <p:nvCxnSpPr>
          <p:cNvPr id="597" name="Google Shape;597;p6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8" name="Google Shape;598;p6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8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oogle Shape;600;p63"/>
          <p:cNvGrpSpPr/>
          <p:nvPr/>
        </p:nvGrpSpPr>
        <p:grpSpPr>
          <a:xfrm flipH="1">
            <a:off x="-136250" y="-74900"/>
            <a:ext cx="9461959" cy="5380700"/>
            <a:chOff x="-124834" y="-74900"/>
            <a:chExt cx="9461959" cy="5380700"/>
          </a:xfrm>
        </p:grpSpPr>
        <p:sp>
          <p:nvSpPr>
            <p:cNvPr id="601" name="Google Shape;601;p63"/>
            <p:cNvSpPr/>
            <p:nvPr/>
          </p:nvSpPr>
          <p:spPr>
            <a:xfrm>
              <a:off x="-112366" y="-74900"/>
              <a:ext cx="4455825" cy="3945000"/>
            </a:xfrm>
            <a:custGeom>
              <a:avLst/>
              <a:gdLst/>
              <a:ahLst/>
              <a:cxnLst/>
              <a:rect l="l" t="t" r="r" b="b"/>
              <a:pathLst>
                <a:path w="178233" h="157800" extrusionOk="0">
                  <a:moveTo>
                    <a:pt x="128338" y="0"/>
                  </a:moveTo>
                  <a:lnTo>
                    <a:pt x="0" y="0"/>
                  </a:lnTo>
                  <a:lnTo>
                    <a:pt x="0" y="157800"/>
                  </a:lnTo>
                  <a:lnTo>
                    <a:pt x="178233" y="110043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  <p:sp>
          <p:nvSpPr>
            <p:cNvPr id="602" name="Google Shape;602;p63"/>
            <p:cNvSpPr/>
            <p:nvPr/>
          </p:nvSpPr>
          <p:spPr>
            <a:xfrm>
              <a:off x="3096091" y="-74900"/>
              <a:ext cx="6204650" cy="4232150"/>
            </a:xfrm>
            <a:custGeom>
              <a:avLst/>
              <a:gdLst/>
              <a:ahLst/>
              <a:cxnLst/>
              <a:rect l="l" t="t" r="r" b="b"/>
              <a:pathLst>
                <a:path w="248186" h="169286" extrusionOk="0">
                  <a:moveTo>
                    <a:pt x="0" y="0"/>
                  </a:moveTo>
                  <a:lnTo>
                    <a:pt x="248186" y="0"/>
                  </a:lnTo>
                  <a:lnTo>
                    <a:pt x="247687" y="169286"/>
                  </a:lnTo>
                  <a:lnTo>
                    <a:pt x="48938" y="111359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603" name="Google Shape;603;p63"/>
            <p:cNvSpPr/>
            <p:nvPr/>
          </p:nvSpPr>
          <p:spPr>
            <a:xfrm>
              <a:off x="-124834" y="2696591"/>
              <a:ext cx="6579175" cy="2559275"/>
            </a:xfrm>
            <a:custGeom>
              <a:avLst/>
              <a:gdLst/>
              <a:ahLst/>
              <a:cxnLst/>
              <a:rect l="l" t="t" r="r" b="b"/>
              <a:pathLst>
                <a:path w="263167" h="102371" extrusionOk="0">
                  <a:moveTo>
                    <a:pt x="0" y="46941"/>
                  </a:moveTo>
                  <a:lnTo>
                    <a:pt x="0" y="102371"/>
                  </a:lnTo>
                  <a:lnTo>
                    <a:pt x="263167" y="102371"/>
                  </a:lnTo>
                  <a:lnTo>
                    <a:pt x="241195" y="18976"/>
                  </a:lnTo>
                  <a:lnTo>
                    <a:pt x="177276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604" name="Google Shape;604;p63"/>
            <p:cNvSpPr/>
            <p:nvPr/>
          </p:nvSpPr>
          <p:spPr>
            <a:xfrm>
              <a:off x="5887625" y="3176625"/>
              <a:ext cx="3449500" cy="2129175"/>
            </a:xfrm>
            <a:custGeom>
              <a:avLst/>
              <a:gdLst/>
              <a:ahLst/>
              <a:cxnLst/>
              <a:rect l="l" t="t" r="r" b="b"/>
              <a:pathLst>
                <a:path w="137980" h="85167" extrusionOk="0">
                  <a:moveTo>
                    <a:pt x="0" y="0"/>
                  </a:moveTo>
                  <a:lnTo>
                    <a:pt x="137980" y="39627"/>
                  </a:lnTo>
                  <a:lnTo>
                    <a:pt x="137523" y="85167"/>
                  </a:lnTo>
                  <a:lnTo>
                    <a:pt x="22885" y="83685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</p:grpSp>
      <p:sp>
        <p:nvSpPr>
          <p:cNvPr id="605" name="Google Shape;605;p6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63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cxnSp>
        <p:nvCxnSpPr>
          <p:cNvPr id="607" name="Google Shape;607;p6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8" name="Google Shape;608;p6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9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4"/>
          <p:cNvSpPr/>
          <p:nvPr/>
        </p:nvSpPr>
        <p:spPr>
          <a:xfrm>
            <a:off x="-62425" y="-87400"/>
            <a:ext cx="4162700" cy="5280825"/>
          </a:xfrm>
          <a:custGeom>
            <a:avLst/>
            <a:gdLst/>
            <a:ahLst/>
            <a:cxnLst/>
            <a:rect l="l" t="t" r="r" b="b"/>
            <a:pathLst>
              <a:path w="166508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66508" y="209407"/>
                </a:lnTo>
                <a:lnTo>
                  <a:pt x="46844" y="115418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11" name="Google Shape;611;p64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12" name="Google Shape;612;p64"/>
          <p:cNvSpPr/>
          <p:nvPr/>
        </p:nvSpPr>
        <p:spPr>
          <a:xfrm>
            <a:off x="3387250" y="-62425"/>
            <a:ext cx="5826100" cy="5343250"/>
          </a:xfrm>
          <a:custGeom>
            <a:avLst/>
            <a:gdLst/>
            <a:ahLst/>
            <a:cxnLst/>
            <a:rect l="l" t="t" r="r" b="b"/>
            <a:pathLst>
              <a:path w="233044" h="213730" extrusionOk="0">
                <a:moveTo>
                  <a:pt x="187102" y="0"/>
                </a:moveTo>
                <a:lnTo>
                  <a:pt x="233044" y="0"/>
                </a:lnTo>
                <a:lnTo>
                  <a:pt x="233044" y="213730"/>
                </a:lnTo>
                <a:lnTo>
                  <a:pt x="28920" y="208579"/>
                </a:lnTo>
                <a:lnTo>
                  <a:pt x="0" y="18603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613" name="Google Shape;613;p6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64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615" name="Google Shape;615;p6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" name="Google Shape;616;p6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0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5"/>
          <p:cNvSpPr/>
          <p:nvPr/>
        </p:nvSpPr>
        <p:spPr>
          <a:xfrm>
            <a:off x="4919975" y="-87400"/>
            <a:ext cx="4293375" cy="5280825"/>
          </a:xfrm>
          <a:custGeom>
            <a:avLst/>
            <a:gdLst/>
            <a:ahLst/>
            <a:cxnLst/>
            <a:rect l="l" t="t" r="r" b="b"/>
            <a:pathLst>
              <a:path w="171735" h="211233" extrusionOk="0">
                <a:moveTo>
                  <a:pt x="24921" y="0"/>
                </a:moveTo>
                <a:lnTo>
                  <a:pt x="171735" y="0"/>
                </a:lnTo>
                <a:lnTo>
                  <a:pt x="171735" y="211233"/>
                </a:lnTo>
                <a:lnTo>
                  <a:pt x="0" y="209809"/>
                </a:lnTo>
                <a:lnTo>
                  <a:pt x="127791" y="11585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19" name="Google Shape;619;p65"/>
          <p:cNvSpPr/>
          <p:nvPr/>
        </p:nvSpPr>
        <p:spPr>
          <a:xfrm flipH="1">
            <a:off x="107364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20" name="Google Shape;620;p65"/>
          <p:cNvSpPr/>
          <p:nvPr/>
        </p:nvSpPr>
        <p:spPr>
          <a:xfrm>
            <a:off x="-62425" y="-62425"/>
            <a:ext cx="5755225" cy="5343250"/>
          </a:xfrm>
          <a:custGeom>
            <a:avLst/>
            <a:gdLst/>
            <a:ahLst/>
            <a:cxnLst/>
            <a:rect l="l" t="t" r="r" b="b"/>
            <a:pathLst>
              <a:path w="230209" h="213730" extrusionOk="0">
                <a:moveTo>
                  <a:pt x="45942" y="0"/>
                </a:moveTo>
                <a:lnTo>
                  <a:pt x="0" y="0"/>
                </a:lnTo>
                <a:lnTo>
                  <a:pt x="0" y="213730"/>
                </a:lnTo>
                <a:lnTo>
                  <a:pt x="199078" y="209028"/>
                </a:lnTo>
                <a:lnTo>
                  <a:pt x="230209" y="18576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621" name="Google Shape;621;p6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65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623" name="Google Shape;623;p6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4" name="Google Shape;624;p6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6" name="Google Shape;626;p6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7" name="Google Shape;627;p66"/>
          <p:cNvSpPr/>
          <p:nvPr/>
        </p:nvSpPr>
        <p:spPr>
          <a:xfrm>
            <a:off x="-62416" y="-87400"/>
            <a:ext cx="4332025" cy="5280825"/>
          </a:xfrm>
          <a:custGeom>
            <a:avLst/>
            <a:gdLst/>
            <a:ahLst/>
            <a:cxnLst/>
            <a:rect l="l" t="t" r="r" b="b"/>
            <a:pathLst>
              <a:path w="173281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28" name="Google Shape;628;p66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629" name="Google Shape;629;p66"/>
          <p:cNvSpPr/>
          <p:nvPr/>
        </p:nvSpPr>
        <p:spPr>
          <a:xfrm>
            <a:off x="3447275" y="-62425"/>
            <a:ext cx="5766075" cy="5343250"/>
          </a:xfrm>
          <a:custGeom>
            <a:avLst/>
            <a:gdLst/>
            <a:ahLst/>
            <a:cxnLst/>
            <a:rect l="l" t="t" r="r" b="b"/>
            <a:pathLst>
              <a:path w="230643" h="213730" extrusionOk="0">
                <a:moveTo>
                  <a:pt x="184701" y="0"/>
                </a:moveTo>
                <a:lnTo>
                  <a:pt x="230643" y="0"/>
                </a:lnTo>
                <a:lnTo>
                  <a:pt x="230643" y="213730"/>
                </a:lnTo>
                <a:lnTo>
                  <a:pt x="33163" y="210250"/>
                </a:lnTo>
                <a:lnTo>
                  <a:pt x="0" y="185989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30" name="Google Shape;630;p6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66"/>
          <p:cNvSpPr txBox="1">
            <a:spLocks noGrp="1"/>
          </p:cNvSpPr>
          <p:nvPr>
            <p:ph type="title"/>
          </p:nvPr>
        </p:nvSpPr>
        <p:spPr>
          <a:xfrm>
            <a:off x="1051489" y="1754375"/>
            <a:ext cx="2133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endParaRPr/>
          </a:p>
        </p:txBody>
      </p:sp>
      <p:sp>
        <p:nvSpPr>
          <p:cNvPr id="632" name="Google Shape;632;p66"/>
          <p:cNvSpPr txBox="1">
            <a:spLocks noGrp="1"/>
          </p:cNvSpPr>
          <p:nvPr>
            <p:ph type="subTitle" idx="1"/>
          </p:nvPr>
        </p:nvSpPr>
        <p:spPr>
          <a:xfrm>
            <a:off x="1184989" y="2121233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3" name="Google Shape;633;p66"/>
          <p:cNvSpPr txBox="1">
            <a:spLocks noGrp="1"/>
          </p:cNvSpPr>
          <p:nvPr>
            <p:ph type="title" idx="2"/>
          </p:nvPr>
        </p:nvSpPr>
        <p:spPr>
          <a:xfrm>
            <a:off x="1051489" y="3204650"/>
            <a:ext cx="2133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endParaRPr/>
          </a:p>
        </p:txBody>
      </p:sp>
      <p:sp>
        <p:nvSpPr>
          <p:cNvPr id="634" name="Google Shape;634;p66"/>
          <p:cNvSpPr txBox="1">
            <a:spLocks noGrp="1"/>
          </p:cNvSpPr>
          <p:nvPr>
            <p:ph type="subTitle" idx="3"/>
          </p:nvPr>
        </p:nvSpPr>
        <p:spPr>
          <a:xfrm>
            <a:off x="1184989" y="359539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5" name="Google Shape;635;p66"/>
          <p:cNvSpPr txBox="1">
            <a:spLocks noGrp="1"/>
          </p:cNvSpPr>
          <p:nvPr>
            <p:ph type="title" idx="4"/>
          </p:nvPr>
        </p:nvSpPr>
        <p:spPr>
          <a:xfrm>
            <a:off x="3470378" y="1754375"/>
            <a:ext cx="21162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endParaRPr/>
          </a:p>
        </p:txBody>
      </p:sp>
      <p:sp>
        <p:nvSpPr>
          <p:cNvPr id="636" name="Google Shape;636;p66"/>
          <p:cNvSpPr txBox="1">
            <a:spLocks noGrp="1"/>
          </p:cNvSpPr>
          <p:nvPr>
            <p:ph type="subTitle" idx="5"/>
          </p:nvPr>
        </p:nvSpPr>
        <p:spPr>
          <a:xfrm>
            <a:off x="3595178" y="212122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7" name="Google Shape;637;p66"/>
          <p:cNvSpPr txBox="1">
            <a:spLocks noGrp="1"/>
          </p:cNvSpPr>
          <p:nvPr>
            <p:ph type="title" idx="6"/>
          </p:nvPr>
        </p:nvSpPr>
        <p:spPr>
          <a:xfrm>
            <a:off x="3470378" y="3204650"/>
            <a:ext cx="21162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endParaRPr/>
          </a:p>
        </p:txBody>
      </p:sp>
      <p:sp>
        <p:nvSpPr>
          <p:cNvPr id="638" name="Google Shape;638;p66"/>
          <p:cNvSpPr txBox="1">
            <a:spLocks noGrp="1"/>
          </p:cNvSpPr>
          <p:nvPr>
            <p:ph type="subTitle" idx="7"/>
          </p:nvPr>
        </p:nvSpPr>
        <p:spPr>
          <a:xfrm>
            <a:off x="3595178" y="359539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9" name="Google Shape;639;p66"/>
          <p:cNvSpPr txBox="1">
            <a:spLocks noGrp="1"/>
          </p:cNvSpPr>
          <p:nvPr>
            <p:ph type="title" idx="8"/>
          </p:nvPr>
        </p:nvSpPr>
        <p:spPr>
          <a:xfrm>
            <a:off x="5983511" y="1754375"/>
            <a:ext cx="21090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endParaRPr/>
          </a:p>
        </p:txBody>
      </p:sp>
      <p:sp>
        <p:nvSpPr>
          <p:cNvPr id="640" name="Google Shape;640;p66"/>
          <p:cNvSpPr txBox="1">
            <a:spLocks noGrp="1"/>
          </p:cNvSpPr>
          <p:nvPr>
            <p:ph type="subTitle" idx="9"/>
          </p:nvPr>
        </p:nvSpPr>
        <p:spPr>
          <a:xfrm>
            <a:off x="6104711" y="212122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1" name="Google Shape;641;p66"/>
          <p:cNvSpPr txBox="1">
            <a:spLocks noGrp="1"/>
          </p:cNvSpPr>
          <p:nvPr>
            <p:ph type="title" idx="13"/>
          </p:nvPr>
        </p:nvSpPr>
        <p:spPr>
          <a:xfrm>
            <a:off x="5983511" y="3204650"/>
            <a:ext cx="21090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endParaRPr/>
          </a:p>
        </p:txBody>
      </p:sp>
      <p:sp>
        <p:nvSpPr>
          <p:cNvPr id="642" name="Google Shape;642;p66"/>
          <p:cNvSpPr txBox="1">
            <a:spLocks noGrp="1"/>
          </p:cNvSpPr>
          <p:nvPr>
            <p:ph type="subTitle" idx="14"/>
          </p:nvPr>
        </p:nvSpPr>
        <p:spPr>
          <a:xfrm>
            <a:off x="6104711" y="359539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643" name="Google Shape;643;p6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4" name="Google Shape;644;p6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5" name="Google Shape;645;p66"/>
          <p:cNvSpPr txBox="1">
            <a:spLocks noGrp="1"/>
          </p:cNvSpPr>
          <p:nvPr>
            <p:ph type="title" idx="15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11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7"/>
          <p:cNvSpPr/>
          <p:nvPr/>
        </p:nvSpPr>
        <p:spPr>
          <a:xfrm>
            <a:off x="-62416" y="-87400"/>
            <a:ext cx="4332025" cy="5280825"/>
          </a:xfrm>
          <a:custGeom>
            <a:avLst/>
            <a:gdLst/>
            <a:ahLst/>
            <a:cxnLst/>
            <a:rect l="l" t="t" r="r" b="b"/>
            <a:pathLst>
              <a:path w="173281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48" name="Google Shape;648;p67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649" name="Google Shape;649;p67"/>
          <p:cNvSpPr/>
          <p:nvPr/>
        </p:nvSpPr>
        <p:spPr>
          <a:xfrm>
            <a:off x="3447275" y="-62425"/>
            <a:ext cx="5766075" cy="5343250"/>
          </a:xfrm>
          <a:custGeom>
            <a:avLst/>
            <a:gdLst/>
            <a:ahLst/>
            <a:cxnLst/>
            <a:rect l="l" t="t" r="r" b="b"/>
            <a:pathLst>
              <a:path w="230643" h="213730" extrusionOk="0">
                <a:moveTo>
                  <a:pt x="184701" y="0"/>
                </a:moveTo>
                <a:lnTo>
                  <a:pt x="230643" y="0"/>
                </a:lnTo>
                <a:lnTo>
                  <a:pt x="230643" y="213730"/>
                </a:lnTo>
                <a:lnTo>
                  <a:pt x="33163" y="210250"/>
                </a:lnTo>
                <a:lnTo>
                  <a:pt x="0" y="185989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50" name="Google Shape;650;p6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67"/>
          <p:cNvSpPr txBox="1">
            <a:spLocks noGrp="1"/>
          </p:cNvSpPr>
          <p:nvPr>
            <p:ph type="title"/>
          </p:nvPr>
        </p:nvSpPr>
        <p:spPr>
          <a:xfrm>
            <a:off x="713229" y="1392000"/>
            <a:ext cx="25353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endParaRPr/>
          </a:p>
        </p:txBody>
      </p:sp>
      <p:sp>
        <p:nvSpPr>
          <p:cNvPr id="652" name="Google Shape;652;p67"/>
          <p:cNvSpPr txBox="1">
            <a:spLocks noGrp="1"/>
          </p:cNvSpPr>
          <p:nvPr>
            <p:ph type="subTitle" idx="1"/>
          </p:nvPr>
        </p:nvSpPr>
        <p:spPr>
          <a:xfrm>
            <a:off x="713231" y="1793096"/>
            <a:ext cx="25353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53" name="Google Shape;653;p67"/>
          <p:cNvSpPr txBox="1">
            <a:spLocks noGrp="1"/>
          </p:cNvSpPr>
          <p:nvPr>
            <p:ph type="title" idx="2"/>
          </p:nvPr>
        </p:nvSpPr>
        <p:spPr>
          <a:xfrm>
            <a:off x="713244" y="3403806"/>
            <a:ext cx="25353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endParaRPr/>
          </a:p>
        </p:txBody>
      </p:sp>
      <p:sp>
        <p:nvSpPr>
          <p:cNvPr id="654" name="Google Shape;654;p67"/>
          <p:cNvSpPr txBox="1">
            <a:spLocks noGrp="1"/>
          </p:cNvSpPr>
          <p:nvPr>
            <p:ph type="subTitle" idx="3"/>
          </p:nvPr>
        </p:nvSpPr>
        <p:spPr>
          <a:xfrm>
            <a:off x="713231" y="3804899"/>
            <a:ext cx="25353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55" name="Google Shape;655;p67"/>
          <p:cNvSpPr txBox="1">
            <a:spLocks noGrp="1"/>
          </p:cNvSpPr>
          <p:nvPr>
            <p:ph type="title" idx="4"/>
          </p:nvPr>
        </p:nvSpPr>
        <p:spPr>
          <a:xfrm>
            <a:off x="713247" y="2397903"/>
            <a:ext cx="25353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endParaRPr/>
          </a:p>
        </p:txBody>
      </p:sp>
      <p:sp>
        <p:nvSpPr>
          <p:cNvPr id="656" name="Google Shape;656;p67"/>
          <p:cNvSpPr txBox="1">
            <a:spLocks noGrp="1"/>
          </p:cNvSpPr>
          <p:nvPr>
            <p:ph type="subTitle" idx="5"/>
          </p:nvPr>
        </p:nvSpPr>
        <p:spPr>
          <a:xfrm>
            <a:off x="713250" y="2799005"/>
            <a:ext cx="25353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57" name="Google Shape;657;p67"/>
          <p:cNvSpPr txBox="1">
            <a:spLocks noGrp="1"/>
          </p:cNvSpPr>
          <p:nvPr>
            <p:ph type="title" idx="6"/>
          </p:nvPr>
        </p:nvSpPr>
        <p:spPr>
          <a:xfrm>
            <a:off x="5895420" y="2397903"/>
            <a:ext cx="25353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endParaRPr/>
          </a:p>
        </p:txBody>
      </p:sp>
      <p:sp>
        <p:nvSpPr>
          <p:cNvPr id="658" name="Google Shape;658;p67"/>
          <p:cNvSpPr txBox="1">
            <a:spLocks noGrp="1"/>
          </p:cNvSpPr>
          <p:nvPr>
            <p:ph type="subTitle" idx="7"/>
          </p:nvPr>
        </p:nvSpPr>
        <p:spPr>
          <a:xfrm>
            <a:off x="5895424" y="2798996"/>
            <a:ext cx="25353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59" name="Google Shape;659;p67"/>
          <p:cNvSpPr txBox="1">
            <a:spLocks noGrp="1"/>
          </p:cNvSpPr>
          <p:nvPr>
            <p:ph type="title" idx="8"/>
          </p:nvPr>
        </p:nvSpPr>
        <p:spPr>
          <a:xfrm>
            <a:off x="5895437" y="1392000"/>
            <a:ext cx="25353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endParaRPr/>
          </a:p>
        </p:txBody>
      </p:sp>
      <p:sp>
        <p:nvSpPr>
          <p:cNvPr id="660" name="Google Shape;660;p67"/>
          <p:cNvSpPr txBox="1">
            <a:spLocks noGrp="1"/>
          </p:cNvSpPr>
          <p:nvPr>
            <p:ph type="subTitle" idx="9"/>
          </p:nvPr>
        </p:nvSpPr>
        <p:spPr>
          <a:xfrm>
            <a:off x="5895435" y="1793090"/>
            <a:ext cx="25353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61" name="Google Shape;661;p67"/>
          <p:cNvSpPr txBox="1">
            <a:spLocks noGrp="1"/>
          </p:cNvSpPr>
          <p:nvPr>
            <p:ph type="title" idx="13"/>
          </p:nvPr>
        </p:nvSpPr>
        <p:spPr>
          <a:xfrm>
            <a:off x="5895437" y="3403806"/>
            <a:ext cx="25353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endParaRPr/>
          </a:p>
        </p:txBody>
      </p:sp>
      <p:sp>
        <p:nvSpPr>
          <p:cNvPr id="662" name="Google Shape;662;p67"/>
          <p:cNvSpPr txBox="1">
            <a:spLocks noGrp="1"/>
          </p:cNvSpPr>
          <p:nvPr>
            <p:ph type="subTitle" idx="14"/>
          </p:nvPr>
        </p:nvSpPr>
        <p:spPr>
          <a:xfrm>
            <a:off x="5895435" y="3804899"/>
            <a:ext cx="25353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63" name="Google Shape;663;p67"/>
          <p:cNvSpPr txBox="1">
            <a:spLocks noGrp="1"/>
          </p:cNvSpPr>
          <p:nvPr>
            <p:ph type="title" idx="15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664" name="Google Shape;664;p6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" name="Google Shape;665;p6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_1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8"/>
          <p:cNvSpPr/>
          <p:nvPr/>
        </p:nvSpPr>
        <p:spPr>
          <a:xfrm>
            <a:off x="-55980" y="-27995"/>
            <a:ext cx="5691450" cy="5224950"/>
          </a:xfrm>
          <a:custGeom>
            <a:avLst/>
            <a:gdLst/>
            <a:ahLst/>
            <a:cxnLst/>
            <a:rect l="l" t="t" r="r" b="b"/>
            <a:pathLst>
              <a:path w="227658" h="208998" extrusionOk="0">
                <a:moveTo>
                  <a:pt x="197428" y="208998"/>
                </a:moveTo>
                <a:lnTo>
                  <a:pt x="0" y="208998"/>
                </a:lnTo>
                <a:lnTo>
                  <a:pt x="0" y="0"/>
                </a:lnTo>
                <a:lnTo>
                  <a:pt x="46651" y="0"/>
                </a:lnTo>
                <a:lnTo>
                  <a:pt x="69417" y="22393"/>
                </a:lnTo>
                <a:lnTo>
                  <a:pt x="226165" y="180261"/>
                </a:lnTo>
                <a:lnTo>
                  <a:pt x="227658" y="18772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68" name="Google Shape;668;p68"/>
          <p:cNvSpPr/>
          <p:nvPr/>
        </p:nvSpPr>
        <p:spPr>
          <a:xfrm flipH="1">
            <a:off x="4881322" y="-87400"/>
            <a:ext cx="4332025" cy="5280825"/>
          </a:xfrm>
          <a:custGeom>
            <a:avLst/>
            <a:gdLst/>
            <a:ahLst/>
            <a:cxnLst/>
            <a:rect l="l" t="t" r="r" b="b"/>
            <a:pathLst>
              <a:path w="173281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69" name="Google Shape;669;p68"/>
          <p:cNvSpPr/>
          <p:nvPr/>
        </p:nvSpPr>
        <p:spPr>
          <a:xfrm flipH="1">
            <a:off x="107364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670" name="Google Shape;670;p6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68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68"/>
          <p:cNvSpPr txBox="1">
            <a:spLocks noGrp="1"/>
          </p:cNvSpPr>
          <p:nvPr>
            <p:ph type="title" idx="2"/>
          </p:nvPr>
        </p:nvSpPr>
        <p:spPr>
          <a:xfrm>
            <a:off x="1848226" y="1509075"/>
            <a:ext cx="2253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endParaRPr/>
          </a:p>
        </p:txBody>
      </p:sp>
      <p:sp>
        <p:nvSpPr>
          <p:cNvPr id="673" name="Google Shape;673;p68"/>
          <p:cNvSpPr txBox="1">
            <a:spLocks noGrp="1"/>
          </p:cNvSpPr>
          <p:nvPr>
            <p:ph type="subTitle" idx="1"/>
          </p:nvPr>
        </p:nvSpPr>
        <p:spPr>
          <a:xfrm>
            <a:off x="1608525" y="1799405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74" name="Google Shape;674;p68"/>
          <p:cNvSpPr txBox="1">
            <a:spLocks noGrp="1"/>
          </p:cNvSpPr>
          <p:nvPr>
            <p:ph type="title" idx="3"/>
          </p:nvPr>
        </p:nvSpPr>
        <p:spPr>
          <a:xfrm>
            <a:off x="1848226" y="3096975"/>
            <a:ext cx="2253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endParaRPr/>
          </a:p>
        </p:txBody>
      </p:sp>
      <p:sp>
        <p:nvSpPr>
          <p:cNvPr id="675" name="Google Shape;675;p68"/>
          <p:cNvSpPr txBox="1">
            <a:spLocks noGrp="1"/>
          </p:cNvSpPr>
          <p:nvPr>
            <p:ph type="subTitle" idx="4"/>
          </p:nvPr>
        </p:nvSpPr>
        <p:spPr>
          <a:xfrm>
            <a:off x="1608525" y="3483426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76" name="Google Shape;676;p68"/>
          <p:cNvSpPr txBox="1">
            <a:spLocks noGrp="1"/>
          </p:cNvSpPr>
          <p:nvPr>
            <p:ph type="title" idx="5"/>
          </p:nvPr>
        </p:nvSpPr>
        <p:spPr>
          <a:xfrm>
            <a:off x="5272526" y="1509075"/>
            <a:ext cx="2253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endParaRPr/>
          </a:p>
        </p:txBody>
      </p:sp>
      <p:sp>
        <p:nvSpPr>
          <p:cNvPr id="677" name="Google Shape;677;p68"/>
          <p:cNvSpPr txBox="1">
            <a:spLocks noGrp="1"/>
          </p:cNvSpPr>
          <p:nvPr>
            <p:ph type="subTitle" idx="6"/>
          </p:nvPr>
        </p:nvSpPr>
        <p:spPr>
          <a:xfrm>
            <a:off x="5032825" y="1799405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78" name="Google Shape;678;p68"/>
          <p:cNvSpPr txBox="1">
            <a:spLocks noGrp="1"/>
          </p:cNvSpPr>
          <p:nvPr>
            <p:ph type="title" idx="7"/>
          </p:nvPr>
        </p:nvSpPr>
        <p:spPr>
          <a:xfrm>
            <a:off x="5272526" y="3097125"/>
            <a:ext cx="2253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endParaRPr/>
          </a:p>
        </p:txBody>
      </p:sp>
      <p:sp>
        <p:nvSpPr>
          <p:cNvPr id="679" name="Google Shape;679;p68"/>
          <p:cNvSpPr txBox="1">
            <a:spLocks noGrp="1"/>
          </p:cNvSpPr>
          <p:nvPr>
            <p:ph type="subTitle" idx="8"/>
          </p:nvPr>
        </p:nvSpPr>
        <p:spPr>
          <a:xfrm>
            <a:off x="5032825" y="3482981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680" name="Google Shape;680;p6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6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_1_2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69"/>
          <p:cNvSpPr/>
          <p:nvPr/>
        </p:nvSpPr>
        <p:spPr>
          <a:xfrm>
            <a:off x="-218375" y="2550050"/>
            <a:ext cx="4311125" cy="2803650"/>
          </a:xfrm>
          <a:custGeom>
            <a:avLst/>
            <a:gdLst/>
            <a:ahLst/>
            <a:cxnLst/>
            <a:rect l="l" t="t" r="r" b="b"/>
            <a:pathLst>
              <a:path w="172445" h="112146" extrusionOk="0">
                <a:moveTo>
                  <a:pt x="0" y="7890"/>
                </a:moveTo>
                <a:lnTo>
                  <a:pt x="0" y="112146"/>
                </a:lnTo>
                <a:lnTo>
                  <a:pt x="172445" y="34658"/>
                </a:lnTo>
                <a:lnTo>
                  <a:pt x="172445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684" name="Google Shape;684;p69"/>
          <p:cNvSpPr/>
          <p:nvPr/>
        </p:nvSpPr>
        <p:spPr>
          <a:xfrm>
            <a:off x="4278625" y="3457200"/>
            <a:ext cx="4110775" cy="1867125"/>
          </a:xfrm>
          <a:custGeom>
            <a:avLst/>
            <a:gdLst/>
            <a:ahLst/>
            <a:cxnLst/>
            <a:rect l="l" t="t" r="r" b="b"/>
            <a:pathLst>
              <a:path w="164431" h="74685" extrusionOk="0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85" name="Google Shape;685;p69"/>
          <p:cNvSpPr/>
          <p:nvPr/>
        </p:nvSpPr>
        <p:spPr>
          <a:xfrm>
            <a:off x="-227861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86" name="Google Shape;686;p69"/>
          <p:cNvSpPr/>
          <p:nvPr/>
        </p:nvSpPr>
        <p:spPr>
          <a:xfrm>
            <a:off x="5867575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687" name="Google Shape;687;p6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69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689" name="Google Shape;689;p6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0" name="Google Shape;690;p6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1" name="Google Shape;691;p69"/>
          <p:cNvSpPr txBox="1">
            <a:spLocks noGrp="1"/>
          </p:cNvSpPr>
          <p:nvPr>
            <p:ph type="subTitle" idx="1"/>
          </p:nvPr>
        </p:nvSpPr>
        <p:spPr>
          <a:xfrm>
            <a:off x="2014850" y="1937938"/>
            <a:ext cx="2427600" cy="1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_2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70"/>
          <p:cNvSpPr/>
          <p:nvPr/>
        </p:nvSpPr>
        <p:spPr>
          <a:xfrm>
            <a:off x="4793950" y="-112350"/>
            <a:ext cx="4419400" cy="2958750"/>
          </a:xfrm>
          <a:custGeom>
            <a:avLst/>
            <a:gdLst/>
            <a:ahLst/>
            <a:cxnLst/>
            <a:rect l="l" t="t" r="r" b="b"/>
            <a:pathLst>
              <a:path w="176776" h="118350" extrusionOk="0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94" name="Google Shape;694;p70"/>
          <p:cNvSpPr/>
          <p:nvPr/>
        </p:nvSpPr>
        <p:spPr>
          <a:xfrm>
            <a:off x="-124850" y="-137325"/>
            <a:ext cx="4244650" cy="5405675"/>
          </a:xfrm>
          <a:custGeom>
            <a:avLst/>
            <a:gdLst/>
            <a:ahLst/>
            <a:cxnLst/>
            <a:rect l="l" t="t" r="r" b="b"/>
            <a:pathLst>
              <a:path w="169786" h="216227" extrusionOk="0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95" name="Google Shape;695;p7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70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697" name="Google Shape;697;p7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7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9" name="Google Shape;699;p70"/>
          <p:cNvSpPr txBox="1">
            <a:spLocks noGrp="1"/>
          </p:cNvSpPr>
          <p:nvPr>
            <p:ph type="subTitle" idx="1"/>
          </p:nvPr>
        </p:nvSpPr>
        <p:spPr>
          <a:xfrm>
            <a:off x="5163175" y="1938025"/>
            <a:ext cx="2427600" cy="1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_2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1"/>
          <p:cNvSpPr/>
          <p:nvPr/>
        </p:nvSpPr>
        <p:spPr>
          <a:xfrm>
            <a:off x="4793950" y="-112350"/>
            <a:ext cx="4419400" cy="2958750"/>
          </a:xfrm>
          <a:custGeom>
            <a:avLst/>
            <a:gdLst/>
            <a:ahLst/>
            <a:cxnLst/>
            <a:rect l="l" t="t" r="r" b="b"/>
            <a:pathLst>
              <a:path w="176776" h="118350" extrusionOk="0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02" name="Google Shape;702;p71"/>
          <p:cNvSpPr/>
          <p:nvPr/>
        </p:nvSpPr>
        <p:spPr>
          <a:xfrm>
            <a:off x="-124850" y="-137325"/>
            <a:ext cx="4244650" cy="5405675"/>
          </a:xfrm>
          <a:custGeom>
            <a:avLst/>
            <a:gdLst/>
            <a:ahLst/>
            <a:cxnLst/>
            <a:rect l="l" t="t" r="r" b="b"/>
            <a:pathLst>
              <a:path w="169786" h="216227" extrusionOk="0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03" name="Google Shape;703;p7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4" name="Google Shape;704;p7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5" name="Google Shape;705;p7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6" name="Google Shape;706;p71"/>
          <p:cNvSpPr txBox="1">
            <a:spLocks noGrp="1"/>
          </p:cNvSpPr>
          <p:nvPr>
            <p:ph type="body" idx="1"/>
          </p:nvPr>
        </p:nvSpPr>
        <p:spPr>
          <a:xfrm>
            <a:off x="713225" y="1348475"/>
            <a:ext cx="7717500" cy="28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 panose="000005000000000000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7" name="Google Shape;707;p71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-77229" y="-108125"/>
            <a:ext cx="5097150" cy="4031400"/>
          </a:xfrm>
          <a:custGeom>
            <a:avLst/>
            <a:gdLst/>
            <a:ahLst/>
            <a:cxnLst/>
            <a:rect l="l" t="t" r="r" b="b"/>
            <a:pathLst>
              <a:path w="203886" h="161256" extrusionOk="0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66" name="Google Shape;66;p8"/>
          <p:cNvSpPr/>
          <p:nvPr/>
        </p:nvSpPr>
        <p:spPr>
          <a:xfrm>
            <a:off x="2012454" y="-24395"/>
            <a:ext cx="4124075" cy="4000500"/>
          </a:xfrm>
          <a:custGeom>
            <a:avLst/>
            <a:gdLst/>
            <a:ahLst/>
            <a:cxnLst/>
            <a:rect l="l" t="t" r="r" b="b"/>
            <a:pathLst>
              <a:path w="164963" h="160020" extrusionOk="0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7" name="Google Shape;67;p8"/>
          <p:cNvSpPr/>
          <p:nvPr/>
        </p:nvSpPr>
        <p:spPr>
          <a:xfrm>
            <a:off x="-61779" y="2378675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8" name="Google Shape;68;p8"/>
          <p:cNvSpPr/>
          <p:nvPr/>
        </p:nvSpPr>
        <p:spPr>
          <a:xfrm>
            <a:off x="3799696" y="2286004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9" name="Google Shape;69;p8"/>
          <p:cNvSpPr/>
          <p:nvPr/>
        </p:nvSpPr>
        <p:spPr>
          <a:xfrm>
            <a:off x="5472333" y="-13449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70" name="Google Shape;70;p8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2257050" y="1103700"/>
            <a:ext cx="4629900" cy="29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2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72"/>
          <p:cNvSpPr/>
          <p:nvPr/>
        </p:nvSpPr>
        <p:spPr>
          <a:xfrm>
            <a:off x="-62425" y="-87400"/>
            <a:ext cx="4162700" cy="5280825"/>
          </a:xfrm>
          <a:custGeom>
            <a:avLst/>
            <a:gdLst/>
            <a:ahLst/>
            <a:cxnLst/>
            <a:rect l="l" t="t" r="r" b="b"/>
            <a:pathLst>
              <a:path w="166508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66508" y="209407"/>
                </a:lnTo>
                <a:lnTo>
                  <a:pt x="46844" y="115418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10" name="Google Shape;710;p72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11" name="Google Shape;711;p7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2" name="Google Shape;712;p7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3" name="Google Shape;713;p7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4" name="Google Shape;714;p72"/>
          <p:cNvSpPr txBox="1">
            <a:spLocks noGrp="1"/>
          </p:cNvSpPr>
          <p:nvPr>
            <p:ph type="body" idx="1"/>
          </p:nvPr>
        </p:nvSpPr>
        <p:spPr>
          <a:xfrm>
            <a:off x="713225" y="1348475"/>
            <a:ext cx="7717500" cy="28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 panose="000005000000000000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5" name="Google Shape;715;p72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1_2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p73"/>
          <p:cNvGrpSpPr/>
          <p:nvPr/>
        </p:nvGrpSpPr>
        <p:grpSpPr>
          <a:xfrm>
            <a:off x="-299629" y="-137325"/>
            <a:ext cx="9550450" cy="5418141"/>
            <a:chOff x="-124850" y="-137325"/>
            <a:chExt cx="9550450" cy="5418141"/>
          </a:xfrm>
        </p:grpSpPr>
        <p:sp>
          <p:nvSpPr>
            <p:cNvPr id="718" name="Google Shape;718;p73"/>
            <p:cNvSpPr/>
            <p:nvPr/>
          </p:nvSpPr>
          <p:spPr>
            <a:xfrm flipH="1">
              <a:off x="5180950" y="-137325"/>
              <a:ext cx="4244650" cy="5405675"/>
            </a:xfrm>
            <a:custGeom>
              <a:avLst/>
              <a:gdLst/>
              <a:ahLst/>
              <a:cxnLst/>
              <a:rect l="l" t="t" r="r" b="b"/>
              <a:pathLst>
                <a:path w="169786" h="216227" extrusionOk="0">
                  <a:moveTo>
                    <a:pt x="57428" y="0"/>
                  </a:moveTo>
                  <a:lnTo>
                    <a:pt x="0" y="0"/>
                  </a:lnTo>
                  <a:lnTo>
                    <a:pt x="0" y="216227"/>
                  </a:lnTo>
                  <a:lnTo>
                    <a:pt x="169786" y="216227"/>
                  </a:lnTo>
                  <a:lnTo>
                    <a:pt x="53433" y="60424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719" name="Google Shape;719;p73"/>
            <p:cNvSpPr/>
            <p:nvPr/>
          </p:nvSpPr>
          <p:spPr>
            <a:xfrm flipH="1">
              <a:off x="-124850" y="1323316"/>
              <a:ext cx="8239600" cy="3957500"/>
            </a:xfrm>
            <a:custGeom>
              <a:avLst/>
              <a:gdLst/>
              <a:ahLst/>
              <a:cxnLst/>
              <a:rect l="l" t="t" r="r" b="b"/>
              <a:pathLst>
                <a:path w="329584" h="158300" extrusionOk="0">
                  <a:moveTo>
                    <a:pt x="0" y="0"/>
                  </a:moveTo>
                  <a:lnTo>
                    <a:pt x="117851" y="158300"/>
                  </a:lnTo>
                  <a:lnTo>
                    <a:pt x="329584" y="154305"/>
                  </a:lnTo>
                  <a:lnTo>
                    <a:pt x="320595" y="56929"/>
                  </a:lnTo>
                  <a:lnTo>
                    <a:pt x="145316" y="60923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720" name="Google Shape;720;p73"/>
            <p:cNvSpPr/>
            <p:nvPr/>
          </p:nvSpPr>
          <p:spPr>
            <a:xfrm flipH="1">
              <a:off x="87400" y="-112350"/>
              <a:ext cx="4419400" cy="2958750"/>
            </a:xfrm>
            <a:custGeom>
              <a:avLst/>
              <a:gdLst/>
              <a:ahLst/>
              <a:cxnLst/>
              <a:rect l="l" t="t" r="r" b="b"/>
              <a:pathLst>
                <a:path w="176776" h="118350" extrusionOk="0">
                  <a:moveTo>
                    <a:pt x="33957" y="0"/>
                  </a:moveTo>
                  <a:lnTo>
                    <a:pt x="176776" y="0"/>
                  </a:lnTo>
                  <a:lnTo>
                    <a:pt x="176776" y="114355"/>
                  </a:lnTo>
                  <a:lnTo>
                    <a:pt x="0" y="11835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721" name="Google Shape;721;p7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2" name="Google Shape;722;p7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3" name="Google Shape;723;p7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4" name="Google Shape;724;p73"/>
          <p:cNvSpPr txBox="1">
            <a:spLocks noGrp="1"/>
          </p:cNvSpPr>
          <p:nvPr>
            <p:ph type="body" idx="1"/>
          </p:nvPr>
        </p:nvSpPr>
        <p:spPr>
          <a:xfrm>
            <a:off x="713225" y="1348475"/>
            <a:ext cx="7717500" cy="29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 panose="000005000000000000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5" name="Google Shape;725;p73"/>
          <p:cNvSpPr txBox="1">
            <a:spLocks noGrp="1"/>
          </p:cNvSpPr>
          <p:nvPr>
            <p:ph type="title"/>
          </p:nvPr>
        </p:nvSpPr>
        <p:spPr>
          <a:xfrm>
            <a:off x="713250" y="683125"/>
            <a:ext cx="77175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_1_2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74"/>
          <p:cNvSpPr/>
          <p:nvPr/>
        </p:nvSpPr>
        <p:spPr>
          <a:xfrm flipH="1">
            <a:off x="5168482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28" name="Google Shape;728;p74"/>
          <p:cNvSpPr/>
          <p:nvPr/>
        </p:nvSpPr>
        <p:spPr>
          <a:xfrm flipH="1"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729" name="Google Shape;729;p74"/>
          <p:cNvSpPr/>
          <p:nvPr/>
        </p:nvSpPr>
        <p:spPr>
          <a:xfrm flipH="1">
            <a:off x="-37434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30" name="Google Shape;730;p7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1" name="Google Shape;731;p7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2" name="Google Shape;732;p7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3" name="Google Shape;733;p74"/>
          <p:cNvSpPr txBox="1">
            <a:spLocks noGrp="1"/>
          </p:cNvSpPr>
          <p:nvPr>
            <p:ph type="body" idx="1"/>
          </p:nvPr>
        </p:nvSpPr>
        <p:spPr>
          <a:xfrm>
            <a:off x="713225" y="1348475"/>
            <a:ext cx="7717500" cy="29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 panose="000005000000000000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4" name="Google Shape;734;p74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75"/>
          <p:cNvSpPr/>
          <p:nvPr/>
        </p:nvSpPr>
        <p:spPr>
          <a:xfrm>
            <a:off x="-218375" y="2550050"/>
            <a:ext cx="4311125" cy="2803650"/>
          </a:xfrm>
          <a:custGeom>
            <a:avLst/>
            <a:gdLst/>
            <a:ahLst/>
            <a:cxnLst/>
            <a:rect l="l" t="t" r="r" b="b"/>
            <a:pathLst>
              <a:path w="172445" h="112146" extrusionOk="0">
                <a:moveTo>
                  <a:pt x="0" y="7890"/>
                </a:moveTo>
                <a:lnTo>
                  <a:pt x="0" y="112146"/>
                </a:lnTo>
                <a:lnTo>
                  <a:pt x="172445" y="34658"/>
                </a:lnTo>
                <a:lnTo>
                  <a:pt x="172445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737" name="Google Shape;737;p75"/>
          <p:cNvSpPr/>
          <p:nvPr/>
        </p:nvSpPr>
        <p:spPr>
          <a:xfrm>
            <a:off x="4278625" y="3457200"/>
            <a:ext cx="4110775" cy="1867125"/>
          </a:xfrm>
          <a:custGeom>
            <a:avLst/>
            <a:gdLst/>
            <a:ahLst/>
            <a:cxnLst/>
            <a:rect l="l" t="t" r="r" b="b"/>
            <a:pathLst>
              <a:path w="164431" h="74685" extrusionOk="0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38" name="Google Shape;738;p75"/>
          <p:cNvSpPr/>
          <p:nvPr/>
        </p:nvSpPr>
        <p:spPr>
          <a:xfrm>
            <a:off x="-227861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39" name="Google Shape;739;p75"/>
          <p:cNvSpPr/>
          <p:nvPr/>
        </p:nvSpPr>
        <p:spPr>
          <a:xfrm>
            <a:off x="5867575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740" name="Google Shape;740;p7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75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742" name="Google Shape;742;p7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3" name="Google Shape;743;p7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76"/>
          <p:cNvSpPr/>
          <p:nvPr/>
        </p:nvSpPr>
        <p:spPr>
          <a:xfrm>
            <a:off x="1974642" y="3927350"/>
            <a:ext cx="4028750" cy="1428400"/>
          </a:xfrm>
          <a:custGeom>
            <a:avLst/>
            <a:gdLst/>
            <a:ahLst/>
            <a:cxnLst/>
            <a:rect l="l" t="t" r="r" b="b"/>
            <a:pathLst>
              <a:path w="161150" h="57136" extrusionOk="0">
                <a:moveTo>
                  <a:pt x="161150" y="57136"/>
                </a:moveTo>
                <a:lnTo>
                  <a:pt x="0" y="50398"/>
                </a:lnTo>
                <a:lnTo>
                  <a:pt x="46254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746" name="Google Shape;746;p76"/>
          <p:cNvSpPr/>
          <p:nvPr/>
        </p:nvSpPr>
        <p:spPr>
          <a:xfrm>
            <a:off x="636700" y="-16227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215727" y="221220"/>
                </a:moveTo>
                <a:lnTo>
                  <a:pt x="344564" y="221220"/>
                </a:lnTo>
                <a:lnTo>
                  <a:pt x="343908" y="103150"/>
                </a:lnTo>
                <a:lnTo>
                  <a:pt x="165790" y="108862"/>
                </a:lnTo>
                <a:lnTo>
                  <a:pt x="0" y="0"/>
                </a:lnTo>
                <a:lnTo>
                  <a:pt x="100872" y="164792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47" name="Google Shape;747;p76"/>
          <p:cNvSpPr/>
          <p:nvPr/>
        </p:nvSpPr>
        <p:spPr>
          <a:xfrm>
            <a:off x="600075" y="-199725"/>
            <a:ext cx="8638250" cy="2759025"/>
          </a:xfrm>
          <a:custGeom>
            <a:avLst/>
            <a:gdLst/>
            <a:ahLst/>
            <a:cxnLst/>
            <a:rect l="l" t="t" r="r" b="b"/>
            <a:pathLst>
              <a:path w="345530" h="110361" extrusionOk="0">
                <a:moveTo>
                  <a:pt x="345373" y="104648"/>
                </a:moveTo>
                <a:lnTo>
                  <a:pt x="345530" y="0"/>
                </a:lnTo>
                <a:lnTo>
                  <a:pt x="0" y="534"/>
                </a:lnTo>
                <a:lnTo>
                  <a:pt x="166756" y="11036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48" name="Google Shape;748;p76"/>
          <p:cNvSpPr/>
          <p:nvPr/>
        </p:nvSpPr>
        <p:spPr>
          <a:xfrm>
            <a:off x="-237200" y="-212225"/>
            <a:ext cx="3422675" cy="5580450"/>
          </a:xfrm>
          <a:custGeom>
            <a:avLst/>
            <a:gdLst/>
            <a:ahLst/>
            <a:cxnLst/>
            <a:rect l="l" t="t" r="r" b="b"/>
            <a:pathLst>
              <a:path w="136907" h="223218" extrusionOk="0">
                <a:moveTo>
                  <a:pt x="81896" y="223218"/>
                </a:moveTo>
                <a:lnTo>
                  <a:pt x="0" y="223218"/>
                </a:lnTo>
                <a:lnTo>
                  <a:pt x="0" y="0"/>
                </a:lnTo>
                <a:lnTo>
                  <a:pt x="33457" y="0"/>
                </a:lnTo>
                <a:lnTo>
                  <a:pt x="136907" y="163139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749" name="Google Shape;749;p7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76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751" name="Google Shape;751;p7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2" name="Google Shape;752;p7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14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77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55" name="Google Shape;755;p77"/>
          <p:cNvSpPr/>
          <p:nvPr/>
        </p:nvSpPr>
        <p:spPr>
          <a:xfrm>
            <a:off x="632825" y="2596700"/>
            <a:ext cx="8605500" cy="2759025"/>
          </a:xfrm>
          <a:custGeom>
            <a:avLst/>
            <a:gdLst/>
            <a:ahLst/>
            <a:cxnLst/>
            <a:rect l="l" t="t" r="r" b="b"/>
            <a:pathLst>
              <a:path w="344220" h="110361" extrusionOk="0">
                <a:moveTo>
                  <a:pt x="344220" y="4994"/>
                </a:moveTo>
                <a:lnTo>
                  <a:pt x="344220" y="110361"/>
                </a:lnTo>
                <a:lnTo>
                  <a:pt x="0" y="109035"/>
                </a:lnTo>
                <a:lnTo>
                  <a:pt x="165446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56" name="Google Shape;756;p77"/>
          <p:cNvSpPr/>
          <p:nvPr/>
        </p:nvSpPr>
        <p:spPr>
          <a:xfrm flipH="1">
            <a:off x="-237191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757" name="Google Shape;757;p7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77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759" name="Google Shape;759;p7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0" name="Google Shape;760;p7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15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78"/>
          <p:cNvSpPr/>
          <p:nvPr/>
        </p:nvSpPr>
        <p:spPr>
          <a:xfrm>
            <a:off x="-74900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763" name="Google Shape;763;p78"/>
          <p:cNvSpPr/>
          <p:nvPr/>
        </p:nvSpPr>
        <p:spPr>
          <a:xfrm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64" name="Google Shape;764;p78"/>
          <p:cNvSpPr/>
          <p:nvPr/>
        </p:nvSpPr>
        <p:spPr>
          <a:xfrm>
            <a:off x="1672891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65" name="Google Shape;765;p7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78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767" name="Google Shape;767;p7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" name="Google Shape;768;p7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16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9"/>
          <p:cNvSpPr/>
          <p:nvPr/>
        </p:nvSpPr>
        <p:spPr>
          <a:xfrm flipH="1">
            <a:off x="5168482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771" name="Google Shape;771;p79"/>
          <p:cNvSpPr/>
          <p:nvPr/>
        </p:nvSpPr>
        <p:spPr>
          <a:xfrm flipH="1"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72" name="Google Shape;772;p79"/>
          <p:cNvSpPr/>
          <p:nvPr/>
        </p:nvSpPr>
        <p:spPr>
          <a:xfrm flipH="1">
            <a:off x="-37434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73" name="Google Shape;773;p7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79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775" name="Google Shape;775;p7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7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CUSTOM_1_1_1_1_1_1_2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80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79" name="Google Shape;779;p80"/>
          <p:cNvSpPr/>
          <p:nvPr/>
        </p:nvSpPr>
        <p:spPr>
          <a:xfrm>
            <a:off x="545550" y="2596700"/>
            <a:ext cx="8694300" cy="2781500"/>
          </a:xfrm>
          <a:custGeom>
            <a:avLst/>
            <a:gdLst/>
            <a:ahLst/>
            <a:cxnLst/>
            <a:rect l="l" t="t" r="r" b="b"/>
            <a:pathLst>
              <a:path w="347772" h="111260" extrusionOk="0">
                <a:moveTo>
                  <a:pt x="347772" y="6056"/>
                </a:moveTo>
                <a:lnTo>
                  <a:pt x="347711" y="110361"/>
                </a:lnTo>
                <a:lnTo>
                  <a:pt x="0" y="111260"/>
                </a:lnTo>
                <a:lnTo>
                  <a:pt x="168937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80" name="Google Shape;780;p80"/>
          <p:cNvSpPr/>
          <p:nvPr/>
        </p:nvSpPr>
        <p:spPr>
          <a:xfrm flipH="1">
            <a:off x="1816614" y="-199750"/>
            <a:ext cx="4203083" cy="139822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781" name="Google Shape;781;p80"/>
          <p:cNvSpPr/>
          <p:nvPr/>
        </p:nvSpPr>
        <p:spPr>
          <a:xfrm>
            <a:off x="-226275" y="-287950"/>
            <a:ext cx="3383225" cy="5656175"/>
          </a:xfrm>
          <a:custGeom>
            <a:avLst/>
            <a:gdLst/>
            <a:ahLst/>
            <a:cxnLst/>
            <a:rect l="l" t="t" r="r" b="b"/>
            <a:pathLst>
              <a:path w="135329" h="226247" extrusionOk="0">
                <a:moveTo>
                  <a:pt x="78639" y="0"/>
                </a:moveTo>
                <a:lnTo>
                  <a:pt x="0" y="3029"/>
                </a:lnTo>
                <a:lnTo>
                  <a:pt x="0" y="226247"/>
                </a:lnTo>
                <a:lnTo>
                  <a:pt x="33457" y="226247"/>
                </a:lnTo>
                <a:lnTo>
                  <a:pt x="135329" y="60956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782" name="Google Shape;782;p8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80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784" name="Google Shape;784;p8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5" name="Google Shape;785;p8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CUSTOM_1_1_1_1_1_1_2_1_1_1_1_1_1_1_1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81"/>
          <p:cNvSpPr/>
          <p:nvPr/>
        </p:nvSpPr>
        <p:spPr>
          <a:xfrm rot="10800000" flipH="1">
            <a:off x="-111375" y="-17477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88" name="Google Shape;788;p81"/>
          <p:cNvSpPr/>
          <p:nvPr/>
        </p:nvSpPr>
        <p:spPr>
          <a:xfrm rot="10800000">
            <a:off x="-98900" y="-212225"/>
            <a:ext cx="8605500" cy="2759025"/>
          </a:xfrm>
          <a:custGeom>
            <a:avLst/>
            <a:gdLst/>
            <a:ahLst/>
            <a:cxnLst/>
            <a:rect l="l" t="t" r="r" b="b"/>
            <a:pathLst>
              <a:path w="344220" h="110361" extrusionOk="0">
                <a:moveTo>
                  <a:pt x="344220" y="4994"/>
                </a:moveTo>
                <a:lnTo>
                  <a:pt x="344220" y="110361"/>
                </a:lnTo>
                <a:lnTo>
                  <a:pt x="0" y="109035"/>
                </a:lnTo>
                <a:lnTo>
                  <a:pt x="165446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89" name="Google Shape;789;p8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81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791" name="Google Shape;791;p8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2" name="Google Shape;792;p8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-237175" y="2127600"/>
            <a:ext cx="8462695" cy="3196882"/>
          </a:xfrm>
          <a:custGeom>
            <a:avLst/>
            <a:gdLst/>
            <a:ahLst/>
            <a:cxnLst/>
            <a:rect l="l" t="t" r="r" b="b"/>
            <a:pathLst>
              <a:path w="345064" h="110361" extrusionOk="0">
                <a:moveTo>
                  <a:pt x="0" y="4994"/>
                </a:moveTo>
                <a:lnTo>
                  <a:pt x="0" y="110361"/>
                </a:lnTo>
                <a:lnTo>
                  <a:pt x="345064" y="110361"/>
                </a:lnTo>
                <a:lnTo>
                  <a:pt x="178774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74" name="Google Shape;74;p9"/>
          <p:cNvSpPr/>
          <p:nvPr/>
        </p:nvSpPr>
        <p:spPr>
          <a:xfrm>
            <a:off x="1623100" y="-210720"/>
            <a:ext cx="5122507" cy="1387179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5" name="Google Shape;75;p9"/>
          <p:cNvSpPr/>
          <p:nvPr/>
        </p:nvSpPr>
        <p:spPr>
          <a:xfrm>
            <a:off x="5094677" y="-212225"/>
            <a:ext cx="4156292" cy="5536364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6" name="Google Shape;76;p9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ctrTitle"/>
          </p:nvPr>
        </p:nvSpPr>
        <p:spPr>
          <a:xfrm>
            <a:off x="3082050" y="1564604"/>
            <a:ext cx="2979900" cy="11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ubTitle" idx="1"/>
          </p:nvPr>
        </p:nvSpPr>
        <p:spPr>
          <a:xfrm>
            <a:off x="2689650" y="2783829"/>
            <a:ext cx="37647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3">
  <p:cSld name="CUSTOM_1_1_1_1_1_1_2_1_1_1_1_1_1_1_1_2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4" name="Google Shape;794;p82"/>
          <p:cNvGrpSpPr/>
          <p:nvPr/>
        </p:nvGrpSpPr>
        <p:grpSpPr>
          <a:xfrm>
            <a:off x="-149800" y="-124843"/>
            <a:ext cx="9350666" cy="5418150"/>
            <a:chOff x="-149800" y="-124843"/>
            <a:chExt cx="9350666" cy="5418150"/>
          </a:xfrm>
        </p:grpSpPr>
        <p:sp>
          <p:nvSpPr>
            <p:cNvPr id="795" name="Google Shape;795;p82"/>
            <p:cNvSpPr/>
            <p:nvPr/>
          </p:nvSpPr>
          <p:spPr>
            <a:xfrm>
              <a:off x="-149800" y="1164482"/>
              <a:ext cx="5480575" cy="4128825"/>
            </a:xfrm>
            <a:custGeom>
              <a:avLst/>
              <a:gdLst/>
              <a:ahLst/>
              <a:cxnLst/>
              <a:rect l="l" t="t" r="r" b="b"/>
              <a:pathLst>
                <a:path w="219223" h="165153" extrusionOk="0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796" name="Google Shape;796;p82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797" name="Google Shape;797;p8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82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799" name="Google Shape;799;p8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0" name="Google Shape;800;p8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4">
  <p:cSld name="CUSTOM_1_1_1_1_1_1_2_1_1_1_1_1_1_1_1_2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83"/>
          <p:cNvSpPr/>
          <p:nvPr/>
        </p:nvSpPr>
        <p:spPr>
          <a:xfrm>
            <a:off x="-218375" y="2550050"/>
            <a:ext cx="4311125" cy="2803650"/>
          </a:xfrm>
          <a:custGeom>
            <a:avLst/>
            <a:gdLst/>
            <a:ahLst/>
            <a:cxnLst/>
            <a:rect l="l" t="t" r="r" b="b"/>
            <a:pathLst>
              <a:path w="172445" h="112146" extrusionOk="0">
                <a:moveTo>
                  <a:pt x="0" y="7890"/>
                </a:moveTo>
                <a:lnTo>
                  <a:pt x="0" y="112146"/>
                </a:lnTo>
                <a:lnTo>
                  <a:pt x="172445" y="34658"/>
                </a:lnTo>
                <a:lnTo>
                  <a:pt x="172445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803" name="Google Shape;803;p83"/>
          <p:cNvSpPr/>
          <p:nvPr/>
        </p:nvSpPr>
        <p:spPr>
          <a:xfrm>
            <a:off x="4278625" y="3457200"/>
            <a:ext cx="4110775" cy="1867125"/>
          </a:xfrm>
          <a:custGeom>
            <a:avLst/>
            <a:gdLst/>
            <a:ahLst/>
            <a:cxnLst/>
            <a:rect l="l" t="t" r="r" b="b"/>
            <a:pathLst>
              <a:path w="164431" h="74685" extrusionOk="0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04" name="Google Shape;804;p83"/>
          <p:cNvSpPr/>
          <p:nvPr/>
        </p:nvSpPr>
        <p:spPr>
          <a:xfrm>
            <a:off x="-227861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805" name="Google Shape;805;p8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83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807" name="Google Shape;807;p8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8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5">
  <p:cSld name="CUSTOM_1_1_1_1_1_1_2_1_1_1_1_1_1_1_1_2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84"/>
          <p:cNvSpPr/>
          <p:nvPr/>
        </p:nvSpPr>
        <p:spPr>
          <a:xfrm>
            <a:off x="4793950" y="-112350"/>
            <a:ext cx="4419400" cy="2958750"/>
          </a:xfrm>
          <a:custGeom>
            <a:avLst/>
            <a:gdLst/>
            <a:ahLst/>
            <a:cxnLst/>
            <a:rect l="l" t="t" r="r" b="b"/>
            <a:pathLst>
              <a:path w="176776" h="118350" extrusionOk="0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11" name="Google Shape;811;p84"/>
          <p:cNvSpPr/>
          <p:nvPr/>
        </p:nvSpPr>
        <p:spPr>
          <a:xfrm>
            <a:off x="-124850" y="-137325"/>
            <a:ext cx="4244650" cy="5405675"/>
          </a:xfrm>
          <a:custGeom>
            <a:avLst/>
            <a:gdLst/>
            <a:ahLst/>
            <a:cxnLst/>
            <a:rect l="l" t="t" r="r" b="b"/>
            <a:pathLst>
              <a:path w="169786" h="216227" extrusionOk="0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812" name="Google Shape;812;p8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84"/>
          <p:cNvSpPr txBox="1">
            <a:spLocks noGrp="1"/>
          </p:cNvSpPr>
          <p:nvPr>
            <p:ph type="title"/>
          </p:nvPr>
        </p:nvSpPr>
        <p:spPr>
          <a:xfrm>
            <a:off x="713275" y="683125"/>
            <a:ext cx="77175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814" name="Google Shape;814;p8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5" name="Google Shape;815;p8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6">
  <p:cSld name="CUSTOM_1_1_1_1_1_1_2_1_1_1_1_1_1_1_1_2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85"/>
          <p:cNvSpPr/>
          <p:nvPr/>
        </p:nvSpPr>
        <p:spPr>
          <a:xfrm rot="10800000" flipH="1">
            <a:off x="-74909" y="-62416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818" name="Google Shape;818;p85"/>
          <p:cNvSpPr/>
          <p:nvPr/>
        </p:nvSpPr>
        <p:spPr>
          <a:xfrm rot="10800000" flipH="1">
            <a:off x="1672891" y="1398241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19" name="Google Shape;819;p8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0" name="Google Shape;820;p8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1" name="Google Shape;821;p8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2" name="Google Shape;822;p85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7">
  <p:cSld name="CUSTOM_1_1_1_1_1_1_2_1_1_1_1_1_1_1_1_2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86"/>
          <p:cNvSpPr/>
          <p:nvPr/>
        </p:nvSpPr>
        <p:spPr>
          <a:xfrm>
            <a:off x="4278625" y="3457200"/>
            <a:ext cx="4110775" cy="1867125"/>
          </a:xfrm>
          <a:custGeom>
            <a:avLst/>
            <a:gdLst/>
            <a:ahLst/>
            <a:cxnLst/>
            <a:rect l="l" t="t" r="r" b="b"/>
            <a:pathLst>
              <a:path w="164431" h="74685" extrusionOk="0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25" name="Google Shape;825;p86"/>
          <p:cNvSpPr/>
          <p:nvPr/>
        </p:nvSpPr>
        <p:spPr>
          <a:xfrm>
            <a:off x="-227861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826" name="Google Shape;826;p8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7" name="Google Shape;827;p8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8" name="Google Shape;828;p8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9" name="Google Shape;829;p86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1_1_1_1_1_2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87"/>
          <p:cNvSpPr/>
          <p:nvPr/>
        </p:nvSpPr>
        <p:spPr>
          <a:xfrm>
            <a:off x="4278625" y="3457200"/>
            <a:ext cx="4110775" cy="1867125"/>
          </a:xfrm>
          <a:custGeom>
            <a:avLst/>
            <a:gdLst/>
            <a:ahLst/>
            <a:cxnLst/>
            <a:rect l="l" t="t" r="r" b="b"/>
            <a:pathLst>
              <a:path w="164431" h="74685" extrusionOk="0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32" name="Google Shape;832;p87"/>
          <p:cNvSpPr/>
          <p:nvPr/>
        </p:nvSpPr>
        <p:spPr>
          <a:xfrm>
            <a:off x="-227861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833" name="Google Shape;833;p8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87"/>
          <p:cNvSpPr txBox="1">
            <a:spLocks noGrp="1"/>
          </p:cNvSpPr>
          <p:nvPr>
            <p:ph type="title"/>
          </p:nvPr>
        </p:nvSpPr>
        <p:spPr>
          <a:xfrm>
            <a:off x="1042450" y="2874242"/>
            <a:ext cx="3702300" cy="6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35" name="Google Shape;835;p87"/>
          <p:cNvSpPr txBox="1">
            <a:spLocks noGrp="1"/>
          </p:cNvSpPr>
          <p:nvPr>
            <p:ph type="title" idx="2" hasCustomPrompt="1"/>
          </p:nvPr>
        </p:nvSpPr>
        <p:spPr>
          <a:xfrm>
            <a:off x="1042504" y="1276888"/>
            <a:ext cx="3702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6" name="Google Shape;836;p87"/>
          <p:cNvSpPr txBox="1">
            <a:spLocks noGrp="1"/>
          </p:cNvSpPr>
          <p:nvPr>
            <p:ph type="subTitle" idx="1"/>
          </p:nvPr>
        </p:nvSpPr>
        <p:spPr>
          <a:xfrm>
            <a:off x="1042450" y="3718263"/>
            <a:ext cx="37023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37" name="Google Shape;837;p87"/>
          <p:cNvSpPr txBox="1">
            <a:spLocks noGrp="1"/>
          </p:cNvSpPr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838" name="Google Shape;838;p8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9" name="Google Shape;839;p8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_1_1_1_1_1_2_1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88"/>
          <p:cNvSpPr/>
          <p:nvPr/>
        </p:nvSpPr>
        <p:spPr>
          <a:xfrm>
            <a:off x="636700" y="-16227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215727" y="221220"/>
                </a:moveTo>
                <a:lnTo>
                  <a:pt x="344564" y="221220"/>
                </a:lnTo>
                <a:lnTo>
                  <a:pt x="343908" y="103150"/>
                </a:lnTo>
                <a:lnTo>
                  <a:pt x="165790" y="108862"/>
                </a:lnTo>
                <a:lnTo>
                  <a:pt x="0" y="0"/>
                </a:lnTo>
                <a:lnTo>
                  <a:pt x="100872" y="164792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842" name="Google Shape;842;p88"/>
          <p:cNvSpPr/>
          <p:nvPr/>
        </p:nvSpPr>
        <p:spPr>
          <a:xfrm>
            <a:off x="600075" y="-199725"/>
            <a:ext cx="8638250" cy="2759025"/>
          </a:xfrm>
          <a:custGeom>
            <a:avLst/>
            <a:gdLst/>
            <a:ahLst/>
            <a:cxnLst/>
            <a:rect l="l" t="t" r="r" b="b"/>
            <a:pathLst>
              <a:path w="345530" h="110361" extrusionOk="0">
                <a:moveTo>
                  <a:pt x="345373" y="104648"/>
                </a:moveTo>
                <a:lnTo>
                  <a:pt x="345530" y="0"/>
                </a:lnTo>
                <a:lnTo>
                  <a:pt x="0" y="534"/>
                </a:lnTo>
                <a:lnTo>
                  <a:pt x="166756" y="11036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43" name="Google Shape;843;p8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88"/>
          <p:cNvSpPr txBox="1">
            <a:spLocks noGrp="1"/>
          </p:cNvSpPr>
          <p:nvPr>
            <p:ph type="title"/>
          </p:nvPr>
        </p:nvSpPr>
        <p:spPr>
          <a:xfrm>
            <a:off x="4444188" y="2874242"/>
            <a:ext cx="3702300" cy="6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5" name="Google Shape;845;p88"/>
          <p:cNvSpPr txBox="1">
            <a:spLocks noGrp="1"/>
          </p:cNvSpPr>
          <p:nvPr>
            <p:ph type="title" idx="2" hasCustomPrompt="1"/>
          </p:nvPr>
        </p:nvSpPr>
        <p:spPr>
          <a:xfrm>
            <a:off x="4444242" y="1276888"/>
            <a:ext cx="3702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46" name="Google Shape;846;p88"/>
          <p:cNvSpPr txBox="1">
            <a:spLocks noGrp="1"/>
          </p:cNvSpPr>
          <p:nvPr>
            <p:ph type="subTitle" idx="1"/>
          </p:nvPr>
        </p:nvSpPr>
        <p:spPr>
          <a:xfrm>
            <a:off x="4444188" y="3718263"/>
            <a:ext cx="37023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47" name="Google Shape;847;p88"/>
          <p:cNvSpPr txBox="1">
            <a:spLocks noGrp="1"/>
          </p:cNvSpPr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848" name="Google Shape;848;p8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9" name="Google Shape;849;p8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_1_1_1_1_1_2_1_1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89"/>
          <p:cNvSpPr/>
          <p:nvPr/>
        </p:nvSpPr>
        <p:spPr>
          <a:xfrm>
            <a:off x="-239800" y="-124825"/>
            <a:ext cx="4422355" cy="5368200"/>
          </a:xfrm>
          <a:custGeom>
            <a:avLst/>
            <a:gdLst/>
            <a:ahLst/>
            <a:cxnLst/>
            <a:rect l="l" t="t" r="r" b="b"/>
            <a:pathLst>
              <a:path w="174280" h="214728" extrusionOk="0">
                <a:moveTo>
                  <a:pt x="2997" y="0"/>
                </a:moveTo>
                <a:lnTo>
                  <a:pt x="174280" y="125341"/>
                </a:lnTo>
                <a:lnTo>
                  <a:pt x="174280" y="214728"/>
                </a:lnTo>
                <a:lnTo>
                  <a:pt x="0" y="214728"/>
                </a:lnTo>
                <a:lnTo>
                  <a:pt x="0" y="49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852" name="Google Shape;852;p89"/>
          <p:cNvSpPr/>
          <p:nvPr/>
        </p:nvSpPr>
        <p:spPr>
          <a:xfrm>
            <a:off x="4182502" y="1960030"/>
            <a:ext cx="4219583" cy="3295825"/>
          </a:xfrm>
          <a:custGeom>
            <a:avLst/>
            <a:gdLst/>
            <a:ahLst/>
            <a:cxnLst/>
            <a:rect l="l" t="t" r="r" b="b"/>
            <a:pathLst>
              <a:path w="166289" h="131833" extrusionOk="0">
                <a:moveTo>
                  <a:pt x="0" y="131833"/>
                </a:moveTo>
                <a:lnTo>
                  <a:pt x="12484" y="131334"/>
                </a:lnTo>
                <a:lnTo>
                  <a:pt x="166289" y="131334"/>
                </a:lnTo>
                <a:lnTo>
                  <a:pt x="95878" y="0"/>
                </a:lnTo>
                <a:lnTo>
                  <a:pt x="0" y="42946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53" name="Google Shape;853;p89"/>
          <p:cNvSpPr/>
          <p:nvPr/>
        </p:nvSpPr>
        <p:spPr>
          <a:xfrm>
            <a:off x="-151090" y="-99863"/>
            <a:ext cx="6918621" cy="3121050"/>
          </a:xfrm>
          <a:custGeom>
            <a:avLst/>
            <a:gdLst/>
            <a:ahLst/>
            <a:cxnLst/>
            <a:rect l="l" t="t" r="r" b="b"/>
            <a:pathLst>
              <a:path w="272655" h="124842" extrusionOk="0">
                <a:moveTo>
                  <a:pt x="0" y="0"/>
                </a:moveTo>
                <a:lnTo>
                  <a:pt x="272655" y="0"/>
                </a:lnTo>
                <a:lnTo>
                  <a:pt x="266164" y="82895"/>
                </a:lnTo>
                <a:lnTo>
                  <a:pt x="171284" y="124842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854" name="Google Shape;854;p89"/>
          <p:cNvSpPr/>
          <p:nvPr/>
        </p:nvSpPr>
        <p:spPr>
          <a:xfrm>
            <a:off x="6626802" y="1954877"/>
            <a:ext cx="2785600" cy="3323000"/>
          </a:xfrm>
          <a:custGeom>
            <a:avLst/>
            <a:gdLst/>
            <a:ahLst/>
            <a:cxnLst/>
            <a:rect l="l" t="t" r="r" b="b"/>
            <a:pathLst>
              <a:path w="111424" h="132920" extrusionOk="0">
                <a:moveTo>
                  <a:pt x="0" y="878"/>
                </a:moveTo>
                <a:lnTo>
                  <a:pt x="71505" y="132920"/>
                </a:lnTo>
                <a:lnTo>
                  <a:pt x="111424" y="132920"/>
                </a:lnTo>
                <a:lnTo>
                  <a:pt x="107038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855" name="Google Shape;855;p8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89"/>
          <p:cNvSpPr txBox="1">
            <a:spLocks noGrp="1"/>
          </p:cNvSpPr>
          <p:nvPr>
            <p:ph type="title"/>
          </p:nvPr>
        </p:nvSpPr>
        <p:spPr>
          <a:xfrm>
            <a:off x="2764312" y="2746230"/>
            <a:ext cx="36153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7" name="Google Shape;857;p89"/>
          <p:cNvSpPr txBox="1">
            <a:spLocks noGrp="1"/>
          </p:cNvSpPr>
          <p:nvPr>
            <p:ph type="title" idx="2" hasCustomPrompt="1"/>
          </p:nvPr>
        </p:nvSpPr>
        <p:spPr>
          <a:xfrm>
            <a:off x="2764365" y="1148900"/>
            <a:ext cx="3615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8" name="Google Shape;858;p89"/>
          <p:cNvSpPr txBox="1">
            <a:spLocks noGrp="1"/>
          </p:cNvSpPr>
          <p:nvPr>
            <p:ph type="subTitle" idx="1"/>
          </p:nvPr>
        </p:nvSpPr>
        <p:spPr>
          <a:xfrm>
            <a:off x="2764312" y="3590275"/>
            <a:ext cx="36153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59" name="Google Shape;859;p89"/>
          <p:cNvSpPr txBox="1">
            <a:spLocks noGrp="1"/>
          </p:cNvSpPr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860" name="Google Shape;860;p8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1" name="Google Shape;861;p8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_1_1_1_1_1_2_1_1_1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90"/>
          <p:cNvSpPr/>
          <p:nvPr/>
        </p:nvSpPr>
        <p:spPr>
          <a:xfrm rot="10800000">
            <a:off x="2684116" y="-137325"/>
            <a:ext cx="6629125" cy="2933800"/>
          </a:xfrm>
          <a:custGeom>
            <a:avLst/>
            <a:gdLst/>
            <a:ahLst/>
            <a:cxnLst/>
            <a:rect l="l" t="t" r="r" b="b"/>
            <a:pathLst>
              <a:path w="265165" h="117352" extrusionOk="0">
                <a:moveTo>
                  <a:pt x="155803" y="0"/>
                </a:moveTo>
                <a:lnTo>
                  <a:pt x="218724" y="40948"/>
                </a:lnTo>
                <a:lnTo>
                  <a:pt x="265165" y="117352"/>
                </a:lnTo>
                <a:lnTo>
                  <a:pt x="0" y="117352"/>
                </a:lnTo>
                <a:lnTo>
                  <a:pt x="0" y="58426"/>
                </a:lnTo>
                <a:lnTo>
                  <a:pt x="57427" y="58426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864" name="Google Shape;864;p90"/>
          <p:cNvSpPr/>
          <p:nvPr/>
        </p:nvSpPr>
        <p:spPr>
          <a:xfrm>
            <a:off x="2883850" y="3632900"/>
            <a:ext cx="6354475" cy="1598000"/>
          </a:xfrm>
          <a:custGeom>
            <a:avLst/>
            <a:gdLst/>
            <a:ahLst/>
            <a:cxnLst/>
            <a:rect l="l" t="t" r="r" b="b"/>
            <a:pathLst>
              <a:path w="254179" h="63920" extrusionOk="0">
                <a:moveTo>
                  <a:pt x="153806" y="0"/>
                </a:moveTo>
                <a:lnTo>
                  <a:pt x="0" y="63920"/>
                </a:lnTo>
                <a:lnTo>
                  <a:pt x="254179" y="6392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865" name="Google Shape;865;p90"/>
          <p:cNvSpPr/>
          <p:nvPr/>
        </p:nvSpPr>
        <p:spPr>
          <a:xfrm>
            <a:off x="5425014" y="1345736"/>
            <a:ext cx="3751250" cy="3860600"/>
          </a:xfrm>
          <a:custGeom>
            <a:avLst/>
            <a:gdLst/>
            <a:ahLst/>
            <a:cxnLst/>
            <a:rect l="l" t="t" r="r" b="b"/>
            <a:pathLst>
              <a:path w="150050" h="154424" extrusionOk="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66" name="Google Shape;866;p9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90"/>
          <p:cNvSpPr txBox="1">
            <a:spLocks noGrp="1"/>
          </p:cNvSpPr>
          <p:nvPr>
            <p:ph type="title"/>
          </p:nvPr>
        </p:nvSpPr>
        <p:spPr>
          <a:xfrm>
            <a:off x="4319913" y="2618205"/>
            <a:ext cx="37023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68" name="Google Shape;868;p90"/>
          <p:cNvSpPr txBox="1">
            <a:spLocks noGrp="1"/>
          </p:cNvSpPr>
          <p:nvPr>
            <p:ph type="title" idx="2" hasCustomPrompt="1"/>
          </p:nvPr>
        </p:nvSpPr>
        <p:spPr>
          <a:xfrm>
            <a:off x="4319967" y="1148888"/>
            <a:ext cx="3702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69" name="Google Shape;869;p90"/>
          <p:cNvSpPr txBox="1">
            <a:spLocks noGrp="1"/>
          </p:cNvSpPr>
          <p:nvPr>
            <p:ph type="subTitle" idx="1"/>
          </p:nvPr>
        </p:nvSpPr>
        <p:spPr>
          <a:xfrm>
            <a:off x="4319913" y="3437863"/>
            <a:ext cx="37023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70" name="Google Shape;870;p90"/>
          <p:cNvSpPr txBox="1">
            <a:spLocks noGrp="1"/>
          </p:cNvSpPr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871" name="Google Shape;871;p9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2" name="Google Shape;872;p9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_1_1_1_1_1_2_1_1_1_1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91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875" name="Google Shape;875;p91"/>
          <p:cNvSpPr/>
          <p:nvPr/>
        </p:nvSpPr>
        <p:spPr>
          <a:xfrm>
            <a:off x="632825" y="2596700"/>
            <a:ext cx="8605500" cy="2759025"/>
          </a:xfrm>
          <a:custGeom>
            <a:avLst/>
            <a:gdLst/>
            <a:ahLst/>
            <a:cxnLst/>
            <a:rect l="l" t="t" r="r" b="b"/>
            <a:pathLst>
              <a:path w="344220" h="110361" extrusionOk="0">
                <a:moveTo>
                  <a:pt x="344220" y="4994"/>
                </a:moveTo>
                <a:lnTo>
                  <a:pt x="344220" y="110361"/>
                </a:lnTo>
                <a:lnTo>
                  <a:pt x="0" y="109035"/>
                </a:lnTo>
                <a:lnTo>
                  <a:pt x="165446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76" name="Google Shape;876;p91"/>
          <p:cNvSpPr/>
          <p:nvPr/>
        </p:nvSpPr>
        <p:spPr>
          <a:xfrm>
            <a:off x="5425014" y="1345736"/>
            <a:ext cx="3751250" cy="3860600"/>
          </a:xfrm>
          <a:custGeom>
            <a:avLst/>
            <a:gdLst/>
            <a:ahLst/>
            <a:cxnLst/>
            <a:rect l="l" t="t" r="r" b="b"/>
            <a:pathLst>
              <a:path w="150050" h="154424" extrusionOk="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77" name="Google Shape;877;p9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91"/>
          <p:cNvSpPr txBox="1">
            <a:spLocks noGrp="1"/>
          </p:cNvSpPr>
          <p:nvPr>
            <p:ph type="title"/>
          </p:nvPr>
        </p:nvSpPr>
        <p:spPr>
          <a:xfrm>
            <a:off x="839825" y="2798905"/>
            <a:ext cx="35691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9" name="Google Shape;879;p91"/>
          <p:cNvSpPr txBox="1">
            <a:spLocks noGrp="1"/>
          </p:cNvSpPr>
          <p:nvPr>
            <p:ph type="title" idx="2" hasCustomPrompt="1"/>
          </p:nvPr>
        </p:nvSpPr>
        <p:spPr>
          <a:xfrm>
            <a:off x="839877" y="1201575"/>
            <a:ext cx="35691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0" name="Google Shape;880;p91"/>
          <p:cNvSpPr txBox="1">
            <a:spLocks noGrp="1"/>
          </p:cNvSpPr>
          <p:nvPr>
            <p:ph type="subTitle" idx="1"/>
          </p:nvPr>
        </p:nvSpPr>
        <p:spPr>
          <a:xfrm>
            <a:off x="839825" y="3642950"/>
            <a:ext cx="35691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81" name="Google Shape;881;p91"/>
          <p:cNvSpPr txBox="1">
            <a:spLocks noGrp="1"/>
          </p:cNvSpPr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882" name="Google Shape;882;p9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3" name="Google Shape;883;p9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>
            <a:spLocks noGrp="1"/>
          </p:cNvSpPr>
          <p:nvPr>
            <p:ph type="title"/>
          </p:nvPr>
        </p:nvSpPr>
        <p:spPr>
          <a:xfrm>
            <a:off x="1886250" y="1105650"/>
            <a:ext cx="53715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6">
  <p:cSld name="CUSTOM_1_1_1_1_1_1_2_1_1_1_1_1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92"/>
          <p:cNvSpPr/>
          <p:nvPr/>
        </p:nvSpPr>
        <p:spPr>
          <a:xfrm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886" name="Google Shape;886;p92"/>
          <p:cNvSpPr/>
          <p:nvPr/>
        </p:nvSpPr>
        <p:spPr>
          <a:xfrm>
            <a:off x="1672891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87" name="Google Shape;887;p92"/>
          <p:cNvSpPr/>
          <p:nvPr/>
        </p:nvSpPr>
        <p:spPr>
          <a:xfrm>
            <a:off x="5425014" y="1345736"/>
            <a:ext cx="3751250" cy="3860600"/>
          </a:xfrm>
          <a:custGeom>
            <a:avLst/>
            <a:gdLst/>
            <a:ahLst/>
            <a:cxnLst/>
            <a:rect l="l" t="t" r="r" b="b"/>
            <a:pathLst>
              <a:path w="150050" h="154424" extrusionOk="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88" name="Google Shape;888;p9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92"/>
          <p:cNvSpPr txBox="1">
            <a:spLocks noGrp="1"/>
          </p:cNvSpPr>
          <p:nvPr>
            <p:ph type="title"/>
          </p:nvPr>
        </p:nvSpPr>
        <p:spPr>
          <a:xfrm>
            <a:off x="3150162" y="2536338"/>
            <a:ext cx="2843700" cy="10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90" name="Google Shape;890;p92"/>
          <p:cNvSpPr txBox="1">
            <a:spLocks noGrp="1"/>
          </p:cNvSpPr>
          <p:nvPr>
            <p:ph type="title" idx="2" hasCustomPrompt="1"/>
          </p:nvPr>
        </p:nvSpPr>
        <p:spPr>
          <a:xfrm>
            <a:off x="3150226" y="1104400"/>
            <a:ext cx="2843700" cy="12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1" name="Google Shape;891;p92"/>
          <p:cNvSpPr txBox="1">
            <a:spLocks noGrp="1"/>
          </p:cNvSpPr>
          <p:nvPr>
            <p:ph type="subTitle" idx="1"/>
          </p:nvPr>
        </p:nvSpPr>
        <p:spPr>
          <a:xfrm>
            <a:off x="3150162" y="3791875"/>
            <a:ext cx="28437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92" name="Google Shape;892;p92"/>
          <p:cNvSpPr txBox="1">
            <a:spLocks noGrp="1"/>
          </p:cNvSpPr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893" name="Google Shape;893;p9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4" name="Google Shape;894;p9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7">
  <p:cSld name="CUSTOM_1_1_1_1_1_1_2_1_1_1_1_1_1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93"/>
          <p:cNvSpPr/>
          <p:nvPr/>
        </p:nvSpPr>
        <p:spPr>
          <a:xfrm>
            <a:off x="4278625" y="3457200"/>
            <a:ext cx="4110775" cy="1867125"/>
          </a:xfrm>
          <a:custGeom>
            <a:avLst/>
            <a:gdLst/>
            <a:ahLst/>
            <a:cxnLst/>
            <a:rect l="l" t="t" r="r" b="b"/>
            <a:pathLst>
              <a:path w="164431" h="74685" extrusionOk="0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97" name="Google Shape;897;p93"/>
          <p:cNvSpPr/>
          <p:nvPr/>
        </p:nvSpPr>
        <p:spPr>
          <a:xfrm>
            <a:off x="-227861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898" name="Google Shape;898;p93"/>
          <p:cNvSpPr/>
          <p:nvPr/>
        </p:nvSpPr>
        <p:spPr>
          <a:xfrm>
            <a:off x="5425014" y="1345736"/>
            <a:ext cx="3751250" cy="3860600"/>
          </a:xfrm>
          <a:custGeom>
            <a:avLst/>
            <a:gdLst/>
            <a:ahLst/>
            <a:cxnLst/>
            <a:rect l="l" t="t" r="r" b="b"/>
            <a:pathLst>
              <a:path w="150050" h="154424" extrusionOk="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99" name="Google Shape;899;p9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93"/>
          <p:cNvSpPr txBox="1">
            <a:spLocks noGrp="1"/>
          </p:cNvSpPr>
          <p:nvPr>
            <p:ph type="title"/>
          </p:nvPr>
        </p:nvSpPr>
        <p:spPr>
          <a:xfrm>
            <a:off x="3024350" y="2536338"/>
            <a:ext cx="3095400" cy="10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1" name="Google Shape;901;p93"/>
          <p:cNvSpPr txBox="1">
            <a:spLocks noGrp="1"/>
          </p:cNvSpPr>
          <p:nvPr>
            <p:ph type="title" idx="2" hasCustomPrompt="1"/>
          </p:nvPr>
        </p:nvSpPr>
        <p:spPr>
          <a:xfrm>
            <a:off x="3024420" y="1104400"/>
            <a:ext cx="3095400" cy="12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2" name="Google Shape;902;p93"/>
          <p:cNvSpPr txBox="1">
            <a:spLocks noGrp="1"/>
          </p:cNvSpPr>
          <p:nvPr>
            <p:ph type="subTitle" idx="1"/>
          </p:nvPr>
        </p:nvSpPr>
        <p:spPr>
          <a:xfrm>
            <a:off x="3024350" y="3791875"/>
            <a:ext cx="30954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03" name="Google Shape;903;p93"/>
          <p:cNvSpPr txBox="1">
            <a:spLocks noGrp="1"/>
          </p:cNvSpPr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904" name="Google Shape;904;p9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5" name="Google Shape;905;p9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8">
  <p:cSld name="CUSTOM_1_1_1_1_1_1_2_1_1_1_1_1_1_1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94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908" name="Google Shape;908;p94"/>
          <p:cNvSpPr/>
          <p:nvPr/>
        </p:nvSpPr>
        <p:spPr>
          <a:xfrm flipH="1">
            <a:off x="1816614" y="-199750"/>
            <a:ext cx="4203083" cy="139822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909" name="Google Shape;909;p94"/>
          <p:cNvSpPr/>
          <p:nvPr/>
        </p:nvSpPr>
        <p:spPr>
          <a:xfrm>
            <a:off x="5425014" y="1345736"/>
            <a:ext cx="3751250" cy="3860600"/>
          </a:xfrm>
          <a:custGeom>
            <a:avLst/>
            <a:gdLst/>
            <a:ahLst/>
            <a:cxnLst/>
            <a:rect l="l" t="t" r="r" b="b"/>
            <a:pathLst>
              <a:path w="150050" h="154424" extrusionOk="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910" name="Google Shape;910;p9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94"/>
          <p:cNvSpPr txBox="1">
            <a:spLocks noGrp="1"/>
          </p:cNvSpPr>
          <p:nvPr>
            <p:ph type="title"/>
          </p:nvPr>
        </p:nvSpPr>
        <p:spPr>
          <a:xfrm>
            <a:off x="4416625" y="2536338"/>
            <a:ext cx="4014000" cy="10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12" name="Google Shape;912;p94"/>
          <p:cNvSpPr txBox="1">
            <a:spLocks noGrp="1"/>
          </p:cNvSpPr>
          <p:nvPr>
            <p:ph type="title" idx="2" hasCustomPrompt="1"/>
          </p:nvPr>
        </p:nvSpPr>
        <p:spPr>
          <a:xfrm>
            <a:off x="4416715" y="1104400"/>
            <a:ext cx="4014000" cy="12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3" name="Google Shape;913;p94"/>
          <p:cNvSpPr txBox="1">
            <a:spLocks noGrp="1"/>
          </p:cNvSpPr>
          <p:nvPr>
            <p:ph type="subTitle" idx="1"/>
          </p:nvPr>
        </p:nvSpPr>
        <p:spPr>
          <a:xfrm>
            <a:off x="4416625" y="3791875"/>
            <a:ext cx="40140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14" name="Google Shape;914;p94"/>
          <p:cNvSpPr txBox="1">
            <a:spLocks noGrp="1"/>
          </p:cNvSpPr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915" name="Google Shape;915;p9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9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9">
  <p:cSld name="CUSTOM_1_1_1_1_1_1_2_1_1_1_1_1_1_1_1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95"/>
          <p:cNvSpPr/>
          <p:nvPr/>
        </p:nvSpPr>
        <p:spPr>
          <a:xfrm rot="10800000" flipH="1">
            <a:off x="-74900" y="1635441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919" name="Google Shape;919;p95"/>
          <p:cNvSpPr/>
          <p:nvPr/>
        </p:nvSpPr>
        <p:spPr>
          <a:xfrm rot="10800000" flipH="1">
            <a:off x="-74909" y="-74900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920" name="Google Shape;920;p95"/>
          <p:cNvSpPr/>
          <p:nvPr/>
        </p:nvSpPr>
        <p:spPr>
          <a:xfrm rot="10800000" flipH="1">
            <a:off x="1672891" y="1385757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921" name="Google Shape;921;p9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95"/>
          <p:cNvSpPr txBox="1">
            <a:spLocks noGrp="1"/>
          </p:cNvSpPr>
          <p:nvPr>
            <p:ph type="title"/>
          </p:nvPr>
        </p:nvSpPr>
        <p:spPr>
          <a:xfrm>
            <a:off x="811150" y="2524950"/>
            <a:ext cx="4014000" cy="10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23" name="Google Shape;923;p95"/>
          <p:cNvSpPr txBox="1">
            <a:spLocks noGrp="1"/>
          </p:cNvSpPr>
          <p:nvPr>
            <p:ph type="title" idx="2" hasCustomPrompt="1"/>
          </p:nvPr>
        </p:nvSpPr>
        <p:spPr>
          <a:xfrm>
            <a:off x="811240" y="1093013"/>
            <a:ext cx="4014000" cy="12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4" name="Google Shape;924;p95"/>
          <p:cNvSpPr txBox="1">
            <a:spLocks noGrp="1"/>
          </p:cNvSpPr>
          <p:nvPr>
            <p:ph type="subTitle" idx="1"/>
          </p:nvPr>
        </p:nvSpPr>
        <p:spPr>
          <a:xfrm>
            <a:off x="811150" y="3780488"/>
            <a:ext cx="40140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5" name="Google Shape;925;p95"/>
          <p:cNvSpPr txBox="1">
            <a:spLocks noGrp="1"/>
          </p:cNvSpPr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926" name="Google Shape;926;p9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7" name="Google Shape;927;p9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9" name="Google Shape;929;p96"/>
          <p:cNvGrpSpPr/>
          <p:nvPr/>
        </p:nvGrpSpPr>
        <p:grpSpPr>
          <a:xfrm>
            <a:off x="-149800" y="-124843"/>
            <a:ext cx="9363150" cy="5430643"/>
            <a:chOff x="-149800" y="-124843"/>
            <a:chExt cx="9363150" cy="5430643"/>
          </a:xfrm>
        </p:grpSpPr>
        <p:sp>
          <p:nvSpPr>
            <p:cNvPr id="930" name="Google Shape;930;p96"/>
            <p:cNvSpPr/>
            <p:nvPr/>
          </p:nvSpPr>
          <p:spPr>
            <a:xfrm>
              <a:off x="-149800" y="-112350"/>
              <a:ext cx="7428100" cy="2272125"/>
            </a:xfrm>
            <a:custGeom>
              <a:avLst/>
              <a:gdLst/>
              <a:ahLst/>
              <a:cxnLst/>
              <a:rect l="l" t="t" r="r" b="b"/>
              <a:pathLst>
                <a:path w="297124" h="90885" extrusionOk="0">
                  <a:moveTo>
                    <a:pt x="0" y="90885"/>
                  </a:moveTo>
                  <a:lnTo>
                    <a:pt x="0" y="80897"/>
                  </a:lnTo>
                  <a:lnTo>
                    <a:pt x="0" y="0"/>
                  </a:lnTo>
                  <a:lnTo>
                    <a:pt x="297124" y="0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931" name="Google Shape;931;p96"/>
            <p:cNvSpPr/>
            <p:nvPr/>
          </p:nvSpPr>
          <p:spPr>
            <a:xfrm>
              <a:off x="-149800" y="1164482"/>
              <a:ext cx="5480575" cy="4128825"/>
            </a:xfrm>
            <a:custGeom>
              <a:avLst/>
              <a:gdLst/>
              <a:ahLst/>
              <a:cxnLst/>
              <a:rect l="l" t="t" r="r" b="b"/>
              <a:pathLst>
                <a:path w="219223" h="165153" extrusionOk="0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932" name="Google Shape;932;p96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  <p:sp>
          <p:nvSpPr>
            <p:cNvPr id="933" name="Google Shape;933;p96"/>
            <p:cNvSpPr/>
            <p:nvPr/>
          </p:nvSpPr>
          <p:spPr>
            <a:xfrm>
              <a:off x="2983725" y="411975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</p:grpSp>
      <p:sp>
        <p:nvSpPr>
          <p:cNvPr id="934" name="Google Shape;934;p9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96"/>
          <p:cNvSpPr txBox="1">
            <a:spLocks noGrp="1"/>
          </p:cNvSpPr>
          <p:nvPr>
            <p:ph type="subTitle" idx="1"/>
          </p:nvPr>
        </p:nvSpPr>
        <p:spPr>
          <a:xfrm>
            <a:off x="1367325" y="3680301"/>
            <a:ext cx="31008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6" name="Google Shape;936;p96"/>
          <p:cNvSpPr txBox="1">
            <a:spLocks noGrp="1"/>
          </p:cNvSpPr>
          <p:nvPr>
            <p:ph type="subTitle" idx="2"/>
          </p:nvPr>
        </p:nvSpPr>
        <p:spPr>
          <a:xfrm>
            <a:off x="4675875" y="3680301"/>
            <a:ext cx="31008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7" name="Google Shape;937;p96"/>
          <p:cNvSpPr txBox="1">
            <a:spLocks noGrp="1"/>
          </p:cNvSpPr>
          <p:nvPr>
            <p:ph type="title"/>
          </p:nvPr>
        </p:nvSpPr>
        <p:spPr>
          <a:xfrm>
            <a:off x="1371550" y="3400650"/>
            <a:ext cx="31008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>
            <a:endParaRPr/>
          </a:p>
        </p:txBody>
      </p:sp>
      <p:sp>
        <p:nvSpPr>
          <p:cNvPr id="938" name="Google Shape;938;p96"/>
          <p:cNvSpPr txBox="1">
            <a:spLocks noGrp="1"/>
          </p:cNvSpPr>
          <p:nvPr>
            <p:ph type="title" idx="3"/>
          </p:nvPr>
        </p:nvSpPr>
        <p:spPr>
          <a:xfrm>
            <a:off x="4675875" y="3400650"/>
            <a:ext cx="31008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>
            <a:endParaRPr/>
          </a:p>
        </p:txBody>
      </p:sp>
      <p:sp>
        <p:nvSpPr>
          <p:cNvPr id="939" name="Google Shape;939;p96"/>
          <p:cNvSpPr txBox="1">
            <a:spLocks noGrp="1"/>
          </p:cNvSpPr>
          <p:nvPr>
            <p:ph type="title" idx="4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cxnSp>
        <p:nvCxnSpPr>
          <p:cNvPr id="940" name="Google Shape;940;p9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1" name="Google Shape;941;p9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CUSTOM_19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97"/>
          <p:cNvSpPr/>
          <p:nvPr/>
        </p:nvSpPr>
        <p:spPr>
          <a:xfrm rot="10800000">
            <a:off x="1791252" y="3021182"/>
            <a:ext cx="7428100" cy="2272125"/>
          </a:xfrm>
          <a:custGeom>
            <a:avLst/>
            <a:gdLst/>
            <a:ahLst/>
            <a:cxnLst/>
            <a:rect l="l" t="t" r="r" b="b"/>
            <a:pathLst>
              <a:path w="297124" h="90885" extrusionOk="0">
                <a:moveTo>
                  <a:pt x="0" y="90885"/>
                </a:moveTo>
                <a:lnTo>
                  <a:pt x="0" y="80897"/>
                </a:lnTo>
                <a:lnTo>
                  <a:pt x="0" y="0"/>
                </a:lnTo>
                <a:lnTo>
                  <a:pt x="297124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944" name="Google Shape;944;p97"/>
          <p:cNvSpPr/>
          <p:nvPr/>
        </p:nvSpPr>
        <p:spPr>
          <a:xfrm rot="10800000">
            <a:off x="3710841" y="-90416"/>
            <a:ext cx="5480575" cy="4128825"/>
          </a:xfrm>
          <a:custGeom>
            <a:avLst/>
            <a:gdLst/>
            <a:ahLst/>
            <a:cxnLst/>
            <a:rect l="l" t="t" r="r" b="b"/>
            <a:pathLst>
              <a:path w="219223" h="165153" extrusionOk="0">
                <a:moveTo>
                  <a:pt x="0" y="40311"/>
                </a:moveTo>
                <a:lnTo>
                  <a:pt x="0" y="165153"/>
                </a:lnTo>
                <a:lnTo>
                  <a:pt x="219223" y="165153"/>
                </a:lnTo>
                <a:lnTo>
                  <a:pt x="123872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945" name="Google Shape;945;p97"/>
          <p:cNvSpPr/>
          <p:nvPr/>
        </p:nvSpPr>
        <p:spPr>
          <a:xfrm>
            <a:off x="-137325" y="961300"/>
            <a:ext cx="3731225" cy="4344500"/>
          </a:xfrm>
          <a:custGeom>
            <a:avLst/>
            <a:gdLst/>
            <a:ahLst/>
            <a:cxnLst/>
            <a:rect l="l" t="t" r="r" b="b"/>
            <a:pathLst>
              <a:path w="149249" h="173780" extrusionOk="0">
                <a:moveTo>
                  <a:pt x="96194" y="167653"/>
                </a:moveTo>
                <a:lnTo>
                  <a:pt x="0" y="173780"/>
                </a:lnTo>
                <a:lnTo>
                  <a:pt x="0" y="0"/>
                </a:lnTo>
                <a:lnTo>
                  <a:pt x="149249" y="151328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946" name="Google Shape;946;p9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97"/>
          <p:cNvSpPr txBox="1">
            <a:spLocks noGrp="1"/>
          </p:cNvSpPr>
          <p:nvPr>
            <p:ph type="body" idx="1"/>
          </p:nvPr>
        </p:nvSpPr>
        <p:spPr>
          <a:xfrm>
            <a:off x="2078825" y="3802375"/>
            <a:ext cx="52293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948" name="Google Shape;948;p97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9" name="Google Shape;949;p97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950" name="Google Shape;950;p9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1" name="Google Shape;951;p9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3" name="Google Shape;953;p98"/>
          <p:cNvGrpSpPr/>
          <p:nvPr/>
        </p:nvGrpSpPr>
        <p:grpSpPr>
          <a:xfrm>
            <a:off x="-152625" y="-124843"/>
            <a:ext cx="9355008" cy="5419676"/>
            <a:chOff x="-152625" y="-124843"/>
            <a:chExt cx="9355008" cy="5419676"/>
          </a:xfrm>
        </p:grpSpPr>
        <p:sp>
          <p:nvSpPr>
            <p:cNvPr id="954" name="Google Shape;954;p98"/>
            <p:cNvSpPr/>
            <p:nvPr/>
          </p:nvSpPr>
          <p:spPr>
            <a:xfrm>
              <a:off x="-149800" y="-112350"/>
              <a:ext cx="7428100" cy="2272125"/>
            </a:xfrm>
            <a:custGeom>
              <a:avLst/>
              <a:gdLst/>
              <a:ahLst/>
              <a:cxnLst/>
              <a:rect l="l" t="t" r="r" b="b"/>
              <a:pathLst>
                <a:path w="297124" h="90885" extrusionOk="0">
                  <a:moveTo>
                    <a:pt x="0" y="90885"/>
                  </a:moveTo>
                  <a:lnTo>
                    <a:pt x="0" y="80897"/>
                  </a:lnTo>
                  <a:lnTo>
                    <a:pt x="0" y="0"/>
                  </a:lnTo>
                  <a:lnTo>
                    <a:pt x="297124" y="0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955" name="Google Shape;955;p98"/>
            <p:cNvSpPr/>
            <p:nvPr/>
          </p:nvSpPr>
          <p:spPr>
            <a:xfrm>
              <a:off x="-152625" y="1148825"/>
              <a:ext cx="5483400" cy="4144475"/>
            </a:xfrm>
            <a:custGeom>
              <a:avLst/>
              <a:gdLst/>
              <a:ahLst/>
              <a:cxnLst/>
              <a:rect l="l" t="t" r="r" b="b"/>
              <a:pathLst>
                <a:path w="219336" h="165779" extrusionOk="0">
                  <a:moveTo>
                    <a:pt x="0" y="40581"/>
                  </a:moveTo>
                  <a:lnTo>
                    <a:pt x="113" y="165779"/>
                  </a:lnTo>
                  <a:lnTo>
                    <a:pt x="219336" y="165779"/>
                  </a:lnTo>
                  <a:lnTo>
                    <a:pt x="125233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956" name="Google Shape;956;p98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957" name="Google Shape;957;p98"/>
            <p:cNvSpPr/>
            <p:nvPr/>
          </p:nvSpPr>
          <p:spPr>
            <a:xfrm>
              <a:off x="2972758" y="401008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958" name="Google Shape;958;p9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98"/>
          <p:cNvSpPr txBox="1">
            <a:spLocks noGrp="1"/>
          </p:cNvSpPr>
          <p:nvPr>
            <p:ph type="title"/>
          </p:nvPr>
        </p:nvSpPr>
        <p:spPr>
          <a:xfrm>
            <a:off x="713250" y="7489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0" name="Google Shape;960;p98"/>
          <p:cNvSpPr txBox="1">
            <a:spLocks noGrp="1"/>
          </p:cNvSpPr>
          <p:nvPr>
            <p:ph type="body" idx="1"/>
          </p:nvPr>
        </p:nvSpPr>
        <p:spPr>
          <a:xfrm>
            <a:off x="3068250" y="1958371"/>
            <a:ext cx="3007500" cy="12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400">
                <a:solidFill>
                  <a:srgbClr val="1D262D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9pPr>
          </a:lstStyle>
          <a:p>
            <a:endParaRPr/>
          </a:p>
        </p:txBody>
      </p:sp>
      <p:sp>
        <p:nvSpPr>
          <p:cNvPr id="961" name="Google Shape;961;p98"/>
          <p:cNvSpPr txBox="1"/>
          <p:nvPr/>
        </p:nvSpPr>
        <p:spPr>
          <a:xfrm>
            <a:off x="2308225" y="3221200"/>
            <a:ext cx="45255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CREDITS: This presentation template was created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  <a:hlinkClick r:id="rId3"/>
              </a:rPr>
              <a:t>Slidesgo</a:t>
            </a:r>
            <a:r>
              <a:rPr lang="en-GB" sz="11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, and includes icons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  <a:hlinkClick r:id="rId4"/>
              </a:rPr>
              <a:t>Flaticon</a:t>
            </a:r>
            <a:r>
              <a:rPr lang="en-GB" sz="11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, and infographics &amp; images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  <a:hlinkClick r:id="rId5"/>
              </a:rPr>
              <a:t>Freepik</a:t>
            </a:r>
            <a:r>
              <a:rPr lang="en-GB" sz="11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 </a:t>
            </a:r>
            <a:endParaRPr sz="110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cxnSp>
        <p:nvCxnSpPr>
          <p:cNvPr id="962" name="Google Shape;962;p9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3" name="Google Shape;963;p9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3">
  <p:cSld name="CUSTOM_17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965;p99"/>
          <p:cNvGrpSpPr/>
          <p:nvPr/>
        </p:nvGrpSpPr>
        <p:grpSpPr>
          <a:xfrm rot="10800000" flipH="1">
            <a:off x="-138833" y="-124843"/>
            <a:ext cx="9352183" cy="5430643"/>
            <a:chOff x="-138833" y="-124843"/>
            <a:chExt cx="9352183" cy="5430643"/>
          </a:xfrm>
        </p:grpSpPr>
        <p:sp>
          <p:nvSpPr>
            <p:cNvPr id="966" name="Google Shape;966;p99"/>
            <p:cNvSpPr/>
            <p:nvPr/>
          </p:nvSpPr>
          <p:spPr>
            <a:xfrm>
              <a:off x="-138833" y="1175449"/>
              <a:ext cx="5480575" cy="4128825"/>
            </a:xfrm>
            <a:custGeom>
              <a:avLst/>
              <a:gdLst/>
              <a:ahLst/>
              <a:cxnLst/>
              <a:rect l="l" t="t" r="r" b="b"/>
              <a:pathLst>
                <a:path w="219223" h="165153" extrusionOk="0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967" name="Google Shape;967;p99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968" name="Google Shape;968;p99"/>
            <p:cNvSpPr/>
            <p:nvPr/>
          </p:nvSpPr>
          <p:spPr>
            <a:xfrm>
              <a:off x="2983725" y="411975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969" name="Google Shape;969;p9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99"/>
          <p:cNvSpPr txBox="1">
            <a:spLocks noGrp="1"/>
          </p:cNvSpPr>
          <p:nvPr>
            <p:ph type="body" idx="1"/>
          </p:nvPr>
        </p:nvSpPr>
        <p:spPr>
          <a:xfrm>
            <a:off x="713225" y="1348475"/>
            <a:ext cx="7717500" cy="32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 panose="00000500000000000000"/>
              <a:buChar char="●"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1" name="Google Shape;971;p99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972" name="Google Shape;972;p9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3" name="Google Shape;973;p9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00"/>
          <p:cNvSpPr/>
          <p:nvPr/>
        </p:nvSpPr>
        <p:spPr>
          <a:xfrm>
            <a:off x="-124850" y="-126358"/>
            <a:ext cx="8626600" cy="3433150"/>
          </a:xfrm>
          <a:custGeom>
            <a:avLst/>
            <a:gdLst/>
            <a:ahLst/>
            <a:cxnLst/>
            <a:rect l="l" t="t" r="r" b="b"/>
            <a:pathLst>
              <a:path w="345064" h="137326" extrusionOk="0">
                <a:moveTo>
                  <a:pt x="0" y="0"/>
                </a:moveTo>
                <a:lnTo>
                  <a:pt x="215728" y="137326"/>
                </a:lnTo>
                <a:lnTo>
                  <a:pt x="345064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976" name="Google Shape;976;p100"/>
          <p:cNvSpPr/>
          <p:nvPr/>
        </p:nvSpPr>
        <p:spPr>
          <a:xfrm>
            <a:off x="5836207" y="-82490"/>
            <a:ext cx="3445650" cy="5180950"/>
          </a:xfrm>
          <a:custGeom>
            <a:avLst/>
            <a:gdLst/>
            <a:ahLst/>
            <a:cxnLst/>
            <a:rect l="l" t="t" r="r" b="b"/>
            <a:pathLst>
              <a:path w="137826" h="207238" extrusionOk="0">
                <a:moveTo>
                  <a:pt x="104368" y="0"/>
                </a:moveTo>
                <a:lnTo>
                  <a:pt x="137826" y="0"/>
                </a:lnTo>
                <a:lnTo>
                  <a:pt x="137826" y="207238"/>
                </a:lnTo>
                <a:lnTo>
                  <a:pt x="0" y="111859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977" name="Google Shape;977;p100"/>
          <p:cNvSpPr/>
          <p:nvPr/>
        </p:nvSpPr>
        <p:spPr>
          <a:xfrm>
            <a:off x="-137325" y="-124850"/>
            <a:ext cx="3770225" cy="3870125"/>
          </a:xfrm>
          <a:custGeom>
            <a:avLst/>
            <a:gdLst/>
            <a:ahLst/>
            <a:cxnLst/>
            <a:rect l="l" t="t" r="r" b="b"/>
            <a:pathLst>
              <a:path w="150809" h="154805" extrusionOk="0">
                <a:moveTo>
                  <a:pt x="1498" y="0"/>
                </a:moveTo>
                <a:lnTo>
                  <a:pt x="150809" y="95879"/>
                </a:lnTo>
                <a:lnTo>
                  <a:pt x="51435" y="154805"/>
                </a:lnTo>
                <a:lnTo>
                  <a:pt x="0" y="15480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978" name="Google Shape;978;p100"/>
          <p:cNvSpPr/>
          <p:nvPr/>
        </p:nvSpPr>
        <p:spPr>
          <a:xfrm>
            <a:off x="-65800" y="2281125"/>
            <a:ext cx="5351875" cy="2917200"/>
          </a:xfrm>
          <a:custGeom>
            <a:avLst/>
            <a:gdLst/>
            <a:ahLst/>
            <a:cxnLst/>
            <a:rect l="l" t="t" r="r" b="b"/>
            <a:pathLst>
              <a:path w="214075" h="116688" extrusionOk="0">
                <a:moveTo>
                  <a:pt x="211881" y="116688"/>
                </a:moveTo>
                <a:lnTo>
                  <a:pt x="0" y="116688"/>
                </a:lnTo>
                <a:lnTo>
                  <a:pt x="0" y="58783"/>
                </a:lnTo>
                <a:lnTo>
                  <a:pt x="48255" y="58783"/>
                </a:lnTo>
                <a:lnTo>
                  <a:pt x="147396" y="0"/>
                </a:lnTo>
                <a:lnTo>
                  <a:pt x="214075" y="41236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01"/>
          <p:cNvSpPr/>
          <p:nvPr/>
        </p:nvSpPr>
        <p:spPr>
          <a:xfrm rot="10800000">
            <a:off x="2684116" y="-137325"/>
            <a:ext cx="6629125" cy="2933800"/>
          </a:xfrm>
          <a:custGeom>
            <a:avLst/>
            <a:gdLst/>
            <a:ahLst/>
            <a:cxnLst/>
            <a:rect l="l" t="t" r="r" b="b"/>
            <a:pathLst>
              <a:path w="265165" h="117352" extrusionOk="0">
                <a:moveTo>
                  <a:pt x="155803" y="0"/>
                </a:moveTo>
                <a:lnTo>
                  <a:pt x="218724" y="40948"/>
                </a:lnTo>
                <a:lnTo>
                  <a:pt x="265165" y="117352"/>
                </a:lnTo>
                <a:lnTo>
                  <a:pt x="0" y="117352"/>
                </a:lnTo>
                <a:lnTo>
                  <a:pt x="0" y="58426"/>
                </a:lnTo>
                <a:lnTo>
                  <a:pt x="57427" y="58426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981" name="Google Shape;981;p101"/>
          <p:cNvSpPr/>
          <p:nvPr/>
        </p:nvSpPr>
        <p:spPr>
          <a:xfrm>
            <a:off x="2883850" y="3632900"/>
            <a:ext cx="6354475" cy="1598000"/>
          </a:xfrm>
          <a:custGeom>
            <a:avLst/>
            <a:gdLst/>
            <a:ahLst/>
            <a:cxnLst/>
            <a:rect l="l" t="t" r="r" b="b"/>
            <a:pathLst>
              <a:path w="254179" h="63920" extrusionOk="0">
                <a:moveTo>
                  <a:pt x="153806" y="0"/>
                </a:moveTo>
                <a:lnTo>
                  <a:pt x="0" y="63920"/>
                </a:lnTo>
                <a:lnTo>
                  <a:pt x="254179" y="6392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982" name="Google Shape;982;p101"/>
          <p:cNvSpPr/>
          <p:nvPr/>
        </p:nvSpPr>
        <p:spPr>
          <a:xfrm>
            <a:off x="-87400" y="-112350"/>
            <a:ext cx="3932550" cy="5318275"/>
          </a:xfrm>
          <a:custGeom>
            <a:avLst/>
            <a:gdLst/>
            <a:ahLst/>
            <a:cxnLst/>
            <a:rect l="l" t="t" r="r" b="b"/>
            <a:pathLst>
              <a:path w="157302" h="212731" extrusionOk="0">
                <a:moveTo>
                  <a:pt x="157302" y="75904"/>
                </a:moveTo>
                <a:lnTo>
                  <a:pt x="120848" y="212731"/>
                </a:lnTo>
                <a:lnTo>
                  <a:pt x="0" y="212731"/>
                </a:lnTo>
                <a:lnTo>
                  <a:pt x="0" y="0"/>
                </a:lnTo>
                <a:lnTo>
                  <a:pt x="111859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983" name="Google Shape;983;p101"/>
          <p:cNvSpPr/>
          <p:nvPr/>
        </p:nvSpPr>
        <p:spPr>
          <a:xfrm>
            <a:off x="5425014" y="1345736"/>
            <a:ext cx="3751250" cy="3860600"/>
          </a:xfrm>
          <a:custGeom>
            <a:avLst/>
            <a:gdLst/>
            <a:ahLst/>
            <a:cxnLst/>
            <a:rect l="l" t="t" r="r" b="b"/>
            <a:pathLst>
              <a:path w="150050" h="154424" extrusionOk="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58.xml"/><Relationship Id="rId34" Type="http://schemas.openxmlformats.org/officeDocument/2006/relationships/slideLayout" Target="../slideLayouts/slideLayout71.xml"/><Relationship Id="rId42" Type="http://schemas.openxmlformats.org/officeDocument/2006/relationships/slideLayout" Target="../slideLayouts/slideLayout79.xml"/><Relationship Id="rId47" Type="http://schemas.openxmlformats.org/officeDocument/2006/relationships/slideLayout" Target="../slideLayouts/slideLayout84.xml"/><Relationship Id="rId50" Type="http://schemas.openxmlformats.org/officeDocument/2006/relationships/slideLayout" Target="../slideLayouts/slideLayout87.xml"/><Relationship Id="rId55" Type="http://schemas.openxmlformats.org/officeDocument/2006/relationships/slideLayout" Target="../slideLayouts/slideLayout92.xml"/><Relationship Id="rId6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9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61.xml"/><Relationship Id="rId32" Type="http://schemas.openxmlformats.org/officeDocument/2006/relationships/slideLayout" Target="../slideLayouts/slideLayout69.xml"/><Relationship Id="rId37" Type="http://schemas.openxmlformats.org/officeDocument/2006/relationships/slideLayout" Target="../slideLayouts/slideLayout74.xml"/><Relationship Id="rId40" Type="http://schemas.openxmlformats.org/officeDocument/2006/relationships/slideLayout" Target="../slideLayouts/slideLayout77.xml"/><Relationship Id="rId45" Type="http://schemas.openxmlformats.org/officeDocument/2006/relationships/slideLayout" Target="../slideLayouts/slideLayout82.xml"/><Relationship Id="rId53" Type="http://schemas.openxmlformats.org/officeDocument/2006/relationships/slideLayout" Target="../slideLayouts/slideLayout90.xml"/><Relationship Id="rId58" Type="http://schemas.openxmlformats.org/officeDocument/2006/relationships/slideLayout" Target="../slideLayouts/slideLayout95.xml"/><Relationship Id="rId5" Type="http://schemas.openxmlformats.org/officeDocument/2006/relationships/slideLayout" Target="../slideLayouts/slideLayout42.xml"/><Relationship Id="rId61" Type="http://schemas.openxmlformats.org/officeDocument/2006/relationships/slideLayout" Target="../slideLayouts/slideLayout98.xml"/><Relationship Id="rId1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64.xml"/><Relationship Id="rId30" Type="http://schemas.openxmlformats.org/officeDocument/2006/relationships/slideLayout" Target="../slideLayouts/slideLayout67.xml"/><Relationship Id="rId35" Type="http://schemas.openxmlformats.org/officeDocument/2006/relationships/slideLayout" Target="../slideLayouts/slideLayout72.xml"/><Relationship Id="rId43" Type="http://schemas.openxmlformats.org/officeDocument/2006/relationships/slideLayout" Target="../slideLayouts/slideLayout80.xml"/><Relationship Id="rId48" Type="http://schemas.openxmlformats.org/officeDocument/2006/relationships/slideLayout" Target="../slideLayouts/slideLayout85.xml"/><Relationship Id="rId56" Type="http://schemas.openxmlformats.org/officeDocument/2006/relationships/slideLayout" Target="../slideLayouts/slideLayout93.xml"/><Relationship Id="rId64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45.xml"/><Relationship Id="rId51" Type="http://schemas.openxmlformats.org/officeDocument/2006/relationships/slideLayout" Target="../slideLayouts/slideLayout88.xml"/><Relationship Id="rId3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62.xml"/><Relationship Id="rId33" Type="http://schemas.openxmlformats.org/officeDocument/2006/relationships/slideLayout" Target="../slideLayouts/slideLayout70.xml"/><Relationship Id="rId38" Type="http://schemas.openxmlformats.org/officeDocument/2006/relationships/slideLayout" Target="../slideLayouts/slideLayout75.xml"/><Relationship Id="rId46" Type="http://schemas.openxmlformats.org/officeDocument/2006/relationships/slideLayout" Target="../slideLayouts/slideLayout83.xml"/><Relationship Id="rId59" Type="http://schemas.openxmlformats.org/officeDocument/2006/relationships/slideLayout" Target="../slideLayouts/slideLayout96.xml"/><Relationship Id="rId20" Type="http://schemas.openxmlformats.org/officeDocument/2006/relationships/slideLayout" Target="../slideLayouts/slideLayout57.xml"/><Relationship Id="rId41" Type="http://schemas.openxmlformats.org/officeDocument/2006/relationships/slideLayout" Target="../slideLayouts/slideLayout78.xml"/><Relationship Id="rId54" Type="http://schemas.openxmlformats.org/officeDocument/2006/relationships/slideLayout" Target="../slideLayouts/slideLayout91.xml"/><Relationship Id="rId6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5.xml"/><Relationship Id="rId36" Type="http://schemas.openxmlformats.org/officeDocument/2006/relationships/slideLayout" Target="../slideLayouts/slideLayout73.xml"/><Relationship Id="rId49" Type="http://schemas.openxmlformats.org/officeDocument/2006/relationships/slideLayout" Target="../slideLayouts/slideLayout86.xml"/><Relationship Id="rId57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47.xml"/><Relationship Id="rId31" Type="http://schemas.openxmlformats.org/officeDocument/2006/relationships/slideLayout" Target="../slideLayouts/slideLayout68.xml"/><Relationship Id="rId44" Type="http://schemas.openxmlformats.org/officeDocument/2006/relationships/slideLayout" Target="../slideLayouts/slideLayout81.xml"/><Relationship Id="rId52" Type="http://schemas.openxmlformats.org/officeDocument/2006/relationships/slideLayout" Target="../slideLayouts/slideLayout89.xml"/><Relationship Id="rId60" Type="http://schemas.openxmlformats.org/officeDocument/2006/relationships/slideLayout" Target="../slideLayouts/slideLayout97.xml"/><Relationship Id="rId65" Type="http://schemas.openxmlformats.org/officeDocument/2006/relationships/theme" Target="../theme/theme2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39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 panose="00000506000000000000"/>
              <a:buNone/>
              <a:defRPr sz="3000">
                <a:solidFill>
                  <a:schemeClr val="hlink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 panose="00000506000000000000"/>
              <a:buNone/>
              <a:defRPr sz="3000">
                <a:solidFill>
                  <a:schemeClr val="hlink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 panose="00000506000000000000"/>
              <a:buNone/>
              <a:defRPr sz="3000">
                <a:solidFill>
                  <a:schemeClr val="hlink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 panose="00000506000000000000"/>
              <a:buNone/>
              <a:defRPr sz="3000">
                <a:solidFill>
                  <a:schemeClr val="hlink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 panose="00000506000000000000"/>
              <a:buNone/>
              <a:defRPr sz="3000">
                <a:solidFill>
                  <a:schemeClr val="hlink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 panose="00000506000000000000"/>
              <a:buNone/>
              <a:defRPr sz="3000">
                <a:solidFill>
                  <a:schemeClr val="hlink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 panose="00000506000000000000"/>
              <a:buNone/>
              <a:defRPr sz="3000">
                <a:solidFill>
                  <a:schemeClr val="hlink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 panose="00000506000000000000"/>
              <a:buNone/>
              <a:defRPr sz="3000">
                <a:solidFill>
                  <a:schemeClr val="hlink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 panose="00000506000000000000"/>
              <a:buNone/>
              <a:defRPr sz="3000">
                <a:solidFill>
                  <a:schemeClr val="hlink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Barlow" panose="00000500000000000000"/>
              <a:buChar char="●"/>
              <a:defRPr sz="1800">
                <a:solidFill>
                  <a:schemeClr val="hlink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 panose="00000500000000000000"/>
              <a:buChar char="○"/>
              <a:defRPr>
                <a:solidFill>
                  <a:schemeClr val="hlink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 panose="00000500000000000000"/>
              <a:buChar char="■"/>
              <a:defRPr>
                <a:solidFill>
                  <a:schemeClr val="hlink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 panose="00000500000000000000"/>
              <a:buChar char="●"/>
              <a:defRPr>
                <a:solidFill>
                  <a:schemeClr val="hlink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 panose="00000500000000000000"/>
              <a:buChar char="○"/>
              <a:defRPr>
                <a:solidFill>
                  <a:schemeClr val="hlink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 panose="00000500000000000000"/>
              <a:buChar char="■"/>
              <a:defRPr>
                <a:solidFill>
                  <a:schemeClr val="hlink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 panose="00000500000000000000"/>
              <a:buChar char="●"/>
              <a:defRPr>
                <a:solidFill>
                  <a:schemeClr val="hlink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 panose="00000500000000000000"/>
              <a:buChar char="○"/>
              <a:defRPr>
                <a:solidFill>
                  <a:schemeClr val="hlink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Barlow" panose="00000500000000000000"/>
              <a:buChar char="■"/>
              <a:defRPr>
                <a:solidFill>
                  <a:schemeClr val="hlink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zha One" panose="02000000000000000000"/>
              <a:buNone/>
              <a:defRPr sz="2800">
                <a:solidFill>
                  <a:schemeClr val="dk2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 panose="00000506000000000000"/>
              <a:buNone/>
              <a:defRPr sz="3000">
                <a:solidFill>
                  <a:schemeClr val="dk2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 panose="00000506000000000000"/>
              <a:buNone/>
              <a:defRPr sz="3000">
                <a:solidFill>
                  <a:schemeClr val="dk2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 panose="00000506000000000000"/>
              <a:buNone/>
              <a:defRPr sz="3000">
                <a:solidFill>
                  <a:schemeClr val="dk2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 panose="00000506000000000000"/>
              <a:buNone/>
              <a:defRPr sz="3000">
                <a:solidFill>
                  <a:schemeClr val="dk2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 panose="00000506000000000000"/>
              <a:buNone/>
              <a:defRPr sz="3000">
                <a:solidFill>
                  <a:schemeClr val="dk2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 panose="00000506000000000000"/>
              <a:buNone/>
              <a:defRPr sz="3000">
                <a:solidFill>
                  <a:schemeClr val="dk2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 panose="00000506000000000000"/>
              <a:buNone/>
              <a:defRPr sz="3000">
                <a:solidFill>
                  <a:schemeClr val="dk2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 panose="00000506000000000000"/>
              <a:buNone/>
              <a:defRPr sz="3000">
                <a:solidFill>
                  <a:schemeClr val="dk2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9pPr>
          </a:lstStyle>
          <a:p>
            <a:endParaRPr/>
          </a:p>
        </p:txBody>
      </p:sp>
      <p:sp>
        <p:nvSpPr>
          <p:cNvPr id="337" name="Google Shape;337;p39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 panose="02000503000000000000"/>
              <a:buChar char="●"/>
              <a:defRPr sz="1800">
                <a:solidFill>
                  <a:schemeClr val="dk1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 panose="02000503000000000000"/>
              <a:buChar char="○"/>
              <a:defRPr>
                <a:solidFill>
                  <a:schemeClr val="dk1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 panose="02000503000000000000"/>
              <a:buChar char="■"/>
              <a:defRPr>
                <a:solidFill>
                  <a:schemeClr val="dk1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 panose="02000503000000000000"/>
              <a:buChar char="●"/>
              <a:defRPr>
                <a:solidFill>
                  <a:schemeClr val="dk1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 panose="02000503000000000000"/>
              <a:buChar char="○"/>
              <a:defRPr>
                <a:solidFill>
                  <a:schemeClr val="dk1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 panose="02000503000000000000"/>
              <a:buChar char="■"/>
              <a:defRPr>
                <a:solidFill>
                  <a:schemeClr val="dk1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 panose="02000503000000000000"/>
              <a:buChar char="●"/>
              <a:defRPr>
                <a:solidFill>
                  <a:schemeClr val="dk1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 panose="02000503000000000000"/>
              <a:buChar char="○"/>
              <a:defRPr>
                <a:solidFill>
                  <a:schemeClr val="dk1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jari" panose="02000503000000000000"/>
              <a:buChar char="■"/>
              <a:defRPr>
                <a:solidFill>
                  <a:schemeClr val="dk1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  <p:sldLayoutId id="2147483712" r:id="rId26"/>
    <p:sldLayoutId id="2147483713" r:id="rId27"/>
    <p:sldLayoutId id="2147483714" r:id="rId28"/>
    <p:sldLayoutId id="2147483715" r:id="rId29"/>
    <p:sldLayoutId id="2147483716" r:id="rId30"/>
    <p:sldLayoutId id="2147483717" r:id="rId31"/>
    <p:sldLayoutId id="2147483718" r:id="rId32"/>
    <p:sldLayoutId id="2147483719" r:id="rId33"/>
    <p:sldLayoutId id="2147483720" r:id="rId34"/>
    <p:sldLayoutId id="2147483721" r:id="rId35"/>
    <p:sldLayoutId id="2147483722" r:id="rId36"/>
    <p:sldLayoutId id="2147483723" r:id="rId37"/>
    <p:sldLayoutId id="2147483724" r:id="rId38"/>
    <p:sldLayoutId id="2147483725" r:id="rId39"/>
    <p:sldLayoutId id="2147483726" r:id="rId40"/>
    <p:sldLayoutId id="2147483727" r:id="rId41"/>
    <p:sldLayoutId id="2147483728" r:id="rId42"/>
    <p:sldLayoutId id="2147483729" r:id="rId43"/>
    <p:sldLayoutId id="2147483730" r:id="rId44"/>
    <p:sldLayoutId id="2147483731" r:id="rId45"/>
    <p:sldLayoutId id="2147483732" r:id="rId46"/>
    <p:sldLayoutId id="2147483733" r:id="rId47"/>
    <p:sldLayoutId id="2147483734" r:id="rId48"/>
    <p:sldLayoutId id="2147483735" r:id="rId49"/>
    <p:sldLayoutId id="2147483736" r:id="rId50"/>
    <p:sldLayoutId id="2147483737" r:id="rId51"/>
    <p:sldLayoutId id="2147483738" r:id="rId52"/>
    <p:sldLayoutId id="2147483739" r:id="rId53"/>
    <p:sldLayoutId id="2147483740" r:id="rId54"/>
    <p:sldLayoutId id="2147483741" r:id="rId55"/>
    <p:sldLayoutId id="2147483742" r:id="rId56"/>
    <p:sldLayoutId id="2147483743" r:id="rId57"/>
    <p:sldLayoutId id="2147483744" r:id="rId58"/>
    <p:sldLayoutId id="2147483745" r:id="rId59"/>
    <p:sldLayoutId id="2147483746" r:id="rId60"/>
    <p:sldLayoutId id="2147483747" r:id="rId61"/>
    <p:sldLayoutId id="2147483748" r:id="rId62"/>
    <p:sldLayoutId id="2147483749" r:id="rId63"/>
    <p:sldLayoutId id="2147483750" r:id="rId6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12"/>
          <p:cNvSpPr txBox="1">
            <a:spLocks noGrp="1"/>
          </p:cNvSpPr>
          <p:nvPr>
            <p:ph type="ctrTitle"/>
          </p:nvPr>
        </p:nvSpPr>
        <p:spPr>
          <a:xfrm>
            <a:off x="2218775" y="1512863"/>
            <a:ext cx="47064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dk1"/>
                </a:solidFill>
              </a:rPr>
              <a:t>202</a:t>
            </a:r>
            <a:r>
              <a:rPr lang="en-US" altLang="en-GB" sz="4000">
                <a:solidFill>
                  <a:schemeClr val="dk1"/>
                </a:solidFill>
              </a:rPr>
              <a:t>3</a:t>
            </a:r>
            <a:endParaRPr sz="4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Raspored ve</a:t>
            </a:r>
            <a:r>
              <a:rPr lang="sr-Latn-RS" sz="4000">
                <a:solidFill>
                  <a:schemeClr val="dk1"/>
                </a:solidFill>
              </a:rPr>
              <a:t>žbi po terminima i predispitne obaveze</a:t>
            </a:r>
          </a:p>
        </p:txBody>
      </p:sp>
      <p:sp>
        <p:nvSpPr>
          <p:cNvPr id="1017" name="Google Shape;1017;p112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112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Table 1"/>
          <p:cNvGraphicFramePr/>
          <p:nvPr>
            <p:extLst>
              <p:ext uri="{D42A27DB-BD31-4B8C-83A1-F6EECF244321}">
                <p14:modId xmlns:p14="http://schemas.microsoft.com/office/powerpoint/2010/main" val="260273023"/>
              </p:ext>
            </p:extLst>
          </p:nvPr>
        </p:nvGraphicFramePr>
        <p:xfrm>
          <a:off x="-134620" y="-113030"/>
          <a:ext cx="6581140" cy="533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Latn-RS" altLang="en-US">
                          <a:solidFill>
                            <a:schemeClr val="tx1"/>
                          </a:solidFill>
                        </a:rPr>
                        <a:t>Datum održavanja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Tema ve</a:t>
                      </a:r>
                      <a:r>
                        <a:rPr lang="sr-Latn-RS">
                          <a:solidFill>
                            <a:schemeClr val="tx1"/>
                          </a:solidFill>
                        </a:rPr>
                        <a:t>žbi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Bodovi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Latn-RS" altLang="en-US">
                          <a:solidFill>
                            <a:schemeClr val="tx1"/>
                          </a:solidFill>
                        </a:rPr>
                        <a:t>Obavezan termin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Latn-RS" altLang="en-US" sz="1200"/>
                        <a:t>06.03. - 10.03.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Latn-RS" altLang="en-US" sz="1000"/>
                        <a:t>Drools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Latn-RS" altLang="en-US" sz="1000"/>
                        <a:t>-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Latn-RS" altLang="en-US" sz="1000"/>
                        <a:t>-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Latn-RS" altLang="en-US" sz="1200">
                          <a:sym typeface="+mn-ea"/>
                        </a:rPr>
                        <a:t>1</a:t>
                      </a:r>
                      <a:r>
                        <a:rPr lang="en-US" altLang="sr-Latn-RS" sz="1200">
                          <a:sym typeface="+mn-ea"/>
                        </a:rPr>
                        <a:t>3</a:t>
                      </a:r>
                      <a:r>
                        <a:rPr lang="sr-Latn-RS" altLang="en-US" sz="1200">
                          <a:sym typeface="+mn-ea"/>
                        </a:rPr>
                        <a:t>.03. - 17.03.</a:t>
                      </a:r>
                      <a:endParaRPr lang="en-US" sz="1200"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Latn-RS" altLang="sr-Latn-RS" sz="1000"/>
                        <a:t>-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Latn-RS" altLang="en-US" sz="1000"/>
                        <a:t>-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Latn-RS" altLang="en-US" sz="1000"/>
                        <a:t>Vežbe i predavanja se ne održavaju u datoj nedelji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ym typeface="+mn-ea"/>
                        </a:rPr>
                        <a:t>20</a:t>
                      </a:r>
                      <a:r>
                        <a:rPr lang="sr-Latn-RS" altLang="en-US" sz="1200">
                          <a:sym typeface="+mn-ea"/>
                        </a:rPr>
                        <a:t>.03. - </a:t>
                      </a:r>
                      <a:r>
                        <a:rPr lang="en-US" altLang="sr-Latn-RS" sz="1200">
                          <a:sym typeface="+mn-ea"/>
                        </a:rPr>
                        <a:t>24</a:t>
                      </a:r>
                      <a:r>
                        <a:rPr lang="sr-Latn-RS" altLang="en-US" sz="1200">
                          <a:sym typeface="+mn-ea"/>
                        </a:rPr>
                        <a:t>.03.</a:t>
                      </a:r>
                      <a:endParaRPr lang="en-US" sz="12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sr-Latn-RS" sz="1000"/>
                        <a:t>Integracija projekata/ CEP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sr-Latn-RS" sz="1000"/>
                        <a:t>-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sr-Latn-RS" sz="1000"/>
                        <a:t>-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Latn-RS" altLang="en-US" sz="1200"/>
                        <a:t>27.03. - </a:t>
                      </a:r>
                      <a:r>
                        <a:rPr lang="en-US" altLang="sr-Latn-RS" sz="1200"/>
                        <a:t>31.03.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sr-Latn-RS" sz="1000"/>
                        <a:t>Backward Chaining/ Template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sr-Latn-RS" sz="1000"/>
                        <a:t>-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sr-Latn-RS" sz="1000"/>
                        <a:t>-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ym typeface="+mn-ea"/>
                        </a:rPr>
                        <a:t>03.04. - 06.04.</a:t>
                      </a:r>
                      <a:r>
                        <a:rPr lang="sr-Latn-RS" altLang="en-US" sz="1200">
                          <a:sym typeface="+mn-ea"/>
                        </a:rPr>
                        <a:t>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sr-Latn-RS" sz="1000"/>
                        <a:t>Slo</a:t>
                      </a:r>
                      <a:r>
                        <a:rPr lang="sr-Latn-RS" altLang="sr-Latn-RS" sz="1000"/>
                        <a:t>ženi oblik vežbi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Latn-RS" altLang="en-US" sz="1000" dirty="0"/>
                        <a:t>15 </a:t>
                      </a:r>
                      <a:r>
                        <a:rPr lang="sr-Cyrl-RS" altLang="en-US" sz="1000" dirty="0">
                          <a:solidFill>
                            <a:srgbClr val="FF0000"/>
                          </a:solidFill>
                        </a:rPr>
                        <a:t>(5 </a:t>
                      </a:r>
                      <a:r>
                        <a:rPr lang="en-US" altLang="en-US" sz="1000" dirty="0" err="1">
                          <a:solidFill>
                            <a:srgbClr val="FF0000"/>
                          </a:solidFill>
                        </a:rPr>
                        <a:t>minimalno</a:t>
                      </a:r>
                      <a:r>
                        <a:rPr lang="en-US" altLang="en-US" sz="10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sr-Latn-RS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Latn-RS" altLang="en-US" sz="1000"/>
                        <a:t>Da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Latn-RS" altLang="en-US" sz="1200">
                          <a:sym typeface="+mn-ea"/>
                        </a:rPr>
                        <a:t>12.04. ili 13.04.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Latn-RS" altLang="sr-Latn-RS" sz="1000"/>
                        <a:t>Database knowledge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Latn-RS" altLang="en-US" sz="1000"/>
                        <a:t>Bonus poeni za aktivnu interakciju (do 3)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sr-Latn-RS" sz="1000">
                          <a:sym typeface="+mn-ea"/>
                        </a:rPr>
                        <a:t>-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Latn-RS" altLang="en-US" sz="1200">
                          <a:sym typeface="+mn-ea"/>
                        </a:rPr>
                        <a:t>18.04. ili 19.04.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Latn-RS" altLang="sr-Latn-RS" sz="1000"/>
                        <a:t>Konsultativna nedelja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sr-Latn-RS" altLang="en-US" sz="10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sr-Latn-RS" altLang="en-US" sz="10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Latn-RS" altLang="en-US" sz="1200">
                          <a:sym typeface="+mn-ea"/>
                        </a:rPr>
                        <a:t>03.05. ili 04.05.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Latn-RS" altLang="sr-Latn-RS" sz="1000"/>
                        <a:t>Konsultativna nedelja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sr-Latn-RS" altLang="en-US" sz="10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sr-Latn-RS" altLang="en-US" sz="10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Latn-RS" altLang="en-US" sz="1200"/>
                        <a:t>08.05. - 12.05.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Latn-RS" altLang="en-US" sz="1000"/>
                        <a:t>Project proposal</a:t>
                      </a:r>
                      <a:r>
                        <a:rPr lang="en-US" altLang="sr-Latn-RS" sz="1000"/>
                        <a:t> </a:t>
                      </a:r>
                      <a:r>
                        <a:rPr lang="sr-Latn-RS" altLang="en-US" sz="1000">
                          <a:sym typeface="+mn-ea"/>
                        </a:rPr>
                        <a:t>1</a:t>
                      </a:r>
                      <a:r>
                        <a:rPr lang="en-US" altLang="en-US" sz="1000">
                          <a:sym typeface="+mn-ea"/>
                        </a:rPr>
                        <a:t>/2</a:t>
                      </a:r>
                      <a:endParaRPr lang="en-US" altLang="sr-Latn-RS" sz="10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sr-Latn-RS" sz="1000"/>
                        <a:t>2.5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Latn-RS" altLang="en-US" sz="1000">
                          <a:sym typeface="+mn-ea"/>
                        </a:rPr>
                        <a:t>Da</a:t>
                      </a:r>
                      <a:endParaRPr lang="sr-Latn-RS" altLang="en-US" sz="1000"/>
                    </a:p>
                    <a:p>
                      <a:pPr>
                        <a:buNone/>
                      </a:pPr>
                      <a:endParaRPr lang="en-US" altLang="sr-Latn-RS" sz="10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25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Latn-RS" altLang="en-US" sz="1200"/>
                        <a:t>15.05. - 19.05.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sr-Latn-RS" sz="1000">
                          <a:sym typeface="+mn-ea"/>
                        </a:rPr>
                        <a:t>(Dopunjen) </a:t>
                      </a:r>
                      <a:r>
                        <a:rPr lang="sr-Latn-RS" altLang="en-US" sz="1000">
                          <a:sym typeface="+mn-ea"/>
                        </a:rPr>
                        <a:t>Project proposal</a:t>
                      </a:r>
                      <a:r>
                        <a:rPr lang="en-US" altLang="sr-Latn-RS" sz="1000">
                          <a:sym typeface="+mn-ea"/>
                        </a:rPr>
                        <a:t> 2/2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sr-Latn-RS" sz="1000"/>
                        <a:t>2.5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Latn-RS" altLang="en-US" sz="1000">
                          <a:sym typeface="+mn-ea"/>
                        </a:rPr>
                        <a:t>Da</a:t>
                      </a:r>
                      <a:endParaRPr lang="en-US" altLang="sr-Latn-RS" sz="10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Latn-RS" altLang="en-US" sz="1200"/>
                        <a:t>22.05. - 26. 05.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sr-Latn-RS" sz="1000"/>
                        <a:t>Osnovna pravila (bar 2 ulan</a:t>
                      </a:r>
                      <a:r>
                        <a:rPr lang="sr-Latn-RS" altLang="en-US" sz="1000"/>
                        <a:t>čana</a:t>
                      </a:r>
                      <a:r>
                        <a:rPr lang="en-US" altLang="sr-Latn-RS" sz="1000"/>
                        <a:t>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sr-Latn-RS" sz="100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Latn-RS" altLang="en-US" sz="1000">
                          <a:sym typeface="+mn-ea"/>
                        </a:rPr>
                        <a:t>Da</a:t>
                      </a:r>
                      <a:endParaRPr lang="sr-Latn-RS" altLang="en-US" sz="1000"/>
                    </a:p>
                    <a:p>
                      <a:pPr>
                        <a:buNone/>
                      </a:pPr>
                      <a:endParaRPr lang="sr-Latn-RS" altLang="en-US" sz="10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Latn-RS" altLang="en-US" sz="1200"/>
                        <a:t>29.05. - 02.05.</a:t>
                      </a:r>
                    </a:p>
                  </a:txBody>
                  <a:tcPr anchor="ctr"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sr-Latn-RS" sz="1000"/>
                        <a:t>Kompleksna pravila</a:t>
                      </a:r>
                      <a:r>
                        <a:rPr lang="sr-Latn-RS" altLang="en-US" sz="1000"/>
                        <a:t> (bar 1)</a:t>
                      </a:r>
                    </a:p>
                  </a:txBody>
                  <a:tcPr anchor="ctr"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sr-Latn-RS" sz="1000"/>
                        <a:t>5</a:t>
                      </a:r>
                    </a:p>
                  </a:txBody>
                  <a:tcPr anchor="ctr"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Latn-RS" altLang="en-US" sz="1000">
                          <a:sym typeface="+mn-ea"/>
                        </a:rPr>
                        <a:t>Da</a:t>
                      </a:r>
                      <a:endParaRPr lang="sr-Latn-RS" altLang="en-US" sz="1000"/>
                    </a:p>
                    <a:p>
                      <a:pPr>
                        <a:buNone/>
                      </a:pPr>
                      <a:endParaRPr lang="sr-Latn-RS" altLang="en-US" sz="1000"/>
                    </a:p>
                  </a:txBody>
                  <a:tcPr anchor="ctr"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2585"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Latn-RS" altLang="en-US" sz="1200" dirty="0"/>
                        <a:t>ODBRANA PROJEKTA:      Polovina juna (15. ili 16. jun)  </a:t>
                      </a:r>
                      <a:r>
                        <a:rPr lang="sr-Latn-RS" altLang="en-US" sz="1200" dirty="0">
                          <a:sym typeface="+mn-ea"/>
                        </a:rPr>
                        <a:t>40 bodova </a:t>
                      </a:r>
                      <a:endParaRPr lang="sr-Latn-RS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6760210" y="775335"/>
            <a:ext cx="198818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altLang="en-US" b="1" dirty="0">
                <a:solidFill>
                  <a:srgbClr val="FF0000"/>
                </a:solidFill>
              </a:rPr>
              <a:t>Napomena: Da bi izašli na odbranu projekta u bilo kom roku morate u toku semestra  (Na vežbama koje su obavezne) dobiti bar </a:t>
            </a:r>
            <a:r>
              <a:rPr lang="en-US" altLang="en-US" b="1" dirty="0">
                <a:solidFill>
                  <a:srgbClr val="FF0000"/>
                </a:solidFill>
              </a:rPr>
              <a:t>1</a:t>
            </a:r>
            <a:r>
              <a:rPr lang="sr-Latn-RS" altLang="en-US" b="1" dirty="0">
                <a:solidFill>
                  <a:srgbClr val="FF0000"/>
                </a:solidFill>
              </a:rPr>
              <a:t>0 poena od čega minimum 5 moraju biti sa složenog </a:t>
            </a:r>
            <a:r>
              <a:rPr lang="sr-Latn-RS" altLang="en-US" b="1">
                <a:solidFill>
                  <a:srgbClr val="FF0000"/>
                </a:solidFill>
              </a:rPr>
              <a:t>oblika vežbi.</a:t>
            </a:r>
            <a:endParaRPr lang="sr-Latn-RS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021 Marketing Plan by Slidesgo">
  <a:themeElements>
    <a:clrScheme name="Simple Light">
      <a:dk1>
        <a:srgbClr val="1D262D"/>
      </a:dk1>
      <a:lt1>
        <a:srgbClr val="FFFFFF"/>
      </a:lt1>
      <a:dk2>
        <a:srgbClr val="595959"/>
      </a:dk2>
      <a:lt2>
        <a:srgbClr val="EEEEEE"/>
      </a:lt2>
      <a:accent1>
        <a:srgbClr val="9EDDEF"/>
      </a:accent1>
      <a:accent2>
        <a:srgbClr val="96B3C1"/>
      </a:accent2>
      <a:accent3>
        <a:srgbClr val="D9D9D9"/>
      </a:accent3>
      <a:accent4>
        <a:srgbClr val="F7E5B7"/>
      </a:accent4>
      <a:accent5>
        <a:srgbClr val="D7E1EA"/>
      </a:accent5>
      <a:accent6>
        <a:srgbClr val="FFFFFF"/>
      </a:accent6>
      <a:hlink>
        <a:srgbClr val="1D26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021 Marketing Plan XL by Slidesgo">
  <a:themeElements>
    <a:clrScheme name="Simple Light">
      <a:dk1>
        <a:srgbClr val="696E72"/>
      </a:dk1>
      <a:lt1>
        <a:srgbClr val="FFFFFF"/>
      </a:lt1>
      <a:dk2>
        <a:srgbClr val="595959"/>
      </a:dk2>
      <a:lt2>
        <a:srgbClr val="EEEEEE"/>
      </a:lt2>
      <a:accent1>
        <a:srgbClr val="9EDDEF"/>
      </a:accent1>
      <a:accent2>
        <a:srgbClr val="96B3C1"/>
      </a:accent2>
      <a:accent3>
        <a:srgbClr val="D9D9D9"/>
      </a:accent3>
      <a:accent4>
        <a:srgbClr val="F7E5B7"/>
      </a:accent4>
      <a:accent5>
        <a:srgbClr val="D7E1EA"/>
      </a:accent5>
      <a:accent6>
        <a:srgbClr val="FFFF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222</Words>
  <Application>Microsoft Office PowerPoint</Application>
  <PresentationFormat>On-screen Show (16:9)</PresentationFormat>
  <Paragraphs>52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Rozha One</vt:lpstr>
      <vt:lpstr>Manjari</vt:lpstr>
      <vt:lpstr>Barlow Condensed Light</vt:lpstr>
      <vt:lpstr>Poppins</vt:lpstr>
      <vt:lpstr>Barlow Condensed</vt:lpstr>
      <vt:lpstr>Barlow</vt:lpstr>
      <vt:lpstr>Arial</vt:lpstr>
      <vt:lpstr>2021 Marketing Plan by Slidesgo</vt:lpstr>
      <vt:lpstr>2021 Marketing Plan XL by Slidesgo</vt:lpstr>
      <vt:lpstr>2023 Raspored vežbi po terminima i predispitne obaveze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for use</dc:title>
  <dc:creator/>
  <cp:lastModifiedBy>Siniša</cp:lastModifiedBy>
  <cp:revision>162</cp:revision>
  <dcterms:created xsi:type="dcterms:W3CDTF">2023-02-15T10:59:00Z</dcterms:created>
  <dcterms:modified xsi:type="dcterms:W3CDTF">2023-02-23T07:08:22Z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217E60542B7D45548F221D69961DF994</vt:lpwstr>
  </property>
  <property fmtid="{D5CDD505-2E9C-101B-9397-08002B2CF9AE}" pid="3" name="KSOProductBuildVer">
    <vt:lpwstr>1033-11.2.0.11440</vt:lpwstr>
  </property>
</Properties>
</file>